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ink/ink7.xml" ContentType="application/inkml+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70" r:id="rId7"/>
    <p:sldMasterId id="2147483819" r:id="rId8"/>
    <p:sldMasterId id="2147484403" r:id="rId9"/>
    <p:sldMasterId id="2147484421" r:id="rId10"/>
    <p:sldMasterId id="2147484441" r:id="rId11"/>
  </p:sldMasterIdLst>
  <p:notesMasterIdLst>
    <p:notesMasterId r:id="rId35"/>
  </p:notesMasterIdLst>
  <p:handoutMasterIdLst>
    <p:handoutMasterId r:id="rId36"/>
  </p:handoutMasterIdLst>
  <p:sldIdLst>
    <p:sldId id="2076139620" r:id="rId12"/>
    <p:sldId id="2076141274" r:id="rId13"/>
    <p:sldId id="2076139622" r:id="rId14"/>
    <p:sldId id="2076141276" r:id="rId15"/>
    <p:sldId id="2076141161" r:id="rId16"/>
    <p:sldId id="2076139624" r:id="rId17"/>
    <p:sldId id="2076141252" r:id="rId18"/>
    <p:sldId id="2076139632" r:id="rId19"/>
    <p:sldId id="2076141278" r:id="rId20"/>
    <p:sldId id="2076139626" r:id="rId21"/>
    <p:sldId id="2076141282" r:id="rId22"/>
    <p:sldId id="2076141287" r:id="rId23"/>
    <p:sldId id="2076141283" r:id="rId24"/>
    <p:sldId id="2076141284" r:id="rId25"/>
    <p:sldId id="2076141265" r:id="rId26"/>
    <p:sldId id="2076141281" r:id="rId27"/>
    <p:sldId id="2076141289" r:id="rId28"/>
    <p:sldId id="2076140401" r:id="rId29"/>
    <p:sldId id="2076139625" r:id="rId30"/>
    <p:sldId id="2076141292" r:id="rId31"/>
    <p:sldId id="2076141291" r:id="rId32"/>
    <p:sldId id="2076141286" r:id="rId33"/>
    <p:sldId id="2076141290" r:id="rId34"/>
  </p:sldIdLst>
  <p:sldSz cx="9144000" cy="5715000" type="screen16x1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ubdrive" id="{1E0FDEA2-8436-4517-B7E6-C6524B437E56}">
          <p14:sldIdLst>
            <p14:sldId id="2076139620"/>
            <p14:sldId id="2076141274"/>
            <p14:sldId id="2076139622"/>
            <p14:sldId id="2076141276"/>
            <p14:sldId id="2076141161"/>
            <p14:sldId id="2076139624"/>
            <p14:sldId id="2076141252"/>
            <p14:sldId id="2076139632"/>
            <p14:sldId id="2076141278"/>
            <p14:sldId id="2076139626"/>
            <p14:sldId id="2076141282"/>
            <p14:sldId id="2076141287"/>
            <p14:sldId id="2076141283"/>
            <p14:sldId id="2076141284"/>
            <p14:sldId id="2076141265"/>
            <p14:sldId id="2076141281"/>
            <p14:sldId id="2076141289"/>
            <p14:sldId id="2076140401"/>
            <p14:sldId id="2076139625"/>
            <p14:sldId id="2076141292"/>
            <p14:sldId id="2076141291"/>
            <p14:sldId id="2076141286"/>
            <p14:sldId id="2076141290"/>
          </p14:sldIdLst>
        </p14:section>
      </p14:sectionLst>
    </p:ext>
    <p:ext uri="{EFAFB233-063F-42B5-8137-9DF3F51BA10A}">
      <p15:sldGuideLst xmlns:p15="http://schemas.microsoft.com/office/powerpoint/2012/main">
        <p15:guide id="1" orient="horz" pos="1800" userDrawn="1">
          <p15:clr>
            <a:srgbClr val="A4A3A4"/>
          </p15:clr>
        </p15:guide>
        <p15:guide id="2" pos="2880">
          <p15:clr>
            <a:srgbClr val="A4A3A4"/>
          </p15:clr>
        </p15:guide>
        <p15:guide id="3" orient="horz" pos="48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D00"/>
    <a:srgbClr val="00B900"/>
    <a:srgbClr val="007D00"/>
    <a:srgbClr val="00A500"/>
    <a:srgbClr val="F2F2F2"/>
    <a:srgbClr val="AE9B7D"/>
    <a:srgbClr val="DEA900"/>
    <a:srgbClr val="B6DF89"/>
    <a:srgbClr val="FFDD71"/>
    <a:srgbClr val="54BE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296DD6-AC8B-43D1-809F-E768122EE755}" v="61" dt="2025-09-26T16:02:28.8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52" d="100"/>
          <a:sy n="152" d="100"/>
        </p:scale>
        <p:origin x="460" y="316"/>
      </p:cViewPr>
      <p:guideLst>
        <p:guide orient="horz" pos="1800"/>
        <p:guide pos="2880"/>
        <p:guide orient="horz" pos="485"/>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theme" Target="theme/theme1.xml"/><Relationship Id="rId21" Type="http://schemas.openxmlformats.org/officeDocument/2006/relationships/slide" Target="slides/slide10.xml"/><Relationship Id="rId34" Type="http://schemas.openxmlformats.org/officeDocument/2006/relationships/slide" Target="slides/slide23.xml"/><Relationship Id="rId42"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handoutMaster" Target="handoutMasters/handoutMaster1.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notesMaster" Target="notesMasters/notesMaster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7C990B37-F449-4532-B681-A27590B17EB7}"/>
    <pc:docChg chg="delSld modSection">
      <pc:chgData name="Franziskus Lorey - Hubdrive.com" userId="472a1a07-c563-412f-861d-eed20bd8e491" providerId="ADAL" clId="{7C990B37-F449-4532-B681-A27590B17EB7}" dt="2025-09-26T16:07:10.973" v="0" actId="47"/>
      <pc:docMkLst>
        <pc:docMk/>
      </pc:docMkLst>
      <pc:sldChg chg="del">
        <pc:chgData name="Franziskus Lorey - Hubdrive.com" userId="472a1a07-c563-412f-861d-eed20bd8e491" providerId="ADAL" clId="{7C990B37-F449-4532-B681-A27590B17EB7}" dt="2025-09-26T16:07:10.973" v="0" actId="47"/>
        <pc:sldMkLst>
          <pc:docMk/>
          <pc:sldMk cId="3217310840" sldId="2076141162"/>
        </pc:sldMkLst>
      </pc:sldChg>
      <pc:sldChg chg="del">
        <pc:chgData name="Franziskus Lorey - Hubdrive.com" userId="472a1a07-c563-412f-861d-eed20bd8e491" providerId="ADAL" clId="{7C990B37-F449-4532-B681-A27590B17EB7}" dt="2025-09-26T16:07:10.973" v="0" actId="47"/>
        <pc:sldMkLst>
          <pc:docMk/>
          <pc:sldMk cId="1609735203" sldId="207614127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E8D0C-77AC-4A4C-8A88-7B7690D87063}" type="doc">
      <dgm:prSet loTypeId="urn:microsoft.com/office/officeart/2005/8/layout/chevron2" loCatId="process" qsTypeId="urn:microsoft.com/office/officeart/2005/8/quickstyle/simple1" qsCatId="simple" csTypeId="urn:microsoft.com/office/officeart/2005/8/colors/accent0_3" csCatId="mainScheme" phldr="1"/>
      <dgm:spPr/>
    </dgm:pt>
    <dgm:pt modelId="{119D93E9-E495-449C-A8AA-8723448ADF63}">
      <dgm:prSet custT="1"/>
      <dgm:spPr>
        <a:solidFill>
          <a:schemeClr val="bg1">
            <a:lumMod val="95000"/>
            <a:alpha val="90000"/>
          </a:schemeClr>
        </a:solidFill>
      </dgm:spPr>
      <dgm:t>
        <a:bodyPr/>
        <a:lstStyle/>
        <a:p>
          <a:pPr>
            <a:buFont typeface="+mj-lt"/>
            <a:buNone/>
          </a:pPr>
          <a:r>
            <a:rPr lang="en-US" sz="700"/>
            <a:t>Internal communication of the upcoming milestone and its improvements</a:t>
          </a:r>
          <a:endParaRPr lang="en-DE" sz="700"/>
        </a:p>
      </dgm:t>
    </dgm:pt>
    <dgm:pt modelId="{C5E407E0-546C-47A3-B9B6-A866D08C5552}" type="parTrans" cxnId="{4A17A578-BE07-4051-BAE2-76ABA0BE6A34}">
      <dgm:prSet/>
      <dgm:spPr/>
      <dgm:t>
        <a:bodyPr/>
        <a:lstStyle/>
        <a:p>
          <a:endParaRPr lang="en-DE" sz="700"/>
        </a:p>
      </dgm:t>
    </dgm:pt>
    <dgm:pt modelId="{63509681-2091-46BB-93CF-9E33945D49CA}" type="sibTrans" cxnId="{4A17A578-BE07-4051-BAE2-76ABA0BE6A34}">
      <dgm:prSet/>
      <dgm:spPr/>
      <dgm:t>
        <a:bodyPr/>
        <a:lstStyle/>
        <a:p>
          <a:endParaRPr lang="en-DE" sz="700"/>
        </a:p>
      </dgm:t>
    </dgm:pt>
    <dgm:pt modelId="{5004A7D5-67A5-41EA-8B29-315A71B29952}">
      <dgm:prSet custT="1"/>
      <dgm:spPr>
        <a:solidFill>
          <a:schemeClr val="bg1">
            <a:lumMod val="95000"/>
            <a:alpha val="90000"/>
          </a:schemeClr>
        </a:solidFill>
      </dgm:spPr>
      <dgm:t>
        <a:bodyPr/>
        <a:lstStyle/>
        <a:p>
          <a:pPr>
            <a:buNone/>
          </a:pPr>
          <a:r>
            <a:rPr lang="en-US" sz="700"/>
            <a:t>Technical setup (more extensive at milestone 1)</a:t>
          </a:r>
          <a:endParaRPr lang="en-DE" sz="700"/>
        </a:p>
      </dgm:t>
    </dgm:pt>
    <dgm:pt modelId="{06170420-34DB-4213-8ED9-B1E2A11E8E1E}" type="parTrans" cxnId="{0D6F7D67-D9D7-481D-A110-ADA77DCC05E0}">
      <dgm:prSet/>
      <dgm:spPr/>
      <dgm:t>
        <a:bodyPr/>
        <a:lstStyle/>
        <a:p>
          <a:endParaRPr lang="en-DE" sz="700"/>
        </a:p>
      </dgm:t>
    </dgm:pt>
    <dgm:pt modelId="{42FFF9A3-C4A7-4A02-AB60-2A68A6D653AA}" type="sibTrans" cxnId="{0D6F7D67-D9D7-481D-A110-ADA77DCC05E0}">
      <dgm:prSet/>
      <dgm:spPr/>
      <dgm:t>
        <a:bodyPr/>
        <a:lstStyle/>
        <a:p>
          <a:endParaRPr lang="en-DE" sz="700"/>
        </a:p>
      </dgm:t>
    </dgm:pt>
    <dgm:pt modelId="{3E2618E1-E70E-44BB-9426-470934431D5C}">
      <dgm:prSet custT="1"/>
      <dgm:spPr>
        <a:solidFill>
          <a:schemeClr val="bg1">
            <a:lumMod val="95000"/>
            <a:alpha val="90000"/>
          </a:schemeClr>
        </a:solidFill>
      </dgm:spPr>
      <dgm:t>
        <a:bodyPr/>
        <a:lstStyle/>
        <a:p>
          <a:pPr>
            <a:buNone/>
          </a:pPr>
          <a:r>
            <a:rPr lang="en-US" sz="700"/>
            <a:t>Training on the necessary features for the milestone</a:t>
          </a:r>
          <a:endParaRPr lang="en-DE" sz="700"/>
        </a:p>
      </dgm:t>
    </dgm:pt>
    <dgm:pt modelId="{DD0B42B9-27ED-4FF9-9268-8B007E4AF263}" type="parTrans" cxnId="{04481C07-C6F7-46C7-A098-10406DA9E3CF}">
      <dgm:prSet/>
      <dgm:spPr/>
      <dgm:t>
        <a:bodyPr/>
        <a:lstStyle/>
        <a:p>
          <a:endParaRPr lang="en-DE" sz="700"/>
        </a:p>
      </dgm:t>
    </dgm:pt>
    <dgm:pt modelId="{87801BD2-A866-4053-BA26-CCC1A9428D0B}" type="sibTrans" cxnId="{04481C07-C6F7-46C7-A098-10406DA9E3CF}">
      <dgm:prSet/>
      <dgm:spPr/>
      <dgm:t>
        <a:bodyPr/>
        <a:lstStyle/>
        <a:p>
          <a:endParaRPr lang="en-DE" sz="700"/>
        </a:p>
      </dgm:t>
    </dgm:pt>
    <dgm:pt modelId="{F40ED827-9B29-4984-A5DE-DC4AEF4F4FF0}">
      <dgm:prSet custT="1"/>
      <dgm:spPr>
        <a:solidFill>
          <a:schemeClr val="bg1">
            <a:lumMod val="95000"/>
            <a:alpha val="90000"/>
          </a:schemeClr>
        </a:solidFill>
      </dgm:spPr>
      <dgm:t>
        <a:bodyPr/>
        <a:lstStyle/>
        <a:p>
          <a:pPr>
            <a:buNone/>
          </a:pPr>
          <a:r>
            <a:rPr lang="en-US" sz="700"/>
            <a:t>Customizing Prioritization and Implementing Priority 1</a:t>
          </a:r>
          <a:endParaRPr lang="en-DE" sz="700"/>
        </a:p>
      </dgm:t>
    </dgm:pt>
    <dgm:pt modelId="{34FF42BE-CBC4-469B-923F-00B6146CEB17}" type="parTrans" cxnId="{47F92C4E-FAB0-44CC-B8A4-5840FDF936E6}">
      <dgm:prSet/>
      <dgm:spPr/>
      <dgm:t>
        <a:bodyPr/>
        <a:lstStyle/>
        <a:p>
          <a:endParaRPr lang="en-DE" sz="700"/>
        </a:p>
      </dgm:t>
    </dgm:pt>
    <dgm:pt modelId="{F5AEEDDD-18EF-418F-B1F8-2E89D14EABE5}" type="sibTrans" cxnId="{47F92C4E-FAB0-44CC-B8A4-5840FDF936E6}">
      <dgm:prSet/>
      <dgm:spPr/>
      <dgm:t>
        <a:bodyPr/>
        <a:lstStyle/>
        <a:p>
          <a:endParaRPr lang="en-DE" sz="700"/>
        </a:p>
      </dgm:t>
    </dgm:pt>
    <dgm:pt modelId="{656077D1-9F97-436B-BA78-E976E154FF6A}">
      <dgm:prSet custT="1"/>
      <dgm:spPr>
        <a:solidFill>
          <a:schemeClr val="bg1">
            <a:lumMod val="95000"/>
            <a:alpha val="90000"/>
          </a:schemeClr>
        </a:solidFill>
      </dgm:spPr>
      <dgm:t>
        <a:bodyPr/>
        <a:lstStyle/>
        <a:p>
          <a:pPr>
            <a:buNone/>
          </a:pPr>
          <a:r>
            <a:rPr lang="en-US" sz="700"/>
            <a:t>Data Migration to Milestone</a:t>
          </a:r>
          <a:endParaRPr lang="en-DE" sz="700"/>
        </a:p>
      </dgm:t>
    </dgm:pt>
    <dgm:pt modelId="{C4BAEC30-D651-408B-82B9-0B2430A352C3}" type="parTrans" cxnId="{51D04A71-A0A1-4820-86E9-372D51D4B7B4}">
      <dgm:prSet/>
      <dgm:spPr/>
      <dgm:t>
        <a:bodyPr/>
        <a:lstStyle/>
        <a:p>
          <a:endParaRPr lang="en-DE" sz="700"/>
        </a:p>
      </dgm:t>
    </dgm:pt>
    <dgm:pt modelId="{5E5CB049-359E-44AA-8C44-7CA7C2275E21}" type="sibTrans" cxnId="{51D04A71-A0A1-4820-86E9-372D51D4B7B4}">
      <dgm:prSet/>
      <dgm:spPr/>
      <dgm:t>
        <a:bodyPr/>
        <a:lstStyle/>
        <a:p>
          <a:endParaRPr lang="en-DE" sz="700"/>
        </a:p>
      </dgm:t>
    </dgm:pt>
    <dgm:pt modelId="{3A801FE6-547E-496D-91D4-F4C18A62FCD2}">
      <dgm:prSet custT="1"/>
      <dgm:spPr>
        <a:solidFill>
          <a:schemeClr val="bg1">
            <a:lumMod val="95000"/>
            <a:alpha val="90000"/>
          </a:schemeClr>
        </a:solidFill>
      </dgm:spPr>
      <dgm:t>
        <a:bodyPr/>
        <a:lstStyle/>
        <a:p>
          <a:pPr>
            <a:buNone/>
          </a:pPr>
          <a:r>
            <a:rPr lang="en-US" sz="700"/>
            <a:t>Key Group usage and provide support</a:t>
          </a:r>
          <a:endParaRPr lang="en-DE" sz="700"/>
        </a:p>
      </dgm:t>
    </dgm:pt>
    <dgm:pt modelId="{930B7F53-E200-4711-A709-BB54FE077E53}" type="parTrans" cxnId="{68C555E6-524D-4726-A9C7-C22F733DBD0D}">
      <dgm:prSet/>
      <dgm:spPr/>
      <dgm:t>
        <a:bodyPr/>
        <a:lstStyle/>
        <a:p>
          <a:endParaRPr lang="en-DE" sz="700"/>
        </a:p>
      </dgm:t>
    </dgm:pt>
    <dgm:pt modelId="{A9542682-1E0F-40B4-84D6-4EB7E868725C}" type="sibTrans" cxnId="{68C555E6-524D-4726-A9C7-C22F733DBD0D}">
      <dgm:prSet/>
      <dgm:spPr/>
      <dgm:t>
        <a:bodyPr/>
        <a:lstStyle/>
        <a:p>
          <a:endParaRPr lang="en-DE" sz="700"/>
        </a:p>
      </dgm:t>
    </dgm:pt>
    <dgm:pt modelId="{5A3BCA1E-7D2C-4824-8647-03450FFB90C0}">
      <dgm:prSet custT="1"/>
      <dgm:spPr>
        <a:solidFill>
          <a:schemeClr val="bg1">
            <a:lumMod val="95000"/>
            <a:alpha val="90000"/>
          </a:schemeClr>
        </a:solidFill>
      </dgm:spPr>
      <dgm:t>
        <a:bodyPr/>
        <a:lstStyle/>
        <a:p>
          <a:pPr>
            <a:buNone/>
          </a:pPr>
          <a:r>
            <a:rPr lang="en-US" sz="700"/>
            <a:t>Make advantages transparent, develop key group into fans</a:t>
          </a:r>
          <a:endParaRPr lang="en-DE" sz="700"/>
        </a:p>
      </dgm:t>
    </dgm:pt>
    <dgm:pt modelId="{15F0114B-472E-4601-BBEF-5680D2CAB22C}" type="parTrans" cxnId="{6A9D61B9-AEA4-4B18-8C16-89ED2299C007}">
      <dgm:prSet/>
      <dgm:spPr/>
      <dgm:t>
        <a:bodyPr/>
        <a:lstStyle/>
        <a:p>
          <a:endParaRPr lang="en-DE" sz="700"/>
        </a:p>
      </dgm:t>
    </dgm:pt>
    <dgm:pt modelId="{FA8F910A-9A9D-4136-86CC-3DD726EA7012}" type="sibTrans" cxnId="{6A9D61B9-AEA4-4B18-8C16-89ED2299C007}">
      <dgm:prSet/>
      <dgm:spPr/>
      <dgm:t>
        <a:bodyPr/>
        <a:lstStyle/>
        <a:p>
          <a:endParaRPr lang="en-DE" sz="700"/>
        </a:p>
      </dgm:t>
    </dgm:pt>
    <dgm:pt modelId="{D14AD082-CED8-4B91-831E-C7468294ACEB}">
      <dgm:prSet custT="1"/>
      <dgm:spPr>
        <a:solidFill>
          <a:schemeClr val="bg1">
            <a:lumMod val="95000"/>
            <a:alpha val="90000"/>
          </a:schemeClr>
        </a:solidFill>
      </dgm:spPr>
      <dgm:t>
        <a:bodyPr/>
        <a:lstStyle/>
        <a:p>
          <a:pPr>
            <a:buNone/>
          </a:pPr>
          <a:r>
            <a:rPr lang="en-US" sz="700"/>
            <a:t>Training of all employees by the Key Group</a:t>
          </a:r>
          <a:endParaRPr lang="en-DE" sz="700"/>
        </a:p>
      </dgm:t>
    </dgm:pt>
    <dgm:pt modelId="{801E3079-5808-448A-8F67-337340B30DE1}" type="parTrans" cxnId="{C82F41C1-C55A-4C36-8165-201FA41D7053}">
      <dgm:prSet/>
      <dgm:spPr/>
      <dgm:t>
        <a:bodyPr/>
        <a:lstStyle/>
        <a:p>
          <a:endParaRPr lang="en-DE" sz="700"/>
        </a:p>
      </dgm:t>
    </dgm:pt>
    <dgm:pt modelId="{77C779B0-B8BA-4417-9D15-A965F999798A}" type="sibTrans" cxnId="{C82F41C1-C55A-4C36-8165-201FA41D7053}">
      <dgm:prSet/>
      <dgm:spPr/>
      <dgm:t>
        <a:bodyPr/>
        <a:lstStyle/>
        <a:p>
          <a:endParaRPr lang="en-DE" sz="700"/>
        </a:p>
      </dgm:t>
    </dgm:pt>
    <dgm:pt modelId="{5E1FC785-EEC4-4244-89E4-A78B735FBD18}">
      <dgm:prSet custT="1"/>
      <dgm:spPr>
        <a:solidFill>
          <a:schemeClr val="bg1">
            <a:lumMod val="95000"/>
            <a:alpha val="90000"/>
          </a:schemeClr>
        </a:solidFill>
      </dgm:spPr>
      <dgm:t>
        <a:bodyPr/>
        <a:lstStyle/>
        <a:p>
          <a:pPr>
            <a:buNone/>
          </a:pPr>
          <a:r>
            <a:rPr lang="en-US" sz="700"/>
            <a:t>Use of functions and digitized processes by all affected employees </a:t>
          </a:r>
          <a:endParaRPr lang="en-DE" sz="700"/>
        </a:p>
      </dgm:t>
    </dgm:pt>
    <dgm:pt modelId="{C3161003-2F06-4A6F-B534-BF041AF962F2}" type="parTrans" cxnId="{A1A98BEB-B855-4CBB-81E8-08D5F1A7C4CB}">
      <dgm:prSet/>
      <dgm:spPr/>
      <dgm:t>
        <a:bodyPr/>
        <a:lstStyle/>
        <a:p>
          <a:endParaRPr lang="en-DE" sz="700"/>
        </a:p>
      </dgm:t>
    </dgm:pt>
    <dgm:pt modelId="{8984C544-42E6-49DC-B11F-5E3C3AB20F07}" type="sibTrans" cxnId="{A1A98BEB-B855-4CBB-81E8-08D5F1A7C4CB}">
      <dgm:prSet/>
      <dgm:spPr/>
      <dgm:t>
        <a:bodyPr/>
        <a:lstStyle/>
        <a:p>
          <a:endParaRPr lang="en-DE" sz="700"/>
        </a:p>
      </dgm:t>
    </dgm:pt>
    <dgm:pt modelId="{C1757D50-8ECE-4FCF-B66A-3A028F089309}">
      <dgm:prSet custT="1"/>
      <dgm:spPr>
        <a:solidFill>
          <a:schemeClr val="bg1">
            <a:lumMod val="95000"/>
            <a:alpha val="90000"/>
          </a:schemeClr>
        </a:solidFill>
      </dgm:spPr>
      <dgm:t>
        <a:bodyPr/>
        <a:lstStyle/>
        <a:p>
          <a:pPr>
            <a:buNone/>
          </a:pPr>
          <a:r>
            <a:rPr lang="en-US" sz="700"/>
            <a:t>Make usage transparent and close gaps in usage</a:t>
          </a:r>
          <a:endParaRPr lang="en-DE" sz="700"/>
        </a:p>
      </dgm:t>
    </dgm:pt>
    <dgm:pt modelId="{95D9CC4E-4F75-4417-A621-7E80F6186908}" type="parTrans" cxnId="{34088084-160F-4D14-934F-D6C8D6B80246}">
      <dgm:prSet/>
      <dgm:spPr/>
      <dgm:t>
        <a:bodyPr/>
        <a:lstStyle/>
        <a:p>
          <a:endParaRPr lang="en-DE" sz="700"/>
        </a:p>
      </dgm:t>
    </dgm:pt>
    <dgm:pt modelId="{EEB1590D-15C7-4003-8744-688F5C4A5773}" type="sibTrans" cxnId="{34088084-160F-4D14-934F-D6C8D6B80246}">
      <dgm:prSet/>
      <dgm:spPr/>
      <dgm:t>
        <a:bodyPr/>
        <a:lstStyle/>
        <a:p>
          <a:endParaRPr lang="en-DE" sz="700"/>
        </a:p>
      </dgm:t>
    </dgm:pt>
    <dgm:pt modelId="{4E615377-2B37-4922-AEB2-28D673A73B6C}">
      <dgm:prSet custT="1"/>
      <dgm:spPr/>
      <dgm:t>
        <a:bodyPr/>
        <a:lstStyle/>
        <a:p>
          <a:r>
            <a:rPr lang="en-US" sz="700"/>
            <a:t>2</a:t>
          </a:r>
          <a:endParaRPr lang="en-DE" sz="700"/>
        </a:p>
      </dgm:t>
    </dgm:pt>
    <dgm:pt modelId="{792E1A4B-85E1-45F4-A38A-7D8430DAA268}" type="parTrans" cxnId="{9BFEE693-0846-4386-B361-FF630A802252}">
      <dgm:prSet/>
      <dgm:spPr/>
      <dgm:t>
        <a:bodyPr/>
        <a:lstStyle/>
        <a:p>
          <a:endParaRPr lang="en-DE" sz="700"/>
        </a:p>
      </dgm:t>
    </dgm:pt>
    <dgm:pt modelId="{4302B791-E16A-48BA-BA36-C3B24DD3AF1A}" type="sibTrans" cxnId="{9BFEE693-0846-4386-B361-FF630A802252}">
      <dgm:prSet/>
      <dgm:spPr/>
      <dgm:t>
        <a:bodyPr/>
        <a:lstStyle/>
        <a:p>
          <a:endParaRPr lang="en-DE" sz="700"/>
        </a:p>
      </dgm:t>
    </dgm:pt>
    <dgm:pt modelId="{C417F4B1-4803-4162-BDD0-E2D2072DFFA7}">
      <dgm:prSet custT="1"/>
      <dgm:spPr/>
      <dgm:t>
        <a:bodyPr/>
        <a:lstStyle/>
        <a:p>
          <a:r>
            <a:rPr lang="de-DE" sz="700" noProof="0"/>
            <a:t>1</a:t>
          </a:r>
        </a:p>
      </dgm:t>
    </dgm:pt>
    <dgm:pt modelId="{84976CC3-C00D-4A94-B0E7-804B4ADC3841}" type="parTrans" cxnId="{DD562FCE-9398-4504-B0B6-8ACBD3A698B7}">
      <dgm:prSet/>
      <dgm:spPr/>
      <dgm:t>
        <a:bodyPr/>
        <a:lstStyle/>
        <a:p>
          <a:endParaRPr lang="en-DE" sz="700"/>
        </a:p>
      </dgm:t>
    </dgm:pt>
    <dgm:pt modelId="{2F30D177-4C6C-4959-AE85-7BA644FE37BC}" type="sibTrans" cxnId="{DD562FCE-9398-4504-B0B6-8ACBD3A698B7}">
      <dgm:prSet/>
      <dgm:spPr/>
      <dgm:t>
        <a:bodyPr/>
        <a:lstStyle/>
        <a:p>
          <a:endParaRPr lang="en-DE" sz="700"/>
        </a:p>
      </dgm:t>
    </dgm:pt>
    <dgm:pt modelId="{BC67A8B5-B8AB-46E4-9D99-ED6C3D16CE8E}">
      <dgm:prSet custT="1"/>
      <dgm:spPr/>
      <dgm:t>
        <a:bodyPr/>
        <a:lstStyle/>
        <a:p>
          <a:r>
            <a:rPr lang="en-US" sz="700"/>
            <a:t>3</a:t>
          </a:r>
          <a:endParaRPr lang="en-DE" sz="700"/>
        </a:p>
      </dgm:t>
    </dgm:pt>
    <dgm:pt modelId="{6C8D4960-C133-4187-AA07-4509F6254160}" type="parTrans" cxnId="{022E224A-A983-452F-9BD8-25C33B7BE224}">
      <dgm:prSet/>
      <dgm:spPr/>
      <dgm:t>
        <a:bodyPr/>
        <a:lstStyle/>
        <a:p>
          <a:endParaRPr lang="en-DE" sz="700"/>
        </a:p>
      </dgm:t>
    </dgm:pt>
    <dgm:pt modelId="{D1CCC5E1-6290-43D0-BE20-E5EF49D0B42C}" type="sibTrans" cxnId="{022E224A-A983-452F-9BD8-25C33B7BE224}">
      <dgm:prSet/>
      <dgm:spPr/>
      <dgm:t>
        <a:bodyPr/>
        <a:lstStyle/>
        <a:p>
          <a:endParaRPr lang="en-DE" sz="700"/>
        </a:p>
      </dgm:t>
    </dgm:pt>
    <dgm:pt modelId="{E1EAEF3A-1AD3-4574-AE98-876D5EDB0C6F}">
      <dgm:prSet custT="1"/>
      <dgm:spPr/>
      <dgm:t>
        <a:bodyPr/>
        <a:lstStyle/>
        <a:p>
          <a:r>
            <a:rPr lang="en-US" sz="700"/>
            <a:t>4</a:t>
          </a:r>
          <a:endParaRPr lang="en-DE" sz="700"/>
        </a:p>
      </dgm:t>
    </dgm:pt>
    <dgm:pt modelId="{4C0C55D3-CF2C-491B-828A-10A4103B6018}" type="parTrans" cxnId="{F343346B-F5CF-4D9C-8C61-A10E197D620F}">
      <dgm:prSet/>
      <dgm:spPr/>
      <dgm:t>
        <a:bodyPr/>
        <a:lstStyle/>
        <a:p>
          <a:endParaRPr lang="en-DE" sz="700"/>
        </a:p>
      </dgm:t>
    </dgm:pt>
    <dgm:pt modelId="{1AA2E316-F26A-48DC-BA16-1046674EB9DB}" type="sibTrans" cxnId="{F343346B-F5CF-4D9C-8C61-A10E197D620F}">
      <dgm:prSet/>
      <dgm:spPr/>
      <dgm:t>
        <a:bodyPr/>
        <a:lstStyle/>
        <a:p>
          <a:endParaRPr lang="en-DE" sz="700"/>
        </a:p>
      </dgm:t>
    </dgm:pt>
    <dgm:pt modelId="{2E7833C4-3FB6-4A5B-B8E0-496F25F76AAF}">
      <dgm:prSet custT="1"/>
      <dgm:spPr/>
      <dgm:t>
        <a:bodyPr/>
        <a:lstStyle/>
        <a:p>
          <a:r>
            <a:rPr lang="en-US" sz="700"/>
            <a:t>7</a:t>
          </a:r>
          <a:endParaRPr lang="en-DE" sz="700"/>
        </a:p>
      </dgm:t>
    </dgm:pt>
    <dgm:pt modelId="{8990C8C1-6915-4954-8D78-125280E2B238}" type="parTrans" cxnId="{7703EE31-AF13-434B-B7BF-4579C45EBBF7}">
      <dgm:prSet/>
      <dgm:spPr/>
      <dgm:t>
        <a:bodyPr/>
        <a:lstStyle/>
        <a:p>
          <a:endParaRPr lang="en-DE" sz="700"/>
        </a:p>
      </dgm:t>
    </dgm:pt>
    <dgm:pt modelId="{28253D8C-1244-45C2-BDC9-CDEFEA83C33A}" type="sibTrans" cxnId="{7703EE31-AF13-434B-B7BF-4579C45EBBF7}">
      <dgm:prSet/>
      <dgm:spPr/>
      <dgm:t>
        <a:bodyPr/>
        <a:lstStyle/>
        <a:p>
          <a:endParaRPr lang="en-DE" sz="700"/>
        </a:p>
      </dgm:t>
    </dgm:pt>
    <dgm:pt modelId="{93C08D9F-9943-45FD-902B-B048A4AA73B2}">
      <dgm:prSet custT="1"/>
      <dgm:spPr/>
      <dgm:t>
        <a:bodyPr/>
        <a:lstStyle/>
        <a:p>
          <a:r>
            <a:rPr lang="en-US" sz="700"/>
            <a:t>8</a:t>
          </a:r>
          <a:endParaRPr lang="en-DE" sz="700"/>
        </a:p>
      </dgm:t>
    </dgm:pt>
    <dgm:pt modelId="{648903DD-F866-42CF-ABD7-D41A5826FB74}" type="parTrans" cxnId="{57E3C4AA-6402-44E6-9AE8-0874DB0484C7}">
      <dgm:prSet/>
      <dgm:spPr/>
      <dgm:t>
        <a:bodyPr/>
        <a:lstStyle/>
        <a:p>
          <a:endParaRPr lang="en-DE" sz="700"/>
        </a:p>
      </dgm:t>
    </dgm:pt>
    <dgm:pt modelId="{D28FBB5C-C079-4507-9E9A-615A8435B314}" type="sibTrans" cxnId="{57E3C4AA-6402-44E6-9AE8-0874DB0484C7}">
      <dgm:prSet/>
      <dgm:spPr/>
      <dgm:t>
        <a:bodyPr/>
        <a:lstStyle/>
        <a:p>
          <a:endParaRPr lang="en-DE" sz="700"/>
        </a:p>
      </dgm:t>
    </dgm:pt>
    <dgm:pt modelId="{62D10AD4-429E-4597-B567-7D563E4834F9}">
      <dgm:prSet custT="1"/>
      <dgm:spPr/>
      <dgm:t>
        <a:bodyPr/>
        <a:lstStyle/>
        <a:p>
          <a:r>
            <a:rPr lang="en-US" sz="700"/>
            <a:t>9</a:t>
          </a:r>
          <a:endParaRPr lang="en-DE" sz="700"/>
        </a:p>
      </dgm:t>
    </dgm:pt>
    <dgm:pt modelId="{EB69FC39-B770-4E3C-ADCD-2F48AD51A696}" type="parTrans" cxnId="{2915BE0B-0020-4E68-8AC9-9AA3503AE0F3}">
      <dgm:prSet/>
      <dgm:spPr/>
      <dgm:t>
        <a:bodyPr/>
        <a:lstStyle/>
        <a:p>
          <a:endParaRPr lang="en-DE" sz="700"/>
        </a:p>
      </dgm:t>
    </dgm:pt>
    <dgm:pt modelId="{B848E2B4-6AC3-4999-859A-B83A76D45010}" type="sibTrans" cxnId="{2915BE0B-0020-4E68-8AC9-9AA3503AE0F3}">
      <dgm:prSet/>
      <dgm:spPr/>
      <dgm:t>
        <a:bodyPr/>
        <a:lstStyle/>
        <a:p>
          <a:endParaRPr lang="en-DE" sz="700"/>
        </a:p>
      </dgm:t>
    </dgm:pt>
    <dgm:pt modelId="{CBE70401-D3E5-4925-9D84-98D48BB02094}">
      <dgm:prSet custT="1"/>
      <dgm:spPr/>
      <dgm:t>
        <a:bodyPr/>
        <a:lstStyle/>
        <a:p>
          <a:r>
            <a:rPr lang="en-US" sz="700"/>
            <a:t>10</a:t>
          </a:r>
          <a:endParaRPr lang="en-DE" sz="700"/>
        </a:p>
      </dgm:t>
    </dgm:pt>
    <dgm:pt modelId="{2755D7CD-1C5A-4082-BF30-64C1496ED6C9}" type="parTrans" cxnId="{F3D74D3B-912B-4D4A-B670-D9D43E907B6C}">
      <dgm:prSet/>
      <dgm:spPr/>
      <dgm:t>
        <a:bodyPr/>
        <a:lstStyle/>
        <a:p>
          <a:endParaRPr lang="en-DE" sz="700"/>
        </a:p>
      </dgm:t>
    </dgm:pt>
    <dgm:pt modelId="{5F1215B0-3A31-4BA0-AAE1-26361CC58937}" type="sibTrans" cxnId="{F3D74D3B-912B-4D4A-B670-D9D43E907B6C}">
      <dgm:prSet/>
      <dgm:spPr/>
      <dgm:t>
        <a:bodyPr/>
        <a:lstStyle/>
        <a:p>
          <a:endParaRPr lang="en-DE" sz="700"/>
        </a:p>
      </dgm:t>
    </dgm:pt>
    <dgm:pt modelId="{E1D27914-6409-439A-BF4F-A043D5CF9845}">
      <dgm:prSet custT="1"/>
      <dgm:spPr/>
      <dgm:t>
        <a:bodyPr/>
        <a:lstStyle/>
        <a:p>
          <a:r>
            <a:rPr lang="en-US" sz="700"/>
            <a:t>5</a:t>
          </a:r>
          <a:endParaRPr lang="en-DE" sz="700"/>
        </a:p>
      </dgm:t>
    </dgm:pt>
    <dgm:pt modelId="{CF85E80E-1B17-43A7-AF92-5581EF20412C}" type="parTrans" cxnId="{60BB6C2F-EC1C-49C3-9C68-CCBCE9429BC5}">
      <dgm:prSet/>
      <dgm:spPr/>
      <dgm:t>
        <a:bodyPr/>
        <a:lstStyle/>
        <a:p>
          <a:endParaRPr lang="en-DE" sz="700"/>
        </a:p>
      </dgm:t>
    </dgm:pt>
    <dgm:pt modelId="{2C8EF369-6ABD-424C-97D1-E68607CAADA6}" type="sibTrans" cxnId="{60BB6C2F-EC1C-49C3-9C68-CCBCE9429BC5}">
      <dgm:prSet/>
      <dgm:spPr/>
      <dgm:t>
        <a:bodyPr/>
        <a:lstStyle/>
        <a:p>
          <a:endParaRPr lang="en-DE" sz="700"/>
        </a:p>
      </dgm:t>
    </dgm:pt>
    <dgm:pt modelId="{B160BF1C-8CD0-4C87-9EF8-66EC96E03846}">
      <dgm:prSet custT="1"/>
      <dgm:spPr/>
      <dgm:t>
        <a:bodyPr/>
        <a:lstStyle/>
        <a:p>
          <a:r>
            <a:rPr lang="en-US" sz="700"/>
            <a:t>6</a:t>
          </a:r>
          <a:endParaRPr lang="en-DE" sz="700"/>
        </a:p>
      </dgm:t>
    </dgm:pt>
    <dgm:pt modelId="{084655AD-EC15-4289-BC2C-C7432D5060DF}" type="parTrans" cxnId="{8077B54D-BBAB-4DBF-B07B-1224480E6A92}">
      <dgm:prSet/>
      <dgm:spPr/>
      <dgm:t>
        <a:bodyPr/>
        <a:lstStyle/>
        <a:p>
          <a:endParaRPr lang="en-DE" sz="700"/>
        </a:p>
      </dgm:t>
    </dgm:pt>
    <dgm:pt modelId="{81B7F145-9C79-4472-B385-83DCCDA6913C}" type="sibTrans" cxnId="{8077B54D-BBAB-4DBF-B07B-1224480E6A92}">
      <dgm:prSet/>
      <dgm:spPr/>
      <dgm:t>
        <a:bodyPr/>
        <a:lstStyle/>
        <a:p>
          <a:endParaRPr lang="en-DE" sz="700"/>
        </a:p>
      </dgm:t>
    </dgm:pt>
    <dgm:pt modelId="{89FB420D-700F-4722-9062-55C8B461DD19}">
      <dgm:prSet custT="1"/>
      <dgm:spPr>
        <a:solidFill>
          <a:schemeClr val="bg1">
            <a:lumMod val="95000"/>
          </a:schemeClr>
        </a:solidFill>
        <a:ln>
          <a:solidFill>
            <a:schemeClr val="bg1">
              <a:lumMod val="75000"/>
            </a:schemeClr>
          </a:solidFill>
        </a:ln>
      </dgm:spPr>
      <dgm:t>
        <a:bodyPr/>
        <a:lstStyle/>
        <a:p>
          <a:r>
            <a:rPr lang="en-US" sz="700"/>
            <a:t>0</a:t>
          </a:r>
          <a:endParaRPr lang="en-DE" sz="700"/>
        </a:p>
      </dgm:t>
    </dgm:pt>
    <dgm:pt modelId="{F24908D5-234B-4F6F-9868-950C4A57C3E2}" type="parTrans" cxnId="{7B1A688D-10D8-41F7-BBCA-C77C2F19C1AB}">
      <dgm:prSet/>
      <dgm:spPr/>
      <dgm:t>
        <a:bodyPr/>
        <a:lstStyle/>
        <a:p>
          <a:endParaRPr lang="en-DE"/>
        </a:p>
      </dgm:t>
    </dgm:pt>
    <dgm:pt modelId="{C23FD664-DD1A-42B9-982E-CA1AF30CC455}" type="sibTrans" cxnId="{7B1A688D-10D8-41F7-BBCA-C77C2F19C1AB}">
      <dgm:prSet/>
      <dgm:spPr/>
      <dgm:t>
        <a:bodyPr/>
        <a:lstStyle/>
        <a:p>
          <a:endParaRPr lang="en-DE"/>
        </a:p>
      </dgm:t>
    </dgm:pt>
    <dgm:pt modelId="{13206409-62F8-4A2C-8C24-F00497CEC7CB}">
      <dgm:prSet custT="1"/>
      <dgm:spPr>
        <a:solidFill>
          <a:schemeClr val="bg1">
            <a:lumMod val="95000"/>
          </a:schemeClr>
        </a:solidFill>
        <a:ln>
          <a:solidFill>
            <a:schemeClr val="bg1">
              <a:lumMod val="75000"/>
            </a:schemeClr>
          </a:solidFill>
        </a:ln>
      </dgm:spPr>
      <dgm:t>
        <a:bodyPr/>
        <a:lstStyle/>
        <a:p>
          <a:pPr>
            <a:buNone/>
          </a:pPr>
          <a:r>
            <a:rPr lang="de-DE" sz="700" noProof="0" err="1"/>
            <a:t>Decision</a:t>
          </a:r>
          <a:r>
            <a:rPr lang="de-DE" sz="700" noProof="0"/>
            <a:t> </a:t>
          </a:r>
          <a:r>
            <a:rPr lang="de-DE" sz="700" noProof="0" err="1"/>
            <a:t>to</a:t>
          </a:r>
          <a:r>
            <a:rPr lang="de-DE" sz="700" noProof="0"/>
            <a:t> </a:t>
          </a:r>
          <a:r>
            <a:rPr lang="de-DE" sz="700" noProof="0" err="1"/>
            <a:t>implement</a:t>
          </a:r>
          <a:r>
            <a:rPr lang="de-DE" sz="700" noProof="0"/>
            <a:t> </a:t>
          </a:r>
          <a:r>
            <a:rPr lang="de-DE" sz="700" noProof="0" err="1"/>
            <a:t>Improvements</a:t>
          </a:r>
          <a:endParaRPr lang="de-DE" sz="700" noProof="0"/>
        </a:p>
      </dgm:t>
    </dgm:pt>
    <dgm:pt modelId="{81CF9DA5-7024-44A8-9CE7-1F4CB5A2FB44}" type="parTrans" cxnId="{65A7F330-14EE-48DD-AC95-6B0B52BEF12D}">
      <dgm:prSet/>
      <dgm:spPr/>
      <dgm:t>
        <a:bodyPr/>
        <a:lstStyle/>
        <a:p>
          <a:endParaRPr lang="en-DE"/>
        </a:p>
      </dgm:t>
    </dgm:pt>
    <dgm:pt modelId="{95889965-896D-476A-BA18-57555410F52A}" type="sibTrans" cxnId="{65A7F330-14EE-48DD-AC95-6B0B52BEF12D}">
      <dgm:prSet/>
      <dgm:spPr/>
      <dgm:t>
        <a:bodyPr/>
        <a:lstStyle/>
        <a:p>
          <a:endParaRPr lang="en-DE"/>
        </a:p>
      </dgm:t>
    </dgm:pt>
    <dgm:pt modelId="{D8BB0932-E3A7-44EA-A17B-548B1E2C12E1}">
      <dgm:prSet custT="1"/>
      <dgm:spPr>
        <a:solidFill>
          <a:schemeClr val="bg1">
            <a:lumMod val="95000"/>
          </a:schemeClr>
        </a:solidFill>
        <a:ln>
          <a:solidFill>
            <a:schemeClr val="bg1">
              <a:lumMod val="75000"/>
            </a:schemeClr>
          </a:solidFill>
        </a:ln>
      </dgm:spPr>
      <dgm:t>
        <a:bodyPr/>
        <a:lstStyle/>
        <a:p>
          <a:pPr>
            <a:buNone/>
          </a:pPr>
          <a:r>
            <a:rPr lang="en-US" sz="700" noProof="0"/>
            <a:t>Decide on the next improvements to implement</a:t>
          </a:r>
          <a:endParaRPr lang="en-DE" sz="700"/>
        </a:p>
      </dgm:t>
    </dgm:pt>
    <dgm:pt modelId="{8BDE7AA0-C1F9-4950-B16D-A367ED8B19AE}" type="parTrans" cxnId="{AA333E32-E269-4394-A669-88C5426B72E9}">
      <dgm:prSet/>
      <dgm:spPr/>
      <dgm:t>
        <a:bodyPr/>
        <a:lstStyle/>
        <a:p>
          <a:endParaRPr lang="en-DE"/>
        </a:p>
      </dgm:t>
    </dgm:pt>
    <dgm:pt modelId="{FAAC195F-0999-499A-A36B-2490A69B9A8E}" type="sibTrans" cxnId="{AA333E32-E269-4394-A669-88C5426B72E9}">
      <dgm:prSet/>
      <dgm:spPr/>
      <dgm:t>
        <a:bodyPr/>
        <a:lstStyle/>
        <a:p>
          <a:endParaRPr lang="en-DE"/>
        </a:p>
      </dgm:t>
    </dgm:pt>
    <dgm:pt modelId="{F669091C-B99A-4EE8-8337-769A8A24F39C}">
      <dgm:prSet custT="1"/>
      <dgm:spPr>
        <a:solidFill>
          <a:schemeClr val="bg1">
            <a:lumMod val="95000"/>
            <a:alpha val="90000"/>
          </a:schemeClr>
        </a:solidFill>
        <a:ln>
          <a:solidFill>
            <a:schemeClr val="bg1">
              <a:lumMod val="75000"/>
            </a:schemeClr>
          </a:solidFill>
        </a:ln>
      </dgm:spPr>
      <dgm:t>
        <a:bodyPr/>
        <a:lstStyle/>
        <a:p>
          <a:pPr>
            <a:buNone/>
          </a:pPr>
          <a:r>
            <a:rPr lang="en-US" sz="700"/>
            <a:t> </a:t>
          </a:r>
          <a:endParaRPr lang="en-DE" sz="700"/>
        </a:p>
      </dgm:t>
    </dgm:pt>
    <dgm:pt modelId="{3E864EB2-30D4-4F1E-96FC-0170A523A218}" type="sibTrans" cxnId="{5F59C27A-C1EC-4D1F-95DF-6A8A7AF1CF6E}">
      <dgm:prSet/>
      <dgm:spPr/>
      <dgm:t>
        <a:bodyPr/>
        <a:lstStyle/>
        <a:p>
          <a:endParaRPr lang="en-DE"/>
        </a:p>
      </dgm:t>
    </dgm:pt>
    <dgm:pt modelId="{366CF70B-0E7D-4596-8D88-37383581E0CB}" type="parTrans" cxnId="{5F59C27A-C1EC-4D1F-95DF-6A8A7AF1CF6E}">
      <dgm:prSet/>
      <dgm:spPr/>
      <dgm:t>
        <a:bodyPr/>
        <a:lstStyle/>
        <a:p>
          <a:endParaRPr lang="en-DE"/>
        </a:p>
      </dgm:t>
    </dgm:pt>
    <dgm:pt modelId="{01186C1D-3DE7-4021-9626-8D10B8542D97}" type="pres">
      <dgm:prSet presAssocID="{462E8D0C-77AC-4A4C-8A88-7B7690D87063}" presName="linearFlow" presStyleCnt="0">
        <dgm:presLayoutVars>
          <dgm:dir/>
          <dgm:animLvl val="lvl"/>
          <dgm:resizeHandles val="exact"/>
        </dgm:presLayoutVars>
      </dgm:prSet>
      <dgm:spPr/>
    </dgm:pt>
    <dgm:pt modelId="{3DECED8D-627B-4E49-AFA3-6A4ECA1649B9}" type="pres">
      <dgm:prSet presAssocID="{89FB420D-700F-4722-9062-55C8B461DD19}" presName="composite" presStyleCnt="0"/>
      <dgm:spPr/>
    </dgm:pt>
    <dgm:pt modelId="{1BE15849-94CB-4A2B-8ED8-48631C797883}" type="pres">
      <dgm:prSet presAssocID="{89FB420D-700F-4722-9062-55C8B461DD19}" presName="parentText" presStyleLbl="alignNode1" presStyleIdx="0" presStyleCnt="12">
        <dgm:presLayoutVars>
          <dgm:chMax val="1"/>
          <dgm:bulletEnabled val="1"/>
        </dgm:presLayoutVars>
      </dgm:prSet>
      <dgm:spPr/>
    </dgm:pt>
    <dgm:pt modelId="{CCA8EB8F-6E47-4F3E-90C6-B44FF7EFDACC}" type="pres">
      <dgm:prSet presAssocID="{89FB420D-700F-4722-9062-55C8B461DD19}" presName="descendantText" presStyleLbl="alignAcc1" presStyleIdx="0" presStyleCnt="12">
        <dgm:presLayoutVars>
          <dgm:bulletEnabled val="1"/>
        </dgm:presLayoutVars>
      </dgm:prSet>
      <dgm:spPr/>
    </dgm:pt>
    <dgm:pt modelId="{41C9BEB1-639D-4E4C-BE8A-826B0255DD6D}" type="pres">
      <dgm:prSet presAssocID="{C23FD664-DD1A-42B9-982E-CA1AF30CC455}" presName="sp" presStyleCnt="0"/>
      <dgm:spPr/>
    </dgm:pt>
    <dgm:pt modelId="{F1ABF41F-60C0-477D-A69D-394AA0B675AA}" type="pres">
      <dgm:prSet presAssocID="{C417F4B1-4803-4162-BDD0-E2D2072DFFA7}" presName="composite" presStyleCnt="0"/>
      <dgm:spPr/>
    </dgm:pt>
    <dgm:pt modelId="{B939FB16-6A9B-4788-9689-D2E8C5475DB5}" type="pres">
      <dgm:prSet presAssocID="{C417F4B1-4803-4162-BDD0-E2D2072DFFA7}" presName="parentText" presStyleLbl="alignNode1" presStyleIdx="1" presStyleCnt="12">
        <dgm:presLayoutVars>
          <dgm:chMax val="1"/>
          <dgm:bulletEnabled val="1"/>
        </dgm:presLayoutVars>
      </dgm:prSet>
      <dgm:spPr/>
    </dgm:pt>
    <dgm:pt modelId="{B239A0F1-11F2-4B16-A6BF-CC6435E365C6}" type="pres">
      <dgm:prSet presAssocID="{C417F4B1-4803-4162-BDD0-E2D2072DFFA7}" presName="descendantText" presStyleLbl="alignAcc1" presStyleIdx="1" presStyleCnt="12">
        <dgm:presLayoutVars>
          <dgm:bulletEnabled val="1"/>
        </dgm:presLayoutVars>
      </dgm:prSet>
      <dgm:spPr/>
    </dgm:pt>
    <dgm:pt modelId="{E83D9305-8B44-4BF3-AF74-B4E676CEA8A7}" type="pres">
      <dgm:prSet presAssocID="{2F30D177-4C6C-4959-AE85-7BA644FE37BC}" presName="sp" presStyleCnt="0"/>
      <dgm:spPr/>
    </dgm:pt>
    <dgm:pt modelId="{CBE3B5EC-B2C9-43E2-A5AA-6AEF78C1A440}" type="pres">
      <dgm:prSet presAssocID="{4E615377-2B37-4922-AEB2-28D673A73B6C}" presName="composite" presStyleCnt="0"/>
      <dgm:spPr/>
    </dgm:pt>
    <dgm:pt modelId="{EA92E42A-287C-46E9-9469-2B5BA26FBEB7}" type="pres">
      <dgm:prSet presAssocID="{4E615377-2B37-4922-AEB2-28D673A73B6C}" presName="parentText" presStyleLbl="alignNode1" presStyleIdx="2" presStyleCnt="12">
        <dgm:presLayoutVars>
          <dgm:chMax val="1"/>
          <dgm:bulletEnabled val="1"/>
        </dgm:presLayoutVars>
      </dgm:prSet>
      <dgm:spPr/>
    </dgm:pt>
    <dgm:pt modelId="{CC6109C7-117F-4EDC-953D-610A03851BF1}" type="pres">
      <dgm:prSet presAssocID="{4E615377-2B37-4922-AEB2-28D673A73B6C}" presName="descendantText" presStyleLbl="alignAcc1" presStyleIdx="2" presStyleCnt="12">
        <dgm:presLayoutVars>
          <dgm:bulletEnabled val="1"/>
        </dgm:presLayoutVars>
      </dgm:prSet>
      <dgm:spPr/>
    </dgm:pt>
    <dgm:pt modelId="{3AE97A05-557F-4045-BCA1-99D5575D2F16}" type="pres">
      <dgm:prSet presAssocID="{4302B791-E16A-48BA-BA36-C3B24DD3AF1A}" presName="sp" presStyleCnt="0"/>
      <dgm:spPr/>
    </dgm:pt>
    <dgm:pt modelId="{74EB2C4D-7524-46D7-9E1D-38CAFDC102E5}" type="pres">
      <dgm:prSet presAssocID="{BC67A8B5-B8AB-46E4-9D99-ED6C3D16CE8E}" presName="composite" presStyleCnt="0"/>
      <dgm:spPr/>
    </dgm:pt>
    <dgm:pt modelId="{498D60CA-B2BD-4264-AE08-0C442CEDF685}" type="pres">
      <dgm:prSet presAssocID="{BC67A8B5-B8AB-46E4-9D99-ED6C3D16CE8E}" presName="parentText" presStyleLbl="alignNode1" presStyleIdx="3" presStyleCnt="12">
        <dgm:presLayoutVars>
          <dgm:chMax val="1"/>
          <dgm:bulletEnabled val="1"/>
        </dgm:presLayoutVars>
      </dgm:prSet>
      <dgm:spPr/>
    </dgm:pt>
    <dgm:pt modelId="{5E6156D9-9D3C-4527-8660-1CE10339C624}" type="pres">
      <dgm:prSet presAssocID="{BC67A8B5-B8AB-46E4-9D99-ED6C3D16CE8E}" presName="descendantText" presStyleLbl="alignAcc1" presStyleIdx="3" presStyleCnt="12">
        <dgm:presLayoutVars>
          <dgm:bulletEnabled val="1"/>
        </dgm:presLayoutVars>
      </dgm:prSet>
      <dgm:spPr/>
    </dgm:pt>
    <dgm:pt modelId="{2C8A9F25-C4DF-4217-85EC-160823EDAB1E}" type="pres">
      <dgm:prSet presAssocID="{D1CCC5E1-6290-43D0-BE20-E5EF49D0B42C}" presName="sp" presStyleCnt="0"/>
      <dgm:spPr/>
    </dgm:pt>
    <dgm:pt modelId="{798A63A6-BBF6-4843-B70E-3F2A62AB1BA4}" type="pres">
      <dgm:prSet presAssocID="{E1EAEF3A-1AD3-4574-AE98-876D5EDB0C6F}" presName="composite" presStyleCnt="0"/>
      <dgm:spPr/>
    </dgm:pt>
    <dgm:pt modelId="{B18F2FE6-4BEB-488E-BF70-3701C75A4B17}" type="pres">
      <dgm:prSet presAssocID="{E1EAEF3A-1AD3-4574-AE98-876D5EDB0C6F}" presName="parentText" presStyleLbl="alignNode1" presStyleIdx="4" presStyleCnt="12">
        <dgm:presLayoutVars>
          <dgm:chMax val="1"/>
          <dgm:bulletEnabled val="1"/>
        </dgm:presLayoutVars>
      </dgm:prSet>
      <dgm:spPr/>
    </dgm:pt>
    <dgm:pt modelId="{B136B389-8110-4792-B810-8B76A9745119}" type="pres">
      <dgm:prSet presAssocID="{E1EAEF3A-1AD3-4574-AE98-876D5EDB0C6F}" presName="descendantText" presStyleLbl="alignAcc1" presStyleIdx="4" presStyleCnt="12">
        <dgm:presLayoutVars>
          <dgm:bulletEnabled val="1"/>
        </dgm:presLayoutVars>
      </dgm:prSet>
      <dgm:spPr/>
    </dgm:pt>
    <dgm:pt modelId="{EA017C9E-2D36-4398-B6CA-C5961F52C7EB}" type="pres">
      <dgm:prSet presAssocID="{1AA2E316-F26A-48DC-BA16-1046674EB9DB}" presName="sp" presStyleCnt="0"/>
      <dgm:spPr/>
    </dgm:pt>
    <dgm:pt modelId="{80ED8F84-BC57-47EC-84C3-03DAEDEF7C4A}" type="pres">
      <dgm:prSet presAssocID="{E1D27914-6409-439A-BF4F-A043D5CF9845}" presName="composite" presStyleCnt="0"/>
      <dgm:spPr/>
    </dgm:pt>
    <dgm:pt modelId="{43E05065-6DE6-4A28-9D5D-2010CB2C2229}" type="pres">
      <dgm:prSet presAssocID="{E1D27914-6409-439A-BF4F-A043D5CF9845}" presName="parentText" presStyleLbl="alignNode1" presStyleIdx="5" presStyleCnt="12">
        <dgm:presLayoutVars>
          <dgm:chMax val="1"/>
          <dgm:bulletEnabled val="1"/>
        </dgm:presLayoutVars>
      </dgm:prSet>
      <dgm:spPr/>
    </dgm:pt>
    <dgm:pt modelId="{1E622FA5-0ED8-4286-9F9D-E97487F4F5EA}" type="pres">
      <dgm:prSet presAssocID="{E1D27914-6409-439A-BF4F-A043D5CF9845}" presName="descendantText" presStyleLbl="alignAcc1" presStyleIdx="5" presStyleCnt="12">
        <dgm:presLayoutVars>
          <dgm:bulletEnabled val="1"/>
        </dgm:presLayoutVars>
      </dgm:prSet>
      <dgm:spPr/>
    </dgm:pt>
    <dgm:pt modelId="{F9E13E4F-992C-443C-BC1D-672841892A1F}" type="pres">
      <dgm:prSet presAssocID="{2C8EF369-6ABD-424C-97D1-E68607CAADA6}" presName="sp" presStyleCnt="0"/>
      <dgm:spPr/>
    </dgm:pt>
    <dgm:pt modelId="{F9F3BAC6-E709-45D2-B510-AE81CD66CC0F}" type="pres">
      <dgm:prSet presAssocID="{B160BF1C-8CD0-4C87-9EF8-66EC96E03846}" presName="composite" presStyleCnt="0"/>
      <dgm:spPr/>
    </dgm:pt>
    <dgm:pt modelId="{4313DA08-58C6-4E78-B798-22D500A6C702}" type="pres">
      <dgm:prSet presAssocID="{B160BF1C-8CD0-4C87-9EF8-66EC96E03846}" presName="parentText" presStyleLbl="alignNode1" presStyleIdx="6" presStyleCnt="12">
        <dgm:presLayoutVars>
          <dgm:chMax val="1"/>
          <dgm:bulletEnabled val="1"/>
        </dgm:presLayoutVars>
      </dgm:prSet>
      <dgm:spPr/>
    </dgm:pt>
    <dgm:pt modelId="{39F2F6DD-F083-492E-987C-8F9BE940846E}" type="pres">
      <dgm:prSet presAssocID="{B160BF1C-8CD0-4C87-9EF8-66EC96E03846}" presName="descendantText" presStyleLbl="alignAcc1" presStyleIdx="6" presStyleCnt="12">
        <dgm:presLayoutVars>
          <dgm:bulletEnabled val="1"/>
        </dgm:presLayoutVars>
      </dgm:prSet>
      <dgm:spPr/>
    </dgm:pt>
    <dgm:pt modelId="{7AFF66A7-537D-4455-8314-B3CD2DB11696}" type="pres">
      <dgm:prSet presAssocID="{81B7F145-9C79-4472-B385-83DCCDA6913C}" presName="sp" presStyleCnt="0"/>
      <dgm:spPr/>
    </dgm:pt>
    <dgm:pt modelId="{0BCEC0F4-E591-486B-AF25-F6959F28FED3}" type="pres">
      <dgm:prSet presAssocID="{2E7833C4-3FB6-4A5B-B8E0-496F25F76AAF}" presName="composite" presStyleCnt="0"/>
      <dgm:spPr/>
    </dgm:pt>
    <dgm:pt modelId="{F27F7457-DDC8-4DBB-9DE0-D3C2159F73E3}" type="pres">
      <dgm:prSet presAssocID="{2E7833C4-3FB6-4A5B-B8E0-496F25F76AAF}" presName="parentText" presStyleLbl="alignNode1" presStyleIdx="7" presStyleCnt="12">
        <dgm:presLayoutVars>
          <dgm:chMax val="1"/>
          <dgm:bulletEnabled val="1"/>
        </dgm:presLayoutVars>
      </dgm:prSet>
      <dgm:spPr/>
    </dgm:pt>
    <dgm:pt modelId="{0614DF87-7079-41A9-81B6-1F4282F140AA}" type="pres">
      <dgm:prSet presAssocID="{2E7833C4-3FB6-4A5B-B8E0-496F25F76AAF}" presName="descendantText" presStyleLbl="alignAcc1" presStyleIdx="7" presStyleCnt="12">
        <dgm:presLayoutVars>
          <dgm:bulletEnabled val="1"/>
        </dgm:presLayoutVars>
      </dgm:prSet>
      <dgm:spPr/>
    </dgm:pt>
    <dgm:pt modelId="{B823ADE6-0805-4C3A-999B-630F27667A2F}" type="pres">
      <dgm:prSet presAssocID="{28253D8C-1244-45C2-BDC9-CDEFEA83C33A}" presName="sp" presStyleCnt="0"/>
      <dgm:spPr/>
    </dgm:pt>
    <dgm:pt modelId="{D49F47DB-07DD-4D1E-94A3-48B4762BF71E}" type="pres">
      <dgm:prSet presAssocID="{93C08D9F-9943-45FD-902B-B048A4AA73B2}" presName="composite" presStyleCnt="0"/>
      <dgm:spPr/>
    </dgm:pt>
    <dgm:pt modelId="{686F6ACE-F88F-4088-B457-2B53CC6EE0D1}" type="pres">
      <dgm:prSet presAssocID="{93C08D9F-9943-45FD-902B-B048A4AA73B2}" presName="parentText" presStyleLbl="alignNode1" presStyleIdx="8" presStyleCnt="12">
        <dgm:presLayoutVars>
          <dgm:chMax val="1"/>
          <dgm:bulletEnabled val="1"/>
        </dgm:presLayoutVars>
      </dgm:prSet>
      <dgm:spPr/>
    </dgm:pt>
    <dgm:pt modelId="{6B2BC449-C126-4447-BB87-9F4BA33A7936}" type="pres">
      <dgm:prSet presAssocID="{93C08D9F-9943-45FD-902B-B048A4AA73B2}" presName="descendantText" presStyleLbl="alignAcc1" presStyleIdx="8" presStyleCnt="12">
        <dgm:presLayoutVars>
          <dgm:bulletEnabled val="1"/>
        </dgm:presLayoutVars>
      </dgm:prSet>
      <dgm:spPr/>
    </dgm:pt>
    <dgm:pt modelId="{4BB72279-08E4-4A90-9149-CAD0A0D8DDD9}" type="pres">
      <dgm:prSet presAssocID="{D28FBB5C-C079-4507-9E9A-615A8435B314}" presName="sp" presStyleCnt="0"/>
      <dgm:spPr/>
    </dgm:pt>
    <dgm:pt modelId="{9814308E-4B76-4FA0-8E33-531ED1948AFD}" type="pres">
      <dgm:prSet presAssocID="{62D10AD4-429E-4597-B567-7D563E4834F9}" presName="composite" presStyleCnt="0"/>
      <dgm:spPr/>
    </dgm:pt>
    <dgm:pt modelId="{DDA80C57-60E8-4EE9-A967-D339BCD59F35}" type="pres">
      <dgm:prSet presAssocID="{62D10AD4-429E-4597-B567-7D563E4834F9}" presName="parentText" presStyleLbl="alignNode1" presStyleIdx="9" presStyleCnt="12">
        <dgm:presLayoutVars>
          <dgm:chMax val="1"/>
          <dgm:bulletEnabled val="1"/>
        </dgm:presLayoutVars>
      </dgm:prSet>
      <dgm:spPr/>
    </dgm:pt>
    <dgm:pt modelId="{D68BD65D-0FCB-4D68-A8E5-E5E1EC2D8669}" type="pres">
      <dgm:prSet presAssocID="{62D10AD4-429E-4597-B567-7D563E4834F9}" presName="descendantText" presStyleLbl="alignAcc1" presStyleIdx="9" presStyleCnt="12">
        <dgm:presLayoutVars>
          <dgm:bulletEnabled val="1"/>
        </dgm:presLayoutVars>
      </dgm:prSet>
      <dgm:spPr/>
    </dgm:pt>
    <dgm:pt modelId="{CA976FA1-13D9-4C09-AACE-0EB1645BE612}" type="pres">
      <dgm:prSet presAssocID="{B848E2B4-6AC3-4999-859A-B83A76D45010}" presName="sp" presStyleCnt="0"/>
      <dgm:spPr/>
    </dgm:pt>
    <dgm:pt modelId="{E8776AB8-FE20-4BFD-9CF9-F07461CBEF5D}" type="pres">
      <dgm:prSet presAssocID="{CBE70401-D3E5-4925-9D84-98D48BB02094}" presName="composite" presStyleCnt="0"/>
      <dgm:spPr/>
    </dgm:pt>
    <dgm:pt modelId="{C487EBCA-02C2-4C9B-AAF5-C09EB07C1DBE}" type="pres">
      <dgm:prSet presAssocID="{CBE70401-D3E5-4925-9D84-98D48BB02094}" presName="parentText" presStyleLbl="alignNode1" presStyleIdx="10" presStyleCnt="12">
        <dgm:presLayoutVars>
          <dgm:chMax val="1"/>
          <dgm:bulletEnabled val="1"/>
        </dgm:presLayoutVars>
      </dgm:prSet>
      <dgm:spPr/>
    </dgm:pt>
    <dgm:pt modelId="{DFB87974-26F5-46E5-9EA7-DC235A342F60}" type="pres">
      <dgm:prSet presAssocID="{CBE70401-D3E5-4925-9D84-98D48BB02094}" presName="descendantText" presStyleLbl="alignAcc1" presStyleIdx="10" presStyleCnt="12">
        <dgm:presLayoutVars>
          <dgm:bulletEnabled val="1"/>
        </dgm:presLayoutVars>
      </dgm:prSet>
      <dgm:spPr/>
    </dgm:pt>
    <dgm:pt modelId="{BFC8EEFB-5490-4CB5-B424-D076C358D02B}" type="pres">
      <dgm:prSet presAssocID="{5F1215B0-3A31-4BA0-AAE1-26361CC58937}" presName="sp" presStyleCnt="0"/>
      <dgm:spPr/>
    </dgm:pt>
    <dgm:pt modelId="{0A3C1FCE-997E-4593-9F1A-CB498B034400}" type="pres">
      <dgm:prSet presAssocID="{F669091C-B99A-4EE8-8337-769A8A24F39C}" presName="composite" presStyleCnt="0"/>
      <dgm:spPr/>
    </dgm:pt>
    <dgm:pt modelId="{AB28F39F-19A1-4AFB-A4EF-A854182AB1A4}" type="pres">
      <dgm:prSet presAssocID="{F669091C-B99A-4EE8-8337-769A8A24F39C}" presName="parentText" presStyleLbl="alignNode1" presStyleIdx="11" presStyleCnt="12">
        <dgm:presLayoutVars>
          <dgm:chMax val="1"/>
          <dgm:bulletEnabled val="1"/>
        </dgm:presLayoutVars>
      </dgm:prSet>
      <dgm:spPr/>
    </dgm:pt>
    <dgm:pt modelId="{CF96C722-2820-4A78-9FDB-DE1F5AE68664}" type="pres">
      <dgm:prSet presAssocID="{F669091C-B99A-4EE8-8337-769A8A24F39C}" presName="descendantText" presStyleLbl="alignAcc1" presStyleIdx="11" presStyleCnt="12">
        <dgm:presLayoutVars>
          <dgm:bulletEnabled val="1"/>
        </dgm:presLayoutVars>
      </dgm:prSet>
      <dgm:spPr/>
    </dgm:pt>
  </dgm:ptLst>
  <dgm:cxnLst>
    <dgm:cxn modelId="{20B5B100-04C0-4247-93AA-B53FC48F92F6}" type="presOf" srcId="{62D10AD4-429E-4597-B567-7D563E4834F9}" destId="{DDA80C57-60E8-4EE9-A967-D339BCD59F35}" srcOrd="0" destOrd="0" presId="urn:microsoft.com/office/officeart/2005/8/layout/chevron2"/>
    <dgm:cxn modelId="{80A5DB00-C48E-4FB0-BB39-CFB3EB11B3C3}" type="presOf" srcId="{13206409-62F8-4A2C-8C24-F00497CEC7CB}" destId="{CCA8EB8F-6E47-4F3E-90C6-B44FF7EFDACC}" srcOrd="0" destOrd="0" presId="urn:microsoft.com/office/officeart/2005/8/layout/chevron2"/>
    <dgm:cxn modelId="{04481C07-C6F7-46C7-A098-10406DA9E3CF}" srcId="{BC67A8B5-B8AB-46E4-9D99-ED6C3D16CE8E}" destId="{3E2618E1-E70E-44BB-9426-470934431D5C}" srcOrd="0" destOrd="0" parTransId="{DD0B42B9-27ED-4FF9-9268-8B007E4AF263}" sibTransId="{87801BD2-A866-4053-BA26-CCC1A9428D0B}"/>
    <dgm:cxn modelId="{D240BC07-3210-495A-B972-22FA6F9CCACD}" type="presOf" srcId="{4E615377-2B37-4922-AEB2-28D673A73B6C}" destId="{EA92E42A-287C-46E9-9469-2B5BA26FBEB7}" srcOrd="0" destOrd="0" presId="urn:microsoft.com/office/officeart/2005/8/layout/chevron2"/>
    <dgm:cxn modelId="{2915BE0B-0020-4E68-8AC9-9AA3503AE0F3}" srcId="{462E8D0C-77AC-4A4C-8A88-7B7690D87063}" destId="{62D10AD4-429E-4597-B567-7D563E4834F9}" srcOrd="9" destOrd="0" parTransId="{EB69FC39-B770-4E3C-ADCD-2F48AD51A696}" sibTransId="{B848E2B4-6AC3-4999-859A-B83A76D45010}"/>
    <dgm:cxn modelId="{AE00F516-4F6D-47FC-8EBC-73966C544C21}" type="presOf" srcId="{E1EAEF3A-1AD3-4574-AE98-876D5EDB0C6F}" destId="{B18F2FE6-4BEB-488E-BF70-3701C75A4B17}" srcOrd="0" destOrd="0" presId="urn:microsoft.com/office/officeart/2005/8/layout/chevron2"/>
    <dgm:cxn modelId="{F24AF721-F3BE-42BE-BE9B-86A695BB3EB5}" type="presOf" srcId="{C417F4B1-4803-4162-BDD0-E2D2072DFFA7}" destId="{B939FB16-6A9B-4788-9689-D2E8C5475DB5}" srcOrd="0" destOrd="0" presId="urn:microsoft.com/office/officeart/2005/8/layout/chevron2"/>
    <dgm:cxn modelId="{60BB6C2F-EC1C-49C3-9C68-CCBCE9429BC5}" srcId="{462E8D0C-77AC-4A4C-8A88-7B7690D87063}" destId="{E1D27914-6409-439A-BF4F-A043D5CF9845}" srcOrd="5" destOrd="0" parTransId="{CF85E80E-1B17-43A7-AF92-5581EF20412C}" sibTransId="{2C8EF369-6ABD-424C-97D1-E68607CAADA6}"/>
    <dgm:cxn modelId="{65A7F330-14EE-48DD-AC95-6B0B52BEF12D}" srcId="{89FB420D-700F-4722-9062-55C8B461DD19}" destId="{13206409-62F8-4A2C-8C24-F00497CEC7CB}" srcOrd="0" destOrd="0" parTransId="{81CF9DA5-7024-44A8-9CE7-1F4CB5A2FB44}" sibTransId="{95889965-896D-476A-BA18-57555410F52A}"/>
    <dgm:cxn modelId="{7703EE31-AF13-434B-B7BF-4579C45EBBF7}" srcId="{462E8D0C-77AC-4A4C-8A88-7B7690D87063}" destId="{2E7833C4-3FB6-4A5B-B8E0-496F25F76AAF}" srcOrd="7" destOrd="0" parTransId="{8990C8C1-6915-4954-8D78-125280E2B238}" sibTransId="{28253D8C-1244-45C2-BDC9-CDEFEA83C33A}"/>
    <dgm:cxn modelId="{AA333E32-E269-4394-A669-88C5426B72E9}" srcId="{F669091C-B99A-4EE8-8337-769A8A24F39C}" destId="{D8BB0932-E3A7-44EA-A17B-548B1E2C12E1}" srcOrd="0" destOrd="0" parTransId="{8BDE7AA0-C1F9-4950-B16D-A367ED8B19AE}" sibTransId="{FAAC195F-0999-499A-A36B-2490A69B9A8E}"/>
    <dgm:cxn modelId="{48438737-073E-4337-A813-011921DC8F17}" type="presOf" srcId="{3A801FE6-547E-496D-91D4-F4C18A62FCD2}" destId="{39F2F6DD-F083-492E-987C-8F9BE940846E}" srcOrd="0" destOrd="0" presId="urn:microsoft.com/office/officeart/2005/8/layout/chevron2"/>
    <dgm:cxn modelId="{F3D74D3B-912B-4D4A-B670-D9D43E907B6C}" srcId="{462E8D0C-77AC-4A4C-8A88-7B7690D87063}" destId="{CBE70401-D3E5-4925-9D84-98D48BB02094}" srcOrd="10" destOrd="0" parTransId="{2755D7CD-1C5A-4082-BF30-64C1496ED6C9}" sibTransId="{5F1215B0-3A31-4BA0-AAE1-26361CC58937}"/>
    <dgm:cxn modelId="{78AD6941-B224-4974-BC46-1B8A913FAEF8}" type="presOf" srcId="{F669091C-B99A-4EE8-8337-769A8A24F39C}" destId="{AB28F39F-19A1-4AFB-A4EF-A854182AB1A4}" srcOrd="0" destOrd="0" presId="urn:microsoft.com/office/officeart/2005/8/layout/chevron2"/>
    <dgm:cxn modelId="{FEDFA461-6D39-46EE-9936-602C09127C3D}" type="presOf" srcId="{5004A7D5-67A5-41EA-8B29-315A71B29952}" destId="{CC6109C7-117F-4EDC-953D-610A03851BF1}" srcOrd="0" destOrd="0" presId="urn:microsoft.com/office/officeart/2005/8/layout/chevron2"/>
    <dgm:cxn modelId="{0A08E261-D344-447D-9928-2117B9BC7A43}" type="presOf" srcId="{2E7833C4-3FB6-4A5B-B8E0-496F25F76AAF}" destId="{F27F7457-DDC8-4DBB-9DE0-D3C2159F73E3}" srcOrd="0" destOrd="0" presId="urn:microsoft.com/office/officeart/2005/8/layout/chevron2"/>
    <dgm:cxn modelId="{0D6F7D67-D9D7-481D-A110-ADA77DCC05E0}" srcId="{4E615377-2B37-4922-AEB2-28D673A73B6C}" destId="{5004A7D5-67A5-41EA-8B29-315A71B29952}" srcOrd="0" destOrd="0" parTransId="{06170420-34DB-4213-8ED9-B1E2A11E8E1E}" sibTransId="{42FFF9A3-C4A7-4A02-AB60-2A68A6D653AA}"/>
    <dgm:cxn modelId="{022E224A-A983-452F-9BD8-25C33B7BE224}" srcId="{462E8D0C-77AC-4A4C-8A88-7B7690D87063}" destId="{BC67A8B5-B8AB-46E4-9D99-ED6C3D16CE8E}" srcOrd="3" destOrd="0" parTransId="{6C8D4960-C133-4187-AA07-4509F6254160}" sibTransId="{D1CCC5E1-6290-43D0-BE20-E5EF49D0B42C}"/>
    <dgm:cxn modelId="{F343346B-F5CF-4D9C-8C61-A10E197D620F}" srcId="{462E8D0C-77AC-4A4C-8A88-7B7690D87063}" destId="{E1EAEF3A-1AD3-4574-AE98-876D5EDB0C6F}" srcOrd="4" destOrd="0" parTransId="{4C0C55D3-CF2C-491B-828A-10A4103B6018}" sibTransId="{1AA2E316-F26A-48DC-BA16-1046674EB9DB}"/>
    <dgm:cxn modelId="{C3A8586B-3203-4147-B8E4-4F544D9D55AF}" type="presOf" srcId="{93C08D9F-9943-45FD-902B-B048A4AA73B2}" destId="{686F6ACE-F88F-4088-B457-2B53CC6EE0D1}" srcOrd="0" destOrd="0" presId="urn:microsoft.com/office/officeart/2005/8/layout/chevron2"/>
    <dgm:cxn modelId="{8077B54D-BBAB-4DBF-B07B-1224480E6A92}" srcId="{462E8D0C-77AC-4A4C-8A88-7B7690D87063}" destId="{B160BF1C-8CD0-4C87-9EF8-66EC96E03846}" srcOrd="6" destOrd="0" parTransId="{084655AD-EC15-4289-BC2C-C7432D5060DF}" sibTransId="{81B7F145-9C79-4472-B385-83DCCDA6913C}"/>
    <dgm:cxn modelId="{47F92C4E-FAB0-44CC-B8A4-5840FDF936E6}" srcId="{E1EAEF3A-1AD3-4574-AE98-876D5EDB0C6F}" destId="{F40ED827-9B29-4984-A5DE-DC4AEF4F4FF0}" srcOrd="0" destOrd="0" parTransId="{34FF42BE-CBC4-469B-923F-00B6146CEB17}" sibTransId="{F5AEEDDD-18EF-418F-B1F8-2E89D14EABE5}"/>
    <dgm:cxn modelId="{51D04A71-A0A1-4820-86E9-372D51D4B7B4}" srcId="{E1D27914-6409-439A-BF4F-A043D5CF9845}" destId="{656077D1-9F97-436B-BA78-E976E154FF6A}" srcOrd="0" destOrd="0" parTransId="{C4BAEC30-D651-408B-82B9-0B2430A352C3}" sibTransId="{5E5CB049-359E-44AA-8C44-7CA7C2275E21}"/>
    <dgm:cxn modelId="{0CD47553-17C6-434A-B514-0BAFACB612D3}" type="presOf" srcId="{119D93E9-E495-449C-A8AA-8723448ADF63}" destId="{B239A0F1-11F2-4B16-A6BF-CC6435E365C6}" srcOrd="0" destOrd="0" presId="urn:microsoft.com/office/officeart/2005/8/layout/chevron2"/>
    <dgm:cxn modelId="{4A021274-6ECD-494A-B496-B9E86F8ECD89}" type="presOf" srcId="{D14AD082-CED8-4B91-831E-C7468294ACEB}" destId="{6B2BC449-C126-4447-BB87-9F4BA33A7936}" srcOrd="0" destOrd="0" presId="urn:microsoft.com/office/officeart/2005/8/layout/chevron2"/>
    <dgm:cxn modelId="{4A17A578-BE07-4051-BAE2-76ABA0BE6A34}" srcId="{C417F4B1-4803-4162-BDD0-E2D2072DFFA7}" destId="{119D93E9-E495-449C-A8AA-8723448ADF63}" srcOrd="0" destOrd="0" parTransId="{C5E407E0-546C-47A3-B9B6-A866D08C5552}" sibTransId="{63509681-2091-46BB-93CF-9E33945D49CA}"/>
    <dgm:cxn modelId="{5F59C27A-C1EC-4D1F-95DF-6A8A7AF1CF6E}" srcId="{462E8D0C-77AC-4A4C-8A88-7B7690D87063}" destId="{F669091C-B99A-4EE8-8337-769A8A24F39C}" srcOrd="11" destOrd="0" parTransId="{366CF70B-0E7D-4596-8D88-37383581E0CB}" sibTransId="{3E864EB2-30D4-4F1E-96FC-0170A523A218}"/>
    <dgm:cxn modelId="{34088084-160F-4D14-934F-D6C8D6B80246}" srcId="{CBE70401-D3E5-4925-9D84-98D48BB02094}" destId="{C1757D50-8ECE-4FCF-B66A-3A028F089309}" srcOrd="0" destOrd="0" parTransId="{95D9CC4E-4F75-4417-A621-7E80F6186908}" sibTransId="{EEB1590D-15C7-4003-8744-688F5C4A5773}"/>
    <dgm:cxn modelId="{7B1A688D-10D8-41F7-BBCA-C77C2F19C1AB}" srcId="{462E8D0C-77AC-4A4C-8A88-7B7690D87063}" destId="{89FB420D-700F-4722-9062-55C8B461DD19}" srcOrd="0" destOrd="0" parTransId="{F24908D5-234B-4F6F-9868-950C4A57C3E2}" sibTransId="{C23FD664-DD1A-42B9-982E-CA1AF30CC455}"/>
    <dgm:cxn modelId="{9BFEE693-0846-4386-B361-FF630A802252}" srcId="{462E8D0C-77AC-4A4C-8A88-7B7690D87063}" destId="{4E615377-2B37-4922-AEB2-28D673A73B6C}" srcOrd="2" destOrd="0" parTransId="{792E1A4B-85E1-45F4-A38A-7D8430DAA268}" sibTransId="{4302B791-E16A-48BA-BA36-C3B24DD3AF1A}"/>
    <dgm:cxn modelId="{9571659B-90E9-4045-A5C8-9DD54E9C0D7F}" type="presOf" srcId="{89FB420D-700F-4722-9062-55C8B461DD19}" destId="{1BE15849-94CB-4A2B-8ED8-48631C797883}" srcOrd="0" destOrd="0" presId="urn:microsoft.com/office/officeart/2005/8/layout/chevron2"/>
    <dgm:cxn modelId="{57E3C4AA-6402-44E6-9AE8-0874DB0484C7}" srcId="{462E8D0C-77AC-4A4C-8A88-7B7690D87063}" destId="{93C08D9F-9943-45FD-902B-B048A4AA73B2}" srcOrd="8" destOrd="0" parTransId="{648903DD-F866-42CF-ABD7-D41A5826FB74}" sibTransId="{D28FBB5C-C079-4507-9E9A-615A8435B314}"/>
    <dgm:cxn modelId="{D1B75EAF-D2A7-4F4F-9938-BE2FE2102A12}" type="presOf" srcId="{656077D1-9F97-436B-BA78-E976E154FF6A}" destId="{1E622FA5-0ED8-4286-9F9D-E97487F4F5EA}" srcOrd="0" destOrd="0" presId="urn:microsoft.com/office/officeart/2005/8/layout/chevron2"/>
    <dgm:cxn modelId="{D57814B4-6C57-4FE3-9BED-226DCD96CAA0}" type="presOf" srcId="{D8BB0932-E3A7-44EA-A17B-548B1E2C12E1}" destId="{CF96C722-2820-4A78-9FDB-DE1F5AE68664}" srcOrd="0" destOrd="0" presId="urn:microsoft.com/office/officeart/2005/8/layout/chevron2"/>
    <dgm:cxn modelId="{0F5A9BB4-C0C1-4424-8ECB-60381E33E459}" type="presOf" srcId="{F40ED827-9B29-4984-A5DE-DC4AEF4F4FF0}" destId="{B136B389-8110-4792-B810-8B76A9745119}" srcOrd="0" destOrd="0" presId="urn:microsoft.com/office/officeart/2005/8/layout/chevron2"/>
    <dgm:cxn modelId="{73E4D2B5-4381-4307-AD3A-4E4C15CD5161}" type="presOf" srcId="{E1D27914-6409-439A-BF4F-A043D5CF9845}" destId="{43E05065-6DE6-4A28-9D5D-2010CB2C2229}" srcOrd="0" destOrd="0" presId="urn:microsoft.com/office/officeart/2005/8/layout/chevron2"/>
    <dgm:cxn modelId="{FDF5F7B7-4C50-4FC4-90EB-F1BBC3B13A7B}" type="presOf" srcId="{5A3BCA1E-7D2C-4824-8647-03450FFB90C0}" destId="{0614DF87-7079-41A9-81B6-1F4282F140AA}" srcOrd="0" destOrd="0" presId="urn:microsoft.com/office/officeart/2005/8/layout/chevron2"/>
    <dgm:cxn modelId="{8A423BB9-77D4-4FBA-90BA-411382D7535C}" type="presOf" srcId="{B160BF1C-8CD0-4C87-9EF8-66EC96E03846}" destId="{4313DA08-58C6-4E78-B798-22D500A6C702}" srcOrd="0" destOrd="0" presId="urn:microsoft.com/office/officeart/2005/8/layout/chevron2"/>
    <dgm:cxn modelId="{6A9D61B9-AEA4-4B18-8C16-89ED2299C007}" srcId="{2E7833C4-3FB6-4A5B-B8E0-496F25F76AAF}" destId="{5A3BCA1E-7D2C-4824-8647-03450FFB90C0}" srcOrd="0" destOrd="0" parTransId="{15F0114B-472E-4601-BBEF-5680D2CAB22C}" sibTransId="{FA8F910A-9A9D-4136-86CC-3DD726EA7012}"/>
    <dgm:cxn modelId="{4D1E00BA-F525-45E9-B13E-CBC8526A0FEC}" type="presOf" srcId="{462E8D0C-77AC-4A4C-8A88-7B7690D87063}" destId="{01186C1D-3DE7-4021-9626-8D10B8542D97}" srcOrd="0" destOrd="0" presId="urn:microsoft.com/office/officeart/2005/8/layout/chevron2"/>
    <dgm:cxn modelId="{C82F41C1-C55A-4C36-8165-201FA41D7053}" srcId="{93C08D9F-9943-45FD-902B-B048A4AA73B2}" destId="{D14AD082-CED8-4B91-831E-C7468294ACEB}" srcOrd="0" destOrd="0" parTransId="{801E3079-5808-448A-8F67-337340B30DE1}" sibTransId="{77C779B0-B8BA-4417-9D15-A965F999798A}"/>
    <dgm:cxn modelId="{990B24C6-6BCF-47F5-BF2D-B44E640FBE08}" type="presOf" srcId="{5E1FC785-EEC4-4244-89E4-A78B735FBD18}" destId="{D68BD65D-0FCB-4D68-A8E5-E5E1EC2D8669}" srcOrd="0" destOrd="0" presId="urn:microsoft.com/office/officeart/2005/8/layout/chevron2"/>
    <dgm:cxn modelId="{DD562FCE-9398-4504-B0B6-8ACBD3A698B7}" srcId="{462E8D0C-77AC-4A4C-8A88-7B7690D87063}" destId="{C417F4B1-4803-4162-BDD0-E2D2072DFFA7}" srcOrd="1" destOrd="0" parTransId="{84976CC3-C00D-4A94-B0E7-804B4ADC3841}" sibTransId="{2F30D177-4C6C-4959-AE85-7BA644FE37BC}"/>
    <dgm:cxn modelId="{680ACCDF-4D42-429C-AFD3-BCA3DD7A1DAB}" type="presOf" srcId="{3E2618E1-E70E-44BB-9426-470934431D5C}" destId="{5E6156D9-9D3C-4527-8660-1CE10339C624}" srcOrd="0" destOrd="0" presId="urn:microsoft.com/office/officeart/2005/8/layout/chevron2"/>
    <dgm:cxn modelId="{68C555E6-524D-4726-A9C7-C22F733DBD0D}" srcId="{B160BF1C-8CD0-4C87-9EF8-66EC96E03846}" destId="{3A801FE6-547E-496D-91D4-F4C18A62FCD2}" srcOrd="0" destOrd="0" parTransId="{930B7F53-E200-4711-A709-BB54FE077E53}" sibTransId="{A9542682-1E0F-40B4-84D6-4EB7E868725C}"/>
    <dgm:cxn modelId="{A1A98BEB-B855-4CBB-81E8-08D5F1A7C4CB}" srcId="{62D10AD4-429E-4597-B567-7D563E4834F9}" destId="{5E1FC785-EEC4-4244-89E4-A78B735FBD18}" srcOrd="0" destOrd="0" parTransId="{C3161003-2F06-4A6F-B534-BF041AF962F2}" sibTransId="{8984C544-42E6-49DC-B11F-5E3C3AB20F07}"/>
    <dgm:cxn modelId="{0F1E05ED-4975-45FD-958F-2824FBFA9425}" type="presOf" srcId="{C1757D50-8ECE-4FCF-B66A-3A028F089309}" destId="{DFB87974-26F5-46E5-9EA7-DC235A342F60}" srcOrd="0" destOrd="0" presId="urn:microsoft.com/office/officeart/2005/8/layout/chevron2"/>
    <dgm:cxn modelId="{251683F6-EA1C-4472-8471-923FCA5B7CA1}" type="presOf" srcId="{CBE70401-D3E5-4925-9D84-98D48BB02094}" destId="{C487EBCA-02C2-4C9B-AAF5-C09EB07C1DBE}" srcOrd="0" destOrd="0" presId="urn:microsoft.com/office/officeart/2005/8/layout/chevron2"/>
    <dgm:cxn modelId="{A2FACFFC-53F5-419C-B816-8348BDB71A9A}" type="presOf" srcId="{BC67A8B5-B8AB-46E4-9D99-ED6C3D16CE8E}" destId="{498D60CA-B2BD-4264-AE08-0C442CEDF685}" srcOrd="0" destOrd="0" presId="urn:microsoft.com/office/officeart/2005/8/layout/chevron2"/>
    <dgm:cxn modelId="{99519CF9-3D09-464F-A995-A6F5E7313C93}" type="presParOf" srcId="{01186C1D-3DE7-4021-9626-8D10B8542D97}" destId="{3DECED8D-627B-4E49-AFA3-6A4ECA1649B9}" srcOrd="0" destOrd="0" presId="urn:microsoft.com/office/officeart/2005/8/layout/chevron2"/>
    <dgm:cxn modelId="{F09EFABE-5EBA-42C2-B354-7367150B96B6}" type="presParOf" srcId="{3DECED8D-627B-4E49-AFA3-6A4ECA1649B9}" destId="{1BE15849-94CB-4A2B-8ED8-48631C797883}" srcOrd="0" destOrd="0" presId="urn:microsoft.com/office/officeart/2005/8/layout/chevron2"/>
    <dgm:cxn modelId="{C7D13E07-9962-451C-8CE4-464DEAA7317B}" type="presParOf" srcId="{3DECED8D-627B-4E49-AFA3-6A4ECA1649B9}" destId="{CCA8EB8F-6E47-4F3E-90C6-B44FF7EFDACC}" srcOrd="1" destOrd="0" presId="urn:microsoft.com/office/officeart/2005/8/layout/chevron2"/>
    <dgm:cxn modelId="{6BCF42AD-A6BD-49F3-B8D0-30E4AE885EFB}" type="presParOf" srcId="{01186C1D-3DE7-4021-9626-8D10B8542D97}" destId="{41C9BEB1-639D-4E4C-BE8A-826B0255DD6D}" srcOrd="1" destOrd="0" presId="urn:microsoft.com/office/officeart/2005/8/layout/chevron2"/>
    <dgm:cxn modelId="{D87852C1-DE19-4788-A6CF-A2CEC92CB8E8}" type="presParOf" srcId="{01186C1D-3DE7-4021-9626-8D10B8542D97}" destId="{F1ABF41F-60C0-477D-A69D-394AA0B675AA}" srcOrd="2" destOrd="0" presId="urn:microsoft.com/office/officeart/2005/8/layout/chevron2"/>
    <dgm:cxn modelId="{2E081F08-7114-4CED-9C9C-CA7C47998BEB}" type="presParOf" srcId="{F1ABF41F-60C0-477D-A69D-394AA0B675AA}" destId="{B939FB16-6A9B-4788-9689-D2E8C5475DB5}" srcOrd="0" destOrd="0" presId="urn:microsoft.com/office/officeart/2005/8/layout/chevron2"/>
    <dgm:cxn modelId="{8FACF13E-745F-48D5-A86B-FFF269E29177}" type="presParOf" srcId="{F1ABF41F-60C0-477D-A69D-394AA0B675AA}" destId="{B239A0F1-11F2-4B16-A6BF-CC6435E365C6}" srcOrd="1" destOrd="0" presId="urn:microsoft.com/office/officeart/2005/8/layout/chevron2"/>
    <dgm:cxn modelId="{336D6943-311C-49CB-AC9D-350A728F3E2F}" type="presParOf" srcId="{01186C1D-3DE7-4021-9626-8D10B8542D97}" destId="{E83D9305-8B44-4BF3-AF74-B4E676CEA8A7}" srcOrd="3" destOrd="0" presId="urn:microsoft.com/office/officeart/2005/8/layout/chevron2"/>
    <dgm:cxn modelId="{048D420A-8E69-46BC-B99F-40452DEAD717}" type="presParOf" srcId="{01186C1D-3DE7-4021-9626-8D10B8542D97}" destId="{CBE3B5EC-B2C9-43E2-A5AA-6AEF78C1A440}" srcOrd="4" destOrd="0" presId="urn:microsoft.com/office/officeart/2005/8/layout/chevron2"/>
    <dgm:cxn modelId="{79070E97-A6AB-4CE7-9662-5346DC42419F}" type="presParOf" srcId="{CBE3B5EC-B2C9-43E2-A5AA-6AEF78C1A440}" destId="{EA92E42A-287C-46E9-9469-2B5BA26FBEB7}" srcOrd="0" destOrd="0" presId="urn:microsoft.com/office/officeart/2005/8/layout/chevron2"/>
    <dgm:cxn modelId="{C639B304-4A05-41B8-A29B-379C37EB8341}" type="presParOf" srcId="{CBE3B5EC-B2C9-43E2-A5AA-6AEF78C1A440}" destId="{CC6109C7-117F-4EDC-953D-610A03851BF1}" srcOrd="1" destOrd="0" presId="urn:microsoft.com/office/officeart/2005/8/layout/chevron2"/>
    <dgm:cxn modelId="{B73EDF23-0570-4929-8EA1-402149A53335}" type="presParOf" srcId="{01186C1D-3DE7-4021-9626-8D10B8542D97}" destId="{3AE97A05-557F-4045-BCA1-99D5575D2F16}" srcOrd="5" destOrd="0" presId="urn:microsoft.com/office/officeart/2005/8/layout/chevron2"/>
    <dgm:cxn modelId="{10A492C8-8B78-41E8-8CCE-C6A66D80217E}" type="presParOf" srcId="{01186C1D-3DE7-4021-9626-8D10B8542D97}" destId="{74EB2C4D-7524-46D7-9E1D-38CAFDC102E5}" srcOrd="6" destOrd="0" presId="urn:microsoft.com/office/officeart/2005/8/layout/chevron2"/>
    <dgm:cxn modelId="{80096836-10C0-474D-9ADB-72D27AE3B725}" type="presParOf" srcId="{74EB2C4D-7524-46D7-9E1D-38CAFDC102E5}" destId="{498D60CA-B2BD-4264-AE08-0C442CEDF685}" srcOrd="0" destOrd="0" presId="urn:microsoft.com/office/officeart/2005/8/layout/chevron2"/>
    <dgm:cxn modelId="{2A872C0D-9912-4C68-B514-9707CD9586DF}" type="presParOf" srcId="{74EB2C4D-7524-46D7-9E1D-38CAFDC102E5}" destId="{5E6156D9-9D3C-4527-8660-1CE10339C624}" srcOrd="1" destOrd="0" presId="urn:microsoft.com/office/officeart/2005/8/layout/chevron2"/>
    <dgm:cxn modelId="{287ED937-518C-4635-987F-C3C80A61A5DD}" type="presParOf" srcId="{01186C1D-3DE7-4021-9626-8D10B8542D97}" destId="{2C8A9F25-C4DF-4217-85EC-160823EDAB1E}" srcOrd="7" destOrd="0" presId="urn:microsoft.com/office/officeart/2005/8/layout/chevron2"/>
    <dgm:cxn modelId="{F821D3A4-9BCF-4635-809E-9B00623D1E4E}" type="presParOf" srcId="{01186C1D-3DE7-4021-9626-8D10B8542D97}" destId="{798A63A6-BBF6-4843-B70E-3F2A62AB1BA4}" srcOrd="8" destOrd="0" presId="urn:microsoft.com/office/officeart/2005/8/layout/chevron2"/>
    <dgm:cxn modelId="{045BC91E-536F-48AD-B76A-48F8F4A95846}" type="presParOf" srcId="{798A63A6-BBF6-4843-B70E-3F2A62AB1BA4}" destId="{B18F2FE6-4BEB-488E-BF70-3701C75A4B17}" srcOrd="0" destOrd="0" presId="urn:microsoft.com/office/officeart/2005/8/layout/chevron2"/>
    <dgm:cxn modelId="{14900DC9-CE4A-42B3-BD86-DCDCCC910829}" type="presParOf" srcId="{798A63A6-BBF6-4843-B70E-3F2A62AB1BA4}" destId="{B136B389-8110-4792-B810-8B76A9745119}" srcOrd="1" destOrd="0" presId="urn:microsoft.com/office/officeart/2005/8/layout/chevron2"/>
    <dgm:cxn modelId="{B8D03E01-C34F-4C76-B8A1-222A8C71EDA7}" type="presParOf" srcId="{01186C1D-3DE7-4021-9626-8D10B8542D97}" destId="{EA017C9E-2D36-4398-B6CA-C5961F52C7EB}" srcOrd="9" destOrd="0" presId="urn:microsoft.com/office/officeart/2005/8/layout/chevron2"/>
    <dgm:cxn modelId="{DCFF9044-4833-4338-8906-BA7944E4ACF5}" type="presParOf" srcId="{01186C1D-3DE7-4021-9626-8D10B8542D97}" destId="{80ED8F84-BC57-47EC-84C3-03DAEDEF7C4A}" srcOrd="10" destOrd="0" presId="urn:microsoft.com/office/officeart/2005/8/layout/chevron2"/>
    <dgm:cxn modelId="{C24D012B-171C-4A29-BBAA-F9271A9EE9AF}" type="presParOf" srcId="{80ED8F84-BC57-47EC-84C3-03DAEDEF7C4A}" destId="{43E05065-6DE6-4A28-9D5D-2010CB2C2229}" srcOrd="0" destOrd="0" presId="urn:microsoft.com/office/officeart/2005/8/layout/chevron2"/>
    <dgm:cxn modelId="{903F65C8-292C-473F-8871-698EE5A4944F}" type="presParOf" srcId="{80ED8F84-BC57-47EC-84C3-03DAEDEF7C4A}" destId="{1E622FA5-0ED8-4286-9F9D-E97487F4F5EA}" srcOrd="1" destOrd="0" presId="urn:microsoft.com/office/officeart/2005/8/layout/chevron2"/>
    <dgm:cxn modelId="{F400F86B-F923-4422-B6B5-4F478BD32B80}" type="presParOf" srcId="{01186C1D-3DE7-4021-9626-8D10B8542D97}" destId="{F9E13E4F-992C-443C-BC1D-672841892A1F}" srcOrd="11" destOrd="0" presId="urn:microsoft.com/office/officeart/2005/8/layout/chevron2"/>
    <dgm:cxn modelId="{4A6B0740-0370-4BB9-BDB2-A90368BF79FA}" type="presParOf" srcId="{01186C1D-3DE7-4021-9626-8D10B8542D97}" destId="{F9F3BAC6-E709-45D2-B510-AE81CD66CC0F}" srcOrd="12" destOrd="0" presId="urn:microsoft.com/office/officeart/2005/8/layout/chevron2"/>
    <dgm:cxn modelId="{C5046A78-1269-40B4-9153-69D9D04AD339}" type="presParOf" srcId="{F9F3BAC6-E709-45D2-B510-AE81CD66CC0F}" destId="{4313DA08-58C6-4E78-B798-22D500A6C702}" srcOrd="0" destOrd="0" presId="urn:microsoft.com/office/officeart/2005/8/layout/chevron2"/>
    <dgm:cxn modelId="{F5A4C4C8-3E20-4583-885F-19C3397D8642}" type="presParOf" srcId="{F9F3BAC6-E709-45D2-B510-AE81CD66CC0F}" destId="{39F2F6DD-F083-492E-987C-8F9BE940846E}" srcOrd="1" destOrd="0" presId="urn:microsoft.com/office/officeart/2005/8/layout/chevron2"/>
    <dgm:cxn modelId="{711721FD-F65B-4F81-A3E1-C1537B4DEA2A}" type="presParOf" srcId="{01186C1D-3DE7-4021-9626-8D10B8542D97}" destId="{7AFF66A7-537D-4455-8314-B3CD2DB11696}" srcOrd="13" destOrd="0" presId="urn:microsoft.com/office/officeart/2005/8/layout/chevron2"/>
    <dgm:cxn modelId="{4D441C63-B671-4AA2-A373-72336C368F1B}" type="presParOf" srcId="{01186C1D-3DE7-4021-9626-8D10B8542D97}" destId="{0BCEC0F4-E591-486B-AF25-F6959F28FED3}" srcOrd="14" destOrd="0" presId="urn:microsoft.com/office/officeart/2005/8/layout/chevron2"/>
    <dgm:cxn modelId="{11ED7076-72DA-44FD-B2E2-2547DA99DA9B}" type="presParOf" srcId="{0BCEC0F4-E591-486B-AF25-F6959F28FED3}" destId="{F27F7457-DDC8-4DBB-9DE0-D3C2159F73E3}" srcOrd="0" destOrd="0" presId="urn:microsoft.com/office/officeart/2005/8/layout/chevron2"/>
    <dgm:cxn modelId="{9229ECD7-DB0C-4904-BCA2-A2452862D26E}" type="presParOf" srcId="{0BCEC0F4-E591-486B-AF25-F6959F28FED3}" destId="{0614DF87-7079-41A9-81B6-1F4282F140AA}" srcOrd="1" destOrd="0" presId="urn:microsoft.com/office/officeart/2005/8/layout/chevron2"/>
    <dgm:cxn modelId="{979FDB42-90D2-478A-989D-E57A61775D56}" type="presParOf" srcId="{01186C1D-3DE7-4021-9626-8D10B8542D97}" destId="{B823ADE6-0805-4C3A-999B-630F27667A2F}" srcOrd="15" destOrd="0" presId="urn:microsoft.com/office/officeart/2005/8/layout/chevron2"/>
    <dgm:cxn modelId="{72DE3238-D209-44D3-A040-8BE2C7FE6911}" type="presParOf" srcId="{01186C1D-3DE7-4021-9626-8D10B8542D97}" destId="{D49F47DB-07DD-4D1E-94A3-48B4762BF71E}" srcOrd="16" destOrd="0" presId="urn:microsoft.com/office/officeart/2005/8/layout/chevron2"/>
    <dgm:cxn modelId="{D454DB68-75F6-4844-A66A-838B06DF41AE}" type="presParOf" srcId="{D49F47DB-07DD-4D1E-94A3-48B4762BF71E}" destId="{686F6ACE-F88F-4088-B457-2B53CC6EE0D1}" srcOrd="0" destOrd="0" presId="urn:microsoft.com/office/officeart/2005/8/layout/chevron2"/>
    <dgm:cxn modelId="{A6BE9260-292E-4C81-8E88-289B6B64FE95}" type="presParOf" srcId="{D49F47DB-07DD-4D1E-94A3-48B4762BF71E}" destId="{6B2BC449-C126-4447-BB87-9F4BA33A7936}" srcOrd="1" destOrd="0" presId="urn:microsoft.com/office/officeart/2005/8/layout/chevron2"/>
    <dgm:cxn modelId="{50C4B5C9-A1E7-42E9-99C7-8EDBD74E68A0}" type="presParOf" srcId="{01186C1D-3DE7-4021-9626-8D10B8542D97}" destId="{4BB72279-08E4-4A90-9149-CAD0A0D8DDD9}" srcOrd="17" destOrd="0" presId="urn:microsoft.com/office/officeart/2005/8/layout/chevron2"/>
    <dgm:cxn modelId="{C7B5217F-D5AB-4662-B3C4-DDE9AB683CA3}" type="presParOf" srcId="{01186C1D-3DE7-4021-9626-8D10B8542D97}" destId="{9814308E-4B76-4FA0-8E33-531ED1948AFD}" srcOrd="18" destOrd="0" presId="urn:microsoft.com/office/officeart/2005/8/layout/chevron2"/>
    <dgm:cxn modelId="{EF550036-BFFB-4E8A-901D-B8B5FA26A631}" type="presParOf" srcId="{9814308E-4B76-4FA0-8E33-531ED1948AFD}" destId="{DDA80C57-60E8-4EE9-A967-D339BCD59F35}" srcOrd="0" destOrd="0" presId="urn:microsoft.com/office/officeart/2005/8/layout/chevron2"/>
    <dgm:cxn modelId="{3D48A1C8-02FA-4C32-9FDD-7C896EA12D4F}" type="presParOf" srcId="{9814308E-4B76-4FA0-8E33-531ED1948AFD}" destId="{D68BD65D-0FCB-4D68-A8E5-E5E1EC2D8669}" srcOrd="1" destOrd="0" presId="urn:microsoft.com/office/officeart/2005/8/layout/chevron2"/>
    <dgm:cxn modelId="{ACA6CD89-F6F6-4ADB-86CE-B6D1CFAFFC4F}" type="presParOf" srcId="{01186C1D-3DE7-4021-9626-8D10B8542D97}" destId="{CA976FA1-13D9-4C09-AACE-0EB1645BE612}" srcOrd="19" destOrd="0" presId="urn:microsoft.com/office/officeart/2005/8/layout/chevron2"/>
    <dgm:cxn modelId="{8AEBB2BA-0EDD-46F4-9CF0-488AB206FB9E}" type="presParOf" srcId="{01186C1D-3DE7-4021-9626-8D10B8542D97}" destId="{E8776AB8-FE20-4BFD-9CF9-F07461CBEF5D}" srcOrd="20" destOrd="0" presId="urn:microsoft.com/office/officeart/2005/8/layout/chevron2"/>
    <dgm:cxn modelId="{9897067D-0B4B-4202-BB5F-BD7F631D50D5}" type="presParOf" srcId="{E8776AB8-FE20-4BFD-9CF9-F07461CBEF5D}" destId="{C487EBCA-02C2-4C9B-AAF5-C09EB07C1DBE}" srcOrd="0" destOrd="0" presId="urn:microsoft.com/office/officeart/2005/8/layout/chevron2"/>
    <dgm:cxn modelId="{766666BD-BF9B-4DAC-95F6-740D2053584E}" type="presParOf" srcId="{E8776AB8-FE20-4BFD-9CF9-F07461CBEF5D}" destId="{DFB87974-26F5-46E5-9EA7-DC235A342F60}" srcOrd="1" destOrd="0" presId="urn:microsoft.com/office/officeart/2005/8/layout/chevron2"/>
    <dgm:cxn modelId="{8C6C42F9-E3E1-47BA-A4B6-7A58C1939A9B}" type="presParOf" srcId="{01186C1D-3DE7-4021-9626-8D10B8542D97}" destId="{BFC8EEFB-5490-4CB5-B424-D076C358D02B}" srcOrd="21" destOrd="0" presId="urn:microsoft.com/office/officeart/2005/8/layout/chevron2"/>
    <dgm:cxn modelId="{EB60540E-AFC3-41C8-8731-B2142AEE818E}" type="presParOf" srcId="{01186C1D-3DE7-4021-9626-8D10B8542D97}" destId="{0A3C1FCE-997E-4593-9F1A-CB498B034400}" srcOrd="22" destOrd="0" presId="urn:microsoft.com/office/officeart/2005/8/layout/chevron2"/>
    <dgm:cxn modelId="{EC62021D-7205-4F4A-95F2-4E8E32D6960F}" type="presParOf" srcId="{0A3C1FCE-997E-4593-9F1A-CB498B034400}" destId="{AB28F39F-19A1-4AFB-A4EF-A854182AB1A4}" srcOrd="0" destOrd="0" presId="urn:microsoft.com/office/officeart/2005/8/layout/chevron2"/>
    <dgm:cxn modelId="{B77C968D-4E5D-4501-920A-A4D74F8842F4}" type="presParOf" srcId="{0A3C1FCE-997E-4593-9F1A-CB498B034400}" destId="{CF96C722-2820-4A78-9FDB-DE1F5AE68664}" srcOrd="1" destOrd="0" presId="urn:microsoft.com/office/officeart/2005/8/layout/chevron2"/>
  </dgm:cxnLst>
  <dgm:bg>
    <a:no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E6C45E4-4612-45FE-936F-21047C633DC7}"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LID4096"/>
        </a:p>
      </dgm:t>
    </dgm:pt>
    <dgm:pt modelId="{7F8B453C-6865-4B99-9DA2-DC713575B682}">
      <dgm:prSet phldrT="[Text]"/>
      <dgm:spPr>
        <a:ln>
          <a:noFill/>
        </a:ln>
      </dgm:spPr>
      <dgm:t>
        <a:bodyPr/>
        <a:lstStyle/>
        <a:p>
          <a:pPr>
            <a:lnSpc>
              <a:spcPct val="100000"/>
            </a:lnSpc>
            <a:spcAft>
              <a:spcPts val="0"/>
            </a:spcAft>
          </a:pPr>
          <a:r>
            <a:rPr lang="de-DE" noProof="0" dirty="0"/>
            <a:t>Order</a:t>
          </a:r>
        </a:p>
      </dgm:t>
    </dgm:pt>
    <dgm:pt modelId="{7326385D-20FE-4A6C-9723-3DB18C01CB4E}" type="parTrans" cxnId="{18B98CC5-1576-4F38-81DE-5EA0090EB6DB}">
      <dgm:prSet/>
      <dgm:spPr/>
      <dgm:t>
        <a:bodyPr/>
        <a:lstStyle/>
        <a:p>
          <a:endParaRPr lang="de-DE" noProof="0"/>
        </a:p>
      </dgm:t>
    </dgm:pt>
    <dgm:pt modelId="{27C21478-FC84-4F5B-AC5D-7F2B2A66F7DE}" type="sibTrans" cxnId="{18B98CC5-1576-4F38-81DE-5EA0090EB6DB}">
      <dgm:prSet/>
      <dgm:spPr/>
      <dgm:t>
        <a:bodyPr/>
        <a:lstStyle/>
        <a:p>
          <a:endParaRPr lang="de-DE" noProof="0"/>
        </a:p>
      </dgm:t>
    </dgm:pt>
    <dgm:pt modelId="{0B43F5A2-F30C-4776-B2C6-E8D903F466FA}">
      <dgm:prSet phldrT="[Text]"/>
      <dgm:spPr>
        <a:ln>
          <a:noFill/>
        </a:ln>
      </dgm:spPr>
      <dgm:t>
        <a:bodyPr/>
        <a:lstStyle/>
        <a:p>
          <a:pPr>
            <a:lnSpc>
              <a:spcPct val="100000"/>
            </a:lnSpc>
            <a:spcAft>
              <a:spcPts val="0"/>
            </a:spcAft>
          </a:pPr>
          <a:r>
            <a:rPr lang="en-US" noProof="0" dirty="0"/>
            <a:t>Connect and coordinate milestones</a:t>
          </a:r>
          <a:endParaRPr lang="de-DE" noProof="0" dirty="0"/>
        </a:p>
      </dgm:t>
    </dgm:pt>
    <dgm:pt modelId="{1D1D9536-1340-4956-8F70-876AA61377D8}" type="parTrans" cxnId="{1183A16B-C677-4B7B-A28C-3E763F90D849}">
      <dgm:prSet/>
      <dgm:spPr/>
      <dgm:t>
        <a:bodyPr/>
        <a:lstStyle/>
        <a:p>
          <a:endParaRPr lang="de-DE" noProof="0"/>
        </a:p>
      </dgm:t>
    </dgm:pt>
    <dgm:pt modelId="{D575ED33-D6C4-4830-882C-C8E5B4D5F9D4}" type="sibTrans" cxnId="{1183A16B-C677-4B7B-A28C-3E763F90D849}">
      <dgm:prSet/>
      <dgm:spPr/>
      <dgm:t>
        <a:bodyPr/>
        <a:lstStyle/>
        <a:p>
          <a:endParaRPr lang="de-DE" noProof="0"/>
        </a:p>
      </dgm:t>
    </dgm:pt>
    <dgm:pt modelId="{E9866DB0-6CD8-49BE-9586-E3547AB9C6FE}">
      <dgm:prSet phldrT="[Text]"/>
      <dgm:spPr>
        <a:ln>
          <a:noFill/>
        </a:ln>
      </dgm:spPr>
      <dgm:t>
        <a:bodyPr/>
        <a:lstStyle/>
        <a:p>
          <a:pPr>
            <a:lnSpc>
              <a:spcPct val="100000"/>
            </a:lnSpc>
            <a:spcAft>
              <a:spcPts val="0"/>
            </a:spcAft>
          </a:pPr>
          <a:r>
            <a:rPr lang="de-DE" noProof="0" dirty="0" err="1"/>
            <a:t>Establish</a:t>
          </a:r>
          <a:r>
            <a:rPr lang="de-DE" noProof="0" dirty="0"/>
            <a:t> </a:t>
          </a:r>
          <a:r>
            <a:rPr lang="de-DE" noProof="0" dirty="0" err="1"/>
            <a:t>first</a:t>
          </a:r>
          <a:r>
            <a:rPr lang="de-DE" noProof="0" dirty="0"/>
            <a:t> </a:t>
          </a:r>
          <a:r>
            <a:rPr lang="de-DE" noProof="0" dirty="0" err="1"/>
            <a:t>improvement</a:t>
          </a:r>
          <a:endParaRPr lang="de-DE" noProof="0" dirty="0"/>
        </a:p>
      </dgm:t>
    </dgm:pt>
    <dgm:pt modelId="{9CC302A9-1A82-4358-BCE6-2BD656E098F5}" type="parTrans" cxnId="{96CF72C3-B549-4ACF-9581-C6F41F4C220C}">
      <dgm:prSet/>
      <dgm:spPr/>
      <dgm:t>
        <a:bodyPr/>
        <a:lstStyle/>
        <a:p>
          <a:endParaRPr lang="de-DE" noProof="0"/>
        </a:p>
      </dgm:t>
    </dgm:pt>
    <dgm:pt modelId="{C4D5401F-DEBB-482E-BAC3-AAF3084FEA17}" type="sibTrans" cxnId="{96CF72C3-B549-4ACF-9581-C6F41F4C220C}">
      <dgm:prSet/>
      <dgm:spPr/>
      <dgm:t>
        <a:bodyPr/>
        <a:lstStyle/>
        <a:p>
          <a:endParaRPr lang="de-DE" noProof="0"/>
        </a:p>
      </dgm:t>
    </dgm:pt>
    <dgm:pt modelId="{2A4B481F-330C-46D2-8B86-5AB6676894CA}">
      <dgm:prSet phldrT="[Text]"/>
      <dgm:spPr>
        <a:ln>
          <a:noFill/>
        </a:ln>
      </dgm:spPr>
      <dgm:t>
        <a:bodyPr/>
        <a:lstStyle/>
        <a:p>
          <a:pPr>
            <a:lnSpc>
              <a:spcPct val="100000"/>
            </a:lnSpc>
            <a:spcAft>
              <a:spcPts val="0"/>
            </a:spcAft>
          </a:pPr>
          <a:r>
            <a:rPr lang="de-DE" noProof="0" dirty="0" err="1"/>
            <a:t>Establish</a:t>
          </a:r>
          <a:r>
            <a:rPr lang="de-DE" noProof="0" dirty="0"/>
            <a:t> </a:t>
          </a:r>
          <a:r>
            <a:rPr lang="de-DE" noProof="0" dirty="0" err="1"/>
            <a:t>second</a:t>
          </a:r>
          <a:r>
            <a:rPr lang="de-DE" noProof="0" dirty="0"/>
            <a:t> </a:t>
          </a:r>
          <a:r>
            <a:rPr lang="de-DE" noProof="0" dirty="0" err="1"/>
            <a:t>improvement</a:t>
          </a:r>
          <a:endParaRPr lang="de-DE" noProof="0" dirty="0"/>
        </a:p>
      </dgm:t>
    </dgm:pt>
    <dgm:pt modelId="{44876A0A-8B07-4079-A87D-C69C950393E7}" type="parTrans" cxnId="{B7ABDBF1-A6A3-418A-8FFB-5E9AF5236593}">
      <dgm:prSet/>
      <dgm:spPr/>
      <dgm:t>
        <a:bodyPr/>
        <a:lstStyle/>
        <a:p>
          <a:endParaRPr lang="de-DE" noProof="0"/>
        </a:p>
      </dgm:t>
    </dgm:pt>
    <dgm:pt modelId="{914F9104-B401-4BB2-A66F-59300FD3B574}" type="sibTrans" cxnId="{B7ABDBF1-A6A3-418A-8FFB-5E9AF5236593}">
      <dgm:prSet/>
      <dgm:spPr/>
      <dgm:t>
        <a:bodyPr/>
        <a:lstStyle/>
        <a:p>
          <a:endParaRPr lang="de-DE" noProof="0"/>
        </a:p>
      </dgm:t>
    </dgm:pt>
    <dgm:pt modelId="{4927E1BF-3672-4BDC-8DC6-FC965DEA81D3}">
      <dgm:prSet phldrT="[Text]"/>
      <dgm:spPr>
        <a:ln>
          <a:noFill/>
        </a:ln>
      </dgm:spPr>
      <dgm:t>
        <a:bodyPr/>
        <a:lstStyle/>
        <a:p>
          <a:pPr>
            <a:lnSpc>
              <a:spcPct val="100000"/>
            </a:lnSpc>
            <a:spcAft>
              <a:spcPts val="0"/>
            </a:spcAft>
          </a:pPr>
          <a:r>
            <a:rPr lang="de-DE" noProof="0" dirty="0" err="1"/>
            <a:t>Establish</a:t>
          </a:r>
          <a:r>
            <a:rPr lang="de-DE" noProof="0" dirty="0"/>
            <a:t> </a:t>
          </a:r>
          <a:r>
            <a:rPr lang="de-DE" noProof="0" dirty="0" err="1"/>
            <a:t>third</a:t>
          </a:r>
          <a:r>
            <a:rPr lang="de-DE" noProof="0" dirty="0"/>
            <a:t> </a:t>
          </a:r>
          <a:r>
            <a:rPr lang="de-DE" noProof="0" dirty="0" err="1"/>
            <a:t>improvement</a:t>
          </a:r>
          <a:endParaRPr lang="de-DE" noProof="0" dirty="0"/>
        </a:p>
      </dgm:t>
    </dgm:pt>
    <dgm:pt modelId="{9B7DDFC5-AE77-4437-9BE3-4B55035581F2}" type="parTrans" cxnId="{61149553-555C-4AAA-B5A0-1F7C3375F2BC}">
      <dgm:prSet/>
      <dgm:spPr/>
      <dgm:t>
        <a:bodyPr/>
        <a:lstStyle/>
        <a:p>
          <a:endParaRPr lang="de-DE" noProof="0"/>
        </a:p>
      </dgm:t>
    </dgm:pt>
    <dgm:pt modelId="{8135057A-8F02-48BD-8DBF-D33F3FCD57BA}" type="sibTrans" cxnId="{61149553-555C-4AAA-B5A0-1F7C3375F2BC}">
      <dgm:prSet/>
      <dgm:spPr/>
      <dgm:t>
        <a:bodyPr/>
        <a:lstStyle/>
        <a:p>
          <a:endParaRPr lang="de-DE" noProof="0"/>
        </a:p>
      </dgm:t>
    </dgm:pt>
    <dgm:pt modelId="{EB72CE89-E4FD-4578-85B2-125911FA5CF3}">
      <dgm:prSet phldrT="[Text]"/>
      <dgm:spPr>
        <a:ln>
          <a:noFill/>
        </a:ln>
      </dgm:spPr>
      <dgm:t>
        <a:bodyPr/>
        <a:lstStyle/>
        <a:p>
          <a:pPr>
            <a:lnSpc>
              <a:spcPct val="100000"/>
            </a:lnSpc>
            <a:spcAft>
              <a:spcPts val="0"/>
            </a:spcAft>
          </a:pPr>
          <a:r>
            <a:rPr lang="de-DE" noProof="0" dirty="0"/>
            <a:t>…</a:t>
          </a:r>
        </a:p>
      </dgm:t>
    </dgm:pt>
    <dgm:pt modelId="{F9F0B736-07CE-41CA-B114-A9E0520FC8E2}" type="parTrans" cxnId="{A50F8609-BE35-4461-A083-8D4D6F239580}">
      <dgm:prSet/>
      <dgm:spPr/>
      <dgm:t>
        <a:bodyPr/>
        <a:lstStyle/>
        <a:p>
          <a:endParaRPr lang="de-DE" noProof="0"/>
        </a:p>
      </dgm:t>
    </dgm:pt>
    <dgm:pt modelId="{EFDACE58-A791-451E-AA06-5A494C1DC60A}" type="sibTrans" cxnId="{A50F8609-BE35-4461-A083-8D4D6F239580}">
      <dgm:prSet/>
      <dgm:spPr/>
      <dgm:t>
        <a:bodyPr/>
        <a:lstStyle/>
        <a:p>
          <a:endParaRPr lang="de-DE" noProof="0"/>
        </a:p>
      </dgm:t>
    </dgm:pt>
    <dgm:pt modelId="{7F3743F6-48AE-42BF-B703-128123B93378}" type="pres">
      <dgm:prSet presAssocID="{EE6C45E4-4612-45FE-936F-21047C633DC7}" presName="Name0" presStyleCnt="0">
        <dgm:presLayoutVars>
          <dgm:chMax val="11"/>
          <dgm:chPref val="11"/>
          <dgm:dir/>
          <dgm:resizeHandles/>
        </dgm:presLayoutVars>
      </dgm:prSet>
      <dgm:spPr/>
    </dgm:pt>
    <dgm:pt modelId="{23BBE46F-3E2E-497F-9295-9B2FEC310661}" type="pres">
      <dgm:prSet presAssocID="{EB72CE89-E4FD-4578-85B2-125911FA5CF3}" presName="Accent6" presStyleCnt="0"/>
      <dgm:spPr/>
    </dgm:pt>
    <dgm:pt modelId="{D7308CF9-996F-4FF3-A05A-646AA7F79149}" type="pres">
      <dgm:prSet presAssocID="{EB72CE89-E4FD-4578-85B2-125911FA5CF3}" presName="Accent" presStyleLbl="node1" presStyleIdx="0" presStyleCnt="6"/>
      <dgm:spPr>
        <a:solidFill>
          <a:srgbClr val="005500"/>
        </a:solidFill>
      </dgm:spPr>
    </dgm:pt>
    <dgm:pt modelId="{D72024C0-2A4C-49E5-9F62-D01000AA742D}" type="pres">
      <dgm:prSet presAssocID="{EB72CE89-E4FD-4578-85B2-125911FA5CF3}" presName="ParentBackground6" presStyleCnt="0"/>
      <dgm:spPr/>
    </dgm:pt>
    <dgm:pt modelId="{9D6A8259-D7A5-4C4A-A132-11E9F72D187B}" type="pres">
      <dgm:prSet presAssocID="{EB72CE89-E4FD-4578-85B2-125911FA5CF3}" presName="ParentBackground" presStyleLbl="fgAcc1" presStyleIdx="0" presStyleCnt="6"/>
      <dgm:spPr/>
    </dgm:pt>
    <dgm:pt modelId="{1E8E00E8-0DB1-4A7F-B42B-2A219D768246}" type="pres">
      <dgm:prSet presAssocID="{EB72CE89-E4FD-4578-85B2-125911FA5CF3}" presName="Parent6" presStyleLbl="revTx" presStyleIdx="0" presStyleCnt="0">
        <dgm:presLayoutVars>
          <dgm:chMax val="1"/>
          <dgm:chPref val="1"/>
          <dgm:bulletEnabled val="1"/>
        </dgm:presLayoutVars>
      </dgm:prSet>
      <dgm:spPr/>
    </dgm:pt>
    <dgm:pt modelId="{BD7EB122-2B26-4FFA-B030-6DEE9C914888}" type="pres">
      <dgm:prSet presAssocID="{4927E1BF-3672-4BDC-8DC6-FC965DEA81D3}" presName="Accent5" presStyleCnt="0"/>
      <dgm:spPr/>
    </dgm:pt>
    <dgm:pt modelId="{FC97C853-FDA6-4912-9911-E3F79FA90255}" type="pres">
      <dgm:prSet presAssocID="{4927E1BF-3672-4BDC-8DC6-FC965DEA81D3}" presName="Accent" presStyleLbl="node1" presStyleIdx="1" presStyleCnt="6"/>
      <dgm:spPr>
        <a:solidFill>
          <a:srgbClr val="005500"/>
        </a:solidFill>
      </dgm:spPr>
    </dgm:pt>
    <dgm:pt modelId="{1BE185AD-6913-4FBB-906C-8FB04D11DCC4}" type="pres">
      <dgm:prSet presAssocID="{4927E1BF-3672-4BDC-8DC6-FC965DEA81D3}" presName="ParentBackground5" presStyleCnt="0"/>
      <dgm:spPr/>
    </dgm:pt>
    <dgm:pt modelId="{20A850D0-3423-492C-BB4A-FE718DD15B10}" type="pres">
      <dgm:prSet presAssocID="{4927E1BF-3672-4BDC-8DC6-FC965DEA81D3}" presName="ParentBackground" presStyleLbl="fgAcc1" presStyleIdx="1" presStyleCnt="6"/>
      <dgm:spPr/>
    </dgm:pt>
    <dgm:pt modelId="{23E1C006-62D0-4D61-B3C8-CE0DB7B341CC}" type="pres">
      <dgm:prSet presAssocID="{4927E1BF-3672-4BDC-8DC6-FC965DEA81D3}" presName="Parent5" presStyleLbl="revTx" presStyleIdx="0" presStyleCnt="0">
        <dgm:presLayoutVars>
          <dgm:chMax val="1"/>
          <dgm:chPref val="1"/>
          <dgm:bulletEnabled val="1"/>
        </dgm:presLayoutVars>
      </dgm:prSet>
      <dgm:spPr/>
    </dgm:pt>
    <dgm:pt modelId="{6D64520C-19F4-49D2-8EA8-4C567090F67B}" type="pres">
      <dgm:prSet presAssocID="{2A4B481F-330C-46D2-8B86-5AB6676894CA}" presName="Accent4" presStyleCnt="0"/>
      <dgm:spPr/>
    </dgm:pt>
    <dgm:pt modelId="{4462DFA7-8756-453C-82CC-F84FFD20186B}" type="pres">
      <dgm:prSet presAssocID="{2A4B481F-330C-46D2-8B86-5AB6676894CA}" presName="Accent" presStyleLbl="node1" presStyleIdx="2" presStyleCnt="6"/>
      <dgm:spPr>
        <a:solidFill>
          <a:srgbClr val="007D00"/>
        </a:solidFill>
      </dgm:spPr>
    </dgm:pt>
    <dgm:pt modelId="{EC058EDF-2A36-4D7D-BCBF-645F981F7579}" type="pres">
      <dgm:prSet presAssocID="{2A4B481F-330C-46D2-8B86-5AB6676894CA}" presName="ParentBackground4" presStyleCnt="0"/>
      <dgm:spPr/>
    </dgm:pt>
    <dgm:pt modelId="{FFF631F1-A8D2-42CB-BB46-4AF187D4CD02}" type="pres">
      <dgm:prSet presAssocID="{2A4B481F-330C-46D2-8B86-5AB6676894CA}" presName="ParentBackground" presStyleLbl="fgAcc1" presStyleIdx="2" presStyleCnt="6"/>
      <dgm:spPr/>
    </dgm:pt>
    <dgm:pt modelId="{3A92012B-21F8-4129-BBA1-47E94CEE9A40}" type="pres">
      <dgm:prSet presAssocID="{2A4B481F-330C-46D2-8B86-5AB6676894CA}" presName="Parent4" presStyleLbl="revTx" presStyleIdx="0" presStyleCnt="0">
        <dgm:presLayoutVars>
          <dgm:chMax val="1"/>
          <dgm:chPref val="1"/>
          <dgm:bulletEnabled val="1"/>
        </dgm:presLayoutVars>
      </dgm:prSet>
      <dgm:spPr/>
    </dgm:pt>
    <dgm:pt modelId="{A656EFDA-1FDE-47D3-AA6C-AB3A2AD59EAF}" type="pres">
      <dgm:prSet presAssocID="{E9866DB0-6CD8-49BE-9586-E3547AB9C6FE}" presName="Accent3" presStyleCnt="0"/>
      <dgm:spPr/>
    </dgm:pt>
    <dgm:pt modelId="{6B3C15FD-EB81-4B54-A60F-1438D4FCA9BF}" type="pres">
      <dgm:prSet presAssocID="{E9866DB0-6CD8-49BE-9586-E3547AB9C6FE}" presName="Accent" presStyleLbl="node1" presStyleIdx="3" presStyleCnt="6"/>
      <dgm:spPr>
        <a:solidFill>
          <a:srgbClr val="00A500"/>
        </a:solidFill>
      </dgm:spPr>
    </dgm:pt>
    <dgm:pt modelId="{11CF016C-C0C0-43E3-AC3D-8EB25AB25F52}" type="pres">
      <dgm:prSet presAssocID="{E9866DB0-6CD8-49BE-9586-E3547AB9C6FE}" presName="ParentBackground3" presStyleCnt="0"/>
      <dgm:spPr/>
    </dgm:pt>
    <dgm:pt modelId="{1C4875B8-A810-41BF-9AA6-C7EEAF1549F3}" type="pres">
      <dgm:prSet presAssocID="{E9866DB0-6CD8-49BE-9586-E3547AB9C6FE}" presName="ParentBackground" presStyleLbl="fgAcc1" presStyleIdx="3" presStyleCnt="6"/>
      <dgm:spPr/>
    </dgm:pt>
    <dgm:pt modelId="{6E50E339-6A5A-4290-9835-4C5D403C0465}" type="pres">
      <dgm:prSet presAssocID="{E9866DB0-6CD8-49BE-9586-E3547AB9C6FE}" presName="Parent3" presStyleLbl="revTx" presStyleIdx="0" presStyleCnt="0">
        <dgm:presLayoutVars>
          <dgm:chMax val="1"/>
          <dgm:chPref val="1"/>
          <dgm:bulletEnabled val="1"/>
        </dgm:presLayoutVars>
      </dgm:prSet>
      <dgm:spPr/>
    </dgm:pt>
    <dgm:pt modelId="{70E066E4-B6F0-43E9-ACE5-123A8F8618A8}" type="pres">
      <dgm:prSet presAssocID="{0B43F5A2-F30C-4776-B2C6-E8D903F466FA}" presName="Accent2" presStyleCnt="0"/>
      <dgm:spPr/>
    </dgm:pt>
    <dgm:pt modelId="{1CD5A0B5-2877-42A8-A470-16DA93D34B5C}" type="pres">
      <dgm:prSet presAssocID="{0B43F5A2-F30C-4776-B2C6-E8D903F466FA}" presName="Accent" presStyleLbl="node1" presStyleIdx="4" presStyleCnt="6"/>
      <dgm:spPr>
        <a:solidFill>
          <a:schemeClr val="accent3"/>
        </a:solidFill>
        <a:ln>
          <a:noFill/>
        </a:ln>
      </dgm:spPr>
    </dgm:pt>
    <dgm:pt modelId="{C96AAFB2-25E1-462E-BD28-87242911341F}" type="pres">
      <dgm:prSet presAssocID="{0B43F5A2-F30C-4776-B2C6-E8D903F466FA}" presName="ParentBackground2" presStyleCnt="0"/>
      <dgm:spPr/>
    </dgm:pt>
    <dgm:pt modelId="{EB133B05-2F18-492B-BB1A-AF3B0FE40ED3}" type="pres">
      <dgm:prSet presAssocID="{0B43F5A2-F30C-4776-B2C6-E8D903F466FA}" presName="ParentBackground" presStyleLbl="fgAcc1" presStyleIdx="4" presStyleCnt="6"/>
      <dgm:spPr/>
    </dgm:pt>
    <dgm:pt modelId="{8A0E5B66-4E99-4215-90BB-714394F4D32F}" type="pres">
      <dgm:prSet presAssocID="{0B43F5A2-F30C-4776-B2C6-E8D903F466FA}" presName="Parent2" presStyleLbl="revTx" presStyleIdx="0" presStyleCnt="0">
        <dgm:presLayoutVars>
          <dgm:chMax val="1"/>
          <dgm:chPref val="1"/>
          <dgm:bulletEnabled val="1"/>
        </dgm:presLayoutVars>
      </dgm:prSet>
      <dgm:spPr/>
    </dgm:pt>
    <dgm:pt modelId="{39B9738B-637B-4C69-9E99-560E023E9075}" type="pres">
      <dgm:prSet presAssocID="{7F8B453C-6865-4B99-9DA2-DC713575B682}" presName="Accent1" presStyleCnt="0"/>
      <dgm:spPr/>
    </dgm:pt>
    <dgm:pt modelId="{5A881AF8-4153-40EB-BB62-88D2C8830873}" type="pres">
      <dgm:prSet presAssocID="{7F8B453C-6865-4B99-9DA2-DC713575B682}" presName="Accent" presStyleLbl="node1" presStyleIdx="5" presStyleCnt="6"/>
      <dgm:spPr>
        <a:solidFill>
          <a:schemeClr val="accent3"/>
        </a:solidFill>
        <a:ln>
          <a:noFill/>
        </a:ln>
      </dgm:spPr>
    </dgm:pt>
    <dgm:pt modelId="{19EC086D-EB65-4A8E-A6CE-AF48693D9CCC}" type="pres">
      <dgm:prSet presAssocID="{7F8B453C-6865-4B99-9DA2-DC713575B682}" presName="ParentBackground1" presStyleCnt="0"/>
      <dgm:spPr/>
    </dgm:pt>
    <dgm:pt modelId="{0CEC8811-69E2-416F-ABFB-A5F5ABD06182}" type="pres">
      <dgm:prSet presAssocID="{7F8B453C-6865-4B99-9DA2-DC713575B682}" presName="ParentBackground" presStyleLbl="fgAcc1" presStyleIdx="5" presStyleCnt="6"/>
      <dgm:spPr/>
    </dgm:pt>
    <dgm:pt modelId="{D280DFE3-3760-47BE-9E15-95216843CB15}" type="pres">
      <dgm:prSet presAssocID="{7F8B453C-6865-4B99-9DA2-DC713575B682}" presName="Parent1" presStyleLbl="revTx" presStyleIdx="0" presStyleCnt="0">
        <dgm:presLayoutVars>
          <dgm:chMax val="1"/>
          <dgm:chPref val="1"/>
          <dgm:bulletEnabled val="1"/>
        </dgm:presLayoutVars>
      </dgm:prSet>
      <dgm:spPr/>
    </dgm:pt>
  </dgm:ptLst>
  <dgm:cxnLst>
    <dgm:cxn modelId="{A50F8609-BE35-4461-A083-8D4D6F239580}" srcId="{EE6C45E4-4612-45FE-936F-21047C633DC7}" destId="{EB72CE89-E4FD-4578-85B2-125911FA5CF3}" srcOrd="5" destOrd="0" parTransId="{F9F0B736-07CE-41CA-B114-A9E0520FC8E2}" sibTransId="{EFDACE58-A791-451E-AA06-5A494C1DC60A}"/>
    <dgm:cxn modelId="{6096F211-2547-479F-BE08-62CE0FFF60FF}" type="presOf" srcId="{0B43F5A2-F30C-4776-B2C6-E8D903F466FA}" destId="{8A0E5B66-4E99-4215-90BB-714394F4D32F}" srcOrd="1" destOrd="0" presId="urn:microsoft.com/office/officeart/2011/layout/CircleProcess"/>
    <dgm:cxn modelId="{B2CEEE21-6A5E-4567-9BC1-4906AC9B7F16}" type="presOf" srcId="{E9866DB0-6CD8-49BE-9586-E3547AB9C6FE}" destId="{6E50E339-6A5A-4290-9835-4C5D403C0465}" srcOrd="1" destOrd="0" presId="urn:microsoft.com/office/officeart/2011/layout/CircleProcess"/>
    <dgm:cxn modelId="{8D7D7636-408F-4664-88F8-D0CE9CDEDE58}" type="presOf" srcId="{0B43F5A2-F30C-4776-B2C6-E8D903F466FA}" destId="{EB133B05-2F18-492B-BB1A-AF3B0FE40ED3}" srcOrd="0" destOrd="0" presId="urn:microsoft.com/office/officeart/2011/layout/CircleProcess"/>
    <dgm:cxn modelId="{1942135E-30CC-41B2-96A1-C36E2EE0ACDD}" type="presOf" srcId="{EE6C45E4-4612-45FE-936F-21047C633DC7}" destId="{7F3743F6-48AE-42BF-B703-128123B93378}" srcOrd="0" destOrd="0" presId="urn:microsoft.com/office/officeart/2011/layout/CircleProcess"/>
    <dgm:cxn modelId="{1183A16B-C677-4B7B-A28C-3E763F90D849}" srcId="{EE6C45E4-4612-45FE-936F-21047C633DC7}" destId="{0B43F5A2-F30C-4776-B2C6-E8D903F466FA}" srcOrd="1" destOrd="0" parTransId="{1D1D9536-1340-4956-8F70-876AA61377D8}" sibTransId="{D575ED33-D6C4-4830-882C-C8E5B4D5F9D4}"/>
    <dgm:cxn modelId="{46331370-571B-42D5-BA61-76B0EAE31FC9}" type="presOf" srcId="{7F8B453C-6865-4B99-9DA2-DC713575B682}" destId="{0CEC8811-69E2-416F-ABFB-A5F5ABD06182}" srcOrd="0" destOrd="0" presId="urn:microsoft.com/office/officeart/2011/layout/CircleProcess"/>
    <dgm:cxn modelId="{61149553-555C-4AAA-B5A0-1F7C3375F2BC}" srcId="{EE6C45E4-4612-45FE-936F-21047C633DC7}" destId="{4927E1BF-3672-4BDC-8DC6-FC965DEA81D3}" srcOrd="4" destOrd="0" parTransId="{9B7DDFC5-AE77-4437-9BE3-4B55035581F2}" sibTransId="{8135057A-8F02-48BD-8DBF-D33F3FCD57BA}"/>
    <dgm:cxn modelId="{159D9C75-4BAC-419B-93E5-C166ABF9D201}" type="presOf" srcId="{E9866DB0-6CD8-49BE-9586-E3547AB9C6FE}" destId="{1C4875B8-A810-41BF-9AA6-C7EEAF1549F3}" srcOrd="0" destOrd="0" presId="urn:microsoft.com/office/officeart/2011/layout/CircleProcess"/>
    <dgm:cxn modelId="{22F93580-5A19-448A-8F2C-E99DCD65F746}" type="presOf" srcId="{7F8B453C-6865-4B99-9DA2-DC713575B682}" destId="{D280DFE3-3760-47BE-9E15-95216843CB15}" srcOrd="1" destOrd="0" presId="urn:microsoft.com/office/officeart/2011/layout/CircleProcess"/>
    <dgm:cxn modelId="{89B9BAA0-C15B-4922-BF7A-D8D512BC98F9}" type="presOf" srcId="{4927E1BF-3672-4BDC-8DC6-FC965DEA81D3}" destId="{23E1C006-62D0-4D61-B3C8-CE0DB7B341CC}" srcOrd="1" destOrd="0" presId="urn:microsoft.com/office/officeart/2011/layout/CircleProcess"/>
    <dgm:cxn modelId="{15DBC7A5-93E6-4881-95B6-42EFCDB696CD}" type="presOf" srcId="{2A4B481F-330C-46D2-8B86-5AB6676894CA}" destId="{3A92012B-21F8-4129-BBA1-47E94CEE9A40}" srcOrd="1" destOrd="0" presId="urn:microsoft.com/office/officeart/2011/layout/CircleProcess"/>
    <dgm:cxn modelId="{EFC124AD-67AD-4244-B381-F21638A0BD64}" type="presOf" srcId="{2A4B481F-330C-46D2-8B86-5AB6676894CA}" destId="{FFF631F1-A8D2-42CB-BB46-4AF187D4CD02}" srcOrd="0" destOrd="0" presId="urn:microsoft.com/office/officeart/2011/layout/CircleProcess"/>
    <dgm:cxn modelId="{E5F814AF-F992-4408-B255-6D16AE89D7A3}" type="presOf" srcId="{EB72CE89-E4FD-4578-85B2-125911FA5CF3}" destId="{9D6A8259-D7A5-4C4A-A132-11E9F72D187B}" srcOrd="0" destOrd="0" presId="urn:microsoft.com/office/officeart/2011/layout/CircleProcess"/>
    <dgm:cxn modelId="{96CF72C3-B549-4ACF-9581-C6F41F4C220C}" srcId="{EE6C45E4-4612-45FE-936F-21047C633DC7}" destId="{E9866DB0-6CD8-49BE-9586-E3547AB9C6FE}" srcOrd="2" destOrd="0" parTransId="{9CC302A9-1A82-4358-BCE6-2BD656E098F5}" sibTransId="{C4D5401F-DEBB-482E-BAC3-AAF3084FEA17}"/>
    <dgm:cxn modelId="{18B98CC5-1576-4F38-81DE-5EA0090EB6DB}" srcId="{EE6C45E4-4612-45FE-936F-21047C633DC7}" destId="{7F8B453C-6865-4B99-9DA2-DC713575B682}" srcOrd="0" destOrd="0" parTransId="{7326385D-20FE-4A6C-9723-3DB18C01CB4E}" sibTransId="{27C21478-FC84-4F5B-AC5D-7F2B2A66F7DE}"/>
    <dgm:cxn modelId="{845B54D9-6A81-4F70-ADC0-F0893BCD2C83}" type="presOf" srcId="{4927E1BF-3672-4BDC-8DC6-FC965DEA81D3}" destId="{20A850D0-3423-492C-BB4A-FE718DD15B10}" srcOrd="0" destOrd="0" presId="urn:microsoft.com/office/officeart/2011/layout/CircleProcess"/>
    <dgm:cxn modelId="{0F1A7CD9-5C71-4707-B0B3-004CF8D93CB3}" type="presOf" srcId="{EB72CE89-E4FD-4578-85B2-125911FA5CF3}" destId="{1E8E00E8-0DB1-4A7F-B42B-2A219D768246}" srcOrd="1" destOrd="0" presId="urn:microsoft.com/office/officeart/2011/layout/CircleProcess"/>
    <dgm:cxn modelId="{B7ABDBF1-A6A3-418A-8FFB-5E9AF5236593}" srcId="{EE6C45E4-4612-45FE-936F-21047C633DC7}" destId="{2A4B481F-330C-46D2-8B86-5AB6676894CA}" srcOrd="3" destOrd="0" parTransId="{44876A0A-8B07-4079-A87D-C69C950393E7}" sibTransId="{914F9104-B401-4BB2-A66F-59300FD3B574}"/>
    <dgm:cxn modelId="{F28E5703-05E5-4110-8166-6B608E2A8C77}" type="presParOf" srcId="{7F3743F6-48AE-42BF-B703-128123B93378}" destId="{23BBE46F-3E2E-497F-9295-9B2FEC310661}" srcOrd="0" destOrd="0" presId="urn:microsoft.com/office/officeart/2011/layout/CircleProcess"/>
    <dgm:cxn modelId="{71F693DD-F615-4FDD-AA01-A671B7760A59}" type="presParOf" srcId="{23BBE46F-3E2E-497F-9295-9B2FEC310661}" destId="{D7308CF9-996F-4FF3-A05A-646AA7F79149}" srcOrd="0" destOrd="0" presId="urn:microsoft.com/office/officeart/2011/layout/CircleProcess"/>
    <dgm:cxn modelId="{5B57F702-7443-412A-B555-2CD14981E776}" type="presParOf" srcId="{7F3743F6-48AE-42BF-B703-128123B93378}" destId="{D72024C0-2A4C-49E5-9F62-D01000AA742D}" srcOrd="1" destOrd="0" presId="urn:microsoft.com/office/officeart/2011/layout/CircleProcess"/>
    <dgm:cxn modelId="{003B25C1-BC39-49BA-8DFC-DA99FCD4C252}" type="presParOf" srcId="{D72024C0-2A4C-49E5-9F62-D01000AA742D}" destId="{9D6A8259-D7A5-4C4A-A132-11E9F72D187B}" srcOrd="0" destOrd="0" presId="urn:microsoft.com/office/officeart/2011/layout/CircleProcess"/>
    <dgm:cxn modelId="{58B7BB67-A73D-4A2E-BE28-3F59A90C5359}" type="presParOf" srcId="{7F3743F6-48AE-42BF-B703-128123B93378}" destId="{1E8E00E8-0DB1-4A7F-B42B-2A219D768246}" srcOrd="2" destOrd="0" presId="urn:microsoft.com/office/officeart/2011/layout/CircleProcess"/>
    <dgm:cxn modelId="{ABA60547-C6D4-4DDD-8DBB-9321968EA5BD}" type="presParOf" srcId="{7F3743F6-48AE-42BF-B703-128123B93378}" destId="{BD7EB122-2B26-4FFA-B030-6DEE9C914888}" srcOrd="3" destOrd="0" presId="urn:microsoft.com/office/officeart/2011/layout/CircleProcess"/>
    <dgm:cxn modelId="{813A58F2-A2FA-4EB0-839C-76B07C92E9F5}" type="presParOf" srcId="{BD7EB122-2B26-4FFA-B030-6DEE9C914888}" destId="{FC97C853-FDA6-4912-9911-E3F79FA90255}" srcOrd="0" destOrd="0" presId="urn:microsoft.com/office/officeart/2011/layout/CircleProcess"/>
    <dgm:cxn modelId="{53CB0121-001B-4484-B66E-0100F0024447}" type="presParOf" srcId="{7F3743F6-48AE-42BF-B703-128123B93378}" destId="{1BE185AD-6913-4FBB-906C-8FB04D11DCC4}" srcOrd="4" destOrd="0" presId="urn:microsoft.com/office/officeart/2011/layout/CircleProcess"/>
    <dgm:cxn modelId="{3BB0D836-E1EC-40D1-BF6A-E34531C0789B}" type="presParOf" srcId="{1BE185AD-6913-4FBB-906C-8FB04D11DCC4}" destId="{20A850D0-3423-492C-BB4A-FE718DD15B10}" srcOrd="0" destOrd="0" presId="urn:microsoft.com/office/officeart/2011/layout/CircleProcess"/>
    <dgm:cxn modelId="{326974E8-5ADA-495B-96F1-9BD9F5AAADF6}" type="presParOf" srcId="{7F3743F6-48AE-42BF-B703-128123B93378}" destId="{23E1C006-62D0-4D61-B3C8-CE0DB7B341CC}" srcOrd="5" destOrd="0" presId="urn:microsoft.com/office/officeart/2011/layout/CircleProcess"/>
    <dgm:cxn modelId="{339AF0EA-F0BF-4075-BD4E-D46F501B252F}" type="presParOf" srcId="{7F3743F6-48AE-42BF-B703-128123B93378}" destId="{6D64520C-19F4-49D2-8EA8-4C567090F67B}" srcOrd="6" destOrd="0" presId="urn:microsoft.com/office/officeart/2011/layout/CircleProcess"/>
    <dgm:cxn modelId="{6061BE4C-CC4A-47ED-B709-83B026A792C7}" type="presParOf" srcId="{6D64520C-19F4-49D2-8EA8-4C567090F67B}" destId="{4462DFA7-8756-453C-82CC-F84FFD20186B}" srcOrd="0" destOrd="0" presId="urn:microsoft.com/office/officeart/2011/layout/CircleProcess"/>
    <dgm:cxn modelId="{90F7FA51-165D-486B-BBD1-796F001F8D20}" type="presParOf" srcId="{7F3743F6-48AE-42BF-B703-128123B93378}" destId="{EC058EDF-2A36-4D7D-BCBF-645F981F7579}" srcOrd="7" destOrd="0" presId="urn:microsoft.com/office/officeart/2011/layout/CircleProcess"/>
    <dgm:cxn modelId="{A565E4B5-1FA2-4CC9-8350-D1524E87F623}" type="presParOf" srcId="{EC058EDF-2A36-4D7D-BCBF-645F981F7579}" destId="{FFF631F1-A8D2-42CB-BB46-4AF187D4CD02}" srcOrd="0" destOrd="0" presId="urn:microsoft.com/office/officeart/2011/layout/CircleProcess"/>
    <dgm:cxn modelId="{E98758A0-BAC8-4165-B66D-25EC23EC1C22}" type="presParOf" srcId="{7F3743F6-48AE-42BF-B703-128123B93378}" destId="{3A92012B-21F8-4129-BBA1-47E94CEE9A40}" srcOrd="8" destOrd="0" presId="urn:microsoft.com/office/officeart/2011/layout/CircleProcess"/>
    <dgm:cxn modelId="{58B9BF4E-87C8-47EB-B887-D11975E75D20}" type="presParOf" srcId="{7F3743F6-48AE-42BF-B703-128123B93378}" destId="{A656EFDA-1FDE-47D3-AA6C-AB3A2AD59EAF}" srcOrd="9" destOrd="0" presId="urn:microsoft.com/office/officeart/2011/layout/CircleProcess"/>
    <dgm:cxn modelId="{DCE05B1E-9F8B-4BA4-A104-D28C7FADA0B3}" type="presParOf" srcId="{A656EFDA-1FDE-47D3-AA6C-AB3A2AD59EAF}" destId="{6B3C15FD-EB81-4B54-A60F-1438D4FCA9BF}" srcOrd="0" destOrd="0" presId="urn:microsoft.com/office/officeart/2011/layout/CircleProcess"/>
    <dgm:cxn modelId="{2BB75FED-F73A-4592-AFB5-B2EED40020E5}" type="presParOf" srcId="{7F3743F6-48AE-42BF-B703-128123B93378}" destId="{11CF016C-C0C0-43E3-AC3D-8EB25AB25F52}" srcOrd="10" destOrd="0" presId="urn:microsoft.com/office/officeart/2011/layout/CircleProcess"/>
    <dgm:cxn modelId="{1A23E1ED-F471-4E57-A1A0-501D3747E869}" type="presParOf" srcId="{11CF016C-C0C0-43E3-AC3D-8EB25AB25F52}" destId="{1C4875B8-A810-41BF-9AA6-C7EEAF1549F3}" srcOrd="0" destOrd="0" presId="urn:microsoft.com/office/officeart/2011/layout/CircleProcess"/>
    <dgm:cxn modelId="{E03B2FD9-FFBD-4302-A80F-D74482470831}" type="presParOf" srcId="{7F3743F6-48AE-42BF-B703-128123B93378}" destId="{6E50E339-6A5A-4290-9835-4C5D403C0465}" srcOrd="11" destOrd="0" presId="urn:microsoft.com/office/officeart/2011/layout/CircleProcess"/>
    <dgm:cxn modelId="{A2C80216-7384-4923-9B64-225FE72F20D3}" type="presParOf" srcId="{7F3743F6-48AE-42BF-B703-128123B93378}" destId="{70E066E4-B6F0-43E9-ACE5-123A8F8618A8}" srcOrd="12" destOrd="0" presId="urn:microsoft.com/office/officeart/2011/layout/CircleProcess"/>
    <dgm:cxn modelId="{0D4A1DED-77BD-420F-B1F0-8AC097574DBE}" type="presParOf" srcId="{70E066E4-B6F0-43E9-ACE5-123A8F8618A8}" destId="{1CD5A0B5-2877-42A8-A470-16DA93D34B5C}" srcOrd="0" destOrd="0" presId="urn:microsoft.com/office/officeart/2011/layout/CircleProcess"/>
    <dgm:cxn modelId="{A4238078-081D-4F18-BCDD-C8E7B23131E1}" type="presParOf" srcId="{7F3743F6-48AE-42BF-B703-128123B93378}" destId="{C96AAFB2-25E1-462E-BD28-87242911341F}" srcOrd="13" destOrd="0" presId="urn:microsoft.com/office/officeart/2011/layout/CircleProcess"/>
    <dgm:cxn modelId="{58C851BC-3B0A-451D-999F-F4358C100A18}" type="presParOf" srcId="{C96AAFB2-25E1-462E-BD28-87242911341F}" destId="{EB133B05-2F18-492B-BB1A-AF3B0FE40ED3}" srcOrd="0" destOrd="0" presId="urn:microsoft.com/office/officeart/2011/layout/CircleProcess"/>
    <dgm:cxn modelId="{4C9A1EDF-C475-40F9-B39E-6E823D0BA86A}" type="presParOf" srcId="{7F3743F6-48AE-42BF-B703-128123B93378}" destId="{8A0E5B66-4E99-4215-90BB-714394F4D32F}" srcOrd="14" destOrd="0" presId="urn:microsoft.com/office/officeart/2011/layout/CircleProcess"/>
    <dgm:cxn modelId="{E57FFA71-C02E-4894-9378-3A7AFAAAA7A2}" type="presParOf" srcId="{7F3743F6-48AE-42BF-B703-128123B93378}" destId="{39B9738B-637B-4C69-9E99-560E023E9075}" srcOrd="15" destOrd="0" presId="urn:microsoft.com/office/officeart/2011/layout/CircleProcess"/>
    <dgm:cxn modelId="{2524F8B2-0FAB-466F-AE52-199F12B28E7A}" type="presParOf" srcId="{39B9738B-637B-4C69-9E99-560E023E9075}" destId="{5A881AF8-4153-40EB-BB62-88D2C8830873}" srcOrd="0" destOrd="0" presId="urn:microsoft.com/office/officeart/2011/layout/CircleProcess"/>
    <dgm:cxn modelId="{0785F264-74A1-401D-9991-332F2FB01E71}" type="presParOf" srcId="{7F3743F6-48AE-42BF-B703-128123B93378}" destId="{19EC086D-EB65-4A8E-A6CE-AF48693D9CCC}" srcOrd="16" destOrd="0" presId="urn:microsoft.com/office/officeart/2011/layout/CircleProcess"/>
    <dgm:cxn modelId="{AE0A7BF6-0B1B-4F88-9DEC-89DBE74F5033}" type="presParOf" srcId="{19EC086D-EB65-4A8E-A6CE-AF48693D9CCC}" destId="{0CEC8811-69E2-416F-ABFB-A5F5ABD06182}" srcOrd="0" destOrd="0" presId="urn:microsoft.com/office/officeart/2011/layout/CircleProcess"/>
    <dgm:cxn modelId="{1B1E0A35-84F4-4AED-94A8-81A6B8D29363}" type="presParOf" srcId="{7F3743F6-48AE-42BF-B703-128123B93378}" destId="{D280DFE3-3760-47BE-9E15-95216843CB15}" srcOrd="17" destOrd="0" presId="urn:microsoft.com/office/officeart/2011/layout/CircleProces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618FD41-659A-429A-98E4-D62B59C43BBA}"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DE"/>
        </a:p>
      </dgm:t>
    </dgm:pt>
    <dgm:pt modelId="{6C5C4876-32EA-425A-BDB8-B3A482C44A68}">
      <dgm:prSet phldrT="[Text]"/>
      <dgm:spPr>
        <a:solidFill>
          <a:srgbClr val="00A500"/>
        </a:solidFill>
      </dgm:spPr>
      <dgm:t>
        <a:bodyPr/>
        <a:lstStyle/>
        <a:p>
          <a:r>
            <a:rPr lang="en-US" noProof="0" dirty="0"/>
            <a:t>Successfully implementing Hubdrive</a:t>
          </a:r>
        </a:p>
      </dgm:t>
    </dgm:pt>
    <dgm:pt modelId="{FCFFBF09-E65B-41C8-AD37-09990E1E0665}" type="parTrans" cxnId="{F0F75155-C79C-4F9C-A76C-2A791BF702D6}">
      <dgm:prSet/>
      <dgm:spPr/>
      <dgm:t>
        <a:bodyPr/>
        <a:lstStyle/>
        <a:p>
          <a:endParaRPr lang="en-DE"/>
        </a:p>
      </dgm:t>
    </dgm:pt>
    <dgm:pt modelId="{B61E326E-9A59-446B-BE1A-F397D52BA0F9}" type="sibTrans" cxnId="{F0F75155-C79C-4F9C-A76C-2A791BF702D6}">
      <dgm:prSet/>
      <dgm:spPr/>
      <dgm:t>
        <a:bodyPr/>
        <a:lstStyle/>
        <a:p>
          <a:endParaRPr lang="en-DE"/>
        </a:p>
      </dgm:t>
    </dgm:pt>
    <dgm:pt modelId="{271309BF-F5E9-49A9-814E-F30D6D786B8E}" type="asst">
      <dgm:prSet phldrT="[Text]"/>
      <dgm:spPr>
        <a:solidFill>
          <a:schemeClr val="accent1">
            <a:lumMod val="60000"/>
            <a:lumOff val="40000"/>
          </a:schemeClr>
        </a:solidFill>
      </dgm:spPr>
      <dgm:t>
        <a:bodyPr/>
        <a:lstStyle/>
        <a:p>
          <a:r>
            <a:rPr lang="en-US" noProof="0" dirty="0"/>
            <a:t>Internal implementation with IT &amp; HR</a:t>
          </a:r>
        </a:p>
      </dgm:t>
    </dgm:pt>
    <dgm:pt modelId="{78FD42B0-652A-438D-BF6C-52057DA11003}" type="parTrans" cxnId="{ECF5B389-10A3-498B-B420-B694C8061A4F}">
      <dgm:prSet/>
      <dgm:spPr/>
      <dgm:t>
        <a:bodyPr/>
        <a:lstStyle/>
        <a:p>
          <a:endParaRPr lang="en-DE"/>
        </a:p>
      </dgm:t>
    </dgm:pt>
    <dgm:pt modelId="{FD3CB7C7-08A9-430E-BEE4-ABBD0C0AE77E}" type="sibTrans" cxnId="{ECF5B389-10A3-498B-B420-B694C8061A4F}">
      <dgm:prSet/>
      <dgm:spPr/>
      <dgm:t>
        <a:bodyPr/>
        <a:lstStyle/>
        <a:p>
          <a:endParaRPr lang="en-DE"/>
        </a:p>
      </dgm:t>
    </dgm:pt>
    <dgm:pt modelId="{FF912C0A-06AD-4936-92CD-5E2D3739DFBB}">
      <dgm:prSet phldrT="[Text]"/>
      <dgm:spPr>
        <a:solidFill>
          <a:schemeClr val="accent1">
            <a:lumMod val="60000"/>
            <a:lumOff val="40000"/>
          </a:schemeClr>
        </a:solidFill>
      </dgm:spPr>
      <dgm:t>
        <a:bodyPr/>
        <a:lstStyle/>
        <a:p>
          <a:r>
            <a:rPr lang="en-US" noProof="0" dirty="0"/>
            <a:t>Implementation with Hubdrive certified partner</a:t>
          </a:r>
        </a:p>
      </dgm:t>
    </dgm:pt>
    <dgm:pt modelId="{CA490F18-144D-478B-94AD-89DF9CA540DF}" type="parTrans" cxnId="{CFA2E52A-C17C-41BE-B066-29AD1894435F}">
      <dgm:prSet/>
      <dgm:spPr/>
      <dgm:t>
        <a:bodyPr/>
        <a:lstStyle/>
        <a:p>
          <a:endParaRPr lang="en-DE"/>
        </a:p>
      </dgm:t>
    </dgm:pt>
    <dgm:pt modelId="{E4EC09D9-EC05-4770-9FB1-8AC5DC8EF726}" type="sibTrans" cxnId="{CFA2E52A-C17C-41BE-B066-29AD1894435F}">
      <dgm:prSet/>
      <dgm:spPr/>
      <dgm:t>
        <a:bodyPr/>
        <a:lstStyle/>
        <a:p>
          <a:endParaRPr lang="en-DE"/>
        </a:p>
      </dgm:t>
    </dgm:pt>
    <dgm:pt modelId="{798D167E-1948-4D50-9B3E-B20473DF60E4}" type="pres">
      <dgm:prSet presAssocID="{2618FD41-659A-429A-98E4-D62B59C43BBA}" presName="mainComposite" presStyleCnt="0">
        <dgm:presLayoutVars>
          <dgm:chPref val="1"/>
          <dgm:dir/>
          <dgm:animOne val="branch"/>
          <dgm:animLvl val="lvl"/>
          <dgm:resizeHandles val="exact"/>
        </dgm:presLayoutVars>
      </dgm:prSet>
      <dgm:spPr/>
    </dgm:pt>
    <dgm:pt modelId="{065C49BA-7700-467F-BCCA-C71B33E05457}" type="pres">
      <dgm:prSet presAssocID="{2618FD41-659A-429A-98E4-D62B59C43BBA}" presName="hierFlow" presStyleCnt="0"/>
      <dgm:spPr/>
    </dgm:pt>
    <dgm:pt modelId="{E6AE38B1-06AD-403D-B7E8-0510D6836FA4}" type="pres">
      <dgm:prSet presAssocID="{2618FD41-659A-429A-98E4-D62B59C43BBA}" presName="hierChild1" presStyleCnt="0">
        <dgm:presLayoutVars>
          <dgm:chPref val="1"/>
          <dgm:animOne val="branch"/>
          <dgm:animLvl val="lvl"/>
        </dgm:presLayoutVars>
      </dgm:prSet>
      <dgm:spPr/>
    </dgm:pt>
    <dgm:pt modelId="{A3AFA2DA-D158-4037-AAE2-DECA245D763C}" type="pres">
      <dgm:prSet presAssocID="{6C5C4876-32EA-425A-BDB8-B3A482C44A68}" presName="Name14" presStyleCnt="0"/>
      <dgm:spPr/>
    </dgm:pt>
    <dgm:pt modelId="{48D96F1B-4B75-4359-A215-3028D10659F9}" type="pres">
      <dgm:prSet presAssocID="{6C5C4876-32EA-425A-BDB8-B3A482C44A68}" presName="level1Shape" presStyleLbl="node0" presStyleIdx="0" presStyleCnt="1">
        <dgm:presLayoutVars>
          <dgm:chPref val="3"/>
        </dgm:presLayoutVars>
      </dgm:prSet>
      <dgm:spPr/>
    </dgm:pt>
    <dgm:pt modelId="{8D81AC67-69D4-45A9-8C61-4E76B8914947}" type="pres">
      <dgm:prSet presAssocID="{6C5C4876-32EA-425A-BDB8-B3A482C44A68}" presName="hierChild2" presStyleCnt="0"/>
      <dgm:spPr/>
    </dgm:pt>
    <dgm:pt modelId="{C9531B22-C36B-4E04-885E-33D364197795}" type="pres">
      <dgm:prSet presAssocID="{78FD42B0-652A-438D-BF6C-52057DA11003}" presName="Name19" presStyleLbl="parChTrans1D2" presStyleIdx="0" presStyleCnt="2"/>
      <dgm:spPr/>
    </dgm:pt>
    <dgm:pt modelId="{279F8D48-9FF8-4B54-B582-7B66BDC65963}" type="pres">
      <dgm:prSet presAssocID="{271309BF-F5E9-49A9-814E-F30D6D786B8E}" presName="Name21" presStyleCnt="0"/>
      <dgm:spPr/>
    </dgm:pt>
    <dgm:pt modelId="{F26CF2AA-D53F-4F72-9F98-2EC240BBA1A9}" type="pres">
      <dgm:prSet presAssocID="{271309BF-F5E9-49A9-814E-F30D6D786B8E}" presName="level2Shape" presStyleLbl="asst1" presStyleIdx="0" presStyleCnt="1"/>
      <dgm:spPr/>
    </dgm:pt>
    <dgm:pt modelId="{E985E296-83CA-4366-9F94-FAED62DCA481}" type="pres">
      <dgm:prSet presAssocID="{271309BF-F5E9-49A9-814E-F30D6D786B8E}" presName="hierChild3" presStyleCnt="0"/>
      <dgm:spPr/>
    </dgm:pt>
    <dgm:pt modelId="{72200665-6894-4686-B4C8-27E9A81A7170}" type="pres">
      <dgm:prSet presAssocID="{CA490F18-144D-478B-94AD-89DF9CA540DF}" presName="Name19" presStyleLbl="parChTrans1D2" presStyleIdx="1" presStyleCnt="2"/>
      <dgm:spPr/>
    </dgm:pt>
    <dgm:pt modelId="{9F9C9518-63C5-4618-A728-4FA1210EAED2}" type="pres">
      <dgm:prSet presAssocID="{FF912C0A-06AD-4936-92CD-5E2D3739DFBB}" presName="Name21" presStyleCnt="0"/>
      <dgm:spPr/>
    </dgm:pt>
    <dgm:pt modelId="{5AB18436-4BCB-4E96-875A-E0A76D3731DC}" type="pres">
      <dgm:prSet presAssocID="{FF912C0A-06AD-4936-92CD-5E2D3739DFBB}" presName="level2Shape" presStyleLbl="node2" presStyleIdx="0" presStyleCnt="1"/>
      <dgm:spPr/>
    </dgm:pt>
    <dgm:pt modelId="{4E02401E-A1CE-47D2-9D57-25DEA6706824}" type="pres">
      <dgm:prSet presAssocID="{FF912C0A-06AD-4936-92CD-5E2D3739DFBB}" presName="hierChild3" presStyleCnt="0"/>
      <dgm:spPr/>
    </dgm:pt>
    <dgm:pt modelId="{4FBE36FE-E7AB-485A-B8C6-3E1F757383AB}" type="pres">
      <dgm:prSet presAssocID="{2618FD41-659A-429A-98E4-D62B59C43BBA}" presName="bgShapesFlow" presStyleCnt="0"/>
      <dgm:spPr/>
    </dgm:pt>
  </dgm:ptLst>
  <dgm:cxnLst>
    <dgm:cxn modelId="{CFA2E52A-C17C-41BE-B066-29AD1894435F}" srcId="{6C5C4876-32EA-425A-BDB8-B3A482C44A68}" destId="{FF912C0A-06AD-4936-92CD-5E2D3739DFBB}" srcOrd="1" destOrd="0" parTransId="{CA490F18-144D-478B-94AD-89DF9CA540DF}" sibTransId="{E4EC09D9-EC05-4770-9FB1-8AC5DC8EF726}"/>
    <dgm:cxn modelId="{91783743-4736-4925-A4AC-B468F5A96320}" type="presOf" srcId="{2618FD41-659A-429A-98E4-D62B59C43BBA}" destId="{798D167E-1948-4D50-9B3E-B20473DF60E4}" srcOrd="0" destOrd="0" presId="urn:microsoft.com/office/officeart/2005/8/layout/hierarchy6"/>
    <dgm:cxn modelId="{5D742565-8DF1-4F24-BCF9-1AA3E60AD98C}" type="presOf" srcId="{6C5C4876-32EA-425A-BDB8-B3A482C44A68}" destId="{48D96F1B-4B75-4359-A215-3028D10659F9}" srcOrd="0" destOrd="0" presId="urn:microsoft.com/office/officeart/2005/8/layout/hierarchy6"/>
    <dgm:cxn modelId="{17B34B50-11AA-4ADC-9561-3971238E3FC1}" type="presOf" srcId="{78FD42B0-652A-438D-BF6C-52057DA11003}" destId="{C9531B22-C36B-4E04-885E-33D364197795}" srcOrd="0" destOrd="0" presId="urn:microsoft.com/office/officeart/2005/8/layout/hierarchy6"/>
    <dgm:cxn modelId="{599E7074-97B3-4CF8-BB36-6E4176AA4A03}" type="presOf" srcId="{271309BF-F5E9-49A9-814E-F30D6D786B8E}" destId="{F26CF2AA-D53F-4F72-9F98-2EC240BBA1A9}" srcOrd="0" destOrd="0" presId="urn:microsoft.com/office/officeart/2005/8/layout/hierarchy6"/>
    <dgm:cxn modelId="{DCA36055-6BB6-42F7-8516-B9BC6CEEB029}" type="presOf" srcId="{CA490F18-144D-478B-94AD-89DF9CA540DF}" destId="{72200665-6894-4686-B4C8-27E9A81A7170}" srcOrd="0" destOrd="0" presId="urn:microsoft.com/office/officeart/2005/8/layout/hierarchy6"/>
    <dgm:cxn modelId="{F0F75155-C79C-4F9C-A76C-2A791BF702D6}" srcId="{2618FD41-659A-429A-98E4-D62B59C43BBA}" destId="{6C5C4876-32EA-425A-BDB8-B3A482C44A68}" srcOrd="0" destOrd="0" parTransId="{FCFFBF09-E65B-41C8-AD37-09990E1E0665}" sibTransId="{B61E326E-9A59-446B-BE1A-F397D52BA0F9}"/>
    <dgm:cxn modelId="{A3CBF656-8175-4B2F-94A4-F20E91F23ED0}" type="presOf" srcId="{FF912C0A-06AD-4936-92CD-5E2D3739DFBB}" destId="{5AB18436-4BCB-4E96-875A-E0A76D3731DC}" srcOrd="0" destOrd="0" presId="urn:microsoft.com/office/officeart/2005/8/layout/hierarchy6"/>
    <dgm:cxn modelId="{ECF5B389-10A3-498B-B420-B694C8061A4F}" srcId="{6C5C4876-32EA-425A-BDB8-B3A482C44A68}" destId="{271309BF-F5E9-49A9-814E-F30D6D786B8E}" srcOrd="0" destOrd="0" parTransId="{78FD42B0-652A-438D-BF6C-52057DA11003}" sibTransId="{FD3CB7C7-08A9-430E-BEE4-ABBD0C0AE77E}"/>
    <dgm:cxn modelId="{BC684BFF-1B62-4244-814E-4A1896FD0540}" type="presParOf" srcId="{798D167E-1948-4D50-9B3E-B20473DF60E4}" destId="{065C49BA-7700-467F-BCCA-C71B33E05457}" srcOrd="0" destOrd="0" presId="urn:microsoft.com/office/officeart/2005/8/layout/hierarchy6"/>
    <dgm:cxn modelId="{6FA72133-3F36-48E0-9B16-5CBAF75FA7EF}" type="presParOf" srcId="{065C49BA-7700-467F-BCCA-C71B33E05457}" destId="{E6AE38B1-06AD-403D-B7E8-0510D6836FA4}" srcOrd="0" destOrd="0" presId="urn:microsoft.com/office/officeart/2005/8/layout/hierarchy6"/>
    <dgm:cxn modelId="{552BA743-755F-4366-B38C-C72877EA9DA1}" type="presParOf" srcId="{E6AE38B1-06AD-403D-B7E8-0510D6836FA4}" destId="{A3AFA2DA-D158-4037-AAE2-DECA245D763C}" srcOrd="0" destOrd="0" presId="urn:microsoft.com/office/officeart/2005/8/layout/hierarchy6"/>
    <dgm:cxn modelId="{BE79866C-97E3-4097-AEF3-2B7AFB521291}" type="presParOf" srcId="{A3AFA2DA-D158-4037-AAE2-DECA245D763C}" destId="{48D96F1B-4B75-4359-A215-3028D10659F9}" srcOrd="0" destOrd="0" presId="urn:microsoft.com/office/officeart/2005/8/layout/hierarchy6"/>
    <dgm:cxn modelId="{B6C626F6-A010-4307-BCC3-95BBA9DF875E}" type="presParOf" srcId="{A3AFA2DA-D158-4037-AAE2-DECA245D763C}" destId="{8D81AC67-69D4-45A9-8C61-4E76B8914947}" srcOrd="1" destOrd="0" presId="urn:microsoft.com/office/officeart/2005/8/layout/hierarchy6"/>
    <dgm:cxn modelId="{4B5528AB-8B49-4C94-BD38-ED19B7B908A4}" type="presParOf" srcId="{8D81AC67-69D4-45A9-8C61-4E76B8914947}" destId="{C9531B22-C36B-4E04-885E-33D364197795}" srcOrd="0" destOrd="0" presId="urn:microsoft.com/office/officeart/2005/8/layout/hierarchy6"/>
    <dgm:cxn modelId="{D68A1EE1-7031-4726-ADE0-3AFB2153A29F}" type="presParOf" srcId="{8D81AC67-69D4-45A9-8C61-4E76B8914947}" destId="{279F8D48-9FF8-4B54-B582-7B66BDC65963}" srcOrd="1" destOrd="0" presId="urn:microsoft.com/office/officeart/2005/8/layout/hierarchy6"/>
    <dgm:cxn modelId="{98C68D9B-48B7-4A9D-85A3-7BFD28913A96}" type="presParOf" srcId="{279F8D48-9FF8-4B54-B582-7B66BDC65963}" destId="{F26CF2AA-D53F-4F72-9F98-2EC240BBA1A9}" srcOrd="0" destOrd="0" presId="urn:microsoft.com/office/officeart/2005/8/layout/hierarchy6"/>
    <dgm:cxn modelId="{1A0570FF-8CFE-48D4-8235-EDE0394F5146}" type="presParOf" srcId="{279F8D48-9FF8-4B54-B582-7B66BDC65963}" destId="{E985E296-83CA-4366-9F94-FAED62DCA481}" srcOrd="1" destOrd="0" presId="urn:microsoft.com/office/officeart/2005/8/layout/hierarchy6"/>
    <dgm:cxn modelId="{4F3C1D4F-E480-4653-9962-FDE17CF82CBA}" type="presParOf" srcId="{8D81AC67-69D4-45A9-8C61-4E76B8914947}" destId="{72200665-6894-4686-B4C8-27E9A81A7170}" srcOrd="2" destOrd="0" presId="urn:microsoft.com/office/officeart/2005/8/layout/hierarchy6"/>
    <dgm:cxn modelId="{19D0263F-741E-4967-9615-75F40B233087}" type="presParOf" srcId="{8D81AC67-69D4-45A9-8C61-4E76B8914947}" destId="{9F9C9518-63C5-4618-A728-4FA1210EAED2}" srcOrd="3" destOrd="0" presId="urn:microsoft.com/office/officeart/2005/8/layout/hierarchy6"/>
    <dgm:cxn modelId="{262F4E5D-A2EA-4572-93A9-442B3B46BA29}" type="presParOf" srcId="{9F9C9518-63C5-4618-A728-4FA1210EAED2}" destId="{5AB18436-4BCB-4E96-875A-E0A76D3731DC}" srcOrd="0" destOrd="0" presId="urn:microsoft.com/office/officeart/2005/8/layout/hierarchy6"/>
    <dgm:cxn modelId="{DCB302FD-3F4C-43FE-9752-3F9C6021D3C1}" type="presParOf" srcId="{9F9C9518-63C5-4618-A728-4FA1210EAED2}" destId="{4E02401E-A1CE-47D2-9D57-25DEA6706824}" srcOrd="1" destOrd="0" presId="urn:microsoft.com/office/officeart/2005/8/layout/hierarchy6"/>
    <dgm:cxn modelId="{CA813449-226A-4B37-AA5D-6EA32A0E361F}" type="presParOf" srcId="{798D167E-1948-4D50-9B3E-B20473DF60E4}" destId="{4FBE36FE-E7AB-485A-B8C6-3E1F757383AB}"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2E8D0C-77AC-4A4C-8A88-7B7690D87063}" type="doc">
      <dgm:prSet loTypeId="urn:microsoft.com/office/officeart/2005/8/layout/chevron2" loCatId="process" qsTypeId="urn:microsoft.com/office/officeart/2005/8/quickstyle/simple1" qsCatId="simple" csTypeId="urn:microsoft.com/office/officeart/2005/8/colors/accent0_3" csCatId="mainScheme" phldr="1"/>
      <dgm:spPr/>
    </dgm:pt>
    <dgm:pt modelId="{119D93E9-E495-449C-A8AA-8723448ADF63}">
      <dgm:prSet custT="1"/>
      <dgm:spPr>
        <a:solidFill>
          <a:schemeClr val="bg1">
            <a:lumMod val="95000"/>
            <a:alpha val="90000"/>
          </a:schemeClr>
        </a:solidFill>
      </dgm:spPr>
      <dgm:t>
        <a:bodyPr/>
        <a:lstStyle/>
        <a:p>
          <a:pPr>
            <a:buFont typeface="+mj-lt"/>
            <a:buNone/>
          </a:pPr>
          <a:r>
            <a:rPr lang="en-US" sz="900"/>
            <a:t>Internal communication of the upcoming milestone and its improvements</a:t>
          </a:r>
          <a:endParaRPr lang="en-DE" sz="900"/>
        </a:p>
      </dgm:t>
    </dgm:pt>
    <dgm:pt modelId="{C5E407E0-546C-47A3-B9B6-A866D08C5552}" type="parTrans" cxnId="{4A17A578-BE07-4051-BAE2-76ABA0BE6A34}">
      <dgm:prSet/>
      <dgm:spPr/>
      <dgm:t>
        <a:bodyPr/>
        <a:lstStyle/>
        <a:p>
          <a:endParaRPr lang="en-DE" sz="900"/>
        </a:p>
      </dgm:t>
    </dgm:pt>
    <dgm:pt modelId="{63509681-2091-46BB-93CF-9E33945D49CA}" type="sibTrans" cxnId="{4A17A578-BE07-4051-BAE2-76ABA0BE6A34}">
      <dgm:prSet/>
      <dgm:spPr/>
      <dgm:t>
        <a:bodyPr/>
        <a:lstStyle/>
        <a:p>
          <a:endParaRPr lang="en-DE" sz="900"/>
        </a:p>
      </dgm:t>
    </dgm:pt>
    <dgm:pt modelId="{5004A7D5-67A5-41EA-8B29-315A71B29952}">
      <dgm:prSet custT="1"/>
      <dgm:spPr>
        <a:solidFill>
          <a:schemeClr val="bg1">
            <a:lumMod val="95000"/>
            <a:alpha val="90000"/>
          </a:schemeClr>
        </a:solidFill>
      </dgm:spPr>
      <dgm:t>
        <a:bodyPr/>
        <a:lstStyle/>
        <a:p>
          <a:pPr>
            <a:buNone/>
          </a:pPr>
          <a:r>
            <a:rPr lang="en-US" sz="900"/>
            <a:t>Technical setup (more extensive at milestone 1)</a:t>
          </a:r>
          <a:endParaRPr lang="en-DE" sz="900"/>
        </a:p>
      </dgm:t>
    </dgm:pt>
    <dgm:pt modelId="{06170420-34DB-4213-8ED9-B1E2A11E8E1E}" type="parTrans" cxnId="{0D6F7D67-D9D7-481D-A110-ADA77DCC05E0}">
      <dgm:prSet/>
      <dgm:spPr/>
      <dgm:t>
        <a:bodyPr/>
        <a:lstStyle/>
        <a:p>
          <a:endParaRPr lang="en-DE" sz="900"/>
        </a:p>
      </dgm:t>
    </dgm:pt>
    <dgm:pt modelId="{42FFF9A3-C4A7-4A02-AB60-2A68A6D653AA}" type="sibTrans" cxnId="{0D6F7D67-D9D7-481D-A110-ADA77DCC05E0}">
      <dgm:prSet/>
      <dgm:spPr/>
      <dgm:t>
        <a:bodyPr/>
        <a:lstStyle/>
        <a:p>
          <a:endParaRPr lang="en-DE" sz="900"/>
        </a:p>
      </dgm:t>
    </dgm:pt>
    <dgm:pt modelId="{3E2618E1-E70E-44BB-9426-470934431D5C}">
      <dgm:prSet custT="1"/>
      <dgm:spPr>
        <a:solidFill>
          <a:schemeClr val="bg1">
            <a:lumMod val="95000"/>
            <a:alpha val="90000"/>
          </a:schemeClr>
        </a:solidFill>
      </dgm:spPr>
      <dgm:t>
        <a:bodyPr/>
        <a:lstStyle/>
        <a:p>
          <a:pPr>
            <a:buNone/>
          </a:pPr>
          <a:r>
            <a:rPr lang="en-US" sz="900"/>
            <a:t>Training on the necessary features for the milestone</a:t>
          </a:r>
          <a:endParaRPr lang="en-DE" sz="900"/>
        </a:p>
      </dgm:t>
    </dgm:pt>
    <dgm:pt modelId="{DD0B42B9-27ED-4FF9-9268-8B007E4AF263}" type="parTrans" cxnId="{04481C07-C6F7-46C7-A098-10406DA9E3CF}">
      <dgm:prSet/>
      <dgm:spPr/>
      <dgm:t>
        <a:bodyPr/>
        <a:lstStyle/>
        <a:p>
          <a:endParaRPr lang="en-DE" sz="900"/>
        </a:p>
      </dgm:t>
    </dgm:pt>
    <dgm:pt modelId="{87801BD2-A866-4053-BA26-CCC1A9428D0B}" type="sibTrans" cxnId="{04481C07-C6F7-46C7-A098-10406DA9E3CF}">
      <dgm:prSet/>
      <dgm:spPr/>
      <dgm:t>
        <a:bodyPr/>
        <a:lstStyle/>
        <a:p>
          <a:endParaRPr lang="en-DE" sz="900"/>
        </a:p>
      </dgm:t>
    </dgm:pt>
    <dgm:pt modelId="{F40ED827-9B29-4984-A5DE-DC4AEF4F4FF0}">
      <dgm:prSet custT="1"/>
      <dgm:spPr>
        <a:solidFill>
          <a:schemeClr val="bg1">
            <a:lumMod val="95000"/>
            <a:alpha val="90000"/>
          </a:schemeClr>
        </a:solidFill>
      </dgm:spPr>
      <dgm:t>
        <a:bodyPr/>
        <a:lstStyle/>
        <a:p>
          <a:pPr>
            <a:buNone/>
          </a:pPr>
          <a:r>
            <a:rPr lang="en-US" sz="900"/>
            <a:t>Customizing Prioritization and Implementing Priority 1</a:t>
          </a:r>
          <a:endParaRPr lang="en-DE" sz="900"/>
        </a:p>
      </dgm:t>
    </dgm:pt>
    <dgm:pt modelId="{34FF42BE-CBC4-469B-923F-00B6146CEB17}" type="parTrans" cxnId="{47F92C4E-FAB0-44CC-B8A4-5840FDF936E6}">
      <dgm:prSet/>
      <dgm:spPr/>
      <dgm:t>
        <a:bodyPr/>
        <a:lstStyle/>
        <a:p>
          <a:endParaRPr lang="en-DE" sz="900"/>
        </a:p>
      </dgm:t>
    </dgm:pt>
    <dgm:pt modelId="{F5AEEDDD-18EF-418F-B1F8-2E89D14EABE5}" type="sibTrans" cxnId="{47F92C4E-FAB0-44CC-B8A4-5840FDF936E6}">
      <dgm:prSet/>
      <dgm:spPr/>
      <dgm:t>
        <a:bodyPr/>
        <a:lstStyle/>
        <a:p>
          <a:endParaRPr lang="en-DE" sz="900"/>
        </a:p>
      </dgm:t>
    </dgm:pt>
    <dgm:pt modelId="{656077D1-9F97-436B-BA78-E976E154FF6A}">
      <dgm:prSet custT="1"/>
      <dgm:spPr>
        <a:solidFill>
          <a:schemeClr val="bg1">
            <a:lumMod val="95000"/>
            <a:alpha val="90000"/>
          </a:schemeClr>
        </a:solidFill>
      </dgm:spPr>
      <dgm:t>
        <a:bodyPr/>
        <a:lstStyle/>
        <a:p>
          <a:pPr>
            <a:buNone/>
          </a:pPr>
          <a:r>
            <a:rPr lang="en-US" sz="900"/>
            <a:t>Data Migration to Milestone</a:t>
          </a:r>
          <a:endParaRPr lang="en-DE" sz="900"/>
        </a:p>
      </dgm:t>
    </dgm:pt>
    <dgm:pt modelId="{C4BAEC30-D651-408B-82B9-0B2430A352C3}" type="parTrans" cxnId="{51D04A71-A0A1-4820-86E9-372D51D4B7B4}">
      <dgm:prSet/>
      <dgm:spPr/>
      <dgm:t>
        <a:bodyPr/>
        <a:lstStyle/>
        <a:p>
          <a:endParaRPr lang="en-DE" sz="900"/>
        </a:p>
      </dgm:t>
    </dgm:pt>
    <dgm:pt modelId="{5E5CB049-359E-44AA-8C44-7CA7C2275E21}" type="sibTrans" cxnId="{51D04A71-A0A1-4820-86E9-372D51D4B7B4}">
      <dgm:prSet/>
      <dgm:spPr/>
      <dgm:t>
        <a:bodyPr/>
        <a:lstStyle/>
        <a:p>
          <a:endParaRPr lang="en-DE" sz="900"/>
        </a:p>
      </dgm:t>
    </dgm:pt>
    <dgm:pt modelId="{3A801FE6-547E-496D-91D4-F4C18A62FCD2}">
      <dgm:prSet custT="1"/>
      <dgm:spPr>
        <a:solidFill>
          <a:schemeClr val="bg1">
            <a:lumMod val="95000"/>
            <a:alpha val="90000"/>
          </a:schemeClr>
        </a:solidFill>
      </dgm:spPr>
      <dgm:t>
        <a:bodyPr/>
        <a:lstStyle/>
        <a:p>
          <a:pPr>
            <a:buNone/>
          </a:pPr>
          <a:r>
            <a:rPr lang="en-US" sz="900"/>
            <a:t>Key Group usage and provide support</a:t>
          </a:r>
          <a:endParaRPr lang="en-DE" sz="900"/>
        </a:p>
      </dgm:t>
    </dgm:pt>
    <dgm:pt modelId="{930B7F53-E200-4711-A709-BB54FE077E53}" type="parTrans" cxnId="{68C555E6-524D-4726-A9C7-C22F733DBD0D}">
      <dgm:prSet/>
      <dgm:spPr/>
      <dgm:t>
        <a:bodyPr/>
        <a:lstStyle/>
        <a:p>
          <a:endParaRPr lang="en-DE" sz="900"/>
        </a:p>
      </dgm:t>
    </dgm:pt>
    <dgm:pt modelId="{A9542682-1E0F-40B4-84D6-4EB7E868725C}" type="sibTrans" cxnId="{68C555E6-524D-4726-A9C7-C22F733DBD0D}">
      <dgm:prSet/>
      <dgm:spPr/>
      <dgm:t>
        <a:bodyPr/>
        <a:lstStyle/>
        <a:p>
          <a:endParaRPr lang="en-DE" sz="900"/>
        </a:p>
      </dgm:t>
    </dgm:pt>
    <dgm:pt modelId="{5A3BCA1E-7D2C-4824-8647-03450FFB90C0}">
      <dgm:prSet custT="1"/>
      <dgm:spPr>
        <a:solidFill>
          <a:schemeClr val="bg1">
            <a:lumMod val="95000"/>
            <a:alpha val="90000"/>
          </a:schemeClr>
        </a:solidFill>
      </dgm:spPr>
      <dgm:t>
        <a:bodyPr/>
        <a:lstStyle/>
        <a:p>
          <a:pPr>
            <a:buNone/>
          </a:pPr>
          <a:r>
            <a:rPr lang="en-US" sz="900"/>
            <a:t>Make advantages transparent, develop key group into fans</a:t>
          </a:r>
          <a:endParaRPr lang="en-DE" sz="900"/>
        </a:p>
      </dgm:t>
    </dgm:pt>
    <dgm:pt modelId="{15F0114B-472E-4601-BBEF-5680D2CAB22C}" type="parTrans" cxnId="{6A9D61B9-AEA4-4B18-8C16-89ED2299C007}">
      <dgm:prSet/>
      <dgm:spPr/>
      <dgm:t>
        <a:bodyPr/>
        <a:lstStyle/>
        <a:p>
          <a:endParaRPr lang="en-DE" sz="900"/>
        </a:p>
      </dgm:t>
    </dgm:pt>
    <dgm:pt modelId="{FA8F910A-9A9D-4136-86CC-3DD726EA7012}" type="sibTrans" cxnId="{6A9D61B9-AEA4-4B18-8C16-89ED2299C007}">
      <dgm:prSet/>
      <dgm:spPr/>
      <dgm:t>
        <a:bodyPr/>
        <a:lstStyle/>
        <a:p>
          <a:endParaRPr lang="en-DE" sz="900"/>
        </a:p>
      </dgm:t>
    </dgm:pt>
    <dgm:pt modelId="{D14AD082-CED8-4B91-831E-C7468294ACEB}">
      <dgm:prSet custT="1"/>
      <dgm:spPr>
        <a:solidFill>
          <a:schemeClr val="bg1">
            <a:lumMod val="95000"/>
            <a:alpha val="90000"/>
          </a:schemeClr>
        </a:solidFill>
      </dgm:spPr>
      <dgm:t>
        <a:bodyPr/>
        <a:lstStyle/>
        <a:p>
          <a:pPr>
            <a:buNone/>
          </a:pPr>
          <a:r>
            <a:rPr lang="en-US" sz="900"/>
            <a:t>Training of all employees by the Key Group</a:t>
          </a:r>
          <a:endParaRPr lang="en-DE" sz="900"/>
        </a:p>
      </dgm:t>
    </dgm:pt>
    <dgm:pt modelId="{801E3079-5808-448A-8F67-337340B30DE1}" type="parTrans" cxnId="{C82F41C1-C55A-4C36-8165-201FA41D7053}">
      <dgm:prSet/>
      <dgm:spPr/>
      <dgm:t>
        <a:bodyPr/>
        <a:lstStyle/>
        <a:p>
          <a:endParaRPr lang="en-DE" sz="900"/>
        </a:p>
      </dgm:t>
    </dgm:pt>
    <dgm:pt modelId="{77C779B0-B8BA-4417-9D15-A965F999798A}" type="sibTrans" cxnId="{C82F41C1-C55A-4C36-8165-201FA41D7053}">
      <dgm:prSet/>
      <dgm:spPr/>
      <dgm:t>
        <a:bodyPr/>
        <a:lstStyle/>
        <a:p>
          <a:endParaRPr lang="en-DE" sz="900"/>
        </a:p>
      </dgm:t>
    </dgm:pt>
    <dgm:pt modelId="{5E1FC785-EEC4-4244-89E4-A78B735FBD18}">
      <dgm:prSet custT="1"/>
      <dgm:spPr>
        <a:solidFill>
          <a:schemeClr val="bg1">
            <a:lumMod val="95000"/>
            <a:alpha val="90000"/>
          </a:schemeClr>
        </a:solidFill>
      </dgm:spPr>
      <dgm:t>
        <a:bodyPr/>
        <a:lstStyle/>
        <a:p>
          <a:pPr>
            <a:buNone/>
          </a:pPr>
          <a:r>
            <a:rPr lang="en-US" sz="900"/>
            <a:t>Use of functions and digitized processes by all affected employees </a:t>
          </a:r>
          <a:endParaRPr lang="en-DE" sz="900"/>
        </a:p>
      </dgm:t>
    </dgm:pt>
    <dgm:pt modelId="{C3161003-2F06-4A6F-B534-BF041AF962F2}" type="parTrans" cxnId="{A1A98BEB-B855-4CBB-81E8-08D5F1A7C4CB}">
      <dgm:prSet/>
      <dgm:spPr/>
      <dgm:t>
        <a:bodyPr/>
        <a:lstStyle/>
        <a:p>
          <a:endParaRPr lang="en-DE" sz="900"/>
        </a:p>
      </dgm:t>
    </dgm:pt>
    <dgm:pt modelId="{8984C544-42E6-49DC-B11F-5E3C3AB20F07}" type="sibTrans" cxnId="{A1A98BEB-B855-4CBB-81E8-08D5F1A7C4CB}">
      <dgm:prSet/>
      <dgm:spPr/>
      <dgm:t>
        <a:bodyPr/>
        <a:lstStyle/>
        <a:p>
          <a:endParaRPr lang="en-DE" sz="900"/>
        </a:p>
      </dgm:t>
    </dgm:pt>
    <dgm:pt modelId="{C1757D50-8ECE-4FCF-B66A-3A028F089309}">
      <dgm:prSet custT="1"/>
      <dgm:spPr>
        <a:solidFill>
          <a:schemeClr val="bg1">
            <a:lumMod val="95000"/>
            <a:alpha val="90000"/>
          </a:schemeClr>
        </a:solidFill>
      </dgm:spPr>
      <dgm:t>
        <a:bodyPr/>
        <a:lstStyle/>
        <a:p>
          <a:pPr>
            <a:buNone/>
          </a:pPr>
          <a:r>
            <a:rPr lang="en-US" sz="900"/>
            <a:t>Make usage transparent and close gaps in usage</a:t>
          </a:r>
          <a:endParaRPr lang="en-DE" sz="900"/>
        </a:p>
      </dgm:t>
    </dgm:pt>
    <dgm:pt modelId="{95D9CC4E-4F75-4417-A621-7E80F6186908}" type="parTrans" cxnId="{34088084-160F-4D14-934F-D6C8D6B80246}">
      <dgm:prSet/>
      <dgm:spPr/>
      <dgm:t>
        <a:bodyPr/>
        <a:lstStyle/>
        <a:p>
          <a:endParaRPr lang="en-DE" sz="900"/>
        </a:p>
      </dgm:t>
    </dgm:pt>
    <dgm:pt modelId="{EEB1590D-15C7-4003-8744-688F5C4A5773}" type="sibTrans" cxnId="{34088084-160F-4D14-934F-D6C8D6B80246}">
      <dgm:prSet/>
      <dgm:spPr/>
      <dgm:t>
        <a:bodyPr/>
        <a:lstStyle/>
        <a:p>
          <a:endParaRPr lang="en-DE" sz="900"/>
        </a:p>
      </dgm:t>
    </dgm:pt>
    <dgm:pt modelId="{4E615377-2B37-4922-AEB2-28D673A73B6C}">
      <dgm:prSet custT="1"/>
      <dgm:spPr/>
      <dgm:t>
        <a:bodyPr/>
        <a:lstStyle/>
        <a:p>
          <a:r>
            <a:rPr lang="en-US" sz="900"/>
            <a:t>2</a:t>
          </a:r>
          <a:endParaRPr lang="en-DE" sz="900"/>
        </a:p>
      </dgm:t>
    </dgm:pt>
    <dgm:pt modelId="{792E1A4B-85E1-45F4-A38A-7D8430DAA268}" type="parTrans" cxnId="{9BFEE693-0846-4386-B361-FF630A802252}">
      <dgm:prSet/>
      <dgm:spPr/>
      <dgm:t>
        <a:bodyPr/>
        <a:lstStyle/>
        <a:p>
          <a:endParaRPr lang="en-DE" sz="900"/>
        </a:p>
      </dgm:t>
    </dgm:pt>
    <dgm:pt modelId="{4302B791-E16A-48BA-BA36-C3B24DD3AF1A}" type="sibTrans" cxnId="{9BFEE693-0846-4386-B361-FF630A802252}">
      <dgm:prSet/>
      <dgm:spPr/>
      <dgm:t>
        <a:bodyPr/>
        <a:lstStyle/>
        <a:p>
          <a:endParaRPr lang="en-DE" sz="900"/>
        </a:p>
      </dgm:t>
    </dgm:pt>
    <dgm:pt modelId="{C417F4B1-4803-4162-BDD0-E2D2072DFFA7}">
      <dgm:prSet custT="1"/>
      <dgm:spPr/>
      <dgm:t>
        <a:bodyPr/>
        <a:lstStyle/>
        <a:p>
          <a:r>
            <a:rPr lang="en-US" sz="900"/>
            <a:t>1</a:t>
          </a:r>
          <a:endParaRPr lang="en-DE" sz="900"/>
        </a:p>
      </dgm:t>
    </dgm:pt>
    <dgm:pt modelId="{84976CC3-C00D-4A94-B0E7-804B4ADC3841}" type="parTrans" cxnId="{DD562FCE-9398-4504-B0B6-8ACBD3A698B7}">
      <dgm:prSet/>
      <dgm:spPr/>
      <dgm:t>
        <a:bodyPr/>
        <a:lstStyle/>
        <a:p>
          <a:endParaRPr lang="en-DE" sz="900"/>
        </a:p>
      </dgm:t>
    </dgm:pt>
    <dgm:pt modelId="{2F30D177-4C6C-4959-AE85-7BA644FE37BC}" type="sibTrans" cxnId="{DD562FCE-9398-4504-B0B6-8ACBD3A698B7}">
      <dgm:prSet/>
      <dgm:spPr/>
      <dgm:t>
        <a:bodyPr/>
        <a:lstStyle/>
        <a:p>
          <a:endParaRPr lang="en-DE" sz="900"/>
        </a:p>
      </dgm:t>
    </dgm:pt>
    <dgm:pt modelId="{BC67A8B5-B8AB-46E4-9D99-ED6C3D16CE8E}">
      <dgm:prSet custT="1"/>
      <dgm:spPr/>
      <dgm:t>
        <a:bodyPr/>
        <a:lstStyle/>
        <a:p>
          <a:r>
            <a:rPr lang="en-US" sz="900"/>
            <a:t>3</a:t>
          </a:r>
          <a:endParaRPr lang="en-DE" sz="900"/>
        </a:p>
      </dgm:t>
    </dgm:pt>
    <dgm:pt modelId="{6C8D4960-C133-4187-AA07-4509F6254160}" type="parTrans" cxnId="{022E224A-A983-452F-9BD8-25C33B7BE224}">
      <dgm:prSet/>
      <dgm:spPr/>
      <dgm:t>
        <a:bodyPr/>
        <a:lstStyle/>
        <a:p>
          <a:endParaRPr lang="en-DE" sz="900"/>
        </a:p>
      </dgm:t>
    </dgm:pt>
    <dgm:pt modelId="{D1CCC5E1-6290-43D0-BE20-E5EF49D0B42C}" type="sibTrans" cxnId="{022E224A-A983-452F-9BD8-25C33B7BE224}">
      <dgm:prSet/>
      <dgm:spPr/>
      <dgm:t>
        <a:bodyPr/>
        <a:lstStyle/>
        <a:p>
          <a:endParaRPr lang="en-DE" sz="900"/>
        </a:p>
      </dgm:t>
    </dgm:pt>
    <dgm:pt modelId="{E1EAEF3A-1AD3-4574-AE98-876D5EDB0C6F}">
      <dgm:prSet custT="1"/>
      <dgm:spPr/>
      <dgm:t>
        <a:bodyPr/>
        <a:lstStyle/>
        <a:p>
          <a:r>
            <a:rPr lang="en-US" sz="900"/>
            <a:t>4</a:t>
          </a:r>
          <a:endParaRPr lang="en-DE" sz="900"/>
        </a:p>
      </dgm:t>
    </dgm:pt>
    <dgm:pt modelId="{4C0C55D3-CF2C-491B-828A-10A4103B6018}" type="parTrans" cxnId="{F343346B-F5CF-4D9C-8C61-A10E197D620F}">
      <dgm:prSet/>
      <dgm:spPr/>
      <dgm:t>
        <a:bodyPr/>
        <a:lstStyle/>
        <a:p>
          <a:endParaRPr lang="en-DE" sz="900"/>
        </a:p>
      </dgm:t>
    </dgm:pt>
    <dgm:pt modelId="{1AA2E316-F26A-48DC-BA16-1046674EB9DB}" type="sibTrans" cxnId="{F343346B-F5CF-4D9C-8C61-A10E197D620F}">
      <dgm:prSet/>
      <dgm:spPr/>
      <dgm:t>
        <a:bodyPr/>
        <a:lstStyle/>
        <a:p>
          <a:endParaRPr lang="en-DE" sz="900"/>
        </a:p>
      </dgm:t>
    </dgm:pt>
    <dgm:pt modelId="{2E7833C4-3FB6-4A5B-B8E0-496F25F76AAF}">
      <dgm:prSet custT="1"/>
      <dgm:spPr/>
      <dgm:t>
        <a:bodyPr/>
        <a:lstStyle/>
        <a:p>
          <a:r>
            <a:rPr lang="en-US" sz="900"/>
            <a:t>7</a:t>
          </a:r>
          <a:endParaRPr lang="en-DE" sz="900"/>
        </a:p>
      </dgm:t>
    </dgm:pt>
    <dgm:pt modelId="{8990C8C1-6915-4954-8D78-125280E2B238}" type="parTrans" cxnId="{7703EE31-AF13-434B-B7BF-4579C45EBBF7}">
      <dgm:prSet/>
      <dgm:spPr/>
      <dgm:t>
        <a:bodyPr/>
        <a:lstStyle/>
        <a:p>
          <a:endParaRPr lang="en-DE" sz="900"/>
        </a:p>
      </dgm:t>
    </dgm:pt>
    <dgm:pt modelId="{28253D8C-1244-45C2-BDC9-CDEFEA83C33A}" type="sibTrans" cxnId="{7703EE31-AF13-434B-B7BF-4579C45EBBF7}">
      <dgm:prSet/>
      <dgm:spPr/>
      <dgm:t>
        <a:bodyPr/>
        <a:lstStyle/>
        <a:p>
          <a:endParaRPr lang="en-DE" sz="900"/>
        </a:p>
      </dgm:t>
    </dgm:pt>
    <dgm:pt modelId="{93C08D9F-9943-45FD-902B-B048A4AA73B2}">
      <dgm:prSet custT="1"/>
      <dgm:spPr/>
      <dgm:t>
        <a:bodyPr/>
        <a:lstStyle/>
        <a:p>
          <a:r>
            <a:rPr lang="en-US" sz="900"/>
            <a:t>8</a:t>
          </a:r>
          <a:endParaRPr lang="en-DE" sz="900"/>
        </a:p>
      </dgm:t>
    </dgm:pt>
    <dgm:pt modelId="{648903DD-F866-42CF-ABD7-D41A5826FB74}" type="parTrans" cxnId="{57E3C4AA-6402-44E6-9AE8-0874DB0484C7}">
      <dgm:prSet/>
      <dgm:spPr/>
      <dgm:t>
        <a:bodyPr/>
        <a:lstStyle/>
        <a:p>
          <a:endParaRPr lang="en-DE" sz="900"/>
        </a:p>
      </dgm:t>
    </dgm:pt>
    <dgm:pt modelId="{D28FBB5C-C079-4507-9E9A-615A8435B314}" type="sibTrans" cxnId="{57E3C4AA-6402-44E6-9AE8-0874DB0484C7}">
      <dgm:prSet/>
      <dgm:spPr/>
      <dgm:t>
        <a:bodyPr/>
        <a:lstStyle/>
        <a:p>
          <a:endParaRPr lang="en-DE" sz="900"/>
        </a:p>
      </dgm:t>
    </dgm:pt>
    <dgm:pt modelId="{62D10AD4-429E-4597-B567-7D563E4834F9}">
      <dgm:prSet custT="1"/>
      <dgm:spPr/>
      <dgm:t>
        <a:bodyPr/>
        <a:lstStyle/>
        <a:p>
          <a:r>
            <a:rPr lang="en-US" sz="900"/>
            <a:t>9</a:t>
          </a:r>
          <a:endParaRPr lang="en-DE" sz="900"/>
        </a:p>
      </dgm:t>
    </dgm:pt>
    <dgm:pt modelId="{EB69FC39-B770-4E3C-ADCD-2F48AD51A696}" type="parTrans" cxnId="{2915BE0B-0020-4E68-8AC9-9AA3503AE0F3}">
      <dgm:prSet/>
      <dgm:spPr/>
      <dgm:t>
        <a:bodyPr/>
        <a:lstStyle/>
        <a:p>
          <a:endParaRPr lang="en-DE" sz="900"/>
        </a:p>
      </dgm:t>
    </dgm:pt>
    <dgm:pt modelId="{B848E2B4-6AC3-4999-859A-B83A76D45010}" type="sibTrans" cxnId="{2915BE0B-0020-4E68-8AC9-9AA3503AE0F3}">
      <dgm:prSet/>
      <dgm:spPr/>
      <dgm:t>
        <a:bodyPr/>
        <a:lstStyle/>
        <a:p>
          <a:endParaRPr lang="en-DE" sz="900"/>
        </a:p>
      </dgm:t>
    </dgm:pt>
    <dgm:pt modelId="{CBE70401-D3E5-4925-9D84-98D48BB02094}">
      <dgm:prSet custT="1"/>
      <dgm:spPr/>
      <dgm:t>
        <a:bodyPr/>
        <a:lstStyle/>
        <a:p>
          <a:r>
            <a:rPr lang="en-US" sz="900"/>
            <a:t>10</a:t>
          </a:r>
          <a:endParaRPr lang="en-DE" sz="900"/>
        </a:p>
      </dgm:t>
    </dgm:pt>
    <dgm:pt modelId="{2755D7CD-1C5A-4082-BF30-64C1496ED6C9}" type="parTrans" cxnId="{F3D74D3B-912B-4D4A-B670-D9D43E907B6C}">
      <dgm:prSet/>
      <dgm:spPr/>
      <dgm:t>
        <a:bodyPr/>
        <a:lstStyle/>
        <a:p>
          <a:endParaRPr lang="en-DE" sz="900"/>
        </a:p>
      </dgm:t>
    </dgm:pt>
    <dgm:pt modelId="{5F1215B0-3A31-4BA0-AAE1-26361CC58937}" type="sibTrans" cxnId="{F3D74D3B-912B-4D4A-B670-D9D43E907B6C}">
      <dgm:prSet/>
      <dgm:spPr/>
      <dgm:t>
        <a:bodyPr/>
        <a:lstStyle/>
        <a:p>
          <a:endParaRPr lang="en-DE" sz="900"/>
        </a:p>
      </dgm:t>
    </dgm:pt>
    <dgm:pt modelId="{E1D27914-6409-439A-BF4F-A043D5CF9845}">
      <dgm:prSet custT="1"/>
      <dgm:spPr/>
      <dgm:t>
        <a:bodyPr/>
        <a:lstStyle/>
        <a:p>
          <a:r>
            <a:rPr lang="en-US" sz="900"/>
            <a:t>5</a:t>
          </a:r>
          <a:endParaRPr lang="en-DE" sz="900"/>
        </a:p>
      </dgm:t>
    </dgm:pt>
    <dgm:pt modelId="{CF85E80E-1B17-43A7-AF92-5581EF20412C}" type="parTrans" cxnId="{60BB6C2F-EC1C-49C3-9C68-CCBCE9429BC5}">
      <dgm:prSet/>
      <dgm:spPr/>
      <dgm:t>
        <a:bodyPr/>
        <a:lstStyle/>
        <a:p>
          <a:endParaRPr lang="en-DE" sz="900"/>
        </a:p>
      </dgm:t>
    </dgm:pt>
    <dgm:pt modelId="{2C8EF369-6ABD-424C-97D1-E68607CAADA6}" type="sibTrans" cxnId="{60BB6C2F-EC1C-49C3-9C68-CCBCE9429BC5}">
      <dgm:prSet/>
      <dgm:spPr/>
      <dgm:t>
        <a:bodyPr/>
        <a:lstStyle/>
        <a:p>
          <a:endParaRPr lang="en-DE" sz="900"/>
        </a:p>
      </dgm:t>
    </dgm:pt>
    <dgm:pt modelId="{B160BF1C-8CD0-4C87-9EF8-66EC96E03846}">
      <dgm:prSet custT="1"/>
      <dgm:spPr/>
      <dgm:t>
        <a:bodyPr/>
        <a:lstStyle/>
        <a:p>
          <a:r>
            <a:rPr lang="en-US" sz="900"/>
            <a:t>6</a:t>
          </a:r>
          <a:endParaRPr lang="en-DE" sz="900"/>
        </a:p>
      </dgm:t>
    </dgm:pt>
    <dgm:pt modelId="{084655AD-EC15-4289-BC2C-C7432D5060DF}" type="parTrans" cxnId="{8077B54D-BBAB-4DBF-B07B-1224480E6A92}">
      <dgm:prSet/>
      <dgm:spPr/>
      <dgm:t>
        <a:bodyPr/>
        <a:lstStyle/>
        <a:p>
          <a:endParaRPr lang="en-DE" sz="900"/>
        </a:p>
      </dgm:t>
    </dgm:pt>
    <dgm:pt modelId="{81B7F145-9C79-4472-B385-83DCCDA6913C}" type="sibTrans" cxnId="{8077B54D-BBAB-4DBF-B07B-1224480E6A92}">
      <dgm:prSet/>
      <dgm:spPr/>
      <dgm:t>
        <a:bodyPr/>
        <a:lstStyle/>
        <a:p>
          <a:endParaRPr lang="en-DE" sz="900"/>
        </a:p>
      </dgm:t>
    </dgm:pt>
    <dgm:pt modelId="{01186C1D-3DE7-4021-9626-8D10B8542D97}" type="pres">
      <dgm:prSet presAssocID="{462E8D0C-77AC-4A4C-8A88-7B7690D87063}" presName="linearFlow" presStyleCnt="0">
        <dgm:presLayoutVars>
          <dgm:dir/>
          <dgm:animLvl val="lvl"/>
          <dgm:resizeHandles val="exact"/>
        </dgm:presLayoutVars>
      </dgm:prSet>
      <dgm:spPr/>
    </dgm:pt>
    <dgm:pt modelId="{F1ABF41F-60C0-477D-A69D-394AA0B675AA}" type="pres">
      <dgm:prSet presAssocID="{C417F4B1-4803-4162-BDD0-E2D2072DFFA7}" presName="composite" presStyleCnt="0"/>
      <dgm:spPr/>
    </dgm:pt>
    <dgm:pt modelId="{B939FB16-6A9B-4788-9689-D2E8C5475DB5}" type="pres">
      <dgm:prSet presAssocID="{C417F4B1-4803-4162-BDD0-E2D2072DFFA7}" presName="parentText" presStyleLbl="alignNode1" presStyleIdx="0" presStyleCnt="10">
        <dgm:presLayoutVars>
          <dgm:chMax val="1"/>
          <dgm:bulletEnabled val="1"/>
        </dgm:presLayoutVars>
      </dgm:prSet>
      <dgm:spPr/>
    </dgm:pt>
    <dgm:pt modelId="{B239A0F1-11F2-4B16-A6BF-CC6435E365C6}" type="pres">
      <dgm:prSet presAssocID="{C417F4B1-4803-4162-BDD0-E2D2072DFFA7}" presName="descendantText" presStyleLbl="alignAcc1" presStyleIdx="0" presStyleCnt="10">
        <dgm:presLayoutVars>
          <dgm:bulletEnabled val="1"/>
        </dgm:presLayoutVars>
      </dgm:prSet>
      <dgm:spPr/>
    </dgm:pt>
    <dgm:pt modelId="{E83D9305-8B44-4BF3-AF74-B4E676CEA8A7}" type="pres">
      <dgm:prSet presAssocID="{2F30D177-4C6C-4959-AE85-7BA644FE37BC}" presName="sp" presStyleCnt="0"/>
      <dgm:spPr/>
    </dgm:pt>
    <dgm:pt modelId="{CBE3B5EC-B2C9-43E2-A5AA-6AEF78C1A440}" type="pres">
      <dgm:prSet presAssocID="{4E615377-2B37-4922-AEB2-28D673A73B6C}" presName="composite" presStyleCnt="0"/>
      <dgm:spPr/>
    </dgm:pt>
    <dgm:pt modelId="{EA92E42A-287C-46E9-9469-2B5BA26FBEB7}" type="pres">
      <dgm:prSet presAssocID="{4E615377-2B37-4922-AEB2-28D673A73B6C}" presName="parentText" presStyleLbl="alignNode1" presStyleIdx="1" presStyleCnt="10">
        <dgm:presLayoutVars>
          <dgm:chMax val="1"/>
          <dgm:bulletEnabled val="1"/>
        </dgm:presLayoutVars>
      </dgm:prSet>
      <dgm:spPr/>
    </dgm:pt>
    <dgm:pt modelId="{CC6109C7-117F-4EDC-953D-610A03851BF1}" type="pres">
      <dgm:prSet presAssocID="{4E615377-2B37-4922-AEB2-28D673A73B6C}" presName="descendantText" presStyleLbl="alignAcc1" presStyleIdx="1" presStyleCnt="10">
        <dgm:presLayoutVars>
          <dgm:bulletEnabled val="1"/>
        </dgm:presLayoutVars>
      </dgm:prSet>
      <dgm:spPr/>
    </dgm:pt>
    <dgm:pt modelId="{3AE97A05-557F-4045-BCA1-99D5575D2F16}" type="pres">
      <dgm:prSet presAssocID="{4302B791-E16A-48BA-BA36-C3B24DD3AF1A}" presName="sp" presStyleCnt="0"/>
      <dgm:spPr/>
    </dgm:pt>
    <dgm:pt modelId="{74EB2C4D-7524-46D7-9E1D-38CAFDC102E5}" type="pres">
      <dgm:prSet presAssocID="{BC67A8B5-B8AB-46E4-9D99-ED6C3D16CE8E}" presName="composite" presStyleCnt="0"/>
      <dgm:spPr/>
    </dgm:pt>
    <dgm:pt modelId="{498D60CA-B2BD-4264-AE08-0C442CEDF685}" type="pres">
      <dgm:prSet presAssocID="{BC67A8B5-B8AB-46E4-9D99-ED6C3D16CE8E}" presName="parentText" presStyleLbl="alignNode1" presStyleIdx="2" presStyleCnt="10">
        <dgm:presLayoutVars>
          <dgm:chMax val="1"/>
          <dgm:bulletEnabled val="1"/>
        </dgm:presLayoutVars>
      </dgm:prSet>
      <dgm:spPr/>
    </dgm:pt>
    <dgm:pt modelId="{5E6156D9-9D3C-4527-8660-1CE10339C624}" type="pres">
      <dgm:prSet presAssocID="{BC67A8B5-B8AB-46E4-9D99-ED6C3D16CE8E}" presName="descendantText" presStyleLbl="alignAcc1" presStyleIdx="2" presStyleCnt="10">
        <dgm:presLayoutVars>
          <dgm:bulletEnabled val="1"/>
        </dgm:presLayoutVars>
      </dgm:prSet>
      <dgm:spPr/>
    </dgm:pt>
    <dgm:pt modelId="{2C8A9F25-C4DF-4217-85EC-160823EDAB1E}" type="pres">
      <dgm:prSet presAssocID="{D1CCC5E1-6290-43D0-BE20-E5EF49D0B42C}" presName="sp" presStyleCnt="0"/>
      <dgm:spPr/>
    </dgm:pt>
    <dgm:pt modelId="{798A63A6-BBF6-4843-B70E-3F2A62AB1BA4}" type="pres">
      <dgm:prSet presAssocID="{E1EAEF3A-1AD3-4574-AE98-876D5EDB0C6F}" presName="composite" presStyleCnt="0"/>
      <dgm:spPr/>
    </dgm:pt>
    <dgm:pt modelId="{B18F2FE6-4BEB-488E-BF70-3701C75A4B17}" type="pres">
      <dgm:prSet presAssocID="{E1EAEF3A-1AD3-4574-AE98-876D5EDB0C6F}" presName="parentText" presStyleLbl="alignNode1" presStyleIdx="3" presStyleCnt="10">
        <dgm:presLayoutVars>
          <dgm:chMax val="1"/>
          <dgm:bulletEnabled val="1"/>
        </dgm:presLayoutVars>
      </dgm:prSet>
      <dgm:spPr/>
    </dgm:pt>
    <dgm:pt modelId="{B136B389-8110-4792-B810-8B76A9745119}" type="pres">
      <dgm:prSet presAssocID="{E1EAEF3A-1AD3-4574-AE98-876D5EDB0C6F}" presName="descendantText" presStyleLbl="alignAcc1" presStyleIdx="3" presStyleCnt="10">
        <dgm:presLayoutVars>
          <dgm:bulletEnabled val="1"/>
        </dgm:presLayoutVars>
      </dgm:prSet>
      <dgm:spPr/>
    </dgm:pt>
    <dgm:pt modelId="{EA017C9E-2D36-4398-B6CA-C5961F52C7EB}" type="pres">
      <dgm:prSet presAssocID="{1AA2E316-F26A-48DC-BA16-1046674EB9DB}" presName="sp" presStyleCnt="0"/>
      <dgm:spPr/>
    </dgm:pt>
    <dgm:pt modelId="{80ED8F84-BC57-47EC-84C3-03DAEDEF7C4A}" type="pres">
      <dgm:prSet presAssocID="{E1D27914-6409-439A-BF4F-A043D5CF9845}" presName="composite" presStyleCnt="0"/>
      <dgm:spPr/>
    </dgm:pt>
    <dgm:pt modelId="{43E05065-6DE6-4A28-9D5D-2010CB2C2229}" type="pres">
      <dgm:prSet presAssocID="{E1D27914-6409-439A-BF4F-A043D5CF9845}" presName="parentText" presStyleLbl="alignNode1" presStyleIdx="4" presStyleCnt="10">
        <dgm:presLayoutVars>
          <dgm:chMax val="1"/>
          <dgm:bulletEnabled val="1"/>
        </dgm:presLayoutVars>
      </dgm:prSet>
      <dgm:spPr/>
    </dgm:pt>
    <dgm:pt modelId="{1E622FA5-0ED8-4286-9F9D-E97487F4F5EA}" type="pres">
      <dgm:prSet presAssocID="{E1D27914-6409-439A-BF4F-A043D5CF9845}" presName="descendantText" presStyleLbl="alignAcc1" presStyleIdx="4" presStyleCnt="10">
        <dgm:presLayoutVars>
          <dgm:bulletEnabled val="1"/>
        </dgm:presLayoutVars>
      </dgm:prSet>
      <dgm:spPr/>
    </dgm:pt>
    <dgm:pt modelId="{F9E13E4F-992C-443C-BC1D-672841892A1F}" type="pres">
      <dgm:prSet presAssocID="{2C8EF369-6ABD-424C-97D1-E68607CAADA6}" presName="sp" presStyleCnt="0"/>
      <dgm:spPr/>
    </dgm:pt>
    <dgm:pt modelId="{F9F3BAC6-E709-45D2-B510-AE81CD66CC0F}" type="pres">
      <dgm:prSet presAssocID="{B160BF1C-8CD0-4C87-9EF8-66EC96E03846}" presName="composite" presStyleCnt="0"/>
      <dgm:spPr/>
    </dgm:pt>
    <dgm:pt modelId="{4313DA08-58C6-4E78-B798-22D500A6C702}" type="pres">
      <dgm:prSet presAssocID="{B160BF1C-8CD0-4C87-9EF8-66EC96E03846}" presName="parentText" presStyleLbl="alignNode1" presStyleIdx="5" presStyleCnt="10">
        <dgm:presLayoutVars>
          <dgm:chMax val="1"/>
          <dgm:bulletEnabled val="1"/>
        </dgm:presLayoutVars>
      </dgm:prSet>
      <dgm:spPr/>
    </dgm:pt>
    <dgm:pt modelId="{39F2F6DD-F083-492E-987C-8F9BE940846E}" type="pres">
      <dgm:prSet presAssocID="{B160BF1C-8CD0-4C87-9EF8-66EC96E03846}" presName="descendantText" presStyleLbl="alignAcc1" presStyleIdx="5" presStyleCnt="10">
        <dgm:presLayoutVars>
          <dgm:bulletEnabled val="1"/>
        </dgm:presLayoutVars>
      </dgm:prSet>
      <dgm:spPr/>
    </dgm:pt>
    <dgm:pt modelId="{7AFF66A7-537D-4455-8314-B3CD2DB11696}" type="pres">
      <dgm:prSet presAssocID="{81B7F145-9C79-4472-B385-83DCCDA6913C}" presName="sp" presStyleCnt="0"/>
      <dgm:spPr/>
    </dgm:pt>
    <dgm:pt modelId="{0BCEC0F4-E591-486B-AF25-F6959F28FED3}" type="pres">
      <dgm:prSet presAssocID="{2E7833C4-3FB6-4A5B-B8E0-496F25F76AAF}" presName="composite" presStyleCnt="0"/>
      <dgm:spPr/>
    </dgm:pt>
    <dgm:pt modelId="{F27F7457-DDC8-4DBB-9DE0-D3C2159F73E3}" type="pres">
      <dgm:prSet presAssocID="{2E7833C4-3FB6-4A5B-B8E0-496F25F76AAF}" presName="parentText" presStyleLbl="alignNode1" presStyleIdx="6" presStyleCnt="10">
        <dgm:presLayoutVars>
          <dgm:chMax val="1"/>
          <dgm:bulletEnabled val="1"/>
        </dgm:presLayoutVars>
      </dgm:prSet>
      <dgm:spPr/>
    </dgm:pt>
    <dgm:pt modelId="{0614DF87-7079-41A9-81B6-1F4282F140AA}" type="pres">
      <dgm:prSet presAssocID="{2E7833C4-3FB6-4A5B-B8E0-496F25F76AAF}" presName="descendantText" presStyleLbl="alignAcc1" presStyleIdx="6" presStyleCnt="10">
        <dgm:presLayoutVars>
          <dgm:bulletEnabled val="1"/>
        </dgm:presLayoutVars>
      </dgm:prSet>
      <dgm:spPr/>
    </dgm:pt>
    <dgm:pt modelId="{B823ADE6-0805-4C3A-999B-630F27667A2F}" type="pres">
      <dgm:prSet presAssocID="{28253D8C-1244-45C2-BDC9-CDEFEA83C33A}" presName="sp" presStyleCnt="0"/>
      <dgm:spPr/>
    </dgm:pt>
    <dgm:pt modelId="{D49F47DB-07DD-4D1E-94A3-48B4762BF71E}" type="pres">
      <dgm:prSet presAssocID="{93C08D9F-9943-45FD-902B-B048A4AA73B2}" presName="composite" presStyleCnt="0"/>
      <dgm:spPr/>
    </dgm:pt>
    <dgm:pt modelId="{686F6ACE-F88F-4088-B457-2B53CC6EE0D1}" type="pres">
      <dgm:prSet presAssocID="{93C08D9F-9943-45FD-902B-B048A4AA73B2}" presName="parentText" presStyleLbl="alignNode1" presStyleIdx="7" presStyleCnt="10">
        <dgm:presLayoutVars>
          <dgm:chMax val="1"/>
          <dgm:bulletEnabled val="1"/>
        </dgm:presLayoutVars>
      </dgm:prSet>
      <dgm:spPr/>
    </dgm:pt>
    <dgm:pt modelId="{6B2BC449-C126-4447-BB87-9F4BA33A7936}" type="pres">
      <dgm:prSet presAssocID="{93C08D9F-9943-45FD-902B-B048A4AA73B2}" presName="descendantText" presStyleLbl="alignAcc1" presStyleIdx="7" presStyleCnt="10">
        <dgm:presLayoutVars>
          <dgm:bulletEnabled val="1"/>
        </dgm:presLayoutVars>
      </dgm:prSet>
      <dgm:spPr/>
    </dgm:pt>
    <dgm:pt modelId="{4BB72279-08E4-4A90-9149-CAD0A0D8DDD9}" type="pres">
      <dgm:prSet presAssocID="{D28FBB5C-C079-4507-9E9A-615A8435B314}" presName="sp" presStyleCnt="0"/>
      <dgm:spPr/>
    </dgm:pt>
    <dgm:pt modelId="{9814308E-4B76-4FA0-8E33-531ED1948AFD}" type="pres">
      <dgm:prSet presAssocID="{62D10AD4-429E-4597-B567-7D563E4834F9}" presName="composite" presStyleCnt="0"/>
      <dgm:spPr/>
    </dgm:pt>
    <dgm:pt modelId="{DDA80C57-60E8-4EE9-A967-D339BCD59F35}" type="pres">
      <dgm:prSet presAssocID="{62D10AD4-429E-4597-B567-7D563E4834F9}" presName="parentText" presStyleLbl="alignNode1" presStyleIdx="8" presStyleCnt="10">
        <dgm:presLayoutVars>
          <dgm:chMax val="1"/>
          <dgm:bulletEnabled val="1"/>
        </dgm:presLayoutVars>
      </dgm:prSet>
      <dgm:spPr/>
    </dgm:pt>
    <dgm:pt modelId="{D68BD65D-0FCB-4D68-A8E5-E5E1EC2D8669}" type="pres">
      <dgm:prSet presAssocID="{62D10AD4-429E-4597-B567-7D563E4834F9}" presName="descendantText" presStyleLbl="alignAcc1" presStyleIdx="8" presStyleCnt="10">
        <dgm:presLayoutVars>
          <dgm:bulletEnabled val="1"/>
        </dgm:presLayoutVars>
      </dgm:prSet>
      <dgm:spPr/>
    </dgm:pt>
    <dgm:pt modelId="{CA976FA1-13D9-4C09-AACE-0EB1645BE612}" type="pres">
      <dgm:prSet presAssocID="{B848E2B4-6AC3-4999-859A-B83A76D45010}" presName="sp" presStyleCnt="0"/>
      <dgm:spPr/>
    </dgm:pt>
    <dgm:pt modelId="{E8776AB8-FE20-4BFD-9CF9-F07461CBEF5D}" type="pres">
      <dgm:prSet presAssocID="{CBE70401-D3E5-4925-9D84-98D48BB02094}" presName="composite" presStyleCnt="0"/>
      <dgm:spPr/>
    </dgm:pt>
    <dgm:pt modelId="{C487EBCA-02C2-4C9B-AAF5-C09EB07C1DBE}" type="pres">
      <dgm:prSet presAssocID="{CBE70401-D3E5-4925-9D84-98D48BB02094}" presName="parentText" presStyleLbl="alignNode1" presStyleIdx="9" presStyleCnt="10">
        <dgm:presLayoutVars>
          <dgm:chMax val="1"/>
          <dgm:bulletEnabled val="1"/>
        </dgm:presLayoutVars>
      </dgm:prSet>
      <dgm:spPr/>
    </dgm:pt>
    <dgm:pt modelId="{DFB87974-26F5-46E5-9EA7-DC235A342F60}" type="pres">
      <dgm:prSet presAssocID="{CBE70401-D3E5-4925-9D84-98D48BB02094}" presName="descendantText" presStyleLbl="alignAcc1" presStyleIdx="9" presStyleCnt="10">
        <dgm:presLayoutVars>
          <dgm:bulletEnabled val="1"/>
        </dgm:presLayoutVars>
      </dgm:prSet>
      <dgm:spPr/>
    </dgm:pt>
  </dgm:ptLst>
  <dgm:cxnLst>
    <dgm:cxn modelId="{20B5B100-04C0-4247-93AA-B53FC48F92F6}" type="presOf" srcId="{62D10AD4-429E-4597-B567-7D563E4834F9}" destId="{DDA80C57-60E8-4EE9-A967-D339BCD59F35}" srcOrd="0" destOrd="0" presId="urn:microsoft.com/office/officeart/2005/8/layout/chevron2"/>
    <dgm:cxn modelId="{04481C07-C6F7-46C7-A098-10406DA9E3CF}" srcId="{BC67A8B5-B8AB-46E4-9D99-ED6C3D16CE8E}" destId="{3E2618E1-E70E-44BB-9426-470934431D5C}" srcOrd="0" destOrd="0" parTransId="{DD0B42B9-27ED-4FF9-9268-8B007E4AF263}" sibTransId="{87801BD2-A866-4053-BA26-CCC1A9428D0B}"/>
    <dgm:cxn modelId="{D240BC07-3210-495A-B972-22FA6F9CCACD}" type="presOf" srcId="{4E615377-2B37-4922-AEB2-28D673A73B6C}" destId="{EA92E42A-287C-46E9-9469-2B5BA26FBEB7}" srcOrd="0" destOrd="0" presId="urn:microsoft.com/office/officeart/2005/8/layout/chevron2"/>
    <dgm:cxn modelId="{2915BE0B-0020-4E68-8AC9-9AA3503AE0F3}" srcId="{462E8D0C-77AC-4A4C-8A88-7B7690D87063}" destId="{62D10AD4-429E-4597-B567-7D563E4834F9}" srcOrd="8" destOrd="0" parTransId="{EB69FC39-B770-4E3C-ADCD-2F48AD51A696}" sibTransId="{B848E2B4-6AC3-4999-859A-B83A76D45010}"/>
    <dgm:cxn modelId="{AE00F516-4F6D-47FC-8EBC-73966C544C21}" type="presOf" srcId="{E1EAEF3A-1AD3-4574-AE98-876D5EDB0C6F}" destId="{B18F2FE6-4BEB-488E-BF70-3701C75A4B17}" srcOrd="0" destOrd="0" presId="urn:microsoft.com/office/officeart/2005/8/layout/chevron2"/>
    <dgm:cxn modelId="{F24AF721-F3BE-42BE-BE9B-86A695BB3EB5}" type="presOf" srcId="{C417F4B1-4803-4162-BDD0-E2D2072DFFA7}" destId="{B939FB16-6A9B-4788-9689-D2E8C5475DB5}" srcOrd="0" destOrd="0" presId="urn:microsoft.com/office/officeart/2005/8/layout/chevron2"/>
    <dgm:cxn modelId="{60BB6C2F-EC1C-49C3-9C68-CCBCE9429BC5}" srcId="{462E8D0C-77AC-4A4C-8A88-7B7690D87063}" destId="{E1D27914-6409-439A-BF4F-A043D5CF9845}" srcOrd="4" destOrd="0" parTransId="{CF85E80E-1B17-43A7-AF92-5581EF20412C}" sibTransId="{2C8EF369-6ABD-424C-97D1-E68607CAADA6}"/>
    <dgm:cxn modelId="{7703EE31-AF13-434B-B7BF-4579C45EBBF7}" srcId="{462E8D0C-77AC-4A4C-8A88-7B7690D87063}" destId="{2E7833C4-3FB6-4A5B-B8E0-496F25F76AAF}" srcOrd="6" destOrd="0" parTransId="{8990C8C1-6915-4954-8D78-125280E2B238}" sibTransId="{28253D8C-1244-45C2-BDC9-CDEFEA83C33A}"/>
    <dgm:cxn modelId="{48438737-073E-4337-A813-011921DC8F17}" type="presOf" srcId="{3A801FE6-547E-496D-91D4-F4C18A62FCD2}" destId="{39F2F6DD-F083-492E-987C-8F9BE940846E}" srcOrd="0" destOrd="0" presId="urn:microsoft.com/office/officeart/2005/8/layout/chevron2"/>
    <dgm:cxn modelId="{F3D74D3B-912B-4D4A-B670-D9D43E907B6C}" srcId="{462E8D0C-77AC-4A4C-8A88-7B7690D87063}" destId="{CBE70401-D3E5-4925-9D84-98D48BB02094}" srcOrd="9" destOrd="0" parTransId="{2755D7CD-1C5A-4082-BF30-64C1496ED6C9}" sibTransId="{5F1215B0-3A31-4BA0-AAE1-26361CC58937}"/>
    <dgm:cxn modelId="{FEDFA461-6D39-46EE-9936-602C09127C3D}" type="presOf" srcId="{5004A7D5-67A5-41EA-8B29-315A71B29952}" destId="{CC6109C7-117F-4EDC-953D-610A03851BF1}" srcOrd="0" destOrd="0" presId="urn:microsoft.com/office/officeart/2005/8/layout/chevron2"/>
    <dgm:cxn modelId="{0A08E261-D344-447D-9928-2117B9BC7A43}" type="presOf" srcId="{2E7833C4-3FB6-4A5B-B8E0-496F25F76AAF}" destId="{F27F7457-DDC8-4DBB-9DE0-D3C2159F73E3}" srcOrd="0" destOrd="0" presId="urn:microsoft.com/office/officeart/2005/8/layout/chevron2"/>
    <dgm:cxn modelId="{0D6F7D67-D9D7-481D-A110-ADA77DCC05E0}" srcId="{4E615377-2B37-4922-AEB2-28D673A73B6C}" destId="{5004A7D5-67A5-41EA-8B29-315A71B29952}" srcOrd="0" destOrd="0" parTransId="{06170420-34DB-4213-8ED9-B1E2A11E8E1E}" sibTransId="{42FFF9A3-C4A7-4A02-AB60-2A68A6D653AA}"/>
    <dgm:cxn modelId="{022E224A-A983-452F-9BD8-25C33B7BE224}" srcId="{462E8D0C-77AC-4A4C-8A88-7B7690D87063}" destId="{BC67A8B5-B8AB-46E4-9D99-ED6C3D16CE8E}" srcOrd="2" destOrd="0" parTransId="{6C8D4960-C133-4187-AA07-4509F6254160}" sibTransId="{D1CCC5E1-6290-43D0-BE20-E5EF49D0B42C}"/>
    <dgm:cxn modelId="{F343346B-F5CF-4D9C-8C61-A10E197D620F}" srcId="{462E8D0C-77AC-4A4C-8A88-7B7690D87063}" destId="{E1EAEF3A-1AD3-4574-AE98-876D5EDB0C6F}" srcOrd="3" destOrd="0" parTransId="{4C0C55D3-CF2C-491B-828A-10A4103B6018}" sibTransId="{1AA2E316-F26A-48DC-BA16-1046674EB9DB}"/>
    <dgm:cxn modelId="{C3A8586B-3203-4147-B8E4-4F544D9D55AF}" type="presOf" srcId="{93C08D9F-9943-45FD-902B-B048A4AA73B2}" destId="{686F6ACE-F88F-4088-B457-2B53CC6EE0D1}" srcOrd="0" destOrd="0" presId="urn:microsoft.com/office/officeart/2005/8/layout/chevron2"/>
    <dgm:cxn modelId="{8077B54D-BBAB-4DBF-B07B-1224480E6A92}" srcId="{462E8D0C-77AC-4A4C-8A88-7B7690D87063}" destId="{B160BF1C-8CD0-4C87-9EF8-66EC96E03846}" srcOrd="5" destOrd="0" parTransId="{084655AD-EC15-4289-BC2C-C7432D5060DF}" sibTransId="{81B7F145-9C79-4472-B385-83DCCDA6913C}"/>
    <dgm:cxn modelId="{47F92C4E-FAB0-44CC-B8A4-5840FDF936E6}" srcId="{E1EAEF3A-1AD3-4574-AE98-876D5EDB0C6F}" destId="{F40ED827-9B29-4984-A5DE-DC4AEF4F4FF0}" srcOrd="0" destOrd="0" parTransId="{34FF42BE-CBC4-469B-923F-00B6146CEB17}" sibTransId="{F5AEEDDD-18EF-418F-B1F8-2E89D14EABE5}"/>
    <dgm:cxn modelId="{51D04A71-A0A1-4820-86E9-372D51D4B7B4}" srcId="{E1D27914-6409-439A-BF4F-A043D5CF9845}" destId="{656077D1-9F97-436B-BA78-E976E154FF6A}" srcOrd="0" destOrd="0" parTransId="{C4BAEC30-D651-408B-82B9-0B2430A352C3}" sibTransId="{5E5CB049-359E-44AA-8C44-7CA7C2275E21}"/>
    <dgm:cxn modelId="{0CD47553-17C6-434A-B514-0BAFACB612D3}" type="presOf" srcId="{119D93E9-E495-449C-A8AA-8723448ADF63}" destId="{B239A0F1-11F2-4B16-A6BF-CC6435E365C6}" srcOrd="0" destOrd="0" presId="urn:microsoft.com/office/officeart/2005/8/layout/chevron2"/>
    <dgm:cxn modelId="{4A021274-6ECD-494A-B496-B9E86F8ECD89}" type="presOf" srcId="{D14AD082-CED8-4B91-831E-C7468294ACEB}" destId="{6B2BC449-C126-4447-BB87-9F4BA33A7936}" srcOrd="0" destOrd="0" presId="urn:microsoft.com/office/officeart/2005/8/layout/chevron2"/>
    <dgm:cxn modelId="{4A17A578-BE07-4051-BAE2-76ABA0BE6A34}" srcId="{C417F4B1-4803-4162-BDD0-E2D2072DFFA7}" destId="{119D93E9-E495-449C-A8AA-8723448ADF63}" srcOrd="0" destOrd="0" parTransId="{C5E407E0-546C-47A3-B9B6-A866D08C5552}" sibTransId="{63509681-2091-46BB-93CF-9E33945D49CA}"/>
    <dgm:cxn modelId="{34088084-160F-4D14-934F-D6C8D6B80246}" srcId="{CBE70401-D3E5-4925-9D84-98D48BB02094}" destId="{C1757D50-8ECE-4FCF-B66A-3A028F089309}" srcOrd="0" destOrd="0" parTransId="{95D9CC4E-4F75-4417-A621-7E80F6186908}" sibTransId="{EEB1590D-15C7-4003-8744-688F5C4A5773}"/>
    <dgm:cxn modelId="{9BFEE693-0846-4386-B361-FF630A802252}" srcId="{462E8D0C-77AC-4A4C-8A88-7B7690D87063}" destId="{4E615377-2B37-4922-AEB2-28D673A73B6C}" srcOrd="1" destOrd="0" parTransId="{792E1A4B-85E1-45F4-A38A-7D8430DAA268}" sibTransId="{4302B791-E16A-48BA-BA36-C3B24DD3AF1A}"/>
    <dgm:cxn modelId="{57E3C4AA-6402-44E6-9AE8-0874DB0484C7}" srcId="{462E8D0C-77AC-4A4C-8A88-7B7690D87063}" destId="{93C08D9F-9943-45FD-902B-B048A4AA73B2}" srcOrd="7" destOrd="0" parTransId="{648903DD-F866-42CF-ABD7-D41A5826FB74}" sibTransId="{D28FBB5C-C079-4507-9E9A-615A8435B314}"/>
    <dgm:cxn modelId="{D1B75EAF-D2A7-4F4F-9938-BE2FE2102A12}" type="presOf" srcId="{656077D1-9F97-436B-BA78-E976E154FF6A}" destId="{1E622FA5-0ED8-4286-9F9D-E97487F4F5EA}" srcOrd="0" destOrd="0" presId="urn:microsoft.com/office/officeart/2005/8/layout/chevron2"/>
    <dgm:cxn modelId="{0F5A9BB4-C0C1-4424-8ECB-60381E33E459}" type="presOf" srcId="{F40ED827-9B29-4984-A5DE-DC4AEF4F4FF0}" destId="{B136B389-8110-4792-B810-8B76A9745119}" srcOrd="0" destOrd="0" presId="urn:microsoft.com/office/officeart/2005/8/layout/chevron2"/>
    <dgm:cxn modelId="{73E4D2B5-4381-4307-AD3A-4E4C15CD5161}" type="presOf" srcId="{E1D27914-6409-439A-BF4F-A043D5CF9845}" destId="{43E05065-6DE6-4A28-9D5D-2010CB2C2229}" srcOrd="0" destOrd="0" presId="urn:microsoft.com/office/officeart/2005/8/layout/chevron2"/>
    <dgm:cxn modelId="{FDF5F7B7-4C50-4FC4-90EB-F1BBC3B13A7B}" type="presOf" srcId="{5A3BCA1E-7D2C-4824-8647-03450FFB90C0}" destId="{0614DF87-7079-41A9-81B6-1F4282F140AA}" srcOrd="0" destOrd="0" presId="urn:microsoft.com/office/officeart/2005/8/layout/chevron2"/>
    <dgm:cxn modelId="{8A423BB9-77D4-4FBA-90BA-411382D7535C}" type="presOf" srcId="{B160BF1C-8CD0-4C87-9EF8-66EC96E03846}" destId="{4313DA08-58C6-4E78-B798-22D500A6C702}" srcOrd="0" destOrd="0" presId="urn:microsoft.com/office/officeart/2005/8/layout/chevron2"/>
    <dgm:cxn modelId="{6A9D61B9-AEA4-4B18-8C16-89ED2299C007}" srcId="{2E7833C4-3FB6-4A5B-B8E0-496F25F76AAF}" destId="{5A3BCA1E-7D2C-4824-8647-03450FFB90C0}" srcOrd="0" destOrd="0" parTransId="{15F0114B-472E-4601-BBEF-5680D2CAB22C}" sibTransId="{FA8F910A-9A9D-4136-86CC-3DD726EA7012}"/>
    <dgm:cxn modelId="{4D1E00BA-F525-45E9-B13E-CBC8526A0FEC}" type="presOf" srcId="{462E8D0C-77AC-4A4C-8A88-7B7690D87063}" destId="{01186C1D-3DE7-4021-9626-8D10B8542D97}" srcOrd="0" destOrd="0" presId="urn:microsoft.com/office/officeart/2005/8/layout/chevron2"/>
    <dgm:cxn modelId="{C82F41C1-C55A-4C36-8165-201FA41D7053}" srcId="{93C08D9F-9943-45FD-902B-B048A4AA73B2}" destId="{D14AD082-CED8-4B91-831E-C7468294ACEB}" srcOrd="0" destOrd="0" parTransId="{801E3079-5808-448A-8F67-337340B30DE1}" sibTransId="{77C779B0-B8BA-4417-9D15-A965F999798A}"/>
    <dgm:cxn modelId="{990B24C6-6BCF-47F5-BF2D-B44E640FBE08}" type="presOf" srcId="{5E1FC785-EEC4-4244-89E4-A78B735FBD18}" destId="{D68BD65D-0FCB-4D68-A8E5-E5E1EC2D8669}" srcOrd="0" destOrd="0" presId="urn:microsoft.com/office/officeart/2005/8/layout/chevron2"/>
    <dgm:cxn modelId="{DD562FCE-9398-4504-B0B6-8ACBD3A698B7}" srcId="{462E8D0C-77AC-4A4C-8A88-7B7690D87063}" destId="{C417F4B1-4803-4162-BDD0-E2D2072DFFA7}" srcOrd="0" destOrd="0" parTransId="{84976CC3-C00D-4A94-B0E7-804B4ADC3841}" sibTransId="{2F30D177-4C6C-4959-AE85-7BA644FE37BC}"/>
    <dgm:cxn modelId="{680ACCDF-4D42-429C-AFD3-BCA3DD7A1DAB}" type="presOf" srcId="{3E2618E1-E70E-44BB-9426-470934431D5C}" destId="{5E6156D9-9D3C-4527-8660-1CE10339C624}" srcOrd="0" destOrd="0" presId="urn:microsoft.com/office/officeart/2005/8/layout/chevron2"/>
    <dgm:cxn modelId="{68C555E6-524D-4726-A9C7-C22F733DBD0D}" srcId="{B160BF1C-8CD0-4C87-9EF8-66EC96E03846}" destId="{3A801FE6-547E-496D-91D4-F4C18A62FCD2}" srcOrd="0" destOrd="0" parTransId="{930B7F53-E200-4711-A709-BB54FE077E53}" sibTransId="{A9542682-1E0F-40B4-84D6-4EB7E868725C}"/>
    <dgm:cxn modelId="{A1A98BEB-B855-4CBB-81E8-08D5F1A7C4CB}" srcId="{62D10AD4-429E-4597-B567-7D563E4834F9}" destId="{5E1FC785-EEC4-4244-89E4-A78B735FBD18}" srcOrd="0" destOrd="0" parTransId="{C3161003-2F06-4A6F-B534-BF041AF962F2}" sibTransId="{8984C544-42E6-49DC-B11F-5E3C3AB20F07}"/>
    <dgm:cxn modelId="{0F1E05ED-4975-45FD-958F-2824FBFA9425}" type="presOf" srcId="{C1757D50-8ECE-4FCF-B66A-3A028F089309}" destId="{DFB87974-26F5-46E5-9EA7-DC235A342F60}" srcOrd="0" destOrd="0" presId="urn:microsoft.com/office/officeart/2005/8/layout/chevron2"/>
    <dgm:cxn modelId="{251683F6-EA1C-4472-8471-923FCA5B7CA1}" type="presOf" srcId="{CBE70401-D3E5-4925-9D84-98D48BB02094}" destId="{C487EBCA-02C2-4C9B-AAF5-C09EB07C1DBE}" srcOrd="0" destOrd="0" presId="urn:microsoft.com/office/officeart/2005/8/layout/chevron2"/>
    <dgm:cxn modelId="{A2FACFFC-53F5-419C-B816-8348BDB71A9A}" type="presOf" srcId="{BC67A8B5-B8AB-46E4-9D99-ED6C3D16CE8E}" destId="{498D60CA-B2BD-4264-AE08-0C442CEDF685}" srcOrd="0" destOrd="0" presId="urn:microsoft.com/office/officeart/2005/8/layout/chevron2"/>
    <dgm:cxn modelId="{D87852C1-DE19-4788-A6CF-A2CEC92CB8E8}" type="presParOf" srcId="{01186C1D-3DE7-4021-9626-8D10B8542D97}" destId="{F1ABF41F-60C0-477D-A69D-394AA0B675AA}" srcOrd="0" destOrd="0" presId="urn:microsoft.com/office/officeart/2005/8/layout/chevron2"/>
    <dgm:cxn modelId="{2E081F08-7114-4CED-9C9C-CA7C47998BEB}" type="presParOf" srcId="{F1ABF41F-60C0-477D-A69D-394AA0B675AA}" destId="{B939FB16-6A9B-4788-9689-D2E8C5475DB5}" srcOrd="0" destOrd="0" presId="urn:microsoft.com/office/officeart/2005/8/layout/chevron2"/>
    <dgm:cxn modelId="{8FACF13E-745F-48D5-A86B-FFF269E29177}" type="presParOf" srcId="{F1ABF41F-60C0-477D-A69D-394AA0B675AA}" destId="{B239A0F1-11F2-4B16-A6BF-CC6435E365C6}" srcOrd="1" destOrd="0" presId="urn:microsoft.com/office/officeart/2005/8/layout/chevron2"/>
    <dgm:cxn modelId="{336D6943-311C-49CB-AC9D-350A728F3E2F}" type="presParOf" srcId="{01186C1D-3DE7-4021-9626-8D10B8542D97}" destId="{E83D9305-8B44-4BF3-AF74-B4E676CEA8A7}" srcOrd="1" destOrd="0" presId="urn:microsoft.com/office/officeart/2005/8/layout/chevron2"/>
    <dgm:cxn modelId="{048D420A-8E69-46BC-B99F-40452DEAD717}" type="presParOf" srcId="{01186C1D-3DE7-4021-9626-8D10B8542D97}" destId="{CBE3B5EC-B2C9-43E2-A5AA-6AEF78C1A440}" srcOrd="2" destOrd="0" presId="urn:microsoft.com/office/officeart/2005/8/layout/chevron2"/>
    <dgm:cxn modelId="{79070E97-A6AB-4CE7-9662-5346DC42419F}" type="presParOf" srcId="{CBE3B5EC-B2C9-43E2-A5AA-6AEF78C1A440}" destId="{EA92E42A-287C-46E9-9469-2B5BA26FBEB7}" srcOrd="0" destOrd="0" presId="urn:microsoft.com/office/officeart/2005/8/layout/chevron2"/>
    <dgm:cxn modelId="{C639B304-4A05-41B8-A29B-379C37EB8341}" type="presParOf" srcId="{CBE3B5EC-B2C9-43E2-A5AA-6AEF78C1A440}" destId="{CC6109C7-117F-4EDC-953D-610A03851BF1}" srcOrd="1" destOrd="0" presId="urn:microsoft.com/office/officeart/2005/8/layout/chevron2"/>
    <dgm:cxn modelId="{B73EDF23-0570-4929-8EA1-402149A53335}" type="presParOf" srcId="{01186C1D-3DE7-4021-9626-8D10B8542D97}" destId="{3AE97A05-557F-4045-BCA1-99D5575D2F16}" srcOrd="3" destOrd="0" presId="urn:microsoft.com/office/officeart/2005/8/layout/chevron2"/>
    <dgm:cxn modelId="{10A492C8-8B78-41E8-8CCE-C6A66D80217E}" type="presParOf" srcId="{01186C1D-3DE7-4021-9626-8D10B8542D97}" destId="{74EB2C4D-7524-46D7-9E1D-38CAFDC102E5}" srcOrd="4" destOrd="0" presId="urn:microsoft.com/office/officeart/2005/8/layout/chevron2"/>
    <dgm:cxn modelId="{80096836-10C0-474D-9ADB-72D27AE3B725}" type="presParOf" srcId="{74EB2C4D-7524-46D7-9E1D-38CAFDC102E5}" destId="{498D60CA-B2BD-4264-AE08-0C442CEDF685}" srcOrd="0" destOrd="0" presId="urn:microsoft.com/office/officeart/2005/8/layout/chevron2"/>
    <dgm:cxn modelId="{2A872C0D-9912-4C68-B514-9707CD9586DF}" type="presParOf" srcId="{74EB2C4D-7524-46D7-9E1D-38CAFDC102E5}" destId="{5E6156D9-9D3C-4527-8660-1CE10339C624}" srcOrd="1" destOrd="0" presId="urn:microsoft.com/office/officeart/2005/8/layout/chevron2"/>
    <dgm:cxn modelId="{287ED937-518C-4635-987F-C3C80A61A5DD}" type="presParOf" srcId="{01186C1D-3DE7-4021-9626-8D10B8542D97}" destId="{2C8A9F25-C4DF-4217-85EC-160823EDAB1E}" srcOrd="5" destOrd="0" presId="urn:microsoft.com/office/officeart/2005/8/layout/chevron2"/>
    <dgm:cxn modelId="{F821D3A4-9BCF-4635-809E-9B00623D1E4E}" type="presParOf" srcId="{01186C1D-3DE7-4021-9626-8D10B8542D97}" destId="{798A63A6-BBF6-4843-B70E-3F2A62AB1BA4}" srcOrd="6" destOrd="0" presId="urn:microsoft.com/office/officeart/2005/8/layout/chevron2"/>
    <dgm:cxn modelId="{045BC91E-536F-48AD-B76A-48F8F4A95846}" type="presParOf" srcId="{798A63A6-BBF6-4843-B70E-3F2A62AB1BA4}" destId="{B18F2FE6-4BEB-488E-BF70-3701C75A4B17}" srcOrd="0" destOrd="0" presId="urn:microsoft.com/office/officeart/2005/8/layout/chevron2"/>
    <dgm:cxn modelId="{14900DC9-CE4A-42B3-BD86-DCDCCC910829}" type="presParOf" srcId="{798A63A6-BBF6-4843-B70E-3F2A62AB1BA4}" destId="{B136B389-8110-4792-B810-8B76A9745119}" srcOrd="1" destOrd="0" presId="urn:microsoft.com/office/officeart/2005/8/layout/chevron2"/>
    <dgm:cxn modelId="{B8D03E01-C34F-4C76-B8A1-222A8C71EDA7}" type="presParOf" srcId="{01186C1D-3DE7-4021-9626-8D10B8542D97}" destId="{EA017C9E-2D36-4398-B6CA-C5961F52C7EB}" srcOrd="7" destOrd="0" presId="urn:microsoft.com/office/officeart/2005/8/layout/chevron2"/>
    <dgm:cxn modelId="{DCFF9044-4833-4338-8906-BA7944E4ACF5}" type="presParOf" srcId="{01186C1D-3DE7-4021-9626-8D10B8542D97}" destId="{80ED8F84-BC57-47EC-84C3-03DAEDEF7C4A}" srcOrd="8" destOrd="0" presId="urn:microsoft.com/office/officeart/2005/8/layout/chevron2"/>
    <dgm:cxn modelId="{C24D012B-171C-4A29-BBAA-F9271A9EE9AF}" type="presParOf" srcId="{80ED8F84-BC57-47EC-84C3-03DAEDEF7C4A}" destId="{43E05065-6DE6-4A28-9D5D-2010CB2C2229}" srcOrd="0" destOrd="0" presId="urn:microsoft.com/office/officeart/2005/8/layout/chevron2"/>
    <dgm:cxn modelId="{903F65C8-292C-473F-8871-698EE5A4944F}" type="presParOf" srcId="{80ED8F84-BC57-47EC-84C3-03DAEDEF7C4A}" destId="{1E622FA5-0ED8-4286-9F9D-E97487F4F5EA}" srcOrd="1" destOrd="0" presId="urn:microsoft.com/office/officeart/2005/8/layout/chevron2"/>
    <dgm:cxn modelId="{F400F86B-F923-4422-B6B5-4F478BD32B80}" type="presParOf" srcId="{01186C1D-3DE7-4021-9626-8D10B8542D97}" destId="{F9E13E4F-992C-443C-BC1D-672841892A1F}" srcOrd="9" destOrd="0" presId="urn:microsoft.com/office/officeart/2005/8/layout/chevron2"/>
    <dgm:cxn modelId="{4A6B0740-0370-4BB9-BDB2-A90368BF79FA}" type="presParOf" srcId="{01186C1D-3DE7-4021-9626-8D10B8542D97}" destId="{F9F3BAC6-E709-45D2-B510-AE81CD66CC0F}" srcOrd="10" destOrd="0" presId="urn:microsoft.com/office/officeart/2005/8/layout/chevron2"/>
    <dgm:cxn modelId="{C5046A78-1269-40B4-9153-69D9D04AD339}" type="presParOf" srcId="{F9F3BAC6-E709-45D2-B510-AE81CD66CC0F}" destId="{4313DA08-58C6-4E78-B798-22D500A6C702}" srcOrd="0" destOrd="0" presId="urn:microsoft.com/office/officeart/2005/8/layout/chevron2"/>
    <dgm:cxn modelId="{F5A4C4C8-3E20-4583-885F-19C3397D8642}" type="presParOf" srcId="{F9F3BAC6-E709-45D2-B510-AE81CD66CC0F}" destId="{39F2F6DD-F083-492E-987C-8F9BE940846E}" srcOrd="1" destOrd="0" presId="urn:microsoft.com/office/officeart/2005/8/layout/chevron2"/>
    <dgm:cxn modelId="{711721FD-F65B-4F81-A3E1-C1537B4DEA2A}" type="presParOf" srcId="{01186C1D-3DE7-4021-9626-8D10B8542D97}" destId="{7AFF66A7-537D-4455-8314-B3CD2DB11696}" srcOrd="11" destOrd="0" presId="urn:microsoft.com/office/officeart/2005/8/layout/chevron2"/>
    <dgm:cxn modelId="{4D441C63-B671-4AA2-A373-72336C368F1B}" type="presParOf" srcId="{01186C1D-3DE7-4021-9626-8D10B8542D97}" destId="{0BCEC0F4-E591-486B-AF25-F6959F28FED3}" srcOrd="12" destOrd="0" presId="urn:microsoft.com/office/officeart/2005/8/layout/chevron2"/>
    <dgm:cxn modelId="{11ED7076-72DA-44FD-B2E2-2547DA99DA9B}" type="presParOf" srcId="{0BCEC0F4-E591-486B-AF25-F6959F28FED3}" destId="{F27F7457-DDC8-4DBB-9DE0-D3C2159F73E3}" srcOrd="0" destOrd="0" presId="urn:microsoft.com/office/officeart/2005/8/layout/chevron2"/>
    <dgm:cxn modelId="{9229ECD7-DB0C-4904-BCA2-A2452862D26E}" type="presParOf" srcId="{0BCEC0F4-E591-486B-AF25-F6959F28FED3}" destId="{0614DF87-7079-41A9-81B6-1F4282F140AA}" srcOrd="1" destOrd="0" presId="urn:microsoft.com/office/officeart/2005/8/layout/chevron2"/>
    <dgm:cxn modelId="{979FDB42-90D2-478A-989D-E57A61775D56}" type="presParOf" srcId="{01186C1D-3DE7-4021-9626-8D10B8542D97}" destId="{B823ADE6-0805-4C3A-999B-630F27667A2F}" srcOrd="13" destOrd="0" presId="urn:microsoft.com/office/officeart/2005/8/layout/chevron2"/>
    <dgm:cxn modelId="{72DE3238-D209-44D3-A040-8BE2C7FE6911}" type="presParOf" srcId="{01186C1D-3DE7-4021-9626-8D10B8542D97}" destId="{D49F47DB-07DD-4D1E-94A3-48B4762BF71E}" srcOrd="14" destOrd="0" presId="urn:microsoft.com/office/officeart/2005/8/layout/chevron2"/>
    <dgm:cxn modelId="{D454DB68-75F6-4844-A66A-838B06DF41AE}" type="presParOf" srcId="{D49F47DB-07DD-4D1E-94A3-48B4762BF71E}" destId="{686F6ACE-F88F-4088-B457-2B53CC6EE0D1}" srcOrd="0" destOrd="0" presId="urn:microsoft.com/office/officeart/2005/8/layout/chevron2"/>
    <dgm:cxn modelId="{A6BE9260-292E-4C81-8E88-289B6B64FE95}" type="presParOf" srcId="{D49F47DB-07DD-4D1E-94A3-48B4762BF71E}" destId="{6B2BC449-C126-4447-BB87-9F4BA33A7936}" srcOrd="1" destOrd="0" presId="urn:microsoft.com/office/officeart/2005/8/layout/chevron2"/>
    <dgm:cxn modelId="{50C4B5C9-A1E7-42E9-99C7-8EDBD74E68A0}" type="presParOf" srcId="{01186C1D-3DE7-4021-9626-8D10B8542D97}" destId="{4BB72279-08E4-4A90-9149-CAD0A0D8DDD9}" srcOrd="15" destOrd="0" presId="urn:microsoft.com/office/officeart/2005/8/layout/chevron2"/>
    <dgm:cxn modelId="{C7B5217F-D5AB-4662-B3C4-DDE9AB683CA3}" type="presParOf" srcId="{01186C1D-3DE7-4021-9626-8D10B8542D97}" destId="{9814308E-4B76-4FA0-8E33-531ED1948AFD}" srcOrd="16" destOrd="0" presId="urn:microsoft.com/office/officeart/2005/8/layout/chevron2"/>
    <dgm:cxn modelId="{EF550036-BFFB-4E8A-901D-B8B5FA26A631}" type="presParOf" srcId="{9814308E-4B76-4FA0-8E33-531ED1948AFD}" destId="{DDA80C57-60E8-4EE9-A967-D339BCD59F35}" srcOrd="0" destOrd="0" presId="urn:microsoft.com/office/officeart/2005/8/layout/chevron2"/>
    <dgm:cxn modelId="{3D48A1C8-02FA-4C32-9FDD-7C896EA12D4F}" type="presParOf" srcId="{9814308E-4B76-4FA0-8E33-531ED1948AFD}" destId="{D68BD65D-0FCB-4D68-A8E5-E5E1EC2D8669}" srcOrd="1" destOrd="0" presId="urn:microsoft.com/office/officeart/2005/8/layout/chevron2"/>
    <dgm:cxn modelId="{ACA6CD89-F6F6-4ADB-86CE-B6D1CFAFFC4F}" type="presParOf" srcId="{01186C1D-3DE7-4021-9626-8D10B8542D97}" destId="{CA976FA1-13D9-4C09-AACE-0EB1645BE612}" srcOrd="17" destOrd="0" presId="urn:microsoft.com/office/officeart/2005/8/layout/chevron2"/>
    <dgm:cxn modelId="{8AEBB2BA-0EDD-46F4-9CF0-488AB206FB9E}" type="presParOf" srcId="{01186C1D-3DE7-4021-9626-8D10B8542D97}" destId="{E8776AB8-FE20-4BFD-9CF9-F07461CBEF5D}" srcOrd="18" destOrd="0" presId="urn:microsoft.com/office/officeart/2005/8/layout/chevron2"/>
    <dgm:cxn modelId="{9897067D-0B4B-4202-BB5F-BD7F631D50D5}" type="presParOf" srcId="{E8776AB8-FE20-4BFD-9CF9-F07461CBEF5D}" destId="{C487EBCA-02C2-4C9B-AAF5-C09EB07C1DBE}" srcOrd="0" destOrd="0" presId="urn:microsoft.com/office/officeart/2005/8/layout/chevron2"/>
    <dgm:cxn modelId="{766666BD-BF9B-4DAC-95F6-740D2053584E}" type="presParOf" srcId="{E8776AB8-FE20-4BFD-9CF9-F07461CBEF5D}" destId="{DFB87974-26F5-46E5-9EA7-DC235A342F60}"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EE6C45E4-4612-45FE-936F-21047C633DC7}" type="doc">
      <dgm:prSet loTypeId="urn:microsoft.com/office/officeart/2011/layout/CircleProcess" loCatId="process" qsTypeId="urn:microsoft.com/office/officeart/2005/8/quickstyle/simple1" qsCatId="simple" csTypeId="urn:microsoft.com/office/officeart/2005/8/colors/accent1_2" csCatId="accent1" phldr="1"/>
      <dgm:spPr/>
    </dgm:pt>
    <dgm:pt modelId="{E9866DB0-6CD8-49BE-9586-E3547AB9C6FE}">
      <dgm:prSet phldrT="[Text]"/>
      <dgm:spPr>
        <a:ln>
          <a:noFill/>
        </a:ln>
      </dgm:spPr>
      <dgm:t>
        <a:bodyPr/>
        <a:lstStyle/>
        <a:p>
          <a:r>
            <a:rPr lang="en-US" b="0" noProof="0">
              <a:latin typeface="Segoe UI Semibold" panose="020B0702040204020203" pitchFamily="34" charset="0"/>
              <a:cs typeface="Segoe UI Semibold" panose="020B0702040204020203" pitchFamily="34" charset="0"/>
            </a:rPr>
            <a:t>Establishing a process for improvement</a:t>
          </a:r>
          <a:endParaRPr lang="de-DE" b="0" noProof="0">
            <a:latin typeface="Segoe UI Semibold" panose="020B0702040204020203" pitchFamily="34" charset="0"/>
            <a:cs typeface="Segoe UI Semibold" panose="020B0702040204020203" pitchFamily="34" charset="0"/>
          </a:endParaRPr>
        </a:p>
      </dgm:t>
    </dgm:pt>
    <dgm:pt modelId="{9CC302A9-1A82-4358-BCE6-2BD656E098F5}" type="parTrans" cxnId="{96CF72C3-B549-4ACF-9581-C6F41F4C220C}">
      <dgm:prSet/>
      <dgm:spPr/>
      <dgm:t>
        <a:bodyPr/>
        <a:lstStyle/>
        <a:p>
          <a:endParaRPr lang="de-DE" b="0" noProof="0">
            <a:latin typeface="Segoe UI Semibold" panose="020B0702040204020203" pitchFamily="34" charset="0"/>
            <a:cs typeface="Segoe UI Semibold" panose="020B0702040204020203" pitchFamily="34" charset="0"/>
          </a:endParaRPr>
        </a:p>
      </dgm:t>
    </dgm:pt>
    <dgm:pt modelId="{C4D5401F-DEBB-482E-BAC3-AAF3084FEA17}" type="sibTrans" cxnId="{96CF72C3-B549-4ACF-9581-C6F41F4C220C}">
      <dgm:prSet/>
      <dgm:spPr/>
      <dgm:t>
        <a:bodyPr/>
        <a:lstStyle/>
        <a:p>
          <a:endParaRPr lang="de-DE" b="0" noProof="0">
            <a:latin typeface="Segoe UI Semibold" panose="020B0702040204020203" pitchFamily="34" charset="0"/>
            <a:cs typeface="Segoe UI Semibold" panose="020B0702040204020203" pitchFamily="34" charset="0"/>
          </a:endParaRPr>
        </a:p>
      </dgm:t>
    </dgm:pt>
    <dgm:pt modelId="{074C3823-1325-452D-AB13-B82DC422EFB4}">
      <dgm:prSet phldrT="[Text]"/>
      <dgm:spPr>
        <a:noFill/>
        <a:ln>
          <a:noFill/>
        </a:ln>
      </dgm:spPr>
      <dgm:t>
        <a:bodyPr/>
        <a:lstStyle/>
        <a:p>
          <a:endParaRPr lang="de-DE" b="0" noProof="0">
            <a:latin typeface="Segoe UI Semibold" panose="020B0702040204020203" pitchFamily="34" charset="0"/>
            <a:cs typeface="Segoe UI Semibold" panose="020B0702040204020203" pitchFamily="34" charset="0"/>
          </a:endParaRPr>
        </a:p>
      </dgm:t>
    </dgm:pt>
    <dgm:pt modelId="{441442E3-9EB8-4582-83F7-686A3BC2F809}" type="sibTrans" cxnId="{E2E069F7-7F76-4C28-A60B-425D79B0C27E}">
      <dgm:prSet/>
      <dgm:spPr/>
      <dgm:t>
        <a:bodyPr/>
        <a:lstStyle/>
        <a:p>
          <a:endParaRPr lang="en-DE" b="0">
            <a:latin typeface="Segoe UI Semibold" panose="020B0702040204020203" pitchFamily="34" charset="0"/>
            <a:cs typeface="Segoe UI Semibold" panose="020B0702040204020203" pitchFamily="34" charset="0"/>
          </a:endParaRPr>
        </a:p>
      </dgm:t>
    </dgm:pt>
    <dgm:pt modelId="{341A4F57-0D4F-4501-BF27-0C5BDF2887F3}" type="parTrans" cxnId="{E2E069F7-7F76-4C28-A60B-425D79B0C27E}">
      <dgm:prSet/>
      <dgm:spPr/>
      <dgm:t>
        <a:bodyPr/>
        <a:lstStyle/>
        <a:p>
          <a:endParaRPr lang="en-DE" b="0">
            <a:latin typeface="Segoe UI Semibold" panose="020B0702040204020203" pitchFamily="34" charset="0"/>
            <a:cs typeface="Segoe UI Semibold" panose="020B0702040204020203" pitchFamily="34" charset="0"/>
          </a:endParaRPr>
        </a:p>
      </dgm:t>
    </dgm:pt>
    <dgm:pt modelId="{7F3743F6-48AE-42BF-B703-128123B93378}" type="pres">
      <dgm:prSet presAssocID="{EE6C45E4-4612-45FE-936F-21047C633DC7}" presName="Name0" presStyleCnt="0">
        <dgm:presLayoutVars>
          <dgm:chMax val="11"/>
          <dgm:chPref val="11"/>
          <dgm:dir/>
          <dgm:resizeHandles/>
        </dgm:presLayoutVars>
      </dgm:prSet>
      <dgm:spPr/>
    </dgm:pt>
    <dgm:pt modelId="{3DCF71F5-10F8-44A1-974E-B6AE6416559F}" type="pres">
      <dgm:prSet presAssocID="{074C3823-1325-452D-AB13-B82DC422EFB4}" presName="Accent2" presStyleCnt="0"/>
      <dgm:spPr/>
    </dgm:pt>
    <dgm:pt modelId="{F23514DE-903E-49F5-8B17-E45A6AF15886}" type="pres">
      <dgm:prSet presAssocID="{074C3823-1325-452D-AB13-B82DC422EFB4}" presName="Accent" presStyleLbl="node1" presStyleIdx="0" presStyleCnt="2" custLinFactNeighborX="13177" custLinFactNeighborY="8709"/>
      <dgm:spPr>
        <a:noFill/>
        <a:ln>
          <a:noFill/>
        </a:ln>
      </dgm:spPr>
    </dgm:pt>
    <dgm:pt modelId="{58BF3F1F-3018-40A6-BE14-2E54D063D9AE}" type="pres">
      <dgm:prSet presAssocID="{074C3823-1325-452D-AB13-B82DC422EFB4}" presName="ParentBackground2" presStyleCnt="0"/>
      <dgm:spPr/>
    </dgm:pt>
    <dgm:pt modelId="{4121F750-612C-4C0E-AAEE-E30AF30C6686}" type="pres">
      <dgm:prSet presAssocID="{074C3823-1325-452D-AB13-B82DC422EFB4}" presName="ParentBackground" presStyleLbl="fgAcc1" presStyleIdx="0" presStyleCnt="2" custLinFactNeighborX="17715"/>
      <dgm:spPr/>
    </dgm:pt>
    <dgm:pt modelId="{4CFEA45D-072B-40AD-BB78-641A830E3D21}" type="pres">
      <dgm:prSet presAssocID="{074C3823-1325-452D-AB13-B82DC422EFB4}" presName="Parent2" presStyleLbl="revTx" presStyleIdx="0" presStyleCnt="0">
        <dgm:presLayoutVars>
          <dgm:chMax val="1"/>
          <dgm:chPref val="1"/>
          <dgm:bulletEnabled val="1"/>
        </dgm:presLayoutVars>
      </dgm:prSet>
      <dgm:spPr/>
    </dgm:pt>
    <dgm:pt modelId="{30AA4C85-8E49-42E3-9B4C-6345ECC7594D}" type="pres">
      <dgm:prSet presAssocID="{E9866DB0-6CD8-49BE-9586-E3547AB9C6FE}" presName="Accent1" presStyleCnt="0"/>
      <dgm:spPr/>
    </dgm:pt>
    <dgm:pt modelId="{6B3C15FD-EB81-4B54-A60F-1438D4FCA9BF}" type="pres">
      <dgm:prSet presAssocID="{E9866DB0-6CD8-49BE-9586-E3547AB9C6FE}" presName="Accent" presStyleLbl="node1" presStyleIdx="1" presStyleCnt="2"/>
      <dgm:spPr>
        <a:solidFill>
          <a:srgbClr val="FF0000"/>
        </a:solidFill>
      </dgm:spPr>
    </dgm:pt>
    <dgm:pt modelId="{93DA7795-4678-4FB2-BCBB-A69FF5CA1E02}" type="pres">
      <dgm:prSet presAssocID="{E9866DB0-6CD8-49BE-9586-E3547AB9C6FE}" presName="ParentBackground1" presStyleCnt="0"/>
      <dgm:spPr/>
    </dgm:pt>
    <dgm:pt modelId="{1C4875B8-A810-41BF-9AA6-C7EEAF1549F3}" type="pres">
      <dgm:prSet presAssocID="{E9866DB0-6CD8-49BE-9586-E3547AB9C6FE}" presName="ParentBackground" presStyleLbl="fgAcc1" presStyleIdx="1" presStyleCnt="2"/>
      <dgm:spPr/>
    </dgm:pt>
    <dgm:pt modelId="{6D507C73-3FEE-44FB-96CA-0DFAA9718D1F}" type="pres">
      <dgm:prSet presAssocID="{E9866DB0-6CD8-49BE-9586-E3547AB9C6FE}" presName="Parent1" presStyleLbl="revTx" presStyleIdx="0" presStyleCnt="0">
        <dgm:presLayoutVars>
          <dgm:chMax val="1"/>
          <dgm:chPref val="1"/>
          <dgm:bulletEnabled val="1"/>
        </dgm:presLayoutVars>
      </dgm:prSet>
      <dgm:spPr/>
    </dgm:pt>
  </dgm:ptLst>
  <dgm:cxnLst>
    <dgm:cxn modelId="{FD358A08-0F89-4980-A747-AEA49C052DEE}" type="presOf" srcId="{074C3823-1325-452D-AB13-B82DC422EFB4}" destId="{4121F750-612C-4C0E-AAEE-E30AF30C6686}" srcOrd="0" destOrd="0" presId="urn:microsoft.com/office/officeart/2011/layout/CircleProcess"/>
    <dgm:cxn modelId="{1942135E-30CC-41B2-96A1-C36E2EE0ACDD}" type="presOf" srcId="{EE6C45E4-4612-45FE-936F-21047C633DC7}" destId="{7F3743F6-48AE-42BF-B703-128123B93378}" srcOrd="0" destOrd="0" presId="urn:microsoft.com/office/officeart/2011/layout/CircleProcess"/>
    <dgm:cxn modelId="{629E226C-0D98-4699-8C94-22C28D7217F9}" type="presOf" srcId="{E9866DB0-6CD8-49BE-9586-E3547AB9C6FE}" destId="{1C4875B8-A810-41BF-9AA6-C7EEAF1549F3}" srcOrd="0" destOrd="0" presId="urn:microsoft.com/office/officeart/2011/layout/CircleProcess"/>
    <dgm:cxn modelId="{273AFC97-C600-4628-B8BB-24C4B09B86EA}" type="presOf" srcId="{074C3823-1325-452D-AB13-B82DC422EFB4}" destId="{4CFEA45D-072B-40AD-BB78-641A830E3D21}" srcOrd="1" destOrd="0" presId="urn:microsoft.com/office/officeart/2011/layout/CircleProcess"/>
    <dgm:cxn modelId="{6DB0C2A5-BC49-4167-A848-37F664F7AC67}" type="presOf" srcId="{E9866DB0-6CD8-49BE-9586-E3547AB9C6FE}" destId="{6D507C73-3FEE-44FB-96CA-0DFAA9718D1F}" srcOrd="1" destOrd="0" presId="urn:microsoft.com/office/officeart/2011/layout/CircleProcess"/>
    <dgm:cxn modelId="{96CF72C3-B549-4ACF-9581-C6F41F4C220C}" srcId="{EE6C45E4-4612-45FE-936F-21047C633DC7}" destId="{E9866DB0-6CD8-49BE-9586-E3547AB9C6FE}" srcOrd="0" destOrd="0" parTransId="{9CC302A9-1A82-4358-BCE6-2BD656E098F5}" sibTransId="{C4D5401F-DEBB-482E-BAC3-AAF3084FEA17}"/>
    <dgm:cxn modelId="{E2E069F7-7F76-4C28-A60B-425D79B0C27E}" srcId="{EE6C45E4-4612-45FE-936F-21047C633DC7}" destId="{074C3823-1325-452D-AB13-B82DC422EFB4}" srcOrd="1" destOrd="0" parTransId="{341A4F57-0D4F-4501-BF27-0C5BDF2887F3}" sibTransId="{441442E3-9EB8-4582-83F7-686A3BC2F809}"/>
    <dgm:cxn modelId="{BF08AD43-1043-4B45-A108-573C31CCAA7A}" type="presParOf" srcId="{7F3743F6-48AE-42BF-B703-128123B93378}" destId="{3DCF71F5-10F8-44A1-974E-B6AE6416559F}" srcOrd="0" destOrd="0" presId="urn:microsoft.com/office/officeart/2011/layout/CircleProcess"/>
    <dgm:cxn modelId="{8233EEFB-B749-4C9F-9F00-26EAB9345FE8}" type="presParOf" srcId="{3DCF71F5-10F8-44A1-974E-B6AE6416559F}" destId="{F23514DE-903E-49F5-8B17-E45A6AF15886}" srcOrd="0" destOrd="0" presId="urn:microsoft.com/office/officeart/2011/layout/CircleProcess"/>
    <dgm:cxn modelId="{6166A9D7-D57C-4E74-9FAE-29A9BA8A7A45}" type="presParOf" srcId="{7F3743F6-48AE-42BF-B703-128123B93378}" destId="{58BF3F1F-3018-40A6-BE14-2E54D063D9AE}" srcOrd="1" destOrd="0" presId="urn:microsoft.com/office/officeart/2011/layout/CircleProcess"/>
    <dgm:cxn modelId="{C194C236-A803-4A86-AC15-04B2BF247189}" type="presParOf" srcId="{58BF3F1F-3018-40A6-BE14-2E54D063D9AE}" destId="{4121F750-612C-4C0E-AAEE-E30AF30C6686}" srcOrd="0" destOrd="0" presId="urn:microsoft.com/office/officeart/2011/layout/CircleProcess"/>
    <dgm:cxn modelId="{4FE63189-D42A-4A77-9A48-956F6A92F7B2}" type="presParOf" srcId="{7F3743F6-48AE-42BF-B703-128123B93378}" destId="{4CFEA45D-072B-40AD-BB78-641A830E3D21}" srcOrd="2" destOrd="0" presId="urn:microsoft.com/office/officeart/2011/layout/CircleProcess"/>
    <dgm:cxn modelId="{0BFDDA2F-E55C-411E-BE2C-77D800F19967}" type="presParOf" srcId="{7F3743F6-48AE-42BF-B703-128123B93378}" destId="{30AA4C85-8E49-42E3-9B4C-6345ECC7594D}" srcOrd="3" destOrd="0" presId="urn:microsoft.com/office/officeart/2011/layout/CircleProcess"/>
    <dgm:cxn modelId="{804AA092-7C7A-4F60-A559-C591A4ACE653}" type="presParOf" srcId="{30AA4C85-8E49-42E3-9B4C-6345ECC7594D}" destId="{6B3C15FD-EB81-4B54-A60F-1438D4FCA9BF}" srcOrd="0" destOrd="0" presId="urn:microsoft.com/office/officeart/2011/layout/CircleProcess"/>
    <dgm:cxn modelId="{19DB58EE-2DF9-4AE6-BA66-715FCA3281D6}" type="presParOf" srcId="{7F3743F6-48AE-42BF-B703-128123B93378}" destId="{93DA7795-4678-4FB2-BCBB-A69FF5CA1E02}" srcOrd="4" destOrd="0" presId="urn:microsoft.com/office/officeart/2011/layout/CircleProcess"/>
    <dgm:cxn modelId="{6B8D4286-B75D-4330-B47E-BB9CB4CF935C}" type="presParOf" srcId="{93DA7795-4678-4FB2-BCBB-A69FF5CA1E02}" destId="{1C4875B8-A810-41BF-9AA6-C7EEAF1549F3}" srcOrd="0" destOrd="0" presId="urn:microsoft.com/office/officeart/2011/layout/CircleProcess"/>
    <dgm:cxn modelId="{DA8B147B-2271-4CDE-BE8C-00434FCED8E3}" type="presParOf" srcId="{7F3743F6-48AE-42BF-B703-128123B93378}" destId="{6D507C73-3FEE-44FB-96CA-0DFAA9718D1F}" srcOrd="5" destOrd="0" presId="urn:microsoft.com/office/officeart/2011/layout/Circle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F007EB8-6489-4C4A-BFF3-63F77591651B}" type="doc">
      <dgm:prSet loTypeId="urn:microsoft.com/office/officeart/2016/7/layout/RepeatingBendingProcessNew" loCatId="process" qsTypeId="urn:microsoft.com/office/officeart/2005/8/quickstyle/simple2" qsCatId="simple" csTypeId="urn:microsoft.com/office/officeart/2005/8/colors/accent2_2" csCatId="accent2" phldr="1"/>
      <dgm:spPr/>
      <dgm:t>
        <a:bodyPr/>
        <a:lstStyle/>
        <a:p>
          <a:endParaRPr lang="en-US"/>
        </a:p>
      </dgm:t>
    </dgm:pt>
    <dgm:pt modelId="{29D53500-6523-4CF6-BBB4-DDA5BDC92207}">
      <dgm:prSet/>
      <dgm:spPr>
        <a:solidFill>
          <a:schemeClr val="tx2">
            <a:lumMod val="75000"/>
            <a:lumOff val="25000"/>
          </a:schemeClr>
        </a:solidFill>
        <a:ln>
          <a:noFill/>
        </a:ln>
      </dgm:spPr>
      <dgm:t>
        <a:bodyPr/>
        <a:lstStyle/>
        <a:p>
          <a:r>
            <a:rPr lang="en-US" noProof="0" dirty="0"/>
            <a:t>Establish communication</a:t>
          </a:r>
        </a:p>
      </dgm:t>
    </dgm:pt>
    <dgm:pt modelId="{911EC9C9-7795-42AA-B763-6FB7A8F8B5F9}" type="parTrans" cxnId="{AC39C69C-8D5C-4DEE-8A4D-CD67EED98C2C}">
      <dgm:prSet/>
      <dgm:spPr/>
      <dgm:t>
        <a:bodyPr/>
        <a:lstStyle/>
        <a:p>
          <a:endParaRPr lang="en-US"/>
        </a:p>
      </dgm:t>
    </dgm:pt>
    <dgm:pt modelId="{D1D5828A-2C94-4026-9E21-595F525B6094}" type="sibTrans" cxnId="{AC39C69C-8D5C-4DEE-8A4D-CD67EED98C2C}">
      <dgm:prSet/>
      <dgm:spPr>
        <a:ln w="19050">
          <a:solidFill>
            <a:schemeClr val="accent1">
              <a:lumMod val="40000"/>
              <a:lumOff val="60000"/>
            </a:schemeClr>
          </a:solidFill>
        </a:ln>
      </dgm:spPr>
      <dgm:t>
        <a:bodyPr/>
        <a:lstStyle/>
        <a:p>
          <a:endParaRPr lang="en-US" noProof="0" dirty="0"/>
        </a:p>
      </dgm:t>
    </dgm:pt>
    <dgm:pt modelId="{5F76125F-0F2B-489D-855A-32D7A8CCECF0}">
      <dgm:prSet/>
      <dgm:spPr>
        <a:solidFill>
          <a:schemeClr val="tx2">
            <a:lumMod val="75000"/>
            <a:lumOff val="25000"/>
          </a:schemeClr>
        </a:solidFill>
        <a:ln>
          <a:noFill/>
        </a:ln>
      </dgm:spPr>
      <dgm:t>
        <a:bodyPr/>
        <a:lstStyle/>
        <a:p>
          <a:r>
            <a:rPr lang="en-US" noProof="0" dirty="0"/>
            <a:t>Activate IT platform </a:t>
          </a:r>
          <a:br>
            <a:rPr lang="en-US" noProof="0" dirty="0"/>
          </a:br>
          <a:r>
            <a:rPr lang="en-US" noProof="0" dirty="0"/>
            <a:t>for collaboration</a:t>
          </a:r>
        </a:p>
      </dgm:t>
    </dgm:pt>
    <dgm:pt modelId="{42BC07B7-5705-4669-8E05-AEF46CD9B363}" type="parTrans" cxnId="{384ADB36-76BD-4E46-AB09-110A03455591}">
      <dgm:prSet/>
      <dgm:spPr/>
      <dgm:t>
        <a:bodyPr/>
        <a:lstStyle/>
        <a:p>
          <a:endParaRPr lang="en-US"/>
        </a:p>
      </dgm:t>
    </dgm:pt>
    <dgm:pt modelId="{7887C68F-AC80-4413-84FE-F99B356915C4}" type="sibTrans" cxnId="{384ADB36-76BD-4E46-AB09-110A03455591}">
      <dgm:prSet/>
      <dgm:spPr>
        <a:ln w="19050">
          <a:solidFill>
            <a:schemeClr val="accent1">
              <a:lumMod val="40000"/>
              <a:lumOff val="60000"/>
            </a:schemeClr>
          </a:solidFill>
        </a:ln>
      </dgm:spPr>
      <dgm:t>
        <a:bodyPr/>
        <a:lstStyle/>
        <a:p>
          <a:endParaRPr lang="en-US" noProof="0" dirty="0"/>
        </a:p>
      </dgm:t>
    </dgm:pt>
    <dgm:pt modelId="{9319160D-9A2C-436E-84B8-F791A398E3C1}">
      <dgm:prSet/>
      <dgm:spPr>
        <a:solidFill>
          <a:schemeClr val="tx2">
            <a:lumMod val="75000"/>
            <a:lumOff val="25000"/>
          </a:schemeClr>
        </a:solidFill>
        <a:ln>
          <a:noFill/>
        </a:ln>
      </dgm:spPr>
      <dgm:t>
        <a:bodyPr/>
        <a:lstStyle/>
        <a:p>
          <a:r>
            <a:rPr lang="en-US" noProof="0" dirty="0"/>
            <a:t>Plan first milestone </a:t>
          </a:r>
          <a:br>
            <a:rPr lang="en-US" noProof="0" dirty="0"/>
          </a:br>
          <a:r>
            <a:rPr lang="en-US" noProof="0" dirty="0"/>
            <a:t>with partner and/or internal IT</a:t>
          </a:r>
        </a:p>
      </dgm:t>
    </dgm:pt>
    <dgm:pt modelId="{253B19EE-F360-4B34-A6DB-1316BD8C80A3}" type="parTrans" cxnId="{04367FD9-6D1E-4932-849C-FC632411DCE6}">
      <dgm:prSet/>
      <dgm:spPr/>
      <dgm:t>
        <a:bodyPr/>
        <a:lstStyle/>
        <a:p>
          <a:endParaRPr lang="en-US"/>
        </a:p>
      </dgm:t>
    </dgm:pt>
    <dgm:pt modelId="{DA130755-7758-4251-8EC8-44028BDE9CD6}" type="sibTrans" cxnId="{04367FD9-6D1E-4932-849C-FC632411DCE6}">
      <dgm:prSet/>
      <dgm:spPr>
        <a:ln w="19050">
          <a:solidFill>
            <a:schemeClr val="accent1">
              <a:lumMod val="40000"/>
              <a:lumOff val="60000"/>
            </a:schemeClr>
          </a:solidFill>
        </a:ln>
      </dgm:spPr>
      <dgm:t>
        <a:bodyPr/>
        <a:lstStyle/>
        <a:p>
          <a:endParaRPr lang="en-US" noProof="0" dirty="0"/>
        </a:p>
      </dgm:t>
    </dgm:pt>
    <dgm:pt modelId="{B936339C-8D9C-4C9C-AC80-11B69EF089BA}">
      <dgm:prSet/>
      <dgm:spPr>
        <a:solidFill>
          <a:schemeClr val="tx2">
            <a:lumMod val="75000"/>
            <a:lumOff val="25000"/>
          </a:schemeClr>
        </a:solidFill>
        <a:ln>
          <a:noFill/>
        </a:ln>
      </dgm:spPr>
      <dgm:t>
        <a:bodyPr/>
        <a:lstStyle/>
        <a:p>
          <a:r>
            <a:rPr lang="en-US" noProof="0" dirty="0"/>
            <a:t>Scheduling regular meetings (CSJ)</a:t>
          </a:r>
        </a:p>
      </dgm:t>
    </dgm:pt>
    <dgm:pt modelId="{2CA8D7A2-50B7-41CF-8B5A-44DBBB462BF8}" type="parTrans" cxnId="{0BE342F5-2973-459D-B711-5956966EEBF7}">
      <dgm:prSet/>
      <dgm:spPr/>
      <dgm:t>
        <a:bodyPr/>
        <a:lstStyle/>
        <a:p>
          <a:endParaRPr lang="en-US"/>
        </a:p>
      </dgm:t>
    </dgm:pt>
    <dgm:pt modelId="{079ED949-7545-487E-ADF2-19F0690CC5A0}" type="sibTrans" cxnId="{0BE342F5-2973-459D-B711-5956966EEBF7}">
      <dgm:prSet/>
      <dgm:spPr>
        <a:ln w="19050">
          <a:solidFill>
            <a:schemeClr val="accent1">
              <a:lumMod val="40000"/>
              <a:lumOff val="60000"/>
            </a:schemeClr>
          </a:solidFill>
        </a:ln>
      </dgm:spPr>
      <dgm:t>
        <a:bodyPr/>
        <a:lstStyle/>
        <a:p>
          <a:endParaRPr lang="en-US" noProof="0" dirty="0"/>
        </a:p>
      </dgm:t>
    </dgm:pt>
    <dgm:pt modelId="{DDAE2A8A-211B-4B6C-8DAC-B0AF70BCBF44}">
      <dgm:prSet/>
      <dgm:spPr>
        <a:solidFill>
          <a:schemeClr val="tx2">
            <a:lumMod val="75000"/>
            <a:lumOff val="25000"/>
          </a:schemeClr>
        </a:solidFill>
        <a:ln>
          <a:noFill/>
        </a:ln>
      </dgm:spPr>
      <dgm:t>
        <a:bodyPr/>
        <a:lstStyle/>
        <a:p>
          <a:r>
            <a:rPr lang="en-US" noProof="0" dirty="0"/>
            <a:t>Sign the Data Processing Order (DPO)</a:t>
          </a:r>
        </a:p>
      </dgm:t>
    </dgm:pt>
    <dgm:pt modelId="{BE7DEE3B-4EB2-4026-9829-2852C4DE52DE}" type="parTrans" cxnId="{4814B159-4CE0-48FA-981D-F7AA15D68B88}">
      <dgm:prSet/>
      <dgm:spPr/>
      <dgm:t>
        <a:bodyPr/>
        <a:lstStyle/>
        <a:p>
          <a:endParaRPr lang="en-US"/>
        </a:p>
      </dgm:t>
    </dgm:pt>
    <dgm:pt modelId="{005176E1-EA59-438B-8004-862D70C73628}" type="sibTrans" cxnId="{4814B159-4CE0-48FA-981D-F7AA15D68B88}">
      <dgm:prSet/>
      <dgm:spPr>
        <a:ln w="19050">
          <a:solidFill>
            <a:schemeClr val="accent1">
              <a:lumMod val="40000"/>
              <a:lumOff val="60000"/>
            </a:schemeClr>
          </a:solidFill>
        </a:ln>
      </dgm:spPr>
      <dgm:t>
        <a:bodyPr/>
        <a:lstStyle/>
        <a:p>
          <a:endParaRPr lang="en-US" noProof="0" dirty="0"/>
        </a:p>
      </dgm:t>
    </dgm:pt>
    <dgm:pt modelId="{3671EDCE-F363-45B8-B03D-57F3C528D2F8}">
      <dgm:prSet/>
      <dgm:spPr>
        <a:solidFill>
          <a:schemeClr val="tx2">
            <a:lumMod val="75000"/>
            <a:lumOff val="25000"/>
          </a:schemeClr>
        </a:solidFill>
        <a:ln>
          <a:noFill/>
        </a:ln>
      </dgm:spPr>
      <dgm:t>
        <a:bodyPr/>
        <a:lstStyle/>
        <a:p>
          <a:r>
            <a:rPr lang="en-US" noProof="0" dirty="0"/>
            <a:t>Invitation to the customer portal (up to two users)</a:t>
          </a:r>
        </a:p>
      </dgm:t>
    </dgm:pt>
    <dgm:pt modelId="{09CD8CA7-AD49-465D-A97D-C2416FF5A59A}" type="parTrans" cxnId="{C562D9E8-194B-4E25-8E5A-50216F1018C7}">
      <dgm:prSet/>
      <dgm:spPr/>
      <dgm:t>
        <a:bodyPr/>
        <a:lstStyle/>
        <a:p>
          <a:endParaRPr lang="en-US"/>
        </a:p>
      </dgm:t>
    </dgm:pt>
    <dgm:pt modelId="{40F62F5F-EFA9-4E19-895B-EF35E49B3356}" type="sibTrans" cxnId="{C562D9E8-194B-4E25-8E5A-50216F1018C7}">
      <dgm:prSet/>
      <dgm:spPr/>
      <dgm:t>
        <a:bodyPr/>
        <a:lstStyle/>
        <a:p>
          <a:endParaRPr lang="en-US"/>
        </a:p>
      </dgm:t>
    </dgm:pt>
    <dgm:pt modelId="{062DC7A0-85E6-49ED-B137-143085912B7E}" type="pres">
      <dgm:prSet presAssocID="{0F007EB8-6489-4C4A-BFF3-63F77591651B}" presName="Name0" presStyleCnt="0">
        <dgm:presLayoutVars>
          <dgm:dir/>
          <dgm:resizeHandles val="exact"/>
        </dgm:presLayoutVars>
      </dgm:prSet>
      <dgm:spPr/>
    </dgm:pt>
    <dgm:pt modelId="{CF7E7259-88B7-4CED-A9F1-305B56529E8A}" type="pres">
      <dgm:prSet presAssocID="{29D53500-6523-4CF6-BBB4-DDA5BDC92207}" presName="node" presStyleLbl="node1" presStyleIdx="0" presStyleCnt="6">
        <dgm:presLayoutVars>
          <dgm:bulletEnabled val="1"/>
        </dgm:presLayoutVars>
      </dgm:prSet>
      <dgm:spPr/>
    </dgm:pt>
    <dgm:pt modelId="{EE7D3DED-73C8-4AEE-9660-CD254D2C345C}" type="pres">
      <dgm:prSet presAssocID="{D1D5828A-2C94-4026-9E21-595F525B6094}" presName="sibTrans" presStyleLbl="sibTrans1D1" presStyleIdx="0" presStyleCnt="5"/>
      <dgm:spPr/>
    </dgm:pt>
    <dgm:pt modelId="{535CDAE4-E7E7-4972-8331-1A2CDBFEBA06}" type="pres">
      <dgm:prSet presAssocID="{D1D5828A-2C94-4026-9E21-595F525B6094}" presName="connectorText" presStyleLbl="sibTrans1D1" presStyleIdx="0" presStyleCnt="5"/>
      <dgm:spPr/>
    </dgm:pt>
    <dgm:pt modelId="{BFF4CF11-C7C2-463B-AA24-ADF9BA7E18A0}" type="pres">
      <dgm:prSet presAssocID="{5F76125F-0F2B-489D-855A-32D7A8CCECF0}" presName="node" presStyleLbl="node1" presStyleIdx="1" presStyleCnt="6">
        <dgm:presLayoutVars>
          <dgm:bulletEnabled val="1"/>
        </dgm:presLayoutVars>
      </dgm:prSet>
      <dgm:spPr/>
    </dgm:pt>
    <dgm:pt modelId="{8DCA3F8A-0770-4DE0-B1C9-3213371DDA8B}" type="pres">
      <dgm:prSet presAssocID="{7887C68F-AC80-4413-84FE-F99B356915C4}" presName="sibTrans" presStyleLbl="sibTrans1D1" presStyleIdx="1" presStyleCnt="5"/>
      <dgm:spPr/>
    </dgm:pt>
    <dgm:pt modelId="{2AC4E644-3D01-4840-8D40-73CF616D76B3}" type="pres">
      <dgm:prSet presAssocID="{7887C68F-AC80-4413-84FE-F99B356915C4}" presName="connectorText" presStyleLbl="sibTrans1D1" presStyleIdx="1" presStyleCnt="5"/>
      <dgm:spPr/>
    </dgm:pt>
    <dgm:pt modelId="{9DC222E1-8D74-4295-965E-25239339E112}" type="pres">
      <dgm:prSet presAssocID="{9319160D-9A2C-436E-84B8-F791A398E3C1}" presName="node" presStyleLbl="node1" presStyleIdx="2" presStyleCnt="6">
        <dgm:presLayoutVars>
          <dgm:bulletEnabled val="1"/>
        </dgm:presLayoutVars>
      </dgm:prSet>
      <dgm:spPr/>
    </dgm:pt>
    <dgm:pt modelId="{B3183242-895D-49D4-B422-CF4C7D9EFD75}" type="pres">
      <dgm:prSet presAssocID="{DA130755-7758-4251-8EC8-44028BDE9CD6}" presName="sibTrans" presStyleLbl="sibTrans1D1" presStyleIdx="2" presStyleCnt="5"/>
      <dgm:spPr/>
    </dgm:pt>
    <dgm:pt modelId="{A281DF27-30F6-471B-972F-1894F7B310CE}" type="pres">
      <dgm:prSet presAssocID="{DA130755-7758-4251-8EC8-44028BDE9CD6}" presName="connectorText" presStyleLbl="sibTrans1D1" presStyleIdx="2" presStyleCnt="5"/>
      <dgm:spPr/>
    </dgm:pt>
    <dgm:pt modelId="{CACC1B17-BF27-46B8-96A1-3875CEF2C76A}" type="pres">
      <dgm:prSet presAssocID="{B936339C-8D9C-4C9C-AC80-11B69EF089BA}" presName="node" presStyleLbl="node1" presStyleIdx="3" presStyleCnt="6">
        <dgm:presLayoutVars>
          <dgm:bulletEnabled val="1"/>
        </dgm:presLayoutVars>
      </dgm:prSet>
      <dgm:spPr/>
    </dgm:pt>
    <dgm:pt modelId="{91739080-E27E-4BC1-BBF3-0081AEC0F042}" type="pres">
      <dgm:prSet presAssocID="{079ED949-7545-487E-ADF2-19F0690CC5A0}" presName="sibTrans" presStyleLbl="sibTrans1D1" presStyleIdx="3" presStyleCnt="5"/>
      <dgm:spPr/>
    </dgm:pt>
    <dgm:pt modelId="{980A2906-CB2B-412C-AE5F-420AAA109E72}" type="pres">
      <dgm:prSet presAssocID="{079ED949-7545-487E-ADF2-19F0690CC5A0}" presName="connectorText" presStyleLbl="sibTrans1D1" presStyleIdx="3" presStyleCnt="5"/>
      <dgm:spPr/>
    </dgm:pt>
    <dgm:pt modelId="{BC67EECC-DC4E-42E3-A50B-855089C3A432}" type="pres">
      <dgm:prSet presAssocID="{DDAE2A8A-211B-4B6C-8DAC-B0AF70BCBF44}" presName="node" presStyleLbl="node1" presStyleIdx="4" presStyleCnt="6">
        <dgm:presLayoutVars>
          <dgm:bulletEnabled val="1"/>
        </dgm:presLayoutVars>
      </dgm:prSet>
      <dgm:spPr/>
    </dgm:pt>
    <dgm:pt modelId="{9EB56522-E28B-4874-9C3C-5B8A02064153}" type="pres">
      <dgm:prSet presAssocID="{005176E1-EA59-438B-8004-862D70C73628}" presName="sibTrans" presStyleLbl="sibTrans1D1" presStyleIdx="4" presStyleCnt="5"/>
      <dgm:spPr/>
    </dgm:pt>
    <dgm:pt modelId="{B20F7C8B-094F-4D9F-876B-6EA0BA931277}" type="pres">
      <dgm:prSet presAssocID="{005176E1-EA59-438B-8004-862D70C73628}" presName="connectorText" presStyleLbl="sibTrans1D1" presStyleIdx="4" presStyleCnt="5"/>
      <dgm:spPr/>
    </dgm:pt>
    <dgm:pt modelId="{85D0669C-4757-44EE-8895-5018FABA4C16}" type="pres">
      <dgm:prSet presAssocID="{3671EDCE-F363-45B8-B03D-57F3C528D2F8}" presName="node" presStyleLbl="node1" presStyleIdx="5" presStyleCnt="6">
        <dgm:presLayoutVars>
          <dgm:bulletEnabled val="1"/>
        </dgm:presLayoutVars>
      </dgm:prSet>
      <dgm:spPr/>
    </dgm:pt>
  </dgm:ptLst>
  <dgm:cxnLst>
    <dgm:cxn modelId="{D9533901-ADBC-4C84-851D-1E590AB66D14}" type="presOf" srcId="{DDAE2A8A-211B-4B6C-8DAC-B0AF70BCBF44}" destId="{BC67EECC-DC4E-42E3-A50B-855089C3A432}" srcOrd="0" destOrd="0" presId="urn:microsoft.com/office/officeart/2016/7/layout/RepeatingBendingProcessNew"/>
    <dgm:cxn modelId="{E3458708-2EE9-43ED-A855-38EA20CC6A24}" type="presOf" srcId="{7887C68F-AC80-4413-84FE-F99B356915C4}" destId="{8DCA3F8A-0770-4DE0-B1C9-3213371DDA8B}" srcOrd="0" destOrd="0" presId="urn:microsoft.com/office/officeart/2016/7/layout/RepeatingBendingProcessNew"/>
    <dgm:cxn modelId="{F996B81A-487A-40D2-8A4A-8C45C44A69F3}" type="presOf" srcId="{0F007EB8-6489-4C4A-BFF3-63F77591651B}" destId="{062DC7A0-85E6-49ED-B137-143085912B7E}" srcOrd="0" destOrd="0" presId="urn:microsoft.com/office/officeart/2016/7/layout/RepeatingBendingProcessNew"/>
    <dgm:cxn modelId="{24A1A322-0EF6-4316-B436-AA75F2C96BB6}" type="presOf" srcId="{29D53500-6523-4CF6-BBB4-DDA5BDC92207}" destId="{CF7E7259-88B7-4CED-A9F1-305B56529E8A}" srcOrd="0" destOrd="0" presId="urn:microsoft.com/office/officeart/2016/7/layout/RepeatingBendingProcessNew"/>
    <dgm:cxn modelId="{CDE4642A-C90A-452E-B9BA-B92B544B55CB}" type="presOf" srcId="{5F76125F-0F2B-489D-855A-32D7A8CCECF0}" destId="{BFF4CF11-C7C2-463B-AA24-ADF9BA7E18A0}" srcOrd="0" destOrd="0" presId="urn:microsoft.com/office/officeart/2016/7/layout/RepeatingBendingProcessNew"/>
    <dgm:cxn modelId="{384ADB36-76BD-4E46-AB09-110A03455591}" srcId="{0F007EB8-6489-4C4A-BFF3-63F77591651B}" destId="{5F76125F-0F2B-489D-855A-32D7A8CCECF0}" srcOrd="1" destOrd="0" parTransId="{42BC07B7-5705-4669-8E05-AEF46CD9B363}" sibTransId="{7887C68F-AC80-4413-84FE-F99B356915C4}"/>
    <dgm:cxn modelId="{6EADCF38-CE8C-4C54-B558-231F0BDBB432}" type="presOf" srcId="{9319160D-9A2C-436E-84B8-F791A398E3C1}" destId="{9DC222E1-8D74-4295-965E-25239339E112}" srcOrd="0" destOrd="0" presId="urn:microsoft.com/office/officeart/2016/7/layout/RepeatingBendingProcessNew"/>
    <dgm:cxn modelId="{C2382B6B-5DDE-4541-9CB6-9650024F2D41}" type="presOf" srcId="{005176E1-EA59-438B-8004-862D70C73628}" destId="{9EB56522-E28B-4874-9C3C-5B8A02064153}" srcOrd="0" destOrd="0" presId="urn:microsoft.com/office/officeart/2016/7/layout/RepeatingBendingProcessNew"/>
    <dgm:cxn modelId="{4C708B56-97DB-4146-A3AB-6096CFD83959}" type="presOf" srcId="{B936339C-8D9C-4C9C-AC80-11B69EF089BA}" destId="{CACC1B17-BF27-46B8-96A1-3875CEF2C76A}" srcOrd="0" destOrd="0" presId="urn:microsoft.com/office/officeart/2016/7/layout/RepeatingBendingProcessNew"/>
    <dgm:cxn modelId="{4814B159-4CE0-48FA-981D-F7AA15D68B88}" srcId="{0F007EB8-6489-4C4A-BFF3-63F77591651B}" destId="{DDAE2A8A-211B-4B6C-8DAC-B0AF70BCBF44}" srcOrd="4" destOrd="0" parTransId="{BE7DEE3B-4EB2-4026-9829-2852C4DE52DE}" sibTransId="{005176E1-EA59-438B-8004-862D70C73628}"/>
    <dgm:cxn modelId="{179E0891-C044-4B0C-972F-BFA7A6F13AF4}" type="presOf" srcId="{079ED949-7545-487E-ADF2-19F0690CC5A0}" destId="{980A2906-CB2B-412C-AE5F-420AAA109E72}" srcOrd="1" destOrd="0" presId="urn:microsoft.com/office/officeart/2016/7/layout/RepeatingBendingProcessNew"/>
    <dgm:cxn modelId="{FCC5AA95-3057-4802-A607-5115C850DC9B}" type="presOf" srcId="{7887C68F-AC80-4413-84FE-F99B356915C4}" destId="{2AC4E644-3D01-4840-8D40-73CF616D76B3}" srcOrd="1" destOrd="0" presId="urn:microsoft.com/office/officeart/2016/7/layout/RepeatingBendingProcessNew"/>
    <dgm:cxn modelId="{AC39C69C-8D5C-4DEE-8A4D-CD67EED98C2C}" srcId="{0F007EB8-6489-4C4A-BFF3-63F77591651B}" destId="{29D53500-6523-4CF6-BBB4-DDA5BDC92207}" srcOrd="0" destOrd="0" parTransId="{911EC9C9-7795-42AA-B763-6FB7A8F8B5F9}" sibTransId="{D1D5828A-2C94-4026-9E21-595F525B6094}"/>
    <dgm:cxn modelId="{2D5687AD-8605-4C0B-8F75-B6779C6868BD}" type="presOf" srcId="{3671EDCE-F363-45B8-B03D-57F3C528D2F8}" destId="{85D0669C-4757-44EE-8895-5018FABA4C16}" srcOrd="0" destOrd="0" presId="urn:microsoft.com/office/officeart/2016/7/layout/RepeatingBendingProcessNew"/>
    <dgm:cxn modelId="{26D637B3-8EF2-4FE5-9BAD-8C271F7A7D95}" type="presOf" srcId="{DA130755-7758-4251-8EC8-44028BDE9CD6}" destId="{A281DF27-30F6-471B-972F-1894F7B310CE}" srcOrd="1" destOrd="0" presId="urn:microsoft.com/office/officeart/2016/7/layout/RepeatingBendingProcessNew"/>
    <dgm:cxn modelId="{90378CB7-87B5-4104-82A1-AE3E0F868DD3}" type="presOf" srcId="{079ED949-7545-487E-ADF2-19F0690CC5A0}" destId="{91739080-E27E-4BC1-BBF3-0081AEC0F042}" srcOrd="0" destOrd="0" presId="urn:microsoft.com/office/officeart/2016/7/layout/RepeatingBendingProcessNew"/>
    <dgm:cxn modelId="{F2A45AC3-2290-4128-953E-C4554B8295AA}" type="presOf" srcId="{D1D5828A-2C94-4026-9E21-595F525B6094}" destId="{EE7D3DED-73C8-4AEE-9660-CD254D2C345C}" srcOrd="0" destOrd="0" presId="urn:microsoft.com/office/officeart/2016/7/layout/RepeatingBendingProcessNew"/>
    <dgm:cxn modelId="{3EDC4CD0-3842-4377-81EE-CE3550802D9E}" type="presOf" srcId="{D1D5828A-2C94-4026-9E21-595F525B6094}" destId="{535CDAE4-E7E7-4972-8331-1A2CDBFEBA06}" srcOrd="1" destOrd="0" presId="urn:microsoft.com/office/officeart/2016/7/layout/RepeatingBendingProcessNew"/>
    <dgm:cxn modelId="{04367FD9-6D1E-4932-849C-FC632411DCE6}" srcId="{0F007EB8-6489-4C4A-BFF3-63F77591651B}" destId="{9319160D-9A2C-436E-84B8-F791A398E3C1}" srcOrd="2" destOrd="0" parTransId="{253B19EE-F360-4B34-A6DB-1316BD8C80A3}" sibTransId="{DA130755-7758-4251-8EC8-44028BDE9CD6}"/>
    <dgm:cxn modelId="{3C3918DA-387E-49BF-9186-035A4C84D3CD}" type="presOf" srcId="{005176E1-EA59-438B-8004-862D70C73628}" destId="{B20F7C8B-094F-4D9F-876B-6EA0BA931277}" srcOrd="1" destOrd="0" presId="urn:microsoft.com/office/officeart/2016/7/layout/RepeatingBendingProcessNew"/>
    <dgm:cxn modelId="{C562D9E8-194B-4E25-8E5A-50216F1018C7}" srcId="{0F007EB8-6489-4C4A-BFF3-63F77591651B}" destId="{3671EDCE-F363-45B8-B03D-57F3C528D2F8}" srcOrd="5" destOrd="0" parTransId="{09CD8CA7-AD49-465D-A97D-C2416FF5A59A}" sibTransId="{40F62F5F-EFA9-4E19-895B-EF35E49B3356}"/>
    <dgm:cxn modelId="{1E16EFEE-5D39-4C2C-BC5D-E5B08845158A}" type="presOf" srcId="{DA130755-7758-4251-8EC8-44028BDE9CD6}" destId="{B3183242-895D-49D4-B422-CF4C7D9EFD75}" srcOrd="0" destOrd="0" presId="urn:microsoft.com/office/officeart/2016/7/layout/RepeatingBendingProcessNew"/>
    <dgm:cxn modelId="{0BE342F5-2973-459D-B711-5956966EEBF7}" srcId="{0F007EB8-6489-4C4A-BFF3-63F77591651B}" destId="{B936339C-8D9C-4C9C-AC80-11B69EF089BA}" srcOrd="3" destOrd="0" parTransId="{2CA8D7A2-50B7-41CF-8B5A-44DBBB462BF8}" sibTransId="{079ED949-7545-487E-ADF2-19F0690CC5A0}"/>
    <dgm:cxn modelId="{F64F5552-7F30-4BF5-9AD6-7095E7C595BF}" type="presParOf" srcId="{062DC7A0-85E6-49ED-B137-143085912B7E}" destId="{CF7E7259-88B7-4CED-A9F1-305B56529E8A}" srcOrd="0" destOrd="0" presId="urn:microsoft.com/office/officeart/2016/7/layout/RepeatingBendingProcessNew"/>
    <dgm:cxn modelId="{7254DC7E-6C1C-442E-95ED-5DDD66A77D29}" type="presParOf" srcId="{062DC7A0-85E6-49ED-B137-143085912B7E}" destId="{EE7D3DED-73C8-4AEE-9660-CD254D2C345C}" srcOrd="1" destOrd="0" presId="urn:microsoft.com/office/officeart/2016/7/layout/RepeatingBendingProcessNew"/>
    <dgm:cxn modelId="{243A3EC6-78AD-4A57-822F-305AA1598943}" type="presParOf" srcId="{EE7D3DED-73C8-4AEE-9660-CD254D2C345C}" destId="{535CDAE4-E7E7-4972-8331-1A2CDBFEBA06}" srcOrd="0" destOrd="0" presId="urn:microsoft.com/office/officeart/2016/7/layout/RepeatingBendingProcessNew"/>
    <dgm:cxn modelId="{14961DFE-D94B-4D86-BF08-2B93CD4D1845}" type="presParOf" srcId="{062DC7A0-85E6-49ED-B137-143085912B7E}" destId="{BFF4CF11-C7C2-463B-AA24-ADF9BA7E18A0}" srcOrd="2" destOrd="0" presId="urn:microsoft.com/office/officeart/2016/7/layout/RepeatingBendingProcessNew"/>
    <dgm:cxn modelId="{D39F7A1D-5F12-4278-BF18-01313A4E0EE0}" type="presParOf" srcId="{062DC7A0-85E6-49ED-B137-143085912B7E}" destId="{8DCA3F8A-0770-4DE0-B1C9-3213371DDA8B}" srcOrd="3" destOrd="0" presId="urn:microsoft.com/office/officeart/2016/7/layout/RepeatingBendingProcessNew"/>
    <dgm:cxn modelId="{2E9C6DE5-4EB4-40EA-BEE3-AADBB1E5A0D5}" type="presParOf" srcId="{8DCA3F8A-0770-4DE0-B1C9-3213371DDA8B}" destId="{2AC4E644-3D01-4840-8D40-73CF616D76B3}" srcOrd="0" destOrd="0" presId="urn:microsoft.com/office/officeart/2016/7/layout/RepeatingBendingProcessNew"/>
    <dgm:cxn modelId="{0B96ADAF-1CD5-4411-A017-03AB38931748}" type="presParOf" srcId="{062DC7A0-85E6-49ED-B137-143085912B7E}" destId="{9DC222E1-8D74-4295-965E-25239339E112}" srcOrd="4" destOrd="0" presId="urn:microsoft.com/office/officeart/2016/7/layout/RepeatingBendingProcessNew"/>
    <dgm:cxn modelId="{BAC43999-69A5-43BB-8564-A37572D86806}" type="presParOf" srcId="{062DC7A0-85E6-49ED-B137-143085912B7E}" destId="{B3183242-895D-49D4-B422-CF4C7D9EFD75}" srcOrd="5" destOrd="0" presId="urn:microsoft.com/office/officeart/2016/7/layout/RepeatingBendingProcessNew"/>
    <dgm:cxn modelId="{90C4BE14-B6F9-4AD6-87BB-1B2F02F38301}" type="presParOf" srcId="{B3183242-895D-49D4-B422-CF4C7D9EFD75}" destId="{A281DF27-30F6-471B-972F-1894F7B310CE}" srcOrd="0" destOrd="0" presId="urn:microsoft.com/office/officeart/2016/7/layout/RepeatingBendingProcessNew"/>
    <dgm:cxn modelId="{E37DA64F-3AD9-4D9A-A0C3-E12AA90DE942}" type="presParOf" srcId="{062DC7A0-85E6-49ED-B137-143085912B7E}" destId="{CACC1B17-BF27-46B8-96A1-3875CEF2C76A}" srcOrd="6" destOrd="0" presId="urn:microsoft.com/office/officeart/2016/7/layout/RepeatingBendingProcessNew"/>
    <dgm:cxn modelId="{A248791B-827F-4813-A6A7-A60E698A843E}" type="presParOf" srcId="{062DC7A0-85E6-49ED-B137-143085912B7E}" destId="{91739080-E27E-4BC1-BBF3-0081AEC0F042}" srcOrd="7" destOrd="0" presId="urn:microsoft.com/office/officeart/2016/7/layout/RepeatingBendingProcessNew"/>
    <dgm:cxn modelId="{869EBEA7-BD00-462E-8D96-0FDAFC4A7AC0}" type="presParOf" srcId="{91739080-E27E-4BC1-BBF3-0081AEC0F042}" destId="{980A2906-CB2B-412C-AE5F-420AAA109E72}" srcOrd="0" destOrd="0" presId="urn:microsoft.com/office/officeart/2016/7/layout/RepeatingBendingProcessNew"/>
    <dgm:cxn modelId="{1C393B38-A55B-4A26-A7F6-64DAC4142AF4}" type="presParOf" srcId="{062DC7A0-85E6-49ED-B137-143085912B7E}" destId="{BC67EECC-DC4E-42E3-A50B-855089C3A432}" srcOrd="8" destOrd="0" presId="urn:microsoft.com/office/officeart/2016/7/layout/RepeatingBendingProcessNew"/>
    <dgm:cxn modelId="{82F9D3F4-BC37-4E36-B9A0-D767860C5985}" type="presParOf" srcId="{062DC7A0-85E6-49ED-B137-143085912B7E}" destId="{9EB56522-E28B-4874-9C3C-5B8A02064153}" srcOrd="9" destOrd="0" presId="urn:microsoft.com/office/officeart/2016/7/layout/RepeatingBendingProcessNew"/>
    <dgm:cxn modelId="{D8962950-7503-4440-993F-5545C6D26242}" type="presParOf" srcId="{9EB56522-E28B-4874-9C3C-5B8A02064153}" destId="{B20F7C8B-094F-4D9F-876B-6EA0BA931277}" srcOrd="0" destOrd="0" presId="urn:microsoft.com/office/officeart/2016/7/layout/RepeatingBendingProcessNew"/>
    <dgm:cxn modelId="{2C0A05D1-1374-41D5-B08F-CC994843ACBA}" type="presParOf" srcId="{062DC7A0-85E6-49ED-B137-143085912B7E}" destId="{85D0669C-4757-44EE-8895-5018FABA4C16}"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15849-94CB-4A2B-8ED8-48631C797883}">
      <dsp:nvSpPr>
        <dsp:cNvPr id="0" name=""/>
        <dsp:cNvSpPr/>
      </dsp:nvSpPr>
      <dsp:spPr>
        <a:xfrm rot="5400000">
          <a:off x="-46234" y="49633"/>
          <a:ext cx="308228" cy="215760"/>
        </a:xfrm>
        <a:prstGeom prst="chevron">
          <a:avLst/>
        </a:prstGeom>
        <a:solidFill>
          <a:schemeClr val="bg1">
            <a:lumMod val="9500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0</a:t>
          </a:r>
          <a:endParaRPr lang="en-DE" sz="700" kern="1200"/>
        </a:p>
      </dsp:txBody>
      <dsp:txXfrm rot="-5400000">
        <a:off x="0" y="111279"/>
        <a:ext cx="215760" cy="92468"/>
      </dsp:txXfrm>
    </dsp:sp>
    <dsp:sp modelId="{CCA8EB8F-6E47-4F3E-90C6-B44FF7EFDACC}">
      <dsp:nvSpPr>
        <dsp:cNvPr id="0" name=""/>
        <dsp:cNvSpPr/>
      </dsp:nvSpPr>
      <dsp:spPr>
        <a:xfrm rot="5400000">
          <a:off x="2925684" y="-2706524"/>
          <a:ext cx="200454" cy="5620301"/>
        </a:xfrm>
        <a:prstGeom prst="round2SameRect">
          <a:avLst/>
        </a:prstGeom>
        <a:solidFill>
          <a:schemeClr val="bg1">
            <a:lumMod val="9500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de-DE" sz="700" kern="1200" noProof="0" err="1"/>
            <a:t>Decision</a:t>
          </a:r>
          <a:r>
            <a:rPr lang="de-DE" sz="700" kern="1200" noProof="0"/>
            <a:t> </a:t>
          </a:r>
          <a:r>
            <a:rPr lang="de-DE" sz="700" kern="1200" noProof="0" err="1"/>
            <a:t>to</a:t>
          </a:r>
          <a:r>
            <a:rPr lang="de-DE" sz="700" kern="1200" noProof="0"/>
            <a:t> </a:t>
          </a:r>
          <a:r>
            <a:rPr lang="de-DE" sz="700" kern="1200" noProof="0" err="1"/>
            <a:t>implement</a:t>
          </a:r>
          <a:r>
            <a:rPr lang="de-DE" sz="700" kern="1200" noProof="0"/>
            <a:t> </a:t>
          </a:r>
          <a:r>
            <a:rPr lang="de-DE" sz="700" kern="1200" noProof="0" err="1"/>
            <a:t>Improvements</a:t>
          </a:r>
          <a:endParaRPr lang="de-DE" sz="700" kern="1200" noProof="0"/>
        </a:p>
      </dsp:txBody>
      <dsp:txXfrm rot="-5400000">
        <a:off x="215761" y="13184"/>
        <a:ext cx="5610516" cy="180884"/>
      </dsp:txXfrm>
    </dsp:sp>
    <dsp:sp modelId="{B939FB16-6A9B-4788-9689-D2E8C5475DB5}">
      <dsp:nvSpPr>
        <dsp:cNvPr id="0" name=""/>
        <dsp:cNvSpPr/>
      </dsp:nvSpPr>
      <dsp:spPr>
        <a:xfrm rot="5400000">
          <a:off x="-46234" y="305012"/>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de-DE" sz="700" kern="1200" noProof="0"/>
            <a:t>1</a:t>
          </a:r>
        </a:p>
      </dsp:txBody>
      <dsp:txXfrm rot="-5400000">
        <a:off x="0" y="366658"/>
        <a:ext cx="215760" cy="92468"/>
      </dsp:txXfrm>
    </dsp:sp>
    <dsp:sp modelId="{B239A0F1-11F2-4B16-A6BF-CC6435E365C6}">
      <dsp:nvSpPr>
        <dsp:cNvPr id="0" name=""/>
        <dsp:cNvSpPr/>
      </dsp:nvSpPr>
      <dsp:spPr>
        <a:xfrm rot="5400000">
          <a:off x="2925736" y="-2451198"/>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Font typeface="+mj-lt"/>
            <a:buNone/>
          </a:pPr>
          <a:r>
            <a:rPr lang="en-US" sz="700" kern="1200"/>
            <a:t>Internal communication of the upcoming milestone and its improvements</a:t>
          </a:r>
          <a:endParaRPr lang="en-DE" sz="700" kern="1200"/>
        </a:p>
      </dsp:txBody>
      <dsp:txXfrm rot="-5400000">
        <a:off x="215760" y="268558"/>
        <a:ext cx="5610521" cy="180788"/>
      </dsp:txXfrm>
    </dsp:sp>
    <dsp:sp modelId="{EA92E42A-287C-46E9-9469-2B5BA26FBEB7}">
      <dsp:nvSpPr>
        <dsp:cNvPr id="0" name=""/>
        <dsp:cNvSpPr/>
      </dsp:nvSpPr>
      <dsp:spPr>
        <a:xfrm rot="5400000">
          <a:off x="-46234" y="560392"/>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2</a:t>
          </a:r>
          <a:endParaRPr lang="en-DE" sz="700" kern="1200"/>
        </a:p>
      </dsp:txBody>
      <dsp:txXfrm rot="-5400000">
        <a:off x="0" y="622038"/>
        <a:ext cx="215760" cy="92468"/>
      </dsp:txXfrm>
    </dsp:sp>
    <dsp:sp modelId="{CC6109C7-117F-4EDC-953D-610A03851BF1}">
      <dsp:nvSpPr>
        <dsp:cNvPr id="0" name=""/>
        <dsp:cNvSpPr/>
      </dsp:nvSpPr>
      <dsp:spPr>
        <a:xfrm rot="5400000">
          <a:off x="2925736" y="-2195818"/>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Technical setup (more extensive at milestone 1)</a:t>
          </a:r>
          <a:endParaRPr lang="en-DE" sz="700" kern="1200"/>
        </a:p>
      </dsp:txBody>
      <dsp:txXfrm rot="-5400000">
        <a:off x="215760" y="523938"/>
        <a:ext cx="5610521" cy="180788"/>
      </dsp:txXfrm>
    </dsp:sp>
    <dsp:sp modelId="{498D60CA-B2BD-4264-AE08-0C442CEDF685}">
      <dsp:nvSpPr>
        <dsp:cNvPr id="0" name=""/>
        <dsp:cNvSpPr/>
      </dsp:nvSpPr>
      <dsp:spPr>
        <a:xfrm rot="5400000">
          <a:off x="-46234" y="815771"/>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3</a:t>
          </a:r>
          <a:endParaRPr lang="en-DE" sz="700" kern="1200"/>
        </a:p>
      </dsp:txBody>
      <dsp:txXfrm rot="-5400000">
        <a:off x="0" y="877417"/>
        <a:ext cx="215760" cy="92468"/>
      </dsp:txXfrm>
    </dsp:sp>
    <dsp:sp modelId="{5E6156D9-9D3C-4527-8660-1CE10339C624}">
      <dsp:nvSpPr>
        <dsp:cNvPr id="0" name=""/>
        <dsp:cNvSpPr/>
      </dsp:nvSpPr>
      <dsp:spPr>
        <a:xfrm rot="5400000">
          <a:off x="2925736" y="-1940439"/>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Training on the necessary features for the milestone</a:t>
          </a:r>
          <a:endParaRPr lang="en-DE" sz="700" kern="1200"/>
        </a:p>
      </dsp:txBody>
      <dsp:txXfrm rot="-5400000">
        <a:off x="215760" y="779317"/>
        <a:ext cx="5610521" cy="180788"/>
      </dsp:txXfrm>
    </dsp:sp>
    <dsp:sp modelId="{B18F2FE6-4BEB-488E-BF70-3701C75A4B17}">
      <dsp:nvSpPr>
        <dsp:cNvPr id="0" name=""/>
        <dsp:cNvSpPr/>
      </dsp:nvSpPr>
      <dsp:spPr>
        <a:xfrm rot="5400000">
          <a:off x="-46234" y="1071150"/>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4</a:t>
          </a:r>
          <a:endParaRPr lang="en-DE" sz="700" kern="1200"/>
        </a:p>
      </dsp:txBody>
      <dsp:txXfrm rot="-5400000">
        <a:off x="0" y="1132796"/>
        <a:ext cx="215760" cy="92468"/>
      </dsp:txXfrm>
    </dsp:sp>
    <dsp:sp modelId="{B136B389-8110-4792-B810-8B76A9745119}">
      <dsp:nvSpPr>
        <dsp:cNvPr id="0" name=""/>
        <dsp:cNvSpPr/>
      </dsp:nvSpPr>
      <dsp:spPr>
        <a:xfrm rot="5400000">
          <a:off x="2925736" y="-1685060"/>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Customizing Prioritization and Implementing Priority 1</a:t>
          </a:r>
          <a:endParaRPr lang="en-DE" sz="700" kern="1200"/>
        </a:p>
      </dsp:txBody>
      <dsp:txXfrm rot="-5400000">
        <a:off x="215760" y="1034696"/>
        <a:ext cx="5610521" cy="180788"/>
      </dsp:txXfrm>
    </dsp:sp>
    <dsp:sp modelId="{43E05065-6DE6-4A28-9D5D-2010CB2C2229}">
      <dsp:nvSpPr>
        <dsp:cNvPr id="0" name=""/>
        <dsp:cNvSpPr/>
      </dsp:nvSpPr>
      <dsp:spPr>
        <a:xfrm rot="5400000">
          <a:off x="-46234" y="1326530"/>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5</a:t>
          </a:r>
          <a:endParaRPr lang="en-DE" sz="700" kern="1200"/>
        </a:p>
      </dsp:txBody>
      <dsp:txXfrm rot="-5400000">
        <a:off x="0" y="1388176"/>
        <a:ext cx="215760" cy="92468"/>
      </dsp:txXfrm>
    </dsp:sp>
    <dsp:sp modelId="{1E622FA5-0ED8-4286-9F9D-E97487F4F5EA}">
      <dsp:nvSpPr>
        <dsp:cNvPr id="0" name=""/>
        <dsp:cNvSpPr/>
      </dsp:nvSpPr>
      <dsp:spPr>
        <a:xfrm rot="5400000">
          <a:off x="2925736" y="-1429680"/>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Data Migration to Milestone</a:t>
          </a:r>
          <a:endParaRPr lang="en-DE" sz="700" kern="1200"/>
        </a:p>
      </dsp:txBody>
      <dsp:txXfrm rot="-5400000">
        <a:off x="215760" y="1290076"/>
        <a:ext cx="5610521" cy="180788"/>
      </dsp:txXfrm>
    </dsp:sp>
    <dsp:sp modelId="{4313DA08-58C6-4E78-B798-22D500A6C702}">
      <dsp:nvSpPr>
        <dsp:cNvPr id="0" name=""/>
        <dsp:cNvSpPr/>
      </dsp:nvSpPr>
      <dsp:spPr>
        <a:xfrm rot="5400000">
          <a:off x="-46234" y="1581909"/>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6</a:t>
          </a:r>
          <a:endParaRPr lang="en-DE" sz="700" kern="1200"/>
        </a:p>
      </dsp:txBody>
      <dsp:txXfrm rot="-5400000">
        <a:off x="0" y="1643555"/>
        <a:ext cx="215760" cy="92468"/>
      </dsp:txXfrm>
    </dsp:sp>
    <dsp:sp modelId="{39F2F6DD-F083-492E-987C-8F9BE940846E}">
      <dsp:nvSpPr>
        <dsp:cNvPr id="0" name=""/>
        <dsp:cNvSpPr/>
      </dsp:nvSpPr>
      <dsp:spPr>
        <a:xfrm rot="5400000">
          <a:off x="2925736" y="-1174301"/>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Key Group usage and provide support</a:t>
          </a:r>
          <a:endParaRPr lang="en-DE" sz="700" kern="1200"/>
        </a:p>
      </dsp:txBody>
      <dsp:txXfrm rot="-5400000">
        <a:off x="215760" y="1545455"/>
        <a:ext cx="5610521" cy="180788"/>
      </dsp:txXfrm>
    </dsp:sp>
    <dsp:sp modelId="{F27F7457-DDC8-4DBB-9DE0-D3C2159F73E3}">
      <dsp:nvSpPr>
        <dsp:cNvPr id="0" name=""/>
        <dsp:cNvSpPr/>
      </dsp:nvSpPr>
      <dsp:spPr>
        <a:xfrm rot="5400000">
          <a:off x="-46234" y="1837288"/>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7</a:t>
          </a:r>
          <a:endParaRPr lang="en-DE" sz="700" kern="1200"/>
        </a:p>
      </dsp:txBody>
      <dsp:txXfrm rot="-5400000">
        <a:off x="0" y="1898934"/>
        <a:ext cx="215760" cy="92468"/>
      </dsp:txXfrm>
    </dsp:sp>
    <dsp:sp modelId="{0614DF87-7079-41A9-81B6-1F4282F140AA}">
      <dsp:nvSpPr>
        <dsp:cNvPr id="0" name=""/>
        <dsp:cNvSpPr/>
      </dsp:nvSpPr>
      <dsp:spPr>
        <a:xfrm rot="5400000">
          <a:off x="2925736" y="-918921"/>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Make advantages transparent, develop key group into fans</a:t>
          </a:r>
          <a:endParaRPr lang="en-DE" sz="700" kern="1200"/>
        </a:p>
      </dsp:txBody>
      <dsp:txXfrm rot="-5400000">
        <a:off x="215760" y="1800835"/>
        <a:ext cx="5610521" cy="180788"/>
      </dsp:txXfrm>
    </dsp:sp>
    <dsp:sp modelId="{686F6ACE-F88F-4088-B457-2B53CC6EE0D1}">
      <dsp:nvSpPr>
        <dsp:cNvPr id="0" name=""/>
        <dsp:cNvSpPr/>
      </dsp:nvSpPr>
      <dsp:spPr>
        <a:xfrm rot="5400000">
          <a:off x="-46234" y="2092668"/>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8</a:t>
          </a:r>
          <a:endParaRPr lang="en-DE" sz="700" kern="1200"/>
        </a:p>
      </dsp:txBody>
      <dsp:txXfrm rot="-5400000">
        <a:off x="0" y="2154314"/>
        <a:ext cx="215760" cy="92468"/>
      </dsp:txXfrm>
    </dsp:sp>
    <dsp:sp modelId="{6B2BC449-C126-4447-BB87-9F4BA33A7936}">
      <dsp:nvSpPr>
        <dsp:cNvPr id="0" name=""/>
        <dsp:cNvSpPr/>
      </dsp:nvSpPr>
      <dsp:spPr>
        <a:xfrm rot="5400000">
          <a:off x="2925736" y="-663542"/>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Training of all employees by the Key Group</a:t>
          </a:r>
          <a:endParaRPr lang="en-DE" sz="700" kern="1200"/>
        </a:p>
      </dsp:txBody>
      <dsp:txXfrm rot="-5400000">
        <a:off x="215760" y="2056214"/>
        <a:ext cx="5610521" cy="180788"/>
      </dsp:txXfrm>
    </dsp:sp>
    <dsp:sp modelId="{DDA80C57-60E8-4EE9-A967-D339BCD59F35}">
      <dsp:nvSpPr>
        <dsp:cNvPr id="0" name=""/>
        <dsp:cNvSpPr/>
      </dsp:nvSpPr>
      <dsp:spPr>
        <a:xfrm rot="5400000">
          <a:off x="-46234" y="2348047"/>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9</a:t>
          </a:r>
          <a:endParaRPr lang="en-DE" sz="700" kern="1200"/>
        </a:p>
      </dsp:txBody>
      <dsp:txXfrm rot="-5400000">
        <a:off x="0" y="2409693"/>
        <a:ext cx="215760" cy="92468"/>
      </dsp:txXfrm>
    </dsp:sp>
    <dsp:sp modelId="{D68BD65D-0FCB-4D68-A8E5-E5E1EC2D8669}">
      <dsp:nvSpPr>
        <dsp:cNvPr id="0" name=""/>
        <dsp:cNvSpPr/>
      </dsp:nvSpPr>
      <dsp:spPr>
        <a:xfrm rot="5400000">
          <a:off x="2925736" y="-408163"/>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Use of functions and digitized processes by all affected employees </a:t>
          </a:r>
          <a:endParaRPr lang="en-DE" sz="700" kern="1200"/>
        </a:p>
      </dsp:txBody>
      <dsp:txXfrm rot="-5400000">
        <a:off x="215760" y="2311593"/>
        <a:ext cx="5610521" cy="180788"/>
      </dsp:txXfrm>
    </dsp:sp>
    <dsp:sp modelId="{C487EBCA-02C2-4C9B-AAF5-C09EB07C1DBE}">
      <dsp:nvSpPr>
        <dsp:cNvPr id="0" name=""/>
        <dsp:cNvSpPr/>
      </dsp:nvSpPr>
      <dsp:spPr>
        <a:xfrm rot="5400000">
          <a:off x="-46234" y="2603427"/>
          <a:ext cx="308228" cy="215760"/>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10</a:t>
          </a:r>
          <a:endParaRPr lang="en-DE" sz="700" kern="1200"/>
        </a:p>
      </dsp:txBody>
      <dsp:txXfrm rot="-5400000">
        <a:off x="0" y="2665073"/>
        <a:ext cx="215760" cy="92468"/>
      </dsp:txXfrm>
    </dsp:sp>
    <dsp:sp modelId="{DFB87974-26F5-46E5-9EA7-DC235A342F60}">
      <dsp:nvSpPr>
        <dsp:cNvPr id="0" name=""/>
        <dsp:cNvSpPr/>
      </dsp:nvSpPr>
      <dsp:spPr>
        <a:xfrm rot="5400000">
          <a:off x="2925736" y="-152783"/>
          <a:ext cx="200348" cy="5620301"/>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a:t>Make usage transparent and close gaps in usage</a:t>
          </a:r>
          <a:endParaRPr lang="en-DE" sz="700" kern="1200"/>
        </a:p>
      </dsp:txBody>
      <dsp:txXfrm rot="-5400000">
        <a:off x="215760" y="2566973"/>
        <a:ext cx="5610521" cy="180788"/>
      </dsp:txXfrm>
    </dsp:sp>
    <dsp:sp modelId="{AB28F39F-19A1-4AFB-A4EF-A854182AB1A4}">
      <dsp:nvSpPr>
        <dsp:cNvPr id="0" name=""/>
        <dsp:cNvSpPr/>
      </dsp:nvSpPr>
      <dsp:spPr>
        <a:xfrm rot="5400000">
          <a:off x="-46234" y="2858806"/>
          <a:ext cx="308228" cy="215760"/>
        </a:xfrm>
        <a:prstGeom prst="chevron">
          <a:avLst/>
        </a:prstGeom>
        <a:solidFill>
          <a:schemeClr val="bg1">
            <a:lumMod val="95000"/>
            <a:alpha val="9000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ct val="35000"/>
            </a:spcAft>
            <a:buNone/>
          </a:pPr>
          <a:r>
            <a:rPr lang="en-US" sz="700" kern="1200"/>
            <a:t> </a:t>
          </a:r>
          <a:endParaRPr lang="en-DE" sz="700" kern="1200"/>
        </a:p>
      </dsp:txBody>
      <dsp:txXfrm rot="-5400000">
        <a:off x="0" y="2920452"/>
        <a:ext cx="215760" cy="92468"/>
      </dsp:txXfrm>
    </dsp:sp>
    <dsp:sp modelId="{CF96C722-2820-4A78-9FDB-DE1F5AE68664}">
      <dsp:nvSpPr>
        <dsp:cNvPr id="0" name=""/>
        <dsp:cNvSpPr/>
      </dsp:nvSpPr>
      <dsp:spPr>
        <a:xfrm rot="5400000">
          <a:off x="2925736" y="102595"/>
          <a:ext cx="200348" cy="5620301"/>
        </a:xfrm>
        <a:prstGeom prst="round2SameRect">
          <a:avLst/>
        </a:prstGeom>
        <a:solidFill>
          <a:schemeClr val="bg1">
            <a:lumMod val="95000"/>
          </a:schemeClr>
        </a:solidFill>
        <a:ln w="1270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784" tIns="4445" rIns="4445" bIns="4445" numCol="1" spcCol="1270" anchor="ctr" anchorCtr="0">
          <a:noAutofit/>
        </a:bodyPr>
        <a:lstStyle/>
        <a:p>
          <a:pPr marL="57150" lvl="1" indent="-57150" algn="l" defTabSz="311150">
            <a:lnSpc>
              <a:spcPct val="90000"/>
            </a:lnSpc>
            <a:spcBef>
              <a:spcPct val="0"/>
            </a:spcBef>
            <a:spcAft>
              <a:spcPct val="15000"/>
            </a:spcAft>
            <a:buNone/>
          </a:pPr>
          <a:r>
            <a:rPr lang="en-US" sz="700" kern="1200" noProof="0"/>
            <a:t>Decide on the next improvements to implement</a:t>
          </a:r>
          <a:endParaRPr lang="en-DE" sz="700" kern="1200"/>
        </a:p>
      </dsp:txBody>
      <dsp:txXfrm rot="-5400000">
        <a:off x="215760" y="2822351"/>
        <a:ext cx="5610521" cy="180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308CF9-996F-4FF3-A05A-646AA7F79149}">
      <dsp:nvSpPr>
        <dsp:cNvPr id="0" name=""/>
        <dsp:cNvSpPr/>
      </dsp:nvSpPr>
      <dsp:spPr>
        <a:xfrm>
          <a:off x="7507467" y="749690"/>
          <a:ext cx="1383925" cy="1383662"/>
        </a:xfrm>
        <a:prstGeom prst="ellipse">
          <a:avLst/>
        </a:prstGeom>
        <a:solidFill>
          <a:srgbClr val="005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6A8259-D7A5-4C4A-A132-11E9F72D187B}">
      <dsp:nvSpPr>
        <dsp:cNvPr id="0" name=""/>
        <dsp:cNvSpPr/>
      </dsp:nvSpPr>
      <dsp:spPr>
        <a:xfrm>
          <a:off x="7554067" y="795820"/>
          <a:ext cx="1291604" cy="129140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100000"/>
            </a:lnSpc>
            <a:spcBef>
              <a:spcPct val="0"/>
            </a:spcBef>
            <a:spcAft>
              <a:spcPts val="0"/>
            </a:spcAft>
            <a:buNone/>
          </a:pPr>
          <a:r>
            <a:rPr lang="de-DE" sz="1100" kern="1200" noProof="0" dirty="0"/>
            <a:t>…</a:t>
          </a:r>
        </a:p>
      </dsp:txBody>
      <dsp:txXfrm>
        <a:off x="7738708" y="980341"/>
        <a:ext cx="922323" cy="922360"/>
      </dsp:txXfrm>
    </dsp:sp>
    <dsp:sp modelId="{FC97C853-FDA6-4912-9911-E3F79FA90255}">
      <dsp:nvSpPr>
        <dsp:cNvPr id="0" name=""/>
        <dsp:cNvSpPr/>
      </dsp:nvSpPr>
      <dsp:spPr>
        <a:xfrm rot="2700000">
          <a:off x="6077919" y="749534"/>
          <a:ext cx="1383730" cy="1383730"/>
        </a:xfrm>
        <a:prstGeom prst="teardrop">
          <a:avLst>
            <a:gd name="adj" fmla="val 100000"/>
          </a:avLst>
        </a:prstGeom>
        <a:solidFill>
          <a:srgbClr val="005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A850D0-3423-492C-BB4A-FE718DD15B10}">
      <dsp:nvSpPr>
        <dsp:cNvPr id="0" name=""/>
        <dsp:cNvSpPr/>
      </dsp:nvSpPr>
      <dsp:spPr>
        <a:xfrm>
          <a:off x="6124421" y="795820"/>
          <a:ext cx="1291604" cy="129140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100000"/>
            </a:lnSpc>
            <a:spcBef>
              <a:spcPct val="0"/>
            </a:spcBef>
            <a:spcAft>
              <a:spcPts val="0"/>
            </a:spcAft>
            <a:buNone/>
          </a:pPr>
          <a:r>
            <a:rPr lang="de-DE" sz="1100" kern="1200" noProof="0" dirty="0" err="1"/>
            <a:t>Establish</a:t>
          </a:r>
          <a:r>
            <a:rPr lang="de-DE" sz="1100" kern="1200" noProof="0" dirty="0"/>
            <a:t> </a:t>
          </a:r>
          <a:r>
            <a:rPr lang="de-DE" sz="1100" kern="1200" noProof="0" dirty="0" err="1"/>
            <a:t>third</a:t>
          </a:r>
          <a:r>
            <a:rPr lang="de-DE" sz="1100" kern="1200" noProof="0" dirty="0"/>
            <a:t> </a:t>
          </a:r>
          <a:r>
            <a:rPr lang="de-DE" sz="1100" kern="1200" noProof="0" dirty="0" err="1"/>
            <a:t>improvement</a:t>
          </a:r>
          <a:endParaRPr lang="de-DE" sz="1100" kern="1200" noProof="0" dirty="0"/>
        </a:p>
      </dsp:txBody>
      <dsp:txXfrm>
        <a:off x="6309062" y="980341"/>
        <a:ext cx="922323" cy="922360"/>
      </dsp:txXfrm>
    </dsp:sp>
    <dsp:sp modelId="{4462DFA7-8756-453C-82CC-F84FFD20186B}">
      <dsp:nvSpPr>
        <dsp:cNvPr id="0" name=""/>
        <dsp:cNvSpPr/>
      </dsp:nvSpPr>
      <dsp:spPr>
        <a:xfrm rot="2700000">
          <a:off x="4648273" y="749534"/>
          <a:ext cx="1383730" cy="1383730"/>
        </a:xfrm>
        <a:prstGeom prst="teardrop">
          <a:avLst>
            <a:gd name="adj" fmla="val 100000"/>
          </a:avLst>
        </a:prstGeom>
        <a:solidFill>
          <a:srgbClr val="007D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F631F1-A8D2-42CB-BB46-4AF187D4CD02}">
      <dsp:nvSpPr>
        <dsp:cNvPr id="0" name=""/>
        <dsp:cNvSpPr/>
      </dsp:nvSpPr>
      <dsp:spPr>
        <a:xfrm>
          <a:off x="4694775" y="795820"/>
          <a:ext cx="1291604" cy="129140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100000"/>
            </a:lnSpc>
            <a:spcBef>
              <a:spcPct val="0"/>
            </a:spcBef>
            <a:spcAft>
              <a:spcPts val="0"/>
            </a:spcAft>
            <a:buNone/>
          </a:pPr>
          <a:r>
            <a:rPr lang="de-DE" sz="1100" kern="1200" noProof="0" dirty="0" err="1"/>
            <a:t>Establish</a:t>
          </a:r>
          <a:r>
            <a:rPr lang="de-DE" sz="1100" kern="1200" noProof="0" dirty="0"/>
            <a:t> </a:t>
          </a:r>
          <a:r>
            <a:rPr lang="de-DE" sz="1100" kern="1200" noProof="0" dirty="0" err="1"/>
            <a:t>second</a:t>
          </a:r>
          <a:r>
            <a:rPr lang="de-DE" sz="1100" kern="1200" noProof="0" dirty="0"/>
            <a:t> </a:t>
          </a:r>
          <a:r>
            <a:rPr lang="de-DE" sz="1100" kern="1200" noProof="0" dirty="0" err="1"/>
            <a:t>improvement</a:t>
          </a:r>
          <a:endParaRPr lang="de-DE" sz="1100" kern="1200" noProof="0" dirty="0"/>
        </a:p>
      </dsp:txBody>
      <dsp:txXfrm>
        <a:off x="4879416" y="980341"/>
        <a:ext cx="922323" cy="922360"/>
      </dsp:txXfrm>
    </dsp:sp>
    <dsp:sp modelId="{6B3C15FD-EB81-4B54-A60F-1438D4FCA9BF}">
      <dsp:nvSpPr>
        <dsp:cNvPr id="0" name=""/>
        <dsp:cNvSpPr/>
      </dsp:nvSpPr>
      <dsp:spPr>
        <a:xfrm rot="2700000">
          <a:off x="3218627" y="749534"/>
          <a:ext cx="1383730" cy="1383730"/>
        </a:xfrm>
        <a:prstGeom prst="teardrop">
          <a:avLst>
            <a:gd name="adj" fmla="val 100000"/>
          </a:avLst>
        </a:prstGeom>
        <a:solidFill>
          <a:srgbClr val="00A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4875B8-A810-41BF-9AA6-C7EEAF1549F3}">
      <dsp:nvSpPr>
        <dsp:cNvPr id="0" name=""/>
        <dsp:cNvSpPr/>
      </dsp:nvSpPr>
      <dsp:spPr>
        <a:xfrm>
          <a:off x="3265130" y="795820"/>
          <a:ext cx="1291604" cy="129140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100000"/>
            </a:lnSpc>
            <a:spcBef>
              <a:spcPct val="0"/>
            </a:spcBef>
            <a:spcAft>
              <a:spcPts val="0"/>
            </a:spcAft>
            <a:buNone/>
          </a:pPr>
          <a:r>
            <a:rPr lang="de-DE" sz="1100" kern="1200" noProof="0" dirty="0" err="1"/>
            <a:t>Establish</a:t>
          </a:r>
          <a:r>
            <a:rPr lang="de-DE" sz="1100" kern="1200" noProof="0" dirty="0"/>
            <a:t> </a:t>
          </a:r>
          <a:r>
            <a:rPr lang="de-DE" sz="1100" kern="1200" noProof="0" dirty="0" err="1"/>
            <a:t>first</a:t>
          </a:r>
          <a:r>
            <a:rPr lang="de-DE" sz="1100" kern="1200" noProof="0" dirty="0"/>
            <a:t> </a:t>
          </a:r>
          <a:r>
            <a:rPr lang="de-DE" sz="1100" kern="1200" noProof="0" dirty="0" err="1"/>
            <a:t>improvement</a:t>
          </a:r>
          <a:endParaRPr lang="de-DE" sz="1100" kern="1200" noProof="0" dirty="0"/>
        </a:p>
      </dsp:txBody>
      <dsp:txXfrm>
        <a:off x="3448891" y="980341"/>
        <a:ext cx="922323" cy="922360"/>
      </dsp:txXfrm>
    </dsp:sp>
    <dsp:sp modelId="{1CD5A0B5-2877-42A8-A470-16DA93D34B5C}">
      <dsp:nvSpPr>
        <dsp:cNvPr id="0" name=""/>
        <dsp:cNvSpPr/>
      </dsp:nvSpPr>
      <dsp:spPr>
        <a:xfrm rot="2700000">
          <a:off x="1788981" y="749534"/>
          <a:ext cx="1383730" cy="1383730"/>
        </a:xfrm>
        <a:prstGeom prst="teardrop">
          <a:avLst>
            <a:gd name="adj" fmla="val 10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133B05-2F18-492B-BB1A-AF3B0FE40ED3}">
      <dsp:nvSpPr>
        <dsp:cNvPr id="0" name=""/>
        <dsp:cNvSpPr/>
      </dsp:nvSpPr>
      <dsp:spPr>
        <a:xfrm>
          <a:off x="1835484" y="795820"/>
          <a:ext cx="1291604" cy="129140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100000"/>
            </a:lnSpc>
            <a:spcBef>
              <a:spcPct val="0"/>
            </a:spcBef>
            <a:spcAft>
              <a:spcPts val="0"/>
            </a:spcAft>
            <a:buNone/>
          </a:pPr>
          <a:r>
            <a:rPr lang="en-US" sz="1100" kern="1200" noProof="0" dirty="0"/>
            <a:t>Connect and coordinate milestones</a:t>
          </a:r>
          <a:endParaRPr lang="de-DE" sz="1100" kern="1200" noProof="0" dirty="0"/>
        </a:p>
      </dsp:txBody>
      <dsp:txXfrm>
        <a:off x="2019245" y="980341"/>
        <a:ext cx="922323" cy="922360"/>
      </dsp:txXfrm>
    </dsp:sp>
    <dsp:sp modelId="{5A881AF8-4153-40EB-BB62-88D2C8830873}">
      <dsp:nvSpPr>
        <dsp:cNvPr id="0" name=""/>
        <dsp:cNvSpPr/>
      </dsp:nvSpPr>
      <dsp:spPr>
        <a:xfrm rot="2700000">
          <a:off x="359336" y="749534"/>
          <a:ext cx="1383730" cy="1383730"/>
        </a:xfrm>
        <a:prstGeom prst="teardrop">
          <a:avLst>
            <a:gd name="adj" fmla="val 100000"/>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EC8811-69E2-416F-ABFB-A5F5ABD06182}">
      <dsp:nvSpPr>
        <dsp:cNvPr id="0" name=""/>
        <dsp:cNvSpPr/>
      </dsp:nvSpPr>
      <dsp:spPr>
        <a:xfrm>
          <a:off x="404959" y="795820"/>
          <a:ext cx="1291604" cy="129140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100000"/>
            </a:lnSpc>
            <a:spcBef>
              <a:spcPct val="0"/>
            </a:spcBef>
            <a:spcAft>
              <a:spcPts val="0"/>
            </a:spcAft>
            <a:buNone/>
          </a:pPr>
          <a:r>
            <a:rPr lang="de-DE" sz="1100" kern="1200" noProof="0" dirty="0"/>
            <a:t>Order</a:t>
          </a:r>
        </a:p>
      </dsp:txBody>
      <dsp:txXfrm>
        <a:off x="589599" y="980341"/>
        <a:ext cx="922323" cy="9223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D96F1B-4B75-4359-A215-3028D10659F9}">
      <dsp:nvSpPr>
        <dsp:cNvPr id="0" name=""/>
        <dsp:cNvSpPr/>
      </dsp:nvSpPr>
      <dsp:spPr>
        <a:xfrm>
          <a:off x="1526483" y="667106"/>
          <a:ext cx="2346408" cy="1564272"/>
        </a:xfrm>
        <a:prstGeom prst="roundRect">
          <a:avLst>
            <a:gd name="adj" fmla="val 10000"/>
          </a:avLst>
        </a:prstGeom>
        <a:solidFill>
          <a:srgbClr val="00A5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noProof="0" dirty="0"/>
            <a:t>Successfully implementing Hubdrive</a:t>
          </a:r>
        </a:p>
      </dsp:txBody>
      <dsp:txXfrm>
        <a:off x="1572299" y="712922"/>
        <a:ext cx="2254776" cy="1472640"/>
      </dsp:txXfrm>
    </dsp:sp>
    <dsp:sp modelId="{C9531B22-C36B-4E04-885E-33D364197795}">
      <dsp:nvSpPr>
        <dsp:cNvPr id="0" name=""/>
        <dsp:cNvSpPr/>
      </dsp:nvSpPr>
      <dsp:spPr>
        <a:xfrm>
          <a:off x="1174522" y="2231379"/>
          <a:ext cx="1525165" cy="625708"/>
        </a:xfrm>
        <a:custGeom>
          <a:avLst/>
          <a:gdLst/>
          <a:ahLst/>
          <a:cxnLst/>
          <a:rect l="0" t="0" r="0" b="0"/>
          <a:pathLst>
            <a:path>
              <a:moveTo>
                <a:pt x="1525165" y="0"/>
              </a:moveTo>
              <a:lnTo>
                <a:pt x="1525165" y="312854"/>
              </a:lnTo>
              <a:lnTo>
                <a:pt x="0" y="312854"/>
              </a:lnTo>
              <a:lnTo>
                <a:pt x="0" y="6257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6CF2AA-D53F-4F72-9F98-2EC240BBA1A9}">
      <dsp:nvSpPr>
        <dsp:cNvPr id="0" name=""/>
        <dsp:cNvSpPr/>
      </dsp:nvSpPr>
      <dsp:spPr>
        <a:xfrm>
          <a:off x="1318" y="2857087"/>
          <a:ext cx="2346408" cy="1564272"/>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noProof="0" dirty="0"/>
            <a:t>Internal implementation with IT &amp; HR</a:t>
          </a:r>
        </a:p>
      </dsp:txBody>
      <dsp:txXfrm>
        <a:off x="47134" y="2902903"/>
        <a:ext cx="2254776" cy="1472640"/>
      </dsp:txXfrm>
    </dsp:sp>
    <dsp:sp modelId="{72200665-6894-4686-B4C8-27E9A81A7170}">
      <dsp:nvSpPr>
        <dsp:cNvPr id="0" name=""/>
        <dsp:cNvSpPr/>
      </dsp:nvSpPr>
      <dsp:spPr>
        <a:xfrm>
          <a:off x="2699688" y="2231379"/>
          <a:ext cx="1525165" cy="625708"/>
        </a:xfrm>
        <a:custGeom>
          <a:avLst/>
          <a:gdLst/>
          <a:ahLst/>
          <a:cxnLst/>
          <a:rect l="0" t="0" r="0" b="0"/>
          <a:pathLst>
            <a:path>
              <a:moveTo>
                <a:pt x="0" y="0"/>
              </a:moveTo>
              <a:lnTo>
                <a:pt x="0" y="312854"/>
              </a:lnTo>
              <a:lnTo>
                <a:pt x="1525165" y="312854"/>
              </a:lnTo>
              <a:lnTo>
                <a:pt x="1525165" y="6257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B18436-4BCB-4E96-875A-E0A76D3731DC}">
      <dsp:nvSpPr>
        <dsp:cNvPr id="0" name=""/>
        <dsp:cNvSpPr/>
      </dsp:nvSpPr>
      <dsp:spPr>
        <a:xfrm>
          <a:off x="3051649" y="2857087"/>
          <a:ext cx="2346408" cy="1564272"/>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noProof="0" dirty="0"/>
            <a:t>Implementation with Hubdrive certified partner</a:t>
          </a:r>
        </a:p>
      </dsp:txBody>
      <dsp:txXfrm>
        <a:off x="3097465" y="2902903"/>
        <a:ext cx="2254776" cy="14726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39FB16-6A9B-4788-9689-D2E8C5475DB5}">
      <dsp:nvSpPr>
        <dsp:cNvPr id="0" name=""/>
        <dsp:cNvSpPr/>
      </dsp:nvSpPr>
      <dsp:spPr>
        <a:xfrm rot="5400000">
          <a:off x="-75009" y="76040"/>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1</a:t>
          </a:r>
          <a:endParaRPr lang="en-DE" sz="900" kern="1200"/>
        </a:p>
      </dsp:txBody>
      <dsp:txXfrm rot="-5400000">
        <a:off x="1" y="176054"/>
        <a:ext cx="350045" cy="150019"/>
      </dsp:txXfrm>
    </dsp:sp>
    <dsp:sp modelId="{B239A0F1-11F2-4B16-A6BF-CC6435E365C6}">
      <dsp:nvSpPr>
        <dsp:cNvPr id="0" name=""/>
        <dsp:cNvSpPr/>
      </dsp:nvSpPr>
      <dsp:spPr>
        <a:xfrm rot="5400000">
          <a:off x="2749136" y="-2398060"/>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Font typeface="+mj-lt"/>
            <a:buNone/>
          </a:pPr>
          <a:r>
            <a:rPr lang="en-US" sz="900" kern="1200"/>
            <a:t>Internal communication of the upcoming milestone and its improvements</a:t>
          </a:r>
          <a:endParaRPr lang="en-DE" sz="900" kern="1200"/>
        </a:p>
      </dsp:txBody>
      <dsp:txXfrm rot="-5400000">
        <a:off x="350046" y="16897"/>
        <a:ext cx="5107356" cy="293307"/>
      </dsp:txXfrm>
    </dsp:sp>
    <dsp:sp modelId="{EA92E42A-287C-46E9-9469-2B5BA26FBEB7}">
      <dsp:nvSpPr>
        <dsp:cNvPr id="0" name=""/>
        <dsp:cNvSpPr/>
      </dsp:nvSpPr>
      <dsp:spPr>
        <a:xfrm rot="5400000">
          <a:off x="-75009" y="516076"/>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2</a:t>
          </a:r>
          <a:endParaRPr lang="en-DE" sz="900" kern="1200"/>
        </a:p>
      </dsp:txBody>
      <dsp:txXfrm rot="-5400000">
        <a:off x="1" y="616090"/>
        <a:ext cx="350045" cy="150019"/>
      </dsp:txXfrm>
    </dsp:sp>
    <dsp:sp modelId="{CC6109C7-117F-4EDC-953D-610A03851BF1}">
      <dsp:nvSpPr>
        <dsp:cNvPr id="0" name=""/>
        <dsp:cNvSpPr/>
      </dsp:nvSpPr>
      <dsp:spPr>
        <a:xfrm rot="5400000">
          <a:off x="2749136" y="-1958024"/>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Technical setup (more extensive at milestone 1)</a:t>
          </a:r>
          <a:endParaRPr lang="en-DE" sz="900" kern="1200"/>
        </a:p>
      </dsp:txBody>
      <dsp:txXfrm rot="-5400000">
        <a:off x="350046" y="456933"/>
        <a:ext cx="5107356" cy="293307"/>
      </dsp:txXfrm>
    </dsp:sp>
    <dsp:sp modelId="{498D60CA-B2BD-4264-AE08-0C442CEDF685}">
      <dsp:nvSpPr>
        <dsp:cNvPr id="0" name=""/>
        <dsp:cNvSpPr/>
      </dsp:nvSpPr>
      <dsp:spPr>
        <a:xfrm rot="5400000">
          <a:off x="-75009" y="956112"/>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3</a:t>
          </a:r>
          <a:endParaRPr lang="en-DE" sz="900" kern="1200"/>
        </a:p>
      </dsp:txBody>
      <dsp:txXfrm rot="-5400000">
        <a:off x="1" y="1056126"/>
        <a:ext cx="350045" cy="150019"/>
      </dsp:txXfrm>
    </dsp:sp>
    <dsp:sp modelId="{5E6156D9-9D3C-4527-8660-1CE10339C624}">
      <dsp:nvSpPr>
        <dsp:cNvPr id="0" name=""/>
        <dsp:cNvSpPr/>
      </dsp:nvSpPr>
      <dsp:spPr>
        <a:xfrm rot="5400000">
          <a:off x="2749136" y="-1517988"/>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Training on the necessary features for the milestone</a:t>
          </a:r>
          <a:endParaRPr lang="en-DE" sz="900" kern="1200"/>
        </a:p>
      </dsp:txBody>
      <dsp:txXfrm rot="-5400000">
        <a:off x="350046" y="896969"/>
        <a:ext cx="5107356" cy="293307"/>
      </dsp:txXfrm>
    </dsp:sp>
    <dsp:sp modelId="{B18F2FE6-4BEB-488E-BF70-3701C75A4B17}">
      <dsp:nvSpPr>
        <dsp:cNvPr id="0" name=""/>
        <dsp:cNvSpPr/>
      </dsp:nvSpPr>
      <dsp:spPr>
        <a:xfrm rot="5400000">
          <a:off x="-75009" y="1396147"/>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4</a:t>
          </a:r>
          <a:endParaRPr lang="en-DE" sz="900" kern="1200"/>
        </a:p>
      </dsp:txBody>
      <dsp:txXfrm rot="-5400000">
        <a:off x="1" y="1496161"/>
        <a:ext cx="350045" cy="150019"/>
      </dsp:txXfrm>
    </dsp:sp>
    <dsp:sp modelId="{B136B389-8110-4792-B810-8B76A9745119}">
      <dsp:nvSpPr>
        <dsp:cNvPr id="0" name=""/>
        <dsp:cNvSpPr/>
      </dsp:nvSpPr>
      <dsp:spPr>
        <a:xfrm rot="5400000">
          <a:off x="2749136" y="-1077952"/>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Customizing Prioritization and Implementing Priority 1</a:t>
          </a:r>
          <a:endParaRPr lang="en-DE" sz="900" kern="1200"/>
        </a:p>
      </dsp:txBody>
      <dsp:txXfrm rot="-5400000">
        <a:off x="350046" y="1337005"/>
        <a:ext cx="5107356" cy="293307"/>
      </dsp:txXfrm>
    </dsp:sp>
    <dsp:sp modelId="{43E05065-6DE6-4A28-9D5D-2010CB2C2229}">
      <dsp:nvSpPr>
        <dsp:cNvPr id="0" name=""/>
        <dsp:cNvSpPr/>
      </dsp:nvSpPr>
      <dsp:spPr>
        <a:xfrm rot="5400000">
          <a:off x="-75009" y="1836183"/>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5</a:t>
          </a:r>
          <a:endParaRPr lang="en-DE" sz="900" kern="1200"/>
        </a:p>
      </dsp:txBody>
      <dsp:txXfrm rot="-5400000">
        <a:off x="1" y="1936197"/>
        <a:ext cx="350045" cy="150019"/>
      </dsp:txXfrm>
    </dsp:sp>
    <dsp:sp modelId="{1E622FA5-0ED8-4286-9F9D-E97487F4F5EA}">
      <dsp:nvSpPr>
        <dsp:cNvPr id="0" name=""/>
        <dsp:cNvSpPr/>
      </dsp:nvSpPr>
      <dsp:spPr>
        <a:xfrm rot="5400000">
          <a:off x="2749136" y="-637917"/>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Data Migration to Milestone</a:t>
          </a:r>
          <a:endParaRPr lang="en-DE" sz="900" kern="1200"/>
        </a:p>
      </dsp:txBody>
      <dsp:txXfrm rot="-5400000">
        <a:off x="350046" y="1777040"/>
        <a:ext cx="5107356" cy="293307"/>
      </dsp:txXfrm>
    </dsp:sp>
    <dsp:sp modelId="{4313DA08-58C6-4E78-B798-22D500A6C702}">
      <dsp:nvSpPr>
        <dsp:cNvPr id="0" name=""/>
        <dsp:cNvSpPr/>
      </dsp:nvSpPr>
      <dsp:spPr>
        <a:xfrm rot="5400000">
          <a:off x="-75009" y="2276219"/>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6</a:t>
          </a:r>
          <a:endParaRPr lang="en-DE" sz="900" kern="1200"/>
        </a:p>
      </dsp:txBody>
      <dsp:txXfrm rot="-5400000">
        <a:off x="1" y="2376233"/>
        <a:ext cx="350045" cy="150019"/>
      </dsp:txXfrm>
    </dsp:sp>
    <dsp:sp modelId="{39F2F6DD-F083-492E-987C-8F9BE940846E}">
      <dsp:nvSpPr>
        <dsp:cNvPr id="0" name=""/>
        <dsp:cNvSpPr/>
      </dsp:nvSpPr>
      <dsp:spPr>
        <a:xfrm rot="5400000">
          <a:off x="2749136" y="-197881"/>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Key Group usage and provide support</a:t>
          </a:r>
          <a:endParaRPr lang="en-DE" sz="900" kern="1200"/>
        </a:p>
      </dsp:txBody>
      <dsp:txXfrm rot="-5400000">
        <a:off x="350046" y="2217076"/>
        <a:ext cx="5107356" cy="293307"/>
      </dsp:txXfrm>
    </dsp:sp>
    <dsp:sp modelId="{F27F7457-DDC8-4DBB-9DE0-D3C2159F73E3}">
      <dsp:nvSpPr>
        <dsp:cNvPr id="0" name=""/>
        <dsp:cNvSpPr/>
      </dsp:nvSpPr>
      <dsp:spPr>
        <a:xfrm rot="5400000">
          <a:off x="-75009" y="2716255"/>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7</a:t>
          </a:r>
          <a:endParaRPr lang="en-DE" sz="900" kern="1200"/>
        </a:p>
      </dsp:txBody>
      <dsp:txXfrm rot="-5400000">
        <a:off x="1" y="2816269"/>
        <a:ext cx="350045" cy="150019"/>
      </dsp:txXfrm>
    </dsp:sp>
    <dsp:sp modelId="{0614DF87-7079-41A9-81B6-1F4282F140AA}">
      <dsp:nvSpPr>
        <dsp:cNvPr id="0" name=""/>
        <dsp:cNvSpPr/>
      </dsp:nvSpPr>
      <dsp:spPr>
        <a:xfrm rot="5400000">
          <a:off x="2749136" y="242154"/>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Make advantages transparent, develop key group into fans</a:t>
          </a:r>
          <a:endParaRPr lang="en-DE" sz="900" kern="1200"/>
        </a:p>
      </dsp:txBody>
      <dsp:txXfrm rot="-5400000">
        <a:off x="350046" y="2657112"/>
        <a:ext cx="5107356" cy="293307"/>
      </dsp:txXfrm>
    </dsp:sp>
    <dsp:sp modelId="{686F6ACE-F88F-4088-B457-2B53CC6EE0D1}">
      <dsp:nvSpPr>
        <dsp:cNvPr id="0" name=""/>
        <dsp:cNvSpPr/>
      </dsp:nvSpPr>
      <dsp:spPr>
        <a:xfrm rot="5400000">
          <a:off x="-75009" y="3156290"/>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8</a:t>
          </a:r>
          <a:endParaRPr lang="en-DE" sz="900" kern="1200"/>
        </a:p>
      </dsp:txBody>
      <dsp:txXfrm rot="-5400000">
        <a:off x="1" y="3256304"/>
        <a:ext cx="350045" cy="150019"/>
      </dsp:txXfrm>
    </dsp:sp>
    <dsp:sp modelId="{6B2BC449-C126-4447-BB87-9F4BA33A7936}">
      <dsp:nvSpPr>
        <dsp:cNvPr id="0" name=""/>
        <dsp:cNvSpPr/>
      </dsp:nvSpPr>
      <dsp:spPr>
        <a:xfrm rot="5400000">
          <a:off x="2749136" y="682190"/>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Training of all employees by the Key Group</a:t>
          </a:r>
          <a:endParaRPr lang="en-DE" sz="900" kern="1200"/>
        </a:p>
      </dsp:txBody>
      <dsp:txXfrm rot="-5400000">
        <a:off x="350046" y="3097148"/>
        <a:ext cx="5107356" cy="293307"/>
      </dsp:txXfrm>
    </dsp:sp>
    <dsp:sp modelId="{DDA80C57-60E8-4EE9-A967-D339BCD59F35}">
      <dsp:nvSpPr>
        <dsp:cNvPr id="0" name=""/>
        <dsp:cNvSpPr/>
      </dsp:nvSpPr>
      <dsp:spPr>
        <a:xfrm rot="5400000">
          <a:off x="-75009" y="3596326"/>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9</a:t>
          </a:r>
          <a:endParaRPr lang="en-DE" sz="900" kern="1200"/>
        </a:p>
      </dsp:txBody>
      <dsp:txXfrm rot="-5400000">
        <a:off x="1" y="3696340"/>
        <a:ext cx="350045" cy="150019"/>
      </dsp:txXfrm>
    </dsp:sp>
    <dsp:sp modelId="{D68BD65D-0FCB-4D68-A8E5-E5E1EC2D8669}">
      <dsp:nvSpPr>
        <dsp:cNvPr id="0" name=""/>
        <dsp:cNvSpPr/>
      </dsp:nvSpPr>
      <dsp:spPr>
        <a:xfrm rot="5400000">
          <a:off x="2749136" y="1122225"/>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Use of functions and digitized processes by all affected employees </a:t>
          </a:r>
          <a:endParaRPr lang="en-DE" sz="900" kern="1200"/>
        </a:p>
      </dsp:txBody>
      <dsp:txXfrm rot="-5400000">
        <a:off x="350046" y="3537183"/>
        <a:ext cx="5107356" cy="293307"/>
      </dsp:txXfrm>
    </dsp:sp>
    <dsp:sp modelId="{C487EBCA-02C2-4C9B-AAF5-C09EB07C1DBE}">
      <dsp:nvSpPr>
        <dsp:cNvPr id="0" name=""/>
        <dsp:cNvSpPr/>
      </dsp:nvSpPr>
      <dsp:spPr>
        <a:xfrm rot="5400000">
          <a:off x="-75009" y="4036362"/>
          <a:ext cx="500064" cy="350045"/>
        </a:xfrm>
        <a:prstGeom prst="chevron">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a:t>10</a:t>
          </a:r>
          <a:endParaRPr lang="en-DE" sz="900" kern="1200"/>
        </a:p>
      </dsp:txBody>
      <dsp:txXfrm rot="-5400000">
        <a:off x="1" y="4136376"/>
        <a:ext cx="350045" cy="150019"/>
      </dsp:txXfrm>
    </dsp:sp>
    <dsp:sp modelId="{DFB87974-26F5-46E5-9EA7-DC235A342F60}">
      <dsp:nvSpPr>
        <dsp:cNvPr id="0" name=""/>
        <dsp:cNvSpPr/>
      </dsp:nvSpPr>
      <dsp:spPr>
        <a:xfrm rot="5400000">
          <a:off x="2749136" y="1562261"/>
          <a:ext cx="325041" cy="5123223"/>
        </a:xfrm>
        <a:prstGeom prst="round2SameRect">
          <a:avLst/>
        </a:prstGeom>
        <a:solidFill>
          <a:schemeClr val="bg1">
            <a:lumMod val="95000"/>
            <a:alpha val="9000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5715" rIns="5715" bIns="5715" numCol="1" spcCol="1270" anchor="ctr" anchorCtr="0">
          <a:noAutofit/>
        </a:bodyPr>
        <a:lstStyle/>
        <a:p>
          <a:pPr marL="57150" lvl="1" indent="-57150" algn="l" defTabSz="400050">
            <a:lnSpc>
              <a:spcPct val="90000"/>
            </a:lnSpc>
            <a:spcBef>
              <a:spcPct val="0"/>
            </a:spcBef>
            <a:spcAft>
              <a:spcPct val="15000"/>
            </a:spcAft>
            <a:buNone/>
          </a:pPr>
          <a:r>
            <a:rPr lang="en-US" sz="900" kern="1200"/>
            <a:t>Make usage transparent and close gaps in usage</a:t>
          </a:r>
          <a:endParaRPr lang="en-DE" sz="900" kern="1200"/>
        </a:p>
      </dsp:txBody>
      <dsp:txXfrm rot="-5400000">
        <a:off x="350046" y="3977219"/>
        <a:ext cx="5107356" cy="29330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514DE-903E-49F5-8B17-E45A6AF15886}">
      <dsp:nvSpPr>
        <dsp:cNvPr id="0" name=""/>
        <dsp:cNvSpPr/>
      </dsp:nvSpPr>
      <dsp:spPr>
        <a:xfrm>
          <a:off x="2066260" y="631918"/>
          <a:ext cx="1360375" cy="136035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21F750-612C-4C0E-AAEE-E30AF30C6686}">
      <dsp:nvSpPr>
        <dsp:cNvPr id="0" name=""/>
        <dsp:cNvSpPr/>
      </dsp:nvSpPr>
      <dsp:spPr>
        <a:xfrm>
          <a:off x="2157207" y="558798"/>
          <a:ext cx="1269421" cy="1269649"/>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de-DE" sz="1100" b="0" kern="1200" noProof="0">
            <a:latin typeface="Segoe UI Semibold" panose="020B0702040204020203" pitchFamily="34" charset="0"/>
            <a:cs typeface="Segoe UI Semibold" panose="020B0702040204020203" pitchFamily="34" charset="0"/>
          </a:endParaRPr>
        </a:p>
      </dsp:txBody>
      <dsp:txXfrm>
        <a:off x="2338812" y="740211"/>
        <a:ext cx="906816" cy="906824"/>
      </dsp:txXfrm>
    </dsp:sp>
    <dsp:sp modelId="{6B3C15FD-EB81-4B54-A60F-1438D4FCA9BF}">
      <dsp:nvSpPr>
        <dsp:cNvPr id="0" name=""/>
        <dsp:cNvSpPr/>
      </dsp:nvSpPr>
      <dsp:spPr>
        <a:xfrm rot="2700000">
          <a:off x="481431" y="513293"/>
          <a:ext cx="1360420" cy="1360420"/>
        </a:xfrm>
        <a:prstGeom prst="teardrop">
          <a:avLst>
            <a:gd name="adj" fmla="val 100000"/>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4875B8-A810-41BF-9AA6-C7EEAF1549F3}">
      <dsp:nvSpPr>
        <dsp:cNvPr id="0" name=""/>
        <dsp:cNvSpPr/>
      </dsp:nvSpPr>
      <dsp:spPr>
        <a:xfrm>
          <a:off x="526930" y="558798"/>
          <a:ext cx="1269421" cy="126964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b="0" kern="1200" noProof="0">
              <a:latin typeface="Segoe UI Semibold" panose="020B0702040204020203" pitchFamily="34" charset="0"/>
              <a:cs typeface="Segoe UI Semibold" panose="020B0702040204020203" pitchFamily="34" charset="0"/>
            </a:rPr>
            <a:t>Establishing a process for improvement</a:t>
          </a:r>
          <a:endParaRPr lang="de-DE" sz="1100" b="0" kern="1200" noProof="0">
            <a:latin typeface="Segoe UI Semibold" panose="020B0702040204020203" pitchFamily="34" charset="0"/>
            <a:cs typeface="Segoe UI Semibold" panose="020B0702040204020203" pitchFamily="34" charset="0"/>
          </a:endParaRPr>
        </a:p>
      </dsp:txBody>
      <dsp:txXfrm>
        <a:off x="708233" y="740211"/>
        <a:ext cx="906816" cy="90682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D3DED-73C8-4AEE-9660-CD254D2C345C}">
      <dsp:nvSpPr>
        <dsp:cNvPr id="0" name=""/>
        <dsp:cNvSpPr/>
      </dsp:nvSpPr>
      <dsp:spPr>
        <a:xfrm>
          <a:off x="2541575" y="504120"/>
          <a:ext cx="390649" cy="91440"/>
        </a:xfrm>
        <a:custGeom>
          <a:avLst/>
          <a:gdLst/>
          <a:ahLst/>
          <a:cxnLst/>
          <a:rect l="0" t="0" r="0" b="0"/>
          <a:pathLst>
            <a:path>
              <a:moveTo>
                <a:pt x="0" y="45720"/>
              </a:moveTo>
              <a:lnTo>
                <a:pt x="390649" y="45720"/>
              </a:lnTo>
            </a:path>
          </a:pathLst>
        </a:custGeom>
        <a:noFill/>
        <a:ln w="19050"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noProof="0" dirty="0"/>
        </a:p>
      </dsp:txBody>
      <dsp:txXfrm>
        <a:off x="2726368" y="547734"/>
        <a:ext cx="21062" cy="4212"/>
      </dsp:txXfrm>
    </dsp:sp>
    <dsp:sp modelId="{CF7E7259-88B7-4CED-A9F1-305B56529E8A}">
      <dsp:nvSpPr>
        <dsp:cNvPr id="0" name=""/>
        <dsp:cNvSpPr/>
      </dsp:nvSpPr>
      <dsp:spPr>
        <a:xfrm>
          <a:off x="711857" y="385"/>
          <a:ext cx="1831517" cy="1098910"/>
        </a:xfrm>
        <a:prstGeom prst="rect">
          <a:avLst/>
        </a:prstGeom>
        <a:solidFill>
          <a:schemeClr val="tx2">
            <a:lumMod val="75000"/>
            <a:lumOff val="25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746" tIns="94204" rIns="89746" bIns="94204" numCol="1" spcCol="1270" anchor="ctr" anchorCtr="0">
          <a:noAutofit/>
        </a:bodyPr>
        <a:lstStyle/>
        <a:p>
          <a:pPr marL="0" lvl="0" indent="0" algn="ctr" defTabSz="666750">
            <a:lnSpc>
              <a:spcPct val="90000"/>
            </a:lnSpc>
            <a:spcBef>
              <a:spcPct val="0"/>
            </a:spcBef>
            <a:spcAft>
              <a:spcPct val="35000"/>
            </a:spcAft>
            <a:buNone/>
          </a:pPr>
          <a:r>
            <a:rPr lang="en-US" sz="1500" kern="1200" noProof="0" dirty="0"/>
            <a:t>Establish communication</a:t>
          </a:r>
        </a:p>
      </dsp:txBody>
      <dsp:txXfrm>
        <a:off x="711857" y="385"/>
        <a:ext cx="1831517" cy="1098910"/>
      </dsp:txXfrm>
    </dsp:sp>
    <dsp:sp modelId="{8DCA3F8A-0770-4DE0-B1C9-3213371DDA8B}">
      <dsp:nvSpPr>
        <dsp:cNvPr id="0" name=""/>
        <dsp:cNvSpPr/>
      </dsp:nvSpPr>
      <dsp:spPr>
        <a:xfrm>
          <a:off x="1627616" y="1097495"/>
          <a:ext cx="2252766" cy="390649"/>
        </a:xfrm>
        <a:custGeom>
          <a:avLst/>
          <a:gdLst/>
          <a:ahLst/>
          <a:cxnLst/>
          <a:rect l="0" t="0" r="0" b="0"/>
          <a:pathLst>
            <a:path>
              <a:moveTo>
                <a:pt x="2252766" y="0"/>
              </a:moveTo>
              <a:lnTo>
                <a:pt x="2252766" y="212424"/>
              </a:lnTo>
              <a:lnTo>
                <a:pt x="0" y="212424"/>
              </a:lnTo>
              <a:lnTo>
                <a:pt x="0" y="390649"/>
              </a:lnTo>
            </a:path>
          </a:pathLst>
        </a:custGeom>
        <a:noFill/>
        <a:ln w="19050"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noProof="0" dirty="0"/>
        </a:p>
      </dsp:txBody>
      <dsp:txXfrm>
        <a:off x="2696704" y="1290713"/>
        <a:ext cx="114590" cy="4212"/>
      </dsp:txXfrm>
    </dsp:sp>
    <dsp:sp modelId="{BFF4CF11-C7C2-463B-AA24-ADF9BA7E18A0}">
      <dsp:nvSpPr>
        <dsp:cNvPr id="0" name=""/>
        <dsp:cNvSpPr/>
      </dsp:nvSpPr>
      <dsp:spPr>
        <a:xfrm>
          <a:off x="2964624" y="385"/>
          <a:ext cx="1831517" cy="1098910"/>
        </a:xfrm>
        <a:prstGeom prst="rect">
          <a:avLst/>
        </a:prstGeom>
        <a:solidFill>
          <a:schemeClr val="tx2">
            <a:lumMod val="75000"/>
            <a:lumOff val="25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746" tIns="94204" rIns="89746" bIns="94204" numCol="1" spcCol="1270" anchor="ctr" anchorCtr="0">
          <a:noAutofit/>
        </a:bodyPr>
        <a:lstStyle/>
        <a:p>
          <a:pPr marL="0" lvl="0" indent="0" algn="ctr" defTabSz="666750">
            <a:lnSpc>
              <a:spcPct val="90000"/>
            </a:lnSpc>
            <a:spcBef>
              <a:spcPct val="0"/>
            </a:spcBef>
            <a:spcAft>
              <a:spcPct val="35000"/>
            </a:spcAft>
            <a:buNone/>
          </a:pPr>
          <a:r>
            <a:rPr lang="en-US" sz="1500" kern="1200" noProof="0" dirty="0"/>
            <a:t>Activate IT platform </a:t>
          </a:r>
          <a:br>
            <a:rPr lang="en-US" sz="1500" kern="1200" noProof="0" dirty="0"/>
          </a:br>
          <a:r>
            <a:rPr lang="en-US" sz="1500" kern="1200" noProof="0" dirty="0"/>
            <a:t>for collaboration</a:t>
          </a:r>
        </a:p>
      </dsp:txBody>
      <dsp:txXfrm>
        <a:off x="2964624" y="385"/>
        <a:ext cx="1831517" cy="1098910"/>
      </dsp:txXfrm>
    </dsp:sp>
    <dsp:sp modelId="{B3183242-895D-49D4-B422-CF4C7D9EFD75}">
      <dsp:nvSpPr>
        <dsp:cNvPr id="0" name=""/>
        <dsp:cNvSpPr/>
      </dsp:nvSpPr>
      <dsp:spPr>
        <a:xfrm>
          <a:off x="2541575" y="2024280"/>
          <a:ext cx="390649" cy="91440"/>
        </a:xfrm>
        <a:custGeom>
          <a:avLst/>
          <a:gdLst/>
          <a:ahLst/>
          <a:cxnLst/>
          <a:rect l="0" t="0" r="0" b="0"/>
          <a:pathLst>
            <a:path>
              <a:moveTo>
                <a:pt x="0" y="45720"/>
              </a:moveTo>
              <a:lnTo>
                <a:pt x="390649" y="45720"/>
              </a:lnTo>
            </a:path>
          </a:pathLst>
        </a:custGeom>
        <a:noFill/>
        <a:ln w="19050"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noProof="0" dirty="0"/>
        </a:p>
      </dsp:txBody>
      <dsp:txXfrm>
        <a:off x="2726368" y="2067893"/>
        <a:ext cx="21062" cy="4212"/>
      </dsp:txXfrm>
    </dsp:sp>
    <dsp:sp modelId="{9DC222E1-8D74-4295-965E-25239339E112}">
      <dsp:nvSpPr>
        <dsp:cNvPr id="0" name=""/>
        <dsp:cNvSpPr/>
      </dsp:nvSpPr>
      <dsp:spPr>
        <a:xfrm>
          <a:off x="711857" y="1520544"/>
          <a:ext cx="1831517" cy="1098910"/>
        </a:xfrm>
        <a:prstGeom prst="rect">
          <a:avLst/>
        </a:prstGeom>
        <a:solidFill>
          <a:schemeClr val="tx2">
            <a:lumMod val="75000"/>
            <a:lumOff val="25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746" tIns="94204" rIns="89746" bIns="94204" numCol="1" spcCol="1270" anchor="ctr" anchorCtr="0">
          <a:noAutofit/>
        </a:bodyPr>
        <a:lstStyle/>
        <a:p>
          <a:pPr marL="0" lvl="0" indent="0" algn="ctr" defTabSz="666750">
            <a:lnSpc>
              <a:spcPct val="90000"/>
            </a:lnSpc>
            <a:spcBef>
              <a:spcPct val="0"/>
            </a:spcBef>
            <a:spcAft>
              <a:spcPct val="35000"/>
            </a:spcAft>
            <a:buNone/>
          </a:pPr>
          <a:r>
            <a:rPr lang="en-US" sz="1500" kern="1200" noProof="0" dirty="0"/>
            <a:t>Plan first milestone </a:t>
          </a:r>
          <a:br>
            <a:rPr lang="en-US" sz="1500" kern="1200" noProof="0" dirty="0"/>
          </a:br>
          <a:r>
            <a:rPr lang="en-US" sz="1500" kern="1200" noProof="0" dirty="0"/>
            <a:t>with partner and/or internal IT</a:t>
          </a:r>
        </a:p>
      </dsp:txBody>
      <dsp:txXfrm>
        <a:off x="711857" y="1520544"/>
        <a:ext cx="1831517" cy="1098910"/>
      </dsp:txXfrm>
    </dsp:sp>
    <dsp:sp modelId="{91739080-E27E-4BC1-BBF3-0081AEC0F042}">
      <dsp:nvSpPr>
        <dsp:cNvPr id="0" name=""/>
        <dsp:cNvSpPr/>
      </dsp:nvSpPr>
      <dsp:spPr>
        <a:xfrm>
          <a:off x="1627616" y="2617655"/>
          <a:ext cx="2252766" cy="390649"/>
        </a:xfrm>
        <a:custGeom>
          <a:avLst/>
          <a:gdLst/>
          <a:ahLst/>
          <a:cxnLst/>
          <a:rect l="0" t="0" r="0" b="0"/>
          <a:pathLst>
            <a:path>
              <a:moveTo>
                <a:pt x="2252766" y="0"/>
              </a:moveTo>
              <a:lnTo>
                <a:pt x="2252766" y="212424"/>
              </a:lnTo>
              <a:lnTo>
                <a:pt x="0" y="212424"/>
              </a:lnTo>
              <a:lnTo>
                <a:pt x="0" y="390649"/>
              </a:lnTo>
            </a:path>
          </a:pathLst>
        </a:custGeom>
        <a:noFill/>
        <a:ln w="19050"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noProof="0" dirty="0"/>
        </a:p>
      </dsp:txBody>
      <dsp:txXfrm>
        <a:off x="2696704" y="2810873"/>
        <a:ext cx="114590" cy="4212"/>
      </dsp:txXfrm>
    </dsp:sp>
    <dsp:sp modelId="{CACC1B17-BF27-46B8-96A1-3875CEF2C76A}">
      <dsp:nvSpPr>
        <dsp:cNvPr id="0" name=""/>
        <dsp:cNvSpPr/>
      </dsp:nvSpPr>
      <dsp:spPr>
        <a:xfrm>
          <a:off x="2964624" y="1520544"/>
          <a:ext cx="1831517" cy="1098910"/>
        </a:xfrm>
        <a:prstGeom prst="rect">
          <a:avLst/>
        </a:prstGeom>
        <a:solidFill>
          <a:schemeClr val="tx2">
            <a:lumMod val="75000"/>
            <a:lumOff val="25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746" tIns="94204" rIns="89746" bIns="94204" numCol="1" spcCol="1270" anchor="ctr" anchorCtr="0">
          <a:noAutofit/>
        </a:bodyPr>
        <a:lstStyle/>
        <a:p>
          <a:pPr marL="0" lvl="0" indent="0" algn="ctr" defTabSz="666750">
            <a:lnSpc>
              <a:spcPct val="90000"/>
            </a:lnSpc>
            <a:spcBef>
              <a:spcPct val="0"/>
            </a:spcBef>
            <a:spcAft>
              <a:spcPct val="35000"/>
            </a:spcAft>
            <a:buNone/>
          </a:pPr>
          <a:r>
            <a:rPr lang="en-US" sz="1500" kern="1200" noProof="0" dirty="0"/>
            <a:t>Scheduling regular meetings (CSJ)</a:t>
          </a:r>
        </a:p>
      </dsp:txBody>
      <dsp:txXfrm>
        <a:off x="2964624" y="1520544"/>
        <a:ext cx="1831517" cy="1098910"/>
      </dsp:txXfrm>
    </dsp:sp>
    <dsp:sp modelId="{9EB56522-E28B-4874-9C3C-5B8A02064153}">
      <dsp:nvSpPr>
        <dsp:cNvPr id="0" name=""/>
        <dsp:cNvSpPr/>
      </dsp:nvSpPr>
      <dsp:spPr>
        <a:xfrm>
          <a:off x="2541575" y="3544439"/>
          <a:ext cx="390649" cy="91440"/>
        </a:xfrm>
        <a:custGeom>
          <a:avLst/>
          <a:gdLst/>
          <a:ahLst/>
          <a:cxnLst/>
          <a:rect l="0" t="0" r="0" b="0"/>
          <a:pathLst>
            <a:path>
              <a:moveTo>
                <a:pt x="0" y="45720"/>
              </a:moveTo>
              <a:lnTo>
                <a:pt x="390649" y="45720"/>
              </a:lnTo>
            </a:path>
          </a:pathLst>
        </a:custGeom>
        <a:noFill/>
        <a:ln w="19050" cap="flat" cmpd="sng" algn="ctr">
          <a:solidFill>
            <a:schemeClr val="accent1">
              <a:lumMod val="40000"/>
              <a:lumOff val="60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noProof="0" dirty="0"/>
        </a:p>
      </dsp:txBody>
      <dsp:txXfrm>
        <a:off x="2726368" y="3588053"/>
        <a:ext cx="21062" cy="4212"/>
      </dsp:txXfrm>
    </dsp:sp>
    <dsp:sp modelId="{BC67EECC-DC4E-42E3-A50B-855089C3A432}">
      <dsp:nvSpPr>
        <dsp:cNvPr id="0" name=""/>
        <dsp:cNvSpPr/>
      </dsp:nvSpPr>
      <dsp:spPr>
        <a:xfrm>
          <a:off x="711857" y="3040704"/>
          <a:ext cx="1831517" cy="1098910"/>
        </a:xfrm>
        <a:prstGeom prst="rect">
          <a:avLst/>
        </a:prstGeom>
        <a:solidFill>
          <a:schemeClr val="tx2">
            <a:lumMod val="75000"/>
            <a:lumOff val="25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746" tIns="94204" rIns="89746" bIns="94204" numCol="1" spcCol="1270" anchor="ctr" anchorCtr="0">
          <a:noAutofit/>
        </a:bodyPr>
        <a:lstStyle/>
        <a:p>
          <a:pPr marL="0" lvl="0" indent="0" algn="ctr" defTabSz="666750">
            <a:lnSpc>
              <a:spcPct val="90000"/>
            </a:lnSpc>
            <a:spcBef>
              <a:spcPct val="0"/>
            </a:spcBef>
            <a:spcAft>
              <a:spcPct val="35000"/>
            </a:spcAft>
            <a:buNone/>
          </a:pPr>
          <a:r>
            <a:rPr lang="en-US" sz="1500" kern="1200" noProof="0" dirty="0"/>
            <a:t>Sign the Data Processing Order (DPO)</a:t>
          </a:r>
        </a:p>
      </dsp:txBody>
      <dsp:txXfrm>
        <a:off x="711857" y="3040704"/>
        <a:ext cx="1831517" cy="1098910"/>
      </dsp:txXfrm>
    </dsp:sp>
    <dsp:sp modelId="{85D0669C-4757-44EE-8895-5018FABA4C16}">
      <dsp:nvSpPr>
        <dsp:cNvPr id="0" name=""/>
        <dsp:cNvSpPr/>
      </dsp:nvSpPr>
      <dsp:spPr>
        <a:xfrm>
          <a:off x="2964624" y="3040704"/>
          <a:ext cx="1831517" cy="1098910"/>
        </a:xfrm>
        <a:prstGeom prst="rect">
          <a:avLst/>
        </a:prstGeom>
        <a:solidFill>
          <a:schemeClr val="tx2">
            <a:lumMod val="75000"/>
            <a:lumOff val="25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9746" tIns="94204" rIns="89746" bIns="94204" numCol="1" spcCol="1270" anchor="ctr" anchorCtr="0">
          <a:noAutofit/>
        </a:bodyPr>
        <a:lstStyle/>
        <a:p>
          <a:pPr marL="0" lvl="0" indent="0" algn="ctr" defTabSz="666750">
            <a:lnSpc>
              <a:spcPct val="90000"/>
            </a:lnSpc>
            <a:spcBef>
              <a:spcPct val="0"/>
            </a:spcBef>
            <a:spcAft>
              <a:spcPct val="35000"/>
            </a:spcAft>
            <a:buNone/>
          </a:pPr>
          <a:r>
            <a:rPr lang="en-US" sz="1500" kern="1200" noProof="0" dirty="0"/>
            <a:t>Invitation to the customer portal (up to two users)</a:t>
          </a:r>
        </a:p>
      </dsp:txBody>
      <dsp:txXfrm>
        <a:off x="2964624" y="3040704"/>
        <a:ext cx="1831517" cy="10989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EE6057A1-E546-4A9F-A88F-5EE8E7854225}" type="datetimeFigureOut">
              <a:rPr lang="de-DE" smtClean="0"/>
              <a:t>26.09.2025</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1:17:57.625"/>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17.16">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1:18:13.897"/>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1">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1:18:28.08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1">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1:18:39.375"/>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1">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1:18:50.076"/>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1">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08T11:19:04.443"/>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1">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1-07T09:02:07.489"/>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1">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1AEFF1F-4155-4B42-A74E-342E4BCC195C}" type="datetimeFigureOut">
              <a:rPr lang="de-DE" smtClean="0"/>
              <a:t>26.09.2025</a:t>
            </a:fld>
            <a:endParaRPr lang="de-DE"/>
          </a:p>
        </p:txBody>
      </p:sp>
      <p:sp>
        <p:nvSpPr>
          <p:cNvPr id="4" name="Folienbildplatzhalter 3"/>
          <p:cNvSpPr>
            <a:spLocks noGrp="1" noRot="1" noChangeAspect="1"/>
          </p:cNvSpPr>
          <p:nvPr>
            <p:ph type="sldImg" idx="2"/>
          </p:nvPr>
        </p:nvSpPr>
        <p:spPr>
          <a:xfrm>
            <a:off x="719138" y="1241425"/>
            <a:ext cx="5359400"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5E891761-2D2F-4962-8A3C-90F210399F14}" type="slidenum">
              <a:rPr lang="de-DE" smtClean="0"/>
              <a:t>1</a:t>
            </a:fld>
            <a:endParaRPr lang="de-DE"/>
          </a:p>
        </p:txBody>
      </p:sp>
    </p:spTree>
    <p:extLst>
      <p:ext uri="{BB962C8B-B14F-4D97-AF65-F5344CB8AC3E}">
        <p14:creationId xmlns:p14="http://schemas.microsoft.com/office/powerpoint/2010/main" val="313036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72C43-8E7C-751B-8557-BEBE3988EC3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9279ADB-D912-47B5-74C3-20A2BC35E6A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6273A0C-FD70-3551-ED41-456F170DD408}"/>
              </a:ext>
            </a:extLst>
          </p:cNvPr>
          <p:cNvSpPr>
            <a:spLocks noGrp="1"/>
          </p:cNvSpPr>
          <p:nvPr>
            <p:ph type="body" idx="1"/>
          </p:nvPr>
        </p:nvSpPr>
        <p:spPr/>
        <p:txBody>
          <a:bodyPr/>
          <a:lstStyle/>
          <a:p>
            <a:endParaRPr lang="en-US"/>
          </a:p>
        </p:txBody>
      </p:sp>
      <p:sp>
        <p:nvSpPr>
          <p:cNvPr id="4" name="Foliennummernplatzhalter 3">
            <a:extLst>
              <a:ext uri="{FF2B5EF4-FFF2-40B4-BE49-F238E27FC236}">
                <a16:creationId xmlns:a16="http://schemas.microsoft.com/office/drawing/2014/main" id="{5175C62E-FEBC-3D5B-B3CE-60D91AC71D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4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06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55284-6FCF-F03B-1F41-C7C013A04A3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9665BA5-B993-32FD-E489-8E873C8B10C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0B619D-AD5A-CCD4-0C4F-1CFC17CA033C}"/>
              </a:ext>
            </a:extLst>
          </p:cNvPr>
          <p:cNvSpPr>
            <a:spLocks noGrp="1"/>
          </p:cNvSpPr>
          <p:nvPr>
            <p:ph type="body" idx="1"/>
          </p:nvPr>
        </p:nvSpPr>
        <p:spPr/>
        <p:txBody>
          <a:bodyPr/>
          <a:lstStyle/>
          <a:p>
            <a:r>
              <a:rPr lang="de-DE"/>
              <a:t>Holger mit Carmen tauschen</a:t>
            </a:r>
          </a:p>
          <a:p>
            <a:r>
              <a:rPr lang="de-DE"/>
              <a:t>Tobias P. oder TKO?</a:t>
            </a:r>
          </a:p>
          <a:p>
            <a:r>
              <a:rPr lang="de-DE"/>
              <a:t>Wo kommt Holger hin?</a:t>
            </a:r>
          </a:p>
          <a:p>
            <a:endParaRPr lang="en-US"/>
          </a:p>
        </p:txBody>
      </p:sp>
      <p:sp>
        <p:nvSpPr>
          <p:cNvPr id="4" name="Foliennummernplatzhalter 3">
            <a:extLst>
              <a:ext uri="{FF2B5EF4-FFF2-40B4-BE49-F238E27FC236}">
                <a16:creationId xmlns:a16="http://schemas.microsoft.com/office/drawing/2014/main" id="{523C7BBF-1B7D-BC77-7181-BBEA21B2BD2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470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fld id="{5E891761-2D2F-4962-8A3C-90F210399F14}" type="slidenum">
              <a:rPr lang="de-DE" smtClean="0"/>
              <a:t>18</a:t>
            </a:fld>
            <a:endParaRPr lang="de-DE"/>
          </a:p>
        </p:txBody>
      </p:sp>
    </p:spTree>
    <p:extLst>
      <p:ext uri="{BB962C8B-B14F-4D97-AF65-F5344CB8AC3E}">
        <p14:creationId xmlns:p14="http://schemas.microsoft.com/office/powerpoint/2010/main" val="3442992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F9AE7-7C4E-8F63-2E52-38DB1E6ECB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3DA50-052A-E538-228F-97FCB8958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7EAF22-2704-913B-83B2-A13FF3D05831}"/>
              </a:ext>
            </a:extLst>
          </p:cNvPr>
          <p:cNvSpPr>
            <a:spLocks noGrp="1"/>
          </p:cNvSpPr>
          <p:nvPr>
            <p:ph type="body" idx="1"/>
          </p:nvPr>
        </p:nvSpPr>
        <p:spPr/>
        <p:txBody>
          <a:bodyPr/>
          <a:lstStyle/>
          <a:p>
            <a:endParaRPr lang="de-DE" noProof="0"/>
          </a:p>
          <a:p>
            <a:endParaRPr lang="en-DE"/>
          </a:p>
        </p:txBody>
      </p:sp>
      <p:sp>
        <p:nvSpPr>
          <p:cNvPr id="4" name="Slide Number Placeholder 3">
            <a:extLst>
              <a:ext uri="{FF2B5EF4-FFF2-40B4-BE49-F238E27FC236}">
                <a16:creationId xmlns:a16="http://schemas.microsoft.com/office/drawing/2014/main" id="{A89BEAE4-F273-2644-8E41-FDFA5D56427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577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E2D0497C-CD23-9D1F-3A1B-D132DF77B2B7}"/>
              </a:ext>
            </a:extLst>
          </p:cNvPr>
          <p:cNvSpPr>
            <a:spLocks noGrp="1"/>
          </p:cNvSpPr>
          <p:nvPr>
            <p:ph type="title"/>
          </p:nvPr>
        </p:nvSpPr>
        <p:spPr>
          <a:xfrm>
            <a:off x="252000" y="0"/>
            <a:ext cx="8640000" cy="720000"/>
          </a:xfrm>
        </p:spPr>
        <p:txBody>
          <a:bodyPr lIns="0" tIns="0" rIns="0" bIns="0">
            <a:noAutofit/>
          </a:bodyPr>
          <a:lstStyle>
            <a:lvl1pPr marL="0" indent="0">
              <a:buFont typeface="Arial" panose="020B0604020202020204" pitchFamily="34" charset="0"/>
              <a:buNone/>
              <a:defRPr sz="3200">
                <a:solidFill>
                  <a:srgbClr val="00A500"/>
                </a:solidFill>
              </a:defRPr>
            </a:lvl1pPr>
          </a:lstStyle>
          <a:p>
            <a:r>
              <a:rPr lang="en-US"/>
              <a:t>Click to edit Master title style</a:t>
            </a:r>
            <a:endParaRPr lang="de-DE"/>
          </a:p>
        </p:txBody>
      </p:sp>
      <p:cxnSp>
        <p:nvCxnSpPr>
          <p:cNvPr id="4" name="Gerader Verbinder 7">
            <a:extLst>
              <a:ext uri="{FF2B5EF4-FFF2-40B4-BE49-F238E27FC236}">
                <a16:creationId xmlns:a16="http://schemas.microsoft.com/office/drawing/2014/main" id="{A2425665-0FAB-8670-7451-33B032932C6C}"/>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feld 16">
            <a:extLst>
              <a:ext uri="{FF2B5EF4-FFF2-40B4-BE49-F238E27FC236}">
                <a16:creationId xmlns:a16="http://schemas.microsoft.com/office/drawing/2014/main" id="{145628A2-44DC-E945-D6DC-FD240A73A845}"/>
              </a:ext>
            </a:extLst>
          </p:cNvPr>
          <p:cNvSpPr txBox="1"/>
          <p:nvPr userDrawn="1"/>
        </p:nvSpPr>
        <p:spPr>
          <a:xfrm>
            <a:off x="252000" y="180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2</a:t>
            </a:r>
          </a:p>
        </p:txBody>
      </p:sp>
      <p:sp>
        <p:nvSpPr>
          <p:cNvPr id="11" name="Textfeld 17">
            <a:extLst>
              <a:ext uri="{FF2B5EF4-FFF2-40B4-BE49-F238E27FC236}">
                <a16:creationId xmlns:a16="http://schemas.microsoft.com/office/drawing/2014/main" id="{A49BB933-3B8C-B4CE-B0CD-02F1406530CF}"/>
              </a:ext>
            </a:extLst>
          </p:cNvPr>
          <p:cNvSpPr txBox="1"/>
          <p:nvPr userDrawn="1"/>
        </p:nvSpPr>
        <p:spPr>
          <a:xfrm>
            <a:off x="252000" y="252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12" name="Gerader Verbinder 22">
            <a:extLst>
              <a:ext uri="{FF2B5EF4-FFF2-40B4-BE49-F238E27FC236}">
                <a16:creationId xmlns:a16="http://schemas.microsoft.com/office/drawing/2014/main" id="{FD38FF50-9AEC-B829-352B-A843E974EED5}"/>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3" name="Gerader Verbinder 28">
            <a:extLst>
              <a:ext uri="{FF2B5EF4-FFF2-40B4-BE49-F238E27FC236}">
                <a16:creationId xmlns:a16="http://schemas.microsoft.com/office/drawing/2014/main" id="{E9A521CA-B853-5997-6E0A-4379A74811C8}"/>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4" name="Textfeld 31">
            <a:extLst>
              <a:ext uri="{FF2B5EF4-FFF2-40B4-BE49-F238E27FC236}">
                <a16:creationId xmlns:a16="http://schemas.microsoft.com/office/drawing/2014/main" id="{A8F6CF10-2144-8760-30F2-9B63265F036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1</a:t>
            </a:r>
          </a:p>
        </p:txBody>
      </p:sp>
      <p:cxnSp>
        <p:nvCxnSpPr>
          <p:cNvPr id="15" name="Gerader Verbinder 34">
            <a:extLst>
              <a:ext uri="{FF2B5EF4-FFF2-40B4-BE49-F238E27FC236}">
                <a16:creationId xmlns:a16="http://schemas.microsoft.com/office/drawing/2014/main" id="{8F40FB66-6D2A-A34A-4312-14D72B4AB665}"/>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6" name="Agenda 1">
            <a:extLst>
              <a:ext uri="{FF2B5EF4-FFF2-40B4-BE49-F238E27FC236}">
                <a16:creationId xmlns:a16="http://schemas.microsoft.com/office/drawing/2014/main" id="{D34C6400-6268-A107-507E-DAD09DB95478}"/>
              </a:ext>
            </a:extLst>
          </p:cNvPr>
          <p:cNvSpPr>
            <a:spLocks noGrp="1"/>
          </p:cNvSpPr>
          <p:nvPr>
            <p:ph type="body" sz="quarter" idx="1" hasCustomPrompt="1"/>
          </p:nvPr>
        </p:nvSpPr>
        <p:spPr>
          <a:xfrm>
            <a:off x="1079999" y="118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19" name="Explanation 1">
            <a:extLst>
              <a:ext uri="{FF2B5EF4-FFF2-40B4-BE49-F238E27FC236}">
                <a16:creationId xmlns:a16="http://schemas.microsoft.com/office/drawing/2014/main" id="{266A73A8-C47B-B007-F1A8-82C128275A3A}"/>
              </a:ext>
            </a:extLst>
          </p:cNvPr>
          <p:cNvSpPr>
            <a:spLocks noGrp="1"/>
          </p:cNvSpPr>
          <p:nvPr>
            <p:ph type="body" sz="quarter" idx="2" hasCustomPrompt="1"/>
          </p:nvPr>
        </p:nvSpPr>
        <p:spPr>
          <a:xfrm>
            <a:off x="1079999" y="147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1: HR for Dynamics improved XXX</a:t>
            </a:r>
            <a:endParaRPr lang="en-DE"/>
          </a:p>
        </p:txBody>
      </p:sp>
      <p:sp>
        <p:nvSpPr>
          <p:cNvPr id="20" name="Agenda 2">
            <a:extLst>
              <a:ext uri="{FF2B5EF4-FFF2-40B4-BE49-F238E27FC236}">
                <a16:creationId xmlns:a16="http://schemas.microsoft.com/office/drawing/2014/main" id="{2325297E-606F-7001-705D-5456D4AED15B}"/>
              </a:ext>
            </a:extLst>
          </p:cNvPr>
          <p:cNvSpPr>
            <a:spLocks noGrp="1"/>
          </p:cNvSpPr>
          <p:nvPr>
            <p:ph type="body" sz="quarter" idx="3" hasCustomPrompt="1"/>
          </p:nvPr>
        </p:nvSpPr>
        <p:spPr>
          <a:xfrm>
            <a:off x="1079999" y="190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21" name="Explanation 2">
            <a:extLst>
              <a:ext uri="{FF2B5EF4-FFF2-40B4-BE49-F238E27FC236}">
                <a16:creationId xmlns:a16="http://schemas.microsoft.com/office/drawing/2014/main" id="{A35AD0B0-CBDB-5871-5FE8-159FB7F1050B}"/>
              </a:ext>
            </a:extLst>
          </p:cNvPr>
          <p:cNvSpPr>
            <a:spLocks noGrp="1"/>
          </p:cNvSpPr>
          <p:nvPr>
            <p:ph type="body" sz="quarter" idx="4" hasCustomPrompt="1"/>
          </p:nvPr>
        </p:nvSpPr>
        <p:spPr>
          <a:xfrm>
            <a:off x="1079999" y="219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2: HR for Dynamics improved XXX</a:t>
            </a:r>
            <a:endParaRPr lang="en-DE"/>
          </a:p>
        </p:txBody>
      </p:sp>
      <p:sp>
        <p:nvSpPr>
          <p:cNvPr id="22" name="Agenda 3">
            <a:extLst>
              <a:ext uri="{FF2B5EF4-FFF2-40B4-BE49-F238E27FC236}">
                <a16:creationId xmlns:a16="http://schemas.microsoft.com/office/drawing/2014/main" id="{BB8F4AA9-7919-30E4-1FD9-626DA625D967}"/>
              </a:ext>
            </a:extLst>
          </p:cNvPr>
          <p:cNvSpPr>
            <a:spLocks noGrp="1"/>
          </p:cNvSpPr>
          <p:nvPr>
            <p:ph type="body" sz="quarter" idx="5" hasCustomPrompt="1"/>
          </p:nvPr>
        </p:nvSpPr>
        <p:spPr>
          <a:xfrm>
            <a:off x="1079999" y="262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24" name="Explanation 3">
            <a:extLst>
              <a:ext uri="{FF2B5EF4-FFF2-40B4-BE49-F238E27FC236}">
                <a16:creationId xmlns:a16="http://schemas.microsoft.com/office/drawing/2014/main" id="{DFD6597A-C374-6EE7-6EFD-570A1128719D}"/>
              </a:ext>
            </a:extLst>
          </p:cNvPr>
          <p:cNvSpPr>
            <a:spLocks noGrp="1"/>
          </p:cNvSpPr>
          <p:nvPr>
            <p:ph type="body" sz="quarter" idx="6" hasCustomPrompt="1"/>
          </p:nvPr>
        </p:nvSpPr>
        <p:spPr>
          <a:xfrm>
            <a:off x="1079999" y="291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3: HR for Dynamics improved XXX</a:t>
            </a:r>
            <a:endParaRPr lang="en-DE"/>
          </a:p>
        </p:txBody>
      </p:sp>
      <p:sp>
        <p:nvSpPr>
          <p:cNvPr id="50" name="Agenda 1">
            <a:extLst>
              <a:ext uri="{FF2B5EF4-FFF2-40B4-BE49-F238E27FC236}">
                <a16:creationId xmlns:a16="http://schemas.microsoft.com/office/drawing/2014/main" id="{2E703227-0462-C0FB-B0D7-16CE3359A63A}"/>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51" name="Explanation 1">
            <a:extLst>
              <a:ext uri="{FF2B5EF4-FFF2-40B4-BE49-F238E27FC236}">
                <a16:creationId xmlns:a16="http://schemas.microsoft.com/office/drawing/2014/main" id="{B0FA35B9-97BE-46BA-B017-27237CEF7211}"/>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52" name="Agenda 2">
            <a:extLst>
              <a:ext uri="{FF2B5EF4-FFF2-40B4-BE49-F238E27FC236}">
                <a16:creationId xmlns:a16="http://schemas.microsoft.com/office/drawing/2014/main" id="{AB8004F3-C4F9-ADF8-BC35-0BF0A8AA1351}"/>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53" name="Explanation 2">
            <a:extLst>
              <a:ext uri="{FF2B5EF4-FFF2-40B4-BE49-F238E27FC236}">
                <a16:creationId xmlns:a16="http://schemas.microsoft.com/office/drawing/2014/main" id="{9469F45E-CCBC-AD05-33E2-F0339DADC8A8}"/>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54" name="Agenda 3">
            <a:extLst>
              <a:ext uri="{FF2B5EF4-FFF2-40B4-BE49-F238E27FC236}">
                <a16:creationId xmlns:a16="http://schemas.microsoft.com/office/drawing/2014/main" id="{9BF3DD7D-7D91-FBA9-4ECA-A75ACF19ED1A}"/>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55" name="Explanation 3">
            <a:extLst>
              <a:ext uri="{FF2B5EF4-FFF2-40B4-BE49-F238E27FC236}">
                <a16:creationId xmlns:a16="http://schemas.microsoft.com/office/drawing/2014/main" id="{D1112307-A49C-643F-B361-B8D4D4E1346F}"/>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56" name="Agenda 4">
            <a:extLst>
              <a:ext uri="{FF2B5EF4-FFF2-40B4-BE49-F238E27FC236}">
                <a16:creationId xmlns:a16="http://schemas.microsoft.com/office/drawing/2014/main" id="{BEED8CAC-D659-86B3-3692-D9148FA6E954}"/>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57" name="Explanation 4">
            <a:extLst>
              <a:ext uri="{FF2B5EF4-FFF2-40B4-BE49-F238E27FC236}">
                <a16:creationId xmlns:a16="http://schemas.microsoft.com/office/drawing/2014/main" id="{EE825BC4-E26C-4C3F-E11B-429F257A20F6}"/>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58" name="Agenda 5">
            <a:extLst>
              <a:ext uri="{FF2B5EF4-FFF2-40B4-BE49-F238E27FC236}">
                <a16:creationId xmlns:a16="http://schemas.microsoft.com/office/drawing/2014/main" id="{4FEA81FB-7A8C-2896-FFDC-55B438A6C817}"/>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9" name="Explanation 5">
            <a:extLst>
              <a:ext uri="{FF2B5EF4-FFF2-40B4-BE49-F238E27FC236}">
                <a16:creationId xmlns:a16="http://schemas.microsoft.com/office/drawing/2014/main" id="{66B77F56-E331-2E5C-1FB1-370D2912E08B}"/>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60" name="Agenda 6">
            <a:extLst>
              <a:ext uri="{FF2B5EF4-FFF2-40B4-BE49-F238E27FC236}">
                <a16:creationId xmlns:a16="http://schemas.microsoft.com/office/drawing/2014/main" id="{06523A43-FE7D-6EFF-68BA-F60573C75830}"/>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61" name="Explanation 6">
            <a:extLst>
              <a:ext uri="{FF2B5EF4-FFF2-40B4-BE49-F238E27FC236}">
                <a16:creationId xmlns:a16="http://schemas.microsoft.com/office/drawing/2014/main" id="{D883ED2B-DFD7-8E31-F630-17DF5745DE2E}"/>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2" name="Agenda 7">
            <a:extLst>
              <a:ext uri="{FF2B5EF4-FFF2-40B4-BE49-F238E27FC236}">
                <a16:creationId xmlns:a16="http://schemas.microsoft.com/office/drawing/2014/main" id="{731660B0-95CD-8658-C326-90A891E184E5}"/>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3" name="Explanation 7">
            <a:extLst>
              <a:ext uri="{FF2B5EF4-FFF2-40B4-BE49-F238E27FC236}">
                <a16:creationId xmlns:a16="http://schemas.microsoft.com/office/drawing/2014/main" id="{20729FE5-D94A-AA6F-0783-346B075B29C2}"/>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64" name="Agenda 8">
            <a:extLst>
              <a:ext uri="{FF2B5EF4-FFF2-40B4-BE49-F238E27FC236}">
                <a16:creationId xmlns:a16="http://schemas.microsoft.com/office/drawing/2014/main" id="{E6AB4DC4-DBAE-1F6F-1878-64D561F09DAA}"/>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65" name="Explanation 8">
            <a:extLst>
              <a:ext uri="{FF2B5EF4-FFF2-40B4-BE49-F238E27FC236}">
                <a16:creationId xmlns:a16="http://schemas.microsoft.com/office/drawing/2014/main" id="{B20CDA25-0090-F687-AD7A-955F05D72D8C}"/>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0D3C569-8417-FFED-8153-1692AB44B8C4}"/>
              </a:ext>
            </a:extLst>
          </p:cNvPr>
          <p:cNvSpPr>
            <a:spLocks noGrp="1"/>
          </p:cNvSpPr>
          <p:nvPr>
            <p:ph type="title"/>
          </p:nvPr>
        </p:nvSpPr>
        <p:spPr>
          <a:xfrm>
            <a:off x="252000" y="900000"/>
            <a:ext cx="2160000" cy="1296000"/>
          </a:xfrm>
        </p:spPr>
        <p:txBody>
          <a:bodyPr lIns="0" tIns="36000" rIns="72000" bIns="36000" anchor="b">
            <a:noAutofit/>
          </a:bodyPr>
          <a:lstStyle>
            <a:lvl1pPr marL="0" indent="0">
              <a:buFont typeface="Arial" panose="020B0604020202020204" pitchFamily="34" charset="0"/>
              <a:buNone/>
              <a:defRPr sz="2400">
                <a:solidFill>
                  <a:srgbClr val="00A500"/>
                </a:solidFill>
              </a:defRPr>
            </a:lvl1pPr>
          </a:lstStyle>
          <a:p>
            <a:r>
              <a:rPr lang="en-US"/>
              <a:t>Click to edit Master title style</a:t>
            </a:r>
            <a:endParaRPr lang="de-DE"/>
          </a:p>
        </p:txBody>
      </p:sp>
      <p:sp>
        <p:nvSpPr>
          <p:cNvPr id="4" name="Untertitel 2">
            <a:extLst>
              <a:ext uri="{FF2B5EF4-FFF2-40B4-BE49-F238E27FC236}">
                <a16:creationId xmlns:a16="http://schemas.microsoft.com/office/drawing/2014/main" id="{62CCCBA5-38E1-2098-FD25-773F6D86652F}"/>
              </a:ext>
            </a:extLst>
          </p:cNvPr>
          <p:cNvSpPr>
            <a:spLocks noGrp="1"/>
          </p:cNvSpPr>
          <p:nvPr>
            <p:ph type="subTitle" idx="101"/>
          </p:nvPr>
        </p:nvSpPr>
        <p:spPr>
          <a:xfrm>
            <a:off x="252000" y="2232000"/>
            <a:ext cx="2160000" cy="2880000"/>
          </a:xfrm>
        </p:spPr>
        <p:txBody>
          <a:bodyPr lIns="0" tIns="0" rIns="0" bIns="0">
            <a:noAutofit/>
          </a:bodyPr>
          <a:lstStyle>
            <a:lvl1pPr marL="0" indent="0" algn="l">
              <a:lnSpc>
                <a:spcPct val="100000"/>
              </a:lnSpc>
              <a:buFont typeface="Arial" panose="020B0604020202020204" pitchFamily="34" charset="0"/>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5" name="Textfeld 16">
            <a:extLst>
              <a:ext uri="{FF2B5EF4-FFF2-40B4-BE49-F238E27FC236}">
                <a16:creationId xmlns:a16="http://schemas.microsoft.com/office/drawing/2014/main" id="{4731B31E-FDB5-89FF-F08C-235FBB798E0D}"/>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 name="Textfeld 17">
            <a:extLst>
              <a:ext uri="{FF2B5EF4-FFF2-40B4-BE49-F238E27FC236}">
                <a16:creationId xmlns:a16="http://schemas.microsoft.com/office/drawing/2014/main" id="{31358B37-D971-B0FF-A86D-3105DED1C49E}"/>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7" name="Textfeld 18">
            <a:extLst>
              <a:ext uri="{FF2B5EF4-FFF2-40B4-BE49-F238E27FC236}">
                <a16:creationId xmlns:a16="http://schemas.microsoft.com/office/drawing/2014/main" id="{63345DA9-4E59-7F5D-243E-08227E996D7B}"/>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8" name="Textfeld 19">
            <a:extLst>
              <a:ext uri="{FF2B5EF4-FFF2-40B4-BE49-F238E27FC236}">
                <a16:creationId xmlns:a16="http://schemas.microsoft.com/office/drawing/2014/main" id="{3B836CA3-95D4-0B10-7C07-EFB398FD4FAD}"/>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9" name="Textfeld 20">
            <a:extLst>
              <a:ext uri="{FF2B5EF4-FFF2-40B4-BE49-F238E27FC236}">
                <a16:creationId xmlns:a16="http://schemas.microsoft.com/office/drawing/2014/main" id="{71165842-F9E4-40B0-1709-00A28B2B6854}"/>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10" name="Gerader Verbinder 22">
            <a:extLst>
              <a:ext uri="{FF2B5EF4-FFF2-40B4-BE49-F238E27FC236}">
                <a16:creationId xmlns:a16="http://schemas.microsoft.com/office/drawing/2014/main" id="{36AF7C72-BD23-3B35-B1DB-CFF30D6098F2}"/>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1" name="Gerader Verbinder 23">
            <a:extLst>
              <a:ext uri="{FF2B5EF4-FFF2-40B4-BE49-F238E27FC236}">
                <a16:creationId xmlns:a16="http://schemas.microsoft.com/office/drawing/2014/main" id="{2D6847F4-B33E-53FE-DADE-34AC11F42EF0}"/>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2" name="Gerader Verbinder 24">
            <a:extLst>
              <a:ext uri="{FF2B5EF4-FFF2-40B4-BE49-F238E27FC236}">
                <a16:creationId xmlns:a16="http://schemas.microsoft.com/office/drawing/2014/main" id="{8A9000C2-6AF0-5370-8E63-1C7431438F8F}"/>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3" name="Gerader Verbinder 25">
            <a:extLst>
              <a:ext uri="{FF2B5EF4-FFF2-40B4-BE49-F238E27FC236}">
                <a16:creationId xmlns:a16="http://schemas.microsoft.com/office/drawing/2014/main" id="{7C544D98-CBBC-6984-1BB9-3341DAA0F378}"/>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4" name="Gerader Verbinder 28">
            <a:extLst>
              <a:ext uri="{FF2B5EF4-FFF2-40B4-BE49-F238E27FC236}">
                <a16:creationId xmlns:a16="http://schemas.microsoft.com/office/drawing/2014/main" id="{F8282DCB-AE5B-3226-B1B8-9590A3158719}"/>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5" name="Textfeld 31">
            <a:extLst>
              <a:ext uri="{FF2B5EF4-FFF2-40B4-BE49-F238E27FC236}">
                <a16:creationId xmlns:a16="http://schemas.microsoft.com/office/drawing/2014/main" id="{A8F3836C-0F52-5D46-4918-4033D310793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cxnSp>
        <p:nvCxnSpPr>
          <p:cNvPr id="16" name="Gerader Verbinder 34">
            <a:extLst>
              <a:ext uri="{FF2B5EF4-FFF2-40B4-BE49-F238E27FC236}">
                <a16:creationId xmlns:a16="http://schemas.microsoft.com/office/drawing/2014/main" id="{74E36F28-9B6A-05B1-223D-4D883AB607CD}"/>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7" name="Gerader Verbinder 25">
            <a:extLst>
              <a:ext uri="{FF2B5EF4-FFF2-40B4-BE49-F238E27FC236}">
                <a16:creationId xmlns:a16="http://schemas.microsoft.com/office/drawing/2014/main" id="{471D4B2A-8A38-7E3D-0D16-5DFEC1595A61}"/>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8" name="Textfeld 20">
            <a:extLst>
              <a:ext uri="{FF2B5EF4-FFF2-40B4-BE49-F238E27FC236}">
                <a16:creationId xmlns:a16="http://schemas.microsoft.com/office/drawing/2014/main" id="{09C92F8C-A7B3-B583-6A79-634DD1A21339}"/>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19" name="Agenda 1">
            <a:extLst>
              <a:ext uri="{FF2B5EF4-FFF2-40B4-BE49-F238E27FC236}">
                <a16:creationId xmlns:a16="http://schemas.microsoft.com/office/drawing/2014/main" id="{18B98B52-0139-AA7F-5CD2-A3E63DB1D813}"/>
              </a:ext>
            </a:extLst>
          </p:cNvPr>
          <p:cNvSpPr>
            <a:spLocks noGrp="1"/>
          </p:cNvSpPr>
          <p:nvPr>
            <p:ph type="body" sz="quarter" idx="10" hasCustomPrompt="1"/>
          </p:nvPr>
        </p:nvSpPr>
        <p:spPr>
          <a:xfrm>
            <a:off x="3960000" y="1188000"/>
            <a:ext cx="4932000" cy="252000"/>
          </a:xfrm>
        </p:spPr>
        <p:txBody>
          <a:bodyPr vert="horz" lIns="91440" tIns="45720" rIns="91440" bIns="45720" rtlCol="0">
            <a:noAutofit/>
          </a:bodyPr>
          <a:lstStyle>
            <a:lvl1pPr marL="0" indent="0">
              <a:buFont typeface="Arial" panose="020B0604020202020204" pitchFamily="34" charset="0"/>
              <a:buNone/>
              <a:defRPr lang="en-US" sz="14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20" name="Explanation 1">
            <a:extLst>
              <a:ext uri="{FF2B5EF4-FFF2-40B4-BE49-F238E27FC236}">
                <a16:creationId xmlns:a16="http://schemas.microsoft.com/office/drawing/2014/main" id="{ABE7CBEF-6FBA-65AE-A712-3C5A82F5505A}"/>
              </a:ext>
            </a:extLst>
          </p:cNvPr>
          <p:cNvSpPr>
            <a:spLocks noGrp="1"/>
          </p:cNvSpPr>
          <p:nvPr>
            <p:ph type="body" sz="quarter" idx="11" hasCustomPrompt="1"/>
          </p:nvPr>
        </p:nvSpPr>
        <p:spPr>
          <a:xfrm>
            <a:off x="3960000" y="1440000"/>
            <a:ext cx="4932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1: HR for Dynamics improved XXX</a:t>
            </a:r>
            <a:endParaRPr lang="en-DE"/>
          </a:p>
        </p:txBody>
      </p:sp>
      <p:sp>
        <p:nvSpPr>
          <p:cNvPr id="21" name="Agenda 2">
            <a:extLst>
              <a:ext uri="{FF2B5EF4-FFF2-40B4-BE49-F238E27FC236}">
                <a16:creationId xmlns:a16="http://schemas.microsoft.com/office/drawing/2014/main" id="{BD1776A9-ECE8-5769-5672-1D5A9DB41604}"/>
              </a:ext>
            </a:extLst>
          </p:cNvPr>
          <p:cNvSpPr>
            <a:spLocks noGrp="1"/>
          </p:cNvSpPr>
          <p:nvPr>
            <p:ph type="body" sz="quarter" idx="12" hasCustomPrompt="1"/>
          </p:nvPr>
        </p:nvSpPr>
        <p:spPr>
          <a:xfrm>
            <a:off x="3960000" y="1728000"/>
            <a:ext cx="4932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22" name="Explanation 2">
            <a:extLst>
              <a:ext uri="{FF2B5EF4-FFF2-40B4-BE49-F238E27FC236}">
                <a16:creationId xmlns:a16="http://schemas.microsoft.com/office/drawing/2014/main" id="{D19FAD03-3EE1-E42C-4C76-05CF9F2F5D61}"/>
              </a:ext>
            </a:extLst>
          </p:cNvPr>
          <p:cNvSpPr>
            <a:spLocks noGrp="1"/>
          </p:cNvSpPr>
          <p:nvPr>
            <p:ph type="body" sz="quarter" idx="13" hasCustomPrompt="1"/>
          </p:nvPr>
        </p:nvSpPr>
        <p:spPr>
          <a:xfrm>
            <a:off x="3960000" y="1980000"/>
            <a:ext cx="4932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2: HR for Dynamics improved XXX</a:t>
            </a:r>
            <a:endParaRPr lang="en-DE"/>
          </a:p>
        </p:txBody>
      </p:sp>
      <p:sp>
        <p:nvSpPr>
          <p:cNvPr id="23" name="Agenda 3">
            <a:extLst>
              <a:ext uri="{FF2B5EF4-FFF2-40B4-BE49-F238E27FC236}">
                <a16:creationId xmlns:a16="http://schemas.microsoft.com/office/drawing/2014/main" id="{7B09E161-6A46-A0A4-3410-A5559EE998D6}"/>
              </a:ext>
            </a:extLst>
          </p:cNvPr>
          <p:cNvSpPr>
            <a:spLocks noGrp="1"/>
          </p:cNvSpPr>
          <p:nvPr>
            <p:ph type="body" sz="quarter" idx="14" hasCustomPrompt="1"/>
          </p:nvPr>
        </p:nvSpPr>
        <p:spPr>
          <a:xfrm>
            <a:off x="3960000" y="2268000"/>
            <a:ext cx="4932000" cy="252000"/>
          </a:xfrm>
        </p:spPr>
        <p:txBody>
          <a:bodyPr vert="horz" lIns="91440" tIns="45720" rIns="91440" bIns="45720" rtlCol="0">
            <a:noAutofit/>
          </a:bodyPr>
          <a:lstStyle>
            <a:lvl1pPr marL="0" indent="0">
              <a:buFont typeface="Arial" panose="020B0604020202020204" pitchFamily="34" charset="0"/>
              <a:buNone/>
              <a:defRPr lang="en-US" sz="14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24" name="Explanation 3">
            <a:extLst>
              <a:ext uri="{FF2B5EF4-FFF2-40B4-BE49-F238E27FC236}">
                <a16:creationId xmlns:a16="http://schemas.microsoft.com/office/drawing/2014/main" id="{0ACBE52F-DCBB-0E84-A956-E0ACBFE19E44}"/>
              </a:ext>
            </a:extLst>
          </p:cNvPr>
          <p:cNvSpPr>
            <a:spLocks noGrp="1"/>
          </p:cNvSpPr>
          <p:nvPr>
            <p:ph type="body" sz="quarter" idx="15" hasCustomPrompt="1"/>
          </p:nvPr>
        </p:nvSpPr>
        <p:spPr>
          <a:xfrm>
            <a:off x="3960000" y="2520000"/>
            <a:ext cx="4932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3: HR for Dynamics improved XXX</a:t>
            </a:r>
            <a:endParaRPr lang="en-DE"/>
          </a:p>
        </p:txBody>
      </p:sp>
      <p:sp>
        <p:nvSpPr>
          <p:cNvPr id="25" name="Agenda 4">
            <a:extLst>
              <a:ext uri="{FF2B5EF4-FFF2-40B4-BE49-F238E27FC236}">
                <a16:creationId xmlns:a16="http://schemas.microsoft.com/office/drawing/2014/main" id="{2CA06B53-2105-4D61-4F77-2CFDC60F67EF}"/>
              </a:ext>
            </a:extLst>
          </p:cNvPr>
          <p:cNvSpPr>
            <a:spLocks noGrp="1"/>
          </p:cNvSpPr>
          <p:nvPr>
            <p:ph type="body" sz="quarter" idx="16" hasCustomPrompt="1"/>
          </p:nvPr>
        </p:nvSpPr>
        <p:spPr>
          <a:xfrm>
            <a:off x="3960000" y="2808000"/>
            <a:ext cx="4932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26" name="Explanation 4">
            <a:extLst>
              <a:ext uri="{FF2B5EF4-FFF2-40B4-BE49-F238E27FC236}">
                <a16:creationId xmlns:a16="http://schemas.microsoft.com/office/drawing/2014/main" id="{22B16207-58F5-5ACC-A462-4BC58711B6ED}"/>
              </a:ext>
            </a:extLst>
          </p:cNvPr>
          <p:cNvSpPr>
            <a:spLocks noGrp="1"/>
          </p:cNvSpPr>
          <p:nvPr>
            <p:ph type="body" sz="quarter" idx="17" hasCustomPrompt="1"/>
          </p:nvPr>
        </p:nvSpPr>
        <p:spPr>
          <a:xfrm>
            <a:off x="3960000" y="3060000"/>
            <a:ext cx="4932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4: HR for Dynamics improved XXX</a:t>
            </a:r>
            <a:endParaRPr lang="en-DE"/>
          </a:p>
        </p:txBody>
      </p:sp>
      <p:sp>
        <p:nvSpPr>
          <p:cNvPr id="27" name="Agenda 5">
            <a:extLst>
              <a:ext uri="{FF2B5EF4-FFF2-40B4-BE49-F238E27FC236}">
                <a16:creationId xmlns:a16="http://schemas.microsoft.com/office/drawing/2014/main" id="{D9B3F81A-410B-A867-5DB5-C3899AE23AA1}"/>
              </a:ext>
            </a:extLst>
          </p:cNvPr>
          <p:cNvSpPr>
            <a:spLocks noGrp="1"/>
          </p:cNvSpPr>
          <p:nvPr>
            <p:ph type="body" sz="quarter" idx="18" hasCustomPrompt="1"/>
          </p:nvPr>
        </p:nvSpPr>
        <p:spPr>
          <a:xfrm>
            <a:off x="3960000" y="3348000"/>
            <a:ext cx="4932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28" name="Explanation 5">
            <a:extLst>
              <a:ext uri="{FF2B5EF4-FFF2-40B4-BE49-F238E27FC236}">
                <a16:creationId xmlns:a16="http://schemas.microsoft.com/office/drawing/2014/main" id="{F0AFD06C-A642-4C3A-4E67-B3C4EDDBA811}"/>
              </a:ext>
            </a:extLst>
          </p:cNvPr>
          <p:cNvSpPr>
            <a:spLocks noGrp="1"/>
          </p:cNvSpPr>
          <p:nvPr>
            <p:ph type="body" sz="quarter" idx="19" hasCustomPrompt="1"/>
          </p:nvPr>
        </p:nvSpPr>
        <p:spPr>
          <a:xfrm>
            <a:off x="3960000" y="3600000"/>
            <a:ext cx="4932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5: HR for Dynamics improved XXX</a:t>
            </a:r>
            <a:endParaRPr lang="en-DE"/>
          </a:p>
        </p:txBody>
      </p:sp>
      <p:sp>
        <p:nvSpPr>
          <p:cNvPr id="29" name="Agenda 6">
            <a:extLst>
              <a:ext uri="{FF2B5EF4-FFF2-40B4-BE49-F238E27FC236}">
                <a16:creationId xmlns:a16="http://schemas.microsoft.com/office/drawing/2014/main" id="{B8536691-FD02-522A-AD0E-D2FC0F3BC074}"/>
              </a:ext>
            </a:extLst>
          </p:cNvPr>
          <p:cNvSpPr>
            <a:spLocks noGrp="1"/>
          </p:cNvSpPr>
          <p:nvPr>
            <p:ph type="body" sz="quarter" idx="20" hasCustomPrompt="1"/>
          </p:nvPr>
        </p:nvSpPr>
        <p:spPr>
          <a:xfrm>
            <a:off x="3960000" y="3888000"/>
            <a:ext cx="4932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30" name="Explanation 6">
            <a:extLst>
              <a:ext uri="{FF2B5EF4-FFF2-40B4-BE49-F238E27FC236}">
                <a16:creationId xmlns:a16="http://schemas.microsoft.com/office/drawing/2014/main" id="{95F62430-ADE7-A0A3-44C1-C75AB317071D}"/>
              </a:ext>
            </a:extLst>
          </p:cNvPr>
          <p:cNvSpPr>
            <a:spLocks noGrp="1"/>
          </p:cNvSpPr>
          <p:nvPr>
            <p:ph type="body" sz="quarter" idx="21" hasCustomPrompt="1"/>
          </p:nvPr>
        </p:nvSpPr>
        <p:spPr>
          <a:xfrm>
            <a:off x="3960000" y="4140000"/>
            <a:ext cx="4932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6: HR for Dynamics improved XXX</a:t>
            </a:r>
            <a:endParaRPr lang="en-DE"/>
          </a:p>
        </p:txBody>
      </p:sp>
      <p:sp>
        <p:nvSpPr>
          <p:cNvPr id="31" name="Agenda 7">
            <a:extLst>
              <a:ext uri="{FF2B5EF4-FFF2-40B4-BE49-F238E27FC236}">
                <a16:creationId xmlns:a16="http://schemas.microsoft.com/office/drawing/2014/main" id="{666E9225-3B0B-4D67-2C39-2EB3F0D5A5BD}"/>
              </a:ext>
            </a:extLst>
          </p:cNvPr>
          <p:cNvSpPr>
            <a:spLocks noGrp="1"/>
          </p:cNvSpPr>
          <p:nvPr>
            <p:ph type="body" sz="quarter" idx="22" hasCustomPrompt="1"/>
          </p:nvPr>
        </p:nvSpPr>
        <p:spPr>
          <a:xfrm>
            <a:off x="3960000" y="4392844"/>
            <a:ext cx="4932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32" name="Explanation 7">
            <a:extLst>
              <a:ext uri="{FF2B5EF4-FFF2-40B4-BE49-F238E27FC236}">
                <a16:creationId xmlns:a16="http://schemas.microsoft.com/office/drawing/2014/main" id="{37A8542B-DD96-3715-FF43-60285EF9DF6D}"/>
              </a:ext>
            </a:extLst>
          </p:cNvPr>
          <p:cNvSpPr>
            <a:spLocks noGrp="1"/>
          </p:cNvSpPr>
          <p:nvPr>
            <p:ph type="body" sz="quarter" idx="23" hasCustomPrompt="1"/>
          </p:nvPr>
        </p:nvSpPr>
        <p:spPr>
          <a:xfrm>
            <a:off x="3960000" y="4644000"/>
            <a:ext cx="4932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7: HR for Dynamics improved XXX</a:t>
            </a:r>
            <a:endParaRPr lang="en-DE"/>
          </a:p>
        </p:txBody>
      </p:sp>
      <p:sp>
        <p:nvSpPr>
          <p:cNvPr id="44" name="Agenda 1">
            <a:extLst>
              <a:ext uri="{FF2B5EF4-FFF2-40B4-BE49-F238E27FC236}">
                <a16:creationId xmlns:a16="http://schemas.microsoft.com/office/drawing/2014/main" id="{B67C5414-6D4D-A1A3-46C8-FFB45555F703}"/>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45" name="Explanation 1">
            <a:extLst>
              <a:ext uri="{FF2B5EF4-FFF2-40B4-BE49-F238E27FC236}">
                <a16:creationId xmlns:a16="http://schemas.microsoft.com/office/drawing/2014/main" id="{09DD9064-663D-646D-53AA-C27CA6150535}"/>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46" name="Agenda 2">
            <a:extLst>
              <a:ext uri="{FF2B5EF4-FFF2-40B4-BE49-F238E27FC236}">
                <a16:creationId xmlns:a16="http://schemas.microsoft.com/office/drawing/2014/main" id="{1F23FBA8-5831-5A4E-B822-0EF1AC55F2A6}"/>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47" name="Explanation 2">
            <a:extLst>
              <a:ext uri="{FF2B5EF4-FFF2-40B4-BE49-F238E27FC236}">
                <a16:creationId xmlns:a16="http://schemas.microsoft.com/office/drawing/2014/main" id="{68A1AD32-32F0-A991-DAE6-9A02A23329BA}"/>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48" name="Agenda 3">
            <a:extLst>
              <a:ext uri="{FF2B5EF4-FFF2-40B4-BE49-F238E27FC236}">
                <a16:creationId xmlns:a16="http://schemas.microsoft.com/office/drawing/2014/main" id="{6A083D32-18E5-B44E-A054-6431689742FC}"/>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49" name="Explanation 3">
            <a:extLst>
              <a:ext uri="{FF2B5EF4-FFF2-40B4-BE49-F238E27FC236}">
                <a16:creationId xmlns:a16="http://schemas.microsoft.com/office/drawing/2014/main" id="{4C6D6E5B-875E-486E-64B2-84BCAD1CDF5C}"/>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50" name="Agenda 4">
            <a:extLst>
              <a:ext uri="{FF2B5EF4-FFF2-40B4-BE49-F238E27FC236}">
                <a16:creationId xmlns:a16="http://schemas.microsoft.com/office/drawing/2014/main" id="{7373C521-D0AB-3471-960C-03BC16F4911E}"/>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51" name="Explanation 4">
            <a:extLst>
              <a:ext uri="{FF2B5EF4-FFF2-40B4-BE49-F238E27FC236}">
                <a16:creationId xmlns:a16="http://schemas.microsoft.com/office/drawing/2014/main" id="{9FC35B6F-76C3-2CB8-6F5B-B57838F96DD6}"/>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52" name="Agenda 5">
            <a:extLst>
              <a:ext uri="{FF2B5EF4-FFF2-40B4-BE49-F238E27FC236}">
                <a16:creationId xmlns:a16="http://schemas.microsoft.com/office/drawing/2014/main" id="{D2748C20-240B-F75F-1255-66AC3BD522B0}"/>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3" name="Explanation 5">
            <a:extLst>
              <a:ext uri="{FF2B5EF4-FFF2-40B4-BE49-F238E27FC236}">
                <a16:creationId xmlns:a16="http://schemas.microsoft.com/office/drawing/2014/main" id="{C3F752EB-C7A9-9B4C-CF61-9453EB792660}"/>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54" name="Agenda 6">
            <a:extLst>
              <a:ext uri="{FF2B5EF4-FFF2-40B4-BE49-F238E27FC236}">
                <a16:creationId xmlns:a16="http://schemas.microsoft.com/office/drawing/2014/main" id="{FB12DE0C-93D4-2C45-37BF-2F81E37D750C}"/>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55" name="Explanation 6">
            <a:extLst>
              <a:ext uri="{FF2B5EF4-FFF2-40B4-BE49-F238E27FC236}">
                <a16:creationId xmlns:a16="http://schemas.microsoft.com/office/drawing/2014/main" id="{C992DC9E-06C5-C58E-AA2C-7CCC046FA536}"/>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56" name="Agenda 7">
            <a:extLst>
              <a:ext uri="{FF2B5EF4-FFF2-40B4-BE49-F238E27FC236}">
                <a16:creationId xmlns:a16="http://schemas.microsoft.com/office/drawing/2014/main" id="{E3F229EC-157C-65EC-5614-418C1E2A4A95}"/>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57" name="Explanation 7">
            <a:extLst>
              <a:ext uri="{FF2B5EF4-FFF2-40B4-BE49-F238E27FC236}">
                <a16:creationId xmlns:a16="http://schemas.microsoft.com/office/drawing/2014/main" id="{4B2242F8-0F13-B63D-7480-99C6C6186AB2}"/>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58" name="Agenda 8">
            <a:extLst>
              <a:ext uri="{FF2B5EF4-FFF2-40B4-BE49-F238E27FC236}">
                <a16:creationId xmlns:a16="http://schemas.microsoft.com/office/drawing/2014/main" id="{7FD45869-4BAB-F100-AC42-DC262B70ADF5}"/>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59" name="Explanation 8">
            <a:extLst>
              <a:ext uri="{FF2B5EF4-FFF2-40B4-BE49-F238E27FC236}">
                <a16:creationId xmlns:a16="http://schemas.microsoft.com/office/drawing/2014/main" id="{D375C40C-932F-05C8-4A47-B337CC9EFA2F}"/>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5089803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27419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2590585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1057606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487747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243092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06038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306034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0515133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001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08AF4D79-515E-E8D9-76E7-49F68856AD92}"/>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4" name="Titel 1">
            <a:extLst>
              <a:ext uri="{FF2B5EF4-FFF2-40B4-BE49-F238E27FC236}">
                <a16:creationId xmlns:a16="http://schemas.microsoft.com/office/drawing/2014/main" id="{E517332A-FFE4-5AED-86D3-78745D02556E}"/>
              </a:ext>
            </a:extLst>
          </p:cNvPr>
          <p:cNvSpPr>
            <a:spLocks noGrp="1"/>
          </p:cNvSpPr>
          <p:nvPr>
            <p:ph type="ctrTitle"/>
          </p:nvPr>
        </p:nvSpPr>
        <p:spPr>
          <a:xfrm>
            <a:off x="216000" y="288000"/>
            <a:ext cx="5543997"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6" name="Textfeld 16">
            <a:extLst>
              <a:ext uri="{FF2B5EF4-FFF2-40B4-BE49-F238E27FC236}">
                <a16:creationId xmlns:a16="http://schemas.microsoft.com/office/drawing/2014/main" id="{8E68E0EB-43B9-65F6-22B4-6F83DC783BE3}"/>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8" name="Gerader Verbinder 28">
            <a:extLst>
              <a:ext uri="{FF2B5EF4-FFF2-40B4-BE49-F238E27FC236}">
                <a16:creationId xmlns:a16="http://schemas.microsoft.com/office/drawing/2014/main" id="{2F227430-DF20-46BC-F68E-8C9120E224C0}"/>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9" name="Textfeld 31">
            <a:extLst>
              <a:ext uri="{FF2B5EF4-FFF2-40B4-BE49-F238E27FC236}">
                <a16:creationId xmlns:a16="http://schemas.microsoft.com/office/drawing/2014/main" id="{A4C0AE80-B802-9179-329E-422F13122AC3}"/>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cxnSp>
        <p:nvCxnSpPr>
          <p:cNvPr id="10" name="Gerader Verbinder 34">
            <a:extLst>
              <a:ext uri="{FF2B5EF4-FFF2-40B4-BE49-F238E27FC236}">
                <a16:creationId xmlns:a16="http://schemas.microsoft.com/office/drawing/2014/main" id="{ADFAF2DF-A7E3-04AF-BBA5-2B3836D19474}"/>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2" name="Ink 11">
                <a:extLst>
                  <a:ext uri="{FF2B5EF4-FFF2-40B4-BE49-F238E27FC236}">
                    <a16:creationId xmlns:a16="http://schemas.microsoft.com/office/drawing/2014/main" id="{83FB09D6-55C3-8530-8B1C-A8EA708D7DDF}"/>
                  </a:ext>
                </a:extLst>
              </p14:cNvPr>
              <p14:cNvContentPartPr/>
              <p14:nvPr userDrawn="1"/>
            </p14:nvContentPartPr>
            <p14:xfrm>
              <a:off x="8592465" y="1797203"/>
              <a:ext cx="4320" cy="2160"/>
            </p14:xfrm>
          </p:contentPart>
        </mc:Choice>
        <mc:Fallback xmlns="">
          <p:pic>
            <p:nvPicPr>
              <p:cNvPr id="12" name="Ink 11">
                <a:extLst>
                  <a:ext uri="{FF2B5EF4-FFF2-40B4-BE49-F238E27FC236}">
                    <a16:creationId xmlns:a16="http://schemas.microsoft.com/office/drawing/2014/main" id="{83FB09D6-55C3-8530-8B1C-A8EA708D7DDF}"/>
                  </a:ext>
                </a:extLst>
              </p:cNvPr>
              <p:cNvPicPr/>
              <p:nvPr/>
            </p:nvPicPr>
            <p:blipFill>
              <a:blip r:embed="rId3"/>
              <a:stretch>
                <a:fillRect/>
              </a:stretch>
            </p:blipFill>
            <p:spPr>
              <a:xfrm>
                <a:off x="8588145" y="1793500"/>
                <a:ext cx="12960" cy="9566"/>
              </a:xfrm>
              <a:prstGeom prst="rect">
                <a:avLst/>
              </a:prstGeom>
            </p:spPr>
          </p:pic>
        </mc:Fallback>
      </mc:AlternateContent>
      <p:sp>
        <p:nvSpPr>
          <p:cNvPr id="13" name="Textfeld 31">
            <a:extLst>
              <a:ext uri="{FF2B5EF4-FFF2-40B4-BE49-F238E27FC236}">
                <a16:creationId xmlns:a16="http://schemas.microsoft.com/office/drawing/2014/main" id="{CF91A9A8-0042-9B83-A74A-4D4E83A2E8C3}"/>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cxnSp>
        <p:nvCxnSpPr>
          <p:cNvPr id="14" name="Gerader Verbinder 34">
            <a:extLst>
              <a:ext uri="{FF2B5EF4-FFF2-40B4-BE49-F238E27FC236}">
                <a16:creationId xmlns:a16="http://schemas.microsoft.com/office/drawing/2014/main" id="{E7A9FC6B-4C9E-EA7E-BB33-88D006B9BB45}"/>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5" name="Agenda 1">
            <a:extLst>
              <a:ext uri="{FF2B5EF4-FFF2-40B4-BE49-F238E27FC236}">
                <a16:creationId xmlns:a16="http://schemas.microsoft.com/office/drawing/2014/main" id="{F833F18C-F81C-C052-75E1-78DA40EE5BB0}"/>
              </a:ext>
            </a:extLst>
          </p:cNvPr>
          <p:cNvSpPr>
            <a:spLocks noGrp="1"/>
          </p:cNvSpPr>
          <p:nvPr>
            <p:ph type="body" sz="quarter" idx="10" hasCustomPrompt="1"/>
          </p:nvPr>
        </p:nvSpPr>
        <p:spPr>
          <a:xfrm>
            <a:off x="1080000" y="1512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1</a:t>
            </a:r>
          </a:p>
        </p:txBody>
      </p:sp>
      <p:sp>
        <p:nvSpPr>
          <p:cNvPr id="18" name="Agenda 2">
            <a:extLst>
              <a:ext uri="{FF2B5EF4-FFF2-40B4-BE49-F238E27FC236}">
                <a16:creationId xmlns:a16="http://schemas.microsoft.com/office/drawing/2014/main" id="{DE518A0C-8BA6-F98F-AEC1-0FE860FA336A}"/>
              </a:ext>
            </a:extLst>
          </p:cNvPr>
          <p:cNvSpPr>
            <a:spLocks noGrp="1"/>
          </p:cNvSpPr>
          <p:nvPr>
            <p:ph type="body" sz="quarter" idx="12" hasCustomPrompt="1"/>
          </p:nvPr>
        </p:nvSpPr>
        <p:spPr>
          <a:xfrm>
            <a:off x="1080000" y="2124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2</a:t>
            </a:r>
            <a:endParaRPr lang="en-DE"/>
          </a:p>
        </p:txBody>
      </p:sp>
      <p:sp>
        <p:nvSpPr>
          <p:cNvPr id="20" name="Agenda 3">
            <a:extLst>
              <a:ext uri="{FF2B5EF4-FFF2-40B4-BE49-F238E27FC236}">
                <a16:creationId xmlns:a16="http://schemas.microsoft.com/office/drawing/2014/main" id="{F8EEDE77-88BF-E867-30D2-46ACC15B542D}"/>
              </a:ext>
            </a:extLst>
          </p:cNvPr>
          <p:cNvSpPr>
            <a:spLocks noGrp="1"/>
          </p:cNvSpPr>
          <p:nvPr>
            <p:ph type="body" sz="quarter" idx="14" hasCustomPrompt="1"/>
          </p:nvPr>
        </p:nvSpPr>
        <p:spPr>
          <a:xfrm>
            <a:off x="1080000" y="2736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3</a:t>
            </a:r>
          </a:p>
        </p:txBody>
      </p:sp>
      <p:sp>
        <p:nvSpPr>
          <p:cNvPr id="39" name="Agenda 1">
            <a:extLst>
              <a:ext uri="{FF2B5EF4-FFF2-40B4-BE49-F238E27FC236}">
                <a16:creationId xmlns:a16="http://schemas.microsoft.com/office/drawing/2014/main" id="{18F19F66-19BC-81C1-51AA-2E137120CEFD}"/>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40" name="Explanation 1">
            <a:extLst>
              <a:ext uri="{FF2B5EF4-FFF2-40B4-BE49-F238E27FC236}">
                <a16:creationId xmlns:a16="http://schemas.microsoft.com/office/drawing/2014/main" id="{F3E3F3F2-4F46-B5A3-EFE9-D01BE5D44304}"/>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41" name="Agenda 2">
            <a:extLst>
              <a:ext uri="{FF2B5EF4-FFF2-40B4-BE49-F238E27FC236}">
                <a16:creationId xmlns:a16="http://schemas.microsoft.com/office/drawing/2014/main" id="{AC11A433-17B4-2C3C-25F8-0BF9DAAEE768}"/>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42" name="Explanation 2">
            <a:extLst>
              <a:ext uri="{FF2B5EF4-FFF2-40B4-BE49-F238E27FC236}">
                <a16:creationId xmlns:a16="http://schemas.microsoft.com/office/drawing/2014/main" id="{2384EE0C-F9A9-A6CB-01D2-4EA5D7733047}"/>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43" name="Agenda 3">
            <a:extLst>
              <a:ext uri="{FF2B5EF4-FFF2-40B4-BE49-F238E27FC236}">
                <a16:creationId xmlns:a16="http://schemas.microsoft.com/office/drawing/2014/main" id="{B77ED3CD-BE00-E974-6507-A461F566CF4E}"/>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44" name="Explanation 3">
            <a:extLst>
              <a:ext uri="{FF2B5EF4-FFF2-40B4-BE49-F238E27FC236}">
                <a16:creationId xmlns:a16="http://schemas.microsoft.com/office/drawing/2014/main" id="{DEDCBE95-F123-A2F2-CEC5-340E16B49206}"/>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45" name="Agenda 4">
            <a:extLst>
              <a:ext uri="{FF2B5EF4-FFF2-40B4-BE49-F238E27FC236}">
                <a16:creationId xmlns:a16="http://schemas.microsoft.com/office/drawing/2014/main" id="{B1B8881F-8153-AD9A-8A4B-442DD7ED0421}"/>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46" name="Explanation 4">
            <a:extLst>
              <a:ext uri="{FF2B5EF4-FFF2-40B4-BE49-F238E27FC236}">
                <a16:creationId xmlns:a16="http://schemas.microsoft.com/office/drawing/2014/main" id="{F6669F3B-614E-6A21-32A2-384257C90E8F}"/>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47" name="Agenda 5">
            <a:extLst>
              <a:ext uri="{FF2B5EF4-FFF2-40B4-BE49-F238E27FC236}">
                <a16:creationId xmlns:a16="http://schemas.microsoft.com/office/drawing/2014/main" id="{9B074305-B8FC-7B23-9F2F-F2A3AEA8F844}"/>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48" name="Explanation 5">
            <a:extLst>
              <a:ext uri="{FF2B5EF4-FFF2-40B4-BE49-F238E27FC236}">
                <a16:creationId xmlns:a16="http://schemas.microsoft.com/office/drawing/2014/main" id="{0F30D4EA-59D5-1C67-8DED-4846B1E116DE}"/>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49" name="Agenda 6">
            <a:extLst>
              <a:ext uri="{FF2B5EF4-FFF2-40B4-BE49-F238E27FC236}">
                <a16:creationId xmlns:a16="http://schemas.microsoft.com/office/drawing/2014/main" id="{501AB415-9C7D-81A6-7129-1AAB1C707E40}"/>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50" name="Explanation 6">
            <a:extLst>
              <a:ext uri="{FF2B5EF4-FFF2-40B4-BE49-F238E27FC236}">
                <a16:creationId xmlns:a16="http://schemas.microsoft.com/office/drawing/2014/main" id="{BCD9448D-58EF-7931-EFF3-9996A811FA12}"/>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51" name="Agenda 7">
            <a:extLst>
              <a:ext uri="{FF2B5EF4-FFF2-40B4-BE49-F238E27FC236}">
                <a16:creationId xmlns:a16="http://schemas.microsoft.com/office/drawing/2014/main" id="{7734C441-8F80-B023-FB4A-19E738FA6F94}"/>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52" name="Explanation 7">
            <a:extLst>
              <a:ext uri="{FF2B5EF4-FFF2-40B4-BE49-F238E27FC236}">
                <a16:creationId xmlns:a16="http://schemas.microsoft.com/office/drawing/2014/main" id="{D41E0DD7-BBC9-5EE6-90BE-9FC70843593D}"/>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53" name="Agenda 8">
            <a:extLst>
              <a:ext uri="{FF2B5EF4-FFF2-40B4-BE49-F238E27FC236}">
                <a16:creationId xmlns:a16="http://schemas.microsoft.com/office/drawing/2014/main" id="{634276BC-5DBB-0146-70A4-6540E3839E54}"/>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54" name="Explanation 8">
            <a:extLst>
              <a:ext uri="{FF2B5EF4-FFF2-40B4-BE49-F238E27FC236}">
                <a16:creationId xmlns:a16="http://schemas.microsoft.com/office/drawing/2014/main" id="{50B3FBB3-A316-B876-B04F-B81D18CBC93A}"/>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28117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401538E7-748D-9B9D-8BC7-0F9A5D6B2DC5}"/>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4" name="Titel 1">
            <a:extLst>
              <a:ext uri="{FF2B5EF4-FFF2-40B4-BE49-F238E27FC236}">
                <a16:creationId xmlns:a16="http://schemas.microsoft.com/office/drawing/2014/main" id="{ED3D839C-2832-158D-4AB5-14052E93A602}"/>
              </a:ext>
            </a:extLst>
          </p:cNvPr>
          <p:cNvSpPr>
            <a:spLocks noGrp="1"/>
          </p:cNvSpPr>
          <p:nvPr>
            <p:ph type="ctrTitle"/>
          </p:nvPr>
        </p:nvSpPr>
        <p:spPr>
          <a:xfrm>
            <a:off x="216000" y="288000"/>
            <a:ext cx="5543998"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6" name="Textfeld 16">
            <a:extLst>
              <a:ext uri="{FF2B5EF4-FFF2-40B4-BE49-F238E27FC236}">
                <a16:creationId xmlns:a16="http://schemas.microsoft.com/office/drawing/2014/main" id="{62FC8474-8B54-1B9A-DF49-F2A95B452BA3}"/>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8" name="Textfeld 17">
            <a:extLst>
              <a:ext uri="{FF2B5EF4-FFF2-40B4-BE49-F238E27FC236}">
                <a16:creationId xmlns:a16="http://schemas.microsoft.com/office/drawing/2014/main" id="{ED03F228-EE1F-12FF-83B9-777CE75F56C1}"/>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9" name="Gerader Verbinder 22">
            <a:extLst>
              <a:ext uri="{FF2B5EF4-FFF2-40B4-BE49-F238E27FC236}">
                <a16:creationId xmlns:a16="http://schemas.microsoft.com/office/drawing/2014/main" id="{596668F4-4AE5-DA74-C42E-CA7DA241A119}"/>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2" name="Gerader Verbinder 28">
            <a:extLst>
              <a:ext uri="{FF2B5EF4-FFF2-40B4-BE49-F238E27FC236}">
                <a16:creationId xmlns:a16="http://schemas.microsoft.com/office/drawing/2014/main" id="{CCD6992A-D2B0-4284-4DEF-2E949C3E1E1D}"/>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3" name="Textfeld 31">
            <a:extLst>
              <a:ext uri="{FF2B5EF4-FFF2-40B4-BE49-F238E27FC236}">
                <a16:creationId xmlns:a16="http://schemas.microsoft.com/office/drawing/2014/main" id="{9EE3B03A-5B79-31B0-C13A-A6C7FFE25358}"/>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cxnSp>
        <p:nvCxnSpPr>
          <p:cNvPr id="14" name="Gerader Verbinder 34">
            <a:extLst>
              <a:ext uri="{FF2B5EF4-FFF2-40B4-BE49-F238E27FC236}">
                <a16:creationId xmlns:a16="http://schemas.microsoft.com/office/drawing/2014/main" id="{93149B30-330E-560B-1918-CAFE65425245}"/>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5" name="Ink 14">
                <a:extLst>
                  <a:ext uri="{FF2B5EF4-FFF2-40B4-BE49-F238E27FC236}">
                    <a16:creationId xmlns:a16="http://schemas.microsoft.com/office/drawing/2014/main" id="{E7F23E09-8072-450A-E303-A32F7130DEA3}"/>
                  </a:ext>
                </a:extLst>
              </p14:cNvPr>
              <p14:cNvContentPartPr/>
              <p14:nvPr userDrawn="1"/>
            </p14:nvContentPartPr>
            <p14:xfrm>
              <a:off x="8592465" y="1797203"/>
              <a:ext cx="4320" cy="2160"/>
            </p14:xfrm>
          </p:contentPart>
        </mc:Choice>
        <mc:Fallback xmlns="">
          <p:pic>
            <p:nvPicPr>
              <p:cNvPr id="15" name="Ink 14">
                <a:extLst>
                  <a:ext uri="{FF2B5EF4-FFF2-40B4-BE49-F238E27FC236}">
                    <a16:creationId xmlns:a16="http://schemas.microsoft.com/office/drawing/2014/main" id="{E7F23E09-8072-450A-E303-A32F7130DEA3}"/>
                  </a:ext>
                </a:extLst>
              </p:cNvPr>
              <p:cNvPicPr/>
              <p:nvPr/>
            </p:nvPicPr>
            <p:blipFill>
              <a:blip r:embed="rId3"/>
              <a:stretch>
                <a:fillRect/>
              </a:stretch>
            </p:blipFill>
            <p:spPr>
              <a:xfrm>
                <a:off x="8588145" y="1793500"/>
                <a:ext cx="12960" cy="9566"/>
              </a:xfrm>
              <a:prstGeom prst="rect">
                <a:avLst/>
              </a:prstGeom>
            </p:spPr>
          </p:pic>
        </mc:Fallback>
      </mc:AlternateContent>
      <p:sp>
        <p:nvSpPr>
          <p:cNvPr id="18" name="Textfeld 31">
            <a:extLst>
              <a:ext uri="{FF2B5EF4-FFF2-40B4-BE49-F238E27FC236}">
                <a16:creationId xmlns:a16="http://schemas.microsoft.com/office/drawing/2014/main" id="{63BC85B0-3442-9A58-D4B0-D6DCB9E406D8}"/>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cxnSp>
        <p:nvCxnSpPr>
          <p:cNvPr id="19" name="Gerader Verbinder 34">
            <a:extLst>
              <a:ext uri="{FF2B5EF4-FFF2-40B4-BE49-F238E27FC236}">
                <a16:creationId xmlns:a16="http://schemas.microsoft.com/office/drawing/2014/main" id="{C6BD104E-6856-C6CD-01BF-E8F76E2DB0A3}"/>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1" name="Agenda 1">
            <a:extLst>
              <a:ext uri="{FF2B5EF4-FFF2-40B4-BE49-F238E27FC236}">
                <a16:creationId xmlns:a16="http://schemas.microsoft.com/office/drawing/2014/main" id="{4CC24961-82CB-B44A-2765-446F48CECC3F}"/>
              </a:ext>
            </a:extLst>
          </p:cNvPr>
          <p:cNvSpPr>
            <a:spLocks noGrp="1"/>
          </p:cNvSpPr>
          <p:nvPr>
            <p:ph type="body" sz="quarter" idx="10" hasCustomPrompt="1"/>
          </p:nvPr>
        </p:nvSpPr>
        <p:spPr>
          <a:xfrm>
            <a:off x="1083462" y="1080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1</a:t>
            </a:r>
          </a:p>
        </p:txBody>
      </p:sp>
      <p:sp>
        <p:nvSpPr>
          <p:cNvPr id="30" name="Agenda 2">
            <a:extLst>
              <a:ext uri="{FF2B5EF4-FFF2-40B4-BE49-F238E27FC236}">
                <a16:creationId xmlns:a16="http://schemas.microsoft.com/office/drawing/2014/main" id="{17407011-1827-9D4C-989D-8594468FDD8B}"/>
              </a:ext>
            </a:extLst>
          </p:cNvPr>
          <p:cNvSpPr>
            <a:spLocks noGrp="1"/>
          </p:cNvSpPr>
          <p:nvPr>
            <p:ph type="body" sz="quarter" idx="12" hasCustomPrompt="1"/>
          </p:nvPr>
        </p:nvSpPr>
        <p:spPr>
          <a:xfrm>
            <a:off x="1083462" y="1692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2</a:t>
            </a:r>
            <a:endParaRPr lang="en-DE"/>
          </a:p>
        </p:txBody>
      </p:sp>
      <p:sp>
        <p:nvSpPr>
          <p:cNvPr id="32" name="Agenda 3">
            <a:extLst>
              <a:ext uri="{FF2B5EF4-FFF2-40B4-BE49-F238E27FC236}">
                <a16:creationId xmlns:a16="http://schemas.microsoft.com/office/drawing/2014/main" id="{C9BF4840-535E-6D10-3388-E45C4A150E96}"/>
              </a:ext>
            </a:extLst>
          </p:cNvPr>
          <p:cNvSpPr>
            <a:spLocks noGrp="1"/>
          </p:cNvSpPr>
          <p:nvPr>
            <p:ph type="body" sz="quarter" idx="14" hasCustomPrompt="1"/>
          </p:nvPr>
        </p:nvSpPr>
        <p:spPr>
          <a:xfrm>
            <a:off x="1083462" y="2304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3</a:t>
            </a:r>
          </a:p>
        </p:txBody>
      </p:sp>
      <p:sp>
        <p:nvSpPr>
          <p:cNvPr id="34" name="Agenda 4">
            <a:extLst>
              <a:ext uri="{FF2B5EF4-FFF2-40B4-BE49-F238E27FC236}">
                <a16:creationId xmlns:a16="http://schemas.microsoft.com/office/drawing/2014/main" id="{BEAA8B23-EA70-4257-A3C6-9D5C96B078DA}"/>
              </a:ext>
            </a:extLst>
          </p:cNvPr>
          <p:cNvSpPr>
            <a:spLocks noGrp="1"/>
          </p:cNvSpPr>
          <p:nvPr>
            <p:ph type="body" sz="quarter" idx="16" hasCustomPrompt="1"/>
          </p:nvPr>
        </p:nvSpPr>
        <p:spPr>
          <a:xfrm>
            <a:off x="1083462" y="2916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4</a:t>
            </a:r>
            <a:endParaRPr lang="en-DE"/>
          </a:p>
        </p:txBody>
      </p:sp>
      <p:sp>
        <p:nvSpPr>
          <p:cNvPr id="36" name="Agenda 1">
            <a:extLst>
              <a:ext uri="{FF2B5EF4-FFF2-40B4-BE49-F238E27FC236}">
                <a16:creationId xmlns:a16="http://schemas.microsoft.com/office/drawing/2014/main" id="{CB01C861-687E-9DE6-8143-0ABD5515455C}"/>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37" name="Explanation 1">
            <a:extLst>
              <a:ext uri="{FF2B5EF4-FFF2-40B4-BE49-F238E27FC236}">
                <a16:creationId xmlns:a16="http://schemas.microsoft.com/office/drawing/2014/main" id="{2C3D4350-D022-E018-96BE-F7F996D051D6}"/>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38" name="Agenda 2">
            <a:extLst>
              <a:ext uri="{FF2B5EF4-FFF2-40B4-BE49-F238E27FC236}">
                <a16:creationId xmlns:a16="http://schemas.microsoft.com/office/drawing/2014/main" id="{0042FDFD-FD7F-2EF8-8CA1-FC123015B048}"/>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39" name="Explanation 2">
            <a:extLst>
              <a:ext uri="{FF2B5EF4-FFF2-40B4-BE49-F238E27FC236}">
                <a16:creationId xmlns:a16="http://schemas.microsoft.com/office/drawing/2014/main" id="{63C11C29-18F7-7540-36A8-ECAE29927242}"/>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40" name="Agenda 3">
            <a:extLst>
              <a:ext uri="{FF2B5EF4-FFF2-40B4-BE49-F238E27FC236}">
                <a16:creationId xmlns:a16="http://schemas.microsoft.com/office/drawing/2014/main" id="{E27CB0EC-3FA5-087A-CFA9-F4E2315C2023}"/>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41" name="Explanation 3">
            <a:extLst>
              <a:ext uri="{FF2B5EF4-FFF2-40B4-BE49-F238E27FC236}">
                <a16:creationId xmlns:a16="http://schemas.microsoft.com/office/drawing/2014/main" id="{29B87FF1-69D1-9785-515F-8EA5583E57D9}"/>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42" name="Agenda 4">
            <a:extLst>
              <a:ext uri="{FF2B5EF4-FFF2-40B4-BE49-F238E27FC236}">
                <a16:creationId xmlns:a16="http://schemas.microsoft.com/office/drawing/2014/main" id="{C5D01BCF-4E1A-B1CB-54EE-1FCA2EC17200}"/>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43" name="Explanation 4">
            <a:extLst>
              <a:ext uri="{FF2B5EF4-FFF2-40B4-BE49-F238E27FC236}">
                <a16:creationId xmlns:a16="http://schemas.microsoft.com/office/drawing/2014/main" id="{27512F2B-5BE9-90E4-099F-1D6F7B6FD8EE}"/>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44" name="Agenda 5">
            <a:extLst>
              <a:ext uri="{FF2B5EF4-FFF2-40B4-BE49-F238E27FC236}">
                <a16:creationId xmlns:a16="http://schemas.microsoft.com/office/drawing/2014/main" id="{E226A560-181D-8719-E19F-9CC97E9CE738}"/>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45" name="Explanation 5">
            <a:extLst>
              <a:ext uri="{FF2B5EF4-FFF2-40B4-BE49-F238E27FC236}">
                <a16:creationId xmlns:a16="http://schemas.microsoft.com/office/drawing/2014/main" id="{9D202A33-368A-EEB2-6C32-5A96E2A7717B}"/>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46" name="Agenda 6">
            <a:extLst>
              <a:ext uri="{FF2B5EF4-FFF2-40B4-BE49-F238E27FC236}">
                <a16:creationId xmlns:a16="http://schemas.microsoft.com/office/drawing/2014/main" id="{38AF967E-CCCF-60D9-BF14-41CF9E9D5AE4}"/>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47" name="Explanation 6">
            <a:extLst>
              <a:ext uri="{FF2B5EF4-FFF2-40B4-BE49-F238E27FC236}">
                <a16:creationId xmlns:a16="http://schemas.microsoft.com/office/drawing/2014/main" id="{20E6471C-1284-647C-3F11-2A6EC2808483}"/>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48" name="Agenda 7">
            <a:extLst>
              <a:ext uri="{FF2B5EF4-FFF2-40B4-BE49-F238E27FC236}">
                <a16:creationId xmlns:a16="http://schemas.microsoft.com/office/drawing/2014/main" id="{AEB6DC52-211D-CCCD-6EEA-423584B35037}"/>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49" name="Explanation 7">
            <a:extLst>
              <a:ext uri="{FF2B5EF4-FFF2-40B4-BE49-F238E27FC236}">
                <a16:creationId xmlns:a16="http://schemas.microsoft.com/office/drawing/2014/main" id="{79EEE8FD-766E-D9E6-14C7-2098E72A8C88}"/>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50" name="Agenda 8">
            <a:extLst>
              <a:ext uri="{FF2B5EF4-FFF2-40B4-BE49-F238E27FC236}">
                <a16:creationId xmlns:a16="http://schemas.microsoft.com/office/drawing/2014/main" id="{D14F1C6A-DAAE-1C40-CE4C-7D4372058D8E}"/>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51" name="Explanation 8">
            <a:extLst>
              <a:ext uri="{FF2B5EF4-FFF2-40B4-BE49-F238E27FC236}">
                <a16:creationId xmlns:a16="http://schemas.microsoft.com/office/drawing/2014/main" id="{367BBD83-0900-8BAA-84B1-FDA38DB1779C}"/>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2AA7995D-25AB-CF63-7937-278071C9C70B}"/>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4" name="Titel 1">
            <a:extLst>
              <a:ext uri="{FF2B5EF4-FFF2-40B4-BE49-F238E27FC236}">
                <a16:creationId xmlns:a16="http://schemas.microsoft.com/office/drawing/2014/main" id="{892EA391-2EE7-913A-577C-D7A3ABA8C65D}"/>
              </a:ext>
            </a:extLst>
          </p:cNvPr>
          <p:cNvSpPr>
            <a:spLocks noGrp="1"/>
          </p:cNvSpPr>
          <p:nvPr>
            <p:ph type="ctrTitle"/>
          </p:nvPr>
        </p:nvSpPr>
        <p:spPr>
          <a:xfrm>
            <a:off x="216000" y="288000"/>
            <a:ext cx="554399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6" name="Textfeld 16">
            <a:extLst>
              <a:ext uri="{FF2B5EF4-FFF2-40B4-BE49-F238E27FC236}">
                <a16:creationId xmlns:a16="http://schemas.microsoft.com/office/drawing/2014/main" id="{A95756AA-C307-42AD-F870-D647AF27E10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8" name="Textfeld 17">
            <a:extLst>
              <a:ext uri="{FF2B5EF4-FFF2-40B4-BE49-F238E27FC236}">
                <a16:creationId xmlns:a16="http://schemas.microsoft.com/office/drawing/2014/main" id="{476EBCD9-2E27-3355-F041-D8953D267507}"/>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9" name="Textfeld 18">
            <a:extLst>
              <a:ext uri="{FF2B5EF4-FFF2-40B4-BE49-F238E27FC236}">
                <a16:creationId xmlns:a16="http://schemas.microsoft.com/office/drawing/2014/main" id="{E7DD4BA4-B838-E77F-F7F1-0B679B5A7F10}"/>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13" name="Gerader Verbinder 22">
            <a:extLst>
              <a:ext uri="{FF2B5EF4-FFF2-40B4-BE49-F238E27FC236}">
                <a16:creationId xmlns:a16="http://schemas.microsoft.com/office/drawing/2014/main" id="{8B8C80A4-9689-A9C6-5430-46E0FE3BD99E}"/>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4" name="Gerader Verbinder 23">
            <a:extLst>
              <a:ext uri="{FF2B5EF4-FFF2-40B4-BE49-F238E27FC236}">
                <a16:creationId xmlns:a16="http://schemas.microsoft.com/office/drawing/2014/main" id="{7F4D4B35-4188-4D74-9AF5-8F3DEF57E03E}"/>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5" name="Gerader Verbinder 28">
            <a:extLst>
              <a:ext uri="{FF2B5EF4-FFF2-40B4-BE49-F238E27FC236}">
                <a16:creationId xmlns:a16="http://schemas.microsoft.com/office/drawing/2014/main" id="{E9744FD0-B810-F00B-3711-79D792298236}"/>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9" name="Textfeld 31">
            <a:extLst>
              <a:ext uri="{FF2B5EF4-FFF2-40B4-BE49-F238E27FC236}">
                <a16:creationId xmlns:a16="http://schemas.microsoft.com/office/drawing/2014/main" id="{82E1F378-421A-A264-40D0-CEF15A484B1D}"/>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cxnSp>
        <p:nvCxnSpPr>
          <p:cNvPr id="22" name="Gerader Verbinder 34">
            <a:extLst>
              <a:ext uri="{FF2B5EF4-FFF2-40B4-BE49-F238E27FC236}">
                <a16:creationId xmlns:a16="http://schemas.microsoft.com/office/drawing/2014/main" id="{C9084E9C-1E86-8F4D-36CD-11E4EE7D5140}"/>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30" name="Ink 29">
                <a:extLst>
                  <a:ext uri="{FF2B5EF4-FFF2-40B4-BE49-F238E27FC236}">
                    <a16:creationId xmlns:a16="http://schemas.microsoft.com/office/drawing/2014/main" id="{1DA609AB-2586-9715-A640-FD04F90F7E8B}"/>
                  </a:ext>
                </a:extLst>
              </p14:cNvPr>
              <p14:cNvContentPartPr/>
              <p14:nvPr userDrawn="1"/>
            </p14:nvContentPartPr>
            <p14:xfrm>
              <a:off x="8592465" y="1797203"/>
              <a:ext cx="4320" cy="2160"/>
            </p14:xfrm>
          </p:contentPart>
        </mc:Choice>
        <mc:Fallback xmlns="">
          <p:pic>
            <p:nvPicPr>
              <p:cNvPr id="30" name="Ink 29">
                <a:extLst>
                  <a:ext uri="{FF2B5EF4-FFF2-40B4-BE49-F238E27FC236}">
                    <a16:creationId xmlns:a16="http://schemas.microsoft.com/office/drawing/2014/main" id="{1DA609AB-2586-9715-A640-FD04F90F7E8B}"/>
                  </a:ext>
                </a:extLst>
              </p:cNvPr>
              <p:cNvPicPr/>
              <p:nvPr/>
            </p:nvPicPr>
            <p:blipFill>
              <a:blip r:embed="rId3"/>
              <a:stretch>
                <a:fillRect/>
              </a:stretch>
            </p:blipFill>
            <p:spPr>
              <a:xfrm>
                <a:off x="8588145" y="1793500"/>
                <a:ext cx="12960" cy="9566"/>
              </a:xfrm>
              <a:prstGeom prst="rect">
                <a:avLst/>
              </a:prstGeom>
            </p:spPr>
          </p:pic>
        </mc:Fallback>
      </mc:AlternateContent>
      <p:sp>
        <p:nvSpPr>
          <p:cNvPr id="31" name="Textfeld 31">
            <a:extLst>
              <a:ext uri="{FF2B5EF4-FFF2-40B4-BE49-F238E27FC236}">
                <a16:creationId xmlns:a16="http://schemas.microsoft.com/office/drawing/2014/main" id="{FC790BFB-0B62-D81E-54C9-2EC020A828F1}"/>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cxnSp>
        <p:nvCxnSpPr>
          <p:cNvPr id="32" name="Gerader Verbinder 34">
            <a:extLst>
              <a:ext uri="{FF2B5EF4-FFF2-40B4-BE49-F238E27FC236}">
                <a16:creationId xmlns:a16="http://schemas.microsoft.com/office/drawing/2014/main" id="{1B275314-5DB6-36FB-C57B-E8B07516AED6}"/>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3" name="Agenda 1">
            <a:extLst>
              <a:ext uri="{FF2B5EF4-FFF2-40B4-BE49-F238E27FC236}">
                <a16:creationId xmlns:a16="http://schemas.microsoft.com/office/drawing/2014/main" id="{6E1832E0-A895-3618-E564-8E00DED1242B}"/>
              </a:ext>
            </a:extLst>
          </p:cNvPr>
          <p:cNvSpPr>
            <a:spLocks noGrp="1"/>
          </p:cNvSpPr>
          <p:nvPr>
            <p:ph type="body" sz="quarter" idx="10" hasCustomPrompt="1"/>
          </p:nvPr>
        </p:nvSpPr>
        <p:spPr>
          <a:xfrm>
            <a:off x="1080000" y="1080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1</a:t>
            </a:r>
          </a:p>
        </p:txBody>
      </p:sp>
      <p:sp>
        <p:nvSpPr>
          <p:cNvPr id="35" name="Agenda 2">
            <a:extLst>
              <a:ext uri="{FF2B5EF4-FFF2-40B4-BE49-F238E27FC236}">
                <a16:creationId xmlns:a16="http://schemas.microsoft.com/office/drawing/2014/main" id="{CFFE80B1-C7F0-EC78-593E-165CD190A484}"/>
              </a:ext>
            </a:extLst>
          </p:cNvPr>
          <p:cNvSpPr>
            <a:spLocks noGrp="1"/>
          </p:cNvSpPr>
          <p:nvPr>
            <p:ph type="body" sz="quarter" idx="12" hasCustomPrompt="1"/>
          </p:nvPr>
        </p:nvSpPr>
        <p:spPr>
          <a:xfrm>
            <a:off x="1080000" y="1692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2</a:t>
            </a:r>
            <a:endParaRPr lang="en-DE"/>
          </a:p>
        </p:txBody>
      </p:sp>
      <p:sp>
        <p:nvSpPr>
          <p:cNvPr id="37" name="Agenda 3">
            <a:extLst>
              <a:ext uri="{FF2B5EF4-FFF2-40B4-BE49-F238E27FC236}">
                <a16:creationId xmlns:a16="http://schemas.microsoft.com/office/drawing/2014/main" id="{E9F64D19-FE89-4C3A-D555-462955298C4E}"/>
              </a:ext>
            </a:extLst>
          </p:cNvPr>
          <p:cNvSpPr>
            <a:spLocks noGrp="1"/>
          </p:cNvSpPr>
          <p:nvPr>
            <p:ph type="body" sz="quarter" idx="14" hasCustomPrompt="1"/>
          </p:nvPr>
        </p:nvSpPr>
        <p:spPr>
          <a:xfrm>
            <a:off x="1080000" y="2304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3</a:t>
            </a:r>
          </a:p>
        </p:txBody>
      </p:sp>
      <p:sp>
        <p:nvSpPr>
          <p:cNvPr id="39" name="Agenda 4">
            <a:extLst>
              <a:ext uri="{FF2B5EF4-FFF2-40B4-BE49-F238E27FC236}">
                <a16:creationId xmlns:a16="http://schemas.microsoft.com/office/drawing/2014/main" id="{BB7F5F78-1956-8314-ACFE-77FC6E713402}"/>
              </a:ext>
            </a:extLst>
          </p:cNvPr>
          <p:cNvSpPr>
            <a:spLocks noGrp="1"/>
          </p:cNvSpPr>
          <p:nvPr>
            <p:ph type="body" sz="quarter" idx="16" hasCustomPrompt="1"/>
          </p:nvPr>
        </p:nvSpPr>
        <p:spPr>
          <a:xfrm>
            <a:off x="1080000" y="2916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4</a:t>
            </a:r>
            <a:endParaRPr lang="en-DE"/>
          </a:p>
        </p:txBody>
      </p:sp>
      <p:sp>
        <p:nvSpPr>
          <p:cNvPr id="41" name="Agenda 5">
            <a:extLst>
              <a:ext uri="{FF2B5EF4-FFF2-40B4-BE49-F238E27FC236}">
                <a16:creationId xmlns:a16="http://schemas.microsoft.com/office/drawing/2014/main" id="{255F4564-88C4-A094-045A-35A2064067A1}"/>
              </a:ext>
            </a:extLst>
          </p:cNvPr>
          <p:cNvSpPr>
            <a:spLocks noGrp="1"/>
          </p:cNvSpPr>
          <p:nvPr>
            <p:ph type="body" sz="quarter" idx="18" hasCustomPrompt="1"/>
          </p:nvPr>
        </p:nvSpPr>
        <p:spPr>
          <a:xfrm>
            <a:off x="1080000" y="3528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Lunch 5</a:t>
            </a:r>
            <a:endParaRPr lang="en-DE"/>
          </a:p>
        </p:txBody>
      </p:sp>
      <p:sp>
        <p:nvSpPr>
          <p:cNvPr id="43" name="Agenda 1">
            <a:extLst>
              <a:ext uri="{FF2B5EF4-FFF2-40B4-BE49-F238E27FC236}">
                <a16:creationId xmlns:a16="http://schemas.microsoft.com/office/drawing/2014/main" id="{F15367DA-9493-1E1A-7E9F-477DE4F6D018}"/>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44" name="Explanation 1">
            <a:extLst>
              <a:ext uri="{FF2B5EF4-FFF2-40B4-BE49-F238E27FC236}">
                <a16:creationId xmlns:a16="http://schemas.microsoft.com/office/drawing/2014/main" id="{9A83275F-77EB-08A2-FB51-738A8ADC82BB}"/>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45" name="Agenda 2">
            <a:extLst>
              <a:ext uri="{FF2B5EF4-FFF2-40B4-BE49-F238E27FC236}">
                <a16:creationId xmlns:a16="http://schemas.microsoft.com/office/drawing/2014/main" id="{63B6813C-5473-0DDC-4F55-947B52C63B6D}"/>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46" name="Explanation 2">
            <a:extLst>
              <a:ext uri="{FF2B5EF4-FFF2-40B4-BE49-F238E27FC236}">
                <a16:creationId xmlns:a16="http://schemas.microsoft.com/office/drawing/2014/main" id="{55D4F3DB-264D-3D5E-92F5-2EFD8AAD2BE0}"/>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47" name="Agenda 3">
            <a:extLst>
              <a:ext uri="{FF2B5EF4-FFF2-40B4-BE49-F238E27FC236}">
                <a16:creationId xmlns:a16="http://schemas.microsoft.com/office/drawing/2014/main" id="{947AF271-16E4-E633-8BD8-AEB1AC399D50}"/>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48" name="Explanation 3">
            <a:extLst>
              <a:ext uri="{FF2B5EF4-FFF2-40B4-BE49-F238E27FC236}">
                <a16:creationId xmlns:a16="http://schemas.microsoft.com/office/drawing/2014/main" id="{FA94A6C8-1B45-73CA-2C7D-755671901E32}"/>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49" name="Agenda 4">
            <a:extLst>
              <a:ext uri="{FF2B5EF4-FFF2-40B4-BE49-F238E27FC236}">
                <a16:creationId xmlns:a16="http://schemas.microsoft.com/office/drawing/2014/main" id="{FCA3D257-2843-3ADD-7DFC-512E37E30CAD}"/>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50" name="Explanation 4">
            <a:extLst>
              <a:ext uri="{FF2B5EF4-FFF2-40B4-BE49-F238E27FC236}">
                <a16:creationId xmlns:a16="http://schemas.microsoft.com/office/drawing/2014/main" id="{368DDA91-9960-AEEB-9A3F-3C3A74C06741}"/>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51" name="Agenda 5">
            <a:extLst>
              <a:ext uri="{FF2B5EF4-FFF2-40B4-BE49-F238E27FC236}">
                <a16:creationId xmlns:a16="http://schemas.microsoft.com/office/drawing/2014/main" id="{3B061B16-04C2-6693-AF16-C6BE6A2E2159}"/>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2" name="Explanation 5">
            <a:extLst>
              <a:ext uri="{FF2B5EF4-FFF2-40B4-BE49-F238E27FC236}">
                <a16:creationId xmlns:a16="http://schemas.microsoft.com/office/drawing/2014/main" id="{A7065F07-5A00-C443-9F4F-ACDE4DFF03A2}"/>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53" name="Agenda 6">
            <a:extLst>
              <a:ext uri="{FF2B5EF4-FFF2-40B4-BE49-F238E27FC236}">
                <a16:creationId xmlns:a16="http://schemas.microsoft.com/office/drawing/2014/main" id="{55922371-712B-7FAE-54BC-5FA8731C3807}"/>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54" name="Explanation 6">
            <a:extLst>
              <a:ext uri="{FF2B5EF4-FFF2-40B4-BE49-F238E27FC236}">
                <a16:creationId xmlns:a16="http://schemas.microsoft.com/office/drawing/2014/main" id="{EC5711B0-DECD-D4C8-8B2B-3F0B3C6C41A5}"/>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55" name="Agenda 7">
            <a:extLst>
              <a:ext uri="{FF2B5EF4-FFF2-40B4-BE49-F238E27FC236}">
                <a16:creationId xmlns:a16="http://schemas.microsoft.com/office/drawing/2014/main" id="{FC2A2B45-45FD-7D10-8CA1-4E22766F5C88}"/>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56" name="Explanation 7">
            <a:extLst>
              <a:ext uri="{FF2B5EF4-FFF2-40B4-BE49-F238E27FC236}">
                <a16:creationId xmlns:a16="http://schemas.microsoft.com/office/drawing/2014/main" id="{BD92A1CA-6A89-4E59-3533-66BD02BB7445}"/>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57" name="Agenda 8">
            <a:extLst>
              <a:ext uri="{FF2B5EF4-FFF2-40B4-BE49-F238E27FC236}">
                <a16:creationId xmlns:a16="http://schemas.microsoft.com/office/drawing/2014/main" id="{F771CAF9-463E-5670-12F9-4B631540ED09}"/>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58" name="Explanation 8">
            <a:extLst>
              <a:ext uri="{FF2B5EF4-FFF2-40B4-BE49-F238E27FC236}">
                <a16:creationId xmlns:a16="http://schemas.microsoft.com/office/drawing/2014/main" id="{9A31F492-D8D9-011A-35C9-53231BA5DE0A}"/>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34E39C5E-B208-E854-AC5F-906EEBEF405C}"/>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4" name="Titel 1">
            <a:extLst>
              <a:ext uri="{FF2B5EF4-FFF2-40B4-BE49-F238E27FC236}">
                <a16:creationId xmlns:a16="http://schemas.microsoft.com/office/drawing/2014/main" id="{4D93B106-0B66-6ED4-DA9F-522DDA774764}"/>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6" name="Textfeld 16">
            <a:extLst>
              <a:ext uri="{FF2B5EF4-FFF2-40B4-BE49-F238E27FC236}">
                <a16:creationId xmlns:a16="http://schemas.microsoft.com/office/drawing/2014/main" id="{AC3C1BB8-BFC5-85C1-5F6E-CC3642DB0E57}"/>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8" name="Textfeld 17">
            <a:extLst>
              <a:ext uri="{FF2B5EF4-FFF2-40B4-BE49-F238E27FC236}">
                <a16:creationId xmlns:a16="http://schemas.microsoft.com/office/drawing/2014/main" id="{541B5729-9948-9609-927D-4FBDA2D17DA2}"/>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9" name="Textfeld 18">
            <a:extLst>
              <a:ext uri="{FF2B5EF4-FFF2-40B4-BE49-F238E27FC236}">
                <a16:creationId xmlns:a16="http://schemas.microsoft.com/office/drawing/2014/main" id="{8757D976-194F-5A73-DCB1-6E99F2D4A6C7}"/>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3" name="Textfeld 19">
            <a:extLst>
              <a:ext uri="{FF2B5EF4-FFF2-40B4-BE49-F238E27FC236}">
                <a16:creationId xmlns:a16="http://schemas.microsoft.com/office/drawing/2014/main" id="{AAF38478-21F8-C90A-F959-B471E2E8A03F}"/>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15" name="Gerader Verbinder 22">
            <a:extLst>
              <a:ext uri="{FF2B5EF4-FFF2-40B4-BE49-F238E27FC236}">
                <a16:creationId xmlns:a16="http://schemas.microsoft.com/office/drawing/2014/main" id="{5BFA98CE-600F-255D-8EFD-EBAADACB23DB}"/>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0" name="Gerader Verbinder 23">
            <a:extLst>
              <a:ext uri="{FF2B5EF4-FFF2-40B4-BE49-F238E27FC236}">
                <a16:creationId xmlns:a16="http://schemas.microsoft.com/office/drawing/2014/main" id="{0AF1119F-975A-10AC-2452-DFC08AB157C1}"/>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1" name="Gerader Verbinder 24">
            <a:extLst>
              <a:ext uri="{FF2B5EF4-FFF2-40B4-BE49-F238E27FC236}">
                <a16:creationId xmlns:a16="http://schemas.microsoft.com/office/drawing/2014/main" id="{3B07A3EF-C03F-741A-519A-978A2B5655EF}"/>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2" name="Gerader Verbinder 28">
            <a:extLst>
              <a:ext uri="{FF2B5EF4-FFF2-40B4-BE49-F238E27FC236}">
                <a16:creationId xmlns:a16="http://schemas.microsoft.com/office/drawing/2014/main" id="{A98A248B-875C-E29B-C3B8-5CC069D58308}"/>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3" name="Textfeld 31">
            <a:extLst>
              <a:ext uri="{FF2B5EF4-FFF2-40B4-BE49-F238E27FC236}">
                <a16:creationId xmlns:a16="http://schemas.microsoft.com/office/drawing/2014/main" id="{8018FC20-F350-2758-1530-C969EC349103}"/>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cxnSp>
        <p:nvCxnSpPr>
          <p:cNvPr id="34" name="Gerader Verbinder 34">
            <a:extLst>
              <a:ext uri="{FF2B5EF4-FFF2-40B4-BE49-F238E27FC236}">
                <a16:creationId xmlns:a16="http://schemas.microsoft.com/office/drawing/2014/main" id="{CFD36552-E938-832F-25CA-648AE35ABA99}"/>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35" name="Ink 34">
                <a:extLst>
                  <a:ext uri="{FF2B5EF4-FFF2-40B4-BE49-F238E27FC236}">
                    <a16:creationId xmlns:a16="http://schemas.microsoft.com/office/drawing/2014/main" id="{32D70CE2-BA86-B65D-17F7-A38E5284FA25}"/>
                  </a:ext>
                </a:extLst>
              </p14:cNvPr>
              <p14:cNvContentPartPr/>
              <p14:nvPr userDrawn="1"/>
            </p14:nvContentPartPr>
            <p14:xfrm>
              <a:off x="8592465" y="1797203"/>
              <a:ext cx="4320" cy="2160"/>
            </p14:xfrm>
          </p:contentPart>
        </mc:Choice>
        <mc:Fallback xmlns="">
          <p:pic>
            <p:nvPicPr>
              <p:cNvPr id="35" name="Ink 34">
                <a:extLst>
                  <a:ext uri="{FF2B5EF4-FFF2-40B4-BE49-F238E27FC236}">
                    <a16:creationId xmlns:a16="http://schemas.microsoft.com/office/drawing/2014/main" id="{32D70CE2-BA86-B65D-17F7-A38E5284FA25}"/>
                  </a:ext>
                </a:extLst>
              </p:cNvPr>
              <p:cNvPicPr/>
              <p:nvPr/>
            </p:nvPicPr>
            <p:blipFill>
              <a:blip r:embed="rId3"/>
              <a:stretch>
                <a:fillRect/>
              </a:stretch>
            </p:blipFill>
            <p:spPr>
              <a:xfrm>
                <a:off x="8588145" y="1793500"/>
                <a:ext cx="12960" cy="9566"/>
              </a:xfrm>
              <a:prstGeom prst="rect">
                <a:avLst/>
              </a:prstGeom>
            </p:spPr>
          </p:pic>
        </mc:Fallback>
      </mc:AlternateContent>
      <p:sp>
        <p:nvSpPr>
          <p:cNvPr id="36" name="Textfeld 31">
            <a:extLst>
              <a:ext uri="{FF2B5EF4-FFF2-40B4-BE49-F238E27FC236}">
                <a16:creationId xmlns:a16="http://schemas.microsoft.com/office/drawing/2014/main" id="{5250D475-1BF1-FA20-B731-417746051E20}"/>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cxnSp>
        <p:nvCxnSpPr>
          <p:cNvPr id="37" name="Gerader Verbinder 34">
            <a:extLst>
              <a:ext uri="{FF2B5EF4-FFF2-40B4-BE49-F238E27FC236}">
                <a16:creationId xmlns:a16="http://schemas.microsoft.com/office/drawing/2014/main" id="{2A0CF935-B3C5-269B-A465-32D8CF4F8022}"/>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8" name="Agenda 1">
            <a:extLst>
              <a:ext uri="{FF2B5EF4-FFF2-40B4-BE49-F238E27FC236}">
                <a16:creationId xmlns:a16="http://schemas.microsoft.com/office/drawing/2014/main" id="{05DAACF1-D99E-EBD5-00AB-4FF947BFFEE6}"/>
              </a:ext>
            </a:extLst>
          </p:cNvPr>
          <p:cNvSpPr>
            <a:spLocks noGrp="1"/>
          </p:cNvSpPr>
          <p:nvPr>
            <p:ph type="body" sz="quarter" idx="10" hasCustomPrompt="1"/>
          </p:nvPr>
        </p:nvSpPr>
        <p:spPr>
          <a:xfrm>
            <a:off x="1080000" y="1080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1</a:t>
            </a:r>
          </a:p>
        </p:txBody>
      </p:sp>
      <p:sp>
        <p:nvSpPr>
          <p:cNvPr id="40" name="Agenda 2">
            <a:extLst>
              <a:ext uri="{FF2B5EF4-FFF2-40B4-BE49-F238E27FC236}">
                <a16:creationId xmlns:a16="http://schemas.microsoft.com/office/drawing/2014/main" id="{1B715494-DBFC-158F-4B44-4BE34F57B2E5}"/>
              </a:ext>
            </a:extLst>
          </p:cNvPr>
          <p:cNvSpPr>
            <a:spLocks noGrp="1"/>
          </p:cNvSpPr>
          <p:nvPr>
            <p:ph type="body" sz="quarter" idx="12" hasCustomPrompt="1"/>
          </p:nvPr>
        </p:nvSpPr>
        <p:spPr>
          <a:xfrm>
            <a:off x="1080000" y="1692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2</a:t>
            </a:r>
            <a:endParaRPr lang="en-DE"/>
          </a:p>
        </p:txBody>
      </p:sp>
      <p:sp>
        <p:nvSpPr>
          <p:cNvPr id="42" name="Agenda 3">
            <a:extLst>
              <a:ext uri="{FF2B5EF4-FFF2-40B4-BE49-F238E27FC236}">
                <a16:creationId xmlns:a16="http://schemas.microsoft.com/office/drawing/2014/main" id="{16148BE1-034F-E74D-F2A6-3C9A64A98CAB}"/>
              </a:ext>
            </a:extLst>
          </p:cNvPr>
          <p:cNvSpPr>
            <a:spLocks noGrp="1"/>
          </p:cNvSpPr>
          <p:nvPr>
            <p:ph type="body" sz="quarter" idx="14" hasCustomPrompt="1"/>
          </p:nvPr>
        </p:nvSpPr>
        <p:spPr>
          <a:xfrm>
            <a:off x="1080000" y="2304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3</a:t>
            </a:r>
          </a:p>
        </p:txBody>
      </p:sp>
      <p:sp>
        <p:nvSpPr>
          <p:cNvPr id="44" name="Agenda 4">
            <a:extLst>
              <a:ext uri="{FF2B5EF4-FFF2-40B4-BE49-F238E27FC236}">
                <a16:creationId xmlns:a16="http://schemas.microsoft.com/office/drawing/2014/main" id="{5A559478-51B8-9C1C-CCB6-D7A28804A129}"/>
              </a:ext>
            </a:extLst>
          </p:cNvPr>
          <p:cNvSpPr>
            <a:spLocks noGrp="1"/>
          </p:cNvSpPr>
          <p:nvPr>
            <p:ph type="body" sz="quarter" idx="16" hasCustomPrompt="1"/>
          </p:nvPr>
        </p:nvSpPr>
        <p:spPr>
          <a:xfrm>
            <a:off x="1080000" y="2916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4</a:t>
            </a:r>
            <a:endParaRPr lang="en-DE"/>
          </a:p>
        </p:txBody>
      </p:sp>
      <p:sp>
        <p:nvSpPr>
          <p:cNvPr id="46" name="Agenda 5">
            <a:extLst>
              <a:ext uri="{FF2B5EF4-FFF2-40B4-BE49-F238E27FC236}">
                <a16:creationId xmlns:a16="http://schemas.microsoft.com/office/drawing/2014/main" id="{8858135B-E851-F772-9814-E525516BE5BE}"/>
              </a:ext>
            </a:extLst>
          </p:cNvPr>
          <p:cNvSpPr>
            <a:spLocks noGrp="1"/>
          </p:cNvSpPr>
          <p:nvPr>
            <p:ph type="body" sz="quarter" idx="18" hasCustomPrompt="1"/>
          </p:nvPr>
        </p:nvSpPr>
        <p:spPr>
          <a:xfrm>
            <a:off x="1080000" y="3528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Lunch 5</a:t>
            </a:r>
            <a:endParaRPr lang="en-DE"/>
          </a:p>
        </p:txBody>
      </p:sp>
      <p:sp>
        <p:nvSpPr>
          <p:cNvPr id="48" name="Agenda 6">
            <a:extLst>
              <a:ext uri="{FF2B5EF4-FFF2-40B4-BE49-F238E27FC236}">
                <a16:creationId xmlns:a16="http://schemas.microsoft.com/office/drawing/2014/main" id="{48E0ABCB-10AE-C22E-2B84-552153E84402}"/>
              </a:ext>
            </a:extLst>
          </p:cNvPr>
          <p:cNvSpPr>
            <a:spLocks noGrp="1"/>
          </p:cNvSpPr>
          <p:nvPr>
            <p:ph type="body" sz="quarter" idx="20" hasCustomPrompt="1"/>
          </p:nvPr>
        </p:nvSpPr>
        <p:spPr>
          <a:xfrm>
            <a:off x="1080000" y="4140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Afternoon 6</a:t>
            </a:r>
            <a:endParaRPr lang="en-DE"/>
          </a:p>
        </p:txBody>
      </p:sp>
      <p:sp>
        <p:nvSpPr>
          <p:cNvPr id="50" name="Agenda 1">
            <a:extLst>
              <a:ext uri="{FF2B5EF4-FFF2-40B4-BE49-F238E27FC236}">
                <a16:creationId xmlns:a16="http://schemas.microsoft.com/office/drawing/2014/main" id="{EB8F811E-9B0F-C2F2-4A73-D91A4C1DECD2}"/>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51" name="Explanation 1">
            <a:extLst>
              <a:ext uri="{FF2B5EF4-FFF2-40B4-BE49-F238E27FC236}">
                <a16:creationId xmlns:a16="http://schemas.microsoft.com/office/drawing/2014/main" id="{06341A1D-A44D-EF68-B8CA-E8438922D75B}"/>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52" name="Agenda 2">
            <a:extLst>
              <a:ext uri="{FF2B5EF4-FFF2-40B4-BE49-F238E27FC236}">
                <a16:creationId xmlns:a16="http://schemas.microsoft.com/office/drawing/2014/main" id="{C104D81B-B040-9B6F-0782-C0CC895F1D6B}"/>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53" name="Explanation 2">
            <a:extLst>
              <a:ext uri="{FF2B5EF4-FFF2-40B4-BE49-F238E27FC236}">
                <a16:creationId xmlns:a16="http://schemas.microsoft.com/office/drawing/2014/main" id="{B4691C0C-0059-7B7F-EC2C-84746459ABF3}"/>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54" name="Agenda 3">
            <a:extLst>
              <a:ext uri="{FF2B5EF4-FFF2-40B4-BE49-F238E27FC236}">
                <a16:creationId xmlns:a16="http://schemas.microsoft.com/office/drawing/2014/main" id="{174ECBE4-940B-1844-1A8E-B3016C3D2B7D}"/>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55" name="Explanation 3">
            <a:extLst>
              <a:ext uri="{FF2B5EF4-FFF2-40B4-BE49-F238E27FC236}">
                <a16:creationId xmlns:a16="http://schemas.microsoft.com/office/drawing/2014/main" id="{6E4EBE29-F5D1-81AB-B55C-54CA82ECBB2E}"/>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56" name="Agenda 4">
            <a:extLst>
              <a:ext uri="{FF2B5EF4-FFF2-40B4-BE49-F238E27FC236}">
                <a16:creationId xmlns:a16="http://schemas.microsoft.com/office/drawing/2014/main" id="{D0A8AE95-57C0-F39E-A401-D9135DB03052}"/>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57" name="Explanation 4">
            <a:extLst>
              <a:ext uri="{FF2B5EF4-FFF2-40B4-BE49-F238E27FC236}">
                <a16:creationId xmlns:a16="http://schemas.microsoft.com/office/drawing/2014/main" id="{61FE4C90-68EF-DB50-1946-2FB01B3FBEDC}"/>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58" name="Agenda 5">
            <a:extLst>
              <a:ext uri="{FF2B5EF4-FFF2-40B4-BE49-F238E27FC236}">
                <a16:creationId xmlns:a16="http://schemas.microsoft.com/office/drawing/2014/main" id="{7DBFA3FC-333A-8588-0BCB-C62E3B128096}"/>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9" name="Explanation 5">
            <a:extLst>
              <a:ext uri="{FF2B5EF4-FFF2-40B4-BE49-F238E27FC236}">
                <a16:creationId xmlns:a16="http://schemas.microsoft.com/office/drawing/2014/main" id="{14567C94-7C34-806F-AB9B-D437DAAAFC5A}"/>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60" name="Agenda 6">
            <a:extLst>
              <a:ext uri="{FF2B5EF4-FFF2-40B4-BE49-F238E27FC236}">
                <a16:creationId xmlns:a16="http://schemas.microsoft.com/office/drawing/2014/main" id="{AA5761A7-0364-6D5F-4BBD-05FC18594E69}"/>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61" name="Explanation 6">
            <a:extLst>
              <a:ext uri="{FF2B5EF4-FFF2-40B4-BE49-F238E27FC236}">
                <a16:creationId xmlns:a16="http://schemas.microsoft.com/office/drawing/2014/main" id="{55150F89-E692-D013-B715-A56EAC8C49F8}"/>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2" name="Agenda 7">
            <a:extLst>
              <a:ext uri="{FF2B5EF4-FFF2-40B4-BE49-F238E27FC236}">
                <a16:creationId xmlns:a16="http://schemas.microsoft.com/office/drawing/2014/main" id="{F168A212-8093-DFB5-0BF2-ED69957DBE6A}"/>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3" name="Explanation 7">
            <a:extLst>
              <a:ext uri="{FF2B5EF4-FFF2-40B4-BE49-F238E27FC236}">
                <a16:creationId xmlns:a16="http://schemas.microsoft.com/office/drawing/2014/main" id="{1DDD975A-273D-A008-488B-67AE7499222F}"/>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64" name="Agenda 8">
            <a:extLst>
              <a:ext uri="{FF2B5EF4-FFF2-40B4-BE49-F238E27FC236}">
                <a16:creationId xmlns:a16="http://schemas.microsoft.com/office/drawing/2014/main" id="{06C5C6F3-D6F7-916F-A6AC-6841D6E6C398}"/>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65" name="Explanation 8">
            <a:extLst>
              <a:ext uri="{FF2B5EF4-FFF2-40B4-BE49-F238E27FC236}">
                <a16:creationId xmlns:a16="http://schemas.microsoft.com/office/drawing/2014/main" id="{D7F360D4-7E77-040F-DCE3-6438C971D058}"/>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8" name="Bildplatzhalter 4">
            <a:extLst>
              <a:ext uri="{FF2B5EF4-FFF2-40B4-BE49-F238E27FC236}">
                <a16:creationId xmlns:a16="http://schemas.microsoft.com/office/drawing/2014/main" id="{ABED89A8-53BE-8A14-7E3D-31F3C5DA0419}"/>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9" name="Textfeld 16">
            <a:extLst>
              <a:ext uri="{FF2B5EF4-FFF2-40B4-BE49-F238E27FC236}">
                <a16:creationId xmlns:a16="http://schemas.microsoft.com/office/drawing/2014/main" id="{20E2FE5C-1791-E83E-DE7F-99DB698BA431}"/>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3" name="Textfeld 17">
            <a:extLst>
              <a:ext uri="{FF2B5EF4-FFF2-40B4-BE49-F238E27FC236}">
                <a16:creationId xmlns:a16="http://schemas.microsoft.com/office/drawing/2014/main" id="{DF186ED5-F10B-FAD2-D1DA-F6C395E41646}"/>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5" name="Textfeld 18">
            <a:extLst>
              <a:ext uri="{FF2B5EF4-FFF2-40B4-BE49-F238E27FC236}">
                <a16:creationId xmlns:a16="http://schemas.microsoft.com/office/drawing/2014/main" id="{EA455A2D-76F0-0B3A-068D-95D8069A5E72}"/>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30" name="Textfeld 19">
            <a:extLst>
              <a:ext uri="{FF2B5EF4-FFF2-40B4-BE49-F238E27FC236}">
                <a16:creationId xmlns:a16="http://schemas.microsoft.com/office/drawing/2014/main" id="{E00A6756-7896-5D08-AB16-132DF2830B8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31" name="Gerader Verbinder 22">
            <a:extLst>
              <a:ext uri="{FF2B5EF4-FFF2-40B4-BE49-F238E27FC236}">
                <a16:creationId xmlns:a16="http://schemas.microsoft.com/office/drawing/2014/main" id="{620E0A4C-1CA7-4F49-0712-42279CD069CF}"/>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2" name="Gerader Verbinder 23">
            <a:extLst>
              <a:ext uri="{FF2B5EF4-FFF2-40B4-BE49-F238E27FC236}">
                <a16:creationId xmlns:a16="http://schemas.microsoft.com/office/drawing/2014/main" id="{4E684CA4-729F-D609-D255-BE0879415A5F}"/>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3" name="Gerader Verbinder 24">
            <a:extLst>
              <a:ext uri="{FF2B5EF4-FFF2-40B4-BE49-F238E27FC236}">
                <a16:creationId xmlns:a16="http://schemas.microsoft.com/office/drawing/2014/main" id="{6392763D-00BF-3AA9-8F5F-A5601FE86259}"/>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4" name="Gerader Verbinder 28">
            <a:extLst>
              <a:ext uri="{FF2B5EF4-FFF2-40B4-BE49-F238E27FC236}">
                <a16:creationId xmlns:a16="http://schemas.microsoft.com/office/drawing/2014/main" id="{2F65D4ED-A4E3-5C61-D2FE-F45A1F3A61DB}"/>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5" name="Textfeld 31">
            <a:extLst>
              <a:ext uri="{FF2B5EF4-FFF2-40B4-BE49-F238E27FC236}">
                <a16:creationId xmlns:a16="http://schemas.microsoft.com/office/drawing/2014/main" id="{7D13857C-89B1-0215-21E0-3FEBD106BB01}"/>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cxnSp>
        <p:nvCxnSpPr>
          <p:cNvPr id="36" name="Gerader Verbinder 34">
            <a:extLst>
              <a:ext uri="{FF2B5EF4-FFF2-40B4-BE49-F238E27FC236}">
                <a16:creationId xmlns:a16="http://schemas.microsoft.com/office/drawing/2014/main" id="{9ADDB1FC-0B73-2D4F-CA1C-964C6DB75C28}"/>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37" name="Ink 36">
                <a:extLst>
                  <a:ext uri="{FF2B5EF4-FFF2-40B4-BE49-F238E27FC236}">
                    <a16:creationId xmlns:a16="http://schemas.microsoft.com/office/drawing/2014/main" id="{0435B50F-4299-660B-D38D-704934D0FC7A}"/>
                  </a:ext>
                </a:extLst>
              </p14:cNvPr>
              <p14:cNvContentPartPr/>
              <p14:nvPr userDrawn="1"/>
            </p14:nvContentPartPr>
            <p14:xfrm>
              <a:off x="8592465" y="1797203"/>
              <a:ext cx="4320" cy="2160"/>
            </p14:xfrm>
          </p:contentPart>
        </mc:Choice>
        <mc:Fallback xmlns="">
          <p:pic>
            <p:nvPicPr>
              <p:cNvPr id="37" name="Ink 36">
                <a:extLst>
                  <a:ext uri="{FF2B5EF4-FFF2-40B4-BE49-F238E27FC236}">
                    <a16:creationId xmlns:a16="http://schemas.microsoft.com/office/drawing/2014/main" id="{0435B50F-4299-660B-D38D-704934D0FC7A}"/>
                  </a:ext>
                </a:extLst>
              </p:cNvPr>
              <p:cNvPicPr/>
              <p:nvPr/>
            </p:nvPicPr>
            <p:blipFill>
              <a:blip r:embed="rId3"/>
              <a:stretch>
                <a:fillRect/>
              </a:stretch>
            </p:blipFill>
            <p:spPr>
              <a:xfrm>
                <a:off x="8588145" y="1793500"/>
                <a:ext cx="12960" cy="9566"/>
              </a:xfrm>
              <a:prstGeom prst="rect">
                <a:avLst/>
              </a:prstGeom>
            </p:spPr>
          </p:pic>
        </mc:Fallback>
      </mc:AlternateContent>
      <p:sp>
        <p:nvSpPr>
          <p:cNvPr id="38" name="Textfeld 31">
            <a:extLst>
              <a:ext uri="{FF2B5EF4-FFF2-40B4-BE49-F238E27FC236}">
                <a16:creationId xmlns:a16="http://schemas.microsoft.com/office/drawing/2014/main" id="{4A46B3A3-AA52-12DD-C558-2FA12443159F}"/>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cxnSp>
        <p:nvCxnSpPr>
          <p:cNvPr id="39" name="Gerader Verbinder 34">
            <a:extLst>
              <a:ext uri="{FF2B5EF4-FFF2-40B4-BE49-F238E27FC236}">
                <a16:creationId xmlns:a16="http://schemas.microsoft.com/office/drawing/2014/main" id="{BDF16BB7-0BA1-DD15-35E6-16252055D735}"/>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0" name="Textfeld 19">
            <a:extLst>
              <a:ext uri="{FF2B5EF4-FFF2-40B4-BE49-F238E27FC236}">
                <a16:creationId xmlns:a16="http://schemas.microsoft.com/office/drawing/2014/main" id="{D58EE4F3-5390-4F20-B81B-B19D2677556C}"/>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cxnSp>
        <p:nvCxnSpPr>
          <p:cNvPr id="41" name="Gerader Verbinder 24">
            <a:extLst>
              <a:ext uri="{FF2B5EF4-FFF2-40B4-BE49-F238E27FC236}">
                <a16:creationId xmlns:a16="http://schemas.microsoft.com/office/drawing/2014/main" id="{CF9CB79E-7C82-9145-D444-21A4BAB6E19E}"/>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itel 1">
            <a:extLst>
              <a:ext uri="{FF2B5EF4-FFF2-40B4-BE49-F238E27FC236}">
                <a16:creationId xmlns:a16="http://schemas.microsoft.com/office/drawing/2014/main" id="{2A38B132-08ED-2CC1-D5E8-360266C33D30}"/>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43" name="Agenda 1">
            <a:extLst>
              <a:ext uri="{FF2B5EF4-FFF2-40B4-BE49-F238E27FC236}">
                <a16:creationId xmlns:a16="http://schemas.microsoft.com/office/drawing/2014/main" id="{814114F0-07E8-D021-2F7F-F2A0861ADB49}"/>
              </a:ext>
            </a:extLst>
          </p:cNvPr>
          <p:cNvSpPr>
            <a:spLocks noGrp="1"/>
          </p:cNvSpPr>
          <p:nvPr>
            <p:ph type="body" sz="quarter" idx="10" hasCustomPrompt="1"/>
          </p:nvPr>
        </p:nvSpPr>
        <p:spPr>
          <a:xfrm>
            <a:off x="1080000" y="936178"/>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1</a:t>
            </a:r>
          </a:p>
        </p:txBody>
      </p:sp>
      <p:sp>
        <p:nvSpPr>
          <p:cNvPr id="45" name="Agenda 2">
            <a:extLst>
              <a:ext uri="{FF2B5EF4-FFF2-40B4-BE49-F238E27FC236}">
                <a16:creationId xmlns:a16="http://schemas.microsoft.com/office/drawing/2014/main" id="{9AA2D7E3-3D47-874B-CE85-4B9AFD792607}"/>
              </a:ext>
            </a:extLst>
          </p:cNvPr>
          <p:cNvSpPr>
            <a:spLocks noGrp="1"/>
          </p:cNvSpPr>
          <p:nvPr>
            <p:ph type="body" sz="quarter" idx="12" hasCustomPrompt="1"/>
          </p:nvPr>
        </p:nvSpPr>
        <p:spPr>
          <a:xfrm>
            <a:off x="1080000" y="1548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2</a:t>
            </a:r>
            <a:endParaRPr lang="en-DE"/>
          </a:p>
        </p:txBody>
      </p:sp>
      <p:sp>
        <p:nvSpPr>
          <p:cNvPr id="47" name="Agenda 3">
            <a:extLst>
              <a:ext uri="{FF2B5EF4-FFF2-40B4-BE49-F238E27FC236}">
                <a16:creationId xmlns:a16="http://schemas.microsoft.com/office/drawing/2014/main" id="{BD80FB13-8765-A023-D15B-15B81CF069D5}"/>
              </a:ext>
            </a:extLst>
          </p:cNvPr>
          <p:cNvSpPr>
            <a:spLocks noGrp="1"/>
          </p:cNvSpPr>
          <p:nvPr>
            <p:ph type="body" sz="quarter" idx="14" hasCustomPrompt="1"/>
          </p:nvPr>
        </p:nvSpPr>
        <p:spPr>
          <a:xfrm>
            <a:off x="1080000" y="2160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3</a:t>
            </a:r>
          </a:p>
        </p:txBody>
      </p:sp>
      <p:sp>
        <p:nvSpPr>
          <p:cNvPr id="49" name="Agenda 4">
            <a:extLst>
              <a:ext uri="{FF2B5EF4-FFF2-40B4-BE49-F238E27FC236}">
                <a16:creationId xmlns:a16="http://schemas.microsoft.com/office/drawing/2014/main" id="{BD496035-F434-99C2-A4A5-7E44AF31BB48}"/>
              </a:ext>
            </a:extLst>
          </p:cNvPr>
          <p:cNvSpPr>
            <a:spLocks noGrp="1"/>
          </p:cNvSpPr>
          <p:nvPr>
            <p:ph type="body" sz="quarter" idx="16" hasCustomPrompt="1"/>
          </p:nvPr>
        </p:nvSpPr>
        <p:spPr>
          <a:xfrm>
            <a:off x="1080000" y="2772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4</a:t>
            </a:r>
            <a:endParaRPr lang="en-DE"/>
          </a:p>
        </p:txBody>
      </p:sp>
      <p:sp>
        <p:nvSpPr>
          <p:cNvPr id="51" name="Agenda 5">
            <a:extLst>
              <a:ext uri="{FF2B5EF4-FFF2-40B4-BE49-F238E27FC236}">
                <a16:creationId xmlns:a16="http://schemas.microsoft.com/office/drawing/2014/main" id="{C19FC119-0D6B-A9E4-4890-D9E53259B6F8}"/>
              </a:ext>
            </a:extLst>
          </p:cNvPr>
          <p:cNvSpPr>
            <a:spLocks noGrp="1"/>
          </p:cNvSpPr>
          <p:nvPr>
            <p:ph type="body" sz="quarter" idx="18" hasCustomPrompt="1"/>
          </p:nvPr>
        </p:nvSpPr>
        <p:spPr>
          <a:xfrm>
            <a:off x="1080000" y="3384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Lunch 5</a:t>
            </a:r>
            <a:endParaRPr lang="en-DE"/>
          </a:p>
        </p:txBody>
      </p:sp>
      <p:sp>
        <p:nvSpPr>
          <p:cNvPr id="53" name="Agenda 6">
            <a:extLst>
              <a:ext uri="{FF2B5EF4-FFF2-40B4-BE49-F238E27FC236}">
                <a16:creationId xmlns:a16="http://schemas.microsoft.com/office/drawing/2014/main" id="{92852D50-00FD-5066-990A-3FAE7FB00E7C}"/>
              </a:ext>
            </a:extLst>
          </p:cNvPr>
          <p:cNvSpPr>
            <a:spLocks noGrp="1"/>
          </p:cNvSpPr>
          <p:nvPr>
            <p:ph type="body" sz="quarter" idx="20" hasCustomPrompt="1"/>
          </p:nvPr>
        </p:nvSpPr>
        <p:spPr>
          <a:xfrm>
            <a:off x="1080000" y="3997389"/>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Afternoon 6</a:t>
            </a:r>
            <a:endParaRPr lang="en-DE"/>
          </a:p>
        </p:txBody>
      </p:sp>
      <p:sp>
        <p:nvSpPr>
          <p:cNvPr id="55" name="Agenda 7">
            <a:extLst>
              <a:ext uri="{FF2B5EF4-FFF2-40B4-BE49-F238E27FC236}">
                <a16:creationId xmlns:a16="http://schemas.microsoft.com/office/drawing/2014/main" id="{471820E9-2622-1E3E-0B8A-2E22ADF7E871}"/>
              </a:ext>
            </a:extLst>
          </p:cNvPr>
          <p:cNvSpPr>
            <a:spLocks noGrp="1"/>
          </p:cNvSpPr>
          <p:nvPr>
            <p:ph type="body" sz="quarter" idx="38" hasCustomPrompt="1"/>
          </p:nvPr>
        </p:nvSpPr>
        <p:spPr>
          <a:xfrm>
            <a:off x="1080000" y="4608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Afternoon 7</a:t>
            </a:r>
            <a:endParaRPr lang="en-DE"/>
          </a:p>
        </p:txBody>
      </p:sp>
      <p:sp>
        <p:nvSpPr>
          <p:cNvPr id="57" name="Agenda 1">
            <a:extLst>
              <a:ext uri="{FF2B5EF4-FFF2-40B4-BE49-F238E27FC236}">
                <a16:creationId xmlns:a16="http://schemas.microsoft.com/office/drawing/2014/main" id="{7E804058-E8C6-090A-AEF6-066101ACF34A}"/>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58" name="Explanation 1">
            <a:extLst>
              <a:ext uri="{FF2B5EF4-FFF2-40B4-BE49-F238E27FC236}">
                <a16:creationId xmlns:a16="http://schemas.microsoft.com/office/drawing/2014/main" id="{151A9402-D6DE-4DCC-A484-457849D954E5}"/>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59" name="Agenda 2">
            <a:extLst>
              <a:ext uri="{FF2B5EF4-FFF2-40B4-BE49-F238E27FC236}">
                <a16:creationId xmlns:a16="http://schemas.microsoft.com/office/drawing/2014/main" id="{26A071E5-4F66-09CE-B38A-BF2BC72620D7}"/>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60" name="Explanation 2">
            <a:extLst>
              <a:ext uri="{FF2B5EF4-FFF2-40B4-BE49-F238E27FC236}">
                <a16:creationId xmlns:a16="http://schemas.microsoft.com/office/drawing/2014/main" id="{9B66FE34-954D-0554-756B-D646D4B312A4}"/>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61" name="Agenda 3">
            <a:extLst>
              <a:ext uri="{FF2B5EF4-FFF2-40B4-BE49-F238E27FC236}">
                <a16:creationId xmlns:a16="http://schemas.microsoft.com/office/drawing/2014/main" id="{CE84FE12-0390-17F5-B95F-DA79262514F4}"/>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62" name="Explanation 3">
            <a:extLst>
              <a:ext uri="{FF2B5EF4-FFF2-40B4-BE49-F238E27FC236}">
                <a16:creationId xmlns:a16="http://schemas.microsoft.com/office/drawing/2014/main" id="{73D104EF-C0B0-DBD8-C565-8917AB2E3E4C}"/>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63" name="Agenda 4">
            <a:extLst>
              <a:ext uri="{FF2B5EF4-FFF2-40B4-BE49-F238E27FC236}">
                <a16:creationId xmlns:a16="http://schemas.microsoft.com/office/drawing/2014/main" id="{41376293-8117-577C-7D6E-C972126B93F5}"/>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64" name="Explanation 4">
            <a:extLst>
              <a:ext uri="{FF2B5EF4-FFF2-40B4-BE49-F238E27FC236}">
                <a16:creationId xmlns:a16="http://schemas.microsoft.com/office/drawing/2014/main" id="{3B423A9F-71FD-E429-F0A4-5385066FD533}"/>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65" name="Agenda 5">
            <a:extLst>
              <a:ext uri="{FF2B5EF4-FFF2-40B4-BE49-F238E27FC236}">
                <a16:creationId xmlns:a16="http://schemas.microsoft.com/office/drawing/2014/main" id="{4F3C3133-6CA3-7FD0-7758-FE05F417C4BF}"/>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66" name="Explanation 5">
            <a:extLst>
              <a:ext uri="{FF2B5EF4-FFF2-40B4-BE49-F238E27FC236}">
                <a16:creationId xmlns:a16="http://schemas.microsoft.com/office/drawing/2014/main" id="{456F6031-24DA-9368-2961-3453B50195FD}"/>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67" name="Agenda 6">
            <a:extLst>
              <a:ext uri="{FF2B5EF4-FFF2-40B4-BE49-F238E27FC236}">
                <a16:creationId xmlns:a16="http://schemas.microsoft.com/office/drawing/2014/main" id="{53A4B5EA-0B8F-D555-9462-BEB4A4C8E903}"/>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68" name="Explanation 6">
            <a:extLst>
              <a:ext uri="{FF2B5EF4-FFF2-40B4-BE49-F238E27FC236}">
                <a16:creationId xmlns:a16="http://schemas.microsoft.com/office/drawing/2014/main" id="{76AC2353-4103-BE34-6B15-73A37FB3E054}"/>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9" name="Agenda 7">
            <a:extLst>
              <a:ext uri="{FF2B5EF4-FFF2-40B4-BE49-F238E27FC236}">
                <a16:creationId xmlns:a16="http://schemas.microsoft.com/office/drawing/2014/main" id="{DE45C414-4D50-26D6-0DE4-A20D8C0C7F75}"/>
              </a:ext>
            </a:extLst>
          </p:cNvPr>
          <p:cNvSpPr>
            <a:spLocks noGrp="1"/>
          </p:cNvSpPr>
          <p:nvPr>
            <p:ph type="body" sz="quarter" idx="39"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70" name="Explanation 7">
            <a:extLst>
              <a:ext uri="{FF2B5EF4-FFF2-40B4-BE49-F238E27FC236}">
                <a16:creationId xmlns:a16="http://schemas.microsoft.com/office/drawing/2014/main" id="{FF2C4AC3-5D9F-1EA1-5358-ED38D1956163}"/>
              </a:ext>
            </a:extLst>
          </p:cNvPr>
          <p:cNvSpPr>
            <a:spLocks noGrp="1"/>
          </p:cNvSpPr>
          <p:nvPr>
            <p:ph type="body" sz="quarter" idx="40"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71" name="Agenda 8">
            <a:extLst>
              <a:ext uri="{FF2B5EF4-FFF2-40B4-BE49-F238E27FC236}">
                <a16:creationId xmlns:a16="http://schemas.microsoft.com/office/drawing/2014/main" id="{E243D0D4-51BB-C362-2D6A-9E8E57B4740F}"/>
              </a:ext>
            </a:extLst>
          </p:cNvPr>
          <p:cNvSpPr>
            <a:spLocks noGrp="1"/>
          </p:cNvSpPr>
          <p:nvPr>
            <p:ph type="body" sz="quarter" idx="41"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72" name="Explanation 8">
            <a:extLst>
              <a:ext uri="{FF2B5EF4-FFF2-40B4-BE49-F238E27FC236}">
                <a16:creationId xmlns:a16="http://schemas.microsoft.com/office/drawing/2014/main" id="{18341A7F-C1B9-1685-C661-3083B2DCD942}"/>
              </a:ext>
            </a:extLst>
          </p:cNvPr>
          <p:cNvSpPr>
            <a:spLocks noGrp="1"/>
          </p:cNvSpPr>
          <p:nvPr>
            <p:ph type="body" sz="quarter" idx="42"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14 Topics">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A75CF641-5705-E148-CBBE-7107238D6798}"/>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8" name="Textfeld 16">
            <a:extLst>
              <a:ext uri="{FF2B5EF4-FFF2-40B4-BE49-F238E27FC236}">
                <a16:creationId xmlns:a16="http://schemas.microsoft.com/office/drawing/2014/main" id="{7F5B23E7-E6F6-70BC-0F68-8C4FFCB6D9C4}"/>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3</a:t>
            </a:r>
          </a:p>
        </p:txBody>
      </p:sp>
      <p:sp>
        <p:nvSpPr>
          <p:cNvPr id="9" name="Textfeld 17">
            <a:extLst>
              <a:ext uri="{FF2B5EF4-FFF2-40B4-BE49-F238E27FC236}">
                <a16:creationId xmlns:a16="http://schemas.microsoft.com/office/drawing/2014/main" id="{63553291-51AD-67B3-F50D-32D7C1D78337}"/>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4</a:t>
            </a:r>
          </a:p>
        </p:txBody>
      </p:sp>
      <p:sp>
        <p:nvSpPr>
          <p:cNvPr id="13" name="Textfeld 18">
            <a:extLst>
              <a:ext uri="{FF2B5EF4-FFF2-40B4-BE49-F238E27FC236}">
                <a16:creationId xmlns:a16="http://schemas.microsoft.com/office/drawing/2014/main" id="{3DBA6680-325B-89EB-1CD4-0B458F985818}"/>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5</a:t>
            </a:r>
          </a:p>
        </p:txBody>
      </p:sp>
      <p:sp>
        <p:nvSpPr>
          <p:cNvPr id="15" name="Textfeld 19">
            <a:extLst>
              <a:ext uri="{FF2B5EF4-FFF2-40B4-BE49-F238E27FC236}">
                <a16:creationId xmlns:a16="http://schemas.microsoft.com/office/drawing/2014/main" id="{4ECEE951-C910-934F-3F52-2B52466BF41B}"/>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6</a:t>
            </a:r>
          </a:p>
        </p:txBody>
      </p:sp>
      <p:cxnSp>
        <p:nvCxnSpPr>
          <p:cNvPr id="30" name="Gerader Verbinder 22">
            <a:extLst>
              <a:ext uri="{FF2B5EF4-FFF2-40B4-BE49-F238E27FC236}">
                <a16:creationId xmlns:a16="http://schemas.microsoft.com/office/drawing/2014/main" id="{95B533C7-7EB9-B9DE-177B-6C8E821E0A97}"/>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1" name="Gerader Verbinder 23">
            <a:extLst>
              <a:ext uri="{FF2B5EF4-FFF2-40B4-BE49-F238E27FC236}">
                <a16:creationId xmlns:a16="http://schemas.microsoft.com/office/drawing/2014/main" id="{F412B6BE-C5A4-F90D-307F-7621526524B6}"/>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2" name="Gerader Verbinder 24">
            <a:extLst>
              <a:ext uri="{FF2B5EF4-FFF2-40B4-BE49-F238E27FC236}">
                <a16:creationId xmlns:a16="http://schemas.microsoft.com/office/drawing/2014/main" id="{F7F13E5D-AD1C-D181-93CB-30866621C478}"/>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33" name="Gerader Verbinder 28">
            <a:extLst>
              <a:ext uri="{FF2B5EF4-FFF2-40B4-BE49-F238E27FC236}">
                <a16:creationId xmlns:a16="http://schemas.microsoft.com/office/drawing/2014/main" id="{8C7BED29-EFF0-F067-6571-6C1423C0ED51}"/>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4" name="Textfeld 31">
            <a:extLst>
              <a:ext uri="{FF2B5EF4-FFF2-40B4-BE49-F238E27FC236}">
                <a16:creationId xmlns:a16="http://schemas.microsoft.com/office/drawing/2014/main" id="{A683EC43-3BD3-143E-E1BB-18A1238D8652}"/>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2</a:t>
            </a:r>
          </a:p>
        </p:txBody>
      </p:sp>
      <p:cxnSp>
        <p:nvCxnSpPr>
          <p:cNvPr id="35" name="Gerader Verbinder 34">
            <a:extLst>
              <a:ext uri="{FF2B5EF4-FFF2-40B4-BE49-F238E27FC236}">
                <a16:creationId xmlns:a16="http://schemas.microsoft.com/office/drawing/2014/main" id="{733EAC7B-C6AB-5F78-E42D-1FEA6AA6AD84}"/>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36" name="Ink 35">
                <a:extLst>
                  <a:ext uri="{FF2B5EF4-FFF2-40B4-BE49-F238E27FC236}">
                    <a16:creationId xmlns:a16="http://schemas.microsoft.com/office/drawing/2014/main" id="{E022940A-897C-9F17-8120-2F65A3419086}"/>
                  </a:ext>
                </a:extLst>
              </p14:cNvPr>
              <p14:cNvContentPartPr/>
              <p14:nvPr userDrawn="1"/>
            </p14:nvContentPartPr>
            <p14:xfrm>
              <a:off x="8592465" y="1797203"/>
              <a:ext cx="4320" cy="2160"/>
            </p14:xfrm>
          </p:contentPart>
        </mc:Choice>
        <mc:Fallback xmlns="">
          <p:pic>
            <p:nvPicPr>
              <p:cNvPr id="36" name="Ink 35">
                <a:extLst>
                  <a:ext uri="{FF2B5EF4-FFF2-40B4-BE49-F238E27FC236}">
                    <a16:creationId xmlns:a16="http://schemas.microsoft.com/office/drawing/2014/main" id="{E022940A-897C-9F17-8120-2F65A3419086}"/>
                  </a:ext>
                </a:extLst>
              </p:cNvPr>
              <p:cNvPicPr/>
              <p:nvPr/>
            </p:nvPicPr>
            <p:blipFill>
              <a:blip r:embed="rId3"/>
              <a:stretch>
                <a:fillRect/>
              </a:stretch>
            </p:blipFill>
            <p:spPr>
              <a:xfrm>
                <a:off x="8588145" y="1793500"/>
                <a:ext cx="12960" cy="9566"/>
              </a:xfrm>
              <a:prstGeom prst="rect">
                <a:avLst/>
              </a:prstGeom>
            </p:spPr>
          </p:pic>
        </mc:Fallback>
      </mc:AlternateContent>
      <p:sp>
        <p:nvSpPr>
          <p:cNvPr id="37" name="Textfeld 31">
            <a:extLst>
              <a:ext uri="{FF2B5EF4-FFF2-40B4-BE49-F238E27FC236}">
                <a16:creationId xmlns:a16="http://schemas.microsoft.com/office/drawing/2014/main" id="{21D08D25-6B4B-1251-7B8C-A7170C999D20}"/>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1</a:t>
            </a:r>
          </a:p>
        </p:txBody>
      </p:sp>
      <p:cxnSp>
        <p:nvCxnSpPr>
          <p:cNvPr id="38" name="Gerader Verbinder 34">
            <a:extLst>
              <a:ext uri="{FF2B5EF4-FFF2-40B4-BE49-F238E27FC236}">
                <a16:creationId xmlns:a16="http://schemas.microsoft.com/office/drawing/2014/main" id="{C986D803-E394-CCE5-AF31-90925BEF94BE}"/>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9" name="Textfeld 19">
            <a:extLst>
              <a:ext uri="{FF2B5EF4-FFF2-40B4-BE49-F238E27FC236}">
                <a16:creationId xmlns:a16="http://schemas.microsoft.com/office/drawing/2014/main" id="{7D12E5CC-2D5D-16BD-BA2E-674FA81470A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7</a:t>
            </a:r>
          </a:p>
        </p:txBody>
      </p:sp>
      <p:cxnSp>
        <p:nvCxnSpPr>
          <p:cNvPr id="40" name="Gerader Verbinder 24">
            <a:extLst>
              <a:ext uri="{FF2B5EF4-FFF2-40B4-BE49-F238E27FC236}">
                <a16:creationId xmlns:a16="http://schemas.microsoft.com/office/drawing/2014/main" id="{458215A5-1AC2-B684-0312-D1E520AFA338}"/>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1" name="Textfeld 16">
            <a:extLst>
              <a:ext uri="{FF2B5EF4-FFF2-40B4-BE49-F238E27FC236}">
                <a16:creationId xmlns:a16="http://schemas.microsoft.com/office/drawing/2014/main" id="{DF37A290-24E1-B4EE-97DE-00BE2B31F150}"/>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10</a:t>
            </a:r>
          </a:p>
        </p:txBody>
      </p:sp>
      <p:sp>
        <p:nvSpPr>
          <p:cNvPr id="42" name="Textfeld 17">
            <a:extLst>
              <a:ext uri="{FF2B5EF4-FFF2-40B4-BE49-F238E27FC236}">
                <a16:creationId xmlns:a16="http://schemas.microsoft.com/office/drawing/2014/main" id="{51F639D9-35ED-2AFD-EAA4-14F5E877FA80}"/>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11</a:t>
            </a:r>
          </a:p>
        </p:txBody>
      </p:sp>
      <p:sp>
        <p:nvSpPr>
          <p:cNvPr id="43" name="Textfeld 18">
            <a:extLst>
              <a:ext uri="{FF2B5EF4-FFF2-40B4-BE49-F238E27FC236}">
                <a16:creationId xmlns:a16="http://schemas.microsoft.com/office/drawing/2014/main" id="{C50F6898-D99F-A86C-0D90-CD83B805D150}"/>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12</a:t>
            </a:r>
          </a:p>
        </p:txBody>
      </p:sp>
      <p:sp>
        <p:nvSpPr>
          <p:cNvPr id="44" name="Textfeld 19">
            <a:extLst>
              <a:ext uri="{FF2B5EF4-FFF2-40B4-BE49-F238E27FC236}">
                <a16:creationId xmlns:a16="http://schemas.microsoft.com/office/drawing/2014/main" id="{04A96FF2-AF49-BBF9-5296-7AF8A5C17533}"/>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13</a:t>
            </a:r>
          </a:p>
        </p:txBody>
      </p:sp>
      <p:cxnSp>
        <p:nvCxnSpPr>
          <p:cNvPr id="45" name="Gerader Verbinder 22">
            <a:extLst>
              <a:ext uri="{FF2B5EF4-FFF2-40B4-BE49-F238E27FC236}">
                <a16:creationId xmlns:a16="http://schemas.microsoft.com/office/drawing/2014/main" id="{33CB4C0C-55B5-2CE6-1F98-10959C2FA74A}"/>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46" name="Gerader Verbinder 23">
            <a:extLst>
              <a:ext uri="{FF2B5EF4-FFF2-40B4-BE49-F238E27FC236}">
                <a16:creationId xmlns:a16="http://schemas.microsoft.com/office/drawing/2014/main" id="{4249811B-3DCA-BF84-3D5F-432A2DBE47EE}"/>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8" name="Gerader Verbinder 24">
            <a:extLst>
              <a:ext uri="{FF2B5EF4-FFF2-40B4-BE49-F238E27FC236}">
                <a16:creationId xmlns:a16="http://schemas.microsoft.com/office/drawing/2014/main" id="{5AFAE688-D6B5-CE99-2DDE-8E038F021088}"/>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9" name="Gerader Verbinder 28">
            <a:extLst>
              <a:ext uri="{FF2B5EF4-FFF2-40B4-BE49-F238E27FC236}">
                <a16:creationId xmlns:a16="http://schemas.microsoft.com/office/drawing/2014/main" id="{A6D092A6-CAD0-9CDC-D2FB-49FAED2FA37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70" name="Textfeld 31">
            <a:extLst>
              <a:ext uri="{FF2B5EF4-FFF2-40B4-BE49-F238E27FC236}">
                <a16:creationId xmlns:a16="http://schemas.microsoft.com/office/drawing/2014/main" id="{E157FA53-B565-3D95-588C-41C43A96E3D9}"/>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9</a:t>
            </a:r>
          </a:p>
        </p:txBody>
      </p:sp>
      <p:cxnSp>
        <p:nvCxnSpPr>
          <p:cNvPr id="71" name="Gerader Verbinder 34">
            <a:extLst>
              <a:ext uri="{FF2B5EF4-FFF2-40B4-BE49-F238E27FC236}">
                <a16:creationId xmlns:a16="http://schemas.microsoft.com/office/drawing/2014/main" id="{9CB78FBE-4173-CF17-444E-BF96351C04D3}"/>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8FA0A169-D175-4FB3-2553-919833931688}"/>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8</a:t>
            </a:r>
          </a:p>
        </p:txBody>
      </p:sp>
      <p:cxnSp>
        <p:nvCxnSpPr>
          <p:cNvPr id="73" name="Gerader Verbinder 34">
            <a:extLst>
              <a:ext uri="{FF2B5EF4-FFF2-40B4-BE49-F238E27FC236}">
                <a16:creationId xmlns:a16="http://schemas.microsoft.com/office/drawing/2014/main" id="{1FFE24ED-0DF5-DF65-4AFD-EBD48D7F85EF}"/>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74" name="Textfeld 19">
            <a:extLst>
              <a:ext uri="{FF2B5EF4-FFF2-40B4-BE49-F238E27FC236}">
                <a16:creationId xmlns:a16="http://schemas.microsoft.com/office/drawing/2014/main" id="{BA617933-2ADD-6380-22FC-D7C962000DBB}"/>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2400">
                <a:solidFill>
                  <a:schemeClr val="tx1">
                    <a:lumMod val="65000"/>
                    <a:lumOff val="35000"/>
                  </a:schemeClr>
                </a:solidFill>
                <a:latin typeface="Segoe UI Light" panose="020B0502040204020203" pitchFamily="34" charset="0"/>
                <a:cs typeface="Segoe UI Light" panose="020B0502040204020203" pitchFamily="34" charset="0"/>
              </a:rPr>
              <a:t>14</a:t>
            </a:r>
          </a:p>
        </p:txBody>
      </p:sp>
      <p:cxnSp>
        <p:nvCxnSpPr>
          <p:cNvPr id="75" name="Gerader Verbinder 24">
            <a:extLst>
              <a:ext uri="{FF2B5EF4-FFF2-40B4-BE49-F238E27FC236}">
                <a16:creationId xmlns:a16="http://schemas.microsoft.com/office/drawing/2014/main" id="{2AA0D1DF-2634-00F4-5E40-7A204B3A441B}"/>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76" name="Agenda 1">
            <a:extLst>
              <a:ext uri="{FF2B5EF4-FFF2-40B4-BE49-F238E27FC236}">
                <a16:creationId xmlns:a16="http://schemas.microsoft.com/office/drawing/2014/main" id="{55375A17-52BB-9734-5137-76019EE9A210}"/>
              </a:ext>
            </a:extLst>
          </p:cNvPr>
          <p:cNvSpPr>
            <a:spLocks noGrp="1"/>
          </p:cNvSpPr>
          <p:nvPr>
            <p:ph type="body" sz="quarter" idx="10" hasCustomPrompt="1"/>
          </p:nvPr>
        </p:nvSpPr>
        <p:spPr>
          <a:xfrm>
            <a:off x="1080000" y="936000"/>
            <a:ext cx="3420000" cy="540000"/>
          </a:xfrm>
        </p:spPr>
        <p:txBody>
          <a:bodyPr vert="horz" lIns="0" tIns="0" rIns="0" bIns="0" rtlCol="0" anchor="t" anchorCtr="0">
            <a:noAutofit/>
          </a:bodyPr>
          <a:lstStyle>
            <a:lvl1pPr marL="0" indent="0">
              <a:buNone/>
              <a:defRPr lang="en-US"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spcBef>
                <a:spcPts val="0"/>
              </a:spcBef>
            </a:pPr>
            <a:r>
              <a:rPr lang="en-US"/>
              <a:t>Topic in Agenda 1</a:t>
            </a:r>
          </a:p>
        </p:txBody>
      </p:sp>
      <p:sp>
        <p:nvSpPr>
          <p:cNvPr id="78" name="Agenda 2">
            <a:extLst>
              <a:ext uri="{FF2B5EF4-FFF2-40B4-BE49-F238E27FC236}">
                <a16:creationId xmlns:a16="http://schemas.microsoft.com/office/drawing/2014/main" id="{3A6125F7-286C-6652-B8DC-24308D1742A1}"/>
              </a:ext>
            </a:extLst>
          </p:cNvPr>
          <p:cNvSpPr>
            <a:spLocks noGrp="1"/>
          </p:cNvSpPr>
          <p:nvPr>
            <p:ph type="body" sz="quarter" idx="12" hasCustomPrompt="1"/>
          </p:nvPr>
        </p:nvSpPr>
        <p:spPr>
          <a:xfrm>
            <a:off x="1080000" y="1548000"/>
            <a:ext cx="3420000" cy="540000"/>
          </a:xfrm>
        </p:spPr>
        <p:txBody>
          <a:bodyPr vert="horz" lIns="0" tIns="0" rIns="0" bIns="0" rtlCol="0" anchor="t" anchorCtr="0">
            <a:noAutofit/>
          </a:bodyPr>
          <a:lstStyle>
            <a:lvl1pPr marL="0" inden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spcBef>
                <a:spcPts val="0"/>
              </a:spcBef>
            </a:pPr>
            <a:r>
              <a:rPr lang="en-US"/>
              <a:t>Topic in Agenda 2</a:t>
            </a:r>
            <a:endParaRPr lang="en-DE"/>
          </a:p>
        </p:txBody>
      </p:sp>
      <p:sp>
        <p:nvSpPr>
          <p:cNvPr id="80" name="Agenda 3">
            <a:extLst>
              <a:ext uri="{FF2B5EF4-FFF2-40B4-BE49-F238E27FC236}">
                <a16:creationId xmlns:a16="http://schemas.microsoft.com/office/drawing/2014/main" id="{CCB5A379-8AD2-C22A-05E9-21C214B9CB4B}"/>
              </a:ext>
            </a:extLst>
          </p:cNvPr>
          <p:cNvSpPr>
            <a:spLocks noGrp="1"/>
          </p:cNvSpPr>
          <p:nvPr>
            <p:ph type="body" sz="quarter" idx="14" hasCustomPrompt="1"/>
          </p:nvPr>
        </p:nvSpPr>
        <p:spPr>
          <a:xfrm>
            <a:off x="1080000" y="2160000"/>
            <a:ext cx="3420000" cy="540000"/>
          </a:xfrm>
        </p:spPr>
        <p:txBody>
          <a:bodyPr vert="horz" lIns="0" tIns="0" rIns="0" bIns="0" rtlCol="0" anchor="t" anchorCtr="0">
            <a:noAutofit/>
          </a:bodyPr>
          <a:lstStyle>
            <a:lvl1pPr marL="0" indent="0">
              <a:buNone/>
              <a:defRPr lang="en-US"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spcBef>
                <a:spcPts val="0"/>
              </a:spcBef>
            </a:pPr>
            <a:r>
              <a:rPr lang="en-US"/>
              <a:t>Topic in Agenda 3</a:t>
            </a:r>
          </a:p>
        </p:txBody>
      </p:sp>
      <p:sp>
        <p:nvSpPr>
          <p:cNvPr id="82" name="Agenda 4">
            <a:extLst>
              <a:ext uri="{FF2B5EF4-FFF2-40B4-BE49-F238E27FC236}">
                <a16:creationId xmlns:a16="http://schemas.microsoft.com/office/drawing/2014/main" id="{A91307C0-4776-88FC-8E33-96FBFA433892}"/>
              </a:ext>
            </a:extLst>
          </p:cNvPr>
          <p:cNvSpPr>
            <a:spLocks noGrp="1"/>
          </p:cNvSpPr>
          <p:nvPr>
            <p:ph type="body" sz="quarter" idx="16" hasCustomPrompt="1"/>
          </p:nvPr>
        </p:nvSpPr>
        <p:spPr>
          <a:xfrm>
            <a:off x="1080000" y="2772000"/>
            <a:ext cx="3420000" cy="540000"/>
          </a:xfrm>
        </p:spPr>
        <p:txBody>
          <a:bodyPr vert="horz" lIns="0" tIns="0" rIns="0" bIns="0" rtlCol="0" anchor="t" anchorCtr="0">
            <a:noAutofit/>
          </a:bodyPr>
          <a:lstStyle>
            <a:lvl1pPr marL="0" inden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spcBef>
                <a:spcPts val="0"/>
              </a:spcBef>
            </a:pPr>
            <a:r>
              <a:rPr lang="en-US"/>
              <a:t>Topic in Agenda 4</a:t>
            </a:r>
            <a:endParaRPr lang="en-DE"/>
          </a:p>
        </p:txBody>
      </p:sp>
      <p:sp>
        <p:nvSpPr>
          <p:cNvPr id="84" name="Agenda 5">
            <a:extLst>
              <a:ext uri="{FF2B5EF4-FFF2-40B4-BE49-F238E27FC236}">
                <a16:creationId xmlns:a16="http://schemas.microsoft.com/office/drawing/2014/main" id="{E82C8381-15BC-09D8-237C-8B05CE5D059E}"/>
              </a:ext>
            </a:extLst>
          </p:cNvPr>
          <p:cNvSpPr>
            <a:spLocks noGrp="1"/>
          </p:cNvSpPr>
          <p:nvPr>
            <p:ph type="body" sz="quarter" idx="18" hasCustomPrompt="1"/>
          </p:nvPr>
        </p:nvSpPr>
        <p:spPr>
          <a:xfrm>
            <a:off x="1080000" y="3384000"/>
            <a:ext cx="3420000" cy="540000"/>
          </a:xfrm>
        </p:spPr>
        <p:txBody>
          <a:bodyPr vert="horz" lIns="0" tIns="0" rIns="0" bIns="0" rtlCol="0" anchor="t" anchorCtr="0">
            <a:noAutofit/>
          </a:bodyPr>
          <a:lstStyle>
            <a:lvl1pPr marL="0" inden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spcBef>
                <a:spcPts val="0"/>
              </a:spcBef>
            </a:pPr>
            <a:r>
              <a:rPr lang="en-US"/>
              <a:t>Topic in Agenda 5</a:t>
            </a:r>
            <a:endParaRPr lang="en-DE"/>
          </a:p>
        </p:txBody>
      </p:sp>
      <p:sp>
        <p:nvSpPr>
          <p:cNvPr id="86" name="Agenda 6">
            <a:extLst>
              <a:ext uri="{FF2B5EF4-FFF2-40B4-BE49-F238E27FC236}">
                <a16:creationId xmlns:a16="http://schemas.microsoft.com/office/drawing/2014/main" id="{12A8524F-56D5-477C-2680-C9A947E7AB67}"/>
              </a:ext>
            </a:extLst>
          </p:cNvPr>
          <p:cNvSpPr>
            <a:spLocks noGrp="1"/>
          </p:cNvSpPr>
          <p:nvPr>
            <p:ph type="body" sz="quarter" idx="20" hasCustomPrompt="1"/>
          </p:nvPr>
        </p:nvSpPr>
        <p:spPr>
          <a:xfrm>
            <a:off x="1080000" y="3996000"/>
            <a:ext cx="3420000" cy="540000"/>
          </a:xfrm>
        </p:spPr>
        <p:txBody>
          <a:bodyPr vert="horz" lIns="0" tIns="0" rIns="0" bIns="0" rtlCol="0" anchor="t" anchorCtr="0">
            <a:noAutofit/>
          </a:bodyPr>
          <a:lstStyle>
            <a:lvl1pPr marL="0" inden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spcBef>
                <a:spcPts val="0"/>
              </a:spcBef>
            </a:pPr>
            <a:r>
              <a:rPr lang="en-US"/>
              <a:t>Topic in Agenda 6</a:t>
            </a:r>
            <a:endParaRPr lang="en-DE"/>
          </a:p>
        </p:txBody>
      </p:sp>
      <p:sp>
        <p:nvSpPr>
          <p:cNvPr id="88" name="Agenda 7">
            <a:extLst>
              <a:ext uri="{FF2B5EF4-FFF2-40B4-BE49-F238E27FC236}">
                <a16:creationId xmlns:a16="http://schemas.microsoft.com/office/drawing/2014/main" id="{861B94D4-C08D-9463-674C-CB0CA217C877}"/>
              </a:ext>
            </a:extLst>
          </p:cNvPr>
          <p:cNvSpPr>
            <a:spLocks noGrp="1"/>
          </p:cNvSpPr>
          <p:nvPr>
            <p:ph type="body" sz="quarter" idx="22" hasCustomPrompt="1"/>
          </p:nvPr>
        </p:nvSpPr>
        <p:spPr>
          <a:xfrm>
            <a:off x="1080000" y="4608000"/>
            <a:ext cx="3420000" cy="540000"/>
          </a:xfrm>
        </p:spPr>
        <p:txBody>
          <a:bodyPr vert="horz" lIns="0" tIns="0" rIns="0" bIns="0" rtlCol="0" anchor="t" anchorCtr="0">
            <a:noAutofit/>
          </a:bodyPr>
          <a:lstStyle>
            <a:lvl1pPr marL="0" inden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spcBef>
                <a:spcPts val="0"/>
              </a:spcBef>
            </a:pPr>
            <a:r>
              <a:rPr lang="en-US"/>
              <a:t>Topic in Agenda 7</a:t>
            </a:r>
            <a:endParaRPr lang="en-DE"/>
          </a:p>
        </p:txBody>
      </p:sp>
      <p:sp>
        <p:nvSpPr>
          <p:cNvPr id="90" name="Agenda 8">
            <a:extLst>
              <a:ext uri="{FF2B5EF4-FFF2-40B4-BE49-F238E27FC236}">
                <a16:creationId xmlns:a16="http://schemas.microsoft.com/office/drawing/2014/main" id="{63035A8E-E60D-1E1C-B748-1B1C68F1DED7}"/>
              </a:ext>
            </a:extLst>
          </p:cNvPr>
          <p:cNvSpPr>
            <a:spLocks noGrp="1"/>
          </p:cNvSpPr>
          <p:nvPr>
            <p:ph type="body" sz="quarter" idx="24" hasCustomPrompt="1"/>
          </p:nvPr>
        </p:nvSpPr>
        <p:spPr>
          <a:xfrm>
            <a:off x="5508000" y="936000"/>
            <a:ext cx="3420000" cy="540000"/>
          </a:xfrm>
        </p:spPr>
        <p:txBody>
          <a:bodyPr vert="horz" lIns="0" tIns="0" rIns="0" bIns="0" rtlCol="0" anchor="t" anchorCtr="0">
            <a:noAutofit/>
          </a:bodyPr>
          <a:lstStyle>
            <a:lvl1pPr marL="0" inden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spcBef>
                <a:spcPts val="0"/>
              </a:spcBef>
            </a:pPr>
            <a:r>
              <a:rPr lang="en-US"/>
              <a:t>Topic in Agenda 8</a:t>
            </a:r>
            <a:endParaRPr lang="en-DE"/>
          </a:p>
        </p:txBody>
      </p:sp>
      <p:sp>
        <p:nvSpPr>
          <p:cNvPr id="92" name="Agenda 9">
            <a:extLst>
              <a:ext uri="{FF2B5EF4-FFF2-40B4-BE49-F238E27FC236}">
                <a16:creationId xmlns:a16="http://schemas.microsoft.com/office/drawing/2014/main" id="{C9F31EBB-9880-9549-E927-FA843B5E9BDF}"/>
              </a:ext>
            </a:extLst>
          </p:cNvPr>
          <p:cNvSpPr>
            <a:spLocks noGrp="1"/>
          </p:cNvSpPr>
          <p:nvPr>
            <p:ph type="body" sz="quarter" idx="39" hasCustomPrompt="1"/>
          </p:nvPr>
        </p:nvSpPr>
        <p:spPr>
          <a:xfrm>
            <a:off x="5508000" y="1548000"/>
            <a:ext cx="3420000" cy="540000"/>
          </a:xfrm>
        </p:spPr>
        <p:txBody>
          <a:bodyPr vert="horz" lIns="0" tIns="0" rIns="0" bIns="0" rtlCol="0" anchor="t" anchorCtr="0">
            <a:noAutofit/>
          </a:bodyPr>
          <a:lstStyle>
            <a:lvl1pPr marL="0" indent="0">
              <a:buNone/>
              <a:defRPr lang="en-US" sz="1600" smtClean="0">
                <a:solidFill>
                  <a:srgbClr val="00A500"/>
                </a:solidFill>
                <a:latin typeface="Segoe UI Semilight" panose="020B0402040204020203" pitchFamily="34" charset="0"/>
                <a:cs typeface="Segoe UI Semilight" panose="020B0402040204020203" pitchFamily="34" charset="0"/>
              </a:defRPr>
            </a:lvl1pPr>
            <a:lvl2pPr>
              <a:defRPr lang="en-US" sz="1600" smtClean="0">
                <a:solidFill>
                  <a:srgbClr val="00A500"/>
                </a:solidFill>
                <a:latin typeface="Segoe UI Semilight" panose="020B0402040204020203" pitchFamily="34" charset="0"/>
                <a:cs typeface="Segoe UI Semilight" panose="020B0402040204020203" pitchFamily="34" charset="0"/>
              </a:defRPr>
            </a:lvl2pPr>
            <a:lvl3pPr>
              <a:defRPr lang="en-US" sz="1600" smtClean="0">
                <a:solidFill>
                  <a:srgbClr val="00A500"/>
                </a:solidFill>
                <a:latin typeface="Segoe UI Semilight" panose="020B0402040204020203" pitchFamily="34" charset="0"/>
                <a:cs typeface="Segoe UI Semilight" panose="020B0402040204020203" pitchFamily="34" charset="0"/>
              </a:defRPr>
            </a:lvl3pPr>
            <a:lvl4pPr>
              <a:defRPr lang="en-US" sz="1600" smtClean="0">
                <a:solidFill>
                  <a:srgbClr val="00A500"/>
                </a:solidFill>
                <a:latin typeface="Segoe UI Semilight" panose="020B0402040204020203" pitchFamily="34" charset="0"/>
                <a:cs typeface="Segoe UI Semilight" panose="020B0402040204020203" pitchFamily="34" charset="0"/>
              </a:defRPr>
            </a:lvl4pPr>
            <a:lvl5pPr>
              <a:defRPr lang="en-DE" sz="1600">
                <a:solidFill>
                  <a:srgbClr val="00A500"/>
                </a:solidFill>
                <a:latin typeface="Segoe UI Semilight" panose="020B0402040204020203" pitchFamily="34" charset="0"/>
                <a:cs typeface="Segoe UI Semilight" panose="020B0402040204020203" pitchFamily="34" charset="0"/>
              </a:defRPr>
            </a:lvl5pPr>
          </a:lstStyle>
          <a:p>
            <a:pPr marL="228600" lvl="0" indent="-228600">
              <a:lnSpc>
                <a:spcPct val="100000"/>
              </a:lnSpc>
              <a:spcBef>
                <a:spcPts val="0"/>
              </a:spcBef>
            </a:pPr>
            <a:r>
              <a:rPr lang="en-US"/>
              <a:t>Topic in Agenda 9</a:t>
            </a:r>
            <a:endParaRPr lang="en-DE"/>
          </a:p>
        </p:txBody>
      </p:sp>
      <p:sp>
        <p:nvSpPr>
          <p:cNvPr id="93" name="Agenda 10">
            <a:extLst>
              <a:ext uri="{FF2B5EF4-FFF2-40B4-BE49-F238E27FC236}">
                <a16:creationId xmlns:a16="http://schemas.microsoft.com/office/drawing/2014/main" id="{7B8C4C10-DE56-728C-1426-768B4AF32C40}"/>
              </a:ext>
            </a:extLst>
          </p:cNvPr>
          <p:cNvSpPr>
            <a:spLocks noGrp="1"/>
          </p:cNvSpPr>
          <p:nvPr>
            <p:ph type="body" sz="quarter" idx="40" hasCustomPrompt="1"/>
          </p:nvPr>
        </p:nvSpPr>
        <p:spPr>
          <a:xfrm>
            <a:off x="5508000" y="2160000"/>
            <a:ext cx="3420000" cy="540000"/>
          </a:xfrm>
        </p:spPr>
        <p:txBody>
          <a:bodyPr vert="horz" lIns="0" tIns="0" rIns="0" bIns="0" rtlCol="0" anchor="t" anchorCtr="0">
            <a:noAutofit/>
          </a:bodyPr>
          <a:lstStyle>
            <a:lvl1pPr marL="0" indent="0">
              <a:buNone/>
              <a:defRPr lang="en-US" sz="1600" dirty="0" smtClean="0">
                <a:solidFill>
                  <a:srgbClr val="00A500"/>
                </a:solidFill>
                <a:latin typeface="Segoe UI Semilight" panose="020B0402040204020203" pitchFamily="34" charset="0"/>
                <a:cs typeface="Segoe UI Semilight" panose="020B0402040204020203" pitchFamily="34" charset="0"/>
              </a:defRPr>
            </a:lvl1pPr>
            <a:lvl2pPr>
              <a:defRPr lang="en-US" sz="1600" dirty="0" smtClean="0">
                <a:solidFill>
                  <a:srgbClr val="00A500"/>
                </a:solidFill>
                <a:latin typeface="Segoe UI Semilight" panose="020B0402040204020203" pitchFamily="34" charset="0"/>
                <a:cs typeface="Segoe UI Semilight" panose="020B0402040204020203" pitchFamily="34" charset="0"/>
              </a:defRPr>
            </a:lvl2pPr>
            <a:lvl3pPr>
              <a:defRPr lang="en-US" sz="1600" dirty="0" smtClean="0">
                <a:solidFill>
                  <a:srgbClr val="00A500"/>
                </a:solidFill>
                <a:latin typeface="Segoe UI Semilight" panose="020B0402040204020203" pitchFamily="34" charset="0"/>
                <a:cs typeface="Segoe UI Semilight" panose="020B0402040204020203" pitchFamily="34" charset="0"/>
              </a:defRPr>
            </a:lvl3pPr>
            <a:lvl4pPr>
              <a:defRPr lang="en-US" sz="1600" dirty="0" smtClean="0">
                <a:solidFill>
                  <a:srgbClr val="00A500"/>
                </a:solidFill>
                <a:latin typeface="Segoe UI Semilight" panose="020B0402040204020203" pitchFamily="34" charset="0"/>
                <a:cs typeface="Segoe UI Semilight" panose="020B0402040204020203" pitchFamily="34" charset="0"/>
              </a:defRPr>
            </a:lvl4pPr>
            <a:lvl5pPr>
              <a:defRPr lang="en-DE" sz="1600" dirty="0">
                <a:solidFill>
                  <a:srgbClr val="00A500"/>
                </a:solidFill>
                <a:latin typeface="Segoe UI Semilight" panose="020B0402040204020203" pitchFamily="34" charset="0"/>
                <a:cs typeface="Segoe UI Semilight" panose="020B0402040204020203" pitchFamily="34" charset="0"/>
              </a:defRPr>
            </a:lvl5pPr>
          </a:lstStyle>
          <a:p>
            <a:pPr marL="228600" lvl="0" indent="-228600">
              <a:lnSpc>
                <a:spcPct val="100000"/>
              </a:lnSpc>
              <a:spcBef>
                <a:spcPts val="0"/>
              </a:spcBef>
            </a:pPr>
            <a:r>
              <a:rPr lang="en-US"/>
              <a:t>Topic in Agenda 10</a:t>
            </a:r>
            <a:endParaRPr lang="en-DE"/>
          </a:p>
        </p:txBody>
      </p:sp>
      <p:sp>
        <p:nvSpPr>
          <p:cNvPr id="94" name="Agenda 11">
            <a:extLst>
              <a:ext uri="{FF2B5EF4-FFF2-40B4-BE49-F238E27FC236}">
                <a16:creationId xmlns:a16="http://schemas.microsoft.com/office/drawing/2014/main" id="{83376DA3-7E53-9DB5-5DB9-D5A8D77ED3DE}"/>
              </a:ext>
            </a:extLst>
          </p:cNvPr>
          <p:cNvSpPr>
            <a:spLocks noGrp="1"/>
          </p:cNvSpPr>
          <p:nvPr>
            <p:ph type="body" sz="quarter" idx="41" hasCustomPrompt="1"/>
          </p:nvPr>
        </p:nvSpPr>
        <p:spPr>
          <a:xfrm>
            <a:off x="5508000" y="2772000"/>
            <a:ext cx="3420000" cy="540000"/>
          </a:xfrm>
        </p:spPr>
        <p:txBody>
          <a:bodyPr vert="horz" lIns="0" tIns="0" rIns="0" bIns="0" rtlCol="0" anchor="t" anchorCtr="0">
            <a:noAutofit/>
          </a:bodyPr>
          <a:lstStyle>
            <a:lvl1pPr marL="0" indent="0">
              <a:buNone/>
              <a:defRPr lang="en-US" sz="1600" dirty="0" smtClean="0">
                <a:solidFill>
                  <a:srgbClr val="00A500"/>
                </a:solidFill>
                <a:latin typeface="Segoe UI Semilight" panose="020B0402040204020203" pitchFamily="34" charset="0"/>
                <a:cs typeface="Segoe UI Semilight" panose="020B0402040204020203" pitchFamily="34" charset="0"/>
              </a:defRPr>
            </a:lvl1pPr>
            <a:lvl2pPr>
              <a:defRPr lang="en-US" sz="1600" dirty="0" smtClean="0">
                <a:solidFill>
                  <a:srgbClr val="00A500"/>
                </a:solidFill>
                <a:latin typeface="Segoe UI Semilight" panose="020B0402040204020203" pitchFamily="34" charset="0"/>
                <a:cs typeface="Segoe UI Semilight" panose="020B0402040204020203" pitchFamily="34" charset="0"/>
              </a:defRPr>
            </a:lvl2pPr>
            <a:lvl3pPr>
              <a:defRPr lang="en-US" sz="1600" dirty="0" smtClean="0">
                <a:solidFill>
                  <a:srgbClr val="00A500"/>
                </a:solidFill>
                <a:latin typeface="Segoe UI Semilight" panose="020B0402040204020203" pitchFamily="34" charset="0"/>
                <a:cs typeface="Segoe UI Semilight" panose="020B0402040204020203" pitchFamily="34" charset="0"/>
              </a:defRPr>
            </a:lvl3pPr>
            <a:lvl4pPr>
              <a:defRPr lang="en-US" sz="1600" dirty="0" smtClean="0">
                <a:solidFill>
                  <a:srgbClr val="00A500"/>
                </a:solidFill>
                <a:latin typeface="Segoe UI Semilight" panose="020B0402040204020203" pitchFamily="34" charset="0"/>
                <a:cs typeface="Segoe UI Semilight" panose="020B0402040204020203" pitchFamily="34" charset="0"/>
              </a:defRPr>
            </a:lvl4pPr>
            <a:lvl5pPr>
              <a:defRPr lang="en-DE" sz="1600" dirty="0">
                <a:solidFill>
                  <a:srgbClr val="00A500"/>
                </a:solidFill>
                <a:latin typeface="Segoe UI Semilight" panose="020B0402040204020203" pitchFamily="34" charset="0"/>
                <a:cs typeface="Segoe UI Semilight" panose="020B0402040204020203" pitchFamily="34" charset="0"/>
              </a:defRPr>
            </a:lvl5pPr>
          </a:lstStyle>
          <a:p>
            <a:pPr marL="228600" lvl="0" indent="-228600">
              <a:lnSpc>
                <a:spcPct val="100000"/>
              </a:lnSpc>
              <a:spcBef>
                <a:spcPts val="0"/>
              </a:spcBef>
            </a:pPr>
            <a:r>
              <a:rPr lang="en-US"/>
              <a:t>Topic in Agenda 11</a:t>
            </a:r>
            <a:endParaRPr lang="en-DE"/>
          </a:p>
        </p:txBody>
      </p:sp>
      <p:sp>
        <p:nvSpPr>
          <p:cNvPr id="95" name="Agenda 12">
            <a:extLst>
              <a:ext uri="{FF2B5EF4-FFF2-40B4-BE49-F238E27FC236}">
                <a16:creationId xmlns:a16="http://schemas.microsoft.com/office/drawing/2014/main" id="{F69FB931-CA23-FF1E-3AA1-7161BB9017BE}"/>
              </a:ext>
            </a:extLst>
          </p:cNvPr>
          <p:cNvSpPr>
            <a:spLocks noGrp="1"/>
          </p:cNvSpPr>
          <p:nvPr>
            <p:ph type="body" sz="quarter" idx="42" hasCustomPrompt="1"/>
          </p:nvPr>
        </p:nvSpPr>
        <p:spPr>
          <a:xfrm>
            <a:off x="5508000" y="3384000"/>
            <a:ext cx="3420000" cy="540000"/>
          </a:xfrm>
        </p:spPr>
        <p:txBody>
          <a:bodyPr vert="horz" lIns="0" tIns="0" rIns="0" bIns="0" rtlCol="0" anchor="t" anchorCtr="0">
            <a:noAutofit/>
          </a:bodyPr>
          <a:lstStyle>
            <a:lvl1pPr marL="0" indent="0">
              <a:buNone/>
              <a:defRPr lang="en-US" sz="1600" smtClean="0">
                <a:solidFill>
                  <a:srgbClr val="00A500"/>
                </a:solidFill>
                <a:latin typeface="Segoe UI Semilight" panose="020B0402040204020203" pitchFamily="34" charset="0"/>
                <a:cs typeface="Segoe UI Semilight" panose="020B0402040204020203" pitchFamily="34" charset="0"/>
              </a:defRPr>
            </a:lvl1pPr>
            <a:lvl2pPr>
              <a:defRPr lang="en-US" sz="1600" smtClean="0">
                <a:solidFill>
                  <a:srgbClr val="00A500"/>
                </a:solidFill>
                <a:latin typeface="Segoe UI Semilight" panose="020B0402040204020203" pitchFamily="34" charset="0"/>
                <a:cs typeface="Segoe UI Semilight" panose="020B0402040204020203" pitchFamily="34" charset="0"/>
              </a:defRPr>
            </a:lvl2pPr>
            <a:lvl3pPr>
              <a:defRPr lang="en-US" sz="1600" smtClean="0">
                <a:solidFill>
                  <a:srgbClr val="00A500"/>
                </a:solidFill>
                <a:latin typeface="Segoe UI Semilight" panose="020B0402040204020203" pitchFamily="34" charset="0"/>
                <a:cs typeface="Segoe UI Semilight" panose="020B0402040204020203" pitchFamily="34" charset="0"/>
              </a:defRPr>
            </a:lvl3pPr>
            <a:lvl4pPr>
              <a:defRPr lang="en-US" sz="1600" smtClean="0">
                <a:solidFill>
                  <a:srgbClr val="00A500"/>
                </a:solidFill>
                <a:latin typeface="Segoe UI Semilight" panose="020B0402040204020203" pitchFamily="34" charset="0"/>
                <a:cs typeface="Segoe UI Semilight" panose="020B0402040204020203" pitchFamily="34" charset="0"/>
              </a:defRPr>
            </a:lvl4pPr>
            <a:lvl5pPr>
              <a:defRPr lang="en-DE" sz="1600">
                <a:solidFill>
                  <a:srgbClr val="00A500"/>
                </a:solidFill>
                <a:latin typeface="Segoe UI Semilight" panose="020B0402040204020203" pitchFamily="34" charset="0"/>
                <a:cs typeface="Segoe UI Semilight" panose="020B0402040204020203" pitchFamily="34" charset="0"/>
              </a:defRPr>
            </a:lvl5pPr>
          </a:lstStyle>
          <a:p>
            <a:pPr marL="228600" lvl="0" indent="-228600">
              <a:lnSpc>
                <a:spcPct val="100000"/>
              </a:lnSpc>
              <a:spcBef>
                <a:spcPts val="0"/>
              </a:spcBef>
            </a:pPr>
            <a:r>
              <a:rPr lang="en-US"/>
              <a:t>Topic in Agenda 12</a:t>
            </a:r>
            <a:endParaRPr lang="en-DE"/>
          </a:p>
        </p:txBody>
      </p:sp>
      <p:sp>
        <p:nvSpPr>
          <p:cNvPr id="96" name="Agenda 13">
            <a:extLst>
              <a:ext uri="{FF2B5EF4-FFF2-40B4-BE49-F238E27FC236}">
                <a16:creationId xmlns:a16="http://schemas.microsoft.com/office/drawing/2014/main" id="{02D2F6AD-E775-B8CC-C6B8-380EC49D731A}"/>
              </a:ext>
            </a:extLst>
          </p:cNvPr>
          <p:cNvSpPr>
            <a:spLocks noGrp="1"/>
          </p:cNvSpPr>
          <p:nvPr>
            <p:ph type="body" sz="quarter" idx="43" hasCustomPrompt="1"/>
          </p:nvPr>
        </p:nvSpPr>
        <p:spPr>
          <a:xfrm>
            <a:off x="5508000" y="3996000"/>
            <a:ext cx="3420000" cy="540000"/>
          </a:xfrm>
        </p:spPr>
        <p:txBody>
          <a:bodyPr vert="horz" lIns="0" tIns="0" rIns="0" bIns="0" rtlCol="0" anchor="t" anchorCtr="0">
            <a:noAutofit/>
          </a:bodyPr>
          <a:lstStyle>
            <a:lvl1pPr marL="0" indent="0">
              <a:buNone/>
              <a:defRPr lang="en-US" sz="1600" dirty="0" smtClean="0">
                <a:solidFill>
                  <a:srgbClr val="00A500"/>
                </a:solidFill>
                <a:latin typeface="Segoe UI Semilight" panose="020B0402040204020203" pitchFamily="34" charset="0"/>
                <a:cs typeface="Segoe UI Semilight" panose="020B0402040204020203" pitchFamily="34" charset="0"/>
              </a:defRPr>
            </a:lvl1pPr>
            <a:lvl2pPr>
              <a:defRPr lang="en-US" sz="1600" dirty="0" smtClean="0">
                <a:solidFill>
                  <a:srgbClr val="00A500"/>
                </a:solidFill>
                <a:latin typeface="Segoe UI Semilight" panose="020B0402040204020203" pitchFamily="34" charset="0"/>
                <a:cs typeface="Segoe UI Semilight" panose="020B0402040204020203" pitchFamily="34" charset="0"/>
              </a:defRPr>
            </a:lvl2pPr>
            <a:lvl3pPr>
              <a:defRPr lang="en-US" sz="1600" dirty="0" smtClean="0">
                <a:solidFill>
                  <a:srgbClr val="00A500"/>
                </a:solidFill>
                <a:latin typeface="Segoe UI Semilight" panose="020B0402040204020203" pitchFamily="34" charset="0"/>
                <a:cs typeface="Segoe UI Semilight" panose="020B0402040204020203" pitchFamily="34" charset="0"/>
              </a:defRPr>
            </a:lvl3pPr>
            <a:lvl4pPr>
              <a:defRPr lang="en-US" sz="1600" dirty="0" smtClean="0">
                <a:solidFill>
                  <a:srgbClr val="00A500"/>
                </a:solidFill>
                <a:latin typeface="Segoe UI Semilight" panose="020B0402040204020203" pitchFamily="34" charset="0"/>
                <a:cs typeface="Segoe UI Semilight" panose="020B0402040204020203" pitchFamily="34" charset="0"/>
              </a:defRPr>
            </a:lvl4pPr>
            <a:lvl5pPr>
              <a:defRPr lang="en-DE" sz="1600" dirty="0">
                <a:solidFill>
                  <a:srgbClr val="00A500"/>
                </a:solidFill>
                <a:latin typeface="Segoe UI Semilight" panose="020B0402040204020203" pitchFamily="34" charset="0"/>
                <a:cs typeface="Segoe UI Semilight" panose="020B0402040204020203" pitchFamily="34" charset="0"/>
              </a:defRPr>
            </a:lvl5pPr>
          </a:lstStyle>
          <a:p>
            <a:pPr marL="228600" lvl="0" indent="-228600">
              <a:lnSpc>
                <a:spcPct val="100000"/>
              </a:lnSpc>
              <a:spcBef>
                <a:spcPts val="0"/>
              </a:spcBef>
            </a:pPr>
            <a:r>
              <a:rPr lang="en-US"/>
              <a:t>Topic in Agenda 13</a:t>
            </a:r>
            <a:endParaRPr lang="en-DE"/>
          </a:p>
        </p:txBody>
      </p:sp>
      <p:sp>
        <p:nvSpPr>
          <p:cNvPr id="97" name="Agenda 14">
            <a:extLst>
              <a:ext uri="{FF2B5EF4-FFF2-40B4-BE49-F238E27FC236}">
                <a16:creationId xmlns:a16="http://schemas.microsoft.com/office/drawing/2014/main" id="{AEDF1B01-8BF6-8949-BE9B-2300ED5FC0FB}"/>
              </a:ext>
            </a:extLst>
          </p:cNvPr>
          <p:cNvSpPr>
            <a:spLocks noGrp="1"/>
          </p:cNvSpPr>
          <p:nvPr>
            <p:ph type="body" sz="quarter" idx="44" hasCustomPrompt="1"/>
          </p:nvPr>
        </p:nvSpPr>
        <p:spPr>
          <a:xfrm>
            <a:off x="5508000" y="4608000"/>
            <a:ext cx="3420000" cy="540000"/>
          </a:xfrm>
        </p:spPr>
        <p:txBody>
          <a:bodyPr vert="horz" lIns="0" tIns="0" rIns="0" bIns="0" rtlCol="0" anchor="t" anchorCtr="0">
            <a:noAutofit/>
          </a:bodyPr>
          <a:lstStyle>
            <a:lvl1pPr marL="0" indent="0">
              <a:buNone/>
              <a:defRPr lang="en-US" sz="1600" smtClean="0">
                <a:solidFill>
                  <a:srgbClr val="00A500"/>
                </a:solidFill>
                <a:latin typeface="Segoe UI Semilight" panose="020B0402040204020203" pitchFamily="34" charset="0"/>
                <a:cs typeface="Segoe UI Semilight" panose="020B0402040204020203" pitchFamily="34" charset="0"/>
              </a:defRPr>
            </a:lvl1pPr>
            <a:lvl2pPr>
              <a:defRPr lang="en-US" sz="1600" smtClean="0">
                <a:solidFill>
                  <a:srgbClr val="00A500"/>
                </a:solidFill>
                <a:latin typeface="Segoe UI Semilight" panose="020B0402040204020203" pitchFamily="34" charset="0"/>
                <a:cs typeface="Segoe UI Semilight" panose="020B0402040204020203" pitchFamily="34" charset="0"/>
              </a:defRPr>
            </a:lvl2pPr>
            <a:lvl3pPr>
              <a:defRPr lang="en-US" sz="1600" smtClean="0">
                <a:solidFill>
                  <a:srgbClr val="00A500"/>
                </a:solidFill>
                <a:latin typeface="Segoe UI Semilight" panose="020B0402040204020203" pitchFamily="34" charset="0"/>
                <a:cs typeface="Segoe UI Semilight" panose="020B0402040204020203" pitchFamily="34" charset="0"/>
              </a:defRPr>
            </a:lvl3pPr>
            <a:lvl4pPr>
              <a:defRPr lang="en-US" sz="1600" smtClean="0">
                <a:solidFill>
                  <a:srgbClr val="00A500"/>
                </a:solidFill>
                <a:latin typeface="Segoe UI Semilight" panose="020B0402040204020203" pitchFamily="34" charset="0"/>
                <a:cs typeface="Segoe UI Semilight" panose="020B0402040204020203" pitchFamily="34" charset="0"/>
              </a:defRPr>
            </a:lvl4pPr>
            <a:lvl5pPr>
              <a:defRPr lang="en-DE" sz="1600">
                <a:solidFill>
                  <a:srgbClr val="00A500"/>
                </a:solidFill>
                <a:latin typeface="Segoe UI Semilight" panose="020B0402040204020203" pitchFamily="34" charset="0"/>
                <a:cs typeface="Segoe UI Semilight" panose="020B0402040204020203" pitchFamily="34" charset="0"/>
              </a:defRPr>
            </a:lvl5pPr>
          </a:lstStyle>
          <a:p>
            <a:pPr marL="228600" lvl="0" indent="-228600">
              <a:lnSpc>
                <a:spcPct val="100000"/>
              </a:lnSpc>
              <a:spcBef>
                <a:spcPts val="0"/>
              </a:spcBef>
            </a:pPr>
            <a:r>
              <a:rPr lang="en-US"/>
              <a:t>Topic in Agenda 14</a:t>
            </a:r>
            <a:endParaRPr lang="en-DE"/>
          </a:p>
        </p:txBody>
      </p:sp>
      <p:sp>
        <p:nvSpPr>
          <p:cNvPr id="98" name="Agenda 1">
            <a:extLst>
              <a:ext uri="{FF2B5EF4-FFF2-40B4-BE49-F238E27FC236}">
                <a16:creationId xmlns:a16="http://schemas.microsoft.com/office/drawing/2014/main" id="{5B5C1543-5D43-6B72-9557-8C3940992A23}"/>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99" name="Explanation 1">
            <a:extLst>
              <a:ext uri="{FF2B5EF4-FFF2-40B4-BE49-F238E27FC236}">
                <a16:creationId xmlns:a16="http://schemas.microsoft.com/office/drawing/2014/main" id="{BC6E97F1-E394-9D2D-D3BA-7D53EE71F117}"/>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100" name="Agenda 2">
            <a:extLst>
              <a:ext uri="{FF2B5EF4-FFF2-40B4-BE49-F238E27FC236}">
                <a16:creationId xmlns:a16="http://schemas.microsoft.com/office/drawing/2014/main" id="{8DC0BD4A-C49B-6EA9-75B8-7C17B23F4F3E}"/>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101" name="Explanation 2">
            <a:extLst>
              <a:ext uri="{FF2B5EF4-FFF2-40B4-BE49-F238E27FC236}">
                <a16:creationId xmlns:a16="http://schemas.microsoft.com/office/drawing/2014/main" id="{EC3E9063-6D6A-A262-5252-4BD14347DB72}"/>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102" name="Agenda 3">
            <a:extLst>
              <a:ext uri="{FF2B5EF4-FFF2-40B4-BE49-F238E27FC236}">
                <a16:creationId xmlns:a16="http://schemas.microsoft.com/office/drawing/2014/main" id="{FD424626-ADCD-CCA4-6569-A4221244881F}"/>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103" name="Explanation 3">
            <a:extLst>
              <a:ext uri="{FF2B5EF4-FFF2-40B4-BE49-F238E27FC236}">
                <a16:creationId xmlns:a16="http://schemas.microsoft.com/office/drawing/2014/main" id="{81A76D75-75DC-6A01-7776-01F6D94A1271}"/>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104" name="Agenda 4">
            <a:extLst>
              <a:ext uri="{FF2B5EF4-FFF2-40B4-BE49-F238E27FC236}">
                <a16:creationId xmlns:a16="http://schemas.microsoft.com/office/drawing/2014/main" id="{FF11DC20-AEA4-C46D-D787-79760B8A042C}"/>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105" name="Explanation 4">
            <a:extLst>
              <a:ext uri="{FF2B5EF4-FFF2-40B4-BE49-F238E27FC236}">
                <a16:creationId xmlns:a16="http://schemas.microsoft.com/office/drawing/2014/main" id="{F8E5DF7B-17BB-2B64-EB0A-E9CD4D4F02C2}"/>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106" name="Agenda 5">
            <a:extLst>
              <a:ext uri="{FF2B5EF4-FFF2-40B4-BE49-F238E27FC236}">
                <a16:creationId xmlns:a16="http://schemas.microsoft.com/office/drawing/2014/main" id="{77369402-A149-2271-D98F-785639B9CF63}"/>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107" name="Explanation 5">
            <a:extLst>
              <a:ext uri="{FF2B5EF4-FFF2-40B4-BE49-F238E27FC236}">
                <a16:creationId xmlns:a16="http://schemas.microsoft.com/office/drawing/2014/main" id="{86A920D6-D8AD-9687-EDE5-78F56BA6F6C2}"/>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108" name="Agenda 6">
            <a:extLst>
              <a:ext uri="{FF2B5EF4-FFF2-40B4-BE49-F238E27FC236}">
                <a16:creationId xmlns:a16="http://schemas.microsoft.com/office/drawing/2014/main" id="{3B2557AC-5AFC-974E-7BAC-DB0D532031D4}"/>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109" name="Explanation 6">
            <a:extLst>
              <a:ext uri="{FF2B5EF4-FFF2-40B4-BE49-F238E27FC236}">
                <a16:creationId xmlns:a16="http://schemas.microsoft.com/office/drawing/2014/main" id="{C0C24288-19C4-75A6-2B44-0F70BA0175ED}"/>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110" name="Agenda 7">
            <a:extLst>
              <a:ext uri="{FF2B5EF4-FFF2-40B4-BE49-F238E27FC236}">
                <a16:creationId xmlns:a16="http://schemas.microsoft.com/office/drawing/2014/main" id="{576E0FF1-B3BB-79B9-8DEA-1B07A22AFC76}"/>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111" name="Explanation 7">
            <a:extLst>
              <a:ext uri="{FF2B5EF4-FFF2-40B4-BE49-F238E27FC236}">
                <a16:creationId xmlns:a16="http://schemas.microsoft.com/office/drawing/2014/main" id="{223B2F89-E85C-64DD-604C-AB0F1B09BEC3}"/>
              </a:ext>
            </a:extLst>
          </p:cNvPr>
          <p:cNvSpPr>
            <a:spLocks noGrp="1"/>
          </p:cNvSpPr>
          <p:nvPr>
            <p:ph type="body" sz="quarter" idx="4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112" name="Agenda 8">
            <a:extLst>
              <a:ext uri="{FF2B5EF4-FFF2-40B4-BE49-F238E27FC236}">
                <a16:creationId xmlns:a16="http://schemas.microsoft.com/office/drawing/2014/main" id="{03F4F7F1-EF8E-1A55-2341-695370D208D4}"/>
              </a:ext>
            </a:extLst>
          </p:cNvPr>
          <p:cNvSpPr>
            <a:spLocks noGrp="1"/>
          </p:cNvSpPr>
          <p:nvPr>
            <p:ph type="body" sz="quarter" idx="4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113" name="Explanation 8">
            <a:extLst>
              <a:ext uri="{FF2B5EF4-FFF2-40B4-BE49-F238E27FC236}">
                <a16:creationId xmlns:a16="http://schemas.microsoft.com/office/drawing/2014/main" id="{2C9097AC-2657-839D-EEF2-AD5F7241ADE5}"/>
              </a:ext>
            </a:extLst>
          </p:cNvPr>
          <p:cNvSpPr>
            <a:spLocks noGrp="1"/>
          </p:cNvSpPr>
          <p:nvPr>
            <p:ph type="body" sz="quarter" idx="4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6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6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5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6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5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8B3AD7B-280B-DDF5-2E72-87BFB09D3534}"/>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4" name="Gerader Verbinder 7">
            <a:extLst>
              <a:ext uri="{FF2B5EF4-FFF2-40B4-BE49-F238E27FC236}">
                <a16:creationId xmlns:a16="http://schemas.microsoft.com/office/drawing/2014/main" id="{D3F006DC-AF1F-F306-CADB-243DCD435EA5}"/>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feld 16">
            <a:extLst>
              <a:ext uri="{FF2B5EF4-FFF2-40B4-BE49-F238E27FC236}">
                <a16:creationId xmlns:a16="http://schemas.microsoft.com/office/drawing/2014/main" id="{D917B276-5DE5-FD24-C4A0-CE5C046C70B7}"/>
              </a:ext>
            </a:extLst>
          </p:cNvPr>
          <p:cNvSpPr txBox="1"/>
          <p:nvPr userDrawn="1"/>
        </p:nvSpPr>
        <p:spPr>
          <a:xfrm>
            <a:off x="252000" y="180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2</a:t>
            </a:r>
          </a:p>
        </p:txBody>
      </p:sp>
      <p:sp>
        <p:nvSpPr>
          <p:cNvPr id="13" name="Textfeld 17">
            <a:extLst>
              <a:ext uri="{FF2B5EF4-FFF2-40B4-BE49-F238E27FC236}">
                <a16:creationId xmlns:a16="http://schemas.microsoft.com/office/drawing/2014/main" id="{0410C0FD-5223-DDD3-9DA3-5111F2687677}"/>
              </a:ext>
            </a:extLst>
          </p:cNvPr>
          <p:cNvSpPr txBox="1"/>
          <p:nvPr userDrawn="1"/>
        </p:nvSpPr>
        <p:spPr>
          <a:xfrm>
            <a:off x="252000" y="252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3</a:t>
            </a:r>
          </a:p>
        </p:txBody>
      </p:sp>
      <p:sp>
        <p:nvSpPr>
          <p:cNvPr id="14" name="Textfeld 18">
            <a:extLst>
              <a:ext uri="{FF2B5EF4-FFF2-40B4-BE49-F238E27FC236}">
                <a16:creationId xmlns:a16="http://schemas.microsoft.com/office/drawing/2014/main" id="{7BB98F11-27E5-7405-7F40-9429039B1BEE}"/>
              </a:ext>
            </a:extLst>
          </p:cNvPr>
          <p:cNvSpPr txBox="1"/>
          <p:nvPr userDrawn="1"/>
        </p:nvSpPr>
        <p:spPr>
          <a:xfrm>
            <a:off x="252000" y="324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15" name="Gerader Verbinder 22">
            <a:extLst>
              <a:ext uri="{FF2B5EF4-FFF2-40B4-BE49-F238E27FC236}">
                <a16:creationId xmlns:a16="http://schemas.microsoft.com/office/drawing/2014/main" id="{426354E5-BCAC-FC07-BAF9-A1F63E592D04}"/>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6" name="Gerader Verbinder 23">
            <a:extLst>
              <a:ext uri="{FF2B5EF4-FFF2-40B4-BE49-F238E27FC236}">
                <a16:creationId xmlns:a16="http://schemas.microsoft.com/office/drawing/2014/main" id="{D491BF9E-CE20-7080-AA92-C59CFE8DF6AB}"/>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0" name="Gerader Verbinder 28">
            <a:extLst>
              <a:ext uri="{FF2B5EF4-FFF2-40B4-BE49-F238E27FC236}">
                <a16:creationId xmlns:a16="http://schemas.microsoft.com/office/drawing/2014/main" id="{48E8FA3D-8CF3-30DD-9A95-AFF29C812605}"/>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1" name="Textfeld 31">
            <a:extLst>
              <a:ext uri="{FF2B5EF4-FFF2-40B4-BE49-F238E27FC236}">
                <a16:creationId xmlns:a16="http://schemas.microsoft.com/office/drawing/2014/main" id="{F243126B-32BD-24F1-5BB6-393F799C6FE7}"/>
              </a:ext>
            </a:extLst>
          </p:cNvPr>
          <p:cNvSpPr txBox="1"/>
          <p:nvPr userDrawn="1"/>
        </p:nvSpPr>
        <p:spPr>
          <a:xfrm>
            <a:off x="252000" y="1008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1</a:t>
            </a:r>
          </a:p>
        </p:txBody>
      </p:sp>
      <p:cxnSp>
        <p:nvCxnSpPr>
          <p:cNvPr id="22" name="Gerader Verbinder 34">
            <a:extLst>
              <a:ext uri="{FF2B5EF4-FFF2-40B4-BE49-F238E27FC236}">
                <a16:creationId xmlns:a16="http://schemas.microsoft.com/office/drawing/2014/main" id="{3DBC079B-28FD-C3FD-4E9E-9BB0B3CB10F0}"/>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5" name="Agenda 1">
            <a:extLst>
              <a:ext uri="{FF2B5EF4-FFF2-40B4-BE49-F238E27FC236}">
                <a16:creationId xmlns:a16="http://schemas.microsoft.com/office/drawing/2014/main" id="{69851B4C-5853-F8E2-8FBB-C66AD9529E61}"/>
              </a:ext>
            </a:extLst>
          </p:cNvPr>
          <p:cNvSpPr>
            <a:spLocks noGrp="1"/>
          </p:cNvSpPr>
          <p:nvPr>
            <p:ph type="body" sz="quarter" idx="1" hasCustomPrompt="1"/>
          </p:nvPr>
        </p:nvSpPr>
        <p:spPr>
          <a:xfrm>
            <a:off x="1079999" y="118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26" name="Explanation 1">
            <a:extLst>
              <a:ext uri="{FF2B5EF4-FFF2-40B4-BE49-F238E27FC236}">
                <a16:creationId xmlns:a16="http://schemas.microsoft.com/office/drawing/2014/main" id="{413CB43F-765F-E000-969A-19867CE9BE05}"/>
              </a:ext>
            </a:extLst>
          </p:cNvPr>
          <p:cNvSpPr>
            <a:spLocks noGrp="1"/>
          </p:cNvSpPr>
          <p:nvPr>
            <p:ph type="body" sz="quarter" idx="2" hasCustomPrompt="1"/>
          </p:nvPr>
        </p:nvSpPr>
        <p:spPr>
          <a:xfrm>
            <a:off x="1079999" y="147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1: HR for Dynamics improved XXX</a:t>
            </a:r>
            <a:endParaRPr lang="en-DE"/>
          </a:p>
        </p:txBody>
      </p:sp>
      <p:sp>
        <p:nvSpPr>
          <p:cNvPr id="27" name="Agenda 2">
            <a:extLst>
              <a:ext uri="{FF2B5EF4-FFF2-40B4-BE49-F238E27FC236}">
                <a16:creationId xmlns:a16="http://schemas.microsoft.com/office/drawing/2014/main" id="{50A4D245-CCA6-4CFB-EEE2-73849BADDFF5}"/>
              </a:ext>
            </a:extLst>
          </p:cNvPr>
          <p:cNvSpPr>
            <a:spLocks noGrp="1"/>
          </p:cNvSpPr>
          <p:nvPr>
            <p:ph type="body" sz="quarter" idx="3" hasCustomPrompt="1"/>
          </p:nvPr>
        </p:nvSpPr>
        <p:spPr>
          <a:xfrm>
            <a:off x="1079999" y="190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28" name="Explanation 2">
            <a:extLst>
              <a:ext uri="{FF2B5EF4-FFF2-40B4-BE49-F238E27FC236}">
                <a16:creationId xmlns:a16="http://schemas.microsoft.com/office/drawing/2014/main" id="{F3741C45-FAA1-3092-6CB4-2926F0882DCD}"/>
              </a:ext>
            </a:extLst>
          </p:cNvPr>
          <p:cNvSpPr>
            <a:spLocks noGrp="1"/>
          </p:cNvSpPr>
          <p:nvPr>
            <p:ph type="body" sz="quarter" idx="4" hasCustomPrompt="1"/>
          </p:nvPr>
        </p:nvSpPr>
        <p:spPr>
          <a:xfrm>
            <a:off x="1079999" y="219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2: HR for Dynamics improved XXX</a:t>
            </a:r>
            <a:endParaRPr lang="en-DE"/>
          </a:p>
        </p:txBody>
      </p:sp>
      <p:sp>
        <p:nvSpPr>
          <p:cNvPr id="30" name="Agenda 3">
            <a:extLst>
              <a:ext uri="{FF2B5EF4-FFF2-40B4-BE49-F238E27FC236}">
                <a16:creationId xmlns:a16="http://schemas.microsoft.com/office/drawing/2014/main" id="{5893D12C-2716-5B36-C100-E97044CAABC4}"/>
              </a:ext>
            </a:extLst>
          </p:cNvPr>
          <p:cNvSpPr>
            <a:spLocks noGrp="1"/>
          </p:cNvSpPr>
          <p:nvPr>
            <p:ph type="body" sz="quarter" idx="5" hasCustomPrompt="1"/>
          </p:nvPr>
        </p:nvSpPr>
        <p:spPr>
          <a:xfrm>
            <a:off x="1079999" y="262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3</a:t>
            </a:r>
          </a:p>
        </p:txBody>
      </p:sp>
      <p:sp>
        <p:nvSpPr>
          <p:cNvPr id="31" name="Explanation 3">
            <a:extLst>
              <a:ext uri="{FF2B5EF4-FFF2-40B4-BE49-F238E27FC236}">
                <a16:creationId xmlns:a16="http://schemas.microsoft.com/office/drawing/2014/main" id="{30AE4FFF-4553-1613-FF66-9AB5C6D30638}"/>
              </a:ext>
            </a:extLst>
          </p:cNvPr>
          <p:cNvSpPr>
            <a:spLocks noGrp="1"/>
          </p:cNvSpPr>
          <p:nvPr>
            <p:ph type="body" sz="quarter" idx="6" hasCustomPrompt="1"/>
          </p:nvPr>
        </p:nvSpPr>
        <p:spPr>
          <a:xfrm>
            <a:off x="1079999" y="291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3: HR for Dynamics improved XXX</a:t>
            </a:r>
            <a:endParaRPr lang="en-DE"/>
          </a:p>
        </p:txBody>
      </p:sp>
      <p:sp>
        <p:nvSpPr>
          <p:cNvPr id="36" name="Agenda 4">
            <a:extLst>
              <a:ext uri="{FF2B5EF4-FFF2-40B4-BE49-F238E27FC236}">
                <a16:creationId xmlns:a16="http://schemas.microsoft.com/office/drawing/2014/main" id="{1AF0B8B1-906C-FF20-2660-3641DC07ADE7}"/>
              </a:ext>
            </a:extLst>
          </p:cNvPr>
          <p:cNvSpPr>
            <a:spLocks noGrp="1"/>
          </p:cNvSpPr>
          <p:nvPr>
            <p:ph type="body" sz="quarter" idx="7" hasCustomPrompt="1"/>
          </p:nvPr>
        </p:nvSpPr>
        <p:spPr>
          <a:xfrm>
            <a:off x="1079999" y="334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4</a:t>
            </a:r>
            <a:endParaRPr lang="en-DE"/>
          </a:p>
        </p:txBody>
      </p:sp>
      <p:sp>
        <p:nvSpPr>
          <p:cNvPr id="37" name="Explanation 4">
            <a:extLst>
              <a:ext uri="{FF2B5EF4-FFF2-40B4-BE49-F238E27FC236}">
                <a16:creationId xmlns:a16="http://schemas.microsoft.com/office/drawing/2014/main" id="{DB149C27-23FB-4B03-4A10-8CEE9CC56ECC}"/>
              </a:ext>
            </a:extLst>
          </p:cNvPr>
          <p:cNvSpPr>
            <a:spLocks noGrp="1"/>
          </p:cNvSpPr>
          <p:nvPr>
            <p:ph type="body" sz="quarter" idx="8" hasCustomPrompt="1"/>
          </p:nvPr>
        </p:nvSpPr>
        <p:spPr>
          <a:xfrm>
            <a:off x="1079999" y="363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4: HR for Dynamics improved XXX</a:t>
            </a:r>
            <a:endParaRPr lang="en-DE"/>
          </a:p>
        </p:txBody>
      </p:sp>
      <p:sp>
        <p:nvSpPr>
          <p:cNvPr id="48" name="Agenda 1">
            <a:extLst>
              <a:ext uri="{FF2B5EF4-FFF2-40B4-BE49-F238E27FC236}">
                <a16:creationId xmlns:a16="http://schemas.microsoft.com/office/drawing/2014/main" id="{4DA4CE59-604F-34F9-4754-4D474BED7131}"/>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49" name="Explanation 1">
            <a:extLst>
              <a:ext uri="{FF2B5EF4-FFF2-40B4-BE49-F238E27FC236}">
                <a16:creationId xmlns:a16="http://schemas.microsoft.com/office/drawing/2014/main" id="{10CC9D86-4B0E-401E-0ECB-739A973D6642}"/>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50" name="Agenda 2">
            <a:extLst>
              <a:ext uri="{FF2B5EF4-FFF2-40B4-BE49-F238E27FC236}">
                <a16:creationId xmlns:a16="http://schemas.microsoft.com/office/drawing/2014/main" id="{D00E6BEE-BE96-7F29-E14F-5C8B2D84EF59}"/>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51" name="Explanation 2">
            <a:extLst>
              <a:ext uri="{FF2B5EF4-FFF2-40B4-BE49-F238E27FC236}">
                <a16:creationId xmlns:a16="http://schemas.microsoft.com/office/drawing/2014/main" id="{68161F75-5D65-7A07-2FEB-01FB6A05765A}"/>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52" name="Agenda 3">
            <a:extLst>
              <a:ext uri="{FF2B5EF4-FFF2-40B4-BE49-F238E27FC236}">
                <a16:creationId xmlns:a16="http://schemas.microsoft.com/office/drawing/2014/main" id="{CDC8E5D2-C938-8029-FA16-99C495026223}"/>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53" name="Explanation 3">
            <a:extLst>
              <a:ext uri="{FF2B5EF4-FFF2-40B4-BE49-F238E27FC236}">
                <a16:creationId xmlns:a16="http://schemas.microsoft.com/office/drawing/2014/main" id="{34A7DAD5-06A5-DFE4-9EE6-BB60136CEA9B}"/>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54" name="Agenda 4">
            <a:extLst>
              <a:ext uri="{FF2B5EF4-FFF2-40B4-BE49-F238E27FC236}">
                <a16:creationId xmlns:a16="http://schemas.microsoft.com/office/drawing/2014/main" id="{6EBF3A97-94F4-83F7-AADA-B57776ED6263}"/>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55" name="Explanation 4">
            <a:extLst>
              <a:ext uri="{FF2B5EF4-FFF2-40B4-BE49-F238E27FC236}">
                <a16:creationId xmlns:a16="http://schemas.microsoft.com/office/drawing/2014/main" id="{D1C508CB-85A7-8370-134D-9B16CC952526}"/>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56" name="Agenda 5">
            <a:extLst>
              <a:ext uri="{FF2B5EF4-FFF2-40B4-BE49-F238E27FC236}">
                <a16:creationId xmlns:a16="http://schemas.microsoft.com/office/drawing/2014/main" id="{D324CFD8-D9DE-3453-9AC5-AC107A8AD51A}"/>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7" name="Explanation 5">
            <a:extLst>
              <a:ext uri="{FF2B5EF4-FFF2-40B4-BE49-F238E27FC236}">
                <a16:creationId xmlns:a16="http://schemas.microsoft.com/office/drawing/2014/main" id="{948DEFEC-D834-1078-4C1A-D6497B1A6F99}"/>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58" name="Agenda 6">
            <a:extLst>
              <a:ext uri="{FF2B5EF4-FFF2-40B4-BE49-F238E27FC236}">
                <a16:creationId xmlns:a16="http://schemas.microsoft.com/office/drawing/2014/main" id="{34E796D1-15F1-1AF0-CE62-7EEF70D0E396}"/>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59" name="Explanation 6">
            <a:extLst>
              <a:ext uri="{FF2B5EF4-FFF2-40B4-BE49-F238E27FC236}">
                <a16:creationId xmlns:a16="http://schemas.microsoft.com/office/drawing/2014/main" id="{857CD266-CE11-2181-9F4C-E4F054C9DB0C}"/>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0" name="Agenda 7">
            <a:extLst>
              <a:ext uri="{FF2B5EF4-FFF2-40B4-BE49-F238E27FC236}">
                <a16:creationId xmlns:a16="http://schemas.microsoft.com/office/drawing/2014/main" id="{D1A29CAE-98F3-137F-6959-E18AB72F80B8}"/>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1" name="Explanation 7">
            <a:extLst>
              <a:ext uri="{FF2B5EF4-FFF2-40B4-BE49-F238E27FC236}">
                <a16:creationId xmlns:a16="http://schemas.microsoft.com/office/drawing/2014/main" id="{66E7952B-C80F-1BA9-BCFE-221CA479D38F}"/>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62" name="Agenda 8">
            <a:extLst>
              <a:ext uri="{FF2B5EF4-FFF2-40B4-BE49-F238E27FC236}">
                <a16:creationId xmlns:a16="http://schemas.microsoft.com/office/drawing/2014/main" id="{27548AF2-4204-7889-9EBA-F03041BC8027}"/>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63" name="Explanation 8">
            <a:extLst>
              <a:ext uri="{FF2B5EF4-FFF2-40B4-BE49-F238E27FC236}">
                <a16:creationId xmlns:a16="http://schemas.microsoft.com/office/drawing/2014/main" id="{73887ADE-0601-E325-3957-F1B5CF212F67}"/>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Headline and 2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224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540000"/>
          </a:xfrm>
        </p:spPr>
        <p:txBody>
          <a:bodyPr vert="horz" lIns="0" tIns="0" rIns="0" bIns="0" rtlCol="0" anchor="t">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1008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7155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reenshot with small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468000"/>
          </a:xfrm>
        </p:spPr>
        <p:txBody>
          <a:bodyPr lIns="0" tIns="0" rIns="0" bIns="0">
            <a:noAutofit/>
          </a:bodyPr>
          <a:lstStyle>
            <a:lvl1pPr>
              <a:defRPr sz="2400">
                <a:solidFill>
                  <a:srgbClr val="00A500"/>
                </a:solidFill>
                <a:latin typeface="+mj-lt"/>
                <a:cs typeface="Segoe UI Semibold" panose="020B0702040204020203" pitchFamily="34" charset="0"/>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46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904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6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3583F82F-9B39-E2D1-EFCA-033F5326A3BC}"/>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4" name="Gerader Verbinder 7">
            <a:extLst>
              <a:ext uri="{FF2B5EF4-FFF2-40B4-BE49-F238E27FC236}">
                <a16:creationId xmlns:a16="http://schemas.microsoft.com/office/drawing/2014/main" id="{CF91E2DA-7429-A673-7CA2-AD3F7B2B75DF}"/>
              </a:ext>
            </a:extLst>
          </p:cNvPr>
          <p:cNvCxnSpPr/>
          <p:nvPr userDrawn="1"/>
        </p:nvCxnSpPr>
        <p:spPr>
          <a:xfrm>
            <a:off x="252000" y="720000"/>
            <a:ext cx="8640000" cy="0"/>
          </a:xfrm>
          <a:prstGeom prst="line">
            <a:avLst/>
          </a:prstGeom>
          <a:ln w="12700">
            <a:solidFill>
              <a:schemeClr val="tx1">
                <a:lumMod val="50000"/>
                <a:lumOff val="50000"/>
              </a:schemeClr>
            </a:solidFill>
          </a:ln>
        </p:spPr>
        <p:style>
          <a:lnRef idx="100">
            <a:schemeClr val="accent1"/>
          </a:lnRef>
          <a:fillRef idx="0">
            <a:schemeClr val="accent1"/>
          </a:fillRef>
          <a:effectRef idx="0">
            <a:schemeClr val="accent1"/>
          </a:effectRef>
          <a:fontRef idx="minor">
            <a:schemeClr val="tx1"/>
          </a:fontRef>
        </p:style>
      </p:cxnSp>
      <p:sp>
        <p:nvSpPr>
          <p:cNvPr id="5" name="Textfeld 16">
            <a:extLst>
              <a:ext uri="{FF2B5EF4-FFF2-40B4-BE49-F238E27FC236}">
                <a16:creationId xmlns:a16="http://schemas.microsoft.com/office/drawing/2014/main" id="{EF69CF5F-FEE5-E5CA-1D88-13193342E6C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2</a:t>
            </a:r>
          </a:p>
        </p:txBody>
      </p:sp>
      <p:sp>
        <p:nvSpPr>
          <p:cNvPr id="15" name="Textfeld 17">
            <a:extLst>
              <a:ext uri="{FF2B5EF4-FFF2-40B4-BE49-F238E27FC236}">
                <a16:creationId xmlns:a16="http://schemas.microsoft.com/office/drawing/2014/main" id="{9F673794-1B50-0D52-C99D-57D100432545}"/>
              </a:ext>
            </a:extLst>
          </p:cNvPr>
          <p:cNvSpPr txBox="1"/>
          <p:nvPr userDrawn="1"/>
        </p:nvSpPr>
        <p:spPr>
          <a:xfrm>
            <a:off x="252000" y="252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3</a:t>
            </a:r>
          </a:p>
        </p:txBody>
      </p:sp>
      <p:sp>
        <p:nvSpPr>
          <p:cNvPr id="16" name="Textfeld 18">
            <a:extLst>
              <a:ext uri="{FF2B5EF4-FFF2-40B4-BE49-F238E27FC236}">
                <a16:creationId xmlns:a16="http://schemas.microsoft.com/office/drawing/2014/main" id="{26A4DF81-FDA9-6237-1C67-5A9FF0EBDD2E}"/>
              </a:ext>
            </a:extLst>
          </p:cNvPr>
          <p:cNvSpPr txBox="1"/>
          <p:nvPr userDrawn="1"/>
        </p:nvSpPr>
        <p:spPr>
          <a:xfrm>
            <a:off x="252000" y="324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4</a:t>
            </a:r>
          </a:p>
        </p:txBody>
      </p:sp>
      <p:sp>
        <p:nvSpPr>
          <p:cNvPr id="21" name="Textfeld 19">
            <a:extLst>
              <a:ext uri="{FF2B5EF4-FFF2-40B4-BE49-F238E27FC236}">
                <a16:creationId xmlns:a16="http://schemas.microsoft.com/office/drawing/2014/main" id="{8FD2C233-43FA-DDD1-E794-D5CDD08674EF}"/>
              </a:ext>
            </a:extLst>
          </p:cNvPr>
          <p:cNvSpPr txBox="1"/>
          <p:nvPr userDrawn="1"/>
        </p:nvSpPr>
        <p:spPr>
          <a:xfrm>
            <a:off x="252000" y="396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2" name="Gerader Verbinder 22">
            <a:extLst>
              <a:ext uri="{FF2B5EF4-FFF2-40B4-BE49-F238E27FC236}">
                <a16:creationId xmlns:a16="http://schemas.microsoft.com/office/drawing/2014/main" id="{CF714C98-D496-DEAE-7178-B56E84C584CB}"/>
              </a:ext>
            </a:extLst>
          </p:cNvPr>
          <p:cNvCxnSpPr/>
          <p:nvPr userDrawn="1"/>
        </p:nvCxnSpPr>
        <p:spPr>
          <a:xfrm>
            <a:off x="252000" y="2520000"/>
            <a:ext cx="5400000" cy="0"/>
          </a:xfrm>
          <a:prstGeom prst="line">
            <a:avLst/>
          </a:prstGeom>
          <a:ln w="12700">
            <a:solidFill>
              <a:srgbClr val="BFBFBF"/>
            </a:solidFill>
          </a:ln>
        </p:spPr>
        <p:style>
          <a:lnRef idx="100">
            <a:schemeClr val="accent1"/>
          </a:lnRef>
          <a:fillRef idx="0">
            <a:schemeClr val="accent1"/>
          </a:fillRef>
          <a:effectRef idx="0">
            <a:schemeClr val="accent1"/>
          </a:effectRef>
          <a:fontRef idx="minor">
            <a:schemeClr val="tx1"/>
          </a:fontRef>
        </p:style>
      </p:cxnSp>
      <p:cxnSp>
        <p:nvCxnSpPr>
          <p:cNvPr id="26" name="Gerader Verbinder 23">
            <a:extLst>
              <a:ext uri="{FF2B5EF4-FFF2-40B4-BE49-F238E27FC236}">
                <a16:creationId xmlns:a16="http://schemas.microsoft.com/office/drawing/2014/main" id="{90F85904-86A7-8F10-C923-07751FC75583}"/>
              </a:ext>
            </a:extLst>
          </p:cNvPr>
          <p:cNvCxnSpPr/>
          <p:nvPr userDrawn="1"/>
        </p:nvCxnSpPr>
        <p:spPr>
          <a:xfrm>
            <a:off x="252000" y="3240000"/>
            <a:ext cx="5400000" cy="0"/>
          </a:xfrm>
          <a:prstGeom prst="line">
            <a:avLst/>
          </a:prstGeom>
          <a:ln w="12700">
            <a:solidFill>
              <a:srgbClr val="BFBFBF"/>
            </a:solidFill>
          </a:ln>
        </p:spPr>
        <p:style>
          <a:lnRef idx="100">
            <a:schemeClr val="accent1"/>
          </a:lnRef>
          <a:fillRef idx="0">
            <a:schemeClr val="accent1"/>
          </a:fillRef>
          <a:effectRef idx="0">
            <a:schemeClr val="accent1"/>
          </a:effectRef>
          <a:fontRef idx="minor">
            <a:schemeClr val="tx1"/>
          </a:fontRef>
        </p:style>
      </p:cxnSp>
      <p:cxnSp>
        <p:nvCxnSpPr>
          <p:cNvPr id="27" name="Gerader Verbinder 24">
            <a:extLst>
              <a:ext uri="{FF2B5EF4-FFF2-40B4-BE49-F238E27FC236}">
                <a16:creationId xmlns:a16="http://schemas.microsoft.com/office/drawing/2014/main" id="{6A052017-7DE6-41C5-31DC-C68F0D425995}"/>
              </a:ext>
            </a:extLst>
          </p:cNvPr>
          <p:cNvCxnSpPr/>
          <p:nvPr userDrawn="1"/>
        </p:nvCxnSpPr>
        <p:spPr>
          <a:xfrm>
            <a:off x="252000" y="3960000"/>
            <a:ext cx="5400000" cy="0"/>
          </a:xfrm>
          <a:prstGeom prst="line">
            <a:avLst/>
          </a:prstGeom>
          <a:ln w="12700">
            <a:solidFill>
              <a:srgbClr val="BFBFBF"/>
            </a:solidFill>
          </a:ln>
        </p:spPr>
        <p:style>
          <a:lnRef idx="100">
            <a:schemeClr val="accent1"/>
          </a:lnRef>
          <a:fillRef idx="0">
            <a:schemeClr val="accent1"/>
          </a:fillRef>
          <a:effectRef idx="0">
            <a:schemeClr val="accent1"/>
          </a:effectRef>
          <a:fontRef idx="minor">
            <a:schemeClr val="tx1"/>
          </a:fontRef>
        </p:style>
      </p:cxnSp>
      <p:cxnSp>
        <p:nvCxnSpPr>
          <p:cNvPr id="28" name="Gerader Verbinder 28">
            <a:extLst>
              <a:ext uri="{FF2B5EF4-FFF2-40B4-BE49-F238E27FC236}">
                <a16:creationId xmlns:a16="http://schemas.microsoft.com/office/drawing/2014/main" id="{8A003050-46A5-0E59-E911-4F82BCF38F48}"/>
              </a:ext>
            </a:extLst>
          </p:cNvPr>
          <p:cNvCxnSpPr>
            <a:cxnSpLocks/>
          </p:cNvCxnSpPr>
          <p:nvPr userDrawn="1"/>
        </p:nvCxnSpPr>
        <p:spPr>
          <a:xfrm>
            <a:off x="972000" y="1080000"/>
            <a:ext cx="0" cy="3600000"/>
          </a:xfrm>
          <a:prstGeom prst="line">
            <a:avLst/>
          </a:prstGeom>
          <a:ln w="12700">
            <a:solidFill>
              <a:srgbClr val="BFBFBF"/>
            </a:solidFill>
          </a:ln>
        </p:spPr>
        <p:style>
          <a:lnRef idx="100">
            <a:schemeClr val="accent1"/>
          </a:lnRef>
          <a:fillRef idx="0">
            <a:schemeClr val="accent1"/>
          </a:fillRef>
          <a:effectRef idx="0">
            <a:schemeClr val="accent1"/>
          </a:effectRef>
          <a:fontRef idx="minor">
            <a:schemeClr val="tx1"/>
          </a:fontRef>
        </p:style>
      </p:cxnSp>
      <p:sp>
        <p:nvSpPr>
          <p:cNvPr id="30" name="Textfeld 31">
            <a:extLst>
              <a:ext uri="{FF2B5EF4-FFF2-40B4-BE49-F238E27FC236}">
                <a16:creationId xmlns:a16="http://schemas.microsoft.com/office/drawing/2014/main" id="{A9EDB581-1EDF-07F7-3F81-041233706653}"/>
              </a:ext>
            </a:extLst>
          </p:cNvPr>
          <p:cNvSpPr txBox="1"/>
          <p:nvPr userDrawn="1"/>
        </p:nvSpPr>
        <p:spPr>
          <a:xfrm>
            <a:off x="252000" y="1008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1</a:t>
            </a:r>
          </a:p>
        </p:txBody>
      </p:sp>
      <p:cxnSp>
        <p:nvCxnSpPr>
          <p:cNvPr id="31" name="Gerader Verbinder 34">
            <a:extLst>
              <a:ext uri="{FF2B5EF4-FFF2-40B4-BE49-F238E27FC236}">
                <a16:creationId xmlns:a16="http://schemas.microsoft.com/office/drawing/2014/main" id="{04049057-81C2-874A-7FE5-B5C786586AFD}"/>
              </a:ext>
            </a:extLst>
          </p:cNvPr>
          <p:cNvCxnSpPr/>
          <p:nvPr userDrawn="1"/>
        </p:nvCxnSpPr>
        <p:spPr>
          <a:xfrm>
            <a:off x="252000" y="1800000"/>
            <a:ext cx="5400000" cy="0"/>
          </a:xfrm>
          <a:prstGeom prst="line">
            <a:avLst/>
          </a:prstGeom>
          <a:ln w="12700">
            <a:solidFill>
              <a:srgbClr val="BFBFBF"/>
            </a:solidFill>
          </a:ln>
        </p:spPr>
        <p:style>
          <a:lnRef idx="100">
            <a:schemeClr val="accent1"/>
          </a:lnRef>
          <a:fillRef idx="0">
            <a:schemeClr val="accent1"/>
          </a:fillRef>
          <a:effectRef idx="0">
            <a:schemeClr val="accent1"/>
          </a:effectRef>
          <a:fontRef idx="minor">
            <a:schemeClr val="tx1"/>
          </a:fontRef>
        </p:style>
      </p:cxnSp>
      <p:sp>
        <p:nvSpPr>
          <p:cNvPr id="36" name="Agenda 1">
            <a:extLst>
              <a:ext uri="{FF2B5EF4-FFF2-40B4-BE49-F238E27FC236}">
                <a16:creationId xmlns:a16="http://schemas.microsoft.com/office/drawing/2014/main" id="{EB0EE98F-8891-0A55-48BC-9DDA2933D5CD}"/>
              </a:ext>
            </a:extLst>
          </p:cNvPr>
          <p:cNvSpPr>
            <a:spLocks noGrp="1"/>
          </p:cNvSpPr>
          <p:nvPr>
            <p:ph type="body" sz="quarter" idx="10" hasCustomPrompt="1"/>
          </p:nvPr>
        </p:nvSpPr>
        <p:spPr>
          <a:xfrm>
            <a:off x="1079999" y="118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37" name="Explanation 1">
            <a:extLst>
              <a:ext uri="{FF2B5EF4-FFF2-40B4-BE49-F238E27FC236}">
                <a16:creationId xmlns:a16="http://schemas.microsoft.com/office/drawing/2014/main" id="{8A9F5B60-1EF1-4C87-9DC7-564C8304379E}"/>
              </a:ext>
            </a:extLst>
          </p:cNvPr>
          <p:cNvSpPr>
            <a:spLocks noGrp="1"/>
          </p:cNvSpPr>
          <p:nvPr>
            <p:ph type="body" sz="quarter" idx="11" hasCustomPrompt="1"/>
          </p:nvPr>
        </p:nvSpPr>
        <p:spPr>
          <a:xfrm>
            <a:off x="1079999" y="147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1: HR for Dynamics improved XXX</a:t>
            </a:r>
            <a:endParaRPr lang="en-DE"/>
          </a:p>
        </p:txBody>
      </p:sp>
      <p:sp>
        <p:nvSpPr>
          <p:cNvPr id="38" name="Agenda 2">
            <a:extLst>
              <a:ext uri="{FF2B5EF4-FFF2-40B4-BE49-F238E27FC236}">
                <a16:creationId xmlns:a16="http://schemas.microsoft.com/office/drawing/2014/main" id="{A81C135F-826F-7FB9-68BB-AF5C367042B2}"/>
              </a:ext>
            </a:extLst>
          </p:cNvPr>
          <p:cNvSpPr>
            <a:spLocks noGrp="1"/>
          </p:cNvSpPr>
          <p:nvPr>
            <p:ph type="body" sz="quarter" idx="12" hasCustomPrompt="1"/>
          </p:nvPr>
        </p:nvSpPr>
        <p:spPr>
          <a:xfrm>
            <a:off x="1079999" y="190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39" name="Explanation 2">
            <a:extLst>
              <a:ext uri="{FF2B5EF4-FFF2-40B4-BE49-F238E27FC236}">
                <a16:creationId xmlns:a16="http://schemas.microsoft.com/office/drawing/2014/main" id="{3DCEA340-73F0-C4EE-C0B0-A39DE5F7F436}"/>
              </a:ext>
            </a:extLst>
          </p:cNvPr>
          <p:cNvSpPr>
            <a:spLocks noGrp="1"/>
          </p:cNvSpPr>
          <p:nvPr>
            <p:ph type="body" sz="quarter" idx="13" hasCustomPrompt="1"/>
          </p:nvPr>
        </p:nvSpPr>
        <p:spPr>
          <a:xfrm>
            <a:off x="1079999" y="219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2: HR for Dynamics improved XXX</a:t>
            </a:r>
            <a:endParaRPr lang="en-DE"/>
          </a:p>
        </p:txBody>
      </p:sp>
      <p:sp>
        <p:nvSpPr>
          <p:cNvPr id="40" name="Agenda 3">
            <a:extLst>
              <a:ext uri="{FF2B5EF4-FFF2-40B4-BE49-F238E27FC236}">
                <a16:creationId xmlns:a16="http://schemas.microsoft.com/office/drawing/2014/main" id="{6F00637A-F896-1C5F-928D-265ADA2BF5F6}"/>
              </a:ext>
            </a:extLst>
          </p:cNvPr>
          <p:cNvSpPr>
            <a:spLocks noGrp="1"/>
          </p:cNvSpPr>
          <p:nvPr>
            <p:ph type="body" sz="quarter" idx="14" hasCustomPrompt="1"/>
          </p:nvPr>
        </p:nvSpPr>
        <p:spPr>
          <a:xfrm>
            <a:off x="1079999" y="262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3</a:t>
            </a:r>
          </a:p>
        </p:txBody>
      </p:sp>
      <p:sp>
        <p:nvSpPr>
          <p:cNvPr id="41" name="Explanation 3">
            <a:extLst>
              <a:ext uri="{FF2B5EF4-FFF2-40B4-BE49-F238E27FC236}">
                <a16:creationId xmlns:a16="http://schemas.microsoft.com/office/drawing/2014/main" id="{B76C0F5F-CC0C-7A6C-2A35-F4BB37054F07}"/>
              </a:ext>
            </a:extLst>
          </p:cNvPr>
          <p:cNvSpPr>
            <a:spLocks noGrp="1"/>
          </p:cNvSpPr>
          <p:nvPr>
            <p:ph type="body" sz="quarter" idx="15" hasCustomPrompt="1"/>
          </p:nvPr>
        </p:nvSpPr>
        <p:spPr>
          <a:xfrm>
            <a:off x="1079999" y="291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3: HR for Dynamics improved XXX</a:t>
            </a:r>
            <a:endParaRPr lang="en-DE"/>
          </a:p>
        </p:txBody>
      </p:sp>
      <p:sp>
        <p:nvSpPr>
          <p:cNvPr id="42" name="Agenda 4">
            <a:extLst>
              <a:ext uri="{FF2B5EF4-FFF2-40B4-BE49-F238E27FC236}">
                <a16:creationId xmlns:a16="http://schemas.microsoft.com/office/drawing/2014/main" id="{3899A746-07F4-7FB4-F277-8286158C20A1}"/>
              </a:ext>
            </a:extLst>
          </p:cNvPr>
          <p:cNvSpPr>
            <a:spLocks noGrp="1"/>
          </p:cNvSpPr>
          <p:nvPr>
            <p:ph type="body" sz="quarter" idx="16" hasCustomPrompt="1"/>
          </p:nvPr>
        </p:nvSpPr>
        <p:spPr>
          <a:xfrm>
            <a:off x="1079999" y="334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4</a:t>
            </a:r>
            <a:endParaRPr lang="en-DE"/>
          </a:p>
        </p:txBody>
      </p:sp>
      <p:sp>
        <p:nvSpPr>
          <p:cNvPr id="43" name="Explanation 4">
            <a:extLst>
              <a:ext uri="{FF2B5EF4-FFF2-40B4-BE49-F238E27FC236}">
                <a16:creationId xmlns:a16="http://schemas.microsoft.com/office/drawing/2014/main" id="{507E811A-9532-88A1-CB9A-11EB0A6AC426}"/>
              </a:ext>
            </a:extLst>
          </p:cNvPr>
          <p:cNvSpPr>
            <a:spLocks noGrp="1"/>
          </p:cNvSpPr>
          <p:nvPr>
            <p:ph type="body" sz="quarter" idx="17" hasCustomPrompt="1"/>
          </p:nvPr>
        </p:nvSpPr>
        <p:spPr>
          <a:xfrm>
            <a:off x="1079999" y="363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4: HR for Dynamics improved XXX</a:t>
            </a:r>
            <a:endParaRPr lang="en-DE"/>
          </a:p>
        </p:txBody>
      </p:sp>
      <p:sp>
        <p:nvSpPr>
          <p:cNvPr id="44" name="Agenda 5">
            <a:extLst>
              <a:ext uri="{FF2B5EF4-FFF2-40B4-BE49-F238E27FC236}">
                <a16:creationId xmlns:a16="http://schemas.microsoft.com/office/drawing/2014/main" id="{0888D601-2369-7C7D-BA7E-A88B4431AA90}"/>
              </a:ext>
            </a:extLst>
          </p:cNvPr>
          <p:cNvSpPr>
            <a:spLocks noGrp="1"/>
          </p:cNvSpPr>
          <p:nvPr>
            <p:ph type="body" sz="quarter" idx="18" hasCustomPrompt="1"/>
          </p:nvPr>
        </p:nvSpPr>
        <p:spPr>
          <a:xfrm>
            <a:off x="1079998" y="406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5</a:t>
            </a:r>
            <a:endParaRPr lang="en-DE"/>
          </a:p>
        </p:txBody>
      </p:sp>
      <p:sp>
        <p:nvSpPr>
          <p:cNvPr id="45" name="Explanation 5">
            <a:extLst>
              <a:ext uri="{FF2B5EF4-FFF2-40B4-BE49-F238E27FC236}">
                <a16:creationId xmlns:a16="http://schemas.microsoft.com/office/drawing/2014/main" id="{4EFF8B0A-F346-8A77-D7A0-F5AA11160287}"/>
              </a:ext>
            </a:extLst>
          </p:cNvPr>
          <p:cNvSpPr>
            <a:spLocks noGrp="1"/>
          </p:cNvSpPr>
          <p:nvPr>
            <p:ph type="body" sz="quarter" idx="19" hasCustomPrompt="1"/>
          </p:nvPr>
        </p:nvSpPr>
        <p:spPr>
          <a:xfrm>
            <a:off x="1079998" y="435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5: HR for Dynamics improved XXX</a:t>
            </a:r>
            <a:endParaRPr lang="en-DE"/>
          </a:p>
        </p:txBody>
      </p:sp>
      <p:sp>
        <p:nvSpPr>
          <p:cNvPr id="56" name="Agenda 1">
            <a:extLst>
              <a:ext uri="{FF2B5EF4-FFF2-40B4-BE49-F238E27FC236}">
                <a16:creationId xmlns:a16="http://schemas.microsoft.com/office/drawing/2014/main" id="{9718382A-2F69-594D-9441-806DAE661A4D}"/>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57" name="Explanation 1">
            <a:extLst>
              <a:ext uri="{FF2B5EF4-FFF2-40B4-BE49-F238E27FC236}">
                <a16:creationId xmlns:a16="http://schemas.microsoft.com/office/drawing/2014/main" id="{21920ACF-C4E8-5AA5-C4F4-A90921DB3541}"/>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58" name="Agenda 2">
            <a:extLst>
              <a:ext uri="{FF2B5EF4-FFF2-40B4-BE49-F238E27FC236}">
                <a16:creationId xmlns:a16="http://schemas.microsoft.com/office/drawing/2014/main" id="{569DD4F4-ECC5-8CB6-EBC7-4BECF45A9285}"/>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59" name="Explanation 2">
            <a:extLst>
              <a:ext uri="{FF2B5EF4-FFF2-40B4-BE49-F238E27FC236}">
                <a16:creationId xmlns:a16="http://schemas.microsoft.com/office/drawing/2014/main" id="{77D8217F-4223-9DEC-F69E-44A90ABA04EE}"/>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60" name="Agenda 3">
            <a:extLst>
              <a:ext uri="{FF2B5EF4-FFF2-40B4-BE49-F238E27FC236}">
                <a16:creationId xmlns:a16="http://schemas.microsoft.com/office/drawing/2014/main" id="{B7E29F6C-8155-8CFC-E125-C639AF47343B}"/>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61" name="Explanation 3">
            <a:extLst>
              <a:ext uri="{FF2B5EF4-FFF2-40B4-BE49-F238E27FC236}">
                <a16:creationId xmlns:a16="http://schemas.microsoft.com/office/drawing/2014/main" id="{9D60119B-3182-F660-C434-9198F05344D3}"/>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62" name="Agenda 4">
            <a:extLst>
              <a:ext uri="{FF2B5EF4-FFF2-40B4-BE49-F238E27FC236}">
                <a16:creationId xmlns:a16="http://schemas.microsoft.com/office/drawing/2014/main" id="{5177CFE0-D5F3-FF63-853E-508BA0C376A0}"/>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63" name="Explanation 4">
            <a:extLst>
              <a:ext uri="{FF2B5EF4-FFF2-40B4-BE49-F238E27FC236}">
                <a16:creationId xmlns:a16="http://schemas.microsoft.com/office/drawing/2014/main" id="{44422354-A21F-B8B1-B1DB-729C4D8DC029}"/>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64" name="Agenda 5">
            <a:extLst>
              <a:ext uri="{FF2B5EF4-FFF2-40B4-BE49-F238E27FC236}">
                <a16:creationId xmlns:a16="http://schemas.microsoft.com/office/drawing/2014/main" id="{E7AA87B8-D2CB-9662-8873-60CE6CF65463}"/>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65" name="Explanation 5">
            <a:extLst>
              <a:ext uri="{FF2B5EF4-FFF2-40B4-BE49-F238E27FC236}">
                <a16:creationId xmlns:a16="http://schemas.microsoft.com/office/drawing/2014/main" id="{88C58ACF-E9DA-B516-A038-D7A701599506}"/>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66" name="Agenda 6">
            <a:extLst>
              <a:ext uri="{FF2B5EF4-FFF2-40B4-BE49-F238E27FC236}">
                <a16:creationId xmlns:a16="http://schemas.microsoft.com/office/drawing/2014/main" id="{3B54039B-6837-CA22-5D29-934E305053DB}"/>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67" name="Explanation 6">
            <a:extLst>
              <a:ext uri="{FF2B5EF4-FFF2-40B4-BE49-F238E27FC236}">
                <a16:creationId xmlns:a16="http://schemas.microsoft.com/office/drawing/2014/main" id="{BB6154E1-B1AD-2EA6-07D8-C87D1F73F103}"/>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8" name="Agenda 7">
            <a:extLst>
              <a:ext uri="{FF2B5EF4-FFF2-40B4-BE49-F238E27FC236}">
                <a16:creationId xmlns:a16="http://schemas.microsoft.com/office/drawing/2014/main" id="{3392ACD1-65DC-DAF1-662B-12ECEF919836}"/>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9" name="Explanation 7">
            <a:extLst>
              <a:ext uri="{FF2B5EF4-FFF2-40B4-BE49-F238E27FC236}">
                <a16:creationId xmlns:a16="http://schemas.microsoft.com/office/drawing/2014/main" id="{C4D2EB88-425E-CBB8-F3D9-FEC9A6D3FE81}"/>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70" name="Agenda 8">
            <a:extLst>
              <a:ext uri="{FF2B5EF4-FFF2-40B4-BE49-F238E27FC236}">
                <a16:creationId xmlns:a16="http://schemas.microsoft.com/office/drawing/2014/main" id="{2E1B6B0B-4216-5E5E-498A-660936270AD5}"/>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71" name="Explanation 8">
            <a:extLst>
              <a:ext uri="{FF2B5EF4-FFF2-40B4-BE49-F238E27FC236}">
                <a16:creationId xmlns:a16="http://schemas.microsoft.com/office/drawing/2014/main" id="{6F35EFE9-F6F4-D860-F657-C41E1A75FF51}"/>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765F88B-A561-C348-8905-5B0878DA8BEC}"/>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4" name="Gerader Verbinder 7">
            <a:extLst>
              <a:ext uri="{FF2B5EF4-FFF2-40B4-BE49-F238E27FC236}">
                <a16:creationId xmlns:a16="http://schemas.microsoft.com/office/drawing/2014/main" id="{5E7658EF-1560-A68D-3132-74BF88610581}"/>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feld 16">
            <a:extLst>
              <a:ext uri="{FF2B5EF4-FFF2-40B4-BE49-F238E27FC236}">
                <a16:creationId xmlns:a16="http://schemas.microsoft.com/office/drawing/2014/main" id="{3DE761F1-C60A-301C-DC2D-532BF92BA8D5}"/>
              </a:ext>
            </a:extLst>
          </p:cNvPr>
          <p:cNvSpPr txBox="1"/>
          <p:nvPr userDrawn="1"/>
        </p:nvSpPr>
        <p:spPr>
          <a:xfrm>
            <a:off x="252000" y="162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2</a:t>
            </a:r>
          </a:p>
        </p:txBody>
      </p:sp>
      <p:sp>
        <p:nvSpPr>
          <p:cNvPr id="22" name="Textfeld 17">
            <a:extLst>
              <a:ext uri="{FF2B5EF4-FFF2-40B4-BE49-F238E27FC236}">
                <a16:creationId xmlns:a16="http://schemas.microsoft.com/office/drawing/2014/main" id="{BE619E14-2ACE-3321-3EB6-3D72A9C912B8}"/>
              </a:ext>
            </a:extLst>
          </p:cNvPr>
          <p:cNvSpPr txBox="1"/>
          <p:nvPr userDrawn="1"/>
        </p:nvSpPr>
        <p:spPr>
          <a:xfrm>
            <a:off x="252000" y="234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3</a:t>
            </a:r>
          </a:p>
        </p:txBody>
      </p:sp>
      <p:sp>
        <p:nvSpPr>
          <p:cNvPr id="27" name="Textfeld 18">
            <a:extLst>
              <a:ext uri="{FF2B5EF4-FFF2-40B4-BE49-F238E27FC236}">
                <a16:creationId xmlns:a16="http://schemas.microsoft.com/office/drawing/2014/main" id="{19B1BB9E-9A19-DC44-F660-D9172164A641}"/>
              </a:ext>
            </a:extLst>
          </p:cNvPr>
          <p:cNvSpPr txBox="1"/>
          <p:nvPr userDrawn="1"/>
        </p:nvSpPr>
        <p:spPr>
          <a:xfrm>
            <a:off x="252000" y="306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4</a:t>
            </a:r>
          </a:p>
        </p:txBody>
      </p:sp>
      <p:sp>
        <p:nvSpPr>
          <p:cNvPr id="28" name="Textfeld 19">
            <a:extLst>
              <a:ext uri="{FF2B5EF4-FFF2-40B4-BE49-F238E27FC236}">
                <a16:creationId xmlns:a16="http://schemas.microsoft.com/office/drawing/2014/main" id="{B073708D-FF7A-8903-C278-013A1E92D3BA}"/>
              </a:ext>
            </a:extLst>
          </p:cNvPr>
          <p:cNvSpPr txBox="1"/>
          <p:nvPr userDrawn="1"/>
        </p:nvSpPr>
        <p:spPr>
          <a:xfrm>
            <a:off x="252000" y="378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5</a:t>
            </a:r>
          </a:p>
        </p:txBody>
      </p:sp>
      <p:sp>
        <p:nvSpPr>
          <p:cNvPr id="30" name="Textfeld 20">
            <a:extLst>
              <a:ext uri="{FF2B5EF4-FFF2-40B4-BE49-F238E27FC236}">
                <a16:creationId xmlns:a16="http://schemas.microsoft.com/office/drawing/2014/main" id="{A3FA1A81-4DE6-D5AC-0767-8B009E111818}"/>
              </a:ext>
            </a:extLst>
          </p:cNvPr>
          <p:cNvSpPr txBox="1"/>
          <p:nvPr userDrawn="1"/>
        </p:nvSpPr>
        <p:spPr>
          <a:xfrm>
            <a:off x="252000" y="450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31" name="Gerader Verbinder 22">
            <a:extLst>
              <a:ext uri="{FF2B5EF4-FFF2-40B4-BE49-F238E27FC236}">
                <a16:creationId xmlns:a16="http://schemas.microsoft.com/office/drawing/2014/main" id="{ED28321D-51EB-FDC1-131C-EDC191E5B82A}"/>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6" name="Gerader Verbinder 23">
            <a:extLst>
              <a:ext uri="{FF2B5EF4-FFF2-40B4-BE49-F238E27FC236}">
                <a16:creationId xmlns:a16="http://schemas.microsoft.com/office/drawing/2014/main" id="{6DC5E460-1F4C-ED2C-8A66-CBAF5E0EDC7A}"/>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7" name="Gerader Verbinder 24">
            <a:extLst>
              <a:ext uri="{FF2B5EF4-FFF2-40B4-BE49-F238E27FC236}">
                <a16:creationId xmlns:a16="http://schemas.microsoft.com/office/drawing/2014/main" id="{B6F10A91-0120-2A9A-9B50-8CB5EEB206A5}"/>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F0EA1E80-3467-AA2C-4601-89F371DC6396}"/>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9" name="Gerader Verbinder 28">
            <a:extLst>
              <a:ext uri="{FF2B5EF4-FFF2-40B4-BE49-F238E27FC236}">
                <a16:creationId xmlns:a16="http://schemas.microsoft.com/office/drawing/2014/main" id="{3F34780A-FFDA-0A5A-912E-E9859E49395B}"/>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0" name="Textfeld 31">
            <a:extLst>
              <a:ext uri="{FF2B5EF4-FFF2-40B4-BE49-F238E27FC236}">
                <a16:creationId xmlns:a16="http://schemas.microsoft.com/office/drawing/2014/main" id="{8B39395C-454F-0AA3-CA90-1229042696AB}"/>
              </a:ext>
            </a:extLst>
          </p:cNvPr>
          <p:cNvSpPr txBox="1"/>
          <p:nvPr userDrawn="1"/>
        </p:nvSpPr>
        <p:spPr>
          <a:xfrm>
            <a:off x="252000" y="828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1</a:t>
            </a:r>
          </a:p>
        </p:txBody>
      </p:sp>
      <p:cxnSp>
        <p:nvCxnSpPr>
          <p:cNvPr id="41" name="Gerader Verbinder 34">
            <a:extLst>
              <a:ext uri="{FF2B5EF4-FFF2-40B4-BE49-F238E27FC236}">
                <a16:creationId xmlns:a16="http://schemas.microsoft.com/office/drawing/2014/main" id="{F6BD5FD6-5C13-C6E5-74DD-85C75DC47988}"/>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Agenda 1">
            <a:extLst>
              <a:ext uri="{FF2B5EF4-FFF2-40B4-BE49-F238E27FC236}">
                <a16:creationId xmlns:a16="http://schemas.microsoft.com/office/drawing/2014/main" id="{76AE538B-A7F9-6AD4-0D2A-89B1240A1581}"/>
              </a:ext>
            </a:extLst>
          </p:cNvPr>
          <p:cNvSpPr>
            <a:spLocks noGrp="1"/>
          </p:cNvSpPr>
          <p:nvPr>
            <p:ph type="body" sz="quarter" idx="10" hasCustomPrompt="1"/>
          </p:nvPr>
        </p:nvSpPr>
        <p:spPr>
          <a:xfrm>
            <a:off x="1080000" y="100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43" name="Explanation 1">
            <a:extLst>
              <a:ext uri="{FF2B5EF4-FFF2-40B4-BE49-F238E27FC236}">
                <a16:creationId xmlns:a16="http://schemas.microsoft.com/office/drawing/2014/main" id="{BFBF9383-C773-6218-C486-9B8877DA198B}"/>
              </a:ext>
            </a:extLst>
          </p:cNvPr>
          <p:cNvSpPr>
            <a:spLocks noGrp="1"/>
          </p:cNvSpPr>
          <p:nvPr>
            <p:ph type="body" sz="quarter" idx="11" hasCustomPrompt="1"/>
          </p:nvPr>
        </p:nvSpPr>
        <p:spPr>
          <a:xfrm>
            <a:off x="1080000" y="129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1: HR for Dynamics improved XXX</a:t>
            </a:r>
            <a:endParaRPr lang="en-DE"/>
          </a:p>
        </p:txBody>
      </p:sp>
      <p:sp>
        <p:nvSpPr>
          <p:cNvPr id="44" name="Agenda 2">
            <a:extLst>
              <a:ext uri="{FF2B5EF4-FFF2-40B4-BE49-F238E27FC236}">
                <a16:creationId xmlns:a16="http://schemas.microsoft.com/office/drawing/2014/main" id="{8638E540-8BDC-6156-AE3E-853D9941863C}"/>
              </a:ext>
            </a:extLst>
          </p:cNvPr>
          <p:cNvSpPr>
            <a:spLocks noGrp="1"/>
          </p:cNvSpPr>
          <p:nvPr>
            <p:ph type="body" sz="quarter" idx="12" hasCustomPrompt="1"/>
          </p:nvPr>
        </p:nvSpPr>
        <p:spPr>
          <a:xfrm>
            <a:off x="1080000" y="172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45" name="Explanation 2">
            <a:extLst>
              <a:ext uri="{FF2B5EF4-FFF2-40B4-BE49-F238E27FC236}">
                <a16:creationId xmlns:a16="http://schemas.microsoft.com/office/drawing/2014/main" id="{04C5463E-BF6E-D68C-4FA3-4F4D12A3E4BD}"/>
              </a:ext>
            </a:extLst>
          </p:cNvPr>
          <p:cNvSpPr>
            <a:spLocks noGrp="1"/>
          </p:cNvSpPr>
          <p:nvPr>
            <p:ph type="body" sz="quarter" idx="13" hasCustomPrompt="1"/>
          </p:nvPr>
        </p:nvSpPr>
        <p:spPr>
          <a:xfrm>
            <a:off x="1080000" y="201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2: HR for Dynamics improved XXX</a:t>
            </a:r>
            <a:endParaRPr lang="en-DE"/>
          </a:p>
        </p:txBody>
      </p:sp>
      <p:sp>
        <p:nvSpPr>
          <p:cNvPr id="46" name="Agenda 3">
            <a:extLst>
              <a:ext uri="{FF2B5EF4-FFF2-40B4-BE49-F238E27FC236}">
                <a16:creationId xmlns:a16="http://schemas.microsoft.com/office/drawing/2014/main" id="{A1A13DC7-9A90-6F67-08D0-8F73FE5C175D}"/>
              </a:ext>
            </a:extLst>
          </p:cNvPr>
          <p:cNvSpPr>
            <a:spLocks noGrp="1"/>
          </p:cNvSpPr>
          <p:nvPr>
            <p:ph type="body" sz="quarter" idx="14" hasCustomPrompt="1"/>
          </p:nvPr>
        </p:nvSpPr>
        <p:spPr>
          <a:xfrm>
            <a:off x="1080000" y="244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3</a:t>
            </a:r>
          </a:p>
        </p:txBody>
      </p:sp>
      <p:sp>
        <p:nvSpPr>
          <p:cNvPr id="47" name="Explanation 3">
            <a:extLst>
              <a:ext uri="{FF2B5EF4-FFF2-40B4-BE49-F238E27FC236}">
                <a16:creationId xmlns:a16="http://schemas.microsoft.com/office/drawing/2014/main" id="{6A3B7F32-9A3B-4F70-D0D7-CA54B60483AE}"/>
              </a:ext>
            </a:extLst>
          </p:cNvPr>
          <p:cNvSpPr>
            <a:spLocks noGrp="1"/>
          </p:cNvSpPr>
          <p:nvPr>
            <p:ph type="body" sz="quarter" idx="15" hasCustomPrompt="1"/>
          </p:nvPr>
        </p:nvSpPr>
        <p:spPr>
          <a:xfrm>
            <a:off x="1080000" y="273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3: HR for Dynamics improved XXX</a:t>
            </a:r>
            <a:endParaRPr lang="en-DE"/>
          </a:p>
        </p:txBody>
      </p:sp>
      <p:sp>
        <p:nvSpPr>
          <p:cNvPr id="48" name="Agenda 4">
            <a:extLst>
              <a:ext uri="{FF2B5EF4-FFF2-40B4-BE49-F238E27FC236}">
                <a16:creationId xmlns:a16="http://schemas.microsoft.com/office/drawing/2014/main" id="{8DDB7BA9-602E-458E-5826-BA0154904F4B}"/>
              </a:ext>
            </a:extLst>
          </p:cNvPr>
          <p:cNvSpPr>
            <a:spLocks noGrp="1"/>
          </p:cNvSpPr>
          <p:nvPr>
            <p:ph type="body" sz="quarter" idx="16" hasCustomPrompt="1"/>
          </p:nvPr>
        </p:nvSpPr>
        <p:spPr>
          <a:xfrm>
            <a:off x="1080000" y="316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4</a:t>
            </a:r>
            <a:endParaRPr lang="en-DE"/>
          </a:p>
        </p:txBody>
      </p:sp>
      <p:sp>
        <p:nvSpPr>
          <p:cNvPr id="49" name="Explanation 4">
            <a:extLst>
              <a:ext uri="{FF2B5EF4-FFF2-40B4-BE49-F238E27FC236}">
                <a16:creationId xmlns:a16="http://schemas.microsoft.com/office/drawing/2014/main" id="{8AC805FB-120F-FD11-E7AE-804C6A91CF37}"/>
              </a:ext>
            </a:extLst>
          </p:cNvPr>
          <p:cNvSpPr>
            <a:spLocks noGrp="1"/>
          </p:cNvSpPr>
          <p:nvPr>
            <p:ph type="body" sz="quarter" idx="17" hasCustomPrompt="1"/>
          </p:nvPr>
        </p:nvSpPr>
        <p:spPr>
          <a:xfrm>
            <a:off x="1080000" y="345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4: HR for Dynamics improved XXX</a:t>
            </a:r>
            <a:endParaRPr lang="en-DE"/>
          </a:p>
        </p:txBody>
      </p:sp>
      <p:sp>
        <p:nvSpPr>
          <p:cNvPr id="50" name="Agenda 5">
            <a:extLst>
              <a:ext uri="{FF2B5EF4-FFF2-40B4-BE49-F238E27FC236}">
                <a16:creationId xmlns:a16="http://schemas.microsoft.com/office/drawing/2014/main" id="{7C6A69DF-D2D4-14BD-E4F1-03089E7B2B20}"/>
              </a:ext>
            </a:extLst>
          </p:cNvPr>
          <p:cNvSpPr>
            <a:spLocks noGrp="1"/>
          </p:cNvSpPr>
          <p:nvPr>
            <p:ph type="body" sz="quarter" idx="18" hasCustomPrompt="1"/>
          </p:nvPr>
        </p:nvSpPr>
        <p:spPr>
          <a:xfrm>
            <a:off x="1079999" y="388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1" name="Explanation 5">
            <a:extLst>
              <a:ext uri="{FF2B5EF4-FFF2-40B4-BE49-F238E27FC236}">
                <a16:creationId xmlns:a16="http://schemas.microsoft.com/office/drawing/2014/main" id="{425EA5DF-C8FE-7FB7-5554-6DFE601F5EE7}"/>
              </a:ext>
            </a:extLst>
          </p:cNvPr>
          <p:cNvSpPr>
            <a:spLocks noGrp="1"/>
          </p:cNvSpPr>
          <p:nvPr>
            <p:ph type="body" sz="quarter" idx="19" hasCustomPrompt="1"/>
          </p:nvPr>
        </p:nvSpPr>
        <p:spPr>
          <a:xfrm>
            <a:off x="1079999" y="417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5: HR for Dynamics improved XXX</a:t>
            </a:r>
            <a:endParaRPr lang="en-DE"/>
          </a:p>
        </p:txBody>
      </p:sp>
      <p:sp>
        <p:nvSpPr>
          <p:cNvPr id="52" name="Agenda 6">
            <a:extLst>
              <a:ext uri="{FF2B5EF4-FFF2-40B4-BE49-F238E27FC236}">
                <a16:creationId xmlns:a16="http://schemas.microsoft.com/office/drawing/2014/main" id="{0F50F7AF-6BF6-E8CF-2A53-F24D6D6C3B8B}"/>
              </a:ext>
            </a:extLst>
          </p:cNvPr>
          <p:cNvSpPr>
            <a:spLocks noGrp="1"/>
          </p:cNvSpPr>
          <p:nvPr>
            <p:ph type="body" sz="quarter" idx="20" hasCustomPrompt="1"/>
          </p:nvPr>
        </p:nvSpPr>
        <p:spPr>
          <a:xfrm>
            <a:off x="1079999" y="460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6</a:t>
            </a:r>
            <a:endParaRPr lang="en-DE"/>
          </a:p>
        </p:txBody>
      </p:sp>
      <p:sp>
        <p:nvSpPr>
          <p:cNvPr id="53" name="Explanation 6">
            <a:extLst>
              <a:ext uri="{FF2B5EF4-FFF2-40B4-BE49-F238E27FC236}">
                <a16:creationId xmlns:a16="http://schemas.microsoft.com/office/drawing/2014/main" id="{D1FC16F9-B89E-7D88-12CC-6EF07437BEE4}"/>
              </a:ext>
            </a:extLst>
          </p:cNvPr>
          <p:cNvSpPr>
            <a:spLocks noGrp="1"/>
          </p:cNvSpPr>
          <p:nvPr>
            <p:ph type="body" sz="quarter" idx="21" hasCustomPrompt="1"/>
          </p:nvPr>
        </p:nvSpPr>
        <p:spPr>
          <a:xfrm>
            <a:off x="1079999" y="489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6: HR for Dynamics improved XXX</a:t>
            </a:r>
            <a:endParaRPr lang="en-DE"/>
          </a:p>
        </p:txBody>
      </p:sp>
      <p:sp>
        <p:nvSpPr>
          <p:cNvPr id="64" name="Agenda 1">
            <a:extLst>
              <a:ext uri="{FF2B5EF4-FFF2-40B4-BE49-F238E27FC236}">
                <a16:creationId xmlns:a16="http://schemas.microsoft.com/office/drawing/2014/main" id="{5FA18C84-CF99-3B90-6F86-24385BD33861}"/>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65" name="Explanation 1">
            <a:extLst>
              <a:ext uri="{FF2B5EF4-FFF2-40B4-BE49-F238E27FC236}">
                <a16:creationId xmlns:a16="http://schemas.microsoft.com/office/drawing/2014/main" id="{6AC91284-311B-BDBB-4866-B2A060DFC085}"/>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66" name="Agenda 2">
            <a:extLst>
              <a:ext uri="{FF2B5EF4-FFF2-40B4-BE49-F238E27FC236}">
                <a16:creationId xmlns:a16="http://schemas.microsoft.com/office/drawing/2014/main" id="{49D26B84-7CC7-2E44-46D4-1EBB3ED798EB}"/>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67" name="Explanation 2">
            <a:extLst>
              <a:ext uri="{FF2B5EF4-FFF2-40B4-BE49-F238E27FC236}">
                <a16:creationId xmlns:a16="http://schemas.microsoft.com/office/drawing/2014/main" id="{D44453A3-D3B4-92E0-91D0-D2A20D9BAC4D}"/>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68" name="Agenda 3">
            <a:extLst>
              <a:ext uri="{FF2B5EF4-FFF2-40B4-BE49-F238E27FC236}">
                <a16:creationId xmlns:a16="http://schemas.microsoft.com/office/drawing/2014/main" id="{C0649985-E19C-CD3A-9B7A-B6805CC0B9D3}"/>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69" name="Explanation 3">
            <a:extLst>
              <a:ext uri="{FF2B5EF4-FFF2-40B4-BE49-F238E27FC236}">
                <a16:creationId xmlns:a16="http://schemas.microsoft.com/office/drawing/2014/main" id="{C059DF4D-98F4-E3DF-D72D-6F1F370FFB29}"/>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70" name="Agenda 4">
            <a:extLst>
              <a:ext uri="{FF2B5EF4-FFF2-40B4-BE49-F238E27FC236}">
                <a16:creationId xmlns:a16="http://schemas.microsoft.com/office/drawing/2014/main" id="{2F6D10F7-4436-A28A-6FF9-274AEB8EC9B9}"/>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71" name="Explanation 4">
            <a:extLst>
              <a:ext uri="{FF2B5EF4-FFF2-40B4-BE49-F238E27FC236}">
                <a16:creationId xmlns:a16="http://schemas.microsoft.com/office/drawing/2014/main" id="{91D14D29-B50D-E2B4-F973-896897F698E7}"/>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72" name="Agenda 5">
            <a:extLst>
              <a:ext uri="{FF2B5EF4-FFF2-40B4-BE49-F238E27FC236}">
                <a16:creationId xmlns:a16="http://schemas.microsoft.com/office/drawing/2014/main" id="{EFCBF0EE-BF0E-BFF4-492C-E256B63F2893}"/>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73" name="Explanation 5">
            <a:extLst>
              <a:ext uri="{FF2B5EF4-FFF2-40B4-BE49-F238E27FC236}">
                <a16:creationId xmlns:a16="http://schemas.microsoft.com/office/drawing/2014/main" id="{D5FC5E97-6EED-BD1C-7736-669D53D25DDE}"/>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74" name="Agenda 6">
            <a:extLst>
              <a:ext uri="{FF2B5EF4-FFF2-40B4-BE49-F238E27FC236}">
                <a16:creationId xmlns:a16="http://schemas.microsoft.com/office/drawing/2014/main" id="{C3F54EE8-948F-DA82-F47F-39ABC9B5BF13}"/>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75" name="Explanation 6">
            <a:extLst>
              <a:ext uri="{FF2B5EF4-FFF2-40B4-BE49-F238E27FC236}">
                <a16:creationId xmlns:a16="http://schemas.microsoft.com/office/drawing/2014/main" id="{00F185A6-C098-B335-80A5-54E8D97420B0}"/>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76" name="Agenda 7">
            <a:extLst>
              <a:ext uri="{FF2B5EF4-FFF2-40B4-BE49-F238E27FC236}">
                <a16:creationId xmlns:a16="http://schemas.microsoft.com/office/drawing/2014/main" id="{FB975F71-DDFA-6199-79F4-93080E3A9C50}"/>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77" name="Explanation 7">
            <a:extLst>
              <a:ext uri="{FF2B5EF4-FFF2-40B4-BE49-F238E27FC236}">
                <a16:creationId xmlns:a16="http://schemas.microsoft.com/office/drawing/2014/main" id="{868536BD-044A-7104-94A6-3EFF129557D2}"/>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78" name="Agenda 8">
            <a:extLst>
              <a:ext uri="{FF2B5EF4-FFF2-40B4-BE49-F238E27FC236}">
                <a16:creationId xmlns:a16="http://schemas.microsoft.com/office/drawing/2014/main" id="{B354315E-B91A-E837-2F51-FE0FFC9BBE1E}"/>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79" name="Explanation 8">
            <a:extLst>
              <a:ext uri="{FF2B5EF4-FFF2-40B4-BE49-F238E27FC236}">
                <a16:creationId xmlns:a16="http://schemas.microsoft.com/office/drawing/2014/main" id="{109F3689-AA63-0F02-D597-FB4026D5E12E}"/>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1">
            <a:extLst>
              <a:ext uri="{FF2B5EF4-FFF2-40B4-BE49-F238E27FC236}">
                <a16:creationId xmlns:a16="http://schemas.microsoft.com/office/drawing/2014/main" id="{E0F519B5-FF79-1817-3F3A-D0F754D6BEA2}"/>
              </a:ext>
            </a:extLst>
          </p:cNvPr>
          <p:cNvSpPr txBox="1">
            <a:spLocks/>
          </p:cNvSpPr>
          <p:nvPr userDrawn="1"/>
        </p:nvSpPr>
        <p:spPr>
          <a:xfrm>
            <a:off x="-1" y="3886825"/>
            <a:ext cx="9144001" cy="870014"/>
          </a:xfrm>
          <a:prstGeom prst="rect">
            <a:avLst/>
          </a:prstGeom>
          <a:solidFill>
            <a:srgbClr val="00A500"/>
          </a:solidFill>
          <a:ln>
            <a:noFill/>
          </a:ln>
        </p:spPr>
        <p:txBody>
          <a:bodyPr vert="horz" wrap="square" lIns="180000" tIns="216000" rIns="108000" bIns="36000" rtlCol="0" anchor="b">
            <a:spAutoFit/>
          </a:bodyPr>
          <a:lstStyle>
            <a:lvl1pPr algn="l" defTabSz="914400" rtl="0" eaLnBrk="1" latinLnBrk="0" hangingPunct="1">
              <a:lnSpc>
                <a:spcPct val="100000"/>
              </a:lnSpc>
              <a:spcBef>
                <a:spcPct val="0"/>
              </a:spcBef>
              <a:buNone/>
              <a:defRPr sz="4000" kern="1200">
                <a:solidFill>
                  <a:schemeClr val="bg1"/>
                </a:solidFill>
                <a:latin typeface="Segoe UI Semilight" panose="020B0402040204020203" pitchFamily="34" charset="0"/>
                <a:ea typeface="+mj-ea"/>
                <a:cs typeface="Segoe UI Semilight" panose="020B0402040204020203" pitchFamily="34" charset="0"/>
              </a:defRPr>
            </a:lvl1pPr>
          </a:lstStyle>
          <a:p>
            <a:r>
              <a:rPr lang="de-DE"/>
              <a:t>Mastertitelformat bearbeiten</a:t>
            </a:r>
          </a:p>
        </p:txBody>
      </p:sp>
      <p:sp>
        <p:nvSpPr>
          <p:cNvPr id="5" name="Untertitel 2">
            <a:extLst>
              <a:ext uri="{FF2B5EF4-FFF2-40B4-BE49-F238E27FC236}">
                <a16:creationId xmlns:a16="http://schemas.microsoft.com/office/drawing/2014/main" id="{2E1B8D27-2F67-B66C-3765-1823E450991E}"/>
              </a:ext>
            </a:extLst>
          </p:cNvPr>
          <p:cNvSpPr txBox="1">
            <a:spLocks/>
          </p:cNvSpPr>
          <p:nvPr userDrawn="1"/>
        </p:nvSpPr>
        <p:spPr>
          <a:xfrm>
            <a:off x="0" y="4756839"/>
            <a:ext cx="9144000" cy="468000"/>
          </a:xfrm>
          <a:prstGeom prst="rect">
            <a:avLst/>
          </a:prstGeom>
          <a:solidFill>
            <a:srgbClr val="00A500"/>
          </a:solidFill>
          <a:ln>
            <a:noFill/>
          </a:ln>
        </p:spPr>
        <p:txBody>
          <a:bodyPr vert="horz" wrap="square" lIns="180000" tIns="36000" rIns="108000" bIns="108000" rtlCol="0" anchor="t">
            <a:sp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bg1"/>
                </a:solidFill>
                <a:latin typeface="Segoe Pro SemiLight" panose="020B0402040204020203"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a:t>Master-Untertitelformat bearbeiten</a:t>
            </a:r>
          </a:p>
        </p:txBody>
      </p:sp>
      <p:pic>
        <p:nvPicPr>
          <p:cNvPr id="9" name="Grafik 6" descr="Ein Bild, das Zeichnung enthält.&#10;&#10;Automatisch generierte Beschreibung">
            <a:extLst>
              <a:ext uri="{FF2B5EF4-FFF2-40B4-BE49-F238E27FC236}">
                <a16:creationId xmlns:a16="http://schemas.microsoft.com/office/drawing/2014/main" id="{DC1C9FF4-5D52-E0FD-00AE-195F0E88302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5" name="Picture 4" descr="A person and person standing next to a table&#10;&#10;Description automatically generated">
            <a:extLst>
              <a:ext uri="{FF2B5EF4-FFF2-40B4-BE49-F238E27FC236}">
                <a16:creationId xmlns:a16="http://schemas.microsoft.com/office/drawing/2014/main" id="{0C184CBF-C12B-355E-43D8-AB9C672E46F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 y="0"/>
            <a:ext cx="9144003" cy="5714998"/>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9" name="Picture 8" descr="A group of people standing together&#10;&#10;Description automatically generated">
            <a:extLst>
              <a:ext uri="{FF2B5EF4-FFF2-40B4-BE49-F238E27FC236}">
                <a16:creationId xmlns:a16="http://schemas.microsoft.com/office/drawing/2014/main" id="{6992354E-9E38-5174-25E1-2C81609184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6" y="0"/>
            <a:ext cx="9141508"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5" name="Picture 4" descr="A person sitting on a couch looking at a tablet&#10;&#10;Description automatically generated">
            <a:extLst>
              <a:ext uri="{FF2B5EF4-FFF2-40B4-BE49-F238E27FC236}">
                <a16:creationId xmlns:a16="http://schemas.microsoft.com/office/drawing/2014/main" id="{F887B1A0-06B4-4A22-537E-EFE59AA09A5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10" name="Picture 9" descr="A group of people in a meeting&#10;&#10;Description automatically generated">
            <a:extLst>
              <a:ext uri="{FF2B5EF4-FFF2-40B4-BE49-F238E27FC236}">
                <a16:creationId xmlns:a16="http://schemas.microsoft.com/office/drawing/2014/main" id="{C55BC24D-E3BE-59C1-1A29-7150F59C790F}"/>
              </a:ext>
            </a:extLst>
          </p:cNvPr>
          <p:cNvPicPr>
            <a:picLocks noChangeAspect="1"/>
          </p:cNvPicPr>
          <p:nvPr userDrawn="1"/>
        </p:nvPicPr>
        <p:blipFill>
          <a:blip r:embed="rId2" cstate="print">
            <a:alphaModFix/>
            <a:extLst>
              <a:ext uri="{28A0092B-C50C-407E-A947-70E740481C1C}">
                <a14:useLocalDpi xmlns:a14="http://schemas.microsoft.com/office/drawing/2010/main"/>
              </a:ext>
            </a:extLst>
          </a:blip>
          <a:srcRect/>
          <a:stretch/>
        </p:blipFill>
        <p:spPr>
          <a:xfrm>
            <a:off x="0" y="0"/>
            <a:ext cx="918845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7" name="Picture 6" descr="A puzzle with a red piece missing&#10;&#10;Description automatically generated">
            <a:extLst>
              <a:ext uri="{FF2B5EF4-FFF2-40B4-BE49-F238E27FC236}">
                <a16:creationId xmlns:a16="http://schemas.microsoft.com/office/drawing/2014/main" id="{13A112DE-B4C3-EB14-00D7-0376D0B96B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32" y="0"/>
            <a:ext cx="9142336"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5" name="Picture 4" descr="A green file cabinet with drawers&#10;&#10;Description automatically generated with medium confidence">
            <a:extLst>
              <a:ext uri="{FF2B5EF4-FFF2-40B4-BE49-F238E27FC236}">
                <a16:creationId xmlns:a16="http://schemas.microsoft.com/office/drawing/2014/main" id="{D76A99B6-678F-3A01-EB30-1DD1D32FE03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 y="-1"/>
            <a:ext cx="918845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9" name="Picture 8" descr="A computer on a desk&#10;&#10;Description automatically generated">
            <a:extLst>
              <a:ext uri="{FF2B5EF4-FFF2-40B4-BE49-F238E27FC236}">
                <a16:creationId xmlns:a16="http://schemas.microsoft.com/office/drawing/2014/main" id="{7DAFFF48-3F18-4504-FA38-E28A1E3D4E3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 y="5224838"/>
            <a:ext cx="9143997" cy="490161"/>
          </a:xfrm>
          <a:prstGeom prst="rect">
            <a:avLst/>
          </a:prstGeom>
        </p:spPr>
      </p:pic>
      <p:pic>
        <p:nvPicPr>
          <p:cNvPr id="8" name="Picture 7" descr="A computer on a desk&#10;&#10;Description automatically generated">
            <a:extLst>
              <a:ext uri="{FF2B5EF4-FFF2-40B4-BE49-F238E27FC236}">
                <a16:creationId xmlns:a16="http://schemas.microsoft.com/office/drawing/2014/main" id="{A984B8C0-F737-487E-4288-C6ADA7EB700D}"/>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0" y="0"/>
            <a:ext cx="9143997" cy="4135382"/>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3A1D8567-DB6A-BD03-CFB0-D31483506BBE}"/>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4" name="Gerader Verbinder 7">
            <a:extLst>
              <a:ext uri="{FF2B5EF4-FFF2-40B4-BE49-F238E27FC236}">
                <a16:creationId xmlns:a16="http://schemas.microsoft.com/office/drawing/2014/main" id="{A15E1675-C01A-C6BC-02D3-048C2AC4BE4D}"/>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extfeld 16">
            <a:extLst>
              <a:ext uri="{FF2B5EF4-FFF2-40B4-BE49-F238E27FC236}">
                <a16:creationId xmlns:a16="http://schemas.microsoft.com/office/drawing/2014/main" id="{3DE0277D-71AE-3A4A-371F-E523744B05BE}"/>
              </a:ext>
            </a:extLst>
          </p:cNvPr>
          <p:cNvSpPr txBox="1"/>
          <p:nvPr userDrawn="1"/>
        </p:nvSpPr>
        <p:spPr>
          <a:xfrm>
            <a:off x="252000" y="162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2</a:t>
            </a:r>
          </a:p>
        </p:txBody>
      </p:sp>
      <p:sp>
        <p:nvSpPr>
          <p:cNvPr id="10" name="Textfeld 17">
            <a:extLst>
              <a:ext uri="{FF2B5EF4-FFF2-40B4-BE49-F238E27FC236}">
                <a16:creationId xmlns:a16="http://schemas.microsoft.com/office/drawing/2014/main" id="{E163FBCD-B54B-5032-DDA3-ADAC3BE98D1D}"/>
              </a:ext>
            </a:extLst>
          </p:cNvPr>
          <p:cNvSpPr txBox="1"/>
          <p:nvPr userDrawn="1"/>
        </p:nvSpPr>
        <p:spPr>
          <a:xfrm>
            <a:off x="252000" y="234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3</a:t>
            </a:r>
          </a:p>
        </p:txBody>
      </p:sp>
      <p:sp>
        <p:nvSpPr>
          <p:cNvPr id="12" name="Textfeld 18">
            <a:extLst>
              <a:ext uri="{FF2B5EF4-FFF2-40B4-BE49-F238E27FC236}">
                <a16:creationId xmlns:a16="http://schemas.microsoft.com/office/drawing/2014/main" id="{DFEE59B9-8518-CF36-7058-2D296D70BB56}"/>
              </a:ext>
            </a:extLst>
          </p:cNvPr>
          <p:cNvSpPr txBox="1"/>
          <p:nvPr userDrawn="1"/>
        </p:nvSpPr>
        <p:spPr>
          <a:xfrm>
            <a:off x="252000" y="306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4</a:t>
            </a:r>
          </a:p>
        </p:txBody>
      </p:sp>
      <p:sp>
        <p:nvSpPr>
          <p:cNvPr id="14" name="Textfeld 19">
            <a:extLst>
              <a:ext uri="{FF2B5EF4-FFF2-40B4-BE49-F238E27FC236}">
                <a16:creationId xmlns:a16="http://schemas.microsoft.com/office/drawing/2014/main" id="{B3C51503-974B-00CA-8F2E-96652C7CE77B}"/>
              </a:ext>
            </a:extLst>
          </p:cNvPr>
          <p:cNvSpPr txBox="1"/>
          <p:nvPr userDrawn="1"/>
        </p:nvSpPr>
        <p:spPr>
          <a:xfrm>
            <a:off x="252000" y="378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5</a:t>
            </a:r>
          </a:p>
        </p:txBody>
      </p:sp>
      <p:sp>
        <p:nvSpPr>
          <p:cNvPr id="16" name="Textfeld 20">
            <a:extLst>
              <a:ext uri="{FF2B5EF4-FFF2-40B4-BE49-F238E27FC236}">
                <a16:creationId xmlns:a16="http://schemas.microsoft.com/office/drawing/2014/main" id="{AD12D10D-C2A5-87A0-EB30-1C13817EE970}"/>
              </a:ext>
            </a:extLst>
          </p:cNvPr>
          <p:cNvSpPr txBox="1"/>
          <p:nvPr userDrawn="1"/>
        </p:nvSpPr>
        <p:spPr>
          <a:xfrm>
            <a:off x="252000" y="450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2" name="Gerader Verbinder 22">
            <a:extLst>
              <a:ext uri="{FF2B5EF4-FFF2-40B4-BE49-F238E27FC236}">
                <a16:creationId xmlns:a16="http://schemas.microsoft.com/office/drawing/2014/main" id="{B2578B71-1ECC-C065-B9A4-1027640B0474}"/>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7" name="Gerader Verbinder 23">
            <a:extLst>
              <a:ext uri="{FF2B5EF4-FFF2-40B4-BE49-F238E27FC236}">
                <a16:creationId xmlns:a16="http://schemas.microsoft.com/office/drawing/2014/main" id="{01290E9E-AAE4-E20C-3EA8-30E7F04BF699}"/>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8" name="Gerader Verbinder 24">
            <a:extLst>
              <a:ext uri="{FF2B5EF4-FFF2-40B4-BE49-F238E27FC236}">
                <a16:creationId xmlns:a16="http://schemas.microsoft.com/office/drawing/2014/main" id="{38C7AF91-5C7F-84A4-754C-1844EEFD98A1}"/>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0" name="Gerader Verbinder 25">
            <a:extLst>
              <a:ext uri="{FF2B5EF4-FFF2-40B4-BE49-F238E27FC236}">
                <a16:creationId xmlns:a16="http://schemas.microsoft.com/office/drawing/2014/main" id="{ABCCE5DC-DD02-58AE-653D-5C5EF39F4210}"/>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1" name="Gerader Verbinder 28">
            <a:extLst>
              <a:ext uri="{FF2B5EF4-FFF2-40B4-BE49-F238E27FC236}">
                <a16:creationId xmlns:a16="http://schemas.microsoft.com/office/drawing/2014/main" id="{ECA7F5AF-575F-7436-DA20-6B81CB698605}"/>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4" name="Textfeld 31">
            <a:extLst>
              <a:ext uri="{FF2B5EF4-FFF2-40B4-BE49-F238E27FC236}">
                <a16:creationId xmlns:a16="http://schemas.microsoft.com/office/drawing/2014/main" id="{17310781-E22A-A10A-5640-EC7BF1D4C11D}"/>
              </a:ext>
            </a:extLst>
          </p:cNvPr>
          <p:cNvSpPr txBox="1"/>
          <p:nvPr userDrawn="1"/>
        </p:nvSpPr>
        <p:spPr>
          <a:xfrm>
            <a:off x="252000" y="828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1</a:t>
            </a:r>
          </a:p>
        </p:txBody>
      </p:sp>
      <p:cxnSp>
        <p:nvCxnSpPr>
          <p:cNvPr id="36" name="Gerader Verbinder 34">
            <a:extLst>
              <a:ext uri="{FF2B5EF4-FFF2-40B4-BE49-F238E27FC236}">
                <a16:creationId xmlns:a16="http://schemas.microsoft.com/office/drawing/2014/main" id="{97872543-1261-FD18-B9C9-BA648F101A59}"/>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7" name="Agenda 1">
            <a:extLst>
              <a:ext uri="{FF2B5EF4-FFF2-40B4-BE49-F238E27FC236}">
                <a16:creationId xmlns:a16="http://schemas.microsoft.com/office/drawing/2014/main" id="{26AB3374-5967-5091-AFF4-0E07CA2A687B}"/>
              </a:ext>
            </a:extLst>
          </p:cNvPr>
          <p:cNvSpPr>
            <a:spLocks noGrp="1"/>
          </p:cNvSpPr>
          <p:nvPr>
            <p:ph type="body" sz="quarter" idx="10" hasCustomPrompt="1"/>
          </p:nvPr>
        </p:nvSpPr>
        <p:spPr>
          <a:xfrm>
            <a:off x="1080000" y="900000"/>
            <a:ext cx="5400000" cy="720000"/>
          </a:xfrm>
        </p:spPr>
        <p:txBody>
          <a:bodyPr vert="horz" lIns="91440" tIns="45720" rIns="91440" bIns="45720" rtlCol="0">
            <a:noAutofit/>
          </a:bodyPr>
          <a:lstStyle>
            <a:lvl1pPr marL="0" indent="0">
              <a:buNone/>
              <a:defRPr lang="en-US" sz="4400" dirty="0">
                <a:solidFill>
                  <a:srgbClr val="00A500"/>
                </a:solidFill>
              </a:defRPr>
            </a:lvl1pPr>
          </a:lstStyle>
          <a:p>
            <a:pPr marL="228600" lvl="0" indent="-228600"/>
            <a:r>
              <a:rPr lang="en-US"/>
              <a:t>Topic in Agenda 1</a:t>
            </a:r>
          </a:p>
        </p:txBody>
      </p:sp>
      <p:sp>
        <p:nvSpPr>
          <p:cNvPr id="39" name="Agenda 2">
            <a:extLst>
              <a:ext uri="{FF2B5EF4-FFF2-40B4-BE49-F238E27FC236}">
                <a16:creationId xmlns:a16="http://schemas.microsoft.com/office/drawing/2014/main" id="{86A831F1-26EC-5200-CA77-3AC3BF034FBC}"/>
              </a:ext>
            </a:extLst>
          </p:cNvPr>
          <p:cNvSpPr>
            <a:spLocks noGrp="1"/>
          </p:cNvSpPr>
          <p:nvPr>
            <p:ph type="body" sz="quarter" idx="12" hasCustomPrompt="1"/>
          </p:nvPr>
        </p:nvSpPr>
        <p:spPr>
          <a:xfrm>
            <a:off x="1080000" y="1656000"/>
            <a:ext cx="5400000" cy="720000"/>
          </a:xfrm>
        </p:spPr>
        <p:txBody>
          <a:bodyPr vert="horz" lIns="91440" tIns="45720" rIns="91440" bIns="45720" rtlCol="0">
            <a:noAutofit/>
          </a:bodyPr>
          <a:lstStyle>
            <a:lvl1pPr marL="0" indent="0">
              <a:buNone/>
              <a:defRPr lang="en-DE" sz="4400" dirty="0">
                <a:solidFill>
                  <a:srgbClr val="00A500"/>
                </a:solidFill>
              </a:defRPr>
            </a:lvl1pPr>
          </a:lstStyle>
          <a:p>
            <a:pPr marL="228600" lvl="0" indent="-228600"/>
            <a:r>
              <a:rPr lang="en-US"/>
              <a:t>Topic in Agenda 2</a:t>
            </a:r>
            <a:endParaRPr lang="en-DE"/>
          </a:p>
        </p:txBody>
      </p:sp>
      <p:sp>
        <p:nvSpPr>
          <p:cNvPr id="41" name="Agenda 3">
            <a:extLst>
              <a:ext uri="{FF2B5EF4-FFF2-40B4-BE49-F238E27FC236}">
                <a16:creationId xmlns:a16="http://schemas.microsoft.com/office/drawing/2014/main" id="{370D08E7-F149-0817-0A3E-232570C27D7B}"/>
              </a:ext>
            </a:extLst>
          </p:cNvPr>
          <p:cNvSpPr>
            <a:spLocks noGrp="1"/>
          </p:cNvSpPr>
          <p:nvPr>
            <p:ph type="body" sz="quarter" idx="14" hasCustomPrompt="1"/>
          </p:nvPr>
        </p:nvSpPr>
        <p:spPr>
          <a:xfrm>
            <a:off x="1080000" y="2376000"/>
            <a:ext cx="5400000" cy="720000"/>
          </a:xfrm>
        </p:spPr>
        <p:txBody>
          <a:bodyPr vert="horz" lIns="91440" tIns="45720" rIns="91440" bIns="45720" rtlCol="0">
            <a:noAutofit/>
          </a:bodyPr>
          <a:lstStyle>
            <a:lvl1pPr marL="0" indent="0">
              <a:buNone/>
              <a:defRPr lang="en-US" sz="4400" dirty="0">
                <a:solidFill>
                  <a:srgbClr val="00A500"/>
                </a:solidFill>
              </a:defRPr>
            </a:lvl1pPr>
          </a:lstStyle>
          <a:p>
            <a:pPr marL="228600" lvl="0" indent="-228600"/>
            <a:r>
              <a:rPr lang="en-US"/>
              <a:t>Topic in Agenda 3</a:t>
            </a:r>
          </a:p>
        </p:txBody>
      </p:sp>
      <p:sp>
        <p:nvSpPr>
          <p:cNvPr id="43" name="Agenda 4">
            <a:extLst>
              <a:ext uri="{FF2B5EF4-FFF2-40B4-BE49-F238E27FC236}">
                <a16:creationId xmlns:a16="http://schemas.microsoft.com/office/drawing/2014/main" id="{005C177C-E30E-2AE3-75DB-515BB2F6EBF8}"/>
              </a:ext>
            </a:extLst>
          </p:cNvPr>
          <p:cNvSpPr>
            <a:spLocks noGrp="1"/>
          </p:cNvSpPr>
          <p:nvPr>
            <p:ph type="body" sz="quarter" idx="16" hasCustomPrompt="1"/>
          </p:nvPr>
        </p:nvSpPr>
        <p:spPr>
          <a:xfrm>
            <a:off x="1080000" y="3096000"/>
            <a:ext cx="5400000" cy="720000"/>
          </a:xfrm>
        </p:spPr>
        <p:txBody>
          <a:bodyPr vert="horz" lIns="91440" tIns="45720" rIns="91440" bIns="45720" rtlCol="0">
            <a:noAutofit/>
          </a:bodyPr>
          <a:lstStyle>
            <a:lvl1pPr marL="0" indent="0">
              <a:buNone/>
              <a:defRPr lang="en-DE" sz="4400" dirty="0">
                <a:solidFill>
                  <a:srgbClr val="00A500"/>
                </a:solidFill>
              </a:defRPr>
            </a:lvl1pPr>
          </a:lstStyle>
          <a:p>
            <a:pPr marL="228600" lvl="0" indent="-228600"/>
            <a:r>
              <a:rPr lang="en-US"/>
              <a:t>Topic in Agenda 4</a:t>
            </a:r>
            <a:endParaRPr lang="en-DE"/>
          </a:p>
        </p:txBody>
      </p:sp>
      <p:sp>
        <p:nvSpPr>
          <p:cNvPr id="45" name="Agenda 5">
            <a:extLst>
              <a:ext uri="{FF2B5EF4-FFF2-40B4-BE49-F238E27FC236}">
                <a16:creationId xmlns:a16="http://schemas.microsoft.com/office/drawing/2014/main" id="{F20B011E-B44E-4407-9CB0-7D9124701363}"/>
              </a:ext>
            </a:extLst>
          </p:cNvPr>
          <p:cNvSpPr>
            <a:spLocks noGrp="1"/>
          </p:cNvSpPr>
          <p:nvPr>
            <p:ph type="body" sz="quarter" idx="18" hasCustomPrompt="1"/>
          </p:nvPr>
        </p:nvSpPr>
        <p:spPr>
          <a:xfrm>
            <a:off x="1080000" y="3816000"/>
            <a:ext cx="5400000" cy="720000"/>
          </a:xfrm>
        </p:spPr>
        <p:txBody>
          <a:bodyPr vert="horz" lIns="91440" tIns="45720" rIns="91440" bIns="45720" rtlCol="0">
            <a:noAutofit/>
          </a:bodyPr>
          <a:lstStyle>
            <a:lvl1pPr marL="0" indent="0">
              <a:buNone/>
              <a:defRPr lang="en-DE" sz="4400" dirty="0">
                <a:solidFill>
                  <a:srgbClr val="00A500"/>
                </a:solidFill>
              </a:defRPr>
            </a:lvl1pPr>
          </a:lstStyle>
          <a:p>
            <a:pPr marL="228600" lvl="0" indent="-228600"/>
            <a:r>
              <a:rPr lang="en-US"/>
              <a:t>Topic in Agenda 5</a:t>
            </a:r>
            <a:endParaRPr lang="en-DE"/>
          </a:p>
        </p:txBody>
      </p:sp>
      <p:sp>
        <p:nvSpPr>
          <p:cNvPr id="47" name="Agenda 6">
            <a:extLst>
              <a:ext uri="{FF2B5EF4-FFF2-40B4-BE49-F238E27FC236}">
                <a16:creationId xmlns:a16="http://schemas.microsoft.com/office/drawing/2014/main" id="{5257DF87-6A97-DAB4-AB1C-458A7C415F4D}"/>
              </a:ext>
            </a:extLst>
          </p:cNvPr>
          <p:cNvSpPr>
            <a:spLocks noGrp="1"/>
          </p:cNvSpPr>
          <p:nvPr>
            <p:ph type="body" sz="quarter" idx="20" hasCustomPrompt="1"/>
          </p:nvPr>
        </p:nvSpPr>
        <p:spPr>
          <a:xfrm>
            <a:off x="1080000" y="4536000"/>
            <a:ext cx="5400000" cy="720000"/>
          </a:xfrm>
        </p:spPr>
        <p:txBody>
          <a:bodyPr vert="horz" lIns="91440" tIns="45720" rIns="91440" bIns="45720" rtlCol="0">
            <a:noAutofit/>
          </a:bodyPr>
          <a:lstStyle>
            <a:lvl1pPr marL="0" indent="0">
              <a:buNone/>
              <a:defRPr lang="en-DE" sz="4400" dirty="0">
                <a:solidFill>
                  <a:srgbClr val="00A500"/>
                </a:solidFill>
              </a:defRPr>
            </a:lvl1pPr>
          </a:lstStyle>
          <a:p>
            <a:pPr marL="228600" lvl="0" indent="-228600"/>
            <a:r>
              <a:rPr lang="en-US"/>
              <a:t>Topic in Agenda 6</a:t>
            </a:r>
            <a:endParaRPr lang="en-DE"/>
          </a:p>
        </p:txBody>
      </p:sp>
      <p:sp>
        <p:nvSpPr>
          <p:cNvPr id="49" name="Agenda 1">
            <a:extLst>
              <a:ext uri="{FF2B5EF4-FFF2-40B4-BE49-F238E27FC236}">
                <a16:creationId xmlns:a16="http://schemas.microsoft.com/office/drawing/2014/main" id="{98DC1B09-CE2D-0FCA-7539-5A4D5240E1B9}"/>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50" name="Explanation 1">
            <a:extLst>
              <a:ext uri="{FF2B5EF4-FFF2-40B4-BE49-F238E27FC236}">
                <a16:creationId xmlns:a16="http://schemas.microsoft.com/office/drawing/2014/main" id="{EB26A0B0-8865-78CD-5855-A368C362F181}"/>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51" name="Agenda 2">
            <a:extLst>
              <a:ext uri="{FF2B5EF4-FFF2-40B4-BE49-F238E27FC236}">
                <a16:creationId xmlns:a16="http://schemas.microsoft.com/office/drawing/2014/main" id="{A700D805-D01E-D4E2-71F5-B3EF2329038A}"/>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52" name="Explanation 2">
            <a:extLst>
              <a:ext uri="{FF2B5EF4-FFF2-40B4-BE49-F238E27FC236}">
                <a16:creationId xmlns:a16="http://schemas.microsoft.com/office/drawing/2014/main" id="{FB6FC81E-1CCB-A258-AF87-16BB778E6161}"/>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53" name="Agenda 3">
            <a:extLst>
              <a:ext uri="{FF2B5EF4-FFF2-40B4-BE49-F238E27FC236}">
                <a16:creationId xmlns:a16="http://schemas.microsoft.com/office/drawing/2014/main" id="{63F11476-F4E3-6860-D1ED-A809DD2594C5}"/>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54" name="Explanation 3">
            <a:extLst>
              <a:ext uri="{FF2B5EF4-FFF2-40B4-BE49-F238E27FC236}">
                <a16:creationId xmlns:a16="http://schemas.microsoft.com/office/drawing/2014/main" id="{EC030A72-32FE-D505-64BF-020E486F5A54}"/>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55" name="Agenda 4">
            <a:extLst>
              <a:ext uri="{FF2B5EF4-FFF2-40B4-BE49-F238E27FC236}">
                <a16:creationId xmlns:a16="http://schemas.microsoft.com/office/drawing/2014/main" id="{C7DFF850-7169-7B84-A153-AACCFC10260E}"/>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56" name="Explanation 4">
            <a:extLst>
              <a:ext uri="{FF2B5EF4-FFF2-40B4-BE49-F238E27FC236}">
                <a16:creationId xmlns:a16="http://schemas.microsoft.com/office/drawing/2014/main" id="{A823D5A9-4B66-6540-CCA2-121C74A1E28D}"/>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57" name="Agenda 5">
            <a:extLst>
              <a:ext uri="{FF2B5EF4-FFF2-40B4-BE49-F238E27FC236}">
                <a16:creationId xmlns:a16="http://schemas.microsoft.com/office/drawing/2014/main" id="{29F35CD0-B1CF-9A16-B4BE-AC6148CE930A}"/>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8" name="Explanation 5">
            <a:extLst>
              <a:ext uri="{FF2B5EF4-FFF2-40B4-BE49-F238E27FC236}">
                <a16:creationId xmlns:a16="http://schemas.microsoft.com/office/drawing/2014/main" id="{2004F434-83F8-D91A-08D8-C8C9445AC1F1}"/>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59" name="Agenda 6">
            <a:extLst>
              <a:ext uri="{FF2B5EF4-FFF2-40B4-BE49-F238E27FC236}">
                <a16:creationId xmlns:a16="http://schemas.microsoft.com/office/drawing/2014/main" id="{B7B74687-2CCD-B269-8932-DF588F73E993}"/>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60" name="Explanation 6">
            <a:extLst>
              <a:ext uri="{FF2B5EF4-FFF2-40B4-BE49-F238E27FC236}">
                <a16:creationId xmlns:a16="http://schemas.microsoft.com/office/drawing/2014/main" id="{8E79DCF9-D77F-917D-91EC-56D20C3BB831}"/>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1" name="Agenda 7">
            <a:extLst>
              <a:ext uri="{FF2B5EF4-FFF2-40B4-BE49-F238E27FC236}">
                <a16:creationId xmlns:a16="http://schemas.microsoft.com/office/drawing/2014/main" id="{69050B5D-305C-223F-79AB-FE38035F2AEE}"/>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2" name="Explanation 7">
            <a:extLst>
              <a:ext uri="{FF2B5EF4-FFF2-40B4-BE49-F238E27FC236}">
                <a16:creationId xmlns:a16="http://schemas.microsoft.com/office/drawing/2014/main" id="{7783330C-50C4-D0CD-BDC5-0CD759D0F2FD}"/>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63" name="Agenda 8">
            <a:extLst>
              <a:ext uri="{FF2B5EF4-FFF2-40B4-BE49-F238E27FC236}">
                <a16:creationId xmlns:a16="http://schemas.microsoft.com/office/drawing/2014/main" id="{35D8ADC9-B192-3D09-CE40-6D0621784127}"/>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64" name="Explanation 8">
            <a:extLst>
              <a:ext uri="{FF2B5EF4-FFF2-40B4-BE49-F238E27FC236}">
                <a16:creationId xmlns:a16="http://schemas.microsoft.com/office/drawing/2014/main" id="{947D677F-4DB8-09BC-8C30-1E4BE9EFBC55}"/>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D9564093-11CD-0137-15BC-0649157F981B}"/>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4" name="Gerader Verbinder 7">
            <a:extLst>
              <a:ext uri="{FF2B5EF4-FFF2-40B4-BE49-F238E27FC236}">
                <a16:creationId xmlns:a16="http://schemas.microsoft.com/office/drawing/2014/main" id="{7323FC2F-0926-5A1E-EA8E-FA6F4D1B94AA}"/>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feld 16">
            <a:extLst>
              <a:ext uri="{FF2B5EF4-FFF2-40B4-BE49-F238E27FC236}">
                <a16:creationId xmlns:a16="http://schemas.microsoft.com/office/drawing/2014/main" id="{C77A894F-6082-BB94-1EF0-6B94972E8E70}"/>
              </a:ext>
            </a:extLst>
          </p:cNvPr>
          <p:cNvSpPr txBox="1"/>
          <p:nvPr userDrawn="1"/>
        </p:nvSpPr>
        <p:spPr>
          <a:xfrm>
            <a:off x="224386" y="1683716"/>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2</a:t>
            </a:r>
          </a:p>
        </p:txBody>
      </p:sp>
      <p:sp>
        <p:nvSpPr>
          <p:cNvPr id="6" name="Textfeld 17">
            <a:extLst>
              <a:ext uri="{FF2B5EF4-FFF2-40B4-BE49-F238E27FC236}">
                <a16:creationId xmlns:a16="http://schemas.microsoft.com/office/drawing/2014/main" id="{14AEB894-C951-E85D-A60F-B01FC0985746}"/>
              </a:ext>
            </a:extLst>
          </p:cNvPr>
          <p:cNvSpPr txBox="1"/>
          <p:nvPr userDrawn="1"/>
        </p:nvSpPr>
        <p:spPr>
          <a:xfrm>
            <a:off x="224386" y="2230891"/>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3</a:t>
            </a:r>
          </a:p>
        </p:txBody>
      </p:sp>
      <p:sp>
        <p:nvSpPr>
          <p:cNvPr id="7" name="Textfeld 18">
            <a:extLst>
              <a:ext uri="{FF2B5EF4-FFF2-40B4-BE49-F238E27FC236}">
                <a16:creationId xmlns:a16="http://schemas.microsoft.com/office/drawing/2014/main" id="{54A15FFD-D238-32CC-0303-9B298F4BD726}"/>
              </a:ext>
            </a:extLst>
          </p:cNvPr>
          <p:cNvSpPr txBox="1"/>
          <p:nvPr userDrawn="1"/>
        </p:nvSpPr>
        <p:spPr>
          <a:xfrm>
            <a:off x="224386" y="2737839"/>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4</a:t>
            </a:r>
          </a:p>
        </p:txBody>
      </p:sp>
      <p:sp>
        <p:nvSpPr>
          <p:cNvPr id="9" name="Textfeld 19">
            <a:extLst>
              <a:ext uri="{FF2B5EF4-FFF2-40B4-BE49-F238E27FC236}">
                <a16:creationId xmlns:a16="http://schemas.microsoft.com/office/drawing/2014/main" id="{650A2FD8-84CF-3FD4-F4C9-A58E577A009A}"/>
              </a:ext>
            </a:extLst>
          </p:cNvPr>
          <p:cNvSpPr txBox="1"/>
          <p:nvPr userDrawn="1"/>
        </p:nvSpPr>
        <p:spPr>
          <a:xfrm>
            <a:off x="224386" y="3266304"/>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5</a:t>
            </a:r>
          </a:p>
        </p:txBody>
      </p:sp>
      <p:sp>
        <p:nvSpPr>
          <p:cNvPr id="10" name="Textfeld 20">
            <a:extLst>
              <a:ext uri="{FF2B5EF4-FFF2-40B4-BE49-F238E27FC236}">
                <a16:creationId xmlns:a16="http://schemas.microsoft.com/office/drawing/2014/main" id="{3644A2F9-1E94-E831-8971-B9A3CC9CCDB2}"/>
              </a:ext>
            </a:extLst>
          </p:cNvPr>
          <p:cNvSpPr txBox="1"/>
          <p:nvPr userDrawn="1"/>
        </p:nvSpPr>
        <p:spPr>
          <a:xfrm>
            <a:off x="224386" y="3812566"/>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11" name="Gerader Verbinder 22">
            <a:extLst>
              <a:ext uri="{FF2B5EF4-FFF2-40B4-BE49-F238E27FC236}">
                <a16:creationId xmlns:a16="http://schemas.microsoft.com/office/drawing/2014/main" id="{3CF43483-C9EC-E877-8AEC-D3ABDBE95BA9}"/>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2" name="Gerader Verbinder 23">
            <a:extLst>
              <a:ext uri="{FF2B5EF4-FFF2-40B4-BE49-F238E27FC236}">
                <a16:creationId xmlns:a16="http://schemas.microsoft.com/office/drawing/2014/main" id="{31FBA23F-399D-A239-D384-5AFBB9953708}"/>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3" name="Gerader Verbinder 24">
            <a:extLst>
              <a:ext uri="{FF2B5EF4-FFF2-40B4-BE49-F238E27FC236}">
                <a16:creationId xmlns:a16="http://schemas.microsoft.com/office/drawing/2014/main" id="{C254310F-ED15-BD09-D091-34D05FBDD93F}"/>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4" name="Gerader Verbinder 25">
            <a:extLst>
              <a:ext uri="{FF2B5EF4-FFF2-40B4-BE49-F238E27FC236}">
                <a16:creationId xmlns:a16="http://schemas.microsoft.com/office/drawing/2014/main" id="{809B484C-0FD5-B541-7BBD-84FC2E157823}"/>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5" name="Gerader Verbinder 28">
            <a:extLst>
              <a:ext uri="{FF2B5EF4-FFF2-40B4-BE49-F238E27FC236}">
                <a16:creationId xmlns:a16="http://schemas.microsoft.com/office/drawing/2014/main" id="{B985F146-1D88-794D-C43E-6D54A696392E}"/>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6" name="Textfeld 31">
            <a:extLst>
              <a:ext uri="{FF2B5EF4-FFF2-40B4-BE49-F238E27FC236}">
                <a16:creationId xmlns:a16="http://schemas.microsoft.com/office/drawing/2014/main" id="{68DCE756-3ECE-5796-A069-9792AC7D5693}"/>
              </a:ext>
            </a:extLst>
          </p:cNvPr>
          <p:cNvSpPr txBox="1"/>
          <p:nvPr userDrawn="1"/>
        </p:nvSpPr>
        <p:spPr>
          <a:xfrm>
            <a:off x="224386" y="1143065"/>
            <a:ext cx="720000" cy="533476"/>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1</a:t>
            </a:r>
          </a:p>
        </p:txBody>
      </p:sp>
      <p:cxnSp>
        <p:nvCxnSpPr>
          <p:cNvPr id="22" name="Gerader Verbinder 34">
            <a:extLst>
              <a:ext uri="{FF2B5EF4-FFF2-40B4-BE49-F238E27FC236}">
                <a16:creationId xmlns:a16="http://schemas.microsoft.com/office/drawing/2014/main" id="{C64DCE5D-70A5-6BD9-38F9-AF527B790ECB}"/>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7" name="Gerader Verbinder 25">
            <a:extLst>
              <a:ext uri="{FF2B5EF4-FFF2-40B4-BE49-F238E27FC236}">
                <a16:creationId xmlns:a16="http://schemas.microsoft.com/office/drawing/2014/main" id="{CCE7DECD-CF39-6A00-BC06-1A7F628A362A}"/>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8" name="Textfeld 20">
            <a:extLst>
              <a:ext uri="{FF2B5EF4-FFF2-40B4-BE49-F238E27FC236}">
                <a16:creationId xmlns:a16="http://schemas.microsoft.com/office/drawing/2014/main" id="{23488831-AF22-EF2E-3C3D-8C1DDEA9ECF1}"/>
              </a:ext>
            </a:extLst>
          </p:cNvPr>
          <p:cNvSpPr txBox="1"/>
          <p:nvPr userDrawn="1"/>
        </p:nvSpPr>
        <p:spPr>
          <a:xfrm>
            <a:off x="224386" y="4341945"/>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7</a:t>
            </a:r>
          </a:p>
        </p:txBody>
      </p:sp>
      <p:sp>
        <p:nvSpPr>
          <p:cNvPr id="30" name="Agenda 1">
            <a:extLst>
              <a:ext uri="{FF2B5EF4-FFF2-40B4-BE49-F238E27FC236}">
                <a16:creationId xmlns:a16="http://schemas.microsoft.com/office/drawing/2014/main" id="{978807F6-76DA-3BA1-D2FF-B86B044C8409}"/>
              </a:ext>
            </a:extLst>
          </p:cNvPr>
          <p:cNvSpPr>
            <a:spLocks noGrp="1"/>
          </p:cNvSpPr>
          <p:nvPr>
            <p:ph type="body" sz="quarter" idx="10" hasCustomPrompt="1"/>
          </p:nvPr>
        </p:nvSpPr>
        <p:spPr>
          <a:xfrm>
            <a:off x="1080000" y="1188000"/>
            <a:ext cx="5400000" cy="252000"/>
          </a:xfrm>
        </p:spPr>
        <p:txBody>
          <a:bodyPr vert="horz" lIns="91440" tIns="45720" rIns="91440" bIns="45720" rtlCol="0">
            <a:noAutofit/>
          </a:bodyPr>
          <a:lstStyle>
            <a:lvl1pPr marL="0" indent="0">
              <a:buFont typeface="Arial" panose="020B0604020202020204" pitchFamily="34" charset="0"/>
              <a:buNone/>
              <a:defRPr lang="en-US" sz="14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31" name="Explanation 1">
            <a:extLst>
              <a:ext uri="{FF2B5EF4-FFF2-40B4-BE49-F238E27FC236}">
                <a16:creationId xmlns:a16="http://schemas.microsoft.com/office/drawing/2014/main" id="{7E4FBAC4-AFD2-A124-748B-4BE1A84225C8}"/>
              </a:ext>
            </a:extLst>
          </p:cNvPr>
          <p:cNvSpPr>
            <a:spLocks noGrp="1"/>
          </p:cNvSpPr>
          <p:nvPr>
            <p:ph type="body" sz="quarter" idx="11" hasCustomPrompt="1"/>
          </p:nvPr>
        </p:nvSpPr>
        <p:spPr>
          <a:xfrm>
            <a:off x="1080000" y="1440000"/>
            <a:ext cx="5400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1: HR for Dynamics improved XXX</a:t>
            </a:r>
            <a:endParaRPr lang="en-DE"/>
          </a:p>
        </p:txBody>
      </p:sp>
      <p:sp>
        <p:nvSpPr>
          <p:cNvPr id="36" name="Agenda 2">
            <a:extLst>
              <a:ext uri="{FF2B5EF4-FFF2-40B4-BE49-F238E27FC236}">
                <a16:creationId xmlns:a16="http://schemas.microsoft.com/office/drawing/2014/main" id="{9A7ED4DA-5EC8-D87F-77C7-D067504208F1}"/>
              </a:ext>
            </a:extLst>
          </p:cNvPr>
          <p:cNvSpPr>
            <a:spLocks noGrp="1"/>
          </p:cNvSpPr>
          <p:nvPr>
            <p:ph type="body" sz="quarter" idx="12" hasCustomPrompt="1"/>
          </p:nvPr>
        </p:nvSpPr>
        <p:spPr>
          <a:xfrm>
            <a:off x="1080000" y="1728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37" name="Explanation 2">
            <a:extLst>
              <a:ext uri="{FF2B5EF4-FFF2-40B4-BE49-F238E27FC236}">
                <a16:creationId xmlns:a16="http://schemas.microsoft.com/office/drawing/2014/main" id="{CC3CEE6B-5CDC-6E1B-6346-6B2762A053F5}"/>
              </a:ext>
            </a:extLst>
          </p:cNvPr>
          <p:cNvSpPr>
            <a:spLocks noGrp="1"/>
          </p:cNvSpPr>
          <p:nvPr>
            <p:ph type="body" sz="quarter" idx="13" hasCustomPrompt="1"/>
          </p:nvPr>
        </p:nvSpPr>
        <p:spPr>
          <a:xfrm>
            <a:off x="1080000" y="1980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39" name="Agenda 3">
            <a:extLst>
              <a:ext uri="{FF2B5EF4-FFF2-40B4-BE49-F238E27FC236}">
                <a16:creationId xmlns:a16="http://schemas.microsoft.com/office/drawing/2014/main" id="{C79BB7A0-E814-648D-45CF-67D1C7AA504D}"/>
              </a:ext>
            </a:extLst>
          </p:cNvPr>
          <p:cNvSpPr>
            <a:spLocks noGrp="1"/>
          </p:cNvSpPr>
          <p:nvPr>
            <p:ph type="body" sz="quarter" idx="14" hasCustomPrompt="1"/>
          </p:nvPr>
        </p:nvSpPr>
        <p:spPr>
          <a:xfrm>
            <a:off x="1080000" y="2268000"/>
            <a:ext cx="5400000" cy="252000"/>
          </a:xfrm>
        </p:spPr>
        <p:txBody>
          <a:bodyPr vert="horz" lIns="91440" tIns="45720" rIns="91440" bIns="45720" rtlCol="0">
            <a:noAutofit/>
          </a:bodyPr>
          <a:lstStyle>
            <a:lvl1pPr marL="0" indent="0">
              <a:buFont typeface="Arial" panose="020B0604020202020204" pitchFamily="34" charset="0"/>
              <a:buNone/>
              <a:defRPr lang="en-US" sz="14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40" name="Explanation 3">
            <a:extLst>
              <a:ext uri="{FF2B5EF4-FFF2-40B4-BE49-F238E27FC236}">
                <a16:creationId xmlns:a16="http://schemas.microsoft.com/office/drawing/2014/main" id="{1F0DF9A9-7BB8-8F6F-CDCB-5765B5C2E126}"/>
              </a:ext>
            </a:extLst>
          </p:cNvPr>
          <p:cNvSpPr>
            <a:spLocks noGrp="1"/>
          </p:cNvSpPr>
          <p:nvPr>
            <p:ph type="body" sz="quarter" idx="15" hasCustomPrompt="1"/>
          </p:nvPr>
        </p:nvSpPr>
        <p:spPr>
          <a:xfrm>
            <a:off x="1080000" y="2520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41" name="Agenda 4">
            <a:extLst>
              <a:ext uri="{FF2B5EF4-FFF2-40B4-BE49-F238E27FC236}">
                <a16:creationId xmlns:a16="http://schemas.microsoft.com/office/drawing/2014/main" id="{A4834E5A-4593-BDFE-F05D-5170BC477E37}"/>
              </a:ext>
            </a:extLst>
          </p:cNvPr>
          <p:cNvSpPr>
            <a:spLocks noGrp="1"/>
          </p:cNvSpPr>
          <p:nvPr>
            <p:ph type="body" sz="quarter" idx="16" hasCustomPrompt="1"/>
          </p:nvPr>
        </p:nvSpPr>
        <p:spPr>
          <a:xfrm>
            <a:off x="1080000" y="2808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43" name="Explanation 4">
            <a:extLst>
              <a:ext uri="{FF2B5EF4-FFF2-40B4-BE49-F238E27FC236}">
                <a16:creationId xmlns:a16="http://schemas.microsoft.com/office/drawing/2014/main" id="{3CB54E2F-8128-DC37-098C-DA787F3DD063}"/>
              </a:ext>
            </a:extLst>
          </p:cNvPr>
          <p:cNvSpPr>
            <a:spLocks noGrp="1"/>
          </p:cNvSpPr>
          <p:nvPr>
            <p:ph type="body" sz="quarter" idx="17" hasCustomPrompt="1"/>
          </p:nvPr>
        </p:nvSpPr>
        <p:spPr>
          <a:xfrm>
            <a:off x="1080000" y="3060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56" name="Agenda 5">
            <a:extLst>
              <a:ext uri="{FF2B5EF4-FFF2-40B4-BE49-F238E27FC236}">
                <a16:creationId xmlns:a16="http://schemas.microsoft.com/office/drawing/2014/main" id="{75029F71-A55E-B7E5-0117-F7D5EFCAC478}"/>
              </a:ext>
            </a:extLst>
          </p:cNvPr>
          <p:cNvSpPr>
            <a:spLocks noGrp="1"/>
          </p:cNvSpPr>
          <p:nvPr>
            <p:ph type="body" sz="quarter" idx="18" hasCustomPrompt="1"/>
          </p:nvPr>
        </p:nvSpPr>
        <p:spPr>
          <a:xfrm>
            <a:off x="1080000" y="3348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7" name="Explanation 5">
            <a:extLst>
              <a:ext uri="{FF2B5EF4-FFF2-40B4-BE49-F238E27FC236}">
                <a16:creationId xmlns:a16="http://schemas.microsoft.com/office/drawing/2014/main" id="{35936F3D-E329-E8FC-CA39-E4C98E7570F1}"/>
              </a:ext>
            </a:extLst>
          </p:cNvPr>
          <p:cNvSpPr>
            <a:spLocks noGrp="1"/>
          </p:cNvSpPr>
          <p:nvPr>
            <p:ph type="body" sz="quarter" idx="19" hasCustomPrompt="1"/>
          </p:nvPr>
        </p:nvSpPr>
        <p:spPr>
          <a:xfrm>
            <a:off x="1080000" y="3600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58" name="Agenda 6">
            <a:extLst>
              <a:ext uri="{FF2B5EF4-FFF2-40B4-BE49-F238E27FC236}">
                <a16:creationId xmlns:a16="http://schemas.microsoft.com/office/drawing/2014/main" id="{D41E64EC-2191-4ACC-6991-53901D91780E}"/>
              </a:ext>
            </a:extLst>
          </p:cNvPr>
          <p:cNvSpPr>
            <a:spLocks noGrp="1"/>
          </p:cNvSpPr>
          <p:nvPr>
            <p:ph type="body" sz="quarter" idx="20" hasCustomPrompt="1"/>
          </p:nvPr>
        </p:nvSpPr>
        <p:spPr>
          <a:xfrm>
            <a:off x="1080000" y="3888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59" name="Explanation 6">
            <a:extLst>
              <a:ext uri="{FF2B5EF4-FFF2-40B4-BE49-F238E27FC236}">
                <a16:creationId xmlns:a16="http://schemas.microsoft.com/office/drawing/2014/main" id="{F7364C90-B2B1-7FDE-6CBE-9F8618510BF1}"/>
              </a:ext>
            </a:extLst>
          </p:cNvPr>
          <p:cNvSpPr>
            <a:spLocks noGrp="1"/>
          </p:cNvSpPr>
          <p:nvPr>
            <p:ph type="body" sz="quarter" idx="21" hasCustomPrompt="1"/>
          </p:nvPr>
        </p:nvSpPr>
        <p:spPr>
          <a:xfrm>
            <a:off x="1080000" y="4140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0" name="Agenda 7">
            <a:extLst>
              <a:ext uri="{FF2B5EF4-FFF2-40B4-BE49-F238E27FC236}">
                <a16:creationId xmlns:a16="http://schemas.microsoft.com/office/drawing/2014/main" id="{038865A9-D519-6D14-3945-4D715CAD5DF0}"/>
              </a:ext>
            </a:extLst>
          </p:cNvPr>
          <p:cNvSpPr>
            <a:spLocks noGrp="1"/>
          </p:cNvSpPr>
          <p:nvPr>
            <p:ph type="body" sz="quarter" idx="22" hasCustomPrompt="1"/>
          </p:nvPr>
        </p:nvSpPr>
        <p:spPr>
          <a:xfrm>
            <a:off x="1080000" y="4428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1" name="Explanation 7">
            <a:extLst>
              <a:ext uri="{FF2B5EF4-FFF2-40B4-BE49-F238E27FC236}">
                <a16:creationId xmlns:a16="http://schemas.microsoft.com/office/drawing/2014/main" id="{F41CF372-9F20-6441-3607-4CF002B2881F}"/>
              </a:ext>
            </a:extLst>
          </p:cNvPr>
          <p:cNvSpPr>
            <a:spLocks noGrp="1"/>
          </p:cNvSpPr>
          <p:nvPr>
            <p:ph type="body" sz="quarter" idx="23" hasCustomPrompt="1"/>
          </p:nvPr>
        </p:nvSpPr>
        <p:spPr>
          <a:xfrm>
            <a:off x="1080000" y="4680000"/>
            <a:ext cx="5400000" cy="216000"/>
          </a:xfrm>
        </p:spPr>
        <p:txBody>
          <a:bodyPr vert="horz" lIns="91440" tIns="45720" rIns="91440" bIns="45720" rtlCol="0">
            <a:noAutofit/>
          </a:bodyPr>
          <a:lstStyle>
            <a:lvl1pPr marL="0" indent="0">
              <a:buFont typeface="Arial" panose="020B0604020202020204" pitchFamily="34" charset="0"/>
              <a:buNone/>
              <a:defRPr lang="en-US" sz="1100" dirty="0" smtClean="0"/>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72" name="Agenda 1">
            <a:extLst>
              <a:ext uri="{FF2B5EF4-FFF2-40B4-BE49-F238E27FC236}">
                <a16:creationId xmlns:a16="http://schemas.microsoft.com/office/drawing/2014/main" id="{214CAB3A-A1D0-5EB0-73E0-6AC60F701439}"/>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73" name="Explanation 1">
            <a:extLst>
              <a:ext uri="{FF2B5EF4-FFF2-40B4-BE49-F238E27FC236}">
                <a16:creationId xmlns:a16="http://schemas.microsoft.com/office/drawing/2014/main" id="{0533622B-7059-9574-228E-6A0EBBA9A3B1}"/>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74" name="Agenda 2">
            <a:extLst>
              <a:ext uri="{FF2B5EF4-FFF2-40B4-BE49-F238E27FC236}">
                <a16:creationId xmlns:a16="http://schemas.microsoft.com/office/drawing/2014/main" id="{D862801C-1DDA-9BD2-5665-3C5216481987}"/>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75" name="Explanation 2">
            <a:extLst>
              <a:ext uri="{FF2B5EF4-FFF2-40B4-BE49-F238E27FC236}">
                <a16:creationId xmlns:a16="http://schemas.microsoft.com/office/drawing/2014/main" id="{1F74C405-0C69-A86D-9536-B91ABEC4DA2B}"/>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76" name="Agenda 3">
            <a:extLst>
              <a:ext uri="{FF2B5EF4-FFF2-40B4-BE49-F238E27FC236}">
                <a16:creationId xmlns:a16="http://schemas.microsoft.com/office/drawing/2014/main" id="{B5FA6A4A-88D4-3DA4-2FB0-38AFEE1F65E8}"/>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77" name="Explanation 3">
            <a:extLst>
              <a:ext uri="{FF2B5EF4-FFF2-40B4-BE49-F238E27FC236}">
                <a16:creationId xmlns:a16="http://schemas.microsoft.com/office/drawing/2014/main" id="{B3C7411A-0068-808E-95D2-DA2B22D608C5}"/>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78" name="Agenda 4">
            <a:extLst>
              <a:ext uri="{FF2B5EF4-FFF2-40B4-BE49-F238E27FC236}">
                <a16:creationId xmlns:a16="http://schemas.microsoft.com/office/drawing/2014/main" id="{9D0BD6BF-FAA4-5DF7-C2B4-B121F5FCF38D}"/>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79" name="Explanation 4">
            <a:extLst>
              <a:ext uri="{FF2B5EF4-FFF2-40B4-BE49-F238E27FC236}">
                <a16:creationId xmlns:a16="http://schemas.microsoft.com/office/drawing/2014/main" id="{07871387-C080-B3FF-B3D8-EF05E6C613D1}"/>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80" name="Agenda 5">
            <a:extLst>
              <a:ext uri="{FF2B5EF4-FFF2-40B4-BE49-F238E27FC236}">
                <a16:creationId xmlns:a16="http://schemas.microsoft.com/office/drawing/2014/main" id="{9B9CE5B0-521C-270B-3A53-1F03968FE78E}"/>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81" name="Explanation 5">
            <a:extLst>
              <a:ext uri="{FF2B5EF4-FFF2-40B4-BE49-F238E27FC236}">
                <a16:creationId xmlns:a16="http://schemas.microsoft.com/office/drawing/2014/main" id="{C151504C-AA98-FF3F-B665-C3B95097646C}"/>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82" name="Agenda 6">
            <a:extLst>
              <a:ext uri="{FF2B5EF4-FFF2-40B4-BE49-F238E27FC236}">
                <a16:creationId xmlns:a16="http://schemas.microsoft.com/office/drawing/2014/main" id="{0EB8F1FB-E520-323E-4586-A753E2CD7D39}"/>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83" name="Explanation 6">
            <a:extLst>
              <a:ext uri="{FF2B5EF4-FFF2-40B4-BE49-F238E27FC236}">
                <a16:creationId xmlns:a16="http://schemas.microsoft.com/office/drawing/2014/main" id="{34BC2205-E1DE-44AE-67C6-74B2DFD72BE8}"/>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84" name="Agenda 7">
            <a:extLst>
              <a:ext uri="{FF2B5EF4-FFF2-40B4-BE49-F238E27FC236}">
                <a16:creationId xmlns:a16="http://schemas.microsoft.com/office/drawing/2014/main" id="{3417DEDB-E740-7A69-6A40-E4FA9AA919C2}"/>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85" name="Explanation 7">
            <a:extLst>
              <a:ext uri="{FF2B5EF4-FFF2-40B4-BE49-F238E27FC236}">
                <a16:creationId xmlns:a16="http://schemas.microsoft.com/office/drawing/2014/main" id="{938EF1D2-F3F5-1565-26CC-038CE51E768E}"/>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86" name="Agenda 8">
            <a:extLst>
              <a:ext uri="{FF2B5EF4-FFF2-40B4-BE49-F238E27FC236}">
                <a16:creationId xmlns:a16="http://schemas.microsoft.com/office/drawing/2014/main" id="{4FE373E3-E327-37A2-AC2D-31CC926E63C4}"/>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87" name="Explanation 8">
            <a:extLst>
              <a:ext uri="{FF2B5EF4-FFF2-40B4-BE49-F238E27FC236}">
                <a16:creationId xmlns:a16="http://schemas.microsoft.com/office/drawing/2014/main" id="{29FEC5CF-E279-6ECB-CC2E-B004F3CDD374}"/>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6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4770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6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5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822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6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5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447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with Headline and 2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224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76000"/>
            <a:ext cx="8640000" cy="468000"/>
          </a:xfrm>
        </p:spPr>
        <p:txBody>
          <a:bodyPr vert="horz" lIns="0" tIns="0" rIns="0" bIns="0" rtlCol="0" anchor="t">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1008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9885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326330030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9474B2CC-B6D2-D31E-3EFF-C058AC67BDD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4280002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9083488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31D6AD3-F528-0BBE-776E-AA36CAE4C3A5}"/>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4" name="Gerader Verbinder 7">
            <a:extLst>
              <a:ext uri="{FF2B5EF4-FFF2-40B4-BE49-F238E27FC236}">
                <a16:creationId xmlns:a16="http://schemas.microsoft.com/office/drawing/2014/main" id="{7C9CD382-E8B5-B065-C02C-FE2BFD3F663E}"/>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feld 16">
            <a:extLst>
              <a:ext uri="{FF2B5EF4-FFF2-40B4-BE49-F238E27FC236}">
                <a16:creationId xmlns:a16="http://schemas.microsoft.com/office/drawing/2014/main" id="{EDC28DA4-FAC1-8C9D-144F-78B8775DF8D9}"/>
              </a:ext>
            </a:extLst>
          </p:cNvPr>
          <p:cNvSpPr txBox="1"/>
          <p:nvPr userDrawn="1"/>
        </p:nvSpPr>
        <p:spPr>
          <a:xfrm>
            <a:off x="224386" y="1447173"/>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2</a:t>
            </a:r>
          </a:p>
        </p:txBody>
      </p:sp>
      <p:sp>
        <p:nvSpPr>
          <p:cNvPr id="6" name="Textfeld 17">
            <a:extLst>
              <a:ext uri="{FF2B5EF4-FFF2-40B4-BE49-F238E27FC236}">
                <a16:creationId xmlns:a16="http://schemas.microsoft.com/office/drawing/2014/main" id="{7D747CB3-2CE8-F3E7-9E8B-D2D34A29B445}"/>
              </a:ext>
            </a:extLst>
          </p:cNvPr>
          <p:cNvSpPr txBox="1"/>
          <p:nvPr userDrawn="1"/>
        </p:nvSpPr>
        <p:spPr>
          <a:xfrm>
            <a:off x="224386" y="1994348"/>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3</a:t>
            </a:r>
          </a:p>
        </p:txBody>
      </p:sp>
      <p:sp>
        <p:nvSpPr>
          <p:cNvPr id="7" name="Textfeld 18">
            <a:extLst>
              <a:ext uri="{FF2B5EF4-FFF2-40B4-BE49-F238E27FC236}">
                <a16:creationId xmlns:a16="http://schemas.microsoft.com/office/drawing/2014/main" id="{3B649881-D64E-77BE-E6AA-4AC27D28B30B}"/>
              </a:ext>
            </a:extLst>
          </p:cNvPr>
          <p:cNvSpPr txBox="1"/>
          <p:nvPr userDrawn="1"/>
        </p:nvSpPr>
        <p:spPr>
          <a:xfrm>
            <a:off x="224386" y="2501296"/>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4</a:t>
            </a:r>
          </a:p>
        </p:txBody>
      </p:sp>
      <p:sp>
        <p:nvSpPr>
          <p:cNvPr id="9" name="Textfeld 19">
            <a:extLst>
              <a:ext uri="{FF2B5EF4-FFF2-40B4-BE49-F238E27FC236}">
                <a16:creationId xmlns:a16="http://schemas.microsoft.com/office/drawing/2014/main" id="{7AE4BC06-F288-C2E0-64E6-38AEDCEFBCAD}"/>
              </a:ext>
            </a:extLst>
          </p:cNvPr>
          <p:cNvSpPr txBox="1"/>
          <p:nvPr userDrawn="1"/>
        </p:nvSpPr>
        <p:spPr>
          <a:xfrm>
            <a:off x="224386" y="3029761"/>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5</a:t>
            </a:r>
          </a:p>
        </p:txBody>
      </p:sp>
      <p:sp>
        <p:nvSpPr>
          <p:cNvPr id="10" name="Textfeld 20">
            <a:extLst>
              <a:ext uri="{FF2B5EF4-FFF2-40B4-BE49-F238E27FC236}">
                <a16:creationId xmlns:a16="http://schemas.microsoft.com/office/drawing/2014/main" id="{45FE204D-56D9-0546-DA98-6DAE8801F596}"/>
              </a:ext>
            </a:extLst>
          </p:cNvPr>
          <p:cNvSpPr txBox="1"/>
          <p:nvPr userDrawn="1"/>
        </p:nvSpPr>
        <p:spPr>
          <a:xfrm>
            <a:off x="224386" y="3576023"/>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11" name="Gerader Verbinder 22">
            <a:extLst>
              <a:ext uri="{FF2B5EF4-FFF2-40B4-BE49-F238E27FC236}">
                <a16:creationId xmlns:a16="http://schemas.microsoft.com/office/drawing/2014/main" id="{985B90C2-CFEA-4700-ECFE-93C86A2E9909}"/>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2" name="Gerader Verbinder 23">
            <a:extLst>
              <a:ext uri="{FF2B5EF4-FFF2-40B4-BE49-F238E27FC236}">
                <a16:creationId xmlns:a16="http://schemas.microsoft.com/office/drawing/2014/main" id="{3992EFFB-58BD-3233-2BA7-D1C18674F238}"/>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3" name="Gerader Verbinder 24">
            <a:extLst>
              <a:ext uri="{FF2B5EF4-FFF2-40B4-BE49-F238E27FC236}">
                <a16:creationId xmlns:a16="http://schemas.microsoft.com/office/drawing/2014/main" id="{444664A6-224E-554F-4ED2-C21A7C6BF9DC}"/>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4" name="Gerader Verbinder 25">
            <a:extLst>
              <a:ext uri="{FF2B5EF4-FFF2-40B4-BE49-F238E27FC236}">
                <a16:creationId xmlns:a16="http://schemas.microsoft.com/office/drawing/2014/main" id="{DA820D38-1860-04B0-D2FB-B20EEFE07C82}"/>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5" name="Gerader Verbinder 28">
            <a:extLst>
              <a:ext uri="{FF2B5EF4-FFF2-40B4-BE49-F238E27FC236}">
                <a16:creationId xmlns:a16="http://schemas.microsoft.com/office/drawing/2014/main" id="{4712FA5D-0A29-5E57-D53C-98CE3B14C5CD}"/>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6" name="Textfeld 31">
            <a:extLst>
              <a:ext uri="{FF2B5EF4-FFF2-40B4-BE49-F238E27FC236}">
                <a16:creationId xmlns:a16="http://schemas.microsoft.com/office/drawing/2014/main" id="{7BEA6376-29A0-9C48-F711-1CFCFDCC0B1D}"/>
              </a:ext>
            </a:extLst>
          </p:cNvPr>
          <p:cNvSpPr txBox="1"/>
          <p:nvPr userDrawn="1"/>
        </p:nvSpPr>
        <p:spPr>
          <a:xfrm>
            <a:off x="224386" y="906522"/>
            <a:ext cx="720000" cy="533476"/>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1</a:t>
            </a:r>
          </a:p>
        </p:txBody>
      </p:sp>
      <p:cxnSp>
        <p:nvCxnSpPr>
          <p:cNvPr id="22" name="Gerader Verbinder 34">
            <a:extLst>
              <a:ext uri="{FF2B5EF4-FFF2-40B4-BE49-F238E27FC236}">
                <a16:creationId xmlns:a16="http://schemas.microsoft.com/office/drawing/2014/main" id="{6A8A0630-95C9-CDD7-46F1-A8BE36143F95}"/>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7" name="Gerader Verbinder 25">
            <a:extLst>
              <a:ext uri="{FF2B5EF4-FFF2-40B4-BE49-F238E27FC236}">
                <a16:creationId xmlns:a16="http://schemas.microsoft.com/office/drawing/2014/main" id="{A577EBD9-5DC8-81E4-8C35-3125AEF7CF1A}"/>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8" name="Gerader Verbinder 25">
            <a:extLst>
              <a:ext uri="{FF2B5EF4-FFF2-40B4-BE49-F238E27FC236}">
                <a16:creationId xmlns:a16="http://schemas.microsoft.com/office/drawing/2014/main" id="{65C9FAC4-F79E-4381-D2F1-DD18318F3476}"/>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0" name="Textfeld 20">
            <a:extLst>
              <a:ext uri="{FF2B5EF4-FFF2-40B4-BE49-F238E27FC236}">
                <a16:creationId xmlns:a16="http://schemas.microsoft.com/office/drawing/2014/main" id="{6F0FEF4C-52D3-FAB7-5443-EB77EDA37BC5}"/>
              </a:ext>
            </a:extLst>
          </p:cNvPr>
          <p:cNvSpPr txBox="1"/>
          <p:nvPr userDrawn="1"/>
        </p:nvSpPr>
        <p:spPr>
          <a:xfrm>
            <a:off x="224386" y="4105402"/>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7</a:t>
            </a:r>
          </a:p>
        </p:txBody>
      </p:sp>
      <p:sp>
        <p:nvSpPr>
          <p:cNvPr id="31" name="Textfeld 20">
            <a:extLst>
              <a:ext uri="{FF2B5EF4-FFF2-40B4-BE49-F238E27FC236}">
                <a16:creationId xmlns:a16="http://schemas.microsoft.com/office/drawing/2014/main" id="{AD6C5BDF-942E-257D-0E3D-907FA8F19A9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3600">
                <a:solidFill>
                  <a:srgbClr val="00A500"/>
                </a:solidFill>
                <a:latin typeface="Segoe UI Light" panose="020B0502040204020203" pitchFamily="34" charset="0"/>
                <a:cs typeface="Segoe UI Light" panose="020B0502040204020203" pitchFamily="34" charset="0"/>
              </a:rPr>
              <a:t>8</a:t>
            </a:r>
          </a:p>
        </p:txBody>
      </p:sp>
      <p:sp>
        <p:nvSpPr>
          <p:cNvPr id="36" name="Agenda 1">
            <a:extLst>
              <a:ext uri="{FF2B5EF4-FFF2-40B4-BE49-F238E27FC236}">
                <a16:creationId xmlns:a16="http://schemas.microsoft.com/office/drawing/2014/main" id="{DF6915D8-93F0-D524-5F06-D00B5B687393}"/>
              </a:ext>
            </a:extLst>
          </p:cNvPr>
          <p:cNvSpPr>
            <a:spLocks noGrp="1"/>
          </p:cNvSpPr>
          <p:nvPr>
            <p:ph type="body" sz="quarter" idx="10" hasCustomPrompt="1"/>
          </p:nvPr>
        </p:nvSpPr>
        <p:spPr>
          <a:xfrm>
            <a:off x="1080000" y="936000"/>
            <a:ext cx="5400000" cy="252000"/>
          </a:xfrm>
        </p:spPr>
        <p:txBody>
          <a:bodyPr vert="horz" lIns="91440" tIns="45720" rIns="91440" bIns="45720" rtlCol="0">
            <a:noAutofit/>
          </a:bodyPr>
          <a:lstStyle>
            <a:lvl1pPr marL="0" indent="0">
              <a:buFont typeface="Arial" panose="020B0604020202020204" pitchFamily="34" charset="0"/>
              <a:buNone/>
              <a:defRPr lang="en-US" sz="14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37" name="Explanation 1">
            <a:extLst>
              <a:ext uri="{FF2B5EF4-FFF2-40B4-BE49-F238E27FC236}">
                <a16:creationId xmlns:a16="http://schemas.microsoft.com/office/drawing/2014/main" id="{F156E99E-80AB-46AF-5707-AF0EFDF96123}"/>
              </a:ext>
            </a:extLst>
          </p:cNvPr>
          <p:cNvSpPr>
            <a:spLocks noGrp="1"/>
          </p:cNvSpPr>
          <p:nvPr>
            <p:ph type="body" sz="quarter" idx="11" hasCustomPrompt="1"/>
          </p:nvPr>
        </p:nvSpPr>
        <p:spPr>
          <a:xfrm>
            <a:off x="1080000" y="1187269"/>
            <a:ext cx="5400000" cy="216000"/>
          </a:xfrm>
        </p:spPr>
        <p:txBody>
          <a:bodyPr vert="horz" lIns="91440" tIns="45720" rIns="91440" bIns="45720" rtlCol="0">
            <a:noAutofit/>
          </a:bodyPr>
          <a:lstStyle>
            <a:lvl1pPr marL="0" indent="0">
              <a:buFont typeface="Arial" panose="020B0604020202020204" pitchFamily="34" charset="0"/>
              <a:buNone/>
              <a:defRPr lang="en-DE" sz="1100" dirty="0"/>
            </a:lvl1pPr>
          </a:lstStyle>
          <a:p>
            <a:pPr marL="228600" lvl="0" indent="-228600">
              <a:spcBef>
                <a:spcPts val="0"/>
              </a:spcBef>
            </a:pPr>
            <a:r>
              <a:rPr lang="en-US"/>
              <a:t>Explanation 1: HR for Dynamics improved XXX</a:t>
            </a:r>
            <a:endParaRPr lang="en-DE"/>
          </a:p>
        </p:txBody>
      </p:sp>
      <p:sp>
        <p:nvSpPr>
          <p:cNvPr id="39" name="Agenda 2">
            <a:extLst>
              <a:ext uri="{FF2B5EF4-FFF2-40B4-BE49-F238E27FC236}">
                <a16:creationId xmlns:a16="http://schemas.microsoft.com/office/drawing/2014/main" id="{C5E4262D-65ED-24EC-A100-8B9DD33D106D}"/>
              </a:ext>
            </a:extLst>
          </p:cNvPr>
          <p:cNvSpPr>
            <a:spLocks noGrp="1"/>
          </p:cNvSpPr>
          <p:nvPr>
            <p:ph type="body" sz="quarter" idx="12" hasCustomPrompt="1"/>
          </p:nvPr>
        </p:nvSpPr>
        <p:spPr>
          <a:xfrm>
            <a:off x="1080000" y="1475533"/>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40" name="Explanation 2">
            <a:extLst>
              <a:ext uri="{FF2B5EF4-FFF2-40B4-BE49-F238E27FC236}">
                <a16:creationId xmlns:a16="http://schemas.microsoft.com/office/drawing/2014/main" id="{8CE7AA1F-E1F2-6098-D63E-C622F6E760E6}"/>
              </a:ext>
            </a:extLst>
          </p:cNvPr>
          <p:cNvSpPr>
            <a:spLocks noGrp="1"/>
          </p:cNvSpPr>
          <p:nvPr>
            <p:ph type="body" sz="quarter" idx="13" hasCustomPrompt="1"/>
          </p:nvPr>
        </p:nvSpPr>
        <p:spPr>
          <a:xfrm>
            <a:off x="1080000" y="1728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58" name="Agenda 3">
            <a:extLst>
              <a:ext uri="{FF2B5EF4-FFF2-40B4-BE49-F238E27FC236}">
                <a16:creationId xmlns:a16="http://schemas.microsoft.com/office/drawing/2014/main" id="{37AB8B87-C9ED-3385-5FF6-FF92D31E60B5}"/>
              </a:ext>
            </a:extLst>
          </p:cNvPr>
          <p:cNvSpPr>
            <a:spLocks noGrp="1"/>
          </p:cNvSpPr>
          <p:nvPr>
            <p:ph type="body" sz="quarter" idx="14" hasCustomPrompt="1"/>
          </p:nvPr>
        </p:nvSpPr>
        <p:spPr>
          <a:xfrm>
            <a:off x="1080000" y="2016000"/>
            <a:ext cx="5400000" cy="252000"/>
          </a:xfrm>
        </p:spPr>
        <p:txBody>
          <a:bodyPr vert="horz" lIns="91440" tIns="45720" rIns="91440" bIns="45720" rtlCol="0">
            <a:noAutofit/>
          </a:bodyPr>
          <a:lstStyle>
            <a:lvl1pPr marL="0" indent="0">
              <a:buFont typeface="Arial" panose="020B0604020202020204" pitchFamily="34" charset="0"/>
              <a:buNone/>
              <a:defRPr lang="en-US" sz="14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59" name="Explanation 3">
            <a:extLst>
              <a:ext uri="{FF2B5EF4-FFF2-40B4-BE49-F238E27FC236}">
                <a16:creationId xmlns:a16="http://schemas.microsoft.com/office/drawing/2014/main" id="{4B68A809-A25E-9206-8B41-6A054EF77D71}"/>
              </a:ext>
            </a:extLst>
          </p:cNvPr>
          <p:cNvSpPr>
            <a:spLocks noGrp="1"/>
          </p:cNvSpPr>
          <p:nvPr>
            <p:ph type="body" sz="quarter" idx="15" hasCustomPrompt="1"/>
          </p:nvPr>
        </p:nvSpPr>
        <p:spPr>
          <a:xfrm>
            <a:off x="1080000" y="2268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60" name="Agenda 4">
            <a:extLst>
              <a:ext uri="{FF2B5EF4-FFF2-40B4-BE49-F238E27FC236}">
                <a16:creationId xmlns:a16="http://schemas.microsoft.com/office/drawing/2014/main" id="{E9C3F722-8C97-6387-4455-92F63E371CD6}"/>
              </a:ext>
            </a:extLst>
          </p:cNvPr>
          <p:cNvSpPr>
            <a:spLocks noGrp="1"/>
          </p:cNvSpPr>
          <p:nvPr>
            <p:ph type="body" sz="quarter" idx="16" hasCustomPrompt="1"/>
          </p:nvPr>
        </p:nvSpPr>
        <p:spPr>
          <a:xfrm>
            <a:off x="1080000" y="2556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61" name="Explanation 4">
            <a:extLst>
              <a:ext uri="{FF2B5EF4-FFF2-40B4-BE49-F238E27FC236}">
                <a16:creationId xmlns:a16="http://schemas.microsoft.com/office/drawing/2014/main" id="{A3DA7737-EB6A-732B-9518-880DFA626544}"/>
              </a:ext>
            </a:extLst>
          </p:cNvPr>
          <p:cNvSpPr>
            <a:spLocks noGrp="1"/>
          </p:cNvSpPr>
          <p:nvPr>
            <p:ph type="body" sz="quarter" idx="17" hasCustomPrompt="1"/>
          </p:nvPr>
        </p:nvSpPr>
        <p:spPr>
          <a:xfrm>
            <a:off x="1080000" y="2808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62" name="Agenda 5">
            <a:extLst>
              <a:ext uri="{FF2B5EF4-FFF2-40B4-BE49-F238E27FC236}">
                <a16:creationId xmlns:a16="http://schemas.microsoft.com/office/drawing/2014/main" id="{F3FF8C5D-FDE8-5DDA-7558-6FD4BF6814C5}"/>
              </a:ext>
            </a:extLst>
          </p:cNvPr>
          <p:cNvSpPr>
            <a:spLocks noGrp="1"/>
          </p:cNvSpPr>
          <p:nvPr>
            <p:ph type="body" sz="quarter" idx="18" hasCustomPrompt="1"/>
          </p:nvPr>
        </p:nvSpPr>
        <p:spPr>
          <a:xfrm>
            <a:off x="1080000" y="3096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63" name="Explanation 5">
            <a:extLst>
              <a:ext uri="{FF2B5EF4-FFF2-40B4-BE49-F238E27FC236}">
                <a16:creationId xmlns:a16="http://schemas.microsoft.com/office/drawing/2014/main" id="{FB15355A-C409-438C-3A07-6F96A442A785}"/>
              </a:ext>
            </a:extLst>
          </p:cNvPr>
          <p:cNvSpPr>
            <a:spLocks noGrp="1"/>
          </p:cNvSpPr>
          <p:nvPr>
            <p:ph type="body" sz="quarter" idx="19" hasCustomPrompt="1"/>
          </p:nvPr>
        </p:nvSpPr>
        <p:spPr>
          <a:xfrm>
            <a:off x="1080000" y="3348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64" name="Agenda 6">
            <a:extLst>
              <a:ext uri="{FF2B5EF4-FFF2-40B4-BE49-F238E27FC236}">
                <a16:creationId xmlns:a16="http://schemas.microsoft.com/office/drawing/2014/main" id="{2A639F7D-21BF-D998-4428-C1C209219C18}"/>
              </a:ext>
            </a:extLst>
          </p:cNvPr>
          <p:cNvSpPr>
            <a:spLocks noGrp="1"/>
          </p:cNvSpPr>
          <p:nvPr>
            <p:ph type="body" sz="quarter" idx="20" hasCustomPrompt="1"/>
          </p:nvPr>
        </p:nvSpPr>
        <p:spPr>
          <a:xfrm>
            <a:off x="1080000" y="3600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65" name="Explanation 6">
            <a:extLst>
              <a:ext uri="{FF2B5EF4-FFF2-40B4-BE49-F238E27FC236}">
                <a16:creationId xmlns:a16="http://schemas.microsoft.com/office/drawing/2014/main" id="{68CF3BF2-B0E1-09F6-DBB1-6C785A97F751}"/>
              </a:ext>
            </a:extLst>
          </p:cNvPr>
          <p:cNvSpPr>
            <a:spLocks noGrp="1"/>
          </p:cNvSpPr>
          <p:nvPr>
            <p:ph type="body" sz="quarter" idx="21" hasCustomPrompt="1"/>
          </p:nvPr>
        </p:nvSpPr>
        <p:spPr>
          <a:xfrm>
            <a:off x="1080000" y="3852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6" name="Agenda 7">
            <a:extLst>
              <a:ext uri="{FF2B5EF4-FFF2-40B4-BE49-F238E27FC236}">
                <a16:creationId xmlns:a16="http://schemas.microsoft.com/office/drawing/2014/main" id="{ED5A8A6D-10CF-C2F5-7F72-47EA8D898D4F}"/>
              </a:ext>
            </a:extLst>
          </p:cNvPr>
          <p:cNvSpPr>
            <a:spLocks noGrp="1"/>
          </p:cNvSpPr>
          <p:nvPr>
            <p:ph type="body" sz="quarter" idx="22" hasCustomPrompt="1"/>
          </p:nvPr>
        </p:nvSpPr>
        <p:spPr>
          <a:xfrm>
            <a:off x="1080000" y="4140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7" name="Explanation 7">
            <a:extLst>
              <a:ext uri="{FF2B5EF4-FFF2-40B4-BE49-F238E27FC236}">
                <a16:creationId xmlns:a16="http://schemas.microsoft.com/office/drawing/2014/main" id="{15ABCFF9-7FD1-FC6B-2431-ADCA5B06DD82}"/>
              </a:ext>
            </a:extLst>
          </p:cNvPr>
          <p:cNvSpPr>
            <a:spLocks noGrp="1"/>
          </p:cNvSpPr>
          <p:nvPr>
            <p:ph type="body" sz="quarter" idx="23" hasCustomPrompt="1"/>
          </p:nvPr>
        </p:nvSpPr>
        <p:spPr>
          <a:xfrm>
            <a:off x="1080000" y="4391205"/>
            <a:ext cx="5400000" cy="216000"/>
          </a:xfrm>
        </p:spPr>
        <p:txBody>
          <a:bodyPr vert="horz" lIns="91440" tIns="45720" rIns="91440" bIns="45720" rtlCol="0">
            <a:noAutofit/>
          </a:bodyPr>
          <a:lstStyle>
            <a:lvl1pPr marL="0" indent="0">
              <a:buFont typeface="Arial" panose="020B0604020202020204" pitchFamily="34" charset="0"/>
              <a:buNone/>
              <a:defRPr lang="en-US" sz="1100" dirty="0" smtClean="0"/>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68" name="Agenda 8">
            <a:extLst>
              <a:ext uri="{FF2B5EF4-FFF2-40B4-BE49-F238E27FC236}">
                <a16:creationId xmlns:a16="http://schemas.microsoft.com/office/drawing/2014/main" id="{73D60251-404A-5480-FD30-9115DC8D877C}"/>
              </a:ext>
            </a:extLst>
          </p:cNvPr>
          <p:cNvSpPr>
            <a:spLocks noGrp="1"/>
          </p:cNvSpPr>
          <p:nvPr>
            <p:ph type="body" sz="quarter" idx="24" hasCustomPrompt="1"/>
          </p:nvPr>
        </p:nvSpPr>
        <p:spPr>
          <a:xfrm>
            <a:off x="1080000" y="4680000"/>
            <a:ext cx="5400000" cy="252000"/>
          </a:xfrm>
        </p:spPr>
        <p:txBody>
          <a:bodyPr vert="horz" lIns="91440" tIns="45720" rIns="91440" bIns="45720" rtlCol="0">
            <a:noAutofit/>
          </a:bodyPr>
          <a:lstStyle>
            <a:lvl1pPr marL="0" indent="0">
              <a:buFont typeface="Arial" panose="020B0604020202020204" pitchFamily="34" charset="0"/>
              <a:buNone/>
              <a:defRPr lang="en-DE" sz="14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69" name="Explanation 8">
            <a:extLst>
              <a:ext uri="{FF2B5EF4-FFF2-40B4-BE49-F238E27FC236}">
                <a16:creationId xmlns:a16="http://schemas.microsoft.com/office/drawing/2014/main" id="{05B065A1-A609-7A69-2D07-A8DA3E1BB357}"/>
              </a:ext>
            </a:extLst>
          </p:cNvPr>
          <p:cNvSpPr>
            <a:spLocks noGrp="1"/>
          </p:cNvSpPr>
          <p:nvPr>
            <p:ph type="body" sz="quarter" idx="25" hasCustomPrompt="1"/>
          </p:nvPr>
        </p:nvSpPr>
        <p:spPr>
          <a:xfrm>
            <a:off x="1080000" y="4932000"/>
            <a:ext cx="5400000" cy="216000"/>
          </a:xfrm>
        </p:spPr>
        <p:txBody>
          <a:bodyPr vert="horz" lIns="91440" tIns="45720" rIns="91440" bIns="45720" rtlCol="0">
            <a:noAutofit/>
          </a:bodyPr>
          <a:lstStyle>
            <a:lvl1pPr marL="0" indent="0">
              <a:buFont typeface="Arial" panose="020B0604020202020204" pitchFamily="34" charset="0"/>
              <a:buNone/>
              <a:defRPr lang="en-US" sz="1100" smtClean="0"/>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
        <p:nvSpPr>
          <p:cNvPr id="86" name="Agenda 1">
            <a:extLst>
              <a:ext uri="{FF2B5EF4-FFF2-40B4-BE49-F238E27FC236}">
                <a16:creationId xmlns:a16="http://schemas.microsoft.com/office/drawing/2014/main" id="{60F85A38-FDE3-3630-0739-EA2ABC940F59}"/>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87" name="Explanation 1">
            <a:extLst>
              <a:ext uri="{FF2B5EF4-FFF2-40B4-BE49-F238E27FC236}">
                <a16:creationId xmlns:a16="http://schemas.microsoft.com/office/drawing/2014/main" id="{684C3C47-8F02-DCF7-BE3A-5DF8860845EF}"/>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88" name="Agenda 2">
            <a:extLst>
              <a:ext uri="{FF2B5EF4-FFF2-40B4-BE49-F238E27FC236}">
                <a16:creationId xmlns:a16="http://schemas.microsoft.com/office/drawing/2014/main" id="{89E78CD1-7781-64ED-612F-AF152ABD47B4}"/>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89" name="Explanation 2">
            <a:extLst>
              <a:ext uri="{FF2B5EF4-FFF2-40B4-BE49-F238E27FC236}">
                <a16:creationId xmlns:a16="http://schemas.microsoft.com/office/drawing/2014/main" id="{2E80E57E-7868-C228-7AAB-4758235BC53E}"/>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90" name="Agenda 3">
            <a:extLst>
              <a:ext uri="{FF2B5EF4-FFF2-40B4-BE49-F238E27FC236}">
                <a16:creationId xmlns:a16="http://schemas.microsoft.com/office/drawing/2014/main" id="{733FB19F-CC18-62CB-54FA-85412EE8E30D}"/>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91" name="Explanation 3">
            <a:extLst>
              <a:ext uri="{FF2B5EF4-FFF2-40B4-BE49-F238E27FC236}">
                <a16:creationId xmlns:a16="http://schemas.microsoft.com/office/drawing/2014/main" id="{5B69A452-3CDA-E100-A3DF-25D4194249D1}"/>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92" name="Agenda 4">
            <a:extLst>
              <a:ext uri="{FF2B5EF4-FFF2-40B4-BE49-F238E27FC236}">
                <a16:creationId xmlns:a16="http://schemas.microsoft.com/office/drawing/2014/main" id="{71C4418B-8C8C-1C34-A5CE-781D47FFC79F}"/>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93" name="Explanation 4">
            <a:extLst>
              <a:ext uri="{FF2B5EF4-FFF2-40B4-BE49-F238E27FC236}">
                <a16:creationId xmlns:a16="http://schemas.microsoft.com/office/drawing/2014/main" id="{D7F7B8CA-E6A0-704B-B2C1-8D146A01F3CE}"/>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94" name="Agenda 5">
            <a:extLst>
              <a:ext uri="{FF2B5EF4-FFF2-40B4-BE49-F238E27FC236}">
                <a16:creationId xmlns:a16="http://schemas.microsoft.com/office/drawing/2014/main" id="{4854DE62-F62F-A168-359D-6802763EEFFF}"/>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95" name="Explanation 5">
            <a:extLst>
              <a:ext uri="{FF2B5EF4-FFF2-40B4-BE49-F238E27FC236}">
                <a16:creationId xmlns:a16="http://schemas.microsoft.com/office/drawing/2014/main" id="{B0C1F5BE-FC45-5008-4DF8-90B445364842}"/>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96" name="Agenda 6">
            <a:extLst>
              <a:ext uri="{FF2B5EF4-FFF2-40B4-BE49-F238E27FC236}">
                <a16:creationId xmlns:a16="http://schemas.microsoft.com/office/drawing/2014/main" id="{3B85D3CE-0B9B-1D27-B440-6D02A93FF50F}"/>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97" name="Explanation 6">
            <a:extLst>
              <a:ext uri="{FF2B5EF4-FFF2-40B4-BE49-F238E27FC236}">
                <a16:creationId xmlns:a16="http://schemas.microsoft.com/office/drawing/2014/main" id="{20931C57-AE1C-8515-B721-5AD7EEE7CC2B}"/>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98" name="Agenda 7">
            <a:extLst>
              <a:ext uri="{FF2B5EF4-FFF2-40B4-BE49-F238E27FC236}">
                <a16:creationId xmlns:a16="http://schemas.microsoft.com/office/drawing/2014/main" id="{592592FC-58B0-102A-9133-F292B1E4E10A}"/>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99" name="Explanation 7">
            <a:extLst>
              <a:ext uri="{FF2B5EF4-FFF2-40B4-BE49-F238E27FC236}">
                <a16:creationId xmlns:a16="http://schemas.microsoft.com/office/drawing/2014/main" id="{EB1B1208-2156-5BE6-DFCD-43753BBA0F33}"/>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100" name="Agenda 8">
            <a:extLst>
              <a:ext uri="{FF2B5EF4-FFF2-40B4-BE49-F238E27FC236}">
                <a16:creationId xmlns:a16="http://schemas.microsoft.com/office/drawing/2014/main" id="{31FBE108-8808-D3AD-ACE4-808E8EA1FF43}"/>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101" name="Explanation 8">
            <a:extLst>
              <a:ext uri="{FF2B5EF4-FFF2-40B4-BE49-F238E27FC236}">
                <a16:creationId xmlns:a16="http://schemas.microsoft.com/office/drawing/2014/main" id="{FE1D624F-2802-B876-5386-ECBD03584DE5}"/>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27929955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Tree>
    <p:extLst>
      <p:ext uri="{BB962C8B-B14F-4D97-AF65-F5344CB8AC3E}">
        <p14:creationId xmlns:p14="http://schemas.microsoft.com/office/powerpoint/2010/main" val="2825704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5667783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9513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468000"/>
          </a:xfrm>
        </p:spPr>
        <p:txBody>
          <a:bodyPr lIns="0" tIns="0" rIns="0" bIns="0" anchor="ctr">
            <a:noAutofit/>
          </a:bodyPr>
          <a:lstStyle>
            <a:lvl1pPr algn="l">
              <a:defRPr sz="2400">
                <a:solidFill>
                  <a:srgbClr val="00A500"/>
                </a:solidFill>
                <a:latin typeface="Segoe UI "/>
              </a:defRPr>
            </a:lvl1pPr>
          </a:lstStyle>
          <a:p>
            <a:r>
              <a:rPr lang="de-DE"/>
              <a:t>Mastertitelformat bearbeiten</a:t>
            </a:r>
          </a:p>
        </p:txBody>
      </p:sp>
      <p:cxnSp>
        <p:nvCxnSpPr>
          <p:cNvPr id="4" name="Gerader Verbinder 7">
            <a:extLst>
              <a:ext uri="{FF2B5EF4-FFF2-40B4-BE49-F238E27FC236}">
                <a16:creationId xmlns:a16="http://schemas.microsoft.com/office/drawing/2014/main" id="{8FF5E285-A04C-2E0A-D991-8C513746FE36}"/>
              </a:ext>
            </a:extLst>
          </p:cNvPr>
          <p:cNvCxnSpPr/>
          <p:nvPr userDrawn="1"/>
        </p:nvCxnSpPr>
        <p:spPr>
          <a:xfrm>
            <a:off x="252000" y="46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5747031-FC0A-BFDF-07CD-F7F5734FC862}"/>
              </a:ext>
            </a:extLst>
          </p:cNvPr>
          <p:cNvSpPr/>
          <p:nvPr userDrawn="1"/>
        </p:nvSpPr>
        <p:spPr>
          <a:xfrm>
            <a:off x="7741920" y="5273040"/>
            <a:ext cx="1254760" cy="365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7385900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Infografik Headline and 2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6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76000"/>
            <a:ext cx="8640000" cy="468000"/>
          </a:xfrm>
        </p:spPr>
        <p:txBody>
          <a:bodyPr vert="horz" lIns="0" tIns="0" rIns="0" bIns="0" rtlCol="0" anchor="t">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1008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9843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8085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2583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72258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Agenda 5 Topics, 1 Preview right">
    <p:spTree>
      <p:nvGrpSpPr>
        <p:cNvPr id="1" name=""/>
        <p:cNvGrpSpPr/>
        <p:nvPr/>
      </p:nvGrpSpPr>
      <p:grpSpPr>
        <a:xfrm>
          <a:off x="0" y="0"/>
          <a:ext cx="0" cy="0"/>
          <a:chOff x="0" y="0"/>
          <a:chExt cx="0" cy="0"/>
        </a:xfrm>
      </p:grpSpPr>
      <p:sp>
        <p:nvSpPr>
          <p:cNvPr id="3" name="Bildplatzhalter 4">
            <a:extLst>
              <a:ext uri="{FF2B5EF4-FFF2-40B4-BE49-F238E27FC236}">
                <a16:creationId xmlns:a16="http://schemas.microsoft.com/office/drawing/2014/main" id="{AA09E1C3-7AAE-FDA0-ECCE-31AAD113509F}"/>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de-DE"/>
              <a:t>Bild durch Klicken auf Symbol hinzufügen</a:t>
            </a:r>
          </a:p>
        </p:txBody>
      </p:sp>
      <p:sp>
        <p:nvSpPr>
          <p:cNvPr id="4" name="Titel 1">
            <a:extLst>
              <a:ext uri="{FF2B5EF4-FFF2-40B4-BE49-F238E27FC236}">
                <a16:creationId xmlns:a16="http://schemas.microsoft.com/office/drawing/2014/main" id="{96B9A9B4-8E79-BCFA-98E6-124A77910851}"/>
              </a:ext>
            </a:extLst>
          </p:cNvPr>
          <p:cNvSpPr>
            <a:spLocks noGrp="1"/>
          </p:cNvSpPr>
          <p:nvPr>
            <p:ph type="ctrTitle"/>
          </p:nvPr>
        </p:nvSpPr>
        <p:spPr>
          <a:xfrm>
            <a:off x="216000" y="288000"/>
            <a:ext cx="554399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 bearbeiten</a:t>
            </a:r>
          </a:p>
        </p:txBody>
      </p:sp>
      <p:sp>
        <p:nvSpPr>
          <p:cNvPr id="6" name="Textfeld 16">
            <a:extLst>
              <a:ext uri="{FF2B5EF4-FFF2-40B4-BE49-F238E27FC236}">
                <a16:creationId xmlns:a16="http://schemas.microsoft.com/office/drawing/2014/main" id="{E6803593-7FE4-C4D8-F321-663CF43C632B}"/>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8" name="Textfeld 17">
            <a:extLst>
              <a:ext uri="{FF2B5EF4-FFF2-40B4-BE49-F238E27FC236}">
                <a16:creationId xmlns:a16="http://schemas.microsoft.com/office/drawing/2014/main" id="{27646075-357D-88C2-2A50-0CF37CD00359}"/>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9" name="Textfeld 18">
            <a:extLst>
              <a:ext uri="{FF2B5EF4-FFF2-40B4-BE49-F238E27FC236}">
                <a16:creationId xmlns:a16="http://schemas.microsoft.com/office/drawing/2014/main" id="{EC0EF02F-5A30-622D-E7FD-28F687FFEC6E}"/>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13" name="Gerader Verbinder 22">
            <a:extLst>
              <a:ext uri="{FF2B5EF4-FFF2-40B4-BE49-F238E27FC236}">
                <a16:creationId xmlns:a16="http://schemas.microsoft.com/office/drawing/2014/main" id="{165370E9-1EFB-D45B-3BDC-3F8F6A7ACF8B}"/>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4" name="Gerader Verbinder 23">
            <a:extLst>
              <a:ext uri="{FF2B5EF4-FFF2-40B4-BE49-F238E27FC236}">
                <a16:creationId xmlns:a16="http://schemas.microsoft.com/office/drawing/2014/main" id="{27BD585A-45D4-A596-4B26-5B4C21A4A54A}"/>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15" name="Gerader Verbinder 28">
            <a:extLst>
              <a:ext uri="{FF2B5EF4-FFF2-40B4-BE49-F238E27FC236}">
                <a16:creationId xmlns:a16="http://schemas.microsoft.com/office/drawing/2014/main" id="{FC9DCC30-2BD6-908A-0F40-B762CB3231EA}"/>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19" name="Textfeld 31">
            <a:extLst>
              <a:ext uri="{FF2B5EF4-FFF2-40B4-BE49-F238E27FC236}">
                <a16:creationId xmlns:a16="http://schemas.microsoft.com/office/drawing/2014/main" id="{5DA26A92-2F74-DFFF-D374-754430C4F841}"/>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cxnSp>
        <p:nvCxnSpPr>
          <p:cNvPr id="22" name="Gerader Verbinder 34">
            <a:extLst>
              <a:ext uri="{FF2B5EF4-FFF2-40B4-BE49-F238E27FC236}">
                <a16:creationId xmlns:a16="http://schemas.microsoft.com/office/drawing/2014/main" id="{D12C6FBC-DB12-E37B-8FA9-CDFC286329CB}"/>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30" name="Ink 29">
                <a:extLst>
                  <a:ext uri="{FF2B5EF4-FFF2-40B4-BE49-F238E27FC236}">
                    <a16:creationId xmlns:a16="http://schemas.microsoft.com/office/drawing/2014/main" id="{5852D97F-0CEC-BFDD-4538-4395FFB16111}"/>
                  </a:ext>
                </a:extLst>
              </p14:cNvPr>
              <p14:cNvContentPartPr/>
              <p14:nvPr userDrawn="1"/>
            </p14:nvContentPartPr>
            <p14:xfrm>
              <a:off x="8592465" y="1797203"/>
              <a:ext cx="4320" cy="2160"/>
            </p14:xfrm>
          </p:contentPart>
        </mc:Choice>
        <mc:Fallback xmlns="">
          <p:pic>
            <p:nvPicPr>
              <p:cNvPr id="30" name="Ink 29">
                <a:extLst>
                  <a:ext uri="{FF2B5EF4-FFF2-40B4-BE49-F238E27FC236}">
                    <a16:creationId xmlns:a16="http://schemas.microsoft.com/office/drawing/2014/main" id="{5852D97F-0CEC-BFDD-4538-4395FFB16111}"/>
                  </a:ext>
                </a:extLst>
              </p:cNvPr>
              <p:cNvPicPr/>
              <p:nvPr/>
            </p:nvPicPr>
            <p:blipFill>
              <a:blip r:embed="rId3"/>
              <a:stretch>
                <a:fillRect/>
              </a:stretch>
            </p:blipFill>
            <p:spPr>
              <a:xfrm>
                <a:off x="8588145" y="1793500"/>
                <a:ext cx="12960" cy="9566"/>
              </a:xfrm>
              <a:prstGeom prst="rect">
                <a:avLst/>
              </a:prstGeom>
            </p:spPr>
          </p:pic>
        </mc:Fallback>
      </mc:AlternateContent>
      <p:sp>
        <p:nvSpPr>
          <p:cNvPr id="31" name="Textfeld 31">
            <a:extLst>
              <a:ext uri="{FF2B5EF4-FFF2-40B4-BE49-F238E27FC236}">
                <a16:creationId xmlns:a16="http://schemas.microsoft.com/office/drawing/2014/main" id="{F6694254-6129-90FB-DB91-FE91B30AF52C}"/>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cxnSp>
        <p:nvCxnSpPr>
          <p:cNvPr id="32" name="Gerader Verbinder 34">
            <a:extLst>
              <a:ext uri="{FF2B5EF4-FFF2-40B4-BE49-F238E27FC236}">
                <a16:creationId xmlns:a16="http://schemas.microsoft.com/office/drawing/2014/main" id="{B90F86DE-6774-5228-F6DE-74A52ECE9D45}"/>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3" name="Agenda 1">
            <a:extLst>
              <a:ext uri="{FF2B5EF4-FFF2-40B4-BE49-F238E27FC236}">
                <a16:creationId xmlns:a16="http://schemas.microsoft.com/office/drawing/2014/main" id="{A9EA9451-BCE8-581D-7C61-C96FCC6A3ADC}"/>
              </a:ext>
            </a:extLst>
          </p:cNvPr>
          <p:cNvSpPr>
            <a:spLocks noGrp="1"/>
          </p:cNvSpPr>
          <p:nvPr>
            <p:ph type="body" sz="quarter" idx="10" hasCustomPrompt="1"/>
          </p:nvPr>
        </p:nvSpPr>
        <p:spPr>
          <a:xfrm>
            <a:off x="1080000" y="1080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1</a:t>
            </a:r>
          </a:p>
        </p:txBody>
      </p:sp>
      <p:sp>
        <p:nvSpPr>
          <p:cNvPr id="34" name="Agenda 2">
            <a:extLst>
              <a:ext uri="{FF2B5EF4-FFF2-40B4-BE49-F238E27FC236}">
                <a16:creationId xmlns:a16="http://schemas.microsoft.com/office/drawing/2014/main" id="{BFB57372-6BF1-A35F-19C4-4B44745A4CDD}"/>
              </a:ext>
            </a:extLst>
          </p:cNvPr>
          <p:cNvSpPr>
            <a:spLocks noGrp="1"/>
          </p:cNvSpPr>
          <p:nvPr>
            <p:ph type="body" sz="quarter" idx="12" hasCustomPrompt="1"/>
          </p:nvPr>
        </p:nvSpPr>
        <p:spPr>
          <a:xfrm>
            <a:off x="1080000" y="1692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2</a:t>
            </a:r>
            <a:endParaRPr lang="en-DE"/>
          </a:p>
        </p:txBody>
      </p:sp>
      <p:sp>
        <p:nvSpPr>
          <p:cNvPr id="35" name="Agenda 3">
            <a:extLst>
              <a:ext uri="{FF2B5EF4-FFF2-40B4-BE49-F238E27FC236}">
                <a16:creationId xmlns:a16="http://schemas.microsoft.com/office/drawing/2014/main" id="{6D2B5845-D18F-14FD-14D8-96591C125BBD}"/>
              </a:ext>
            </a:extLst>
          </p:cNvPr>
          <p:cNvSpPr>
            <a:spLocks noGrp="1"/>
          </p:cNvSpPr>
          <p:nvPr>
            <p:ph type="body" sz="quarter" idx="14" hasCustomPrompt="1"/>
          </p:nvPr>
        </p:nvSpPr>
        <p:spPr>
          <a:xfrm>
            <a:off x="1080000" y="2304000"/>
            <a:ext cx="4680000" cy="540000"/>
          </a:xfrm>
        </p:spPr>
        <p:txBody>
          <a:bodyPr vert="horz" lIns="0" tIns="0" rIns="0" bIns="0" rtlCol="0" anchor="ctr">
            <a:noAutofit/>
          </a:bodyPr>
          <a:lstStyle>
            <a:lvl1pPr marL="0" indent="0">
              <a:buFont typeface="Arial" panose="020B0604020202020204" pitchFamily="34" charset="0"/>
              <a:buNone/>
              <a:defRPr lang="en-US"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3</a:t>
            </a:r>
          </a:p>
        </p:txBody>
      </p:sp>
      <p:sp>
        <p:nvSpPr>
          <p:cNvPr id="36" name="Agenda 4">
            <a:extLst>
              <a:ext uri="{FF2B5EF4-FFF2-40B4-BE49-F238E27FC236}">
                <a16:creationId xmlns:a16="http://schemas.microsoft.com/office/drawing/2014/main" id="{CFBCE01A-60DC-162B-6E1B-015AC28DFC20}"/>
              </a:ext>
            </a:extLst>
          </p:cNvPr>
          <p:cNvSpPr>
            <a:spLocks noGrp="1"/>
          </p:cNvSpPr>
          <p:nvPr>
            <p:ph type="body" sz="quarter" idx="16" hasCustomPrompt="1"/>
          </p:nvPr>
        </p:nvSpPr>
        <p:spPr>
          <a:xfrm>
            <a:off x="1080000" y="2916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Morning 4</a:t>
            </a:r>
            <a:endParaRPr lang="en-DE"/>
          </a:p>
        </p:txBody>
      </p:sp>
      <p:sp>
        <p:nvSpPr>
          <p:cNvPr id="37" name="Agenda 5">
            <a:extLst>
              <a:ext uri="{FF2B5EF4-FFF2-40B4-BE49-F238E27FC236}">
                <a16:creationId xmlns:a16="http://schemas.microsoft.com/office/drawing/2014/main" id="{463F2DD5-24E9-0B1F-4530-AC37685AA24F}"/>
              </a:ext>
            </a:extLst>
          </p:cNvPr>
          <p:cNvSpPr>
            <a:spLocks noGrp="1"/>
          </p:cNvSpPr>
          <p:nvPr>
            <p:ph type="body" sz="quarter" idx="18" hasCustomPrompt="1"/>
          </p:nvPr>
        </p:nvSpPr>
        <p:spPr>
          <a:xfrm>
            <a:off x="1080000" y="3528000"/>
            <a:ext cx="4680000" cy="540000"/>
          </a:xfrm>
        </p:spPr>
        <p:txBody>
          <a:bodyPr vert="horz" lIns="0" tIns="0" rIns="0" bIns="0" rtlCol="0" anchor="ctr">
            <a:noAutofit/>
          </a:bodyPr>
          <a:lstStyle>
            <a:lvl1pPr marL="0" indent="0">
              <a:buFont typeface="Arial" panose="020B0604020202020204" pitchFamily="34" charset="0"/>
              <a:buNone/>
              <a:defRPr lang="en-DE" sz="18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lnSpc>
                <a:spcPct val="100000"/>
              </a:lnSpc>
            </a:pPr>
            <a:r>
              <a:rPr lang="en-US"/>
              <a:t>Topic in Agenda Lunch 5</a:t>
            </a:r>
            <a:endParaRPr lang="en-DE"/>
          </a:p>
        </p:txBody>
      </p:sp>
      <p:sp>
        <p:nvSpPr>
          <p:cNvPr id="38" name="Agenda 1">
            <a:extLst>
              <a:ext uri="{FF2B5EF4-FFF2-40B4-BE49-F238E27FC236}">
                <a16:creationId xmlns:a16="http://schemas.microsoft.com/office/drawing/2014/main" id="{C061A245-FABC-FE36-0124-44F277E98C51}"/>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39" name="Explanation 1">
            <a:extLst>
              <a:ext uri="{FF2B5EF4-FFF2-40B4-BE49-F238E27FC236}">
                <a16:creationId xmlns:a16="http://schemas.microsoft.com/office/drawing/2014/main" id="{81E10F9A-D693-59DE-548B-0D2B2A6EAFE4}"/>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40" name="Agenda 2">
            <a:extLst>
              <a:ext uri="{FF2B5EF4-FFF2-40B4-BE49-F238E27FC236}">
                <a16:creationId xmlns:a16="http://schemas.microsoft.com/office/drawing/2014/main" id="{6133A5DF-9B53-3C8D-7E55-4D25F435FABB}"/>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41" name="Explanation 2">
            <a:extLst>
              <a:ext uri="{FF2B5EF4-FFF2-40B4-BE49-F238E27FC236}">
                <a16:creationId xmlns:a16="http://schemas.microsoft.com/office/drawing/2014/main" id="{2371813E-D53B-2E97-C040-B9029DF2650D}"/>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42" name="Agenda 3">
            <a:extLst>
              <a:ext uri="{FF2B5EF4-FFF2-40B4-BE49-F238E27FC236}">
                <a16:creationId xmlns:a16="http://schemas.microsoft.com/office/drawing/2014/main" id="{A131B78C-DC4A-16D9-7006-6C3E0381E55B}"/>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43" name="Explanation 3">
            <a:extLst>
              <a:ext uri="{FF2B5EF4-FFF2-40B4-BE49-F238E27FC236}">
                <a16:creationId xmlns:a16="http://schemas.microsoft.com/office/drawing/2014/main" id="{A26D4D22-3EF1-95E3-B40E-DBADFA650B5F}"/>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44" name="Agenda 4">
            <a:extLst>
              <a:ext uri="{FF2B5EF4-FFF2-40B4-BE49-F238E27FC236}">
                <a16:creationId xmlns:a16="http://schemas.microsoft.com/office/drawing/2014/main" id="{561B1C6E-8D73-3D81-A125-4C610C978314}"/>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45" name="Explanation 4">
            <a:extLst>
              <a:ext uri="{FF2B5EF4-FFF2-40B4-BE49-F238E27FC236}">
                <a16:creationId xmlns:a16="http://schemas.microsoft.com/office/drawing/2014/main" id="{20755D85-C549-B5F9-2080-177661464FAA}"/>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46" name="Agenda 5">
            <a:extLst>
              <a:ext uri="{FF2B5EF4-FFF2-40B4-BE49-F238E27FC236}">
                <a16:creationId xmlns:a16="http://schemas.microsoft.com/office/drawing/2014/main" id="{E078BA8E-6A06-D42A-6A1E-652EA2E8BCA5}"/>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47" name="Explanation 5">
            <a:extLst>
              <a:ext uri="{FF2B5EF4-FFF2-40B4-BE49-F238E27FC236}">
                <a16:creationId xmlns:a16="http://schemas.microsoft.com/office/drawing/2014/main" id="{3CA7FE68-7B62-044B-ECFB-EC7AC28203FF}"/>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48" name="Agenda 6">
            <a:extLst>
              <a:ext uri="{FF2B5EF4-FFF2-40B4-BE49-F238E27FC236}">
                <a16:creationId xmlns:a16="http://schemas.microsoft.com/office/drawing/2014/main" id="{BB115137-FE9B-BDF3-BDD5-306A6EC05315}"/>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49" name="Explanation 6">
            <a:extLst>
              <a:ext uri="{FF2B5EF4-FFF2-40B4-BE49-F238E27FC236}">
                <a16:creationId xmlns:a16="http://schemas.microsoft.com/office/drawing/2014/main" id="{8D15EB57-2ADC-6E05-2EB5-0F93B9534CB3}"/>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50" name="Agenda 7">
            <a:extLst>
              <a:ext uri="{FF2B5EF4-FFF2-40B4-BE49-F238E27FC236}">
                <a16:creationId xmlns:a16="http://schemas.microsoft.com/office/drawing/2014/main" id="{6E4CD2D4-E464-C829-8D24-22F56C9B4EA4}"/>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51" name="Explanation 7">
            <a:extLst>
              <a:ext uri="{FF2B5EF4-FFF2-40B4-BE49-F238E27FC236}">
                <a16:creationId xmlns:a16="http://schemas.microsoft.com/office/drawing/2014/main" id="{AAEBE195-4349-4A00-E847-972486C98060}"/>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52" name="Agenda 8">
            <a:extLst>
              <a:ext uri="{FF2B5EF4-FFF2-40B4-BE49-F238E27FC236}">
                <a16:creationId xmlns:a16="http://schemas.microsoft.com/office/drawing/2014/main" id="{5025CC62-00C1-2428-E176-DC98A7755B1C}"/>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53" name="Explanation 8">
            <a:extLst>
              <a:ext uri="{FF2B5EF4-FFF2-40B4-BE49-F238E27FC236}">
                <a16:creationId xmlns:a16="http://schemas.microsoft.com/office/drawing/2014/main" id="{5119AA11-42D6-8449-7FA0-2B54C96E5886}"/>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12783624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61CC8D71-396C-9611-CDA9-A89719008A8B}"/>
              </a:ext>
            </a:extLst>
          </p:cNvPr>
          <p:cNvSpPr>
            <a:spLocks noGrp="1"/>
          </p:cNvSpPr>
          <p:nvPr>
            <p:ph type="title"/>
          </p:nvPr>
        </p:nvSpPr>
        <p:spPr>
          <a:xfrm>
            <a:off x="252000" y="900000"/>
            <a:ext cx="2160000" cy="1296000"/>
          </a:xfrm>
        </p:spPr>
        <p:txBody>
          <a:bodyPr lIns="0" tIns="36000" rIns="72000" bIns="36000" anchor="b">
            <a:noAutofit/>
          </a:bodyPr>
          <a:lstStyle>
            <a:lvl1pPr marL="0" indent="0">
              <a:buFont typeface="Arial" panose="020B0604020202020204" pitchFamily="34" charset="0"/>
              <a:buNone/>
              <a:defRPr sz="2400">
                <a:solidFill>
                  <a:srgbClr val="00A500"/>
                </a:solidFill>
              </a:defRPr>
            </a:lvl1pPr>
          </a:lstStyle>
          <a:p>
            <a:r>
              <a:rPr lang="en-US"/>
              <a:t>Click to edit Master title style</a:t>
            </a:r>
            <a:endParaRPr lang="de-DE"/>
          </a:p>
        </p:txBody>
      </p:sp>
      <p:sp>
        <p:nvSpPr>
          <p:cNvPr id="4" name="Textfeld 16">
            <a:extLst>
              <a:ext uri="{FF2B5EF4-FFF2-40B4-BE49-F238E27FC236}">
                <a16:creationId xmlns:a16="http://schemas.microsoft.com/office/drawing/2014/main" id="{10DA8E80-44D9-F61D-985E-E535C452874C}"/>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2</a:t>
            </a:r>
          </a:p>
        </p:txBody>
      </p:sp>
      <p:sp>
        <p:nvSpPr>
          <p:cNvPr id="5" name="Textfeld 17">
            <a:extLst>
              <a:ext uri="{FF2B5EF4-FFF2-40B4-BE49-F238E27FC236}">
                <a16:creationId xmlns:a16="http://schemas.microsoft.com/office/drawing/2014/main" id="{BA5A0717-A91F-FDD3-3C6D-22E901E2F4D6}"/>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3</a:t>
            </a:r>
          </a:p>
        </p:txBody>
      </p:sp>
      <p:sp>
        <p:nvSpPr>
          <p:cNvPr id="8" name="Textfeld 18">
            <a:extLst>
              <a:ext uri="{FF2B5EF4-FFF2-40B4-BE49-F238E27FC236}">
                <a16:creationId xmlns:a16="http://schemas.microsoft.com/office/drawing/2014/main" id="{46216758-0AC4-C55D-80E4-24200F33843B}"/>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4</a:t>
            </a:r>
          </a:p>
        </p:txBody>
      </p:sp>
      <p:sp>
        <p:nvSpPr>
          <p:cNvPr id="15" name="Textfeld 19">
            <a:extLst>
              <a:ext uri="{FF2B5EF4-FFF2-40B4-BE49-F238E27FC236}">
                <a16:creationId xmlns:a16="http://schemas.microsoft.com/office/drawing/2014/main" id="{675512D6-203A-F1E2-E5B3-50DAC6B9BD5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16" name="Gerader Verbinder 22">
            <a:extLst>
              <a:ext uri="{FF2B5EF4-FFF2-40B4-BE49-F238E27FC236}">
                <a16:creationId xmlns:a16="http://schemas.microsoft.com/office/drawing/2014/main" id="{7C8E11C7-1B14-D5D9-B1F8-43CCBE70732E}"/>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7176B46B-DF85-1178-099B-67A5C37B0A12}"/>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56A48FD0-1326-C4E5-ECBA-D4EA788727A8}"/>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8">
            <a:extLst>
              <a:ext uri="{FF2B5EF4-FFF2-40B4-BE49-F238E27FC236}">
                <a16:creationId xmlns:a16="http://schemas.microsoft.com/office/drawing/2014/main" id="{BC892EE4-36D3-204A-1767-ACA392A35897}"/>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7" name="Textfeld 31">
            <a:extLst>
              <a:ext uri="{FF2B5EF4-FFF2-40B4-BE49-F238E27FC236}">
                <a16:creationId xmlns:a16="http://schemas.microsoft.com/office/drawing/2014/main" id="{CB6B2A5D-6234-A4D1-2E3E-B7805C214609}"/>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1</a:t>
            </a:r>
          </a:p>
        </p:txBody>
      </p:sp>
      <p:cxnSp>
        <p:nvCxnSpPr>
          <p:cNvPr id="28" name="Gerader Verbinder 34">
            <a:extLst>
              <a:ext uri="{FF2B5EF4-FFF2-40B4-BE49-F238E27FC236}">
                <a16:creationId xmlns:a16="http://schemas.microsoft.com/office/drawing/2014/main" id="{FDED666A-AE3F-6F03-605D-5B4888AE54EB}"/>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0" name="Untertitel 2">
            <a:extLst>
              <a:ext uri="{FF2B5EF4-FFF2-40B4-BE49-F238E27FC236}">
                <a16:creationId xmlns:a16="http://schemas.microsoft.com/office/drawing/2014/main" id="{ABBF4964-5175-1EFF-D0D3-8B1A49EA34C0}"/>
              </a:ext>
            </a:extLst>
          </p:cNvPr>
          <p:cNvSpPr>
            <a:spLocks noGrp="1"/>
          </p:cNvSpPr>
          <p:nvPr>
            <p:ph type="subTitle" idx="101"/>
          </p:nvPr>
        </p:nvSpPr>
        <p:spPr>
          <a:xfrm>
            <a:off x="252000" y="2232000"/>
            <a:ext cx="2160000" cy="2880000"/>
          </a:xfrm>
        </p:spPr>
        <p:txBody>
          <a:bodyPr lIns="0" tIns="0" rIns="0" bIns="0">
            <a:noAutofit/>
          </a:bodyPr>
          <a:lstStyle>
            <a:lvl1pPr marL="0" indent="0" algn="l">
              <a:lnSpc>
                <a:spcPct val="100000"/>
              </a:lnSpc>
              <a:buFont typeface="Arial" panose="020B0604020202020204" pitchFamily="34" charset="0"/>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31" name="Agenda 1">
            <a:extLst>
              <a:ext uri="{FF2B5EF4-FFF2-40B4-BE49-F238E27FC236}">
                <a16:creationId xmlns:a16="http://schemas.microsoft.com/office/drawing/2014/main" id="{7441B570-0015-2547-75A9-A905902C95F7}"/>
              </a:ext>
            </a:extLst>
          </p:cNvPr>
          <p:cNvSpPr>
            <a:spLocks noGrp="1"/>
          </p:cNvSpPr>
          <p:nvPr>
            <p:ph type="body" sz="quarter" idx="10" hasCustomPrompt="1"/>
          </p:nvPr>
        </p:nvSpPr>
        <p:spPr>
          <a:xfrm>
            <a:off x="3959931" y="1332000"/>
            <a:ext cx="468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37" name="Explanation 1">
            <a:extLst>
              <a:ext uri="{FF2B5EF4-FFF2-40B4-BE49-F238E27FC236}">
                <a16:creationId xmlns:a16="http://schemas.microsoft.com/office/drawing/2014/main" id="{EA80EB2A-64EE-2AA8-103C-0FA3C746A89C}"/>
              </a:ext>
            </a:extLst>
          </p:cNvPr>
          <p:cNvSpPr>
            <a:spLocks noGrp="1"/>
          </p:cNvSpPr>
          <p:nvPr>
            <p:ph type="body" sz="quarter" idx="11" hasCustomPrompt="1"/>
          </p:nvPr>
        </p:nvSpPr>
        <p:spPr>
          <a:xfrm>
            <a:off x="3959930" y="1620000"/>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1: HR for Dynamics improved XXX</a:t>
            </a:r>
            <a:endParaRPr lang="en-DE"/>
          </a:p>
        </p:txBody>
      </p:sp>
      <p:sp>
        <p:nvSpPr>
          <p:cNvPr id="38" name="Agenda 2">
            <a:extLst>
              <a:ext uri="{FF2B5EF4-FFF2-40B4-BE49-F238E27FC236}">
                <a16:creationId xmlns:a16="http://schemas.microsoft.com/office/drawing/2014/main" id="{09D5553E-9BFC-B971-DEBE-D60FBCCA0707}"/>
              </a:ext>
            </a:extLst>
          </p:cNvPr>
          <p:cNvSpPr>
            <a:spLocks noGrp="1"/>
          </p:cNvSpPr>
          <p:nvPr>
            <p:ph type="body" sz="quarter" idx="12" hasCustomPrompt="1"/>
          </p:nvPr>
        </p:nvSpPr>
        <p:spPr>
          <a:xfrm>
            <a:off x="3959930" y="2052000"/>
            <a:ext cx="468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39" name="Explanation 2">
            <a:extLst>
              <a:ext uri="{FF2B5EF4-FFF2-40B4-BE49-F238E27FC236}">
                <a16:creationId xmlns:a16="http://schemas.microsoft.com/office/drawing/2014/main" id="{A80A4A5A-92C2-7D46-D5EB-38743ADBAC74}"/>
              </a:ext>
            </a:extLst>
          </p:cNvPr>
          <p:cNvSpPr>
            <a:spLocks noGrp="1"/>
          </p:cNvSpPr>
          <p:nvPr>
            <p:ph type="body" sz="quarter" idx="13" hasCustomPrompt="1"/>
          </p:nvPr>
        </p:nvSpPr>
        <p:spPr>
          <a:xfrm>
            <a:off x="3959930" y="2340000"/>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2: HR for Dynamics improved XXX</a:t>
            </a:r>
            <a:endParaRPr lang="en-DE"/>
          </a:p>
        </p:txBody>
      </p:sp>
      <p:sp>
        <p:nvSpPr>
          <p:cNvPr id="40" name="Agenda 3">
            <a:extLst>
              <a:ext uri="{FF2B5EF4-FFF2-40B4-BE49-F238E27FC236}">
                <a16:creationId xmlns:a16="http://schemas.microsoft.com/office/drawing/2014/main" id="{FA1B0D7B-5D66-C39E-E2F1-777151B6C897}"/>
              </a:ext>
            </a:extLst>
          </p:cNvPr>
          <p:cNvSpPr>
            <a:spLocks noGrp="1"/>
          </p:cNvSpPr>
          <p:nvPr>
            <p:ph type="body" sz="quarter" idx="14" hasCustomPrompt="1"/>
          </p:nvPr>
        </p:nvSpPr>
        <p:spPr>
          <a:xfrm>
            <a:off x="3959930" y="2772000"/>
            <a:ext cx="468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3</a:t>
            </a:r>
          </a:p>
        </p:txBody>
      </p:sp>
      <p:sp>
        <p:nvSpPr>
          <p:cNvPr id="41" name="Explanation 3">
            <a:extLst>
              <a:ext uri="{FF2B5EF4-FFF2-40B4-BE49-F238E27FC236}">
                <a16:creationId xmlns:a16="http://schemas.microsoft.com/office/drawing/2014/main" id="{8B67CD75-82BD-0D1C-7966-2F6A37AD4B9B}"/>
              </a:ext>
            </a:extLst>
          </p:cNvPr>
          <p:cNvSpPr>
            <a:spLocks noGrp="1"/>
          </p:cNvSpPr>
          <p:nvPr>
            <p:ph type="body" sz="quarter" idx="15" hasCustomPrompt="1"/>
          </p:nvPr>
        </p:nvSpPr>
        <p:spPr>
          <a:xfrm>
            <a:off x="3959930" y="3060000"/>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3: HR for Dynamics improved XXX</a:t>
            </a:r>
            <a:endParaRPr lang="en-DE"/>
          </a:p>
        </p:txBody>
      </p:sp>
      <p:sp>
        <p:nvSpPr>
          <p:cNvPr id="42" name="Agenda 4">
            <a:extLst>
              <a:ext uri="{FF2B5EF4-FFF2-40B4-BE49-F238E27FC236}">
                <a16:creationId xmlns:a16="http://schemas.microsoft.com/office/drawing/2014/main" id="{A3C027F9-6256-AAA6-26EA-A179F9DA1749}"/>
              </a:ext>
            </a:extLst>
          </p:cNvPr>
          <p:cNvSpPr>
            <a:spLocks noGrp="1"/>
          </p:cNvSpPr>
          <p:nvPr>
            <p:ph type="body" sz="quarter" idx="16" hasCustomPrompt="1"/>
          </p:nvPr>
        </p:nvSpPr>
        <p:spPr>
          <a:xfrm>
            <a:off x="3959930" y="3492000"/>
            <a:ext cx="468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4</a:t>
            </a:r>
            <a:endParaRPr lang="en-DE"/>
          </a:p>
        </p:txBody>
      </p:sp>
      <p:sp>
        <p:nvSpPr>
          <p:cNvPr id="43" name="Explanation 4">
            <a:extLst>
              <a:ext uri="{FF2B5EF4-FFF2-40B4-BE49-F238E27FC236}">
                <a16:creationId xmlns:a16="http://schemas.microsoft.com/office/drawing/2014/main" id="{80907CF0-1981-655F-7B35-5BE5DE4AE506}"/>
              </a:ext>
            </a:extLst>
          </p:cNvPr>
          <p:cNvSpPr>
            <a:spLocks noGrp="1"/>
          </p:cNvSpPr>
          <p:nvPr>
            <p:ph type="body" sz="quarter" idx="17" hasCustomPrompt="1"/>
          </p:nvPr>
        </p:nvSpPr>
        <p:spPr>
          <a:xfrm>
            <a:off x="3959930" y="3780000"/>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4: HR for Dynamics improved XXX</a:t>
            </a:r>
            <a:endParaRPr lang="en-DE"/>
          </a:p>
        </p:txBody>
      </p:sp>
      <p:sp>
        <p:nvSpPr>
          <p:cNvPr id="44" name="Agenda 5">
            <a:extLst>
              <a:ext uri="{FF2B5EF4-FFF2-40B4-BE49-F238E27FC236}">
                <a16:creationId xmlns:a16="http://schemas.microsoft.com/office/drawing/2014/main" id="{D26724C6-B26E-3E2D-C33A-934208B6A9C4}"/>
              </a:ext>
            </a:extLst>
          </p:cNvPr>
          <p:cNvSpPr>
            <a:spLocks noGrp="1"/>
          </p:cNvSpPr>
          <p:nvPr>
            <p:ph type="body" sz="quarter" idx="18" hasCustomPrompt="1"/>
          </p:nvPr>
        </p:nvSpPr>
        <p:spPr>
          <a:xfrm>
            <a:off x="3959930" y="4212000"/>
            <a:ext cx="468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45" name="Explanation 5">
            <a:extLst>
              <a:ext uri="{FF2B5EF4-FFF2-40B4-BE49-F238E27FC236}">
                <a16:creationId xmlns:a16="http://schemas.microsoft.com/office/drawing/2014/main" id="{F4A24DFE-5E66-BCFC-893C-E61D4A8654B2}"/>
              </a:ext>
            </a:extLst>
          </p:cNvPr>
          <p:cNvSpPr>
            <a:spLocks noGrp="1"/>
          </p:cNvSpPr>
          <p:nvPr>
            <p:ph type="body" sz="quarter" idx="19" hasCustomPrompt="1"/>
          </p:nvPr>
        </p:nvSpPr>
        <p:spPr>
          <a:xfrm>
            <a:off x="3959930" y="4500000"/>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5: HR for Dynamics improved XXX</a:t>
            </a:r>
            <a:endParaRPr lang="en-DE"/>
          </a:p>
        </p:txBody>
      </p:sp>
      <p:sp>
        <p:nvSpPr>
          <p:cNvPr id="56" name="Agenda 1">
            <a:extLst>
              <a:ext uri="{FF2B5EF4-FFF2-40B4-BE49-F238E27FC236}">
                <a16:creationId xmlns:a16="http://schemas.microsoft.com/office/drawing/2014/main" id="{99EE2B56-D798-F95D-673E-EB2971CD2C28}"/>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57" name="Explanation 1">
            <a:extLst>
              <a:ext uri="{FF2B5EF4-FFF2-40B4-BE49-F238E27FC236}">
                <a16:creationId xmlns:a16="http://schemas.microsoft.com/office/drawing/2014/main" id="{63869F82-D83F-5CE2-FCFB-A5FFF5E54E5C}"/>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58" name="Agenda 2">
            <a:extLst>
              <a:ext uri="{FF2B5EF4-FFF2-40B4-BE49-F238E27FC236}">
                <a16:creationId xmlns:a16="http://schemas.microsoft.com/office/drawing/2014/main" id="{D34F720C-1061-00CC-5098-E73E3730B755}"/>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59" name="Explanation 2">
            <a:extLst>
              <a:ext uri="{FF2B5EF4-FFF2-40B4-BE49-F238E27FC236}">
                <a16:creationId xmlns:a16="http://schemas.microsoft.com/office/drawing/2014/main" id="{84E20697-A577-6F45-B66E-6A11DD39D856}"/>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60" name="Agenda 3">
            <a:extLst>
              <a:ext uri="{FF2B5EF4-FFF2-40B4-BE49-F238E27FC236}">
                <a16:creationId xmlns:a16="http://schemas.microsoft.com/office/drawing/2014/main" id="{C6FB8AE1-CE07-035C-623B-5C62261F8819}"/>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61" name="Explanation 3">
            <a:extLst>
              <a:ext uri="{FF2B5EF4-FFF2-40B4-BE49-F238E27FC236}">
                <a16:creationId xmlns:a16="http://schemas.microsoft.com/office/drawing/2014/main" id="{0E725717-5386-2B5C-EF8E-B5A8FA39C124}"/>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62" name="Agenda 4">
            <a:extLst>
              <a:ext uri="{FF2B5EF4-FFF2-40B4-BE49-F238E27FC236}">
                <a16:creationId xmlns:a16="http://schemas.microsoft.com/office/drawing/2014/main" id="{5835E03D-B747-A15F-A3E4-C5CD3CB5EFBF}"/>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63" name="Explanation 4">
            <a:extLst>
              <a:ext uri="{FF2B5EF4-FFF2-40B4-BE49-F238E27FC236}">
                <a16:creationId xmlns:a16="http://schemas.microsoft.com/office/drawing/2014/main" id="{698CA766-65F7-EA2D-91A1-3757100F88D2}"/>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64" name="Agenda 5">
            <a:extLst>
              <a:ext uri="{FF2B5EF4-FFF2-40B4-BE49-F238E27FC236}">
                <a16:creationId xmlns:a16="http://schemas.microsoft.com/office/drawing/2014/main" id="{1E14D889-B240-F716-7723-7E3CEC4BF0A9}"/>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65" name="Explanation 5">
            <a:extLst>
              <a:ext uri="{FF2B5EF4-FFF2-40B4-BE49-F238E27FC236}">
                <a16:creationId xmlns:a16="http://schemas.microsoft.com/office/drawing/2014/main" id="{43B409CE-014E-CF06-7CF3-AC266D976907}"/>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66" name="Agenda 6">
            <a:extLst>
              <a:ext uri="{FF2B5EF4-FFF2-40B4-BE49-F238E27FC236}">
                <a16:creationId xmlns:a16="http://schemas.microsoft.com/office/drawing/2014/main" id="{9E4DFAC7-15C4-D382-9604-EFD707AAB57E}"/>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67" name="Explanation 6">
            <a:extLst>
              <a:ext uri="{FF2B5EF4-FFF2-40B4-BE49-F238E27FC236}">
                <a16:creationId xmlns:a16="http://schemas.microsoft.com/office/drawing/2014/main" id="{AB80793B-80C8-0CD6-4F9D-118D656F7AA5}"/>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8" name="Agenda 7">
            <a:extLst>
              <a:ext uri="{FF2B5EF4-FFF2-40B4-BE49-F238E27FC236}">
                <a16:creationId xmlns:a16="http://schemas.microsoft.com/office/drawing/2014/main" id="{835FE525-4180-94DF-E135-AA51C594867D}"/>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9" name="Explanation 7">
            <a:extLst>
              <a:ext uri="{FF2B5EF4-FFF2-40B4-BE49-F238E27FC236}">
                <a16:creationId xmlns:a16="http://schemas.microsoft.com/office/drawing/2014/main" id="{7FA3148A-F79B-9477-1176-C90CBDF60D11}"/>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70" name="Agenda 8">
            <a:extLst>
              <a:ext uri="{FF2B5EF4-FFF2-40B4-BE49-F238E27FC236}">
                <a16:creationId xmlns:a16="http://schemas.microsoft.com/office/drawing/2014/main" id="{9F5EC35D-8556-F6B8-3E12-330BF4BC1611}"/>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71" name="Explanation 8">
            <a:extLst>
              <a:ext uri="{FF2B5EF4-FFF2-40B4-BE49-F238E27FC236}">
                <a16:creationId xmlns:a16="http://schemas.microsoft.com/office/drawing/2014/main" id="{46DC565A-B403-77A2-B935-206DCBAA298E}"/>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6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7784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6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5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5235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6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5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388459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with Headline and 2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224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76000"/>
            <a:ext cx="8640000" cy="468000"/>
          </a:xfrm>
        </p:spPr>
        <p:txBody>
          <a:bodyPr vert="horz" lIns="0" tIns="0" rIns="0" bIns="0" rtlCol="0" anchor="t">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1008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85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368862110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4" name="Do not remove" hidden="1">
            <a:extLst>
              <a:ext uri="{FF2B5EF4-FFF2-40B4-BE49-F238E27FC236}">
                <a16:creationId xmlns:a16="http://schemas.microsoft.com/office/drawing/2014/main" id="{9474B2CC-B6D2-D31E-3EFF-C058AC67BDD2}"/>
              </a:ext>
            </a:extLst>
          </p:cNvPr>
          <p:cNvSpPr/>
          <p:nvPr userDrawn="1">
            <p:custDataLst>
              <p:tags r:id="rId1"/>
            </p:custDataLst>
          </p:nvPr>
        </p:nvSpPr>
        <p:spPr>
          <a:xfrm>
            <a:off x="0" y="0"/>
            <a:ext cx="12700" cy="12700"/>
          </a:xfrm>
          <a:prstGeom prst="octagon">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7830856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7007957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1200"/>
              </a:spcBef>
              <a:spcAft>
                <a:spcPts val="300"/>
              </a:spcAft>
              <a:buNone/>
              <a:defRPr sz="14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523346"/>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914084"/>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37173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14965651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Tree>
    <p:extLst>
      <p:ext uri="{BB962C8B-B14F-4D97-AF65-F5344CB8AC3E}">
        <p14:creationId xmlns:p14="http://schemas.microsoft.com/office/powerpoint/2010/main" val="78382339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677951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541C6094-2514-86A3-DB6D-E54979A75BF3}"/>
              </a:ext>
            </a:extLst>
          </p:cNvPr>
          <p:cNvSpPr>
            <a:spLocks noGrp="1"/>
          </p:cNvSpPr>
          <p:nvPr>
            <p:ph type="title"/>
          </p:nvPr>
        </p:nvSpPr>
        <p:spPr>
          <a:xfrm>
            <a:off x="252000" y="900000"/>
            <a:ext cx="2160000" cy="1296000"/>
          </a:xfrm>
        </p:spPr>
        <p:txBody>
          <a:bodyPr lIns="0" tIns="36000" rIns="72000" bIns="36000" anchor="b">
            <a:noAutofit/>
          </a:bodyPr>
          <a:lstStyle>
            <a:lvl1pPr marL="0" indent="0">
              <a:buFont typeface="Arial" panose="020B0604020202020204" pitchFamily="34" charset="0"/>
              <a:buNone/>
              <a:defRPr sz="2400">
                <a:solidFill>
                  <a:srgbClr val="00A500"/>
                </a:solidFill>
              </a:defRPr>
            </a:lvl1pPr>
          </a:lstStyle>
          <a:p>
            <a:r>
              <a:rPr lang="en-US"/>
              <a:t>Click to edit Master title style</a:t>
            </a:r>
            <a:endParaRPr lang="de-DE"/>
          </a:p>
        </p:txBody>
      </p:sp>
      <p:sp>
        <p:nvSpPr>
          <p:cNvPr id="4" name="Textfeld 16">
            <a:extLst>
              <a:ext uri="{FF2B5EF4-FFF2-40B4-BE49-F238E27FC236}">
                <a16:creationId xmlns:a16="http://schemas.microsoft.com/office/drawing/2014/main" id="{1891760D-5507-1050-E74E-553BA7AEDEA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2</a:t>
            </a:r>
          </a:p>
        </p:txBody>
      </p:sp>
      <p:sp>
        <p:nvSpPr>
          <p:cNvPr id="5" name="Textfeld 17">
            <a:extLst>
              <a:ext uri="{FF2B5EF4-FFF2-40B4-BE49-F238E27FC236}">
                <a16:creationId xmlns:a16="http://schemas.microsoft.com/office/drawing/2014/main" id="{B9F46228-C61B-E431-582A-B5922E335737}"/>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3</a:t>
            </a:r>
          </a:p>
        </p:txBody>
      </p:sp>
      <p:sp>
        <p:nvSpPr>
          <p:cNvPr id="8" name="Textfeld 18">
            <a:extLst>
              <a:ext uri="{FF2B5EF4-FFF2-40B4-BE49-F238E27FC236}">
                <a16:creationId xmlns:a16="http://schemas.microsoft.com/office/drawing/2014/main" id="{D2FC6E34-BAC9-AE56-539D-DCE78153C9D1}"/>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4</a:t>
            </a:r>
          </a:p>
        </p:txBody>
      </p:sp>
      <p:sp>
        <p:nvSpPr>
          <p:cNvPr id="22" name="Textfeld 19">
            <a:extLst>
              <a:ext uri="{FF2B5EF4-FFF2-40B4-BE49-F238E27FC236}">
                <a16:creationId xmlns:a16="http://schemas.microsoft.com/office/drawing/2014/main" id="{B9610AB2-25FE-A252-228B-0FA13243D38B}"/>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5</a:t>
            </a:r>
          </a:p>
        </p:txBody>
      </p:sp>
      <p:sp>
        <p:nvSpPr>
          <p:cNvPr id="27" name="Textfeld 20">
            <a:extLst>
              <a:ext uri="{FF2B5EF4-FFF2-40B4-BE49-F238E27FC236}">
                <a16:creationId xmlns:a16="http://schemas.microsoft.com/office/drawing/2014/main" id="{1B9767E9-D941-A3F5-F0A6-8145126B9A3A}"/>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8" name="Gerader Verbinder 22">
            <a:extLst>
              <a:ext uri="{FF2B5EF4-FFF2-40B4-BE49-F238E27FC236}">
                <a16:creationId xmlns:a16="http://schemas.microsoft.com/office/drawing/2014/main" id="{E9B6CA59-14DA-D24F-C215-C0D42B2BF39F}"/>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0" name="Gerader Verbinder 23">
            <a:extLst>
              <a:ext uri="{FF2B5EF4-FFF2-40B4-BE49-F238E27FC236}">
                <a16:creationId xmlns:a16="http://schemas.microsoft.com/office/drawing/2014/main" id="{FDE83C05-E220-5B0F-B01E-36D9E08FD64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1" name="Gerader Verbinder 24">
            <a:extLst>
              <a:ext uri="{FF2B5EF4-FFF2-40B4-BE49-F238E27FC236}">
                <a16:creationId xmlns:a16="http://schemas.microsoft.com/office/drawing/2014/main" id="{4E49A228-516D-3607-5784-C423E07BB56C}"/>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7" name="Gerader Verbinder 25">
            <a:extLst>
              <a:ext uri="{FF2B5EF4-FFF2-40B4-BE49-F238E27FC236}">
                <a16:creationId xmlns:a16="http://schemas.microsoft.com/office/drawing/2014/main" id="{EA6FD0AE-E33E-B074-9FE0-EAA857C5C8C1}"/>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8">
            <a:extLst>
              <a:ext uri="{FF2B5EF4-FFF2-40B4-BE49-F238E27FC236}">
                <a16:creationId xmlns:a16="http://schemas.microsoft.com/office/drawing/2014/main" id="{80467B5E-7165-EE21-28B4-10627619388B}"/>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9" name="Textfeld 31">
            <a:extLst>
              <a:ext uri="{FF2B5EF4-FFF2-40B4-BE49-F238E27FC236}">
                <a16:creationId xmlns:a16="http://schemas.microsoft.com/office/drawing/2014/main" id="{220AD546-7F6D-5F7F-5250-A851C760C641}"/>
              </a:ext>
            </a:extLst>
          </p:cNvPr>
          <p:cNvSpPr txBox="1"/>
          <p:nvPr userDrawn="1"/>
        </p:nvSpPr>
        <p:spPr>
          <a:xfrm>
            <a:off x="3131932" y="72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1</a:t>
            </a:r>
          </a:p>
        </p:txBody>
      </p:sp>
      <p:cxnSp>
        <p:nvCxnSpPr>
          <p:cNvPr id="40" name="Gerader Verbinder 34">
            <a:extLst>
              <a:ext uri="{FF2B5EF4-FFF2-40B4-BE49-F238E27FC236}">
                <a16:creationId xmlns:a16="http://schemas.microsoft.com/office/drawing/2014/main" id="{8A38B7DB-5107-E872-879C-6E607A649F9D}"/>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1" name="Untertitel 2">
            <a:extLst>
              <a:ext uri="{FF2B5EF4-FFF2-40B4-BE49-F238E27FC236}">
                <a16:creationId xmlns:a16="http://schemas.microsoft.com/office/drawing/2014/main" id="{650286F3-6742-3359-7C7B-524E5292F5A1}"/>
              </a:ext>
            </a:extLst>
          </p:cNvPr>
          <p:cNvSpPr>
            <a:spLocks noGrp="1"/>
          </p:cNvSpPr>
          <p:nvPr>
            <p:ph type="subTitle" idx="101"/>
          </p:nvPr>
        </p:nvSpPr>
        <p:spPr>
          <a:xfrm>
            <a:off x="252000" y="2232000"/>
            <a:ext cx="2160000" cy="2880000"/>
          </a:xfrm>
        </p:spPr>
        <p:txBody>
          <a:bodyPr lIns="0" tIns="0" rIns="0" bIns="0">
            <a:noAutofit/>
          </a:bodyPr>
          <a:lstStyle>
            <a:lvl1pPr marL="0" indent="0" algn="l">
              <a:lnSpc>
                <a:spcPct val="100000"/>
              </a:lnSpc>
              <a:buFont typeface="Arial" panose="020B0604020202020204" pitchFamily="34" charset="0"/>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42" name="Agenda 1">
            <a:extLst>
              <a:ext uri="{FF2B5EF4-FFF2-40B4-BE49-F238E27FC236}">
                <a16:creationId xmlns:a16="http://schemas.microsoft.com/office/drawing/2014/main" id="{08C95484-7199-D5FF-0440-3C48ECB58A18}"/>
              </a:ext>
            </a:extLst>
          </p:cNvPr>
          <p:cNvSpPr>
            <a:spLocks noGrp="1"/>
          </p:cNvSpPr>
          <p:nvPr>
            <p:ph type="body" sz="quarter" idx="10" hasCustomPrompt="1"/>
          </p:nvPr>
        </p:nvSpPr>
        <p:spPr>
          <a:xfrm>
            <a:off x="3959932" y="828000"/>
            <a:ext cx="468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43" name="Explanation 1">
            <a:extLst>
              <a:ext uri="{FF2B5EF4-FFF2-40B4-BE49-F238E27FC236}">
                <a16:creationId xmlns:a16="http://schemas.microsoft.com/office/drawing/2014/main" id="{6B2BD8A8-5867-E406-6919-97F486FA8F47}"/>
              </a:ext>
            </a:extLst>
          </p:cNvPr>
          <p:cNvSpPr>
            <a:spLocks noGrp="1"/>
          </p:cNvSpPr>
          <p:nvPr>
            <p:ph type="body" sz="quarter" idx="11" hasCustomPrompt="1"/>
          </p:nvPr>
        </p:nvSpPr>
        <p:spPr>
          <a:xfrm>
            <a:off x="3959931" y="1117539"/>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1: HR for Dynamics improved XXX</a:t>
            </a:r>
            <a:endParaRPr lang="en-DE"/>
          </a:p>
        </p:txBody>
      </p:sp>
      <p:sp>
        <p:nvSpPr>
          <p:cNvPr id="44" name="Agenda 2">
            <a:extLst>
              <a:ext uri="{FF2B5EF4-FFF2-40B4-BE49-F238E27FC236}">
                <a16:creationId xmlns:a16="http://schemas.microsoft.com/office/drawing/2014/main" id="{5361C93C-FEDD-C03D-B026-35116A1DECE2}"/>
              </a:ext>
            </a:extLst>
          </p:cNvPr>
          <p:cNvSpPr>
            <a:spLocks noGrp="1"/>
          </p:cNvSpPr>
          <p:nvPr>
            <p:ph type="body" sz="quarter" idx="12" hasCustomPrompt="1"/>
          </p:nvPr>
        </p:nvSpPr>
        <p:spPr>
          <a:xfrm>
            <a:off x="3959931" y="1548000"/>
            <a:ext cx="468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45" name="Explanation 2">
            <a:extLst>
              <a:ext uri="{FF2B5EF4-FFF2-40B4-BE49-F238E27FC236}">
                <a16:creationId xmlns:a16="http://schemas.microsoft.com/office/drawing/2014/main" id="{77045FBA-96A2-90EE-40B7-1B899D84B619}"/>
              </a:ext>
            </a:extLst>
          </p:cNvPr>
          <p:cNvSpPr>
            <a:spLocks noGrp="1"/>
          </p:cNvSpPr>
          <p:nvPr>
            <p:ph type="body" sz="quarter" idx="13" hasCustomPrompt="1"/>
          </p:nvPr>
        </p:nvSpPr>
        <p:spPr>
          <a:xfrm>
            <a:off x="3959931" y="1836000"/>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2: HR for Dynamics improved XXX</a:t>
            </a:r>
            <a:endParaRPr lang="en-DE"/>
          </a:p>
        </p:txBody>
      </p:sp>
      <p:sp>
        <p:nvSpPr>
          <p:cNvPr id="46" name="Agenda 3">
            <a:extLst>
              <a:ext uri="{FF2B5EF4-FFF2-40B4-BE49-F238E27FC236}">
                <a16:creationId xmlns:a16="http://schemas.microsoft.com/office/drawing/2014/main" id="{90DA7035-FD57-518E-4876-D9076B048C20}"/>
              </a:ext>
            </a:extLst>
          </p:cNvPr>
          <p:cNvSpPr>
            <a:spLocks noGrp="1"/>
          </p:cNvSpPr>
          <p:nvPr>
            <p:ph type="body" sz="quarter" idx="14" hasCustomPrompt="1"/>
          </p:nvPr>
        </p:nvSpPr>
        <p:spPr>
          <a:xfrm>
            <a:off x="3959931" y="2267775"/>
            <a:ext cx="468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3</a:t>
            </a:r>
          </a:p>
        </p:txBody>
      </p:sp>
      <p:sp>
        <p:nvSpPr>
          <p:cNvPr id="47" name="Explanation 3">
            <a:extLst>
              <a:ext uri="{FF2B5EF4-FFF2-40B4-BE49-F238E27FC236}">
                <a16:creationId xmlns:a16="http://schemas.microsoft.com/office/drawing/2014/main" id="{F13B8957-5772-3760-3D4B-F875D740F675}"/>
              </a:ext>
            </a:extLst>
          </p:cNvPr>
          <p:cNvSpPr>
            <a:spLocks noGrp="1"/>
          </p:cNvSpPr>
          <p:nvPr>
            <p:ph type="body" sz="quarter" idx="15" hasCustomPrompt="1"/>
          </p:nvPr>
        </p:nvSpPr>
        <p:spPr>
          <a:xfrm>
            <a:off x="3959931" y="2554226"/>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3: HR for Dynamics improved XXX</a:t>
            </a:r>
            <a:endParaRPr lang="en-DE"/>
          </a:p>
        </p:txBody>
      </p:sp>
      <p:sp>
        <p:nvSpPr>
          <p:cNvPr id="48" name="Agenda 4">
            <a:extLst>
              <a:ext uri="{FF2B5EF4-FFF2-40B4-BE49-F238E27FC236}">
                <a16:creationId xmlns:a16="http://schemas.microsoft.com/office/drawing/2014/main" id="{E9D59B46-C3ED-9C7E-994F-D5B5E8297F12}"/>
              </a:ext>
            </a:extLst>
          </p:cNvPr>
          <p:cNvSpPr>
            <a:spLocks noGrp="1"/>
          </p:cNvSpPr>
          <p:nvPr>
            <p:ph type="body" sz="quarter" idx="16" hasCustomPrompt="1"/>
          </p:nvPr>
        </p:nvSpPr>
        <p:spPr>
          <a:xfrm>
            <a:off x="3959931" y="2988000"/>
            <a:ext cx="468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4</a:t>
            </a:r>
            <a:endParaRPr lang="en-DE"/>
          </a:p>
        </p:txBody>
      </p:sp>
      <p:sp>
        <p:nvSpPr>
          <p:cNvPr id="49" name="Explanation 4">
            <a:extLst>
              <a:ext uri="{FF2B5EF4-FFF2-40B4-BE49-F238E27FC236}">
                <a16:creationId xmlns:a16="http://schemas.microsoft.com/office/drawing/2014/main" id="{50851EC2-8DE2-9AD9-4047-397CCEE37556}"/>
              </a:ext>
            </a:extLst>
          </p:cNvPr>
          <p:cNvSpPr>
            <a:spLocks noGrp="1"/>
          </p:cNvSpPr>
          <p:nvPr>
            <p:ph type="body" sz="quarter" idx="17" hasCustomPrompt="1"/>
          </p:nvPr>
        </p:nvSpPr>
        <p:spPr>
          <a:xfrm>
            <a:off x="3959931" y="3276000"/>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4: HR for Dynamics improved XXX</a:t>
            </a:r>
            <a:endParaRPr lang="en-DE"/>
          </a:p>
        </p:txBody>
      </p:sp>
      <p:sp>
        <p:nvSpPr>
          <p:cNvPr id="50" name="Agenda 5">
            <a:extLst>
              <a:ext uri="{FF2B5EF4-FFF2-40B4-BE49-F238E27FC236}">
                <a16:creationId xmlns:a16="http://schemas.microsoft.com/office/drawing/2014/main" id="{165CE364-48D2-0E30-77BA-CA191C0FA7C9}"/>
              </a:ext>
            </a:extLst>
          </p:cNvPr>
          <p:cNvSpPr>
            <a:spLocks noGrp="1"/>
          </p:cNvSpPr>
          <p:nvPr>
            <p:ph type="body" sz="quarter" idx="18" hasCustomPrompt="1"/>
          </p:nvPr>
        </p:nvSpPr>
        <p:spPr>
          <a:xfrm>
            <a:off x="3959931" y="3706391"/>
            <a:ext cx="468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1" name="Explanation 5">
            <a:extLst>
              <a:ext uri="{FF2B5EF4-FFF2-40B4-BE49-F238E27FC236}">
                <a16:creationId xmlns:a16="http://schemas.microsoft.com/office/drawing/2014/main" id="{D302EC7D-8B82-E599-939B-57077E61852C}"/>
              </a:ext>
            </a:extLst>
          </p:cNvPr>
          <p:cNvSpPr>
            <a:spLocks noGrp="1"/>
          </p:cNvSpPr>
          <p:nvPr>
            <p:ph type="body" sz="quarter" idx="19" hasCustomPrompt="1"/>
          </p:nvPr>
        </p:nvSpPr>
        <p:spPr>
          <a:xfrm>
            <a:off x="3959931" y="3996000"/>
            <a:ext cx="468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5: HR for Dynamics improved XXX</a:t>
            </a:r>
            <a:endParaRPr lang="en-DE"/>
          </a:p>
        </p:txBody>
      </p:sp>
      <p:sp>
        <p:nvSpPr>
          <p:cNvPr id="52" name="Agenda 6">
            <a:extLst>
              <a:ext uri="{FF2B5EF4-FFF2-40B4-BE49-F238E27FC236}">
                <a16:creationId xmlns:a16="http://schemas.microsoft.com/office/drawing/2014/main" id="{EC801893-05CD-780D-2F56-D524B8571687}"/>
              </a:ext>
            </a:extLst>
          </p:cNvPr>
          <p:cNvSpPr>
            <a:spLocks noGrp="1"/>
          </p:cNvSpPr>
          <p:nvPr>
            <p:ph type="body" sz="quarter" idx="20" hasCustomPrompt="1"/>
          </p:nvPr>
        </p:nvSpPr>
        <p:spPr>
          <a:xfrm>
            <a:off x="3959931" y="4428000"/>
            <a:ext cx="468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6</a:t>
            </a:r>
            <a:endParaRPr lang="en-DE"/>
          </a:p>
        </p:txBody>
      </p:sp>
      <p:sp>
        <p:nvSpPr>
          <p:cNvPr id="53" name="Explanation 6">
            <a:extLst>
              <a:ext uri="{FF2B5EF4-FFF2-40B4-BE49-F238E27FC236}">
                <a16:creationId xmlns:a16="http://schemas.microsoft.com/office/drawing/2014/main" id="{9BCCE0B4-6941-52D8-38E5-302CC775322E}"/>
              </a:ext>
            </a:extLst>
          </p:cNvPr>
          <p:cNvSpPr>
            <a:spLocks noGrp="1"/>
          </p:cNvSpPr>
          <p:nvPr>
            <p:ph type="body" sz="quarter" idx="21" hasCustomPrompt="1"/>
          </p:nvPr>
        </p:nvSpPr>
        <p:spPr>
          <a:xfrm>
            <a:off x="3959931" y="4716000"/>
            <a:ext cx="4680873"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6: HR for Dynamics improved XXX</a:t>
            </a:r>
            <a:endParaRPr lang="en-DE"/>
          </a:p>
        </p:txBody>
      </p:sp>
      <p:sp>
        <p:nvSpPr>
          <p:cNvPr id="64" name="Agenda 1">
            <a:extLst>
              <a:ext uri="{FF2B5EF4-FFF2-40B4-BE49-F238E27FC236}">
                <a16:creationId xmlns:a16="http://schemas.microsoft.com/office/drawing/2014/main" id="{CB96AE06-F3EB-E241-BA16-5135B391216D}"/>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65" name="Explanation 1">
            <a:extLst>
              <a:ext uri="{FF2B5EF4-FFF2-40B4-BE49-F238E27FC236}">
                <a16:creationId xmlns:a16="http://schemas.microsoft.com/office/drawing/2014/main" id="{605AE1CC-B084-813D-DEFC-A32786EB5D62}"/>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66" name="Agenda 2">
            <a:extLst>
              <a:ext uri="{FF2B5EF4-FFF2-40B4-BE49-F238E27FC236}">
                <a16:creationId xmlns:a16="http://schemas.microsoft.com/office/drawing/2014/main" id="{ECA534D1-2391-2DAD-FC5D-C8A509057E87}"/>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67" name="Explanation 2">
            <a:extLst>
              <a:ext uri="{FF2B5EF4-FFF2-40B4-BE49-F238E27FC236}">
                <a16:creationId xmlns:a16="http://schemas.microsoft.com/office/drawing/2014/main" id="{D1C38FCE-F119-533F-65DD-C20CC46CB7C1}"/>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68" name="Agenda 3">
            <a:extLst>
              <a:ext uri="{FF2B5EF4-FFF2-40B4-BE49-F238E27FC236}">
                <a16:creationId xmlns:a16="http://schemas.microsoft.com/office/drawing/2014/main" id="{F76EA4E2-1B67-8407-CC1D-4BD913DE878E}"/>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69" name="Explanation 3">
            <a:extLst>
              <a:ext uri="{FF2B5EF4-FFF2-40B4-BE49-F238E27FC236}">
                <a16:creationId xmlns:a16="http://schemas.microsoft.com/office/drawing/2014/main" id="{69963115-D148-94C6-AB94-E7CD8DB128E8}"/>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70" name="Agenda 4">
            <a:extLst>
              <a:ext uri="{FF2B5EF4-FFF2-40B4-BE49-F238E27FC236}">
                <a16:creationId xmlns:a16="http://schemas.microsoft.com/office/drawing/2014/main" id="{5C5E0E56-14FA-5376-6053-60633DF7714A}"/>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71" name="Explanation 4">
            <a:extLst>
              <a:ext uri="{FF2B5EF4-FFF2-40B4-BE49-F238E27FC236}">
                <a16:creationId xmlns:a16="http://schemas.microsoft.com/office/drawing/2014/main" id="{28DE02EC-53F9-9D26-C636-A510B0B4E385}"/>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72" name="Agenda 5">
            <a:extLst>
              <a:ext uri="{FF2B5EF4-FFF2-40B4-BE49-F238E27FC236}">
                <a16:creationId xmlns:a16="http://schemas.microsoft.com/office/drawing/2014/main" id="{19DCBDA2-DFE8-70F1-BF55-B2F192FCC4AC}"/>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73" name="Explanation 5">
            <a:extLst>
              <a:ext uri="{FF2B5EF4-FFF2-40B4-BE49-F238E27FC236}">
                <a16:creationId xmlns:a16="http://schemas.microsoft.com/office/drawing/2014/main" id="{41F67DA5-AB9B-70C1-AE5B-D4763E169F38}"/>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74" name="Agenda 6">
            <a:extLst>
              <a:ext uri="{FF2B5EF4-FFF2-40B4-BE49-F238E27FC236}">
                <a16:creationId xmlns:a16="http://schemas.microsoft.com/office/drawing/2014/main" id="{3A285DEE-D06F-6505-8625-BA27FB6D5DBB}"/>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75" name="Explanation 6">
            <a:extLst>
              <a:ext uri="{FF2B5EF4-FFF2-40B4-BE49-F238E27FC236}">
                <a16:creationId xmlns:a16="http://schemas.microsoft.com/office/drawing/2014/main" id="{A66EB019-1D98-7B10-58FC-794809770F99}"/>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76" name="Agenda 7">
            <a:extLst>
              <a:ext uri="{FF2B5EF4-FFF2-40B4-BE49-F238E27FC236}">
                <a16:creationId xmlns:a16="http://schemas.microsoft.com/office/drawing/2014/main" id="{612F07D2-DC8F-0804-4298-3D700444240D}"/>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77" name="Explanation 7">
            <a:extLst>
              <a:ext uri="{FF2B5EF4-FFF2-40B4-BE49-F238E27FC236}">
                <a16:creationId xmlns:a16="http://schemas.microsoft.com/office/drawing/2014/main" id="{C43544BF-8A39-5533-20A6-CC5F30462601}"/>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78" name="Agenda 8">
            <a:extLst>
              <a:ext uri="{FF2B5EF4-FFF2-40B4-BE49-F238E27FC236}">
                <a16:creationId xmlns:a16="http://schemas.microsoft.com/office/drawing/2014/main" id="{0C659183-0B45-A7AA-855D-9C1395898065}"/>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79" name="Explanation 8">
            <a:extLst>
              <a:ext uri="{FF2B5EF4-FFF2-40B4-BE49-F238E27FC236}">
                <a16:creationId xmlns:a16="http://schemas.microsoft.com/office/drawing/2014/main" id="{43A3F974-B99A-6133-E22F-1B1B6B50735E}"/>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3037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468000"/>
          </a:xfrm>
        </p:spPr>
        <p:txBody>
          <a:bodyPr lIns="0" tIns="0" rIns="0" bIns="0" anchor="ctr">
            <a:noAutofit/>
          </a:bodyPr>
          <a:lstStyle>
            <a:lvl1pPr algn="l">
              <a:defRPr sz="2400">
                <a:solidFill>
                  <a:srgbClr val="00A500"/>
                </a:solidFill>
                <a:latin typeface="Segoe UI "/>
              </a:defRPr>
            </a:lvl1pPr>
          </a:lstStyle>
          <a:p>
            <a:r>
              <a:rPr lang="de-DE"/>
              <a:t>Mastertitelformat bearbeiten</a:t>
            </a:r>
          </a:p>
        </p:txBody>
      </p:sp>
      <p:cxnSp>
        <p:nvCxnSpPr>
          <p:cNvPr id="4" name="Gerader Verbinder 7">
            <a:extLst>
              <a:ext uri="{FF2B5EF4-FFF2-40B4-BE49-F238E27FC236}">
                <a16:creationId xmlns:a16="http://schemas.microsoft.com/office/drawing/2014/main" id="{8FF5E285-A04C-2E0A-D991-8C513746FE36}"/>
              </a:ext>
            </a:extLst>
          </p:cNvPr>
          <p:cNvCxnSpPr/>
          <p:nvPr userDrawn="1"/>
        </p:nvCxnSpPr>
        <p:spPr>
          <a:xfrm>
            <a:off x="252000" y="46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5747031-FC0A-BFDF-07CD-F7F5734FC862}"/>
              </a:ext>
            </a:extLst>
          </p:cNvPr>
          <p:cNvSpPr/>
          <p:nvPr userDrawn="1"/>
        </p:nvSpPr>
        <p:spPr>
          <a:xfrm>
            <a:off x="7741920" y="5273040"/>
            <a:ext cx="1254760" cy="3657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8076115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Infografik Headline and 2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6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76000"/>
            <a:ext cx="8640000" cy="468000"/>
          </a:xfrm>
        </p:spPr>
        <p:txBody>
          <a:bodyPr vert="horz" lIns="0" tIns="0" rIns="0" bIns="0" rtlCol="0" anchor="t">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1008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0725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488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5483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54352694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3445217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Agenda 6 Topics,1 column">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4D4A9192-2430-1A7E-A83D-5EB0435F1B14}"/>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4" name="Gerader Verbinder 7">
            <a:extLst>
              <a:ext uri="{FF2B5EF4-FFF2-40B4-BE49-F238E27FC236}">
                <a16:creationId xmlns:a16="http://schemas.microsoft.com/office/drawing/2014/main" id="{F15558BB-FF36-0C18-D6EF-C5868BFD345F}"/>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feld 16">
            <a:extLst>
              <a:ext uri="{FF2B5EF4-FFF2-40B4-BE49-F238E27FC236}">
                <a16:creationId xmlns:a16="http://schemas.microsoft.com/office/drawing/2014/main" id="{5433C7B0-0273-7899-C020-AB9E32323915}"/>
              </a:ext>
            </a:extLst>
          </p:cNvPr>
          <p:cNvSpPr txBox="1"/>
          <p:nvPr userDrawn="1"/>
        </p:nvSpPr>
        <p:spPr>
          <a:xfrm>
            <a:off x="252000" y="162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2</a:t>
            </a:r>
          </a:p>
        </p:txBody>
      </p:sp>
      <p:sp>
        <p:nvSpPr>
          <p:cNvPr id="22" name="Textfeld 17">
            <a:extLst>
              <a:ext uri="{FF2B5EF4-FFF2-40B4-BE49-F238E27FC236}">
                <a16:creationId xmlns:a16="http://schemas.microsoft.com/office/drawing/2014/main" id="{999BE8C8-89D8-607C-1EFC-373549B8FEEC}"/>
              </a:ext>
            </a:extLst>
          </p:cNvPr>
          <p:cNvSpPr txBox="1"/>
          <p:nvPr userDrawn="1"/>
        </p:nvSpPr>
        <p:spPr>
          <a:xfrm>
            <a:off x="252000" y="234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3</a:t>
            </a:r>
          </a:p>
        </p:txBody>
      </p:sp>
      <p:sp>
        <p:nvSpPr>
          <p:cNvPr id="27" name="Textfeld 18">
            <a:extLst>
              <a:ext uri="{FF2B5EF4-FFF2-40B4-BE49-F238E27FC236}">
                <a16:creationId xmlns:a16="http://schemas.microsoft.com/office/drawing/2014/main" id="{BB4B73E3-4AEA-780B-FCE0-235261E6D488}"/>
              </a:ext>
            </a:extLst>
          </p:cNvPr>
          <p:cNvSpPr txBox="1"/>
          <p:nvPr userDrawn="1"/>
        </p:nvSpPr>
        <p:spPr>
          <a:xfrm>
            <a:off x="252000" y="306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4</a:t>
            </a:r>
          </a:p>
        </p:txBody>
      </p:sp>
      <p:sp>
        <p:nvSpPr>
          <p:cNvPr id="28" name="Textfeld 19">
            <a:extLst>
              <a:ext uri="{FF2B5EF4-FFF2-40B4-BE49-F238E27FC236}">
                <a16:creationId xmlns:a16="http://schemas.microsoft.com/office/drawing/2014/main" id="{FDBF83DD-CD97-0EE8-D129-819A68D7053B}"/>
              </a:ext>
            </a:extLst>
          </p:cNvPr>
          <p:cNvSpPr txBox="1"/>
          <p:nvPr userDrawn="1"/>
        </p:nvSpPr>
        <p:spPr>
          <a:xfrm>
            <a:off x="252000" y="378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5</a:t>
            </a:r>
          </a:p>
        </p:txBody>
      </p:sp>
      <p:sp>
        <p:nvSpPr>
          <p:cNvPr id="30" name="Textfeld 20">
            <a:extLst>
              <a:ext uri="{FF2B5EF4-FFF2-40B4-BE49-F238E27FC236}">
                <a16:creationId xmlns:a16="http://schemas.microsoft.com/office/drawing/2014/main" id="{8D368B3A-21C4-0453-938F-AFE7B2C6483C}"/>
              </a:ext>
            </a:extLst>
          </p:cNvPr>
          <p:cNvSpPr txBox="1"/>
          <p:nvPr userDrawn="1"/>
        </p:nvSpPr>
        <p:spPr>
          <a:xfrm>
            <a:off x="252000" y="4500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31" name="Gerader Verbinder 22">
            <a:extLst>
              <a:ext uri="{FF2B5EF4-FFF2-40B4-BE49-F238E27FC236}">
                <a16:creationId xmlns:a16="http://schemas.microsoft.com/office/drawing/2014/main" id="{95FB249E-6062-3385-22D0-C2C3331AA169}"/>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6" name="Gerader Verbinder 23">
            <a:extLst>
              <a:ext uri="{FF2B5EF4-FFF2-40B4-BE49-F238E27FC236}">
                <a16:creationId xmlns:a16="http://schemas.microsoft.com/office/drawing/2014/main" id="{DF27CB64-2779-8E04-5AF4-9B7421263B0D}"/>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7" name="Gerader Verbinder 24">
            <a:extLst>
              <a:ext uri="{FF2B5EF4-FFF2-40B4-BE49-F238E27FC236}">
                <a16:creationId xmlns:a16="http://schemas.microsoft.com/office/drawing/2014/main" id="{A65907F3-0A00-D4D6-895A-2F2CDE3E37A1}"/>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187B550A-2561-D45B-8C45-7E12A1152BFA}"/>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9" name="Gerader Verbinder 28">
            <a:extLst>
              <a:ext uri="{FF2B5EF4-FFF2-40B4-BE49-F238E27FC236}">
                <a16:creationId xmlns:a16="http://schemas.microsoft.com/office/drawing/2014/main" id="{EEC48823-6ECE-68F5-A115-08727A96BA95}"/>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0" name="Textfeld 31">
            <a:extLst>
              <a:ext uri="{FF2B5EF4-FFF2-40B4-BE49-F238E27FC236}">
                <a16:creationId xmlns:a16="http://schemas.microsoft.com/office/drawing/2014/main" id="{356F27B8-C04E-F53F-C636-6D3B489C5518}"/>
              </a:ext>
            </a:extLst>
          </p:cNvPr>
          <p:cNvSpPr txBox="1"/>
          <p:nvPr userDrawn="1"/>
        </p:nvSpPr>
        <p:spPr>
          <a:xfrm>
            <a:off x="252000" y="828000"/>
            <a:ext cx="720000" cy="720000"/>
          </a:xfrm>
          <a:prstGeom prst="rect">
            <a:avLst/>
          </a:prstGeom>
          <a:noFill/>
        </p:spPr>
        <p:txBody>
          <a:bodyPr wrap="none" lIns="0" tIns="0" rIns="0" bIns="0" rtlCol="0" anchor="ctr">
            <a:noAutofit/>
          </a:bodyPr>
          <a:lstStyle/>
          <a:p>
            <a:pPr marL="0" indent="0" algn="ctr">
              <a:buFont typeface="Arial" panose="020B0604020202020204" pitchFamily="34" charset="0"/>
              <a:buNone/>
            </a:pPr>
            <a:r>
              <a:rPr lang="de-DE" sz="4400">
                <a:solidFill>
                  <a:srgbClr val="00A500"/>
                </a:solidFill>
                <a:latin typeface="Segoe UI Light" panose="020B0502040204020203" pitchFamily="34" charset="0"/>
                <a:cs typeface="Segoe UI Light" panose="020B0502040204020203" pitchFamily="34" charset="0"/>
              </a:rPr>
              <a:t>1</a:t>
            </a:r>
          </a:p>
        </p:txBody>
      </p:sp>
      <p:cxnSp>
        <p:nvCxnSpPr>
          <p:cNvPr id="41" name="Gerader Verbinder 34">
            <a:extLst>
              <a:ext uri="{FF2B5EF4-FFF2-40B4-BE49-F238E27FC236}">
                <a16:creationId xmlns:a16="http://schemas.microsoft.com/office/drawing/2014/main" id="{69E6105A-5F0B-9135-9E90-1D8AB48341DD}"/>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Agenda 1">
            <a:extLst>
              <a:ext uri="{FF2B5EF4-FFF2-40B4-BE49-F238E27FC236}">
                <a16:creationId xmlns:a16="http://schemas.microsoft.com/office/drawing/2014/main" id="{1A2A642E-F329-DD16-0AB6-46E855349056}"/>
              </a:ext>
            </a:extLst>
          </p:cNvPr>
          <p:cNvSpPr>
            <a:spLocks noGrp="1"/>
          </p:cNvSpPr>
          <p:nvPr>
            <p:ph type="body" sz="quarter" idx="10" hasCustomPrompt="1"/>
          </p:nvPr>
        </p:nvSpPr>
        <p:spPr>
          <a:xfrm>
            <a:off x="1080000" y="100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43" name="Explanation 1">
            <a:extLst>
              <a:ext uri="{FF2B5EF4-FFF2-40B4-BE49-F238E27FC236}">
                <a16:creationId xmlns:a16="http://schemas.microsoft.com/office/drawing/2014/main" id="{079A66BA-756C-CE9D-3BEC-915F19E6C38D}"/>
              </a:ext>
            </a:extLst>
          </p:cNvPr>
          <p:cNvSpPr>
            <a:spLocks noGrp="1"/>
          </p:cNvSpPr>
          <p:nvPr>
            <p:ph type="body" sz="quarter" idx="11" hasCustomPrompt="1"/>
          </p:nvPr>
        </p:nvSpPr>
        <p:spPr>
          <a:xfrm>
            <a:off x="1080000" y="129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1: HR for Dynamics improved XXX</a:t>
            </a:r>
            <a:endParaRPr lang="en-DE"/>
          </a:p>
        </p:txBody>
      </p:sp>
      <p:sp>
        <p:nvSpPr>
          <p:cNvPr id="44" name="Agenda 2">
            <a:extLst>
              <a:ext uri="{FF2B5EF4-FFF2-40B4-BE49-F238E27FC236}">
                <a16:creationId xmlns:a16="http://schemas.microsoft.com/office/drawing/2014/main" id="{209B4ACB-61DE-A9FA-E36E-6EDBFDD9049D}"/>
              </a:ext>
            </a:extLst>
          </p:cNvPr>
          <p:cNvSpPr>
            <a:spLocks noGrp="1"/>
          </p:cNvSpPr>
          <p:nvPr>
            <p:ph type="body" sz="quarter" idx="12" hasCustomPrompt="1"/>
          </p:nvPr>
        </p:nvSpPr>
        <p:spPr>
          <a:xfrm>
            <a:off x="1080000" y="172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45" name="Explanation 2">
            <a:extLst>
              <a:ext uri="{FF2B5EF4-FFF2-40B4-BE49-F238E27FC236}">
                <a16:creationId xmlns:a16="http://schemas.microsoft.com/office/drawing/2014/main" id="{A00BE056-F5D5-20D1-2149-E46DF14A6639}"/>
              </a:ext>
            </a:extLst>
          </p:cNvPr>
          <p:cNvSpPr>
            <a:spLocks noGrp="1"/>
          </p:cNvSpPr>
          <p:nvPr>
            <p:ph type="body" sz="quarter" idx="13" hasCustomPrompt="1"/>
          </p:nvPr>
        </p:nvSpPr>
        <p:spPr>
          <a:xfrm>
            <a:off x="1080000" y="201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2: HR for Dynamics improved XXX</a:t>
            </a:r>
            <a:endParaRPr lang="en-DE"/>
          </a:p>
        </p:txBody>
      </p:sp>
      <p:sp>
        <p:nvSpPr>
          <p:cNvPr id="46" name="Agenda 3">
            <a:extLst>
              <a:ext uri="{FF2B5EF4-FFF2-40B4-BE49-F238E27FC236}">
                <a16:creationId xmlns:a16="http://schemas.microsoft.com/office/drawing/2014/main" id="{3821E48E-7FA3-DEB8-25F8-32A773553A39}"/>
              </a:ext>
            </a:extLst>
          </p:cNvPr>
          <p:cNvSpPr>
            <a:spLocks noGrp="1"/>
          </p:cNvSpPr>
          <p:nvPr>
            <p:ph type="body" sz="quarter" idx="14" hasCustomPrompt="1"/>
          </p:nvPr>
        </p:nvSpPr>
        <p:spPr>
          <a:xfrm>
            <a:off x="1080000" y="2448000"/>
            <a:ext cx="5400000" cy="288000"/>
          </a:xfrm>
        </p:spPr>
        <p:txBody>
          <a:bodyPr vert="horz" lIns="91440" tIns="45720" rIns="91440" bIns="45720" rtlCol="0">
            <a:noAutofit/>
          </a:bodyPr>
          <a:lstStyle>
            <a:lvl1pPr marL="0" indent="0">
              <a:buFont typeface="Arial" panose="020B0604020202020204" pitchFamily="34" charset="0"/>
              <a:buNone/>
              <a:defRPr lang="en-US" sz="1600" dirty="0" smtClean="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Lunch 3</a:t>
            </a:r>
          </a:p>
        </p:txBody>
      </p:sp>
      <p:sp>
        <p:nvSpPr>
          <p:cNvPr id="47" name="Explanation 3">
            <a:extLst>
              <a:ext uri="{FF2B5EF4-FFF2-40B4-BE49-F238E27FC236}">
                <a16:creationId xmlns:a16="http://schemas.microsoft.com/office/drawing/2014/main" id="{6DEDEBB2-71AD-CA8B-1957-413C0BD5BF59}"/>
              </a:ext>
            </a:extLst>
          </p:cNvPr>
          <p:cNvSpPr>
            <a:spLocks noGrp="1"/>
          </p:cNvSpPr>
          <p:nvPr>
            <p:ph type="body" sz="quarter" idx="15" hasCustomPrompt="1"/>
          </p:nvPr>
        </p:nvSpPr>
        <p:spPr>
          <a:xfrm>
            <a:off x="1080000" y="273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3: HR for Dynamics improved XXX</a:t>
            </a:r>
            <a:endParaRPr lang="en-DE"/>
          </a:p>
        </p:txBody>
      </p:sp>
      <p:sp>
        <p:nvSpPr>
          <p:cNvPr id="48" name="Agenda 4">
            <a:extLst>
              <a:ext uri="{FF2B5EF4-FFF2-40B4-BE49-F238E27FC236}">
                <a16:creationId xmlns:a16="http://schemas.microsoft.com/office/drawing/2014/main" id="{C628081B-5897-2919-7934-A68C93957E71}"/>
              </a:ext>
            </a:extLst>
          </p:cNvPr>
          <p:cNvSpPr>
            <a:spLocks noGrp="1"/>
          </p:cNvSpPr>
          <p:nvPr>
            <p:ph type="body" sz="quarter" idx="16" hasCustomPrompt="1"/>
          </p:nvPr>
        </p:nvSpPr>
        <p:spPr>
          <a:xfrm>
            <a:off x="1080000" y="316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4</a:t>
            </a:r>
            <a:endParaRPr lang="en-DE"/>
          </a:p>
        </p:txBody>
      </p:sp>
      <p:sp>
        <p:nvSpPr>
          <p:cNvPr id="49" name="Explanation 4">
            <a:extLst>
              <a:ext uri="{FF2B5EF4-FFF2-40B4-BE49-F238E27FC236}">
                <a16:creationId xmlns:a16="http://schemas.microsoft.com/office/drawing/2014/main" id="{5A8EA1C2-10A4-5C6F-2562-2C7E392152B6}"/>
              </a:ext>
            </a:extLst>
          </p:cNvPr>
          <p:cNvSpPr>
            <a:spLocks noGrp="1"/>
          </p:cNvSpPr>
          <p:nvPr>
            <p:ph type="body" sz="quarter" idx="17" hasCustomPrompt="1"/>
          </p:nvPr>
        </p:nvSpPr>
        <p:spPr>
          <a:xfrm>
            <a:off x="1080000" y="345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4: HR for Dynamics improved XXX</a:t>
            </a:r>
            <a:endParaRPr lang="en-DE"/>
          </a:p>
        </p:txBody>
      </p:sp>
      <p:sp>
        <p:nvSpPr>
          <p:cNvPr id="50" name="Agenda 5">
            <a:extLst>
              <a:ext uri="{FF2B5EF4-FFF2-40B4-BE49-F238E27FC236}">
                <a16:creationId xmlns:a16="http://schemas.microsoft.com/office/drawing/2014/main" id="{058FA85C-F5AB-5BBB-F185-87818BB0AC41}"/>
              </a:ext>
            </a:extLst>
          </p:cNvPr>
          <p:cNvSpPr>
            <a:spLocks noGrp="1"/>
          </p:cNvSpPr>
          <p:nvPr>
            <p:ph type="body" sz="quarter" idx="18" hasCustomPrompt="1"/>
          </p:nvPr>
        </p:nvSpPr>
        <p:spPr>
          <a:xfrm>
            <a:off x="1079999" y="388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51" name="Explanation 5">
            <a:extLst>
              <a:ext uri="{FF2B5EF4-FFF2-40B4-BE49-F238E27FC236}">
                <a16:creationId xmlns:a16="http://schemas.microsoft.com/office/drawing/2014/main" id="{CF0FB4CC-5416-196F-02CF-EC3E56FC8F36}"/>
              </a:ext>
            </a:extLst>
          </p:cNvPr>
          <p:cNvSpPr>
            <a:spLocks noGrp="1"/>
          </p:cNvSpPr>
          <p:nvPr>
            <p:ph type="body" sz="quarter" idx="19" hasCustomPrompt="1"/>
          </p:nvPr>
        </p:nvSpPr>
        <p:spPr>
          <a:xfrm>
            <a:off x="1079999" y="417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5: HR for Dynamics improved XXX</a:t>
            </a:r>
            <a:endParaRPr lang="en-DE"/>
          </a:p>
        </p:txBody>
      </p:sp>
      <p:sp>
        <p:nvSpPr>
          <p:cNvPr id="52" name="Agenda 6">
            <a:extLst>
              <a:ext uri="{FF2B5EF4-FFF2-40B4-BE49-F238E27FC236}">
                <a16:creationId xmlns:a16="http://schemas.microsoft.com/office/drawing/2014/main" id="{9BD95D89-B38E-6EC9-E0C5-E0CA989803F9}"/>
              </a:ext>
            </a:extLst>
          </p:cNvPr>
          <p:cNvSpPr>
            <a:spLocks noGrp="1"/>
          </p:cNvSpPr>
          <p:nvPr>
            <p:ph type="body" sz="quarter" idx="20" hasCustomPrompt="1"/>
          </p:nvPr>
        </p:nvSpPr>
        <p:spPr>
          <a:xfrm>
            <a:off x="1079999" y="4608000"/>
            <a:ext cx="5400000" cy="288000"/>
          </a:xfrm>
        </p:spPr>
        <p:txBody>
          <a:bodyPr vert="horz" lIns="91440" tIns="45720" rIns="91440" bIns="45720" rtlCol="0">
            <a:noAutofit/>
          </a:bodyPr>
          <a:lstStyle>
            <a:lvl1pPr marL="0" indent="0">
              <a:buFont typeface="Arial" panose="020B0604020202020204" pitchFamily="34" charset="0"/>
              <a:buNone/>
              <a:defRPr lang="en-DE" sz="1600" dirty="0">
                <a:solidFill>
                  <a:srgbClr val="00A500"/>
                </a:solidFill>
                <a:latin typeface="Segoe UI Semilight" panose="020B0402040204020203" pitchFamily="34" charset="0"/>
                <a:cs typeface="Segoe UI Semilight" panose="020B0402040204020203" pitchFamily="34" charset="0"/>
              </a:defRPr>
            </a:lvl1pPr>
          </a:lstStyle>
          <a:p>
            <a:pPr marL="228600" lvl="0" indent="-228600"/>
            <a:r>
              <a:rPr lang="en-US"/>
              <a:t>Topic in Agenda Morning 6</a:t>
            </a:r>
            <a:endParaRPr lang="en-DE"/>
          </a:p>
        </p:txBody>
      </p:sp>
      <p:sp>
        <p:nvSpPr>
          <p:cNvPr id="53" name="Explanation 6">
            <a:extLst>
              <a:ext uri="{FF2B5EF4-FFF2-40B4-BE49-F238E27FC236}">
                <a16:creationId xmlns:a16="http://schemas.microsoft.com/office/drawing/2014/main" id="{18775A0A-E2F0-0EA2-5D23-A79BC2744645}"/>
              </a:ext>
            </a:extLst>
          </p:cNvPr>
          <p:cNvSpPr>
            <a:spLocks noGrp="1"/>
          </p:cNvSpPr>
          <p:nvPr>
            <p:ph type="body" sz="quarter" idx="21" hasCustomPrompt="1"/>
          </p:nvPr>
        </p:nvSpPr>
        <p:spPr>
          <a:xfrm>
            <a:off x="1079999" y="4896000"/>
            <a:ext cx="5400000" cy="288000"/>
          </a:xfrm>
        </p:spPr>
        <p:txBody>
          <a:bodyPr vert="horz" lIns="91440" tIns="45720" rIns="91440" bIns="45720" rtlCol="0">
            <a:normAutofit/>
          </a:bodyPr>
          <a:lstStyle>
            <a:lvl1pPr marL="0" indent="0">
              <a:buFont typeface="Arial" panose="020B0604020202020204" pitchFamily="34" charset="0"/>
              <a:buNone/>
              <a:defRPr lang="en-DE" sz="1200" dirty="0"/>
            </a:lvl1pPr>
          </a:lstStyle>
          <a:p>
            <a:pPr marL="228600" lvl="0" indent="-228600">
              <a:spcBef>
                <a:spcPts val="0"/>
              </a:spcBef>
            </a:pPr>
            <a:r>
              <a:rPr lang="en-US"/>
              <a:t>Explanation 6: HR for Dynamics improved XXX</a:t>
            </a:r>
            <a:endParaRPr lang="en-DE"/>
          </a:p>
        </p:txBody>
      </p:sp>
      <p:sp>
        <p:nvSpPr>
          <p:cNvPr id="54" name="Agenda 1">
            <a:extLst>
              <a:ext uri="{FF2B5EF4-FFF2-40B4-BE49-F238E27FC236}">
                <a16:creationId xmlns:a16="http://schemas.microsoft.com/office/drawing/2014/main" id="{0341D439-32D4-4544-EBA5-9FBFD39CDAE5}"/>
              </a:ext>
            </a:extLst>
          </p:cNvPr>
          <p:cNvSpPr>
            <a:spLocks noGrp="1"/>
          </p:cNvSpPr>
          <p:nvPr>
            <p:ph type="body" sz="quarter" idx="2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1</a:t>
            </a:r>
          </a:p>
        </p:txBody>
      </p:sp>
      <p:sp>
        <p:nvSpPr>
          <p:cNvPr id="55" name="Explanation 1">
            <a:extLst>
              <a:ext uri="{FF2B5EF4-FFF2-40B4-BE49-F238E27FC236}">
                <a16:creationId xmlns:a16="http://schemas.microsoft.com/office/drawing/2014/main" id="{4ED53C13-000E-9C0A-CBAC-4430E77FE81A}"/>
              </a:ext>
            </a:extLst>
          </p:cNvPr>
          <p:cNvSpPr>
            <a:spLocks noGrp="1"/>
          </p:cNvSpPr>
          <p:nvPr>
            <p:ph type="body" sz="quarter" idx="2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DE" sz="1100" dirty="0">
                <a:noFill/>
              </a:defRPr>
            </a:lvl1pPr>
          </a:lstStyle>
          <a:p>
            <a:pPr marL="228600" lvl="0" indent="-228600">
              <a:spcBef>
                <a:spcPts val="0"/>
              </a:spcBef>
            </a:pPr>
            <a:r>
              <a:rPr lang="en-US"/>
              <a:t>Explanation 1: HR for Dynamics improved XXX</a:t>
            </a:r>
            <a:endParaRPr lang="en-DE"/>
          </a:p>
        </p:txBody>
      </p:sp>
      <p:sp>
        <p:nvSpPr>
          <p:cNvPr id="56" name="Agenda 2">
            <a:extLst>
              <a:ext uri="{FF2B5EF4-FFF2-40B4-BE49-F238E27FC236}">
                <a16:creationId xmlns:a16="http://schemas.microsoft.com/office/drawing/2014/main" id="{42B73883-3521-639E-318B-37233E5B4DDA}"/>
              </a:ext>
            </a:extLst>
          </p:cNvPr>
          <p:cNvSpPr>
            <a:spLocks noGrp="1"/>
          </p:cNvSpPr>
          <p:nvPr>
            <p:ph type="body" sz="quarter" idx="2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2</a:t>
            </a:r>
            <a:endParaRPr lang="en-DE"/>
          </a:p>
        </p:txBody>
      </p:sp>
      <p:sp>
        <p:nvSpPr>
          <p:cNvPr id="57" name="Explanation 2">
            <a:extLst>
              <a:ext uri="{FF2B5EF4-FFF2-40B4-BE49-F238E27FC236}">
                <a16:creationId xmlns:a16="http://schemas.microsoft.com/office/drawing/2014/main" id="{5EB2F59C-F5BE-EBA1-48B3-6BDA3E8D034B}"/>
              </a:ext>
            </a:extLst>
          </p:cNvPr>
          <p:cNvSpPr>
            <a:spLocks noGrp="1"/>
          </p:cNvSpPr>
          <p:nvPr>
            <p:ph type="body" sz="quarter" idx="2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2: HR for Dynamics improved XXX</a:t>
            </a:r>
            <a:endParaRPr lang="en-DE"/>
          </a:p>
        </p:txBody>
      </p:sp>
      <p:sp>
        <p:nvSpPr>
          <p:cNvPr id="58" name="Agenda 3">
            <a:extLst>
              <a:ext uri="{FF2B5EF4-FFF2-40B4-BE49-F238E27FC236}">
                <a16:creationId xmlns:a16="http://schemas.microsoft.com/office/drawing/2014/main" id="{595F5B27-7521-D00E-0C11-E7860D9CE7F9}"/>
              </a:ext>
            </a:extLst>
          </p:cNvPr>
          <p:cNvSpPr>
            <a:spLocks noGrp="1"/>
          </p:cNvSpPr>
          <p:nvPr>
            <p:ph type="body" sz="quarter" idx="3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US" sz="1400" dirty="0" smtClean="0">
                <a:noFill/>
                <a:latin typeface="Segoe UI Semilight" panose="020B0402040204020203" pitchFamily="34" charset="0"/>
                <a:cs typeface="Segoe UI Semilight" panose="020B0402040204020203" pitchFamily="34" charset="0"/>
              </a:defRPr>
            </a:lvl1pPr>
          </a:lstStyle>
          <a:p>
            <a:pPr marL="228600" lvl="0" indent="-228600"/>
            <a:r>
              <a:rPr lang="en-US"/>
              <a:t>Topic in Agenda Morning 3</a:t>
            </a:r>
          </a:p>
        </p:txBody>
      </p:sp>
      <p:sp>
        <p:nvSpPr>
          <p:cNvPr id="59" name="Explanation 3">
            <a:extLst>
              <a:ext uri="{FF2B5EF4-FFF2-40B4-BE49-F238E27FC236}">
                <a16:creationId xmlns:a16="http://schemas.microsoft.com/office/drawing/2014/main" id="{FA32BAEF-0AFC-AADF-FA8C-5CE38D9305EF}"/>
              </a:ext>
            </a:extLst>
          </p:cNvPr>
          <p:cNvSpPr>
            <a:spLocks noGrp="1"/>
          </p:cNvSpPr>
          <p:nvPr>
            <p:ph type="body" sz="quarter" idx="3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3: HR for Dynamics improved XXX</a:t>
            </a:r>
            <a:endParaRPr lang="en-DE"/>
          </a:p>
        </p:txBody>
      </p:sp>
      <p:sp>
        <p:nvSpPr>
          <p:cNvPr id="60" name="Agenda 4">
            <a:extLst>
              <a:ext uri="{FF2B5EF4-FFF2-40B4-BE49-F238E27FC236}">
                <a16:creationId xmlns:a16="http://schemas.microsoft.com/office/drawing/2014/main" id="{3492E4E6-D02A-759C-28C3-2CF0F3F19617}"/>
              </a:ext>
            </a:extLst>
          </p:cNvPr>
          <p:cNvSpPr>
            <a:spLocks noGrp="1"/>
          </p:cNvSpPr>
          <p:nvPr>
            <p:ph type="body" sz="quarter" idx="32"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Lunch 4</a:t>
            </a:r>
            <a:endParaRPr lang="en-DE"/>
          </a:p>
        </p:txBody>
      </p:sp>
      <p:sp>
        <p:nvSpPr>
          <p:cNvPr id="61" name="Explanation 4">
            <a:extLst>
              <a:ext uri="{FF2B5EF4-FFF2-40B4-BE49-F238E27FC236}">
                <a16:creationId xmlns:a16="http://schemas.microsoft.com/office/drawing/2014/main" id="{7EC29959-9AC6-0B3F-23CF-935DB593F97C}"/>
              </a:ext>
            </a:extLst>
          </p:cNvPr>
          <p:cNvSpPr>
            <a:spLocks noGrp="1"/>
          </p:cNvSpPr>
          <p:nvPr>
            <p:ph type="body" sz="quarter" idx="33"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4: HR for Dynamics improved XXX</a:t>
            </a:r>
            <a:endParaRPr lang="en-DE"/>
          </a:p>
        </p:txBody>
      </p:sp>
      <p:sp>
        <p:nvSpPr>
          <p:cNvPr id="62" name="Agenda 5">
            <a:extLst>
              <a:ext uri="{FF2B5EF4-FFF2-40B4-BE49-F238E27FC236}">
                <a16:creationId xmlns:a16="http://schemas.microsoft.com/office/drawing/2014/main" id="{61C4F4C4-1DFB-B803-D760-8E2C084030AE}"/>
              </a:ext>
            </a:extLst>
          </p:cNvPr>
          <p:cNvSpPr>
            <a:spLocks noGrp="1"/>
          </p:cNvSpPr>
          <p:nvPr>
            <p:ph type="body" sz="quarter" idx="34"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5</a:t>
            </a:r>
            <a:endParaRPr lang="en-DE"/>
          </a:p>
        </p:txBody>
      </p:sp>
      <p:sp>
        <p:nvSpPr>
          <p:cNvPr id="63" name="Explanation 5">
            <a:extLst>
              <a:ext uri="{FF2B5EF4-FFF2-40B4-BE49-F238E27FC236}">
                <a16:creationId xmlns:a16="http://schemas.microsoft.com/office/drawing/2014/main" id="{3926B840-712C-5E9D-E3C3-A661687F7323}"/>
              </a:ext>
            </a:extLst>
          </p:cNvPr>
          <p:cNvSpPr>
            <a:spLocks noGrp="1"/>
          </p:cNvSpPr>
          <p:nvPr>
            <p:ph type="body" sz="quarter" idx="35"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5: HR for Dynamics improved XXX</a:t>
            </a:r>
            <a:endParaRPr lang="en-DE"/>
          </a:p>
        </p:txBody>
      </p:sp>
      <p:sp>
        <p:nvSpPr>
          <p:cNvPr id="64" name="Agenda 6">
            <a:extLst>
              <a:ext uri="{FF2B5EF4-FFF2-40B4-BE49-F238E27FC236}">
                <a16:creationId xmlns:a16="http://schemas.microsoft.com/office/drawing/2014/main" id="{49B48780-92C5-04FD-78E5-BF9B3C907A36}"/>
              </a:ext>
            </a:extLst>
          </p:cNvPr>
          <p:cNvSpPr>
            <a:spLocks noGrp="1"/>
          </p:cNvSpPr>
          <p:nvPr>
            <p:ph type="body" sz="quarter" idx="36"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6</a:t>
            </a:r>
            <a:endParaRPr lang="en-DE"/>
          </a:p>
        </p:txBody>
      </p:sp>
      <p:sp>
        <p:nvSpPr>
          <p:cNvPr id="65" name="Explanation 6">
            <a:extLst>
              <a:ext uri="{FF2B5EF4-FFF2-40B4-BE49-F238E27FC236}">
                <a16:creationId xmlns:a16="http://schemas.microsoft.com/office/drawing/2014/main" id="{0AA875B2-39B1-B2CC-4CA9-EA01423A0E20}"/>
              </a:ext>
            </a:extLst>
          </p:cNvPr>
          <p:cNvSpPr>
            <a:spLocks noGrp="1"/>
          </p:cNvSpPr>
          <p:nvPr>
            <p:ph type="body" sz="quarter" idx="37"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6: HR for Dynamics improved XXX</a:t>
            </a:r>
            <a:endParaRPr lang="en-DE"/>
          </a:p>
        </p:txBody>
      </p:sp>
      <p:sp>
        <p:nvSpPr>
          <p:cNvPr id="66" name="Agenda 7">
            <a:extLst>
              <a:ext uri="{FF2B5EF4-FFF2-40B4-BE49-F238E27FC236}">
                <a16:creationId xmlns:a16="http://schemas.microsoft.com/office/drawing/2014/main" id="{E9A7303D-200E-E079-BF70-532605503113}"/>
              </a:ext>
            </a:extLst>
          </p:cNvPr>
          <p:cNvSpPr>
            <a:spLocks noGrp="1"/>
          </p:cNvSpPr>
          <p:nvPr>
            <p:ph type="body" sz="quarter" idx="38"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Afternoon 7</a:t>
            </a:r>
            <a:endParaRPr lang="en-DE"/>
          </a:p>
        </p:txBody>
      </p:sp>
      <p:sp>
        <p:nvSpPr>
          <p:cNvPr id="67" name="Explanation 7">
            <a:extLst>
              <a:ext uri="{FF2B5EF4-FFF2-40B4-BE49-F238E27FC236}">
                <a16:creationId xmlns:a16="http://schemas.microsoft.com/office/drawing/2014/main" id="{B2F4DA29-A01C-852A-3848-A3773365C05A}"/>
              </a:ext>
            </a:extLst>
          </p:cNvPr>
          <p:cNvSpPr>
            <a:spLocks noGrp="1"/>
          </p:cNvSpPr>
          <p:nvPr>
            <p:ph type="body" sz="quarter" idx="39"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dirty="0" smtClean="0">
                <a:noFill/>
              </a:defRPr>
            </a:lvl1pPr>
            <a:lvl2pPr>
              <a:defRPr lang="en-US" dirty="0" smtClean="0"/>
            </a:lvl2pPr>
            <a:lvl3pPr>
              <a:defRPr lang="en-US" dirty="0" smtClean="0"/>
            </a:lvl3pPr>
            <a:lvl4pPr>
              <a:defRPr lang="en-US" dirty="0" smtClean="0"/>
            </a:lvl4pPr>
            <a:lvl5pPr>
              <a:defRPr lang="en-DE" dirty="0"/>
            </a:lvl5pPr>
          </a:lstStyle>
          <a:p>
            <a:pPr marL="228600" lvl="0" indent="-228600">
              <a:spcBef>
                <a:spcPts val="0"/>
              </a:spcBef>
            </a:pPr>
            <a:r>
              <a:rPr lang="en-US"/>
              <a:t>Explanation 7: HR for Dynamics improved XXX</a:t>
            </a:r>
            <a:endParaRPr lang="en-DE"/>
          </a:p>
        </p:txBody>
      </p:sp>
      <p:sp>
        <p:nvSpPr>
          <p:cNvPr id="68" name="Agenda 8">
            <a:extLst>
              <a:ext uri="{FF2B5EF4-FFF2-40B4-BE49-F238E27FC236}">
                <a16:creationId xmlns:a16="http://schemas.microsoft.com/office/drawing/2014/main" id="{8543AC91-BE01-8938-0ED2-9EBD7229C7FD}"/>
              </a:ext>
            </a:extLst>
          </p:cNvPr>
          <p:cNvSpPr>
            <a:spLocks noGrp="1"/>
          </p:cNvSpPr>
          <p:nvPr>
            <p:ph type="body" sz="quarter" idx="40" hasCustomPrompt="1"/>
          </p:nvPr>
        </p:nvSpPr>
        <p:spPr>
          <a:xfrm>
            <a:off x="9290550" y="5715000"/>
            <a:ext cx="996450" cy="252000"/>
          </a:xfrm>
        </p:spPr>
        <p:txBody>
          <a:bodyPr vert="horz" lIns="91440" tIns="45720" rIns="91440" bIns="45720" rtlCol="0">
            <a:noAutofit/>
          </a:bodyPr>
          <a:lstStyle>
            <a:lvl1pPr marL="0" indent="0">
              <a:buFont typeface="Arial" panose="020B0604020202020204" pitchFamily="34" charset="0"/>
              <a:buNone/>
              <a:defRPr lang="en-DE" sz="1400" dirty="0">
                <a:noFill/>
                <a:latin typeface="Segoe UI Semilight" panose="020B0402040204020203" pitchFamily="34" charset="0"/>
                <a:cs typeface="Segoe UI Semilight" panose="020B0402040204020203" pitchFamily="34" charset="0"/>
              </a:defRPr>
            </a:lvl1pPr>
          </a:lstStyle>
          <a:p>
            <a:pPr marL="228600" lvl="0" indent="-228600"/>
            <a:r>
              <a:rPr lang="en-US"/>
              <a:t>Topic in Agenda Evening 8</a:t>
            </a:r>
            <a:endParaRPr lang="en-DE"/>
          </a:p>
        </p:txBody>
      </p:sp>
      <p:sp>
        <p:nvSpPr>
          <p:cNvPr id="69" name="Explanation 8">
            <a:extLst>
              <a:ext uri="{FF2B5EF4-FFF2-40B4-BE49-F238E27FC236}">
                <a16:creationId xmlns:a16="http://schemas.microsoft.com/office/drawing/2014/main" id="{E9C836D5-D0EA-4B4F-92E6-879E7E359B9A}"/>
              </a:ext>
            </a:extLst>
          </p:cNvPr>
          <p:cNvSpPr>
            <a:spLocks noGrp="1"/>
          </p:cNvSpPr>
          <p:nvPr>
            <p:ph type="body" sz="quarter" idx="41" hasCustomPrompt="1"/>
          </p:nvPr>
        </p:nvSpPr>
        <p:spPr>
          <a:xfrm>
            <a:off x="9290550" y="5715000"/>
            <a:ext cx="996450" cy="216000"/>
          </a:xfrm>
        </p:spPr>
        <p:txBody>
          <a:bodyPr vert="horz" lIns="91440" tIns="45720" rIns="91440" bIns="45720" rtlCol="0">
            <a:noAutofit/>
          </a:bodyPr>
          <a:lstStyle>
            <a:lvl1pPr marL="0" indent="0">
              <a:buFont typeface="Arial" panose="020B0604020202020204" pitchFamily="34" charset="0"/>
              <a:buNone/>
              <a:defRPr lang="en-US" sz="1100" smtClean="0">
                <a:noFill/>
              </a:defRPr>
            </a:lvl1pPr>
            <a:lvl2pPr>
              <a:defRPr lang="en-US" smtClean="0"/>
            </a:lvl2pPr>
            <a:lvl3pPr>
              <a:defRPr lang="en-US" smtClean="0"/>
            </a:lvl3pPr>
            <a:lvl4pPr>
              <a:defRPr lang="en-US" smtClean="0"/>
            </a:lvl4pPr>
            <a:lvl5pPr>
              <a:defRPr lang="en-DE"/>
            </a:lvl5pPr>
          </a:lstStyle>
          <a:p>
            <a:pPr marL="228600" lvl="0" indent="-228600">
              <a:spcBef>
                <a:spcPts val="0"/>
              </a:spcBef>
            </a:pPr>
            <a:r>
              <a:rPr lang="en-US"/>
              <a:t>Explanation 8: HR for Dynamics improved XXX</a:t>
            </a:r>
            <a:endParaRPr lang="en-DE"/>
          </a:p>
        </p:txBody>
      </p:sp>
    </p:spTree>
    <p:extLst>
      <p:ext uri="{BB962C8B-B14F-4D97-AF65-F5344CB8AC3E}">
        <p14:creationId xmlns:p14="http://schemas.microsoft.com/office/powerpoint/2010/main" val="5729468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522864663"/>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3459871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theme" Target="../theme/theme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image" Target="../media/image1.png"/><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image" Target="../media/image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theme" Target="../theme/theme6.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7.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1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26.09.2025</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69" r:id="rId1"/>
    <p:sldLayoutId id="2147484351" r:id="rId2"/>
    <p:sldLayoutId id="2147484392" r:id="rId3"/>
    <p:sldLayoutId id="2147484395" r:id="rId4"/>
    <p:sldLayoutId id="2147484398" r:id="rId5"/>
    <p:sldLayoutId id="2147484237" r:id="rId6"/>
    <p:sldLayoutId id="2147484394" r:id="rId7"/>
    <p:sldLayoutId id="2147484350" r:id="rId8"/>
    <p:sldLayoutId id="2147484284" r:id="rId9"/>
    <p:sldLayoutId id="2147484283" r:id="rId10"/>
    <p:sldLayoutId id="2147483876" r:id="rId11"/>
    <p:sldLayoutId id="2147483875" r:id="rId12"/>
    <p:sldLayoutId id="2147484311" r:id="rId13"/>
    <p:sldLayoutId id="2147484312" r:id="rId14"/>
    <p:sldLayoutId id="2147483877" r:id="rId15"/>
    <p:sldLayoutId id="2147484272"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09/26/2025</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1" r:id="rId3"/>
    <p:sldLayoutId id="2147484372" r:id="rId4"/>
    <p:sldLayoutId id="2147484373" r:id="rId5"/>
    <p:sldLayoutId id="2147484374" r:id="rId6"/>
    <p:sldLayoutId id="2147484375" r:id="rId7"/>
    <p:sldLayoutId id="2147484388" r:id="rId8"/>
    <p:sldLayoutId id="2147484376" r:id="rId9"/>
    <p:sldLayoutId id="2147484390" r:id="rId10"/>
    <p:sldLayoutId id="2147484377" r:id="rId11"/>
    <p:sldLayoutId id="2147484378" r:id="rId12"/>
    <p:sldLayoutId id="2147484379" r:id="rId13"/>
    <p:sldLayoutId id="2147484380" r:id="rId14"/>
    <p:sldLayoutId id="2147484381" r:id="rId15"/>
    <p:sldLayoutId id="2147484382" r:id="rId16"/>
    <p:sldLayoutId id="2147484383" r:id="rId17"/>
    <p:sldLayoutId id="2147484389"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26.09.2025</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AI powered HR Management</a:t>
              </a: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674110752"/>
      </p:ext>
    </p:extLst>
  </p:cSld>
  <p:clrMap bg1="lt1" tx1="dk1" bg2="lt2" tx2="dk2" accent1="accent1" accent2="accent2" accent3="accent3" accent4="accent4" accent5="accent5" accent6="accent6" hlink="hlink" folHlink="folHlink"/>
  <p:sldLayoutIdLst>
    <p:sldLayoutId id="2147484404" r:id="rId1"/>
    <p:sldLayoutId id="2147484405" r:id="rId2"/>
    <p:sldLayoutId id="2147484406" r:id="rId3"/>
    <p:sldLayoutId id="2147484407" r:id="rId4"/>
    <p:sldLayoutId id="2147484408" r:id="rId5"/>
    <p:sldLayoutId id="2147484409" r:id="rId6"/>
    <p:sldLayoutId id="2147484410" r:id="rId7"/>
    <p:sldLayoutId id="2147484411" r:id="rId8"/>
    <p:sldLayoutId id="2147484412" r:id="rId9"/>
    <p:sldLayoutId id="2147484413" r:id="rId10"/>
    <p:sldLayoutId id="2147484414" r:id="rId11"/>
    <p:sldLayoutId id="2147484415" r:id="rId12"/>
    <p:sldLayoutId id="2147484416" r:id="rId13"/>
    <p:sldLayoutId id="2147484417" r:id="rId14"/>
    <p:sldLayoutId id="2147484418" r:id="rId15"/>
    <p:sldLayoutId id="2147484419" r:id="rId16"/>
    <p:sldLayoutId id="2147484420"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AI powered HR Management</a:t>
              </a: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60477688"/>
      </p:ext>
    </p:extLst>
  </p:cSld>
  <p:clrMap bg1="lt1" tx1="dk1" bg2="lt2" tx2="dk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4" r:id="rId13"/>
    <p:sldLayoutId id="2147484435" r:id="rId14"/>
    <p:sldLayoutId id="2147484436" r:id="rId15"/>
    <p:sldLayoutId id="2147484437" r:id="rId16"/>
    <p:sldLayoutId id="2147484438" r:id="rId17"/>
    <p:sldLayoutId id="2147484439" r:id="rId18"/>
    <p:sldLayoutId id="2147484440"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D8FB9FA-8E56-40B6-87D9-EE0031CB0996}" type="datetime1">
              <a:rPr lang="de-DE" smtClean="0"/>
              <a:t>26.09.2025</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AI powered HR Management</a:t>
              </a: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92950548"/>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0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QuickStyle" Target="../diagrams/quickStyle2.xml"/><Relationship Id="rId3" Type="http://schemas.openxmlformats.org/officeDocument/2006/relationships/image" Target="../media/image39.svg"/><Relationship Id="rId7" Type="http://schemas.openxmlformats.org/officeDocument/2006/relationships/diagramColors" Target="../diagrams/colors1.xml"/><Relationship Id="rId12" Type="http://schemas.openxmlformats.org/officeDocument/2006/relationships/diagramLayout" Target="../diagrams/layout2.xml"/><Relationship Id="rId2" Type="http://schemas.openxmlformats.org/officeDocument/2006/relationships/image" Target="../media/image38.png"/><Relationship Id="rId1" Type="http://schemas.openxmlformats.org/officeDocument/2006/relationships/slideLayout" Target="../slideLayouts/slideLayout23.xml"/><Relationship Id="rId6" Type="http://schemas.openxmlformats.org/officeDocument/2006/relationships/diagramQuickStyle" Target="../diagrams/quickStyle1.xml"/><Relationship Id="rId11" Type="http://schemas.openxmlformats.org/officeDocument/2006/relationships/diagramData" Target="../diagrams/data2.xml"/><Relationship Id="rId5" Type="http://schemas.openxmlformats.org/officeDocument/2006/relationships/diagramLayout" Target="../diagrams/layout1.xml"/><Relationship Id="rId15" Type="http://schemas.microsoft.com/office/2007/relationships/diagramDrawing" Target="../diagrams/drawing2.xml"/><Relationship Id="rId10" Type="http://schemas.openxmlformats.org/officeDocument/2006/relationships/image" Target="../media/image41.svg"/><Relationship Id="rId4" Type="http://schemas.openxmlformats.org/officeDocument/2006/relationships/diagramData" Target="../diagrams/data1.xml"/><Relationship Id="rId9" Type="http://schemas.openxmlformats.org/officeDocument/2006/relationships/image" Target="../media/image40.png"/><Relationship Id="rId14"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2.jpeg"/><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13" Type="http://schemas.openxmlformats.org/officeDocument/2006/relationships/image" Target="../media/image54.png"/><Relationship Id="rId18" Type="http://schemas.openxmlformats.org/officeDocument/2006/relationships/image" Target="../media/image59.png"/><Relationship Id="rId26" Type="http://schemas.openxmlformats.org/officeDocument/2006/relationships/image" Target="../media/image67.png"/><Relationship Id="rId39" Type="http://schemas.openxmlformats.org/officeDocument/2006/relationships/image" Target="../media/image80.png"/><Relationship Id="rId21" Type="http://schemas.openxmlformats.org/officeDocument/2006/relationships/image" Target="../media/image62.png"/><Relationship Id="rId34" Type="http://schemas.openxmlformats.org/officeDocument/2006/relationships/image" Target="../media/image75.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29" Type="http://schemas.openxmlformats.org/officeDocument/2006/relationships/image" Target="../media/image70.png"/><Relationship Id="rId41" Type="http://schemas.openxmlformats.org/officeDocument/2006/relationships/image" Target="../media/image82.png"/><Relationship Id="rId1" Type="http://schemas.openxmlformats.org/officeDocument/2006/relationships/slideLayout" Target="../slideLayouts/slideLayout24.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65.png"/><Relationship Id="rId32" Type="http://schemas.openxmlformats.org/officeDocument/2006/relationships/image" Target="../media/image73.png"/><Relationship Id="rId37" Type="http://schemas.openxmlformats.org/officeDocument/2006/relationships/image" Target="../media/image78.png"/><Relationship Id="rId40" Type="http://schemas.openxmlformats.org/officeDocument/2006/relationships/image" Target="../media/image81.sv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28" Type="http://schemas.openxmlformats.org/officeDocument/2006/relationships/image" Target="../media/image69.png"/><Relationship Id="rId36" Type="http://schemas.openxmlformats.org/officeDocument/2006/relationships/image" Target="../media/image77.png"/><Relationship Id="rId10" Type="http://schemas.openxmlformats.org/officeDocument/2006/relationships/image" Target="../media/image51.png"/><Relationship Id="rId19" Type="http://schemas.openxmlformats.org/officeDocument/2006/relationships/image" Target="../media/image60.jpeg"/><Relationship Id="rId31" Type="http://schemas.openxmlformats.org/officeDocument/2006/relationships/image" Target="../media/image72.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 Id="rId8" Type="http://schemas.openxmlformats.org/officeDocument/2006/relationships/image" Target="../media/image49.png"/><Relationship Id="rId3" Type="http://schemas.openxmlformats.org/officeDocument/2006/relationships/image" Target="../media/image44.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33" Type="http://schemas.openxmlformats.org/officeDocument/2006/relationships/image" Target="../media/image74.png"/><Relationship Id="rId38"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hyperlink" Target="http://www.hubdrive.com/en/learn" TargetMode="External"/><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image" Target="../media/image83.jpeg"/><Relationship Id="rId4" Type="http://schemas.openxmlformats.org/officeDocument/2006/relationships/hyperlink" Target="http://www.portal.hr-for-dynamics.com/" TargetMode="Externa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Layout" Target="../diagrams/layout4.xml"/><Relationship Id="rId7" Type="http://schemas.openxmlformats.org/officeDocument/2006/relationships/image" Target="../media/image84.jpeg"/><Relationship Id="rId12" Type="http://schemas.microsoft.com/office/2007/relationships/diagramDrawing" Target="../diagrams/drawing5.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11" Type="http://schemas.openxmlformats.org/officeDocument/2006/relationships/diagramColors" Target="../diagrams/colors5.xml"/><Relationship Id="rId5" Type="http://schemas.openxmlformats.org/officeDocument/2006/relationships/diagramColors" Target="../diagrams/colors4.xml"/><Relationship Id="rId10" Type="http://schemas.openxmlformats.org/officeDocument/2006/relationships/diagramQuickStyle" Target="../diagrams/quickStyle5.xml"/><Relationship Id="rId4" Type="http://schemas.openxmlformats.org/officeDocument/2006/relationships/diagramQuickStyle" Target="../diagrams/quickStyle4.xml"/><Relationship Id="rId9"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90.jpe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74.xml"/><Relationship Id="rId6" Type="http://schemas.openxmlformats.org/officeDocument/2006/relationships/image" Target="../media/image88.jpe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sv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6.jpeg"/><Relationship Id="rId2" Type="http://schemas.openxmlformats.org/officeDocument/2006/relationships/diagramData" Target="../diagrams/data6.xml"/><Relationship Id="rId1" Type="http://schemas.openxmlformats.org/officeDocument/2006/relationships/slideLayout" Target="../slideLayouts/slideLayout7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8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F87D02B-4034-E6BC-6435-235F74F76B9E}"/>
              </a:ext>
            </a:extLst>
          </p:cNvPr>
          <p:cNvSpPr>
            <a:spLocks noGrp="1"/>
          </p:cNvSpPr>
          <p:nvPr>
            <p:ph type="ctrTitle"/>
          </p:nvPr>
        </p:nvSpPr>
        <p:spPr>
          <a:xfrm>
            <a:off x="-1" y="3948380"/>
            <a:ext cx="9144001" cy="808459"/>
          </a:xfrm>
        </p:spPr>
        <p:txBody>
          <a:bodyPr/>
          <a:lstStyle/>
          <a:p>
            <a:r>
              <a:rPr lang="en-US" sz="3600"/>
              <a:t>Customer Success Management</a:t>
            </a:r>
            <a:endParaRPr lang="LID4096" sz="3600"/>
          </a:p>
        </p:txBody>
      </p:sp>
      <p:sp>
        <p:nvSpPr>
          <p:cNvPr id="22" name="Subtitle 21">
            <a:extLst>
              <a:ext uri="{FF2B5EF4-FFF2-40B4-BE49-F238E27FC236}">
                <a16:creationId xmlns:a16="http://schemas.microsoft.com/office/drawing/2014/main" id="{4C8F81D6-D119-E7B1-E36C-62571310E3A8}"/>
              </a:ext>
            </a:extLst>
          </p:cNvPr>
          <p:cNvSpPr>
            <a:spLocks noGrp="1"/>
          </p:cNvSpPr>
          <p:nvPr>
            <p:ph type="subTitle" idx="1"/>
          </p:nvPr>
        </p:nvSpPr>
        <p:spPr>
          <a:xfrm>
            <a:off x="0" y="4756839"/>
            <a:ext cx="9144000" cy="514738"/>
          </a:xfrm>
        </p:spPr>
        <p:txBody>
          <a:bodyPr/>
          <a:lstStyle/>
          <a:p>
            <a:r>
              <a:rPr lang="en-US" sz="2400"/>
              <a:t>Introduction &amp; Positioning</a:t>
            </a:r>
            <a:endParaRPr lang="LID4096" sz="2400"/>
          </a:p>
        </p:txBody>
      </p:sp>
    </p:spTree>
    <p:extLst>
      <p:ext uri="{BB962C8B-B14F-4D97-AF65-F5344CB8AC3E}">
        <p14:creationId xmlns:p14="http://schemas.microsoft.com/office/powerpoint/2010/main" val="2683741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7D50A-0CF1-B677-B491-C359BC782B4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B827928-C9BD-B046-E280-F6F80D67F99D}"/>
              </a:ext>
            </a:extLst>
          </p:cNvPr>
          <p:cNvSpPr>
            <a:spLocks noGrp="1"/>
          </p:cNvSpPr>
          <p:nvPr>
            <p:ph type="ctrTitle"/>
          </p:nvPr>
        </p:nvSpPr>
        <p:spPr/>
        <p:txBody>
          <a:bodyPr/>
          <a:lstStyle/>
          <a:p>
            <a:r>
              <a:rPr lang="en-US"/>
              <a:t>Collaboration process</a:t>
            </a:r>
            <a:endParaRPr lang="LID4096"/>
          </a:p>
        </p:txBody>
      </p:sp>
      <p:sp>
        <p:nvSpPr>
          <p:cNvPr id="6" name="Subtitle 5">
            <a:extLst>
              <a:ext uri="{FF2B5EF4-FFF2-40B4-BE49-F238E27FC236}">
                <a16:creationId xmlns:a16="http://schemas.microsoft.com/office/drawing/2014/main" id="{C5285FD8-BE3A-C770-74A1-1DD1F7D0A39D}"/>
              </a:ext>
            </a:extLst>
          </p:cNvPr>
          <p:cNvSpPr>
            <a:spLocks noGrp="1"/>
          </p:cNvSpPr>
          <p:nvPr>
            <p:ph type="subTitle" idx="1"/>
          </p:nvPr>
        </p:nvSpPr>
        <p:spPr/>
        <p:txBody>
          <a:bodyPr/>
          <a:lstStyle/>
          <a:p>
            <a:r>
              <a:rPr lang="en-US"/>
              <a:t>Achieve rapid improvements with best practice</a:t>
            </a:r>
            <a:endParaRPr lang="en-DE"/>
          </a:p>
        </p:txBody>
      </p:sp>
    </p:spTree>
    <p:extLst>
      <p:ext uri="{BB962C8B-B14F-4D97-AF65-F5344CB8AC3E}">
        <p14:creationId xmlns:p14="http://schemas.microsoft.com/office/powerpoint/2010/main" val="87125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45F73-AF29-46C0-D5B8-14659BE391A1}"/>
              </a:ext>
            </a:extLst>
          </p:cNvPr>
          <p:cNvSpPr>
            <a:spLocks noGrp="1"/>
          </p:cNvSpPr>
          <p:nvPr>
            <p:ph type="title"/>
          </p:nvPr>
        </p:nvSpPr>
        <p:spPr/>
        <p:txBody>
          <a:bodyPr/>
          <a:lstStyle/>
          <a:p>
            <a:r>
              <a:rPr lang="en-US" noProof="0" dirty="0"/>
              <a:t>Implementation phases</a:t>
            </a:r>
          </a:p>
        </p:txBody>
      </p:sp>
      <p:sp>
        <p:nvSpPr>
          <p:cNvPr id="5" name="Text Placeholder 4">
            <a:extLst>
              <a:ext uri="{FF2B5EF4-FFF2-40B4-BE49-F238E27FC236}">
                <a16:creationId xmlns:a16="http://schemas.microsoft.com/office/drawing/2014/main" id="{038EA2CE-CCA2-014B-BC66-166F5315EB49}"/>
              </a:ext>
            </a:extLst>
          </p:cNvPr>
          <p:cNvSpPr>
            <a:spLocks noGrp="1"/>
          </p:cNvSpPr>
          <p:nvPr>
            <p:ph type="body" sz="quarter" idx="10"/>
          </p:nvPr>
        </p:nvSpPr>
        <p:spPr/>
        <p:txBody>
          <a:bodyPr/>
          <a:lstStyle/>
          <a:p>
            <a:r>
              <a:rPr lang="en-US" noProof="0" dirty="0"/>
              <a:t>Get Hubdrive HR for Dynamics improvements in Consumption</a:t>
            </a:r>
          </a:p>
        </p:txBody>
      </p:sp>
      <p:grpSp>
        <p:nvGrpSpPr>
          <p:cNvPr id="28" name="Group 27">
            <a:extLst>
              <a:ext uri="{FF2B5EF4-FFF2-40B4-BE49-F238E27FC236}">
                <a16:creationId xmlns:a16="http://schemas.microsoft.com/office/drawing/2014/main" id="{156BF7E0-D902-7727-029C-3662F8DEC0DB}"/>
              </a:ext>
            </a:extLst>
          </p:cNvPr>
          <p:cNvGrpSpPr/>
          <p:nvPr/>
        </p:nvGrpSpPr>
        <p:grpSpPr>
          <a:xfrm>
            <a:off x="991287" y="1786579"/>
            <a:ext cx="6150030" cy="3045031"/>
            <a:chOff x="1608992" y="2282570"/>
            <a:chExt cx="7411915" cy="3669821"/>
          </a:xfrm>
        </p:grpSpPr>
        <p:sp>
          <p:nvSpPr>
            <p:cNvPr id="29" name="Oval 28">
              <a:extLst>
                <a:ext uri="{FF2B5EF4-FFF2-40B4-BE49-F238E27FC236}">
                  <a16:creationId xmlns:a16="http://schemas.microsoft.com/office/drawing/2014/main" id="{5D1D6613-828A-A8E2-2CEA-98BE922164B7}"/>
                </a:ext>
              </a:extLst>
            </p:cNvPr>
            <p:cNvSpPr/>
            <p:nvPr/>
          </p:nvSpPr>
          <p:spPr>
            <a:xfrm>
              <a:off x="5351086" y="2282570"/>
              <a:ext cx="3669821" cy="3669821"/>
            </a:xfrm>
            <a:prstGeom prst="ellipse">
              <a:avLst/>
            </a:prstGeom>
            <a:noFill/>
            <a:ln w="279400">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30" name="Straight Connector 29">
              <a:extLst>
                <a:ext uri="{FF2B5EF4-FFF2-40B4-BE49-F238E27FC236}">
                  <a16:creationId xmlns:a16="http://schemas.microsoft.com/office/drawing/2014/main" id="{819B992B-E158-11B9-8BBD-6A61CEA533C2}"/>
                </a:ext>
              </a:extLst>
            </p:cNvPr>
            <p:cNvCxnSpPr>
              <a:cxnSpLocks/>
            </p:cNvCxnSpPr>
            <p:nvPr/>
          </p:nvCxnSpPr>
          <p:spPr>
            <a:xfrm>
              <a:off x="1608992" y="2282570"/>
              <a:ext cx="5216146" cy="0"/>
            </a:xfrm>
            <a:prstGeom prst="line">
              <a:avLst/>
            </a:prstGeom>
            <a:ln w="2794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D5A8DD7C-CE1B-87DC-A059-65895EA332E1}"/>
              </a:ext>
            </a:extLst>
          </p:cNvPr>
          <p:cNvGrpSpPr/>
          <p:nvPr/>
        </p:nvGrpSpPr>
        <p:grpSpPr>
          <a:xfrm>
            <a:off x="4926315" y="4114141"/>
            <a:ext cx="1279257" cy="1279256"/>
            <a:chOff x="7615239" y="2679195"/>
            <a:chExt cx="1660476" cy="1660476"/>
          </a:xfrm>
        </p:grpSpPr>
        <p:sp>
          <p:nvSpPr>
            <p:cNvPr id="32" name="Teardrop 31">
              <a:extLst>
                <a:ext uri="{FF2B5EF4-FFF2-40B4-BE49-F238E27FC236}">
                  <a16:creationId xmlns:a16="http://schemas.microsoft.com/office/drawing/2014/main" id="{7C509B1E-2F4D-57BA-4C2A-0EA7878AA5FC}"/>
                </a:ext>
              </a:extLst>
            </p:cNvPr>
            <p:cNvSpPr/>
            <p:nvPr/>
          </p:nvSpPr>
          <p:spPr>
            <a:xfrm rot="13500000">
              <a:off x="7615239" y="2679195"/>
              <a:ext cx="1660476" cy="1660476"/>
            </a:xfrm>
            <a:prstGeom prst="teardrop">
              <a:avLst>
                <a:gd name="adj" fmla="val 100000"/>
              </a:avLst>
            </a:prstGeom>
            <a:solidFill>
              <a:srgbClr val="00B9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0" tIns="0" rIns="0" bIns="0">
              <a:noAutofit/>
            </a:bodyPr>
            <a:lstStyle/>
            <a:p>
              <a:endParaRPr lang="en-US" sz="900" noProof="0" dirty="0"/>
            </a:p>
          </p:txBody>
        </p:sp>
        <p:sp>
          <p:nvSpPr>
            <p:cNvPr id="33" name="Freeform: Shape 32">
              <a:extLst>
                <a:ext uri="{FF2B5EF4-FFF2-40B4-BE49-F238E27FC236}">
                  <a16:creationId xmlns:a16="http://schemas.microsoft.com/office/drawing/2014/main" id="{188372CA-2490-B568-CA09-7A486B153F56}"/>
                </a:ext>
              </a:extLst>
            </p:cNvPr>
            <p:cNvSpPr/>
            <p:nvPr/>
          </p:nvSpPr>
          <p:spPr>
            <a:xfrm>
              <a:off x="7671041" y="2734737"/>
              <a:ext cx="1549925" cy="1549682"/>
            </a:xfrm>
            <a:custGeom>
              <a:avLst/>
              <a:gdLst>
                <a:gd name="connsiteX0" fmla="*/ 0 w 1549925"/>
                <a:gd name="connsiteY0" fmla="*/ 774841 h 1549682"/>
                <a:gd name="connsiteX1" fmla="*/ 774963 w 1549925"/>
                <a:gd name="connsiteY1" fmla="*/ 0 h 1549682"/>
                <a:gd name="connsiteX2" fmla="*/ 1549926 w 1549925"/>
                <a:gd name="connsiteY2" fmla="*/ 774841 h 1549682"/>
                <a:gd name="connsiteX3" fmla="*/ 774963 w 1549925"/>
                <a:gd name="connsiteY3" fmla="*/ 1549682 h 1549682"/>
                <a:gd name="connsiteX4" fmla="*/ 0 w 1549925"/>
                <a:gd name="connsiteY4" fmla="*/ 774841 h 154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925" h="1549682">
                  <a:moveTo>
                    <a:pt x="0" y="774841"/>
                  </a:moveTo>
                  <a:cubicBezTo>
                    <a:pt x="0" y="346908"/>
                    <a:pt x="346963" y="0"/>
                    <a:pt x="774963" y="0"/>
                  </a:cubicBezTo>
                  <a:cubicBezTo>
                    <a:pt x="1202963" y="0"/>
                    <a:pt x="1549926" y="346908"/>
                    <a:pt x="1549926" y="774841"/>
                  </a:cubicBezTo>
                  <a:cubicBezTo>
                    <a:pt x="1549926" y="1202774"/>
                    <a:pt x="1202963" y="1549682"/>
                    <a:pt x="774963" y="1549682"/>
                  </a:cubicBezTo>
                  <a:cubicBezTo>
                    <a:pt x="346963" y="1549682"/>
                    <a:pt x="0" y="1202774"/>
                    <a:pt x="0" y="774841"/>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spcBef>
                  <a:spcPct val="0"/>
                </a:spcBef>
                <a:buNone/>
              </a:pPr>
              <a:r>
                <a:rPr lang="en-US" sz="1100" noProof="0" dirty="0"/>
                <a:t>Establish third improvements</a:t>
              </a:r>
            </a:p>
          </p:txBody>
        </p:sp>
      </p:grpSp>
      <p:grpSp>
        <p:nvGrpSpPr>
          <p:cNvPr id="34" name="Group 33">
            <a:extLst>
              <a:ext uri="{FF2B5EF4-FFF2-40B4-BE49-F238E27FC236}">
                <a16:creationId xmlns:a16="http://schemas.microsoft.com/office/drawing/2014/main" id="{19BF27CA-2EBC-9070-2BD0-188FF714E453}"/>
              </a:ext>
            </a:extLst>
          </p:cNvPr>
          <p:cNvGrpSpPr/>
          <p:nvPr/>
        </p:nvGrpSpPr>
        <p:grpSpPr>
          <a:xfrm>
            <a:off x="6483630" y="2671000"/>
            <a:ext cx="1279256" cy="1279257"/>
            <a:chOff x="5899664" y="2679194"/>
            <a:chExt cx="1660475" cy="1660477"/>
          </a:xfrm>
        </p:grpSpPr>
        <p:sp>
          <p:nvSpPr>
            <p:cNvPr id="35" name="Teardrop 34">
              <a:extLst>
                <a:ext uri="{FF2B5EF4-FFF2-40B4-BE49-F238E27FC236}">
                  <a16:creationId xmlns:a16="http://schemas.microsoft.com/office/drawing/2014/main" id="{A194D163-C458-C473-DBFF-673F75F39ABC}"/>
                </a:ext>
              </a:extLst>
            </p:cNvPr>
            <p:cNvSpPr/>
            <p:nvPr/>
          </p:nvSpPr>
          <p:spPr>
            <a:xfrm rot="8100000">
              <a:off x="5899664" y="2679194"/>
              <a:ext cx="1660475" cy="1660477"/>
            </a:xfrm>
            <a:prstGeom prst="teardrop">
              <a:avLst>
                <a:gd name="adj" fmla="val 100000"/>
              </a:avLst>
            </a:prstGeom>
            <a:solidFill>
              <a:srgbClr val="00A5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0" tIns="0" rIns="0" bIns="0" anchor="ctr" anchorCtr="0">
              <a:noAutofit/>
            </a:bodyPr>
            <a:lstStyle/>
            <a:p>
              <a:pPr algn="ctr"/>
              <a:endParaRPr lang="en-US" sz="900" noProof="0" dirty="0"/>
            </a:p>
          </p:txBody>
        </p:sp>
        <p:sp>
          <p:nvSpPr>
            <p:cNvPr id="36" name="Freeform: Shape 35">
              <a:extLst>
                <a:ext uri="{FF2B5EF4-FFF2-40B4-BE49-F238E27FC236}">
                  <a16:creationId xmlns:a16="http://schemas.microsoft.com/office/drawing/2014/main" id="{94AA7A89-E778-5FD9-EDD2-2FA0B92191B6}"/>
                </a:ext>
              </a:extLst>
            </p:cNvPr>
            <p:cNvSpPr/>
            <p:nvPr/>
          </p:nvSpPr>
          <p:spPr>
            <a:xfrm>
              <a:off x="5955466" y="2734737"/>
              <a:ext cx="1549925" cy="1549682"/>
            </a:xfrm>
            <a:custGeom>
              <a:avLst/>
              <a:gdLst>
                <a:gd name="connsiteX0" fmla="*/ 0 w 1549925"/>
                <a:gd name="connsiteY0" fmla="*/ 774841 h 1549682"/>
                <a:gd name="connsiteX1" fmla="*/ 774963 w 1549925"/>
                <a:gd name="connsiteY1" fmla="*/ 0 h 1549682"/>
                <a:gd name="connsiteX2" fmla="*/ 1549926 w 1549925"/>
                <a:gd name="connsiteY2" fmla="*/ 774841 h 1549682"/>
                <a:gd name="connsiteX3" fmla="*/ 774963 w 1549925"/>
                <a:gd name="connsiteY3" fmla="*/ 1549682 h 1549682"/>
                <a:gd name="connsiteX4" fmla="*/ 0 w 1549925"/>
                <a:gd name="connsiteY4" fmla="*/ 774841 h 154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925" h="1549682">
                  <a:moveTo>
                    <a:pt x="0" y="774841"/>
                  </a:moveTo>
                  <a:cubicBezTo>
                    <a:pt x="0" y="346908"/>
                    <a:pt x="346963" y="0"/>
                    <a:pt x="774963" y="0"/>
                  </a:cubicBezTo>
                  <a:cubicBezTo>
                    <a:pt x="1202963" y="0"/>
                    <a:pt x="1549926" y="346908"/>
                    <a:pt x="1549926" y="774841"/>
                  </a:cubicBezTo>
                  <a:cubicBezTo>
                    <a:pt x="1549926" y="1202774"/>
                    <a:pt x="1202963" y="1549682"/>
                    <a:pt x="774963" y="1549682"/>
                  </a:cubicBezTo>
                  <a:cubicBezTo>
                    <a:pt x="346963" y="1549682"/>
                    <a:pt x="0" y="1202774"/>
                    <a:pt x="0" y="774841"/>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buNone/>
              </a:pPr>
              <a:r>
                <a:rPr lang="en-US" sz="1100" noProof="0" dirty="0"/>
                <a:t>Establish second improvements</a:t>
              </a:r>
            </a:p>
          </p:txBody>
        </p:sp>
      </p:grpSp>
      <p:grpSp>
        <p:nvGrpSpPr>
          <p:cNvPr id="37" name="Group 36">
            <a:extLst>
              <a:ext uri="{FF2B5EF4-FFF2-40B4-BE49-F238E27FC236}">
                <a16:creationId xmlns:a16="http://schemas.microsoft.com/office/drawing/2014/main" id="{02032C80-EC41-99C0-1CFB-3C2738A74738}"/>
              </a:ext>
            </a:extLst>
          </p:cNvPr>
          <p:cNvGrpSpPr/>
          <p:nvPr/>
        </p:nvGrpSpPr>
        <p:grpSpPr>
          <a:xfrm>
            <a:off x="4926314" y="1167272"/>
            <a:ext cx="1279257" cy="1279256"/>
            <a:chOff x="4184088" y="2679194"/>
            <a:chExt cx="1660476" cy="1660476"/>
          </a:xfrm>
        </p:grpSpPr>
        <p:sp>
          <p:nvSpPr>
            <p:cNvPr id="38" name="Teardrop 37">
              <a:extLst>
                <a:ext uri="{FF2B5EF4-FFF2-40B4-BE49-F238E27FC236}">
                  <a16:creationId xmlns:a16="http://schemas.microsoft.com/office/drawing/2014/main" id="{B7BDF1EC-C23E-9324-7E50-8394FDC4428B}"/>
                </a:ext>
              </a:extLst>
            </p:cNvPr>
            <p:cNvSpPr/>
            <p:nvPr/>
          </p:nvSpPr>
          <p:spPr>
            <a:xfrm rot="2700000">
              <a:off x="4184088" y="2679194"/>
              <a:ext cx="1660476" cy="1660476"/>
            </a:xfrm>
            <a:prstGeom prst="teardrop">
              <a:avLst>
                <a:gd name="adj" fmla="val 100000"/>
              </a:avLst>
            </a:prstGeom>
            <a:solidFill>
              <a:srgbClr val="007D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0" tIns="0" rIns="0" bIns="0" anchor="ctr" anchorCtr="0"/>
            <a:lstStyle/>
            <a:p>
              <a:pPr algn="ctr"/>
              <a:endParaRPr lang="en-US" sz="900" noProof="0" dirty="0"/>
            </a:p>
          </p:txBody>
        </p:sp>
        <p:sp>
          <p:nvSpPr>
            <p:cNvPr id="39" name="Freeform: Shape 38">
              <a:extLst>
                <a:ext uri="{FF2B5EF4-FFF2-40B4-BE49-F238E27FC236}">
                  <a16:creationId xmlns:a16="http://schemas.microsoft.com/office/drawing/2014/main" id="{E3DF3E59-2B6C-4387-B1D1-E1A367D20456}"/>
                </a:ext>
              </a:extLst>
            </p:cNvPr>
            <p:cNvSpPr/>
            <p:nvPr/>
          </p:nvSpPr>
          <p:spPr>
            <a:xfrm>
              <a:off x="4239891" y="2734737"/>
              <a:ext cx="1549925" cy="1549682"/>
            </a:xfrm>
            <a:custGeom>
              <a:avLst/>
              <a:gdLst>
                <a:gd name="connsiteX0" fmla="*/ 0 w 1549925"/>
                <a:gd name="connsiteY0" fmla="*/ 774841 h 1549682"/>
                <a:gd name="connsiteX1" fmla="*/ 774963 w 1549925"/>
                <a:gd name="connsiteY1" fmla="*/ 0 h 1549682"/>
                <a:gd name="connsiteX2" fmla="*/ 1549926 w 1549925"/>
                <a:gd name="connsiteY2" fmla="*/ 774841 h 1549682"/>
                <a:gd name="connsiteX3" fmla="*/ 774963 w 1549925"/>
                <a:gd name="connsiteY3" fmla="*/ 1549682 h 1549682"/>
                <a:gd name="connsiteX4" fmla="*/ 0 w 1549925"/>
                <a:gd name="connsiteY4" fmla="*/ 774841 h 154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925" h="1549682">
                  <a:moveTo>
                    <a:pt x="0" y="774841"/>
                  </a:moveTo>
                  <a:cubicBezTo>
                    <a:pt x="0" y="346908"/>
                    <a:pt x="346963" y="0"/>
                    <a:pt x="774963" y="0"/>
                  </a:cubicBezTo>
                  <a:cubicBezTo>
                    <a:pt x="1202963" y="0"/>
                    <a:pt x="1549926" y="346908"/>
                    <a:pt x="1549926" y="774841"/>
                  </a:cubicBezTo>
                  <a:cubicBezTo>
                    <a:pt x="1549926" y="1202774"/>
                    <a:pt x="1202963" y="1549682"/>
                    <a:pt x="774963" y="1549682"/>
                  </a:cubicBezTo>
                  <a:cubicBezTo>
                    <a:pt x="346963" y="1549682"/>
                    <a:pt x="0" y="1202774"/>
                    <a:pt x="0" y="774841"/>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buNone/>
              </a:pPr>
              <a:r>
                <a:rPr lang="en-US" sz="1100" kern="1200" noProof="0" dirty="0"/>
                <a:t>Establish initial improvements</a:t>
              </a:r>
            </a:p>
          </p:txBody>
        </p:sp>
      </p:grpSp>
      <p:grpSp>
        <p:nvGrpSpPr>
          <p:cNvPr id="40" name="Group 39">
            <a:extLst>
              <a:ext uri="{FF2B5EF4-FFF2-40B4-BE49-F238E27FC236}">
                <a16:creationId xmlns:a16="http://schemas.microsoft.com/office/drawing/2014/main" id="{6AE578C9-5E3C-43C5-7693-A9B4514C82FD}"/>
              </a:ext>
            </a:extLst>
          </p:cNvPr>
          <p:cNvGrpSpPr/>
          <p:nvPr/>
        </p:nvGrpSpPr>
        <p:grpSpPr>
          <a:xfrm>
            <a:off x="2518468" y="1152000"/>
            <a:ext cx="1279257" cy="1279256"/>
            <a:chOff x="2468513" y="2679194"/>
            <a:chExt cx="1660476" cy="1660476"/>
          </a:xfrm>
        </p:grpSpPr>
        <p:sp>
          <p:nvSpPr>
            <p:cNvPr id="41" name="Teardrop 40">
              <a:extLst>
                <a:ext uri="{FF2B5EF4-FFF2-40B4-BE49-F238E27FC236}">
                  <a16:creationId xmlns:a16="http://schemas.microsoft.com/office/drawing/2014/main" id="{5329F5E9-5D09-F5B9-A2D8-13CC17F9DA45}"/>
                </a:ext>
              </a:extLst>
            </p:cNvPr>
            <p:cNvSpPr/>
            <p:nvPr/>
          </p:nvSpPr>
          <p:spPr>
            <a:xfrm rot="2700000">
              <a:off x="2468513" y="2679194"/>
              <a:ext cx="1660476" cy="1660476"/>
            </a:xfrm>
            <a:prstGeom prst="teardrop">
              <a:avLst>
                <a:gd name="adj" fmla="val 100000"/>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vert="horz" wrap="square" lIns="0" tIns="0" rIns="0" bIns="0">
              <a:noAutofit/>
            </a:bodyPr>
            <a:lstStyle/>
            <a:p>
              <a:endParaRPr lang="en-US" sz="900" noProof="0" dirty="0"/>
            </a:p>
          </p:txBody>
        </p:sp>
        <p:sp>
          <p:nvSpPr>
            <p:cNvPr id="42" name="Freeform: Shape 41">
              <a:extLst>
                <a:ext uri="{FF2B5EF4-FFF2-40B4-BE49-F238E27FC236}">
                  <a16:creationId xmlns:a16="http://schemas.microsoft.com/office/drawing/2014/main" id="{E80F5F4E-5AF0-CB5D-F84A-12EAC445F6B7}"/>
                </a:ext>
              </a:extLst>
            </p:cNvPr>
            <p:cNvSpPr/>
            <p:nvPr/>
          </p:nvSpPr>
          <p:spPr>
            <a:xfrm>
              <a:off x="2524316" y="2734737"/>
              <a:ext cx="1549925" cy="1549682"/>
            </a:xfrm>
            <a:custGeom>
              <a:avLst/>
              <a:gdLst>
                <a:gd name="connsiteX0" fmla="*/ 0 w 1549925"/>
                <a:gd name="connsiteY0" fmla="*/ 774841 h 1549682"/>
                <a:gd name="connsiteX1" fmla="*/ 774963 w 1549925"/>
                <a:gd name="connsiteY1" fmla="*/ 0 h 1549682"/>
                <a:gd name="connsiteX2" fmla="*/ 1549926 w 1549925"/>
                <a:gd name="connsiteY2" fmla="*/ 774841 h 1549682"/>
                <a:gd name="connsiteX3" fmla="*/ 774963 w 1549925"/>
                <a:gd name="connsiteY3" fmla="*/ 1549682 h 1549682"/>
                <a:gd name="connsiteX4" fmla="*/ 0 w 1549925"/>
                <a:gd name="connsiteY4" fmla="*/ 774841 h 154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925" h="1549682">
                  <a:moveTo>
                    <a:pt x="0" y="774841"/>
                  </a:moveTo>
                  <a:cubicBezTo>
                    <a:pt x="0" y="346908"/>
                    <a:pt x="346963" y="0"/>
                    <a:pt x="774963" y="0"/>
                  </a:cubicBezTo>
                  <a:cubicBezTo>
                    <a:pt x="1202963" y="0"/>
                    <a:pt x="1549926" y="346908"/>
                    <a:pt x="1549926" y="774841"/>
                  </a:cubicBezTo>
                  <a:cubicBezTo>
                    <a:pt x="1549926" y="1202774"/>
                    <a:pt x="1202963" y="1549682"/>
                    <a:pt x="774963" y="1549682"/>
                  </a:cubicBezTo>
                  <a:cubicBezTo>
                    <a:pt x="346963" y="1549682"/>
                    <a:pt x="0" y="1202774"/>
                    <a:pt x="0" y="774841"/>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buNone/>
              </a:pPr>
              <a:r>
                <a:rPr lang="en-US" sz="1100" noProof="0" dirty="0"/>
                <a:t>Connect and coordinate milestones</a:t>
              </a:r>
            </a:p>
          </p:txBody>
        </p:sp>
      </p:grpSp>
      <p:grpSp>
        <p:nvGrpSpPr>
          <p:cNvPr id="43" name="Group 42">
            <a:extLst>
              <a:ext uri="{FF2B5EF4-FFF2-40B4-BE49-F238E27FC236}">
                <a16:creationId xmlns:a16="http://schemas.microsoft.com/office/drawing/2014/main" id="{CA1901AD-54B2-6360-C940-E56670055C9E}"/>
              </a:ext>
            </a:extLst>
          </p:cNvPr>
          <p:cNvGrpSpPr/>
          <p:nvPr/>
        </p:nvGrpSpPr>
        <p:grpSpPr>
          <a:xfrm>
            <a:off x="748346" y="1167272"/>
            <a:ext cx="1279257" cy="1279256"/>
            <a:chOff x="752938" y="2679194"/>
            <a:chExt cx="1660476" cy="1660476"/>
          </a:xfrm>
        </p:grpSpPr>
        <p:sp>
          <p:nvSpPr>
            <p:cNvPr id="44" name="Teardrop 43">
              <a:extLst>
                <a:ext uri="{FF2B5EF4-FFF2-40B4-BE49-F238E27FC236}">
                  <a16:creationId xmlns:a16="http://schemas.microsoft.com/office/drawing/2014/main" id="{65724D8E-F58B-F2C5-0E12-C0E1A4A7AA8E}"/>
                </a:ext>
              </a:extLst>
            </p:cNvPr>
            <p:cNvSpPr/>
            <p:nvPr/>
          </p:nvSpPr>
          <p:spPr>
            <a:xfrm rot="2700000">
              <a:off x="752938" y="2679194"/>
              <a:ext cx="1660476" cy="1660476"/>
            </a:xfrm>
            <a:prstGeom prst="teardrop">
              <a:avLst>
                <a:gd name="adj" fmla="val 100000"/>
              </a:avLst>
            </a:prstGeom>
            <a:solidFill>
              <a:schemeClr val="accent3"/>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vert="horz" wrap="square" lIns="0" tIns="0" rIns="0" bIns="0"/>
            <a:lstStyle/>
            <a:p>
              <a:endParaRPr lang="en-US" sz="900" noProof="0" dirty="0"/>
            </a:p>
          </p:txBody>
        </p:sp>
        <p:sp>
          <p:nvSpPr>
            <p:cNvPr id="45" name="Freeform: Shape 44">
              <a:extLst>
                <a:ext uri="{FF2B5EF4-FFF2-40B4-BE49-F238E27FC236}">
                  <a16:creationId xmlns:a16="http://schemas.microsoft.com/office/drawing/2014/main" id="{052FB838-1422-976F-CE81-B7FD81A2A689}"/>
                </a:ext>
              </a:extLst>
            </p:cNvPr>
            <p:cNvSpPr/>
            <p:nvPr/>
          </p:nvSpPr>
          <p:spPr>
            <a:xfrm>
              <a:off x="807685" y="2734737"/>
              <a:ext cx="1549925" cy="1549682"/>
            </a:xfrm>
            <a:custGeom>
              <a:avLst/>
              <a:gdLst>
                <a:gd name="connsiteX0" fmla="*/ 0 w 1549925"/>
                <a:gd name="connsiteY0" fmla="*/ 774841 h 1549682"/>
                <a:gd name="connsiteX1" fmla="*/ 774963 w 1549925"/>
                <a:gd name="connsiteY1" fmla="*/ 0 h 1549682"/>
                <a:gd name="connsiteX2" fmla="*/ 1549926 w 1549925"/>
                <a:gd name="connsiteY2" fmla="*/ 774841 h 1549682"/>
                <a:gd name="connsiteX3" fmla="*/ 774963 w 1549925"/>
                <a:gd name="connsiteY3" fmla="*/ 1549682 h 1549682"/>
                <a:gd name="connsiteX4" fmla="*/ 0 w 1549925"/>
                <a:gd name="connsiteY4" fmla="*/ 774841 h 154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925" h="1549682">
                  <a:moveTo>
                    <a:pt x="0" y="774841"/>
                  </a:moveTo>
                  <a:cubicBezTo>
                    <a:pt x="0" y="346908"/>
                    <a:pt x="346963" y="0"/>
                    <a:pt x="774963" y="0"/>
                  </a:cubicBezTo>
                  <a:cubicBezTo>
                    <a:pt x="1202963" y="0"/>
                    <a:pt x="1549926" y="346908"/>
                    <a:pt x="1549926" y="774841"/>
                  </a:cubicBezTo>
                  <a:cubicBezTo>
                    <a:pt x="1549926" y="1202774"/>
                    <a:pt x="1202963" y="1549682"/>
                    <a:pt x="774963" y="1549682"/>
                  </a:cubicBezTo>
                  <a:cubicBezTo>
                    <a:pt x="346963" y="1549682"/>
                    <a:pt x="0" y="1202774"/>
                    <a:pt x="0" y="774841"/>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buNone/>
              </a:pPr>
              <a:r>
                <a:rPr lang="en-US" sz="1100" noProof="0" dirty="0"/>
                <a:t>License </a:t>
              </a:r>
              <a:br>
                <a:rPr lang="en-US" sz="1100" noProof="0" dirty="0"/>
              </a:br>
              <a:r>
                <a:rPr lang="en-US" sz="1100" noProof="0" dirty="0"/>
                <a:t>order</a:t>
              </a:r>
            </a:p>
          </p:txBody>
        </p:sp>
      </p:grpSp>
      <p:grpSp>
        <p:nvGrpSpPr>
          <p:cNvPr id="46" name="Group 45">
            <a:extLst>
              <a:ext uri="{FF2B5EF4-FFF2-40B4-BE49-F238E27FC236}">
                <a16:creationId xmlns:a16="http://schemas.microsoft.com/office/drawing/2014/main" id="{3B124B38-5A4D-B87A-11FE-663868A6E87C}"/>
              </a:ext>
            </a:extLst>
          </p:cNvPr>
          <p:cNvGrpSpPr/>
          <p:nvPr/>
        </p:nvGrpSpPr>
        <p:grpSpPr>
          <a:xfrm>
            <a:off x="3481022" y="2696200"/>
            <a:ext cx="1279256" cy="1279257"/>
            <a:chOff x="7615240" y="2679195"/>
            <a:chExt cx="1660475" cy="1660477"/>
          </a:xfrm>
        </p:grpSpPr>
        <p:sp>
          <p:nvSpPr>
            <p:cNvPr id="47" name="Teardrop 46">
              <a:extLst>
                <a:ext uri="{FF2B5EF4-FFF2-40B4-BE49-F238E27FC236}">
                  <a16:creationId xmlns:a16="http://schemas.microsoft.com/office/drawing/2014/main" id="{528956A9-1F8F-B2C1-DCE1-CDB5D21F771B}"/>
                </a:ext>
              </a:extLst>
            </p:cNvPr>
            <p:cNvSpPr/>
            <p:nvPr/>
          </p:nvSpPr>
          <p:spPr>
            <a:xfrm rot="18900000">
              <a:off x="7615240" y="2679195"/>
              <a:ext cx="1660475" cy="1660477"/>
            </a:xfrm>
            <a:prstGeom prst="teardrop">
              <a:avLst>
                <a:gd name="adj" fmla="val 100000"/>
              </a:avLst>
            </a:prstGeom>
            <a:solidFill>
              <a:srgbClr val="00CD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vert="horz" wrap="square" lIns="0" tIns="0" rIns="0" bIns="0">
              <a:noAutofit/>
            </a:bodyPr>
            <a:lstStyle/>
            <a:p>
              <a:endParaRPr lang="en-US" sz="1100" noProof="0" dirty="0"/>
            </a:p>
          </p:txBody>
        </p:sp>
        <p:sp>
          <p:nvSpPr>
            <p:cNvPr id="48" name="Freeform: Shape 47">
              <a:extLst>
                <a:ext uri="{FF2B5EF4-FFF2-40B4-BE49-F238E27FC236}">
                  <a16:creationId xmlns:a16="http://schemas.microsoft.com/office/drawing/2014/main" id="{54DFF297-F7BA-0A24-DCE8-8BB05245EB37}"/>
                </a:ext>
              </a:extLst>
            </p:cNvPr>
            <p:cNvSpPr/>
            <p:nvPr/>
          </p:nvSpPr>
          <p:spPr>
            <a:xfrm>
              <a:off x="7671041" y="2734737"/>
              <a:ext cx="1549925" cy="1549682"/>
            </a:xfrm>
            <a:custGeom>
              <a:avLst/>
              <a:gdLst>
                <a:gd name="connsiteX0" fmla="*/ 0 w 1549925"/>
                <a:gd name="connsiteY0" fmla="*/ 774841 h 1549682"/>
                <a:gd name="connsiteX1" fmla="*/ 774963 w 1549925"/>
                <a:gd name="connsiteY1" fmla="*/ 0 h 1549682"/>
                <a:gd name="connsiteX2" fmla="*/ 1549926 w 1549925"/>
                <a:gd name="connsiteY2" fmla="*/ 774841 h 1549682"/>
                <a:gd name="connsiteX3" fmla="*/ 774963 w 1549925"/>
                <a:gd name="connsiteY3" fmla="*/ 1549682 h 1549682"/>
                <a:gd name="connsiteX4" fmla="*/ 0 w 1549925"/>
                <a:gd name="connsiteY4" fmla="*/ 774841 h 15496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925" h="1549682">
                  <a:moveTo>
                    <a:pt x="0" y="774841"/>
                  </a:moveTo>
                  <a:cubicBezTo>
                    <a:pt x="0" y="346908"/>
                    <a:pt x="346963" y="0"/>
                    <a:pt x="774963" y="0"/>
                  </a:cubicBezTo>
                  <a:cubicBezTo>
                    <a:pt x="1202963" y="0"/>
                    <a:pt x="1549926" y="346908"/>
                    <a:pt x="1549926" y="774841"/>
                  </a:cubicBezTo>
                  <a:cubicBezTo>
                    <a:pt x="1549926" y="1202774"/>
                    <a:pt x="1202963" y="1549682"/>
                    <a:pt x="774963" y="1549682"/>
                  </a:cubicBezTo>
                  <a:cubicBezTo>
                    <a:pt x="346963" y="1549682"/>
                    <a:pt x="0" y="1202774"/>
                    <a:pt x="0" y="774841"/>
                  </a:cubicBezTo>
                  <a:close/>
                </a:path>
              </a:pathLst>
            </a:custGeom>
            <a:ln>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marL="0" lvl="0" indent="0" algn="ctr" defTabSz="488950">
                <a:spcBef>
                  <a:spcPct val="0"/>
                </a:spcBef>
                <a:buNone/>
              </a:pPr>
              <a:r>
                <a:rPr lang="en-US" sz="1100" noProof="0" dirty="0"/>
                <a:t>…</a:t>
              </a:r>
            </a:p>
          </p:txBody>
        </p:sp>
      </p:grpSp>
      <p:sp>
        <p:nvSpPr>
          <p:cNvPr id="49" name="TextBox 48">
            <a:extLst>
              <a:ext uri="{FF2B5EF4-FFF2-40B4-BE49-F238E27FC236}">
                <a16:creationId xmlns:a16="http://schemas.microsoft.com/office/drawing/2014/main" id="{D7D6E444-331D-88D1-8E51-BE86F2CC9AA5}"/>
              </a:ext>
            </a:extLst>
          </p:cNvPr>
          <p:cNvSpPr txBox="1"/>
          <p:nvPr/>
        </p:nvSpPr>
        <p:spPr>
          <a:xfrm>
            <a:off x="4723244" y="2933083"/>
            <a:ext cx="1869871" cy="700968"/>
          </a:xfrm>
          <a:prstGeom prst="rect">
            <a:avLst/>
          </a:prstGeom>
          <a:noFill/>
        </p:spPr>
        <p:txBody>
          <a:bodyPr wrap="square" lIns="0" tIns="0" rIns="0" bIns="0" anchor="ctr">
            <a:noAutofit/>
          </a:bodyPr>
          <a:lstStyle/>
          <a:p>
            <a:pPr marL="0" lvl="0" indent="0" algn="ctr" defTabSz="488950">
              <a:spcBef>
                <a:spcPct val="0"/>
              </a:spcBef>
              <a:buNone/>
            </a:pPr>
            <a:r>
              <a:rPr lang="en-US" sz="2400" kern="1200" noProof="0" dirty="0">
                <a:solidFill>
                  <a:srgbClr val="BFBFBF"/>
                </a:solidFill>
              </a:rPr>
              <a:t>continuous</a:t>
            </a:r>
          </a:p>
        </p:txBody>
      </p:sp>
    </p:spTree>
    <p:extLst>
      <p:ext uri="{BB962C8B-B14F-4D97-AF65-F5344CB8AC3E}">
        <p14:creationId xmlns:p14="http://schemas.microsoft.com/office/powerpoint/2010/main" val="1530587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59DE1-AED5-1C25-B772-57E6AD8C21C1}"/>
            </a:ext>
          </a:extLst>
        </p:cNvPr>
        <p:cNvGrpSpPr/>
        <p:nvPr/>
      </p:nvGrpSpPr>
      <p:grpSpPr>
        <a:xfrm>
          <a:off x="0" y="0"/>
          <a:ext cx="0" cy="0"/>
          <a:chOff x="0" y="0"/>
          <a:chExt cx="0" cy="0"/>
        </a:xfrm>
      </p:grpSpPr>
      <p:pic>
        <p:nvPicPr>
          <p:cNvPr id="16" name="Graphic 15" descr="Arrow circle outline">
            <a:extLst>
              <a:ext uri="{FF2B5EF4-FFF2-40B4-BE49-F238E27FC236}">
                <a16:creationId xmlns:a16="http://schemas.microsoft.com/office/drawing/2014/main" id="{28B5E6B7-B904-C1D4-345B-375AAA8565C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1" y="2057398"/>
            <a:ext cx="2976032" cy="2976032"/>
          </a:xfrm>
          <a:prstGeom prst="rect">
            <a:avLst/>
          </a:prstGeom>
        </p:spPr>
      </p:pic>
      <p:sp>
        <p:nvSpPr>
          <p:cNvPr id="2" name="Title 1">
            <a:extLst>
              <a:ext uri="{FF2B5EF4-FFF2-40B4-BE49-F238E27FC236}">
                <a16:creationId xmlns:a16="http://schemas.microsoft.com/office/drawing/2014/main" id="{F7C55306-7779-E972-C92D-BB84589E1B59}"/>
              </a:ext>
            </a:extLst>
          </p:cNvPr>
          <p:cNvSpPr>
            <a:spLocks noGrp="1"/>
          </p:cNvSpPr>
          <p:nvPr>
            <p:ph type="ctrTitle"/>
          </p:nvPr>
        </p:nvSpPr>
        <p:spPr>
          <a:xfrm>
            <a:off x="252000" y="2675464"/>
            <a:ext cx="2851033" cy="1739900"/>
          </a:xfrm>
        </p:spPr>
        <p:txBody>
          <a:bodyPr/>
          <a:lstStyle/>
          <a:p>
            <a:r>
              <a:rPr lang="de-DE" sz="2600" noProof="0" dirty="0"/>
              <a:t>Implementation</a:t>
            </a:r>
            <a:br>
              <a:rPr lang="de-DE" sz="2600" noProof="0" dirty="0"/>
            </a:br>
            <a:r>
              <a:rPr lang="de-DE" sz="2600" noProof="0" dirty="0" err="1"/>
              <a:t>phases</a:t>
            </a:r>
            <a:endParaRPr lang="de-DE" sz="2600" noProof="0" dirty="0"/>
          </a:p>
        </p:txBody>
      </p:sp>
      <p:graphicFrame>
        <p:nvGraphicFramePr>
          <p:cNvPr id="3" name="Content Placeholder 4">
            <a:extLst>
              <a:ext uri="{FF2B5EF4-FFF2-40B4-BE49-F238E27FC236}">
                <a16:creationId xmlns:a16="http://schemas.microsoft.com/office/drawing/2014/main" id="{37CFCFA0-BEEC-2131-65D7-C0BB2A5F6F84}"/>
              </a:ext>
            </a:extLst>
          </p:cNvPr>
          <p:cNvGraphicFramePr>
            <a:graphicFrameLocks noGrp="1"/>
          </p:cNvGraphicFramePr>
          <p:nvPr>
            <p:ph idx="4294967295"/>
            <p:extLst>
              <p:ext uri="{D42A27DB-BD31-4B8C-83A1-F6EECF244321}">
                <p14:modId xmlns:p14="http://schemas.microsoft.com/office/powerpoint/2010/main" val="2866284911"/>
              </p:ext>
            </p:extLst>
          </p:nvPr>
        </p:nvGraphicFramePr>
        <p:xfrm>
          <a:off x="3055938" y="2230968"/>
          <a:ext cx="5836062" cy="312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Graphic 19" descr="Line arrow: Clockwise curve outline">
            <a:extLst>
              <a:ext uri="{FF2B5EF4-FFF2-40B4-BE49-F238E27FC236}">
                <a16:creationId xmlns:a16="http://schemas.microsoft.com/office/drawing/2014/main" id="{E656EB3B-9DF9-6854-6909-716837B3DA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4114800" y="1739901"/>
            <a:ext cx="457200" cy="457200"/>
          </a:xfrm>
          <a:prstGeom prst="rect">
            <a:avLst/>
          </a:prstGeom>
        </p:spPr>
      </p:pic>
      <p:pic>
        <p:nvPicPr>
          <p:cNvPr id="22" name="Graphic 21" descr="Line arrow: Clockwise curve outline">
            <a:extLst>
              <a:ext uri="{FF2B5EF4-FFF2-40B4-BE49-F238E27FC236}">
                <a16:creationId xmlns:a16="http://schemas.microsoft.com/office/drawing/2014/main" id="{ED5F849D-EC7A-87B5-D850-0134B5064C2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5579533" y="1735669"/>
            <a:ext cx="457200" cy="457200"/>
          </a:xfrm>
          <a:prstGeom prst="rect">
            <a:avLst/>
          </a:prstGeom>
        </p:spPr>
      </p:pic>
      <p:pic>
        <p:nvPicPr>
          <p:cNvPr id="23" name="Graphic 22" descr="Line arrow: Clockwise curve outline">
            <a:extLst>
              <a:ext uri="{FF2B5EF4-FFF2-40B4-BE49-F238E27FC236}">
                <a16:creationId xmlns:a16="http://schemas.microsoft.com/office/drawing/2014/main" id="{00581659-1E2E-3411-CD08-B12FC563908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6989233" y="1735669"/>
            <a:ext cx="457200" cy="457200"/>
          </a:xfrm>
          <a:prstGeom prst="rect">
            <a:avLst/>
          </a:prstGeom>
        </p:spPr>
      </p:pic>
      <p:graphicFrame>
        <p:nvGraphicFramePr>
          <p:cNvPr id="21" name="Diagram 20">
            <a:extLst>
              <a:ext uri="{FF2B5EF4-FFF2-40B4-BE49-F238E27FC236}">
                <a16:creationId xmlns:a16="http://schemas.microsoft.com/office/drawing/2014/main" id="{11BABA60-3992-1BAE-433C-5ABD943F4BEB}"/>
              </a:ext>
            </a:extLst>
          </p:cNvPr>
          <p:cNvGraphicFramePr/>
          <p:nvPr>
            <p:extLst>
              <p:ext uri="{D42A27DB-BD31-4B8C-83A1-F6EECF244321}">
                <p14:modId xmlns:p14="http://schemas.microsoft.com/office/powerpoint/2010/main" val="3615240892"/>
              </p:ext>
            </p:extLst>
          </p:nvPr>
        </p:nvGraphicFramePr>
        <p:xfrm>
          <a:off x="-228599" y="-162318"/>
          <a:ext cx="8963999" cy="28828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1329742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a:extLst>
              <a:ext uri="{FF2B5EF4-FFF2-40B4-BE49-F238E27FC236}">
                <a16:creationId xmlns:a16="http://schemas.microsoft.com/office/drawing/2014/main" id="{9FB7D00D-3336-4823-AD7D-F3DFA8C1A93A}"/>
              </a:ext>
            </a:extLst>
          </p:cNvPr>
          <p:cNvSpPr>
            <a:spLocks noGrp="1"/>
          </p:cNvSpPr>
          <p:nvPr>
            <p:ph type="subTitle" idx="1"/>
          </p:nvPr>
        </p:nvSpPr>
        <p:spPr/>
        <p:txBody>
          <a:bodyPr/>
          <a:lstStyle/>
          <a:p>
            <a:endParaRPr lang="en-US" noProof="0" dirty="0"/>
          </a:p>
        </p:txBody>
      </p:sp>
      <p:sp>
        <p:nvSpPr>
          <p:cNvPr id="14" name="Picture Placeholder 13">
            <a:extLst>
              <a:ext uri="{FF2B5EF4-FFF2-40B4-BE49-F238E27FC236}">
                <a16:creationId xmlns:a16="http://schemas.microsoft.com/office/drawing/2014/main" id="{6DF3972D-5CA0-1250-FCD1-7B4C0F8B9FA4}"/>
              </a:ext>
            </a:extLst>
          </p:cNvPr>
          <p:cNvSpPr>
            <a:spLocks noGrp="1"/>
          </p:cNvSpPr>
          <p:nvPr>
            <p:ph type="pic" sz="quarter" idx="12"/>
          </p:nvPr>
        </p:nvSpPr>
        <p:spPr/>
        <p:txBody>
          <a:bodyPr/>
          <a:lstStyle/>
          <a:p>
            <a:endParaRPr lang="en-US" noProof="0" dirty="0"/>
          </a:p>
        </p:txBody>
      </p:sp>
      <p:pic>
        <p:nvPicPr>
          <p:cNvPr id="8" name="Bildplatzhalter 129" descr="Ein Bild, das Person, Tisch, drinnen, sitzend enthält.&#10;&#10;Automatisch generierte Beschreibung">
            <a:extLst>
              <a:ext uri="{FF2B5EF4-FFF2-40B4-BE49-F238E27FC236}">
                <a16:creationId xmlns:a16="http://schemas.microsoft.com/office/drawing/2014/main" id="{E0F6A87D-7CBA-07E4-AFAF-13795EC196BC}"/>
              </a:ext>
            </a:extLst>
          </p:cNvPr>
          <p:cNvPicPr>
            <a:picLocks noChangeAspect="1"/>
          </p:cNvPicPr>
          <p:nvPr/>
        </p:nvPicPr>
        <p:blipFill rotWithShape="1">
          <a:blip r:embed="rId2">
            <a:extLst>
              <a:ext uri="{28A0092B-C50C-407E-A947-70E740481C1C}">
                <a14:useLocalDpi xmlns:a14="http://schemas.microsoft.com/office/drawing/2010/main" val="0"/>
              </a:ext>
            </a:extLst>
          </a:blip>
          <a:srcRect l="82" r="82"/>
          <a:stretch/>
        </p:blipFill>
        <p:spPr>
          <a:xfrm>
            <a:off x="6012000" y="0"/>
            <a:ext cx="3132000" cy="5716800"/>
          </a:xfrm>
          <a:prstGeom prst="rect">
            <a:avLst/>
          </a:prstGeom>
        </p:spPr>
      </p:pic>
      <p:graphicFrame>
        <p:nvGraphicFramePr>
          <p:cNvPr id="4" name="Diagram 3">
            <a:extLst>
              <a:ext uri="{FF2B5EF4-FFF2-40B4-BE49-F238E27FC236}">
                <a16:creationId xmlns:a16="http://schemas.microsoft.com/office/drawing/2014/main" id="{C2D216DD-52B8-A4F8-3766-155C3DD0AD14}"/>
              </a:ext>
            </a:extLst>
          </p:cNvPr>
          <p:cNvGraphicFramePr/>
          <p:nvPr>
            <p:extLst>
              <p:ext uri="{D42A27DB-BD31-4B8C-83A1-F6EECF244321}">
                <p14:modId xmlns:p14="http://schemas.microsoft.com/office/powerpoint/2010/main" val="1448691051"/>
              </p:ext>
            </p:extLst>
          </p:nvPr>
        </p:nvGraphicFramePr>
        <p:xfrm>
          <a:off x="360144" y="135466"/>
          <a:ext cx="5399376" cy="5088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0958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A174C91-3A02-EC82-AC47-8FDEFC41D4C8}"/>
              </a:ext>
            </a:extLst>
          </p:cNvPr>
          <p:cNvGrpSpPr/>
          <p:nvPr/>
        </p:nvGrpSpPr>
        <p:grpSpPr>
          <a:xfrm>
            <a:off x="5145011" y="2030093"/>
            <a:ext cx="3484944" cy="657778"/>
            <a:chOff x="5225444" y="1809894"/>
            <a:chExt cx="3484944" cy="657778"/>
          </a:xfrm>
        </p:grpSpPr>
        <p:pic>
          <p:nvPicPr>
            <p:cNvPr id="10" name="Picture 6">
              <a:extLst>
                <a:ext uri="{FF2B5EF4-FFF2-40B4-BE49-F238E27FC236}">
                  <a16:creationId xmlns:a16="http://schemas.microsoft.com/office/drawing/2014/main" id="{DB7D7E4C-A7E6-9850-B902-F470D23BD3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738" b="31418"/>
            <a:stretch/>
          </p:blipFill>
          <p:spPr bwMode="auto">
            <a:xfrm>
              <a:off x="8059221" y="2022080"/>
              <a:ext cx="651167" cy="2334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57506F86-07F8-EDFC-029A-890256211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1943" y="1825991"/>
              <a:ext cx="625585" cy="62558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a:extLst>
                <a:ext uri="{FF2B5EF4-FFF2-40B4-BE49-F238E27FC236}">
                  <a16:creationId xmlns:a16="http://schemas.microsoft.com/office/drawing/2014/main" id="{6E9B8587-FF7E-1193-C38A-135FE276F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444" y="1809894"/>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4">
              <a:extLst>
                <a:ext uri="{FF2B5EF4-FFF2-40B4-BE49-F238E27FC236}">
                  <a16:creationId xmlns:a16="http://schemas.microsoft.com/office/drawing/2014/main" id="{20CEFD88-0E62-C5B3-5E2C-DBC8F35ED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197" y="1809894"/>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5259E314-87EC-902A-A0BF-C988DB20271B}"/>
              </a:ext>
            </a:extLst>
          </p:cNvPr>
          <p:cNvGrpSpPr/>
          <p:nvPr/>
        </p:nvGrpSpPr>
        <p:grpSpPr>
          <a:xfrm>
            <a:off x="5002199" y="2879458"/>
            <a:ext cx="3631061" cy="757070"/>
            <a:chOff x="5082632" y="2542395"/>
            <a:chExt cx="3631061" cy="757070"/>
          </a:xfrm>
        </p:grpSpPr>
        <p:pic>
          <p:nvPicPr>
            <p:cNvPr id="15" name="Picture 26">
              <a:extLst>
                <a:ext uri="{FF2B5EF4-FFF2-40B4-BE49-F238E27FC236}">
                  <a16:creationId xmlns:a16="http://schemas.microsoft.com/office/drawing/2014/main" id="{50879DCD-F3FD-E7CD-D397-A202308F47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5915" y="2592041"/>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60">
              <a:extLst>
                <a:ext uri="{FF2B5EF4-FFF2-40B4-BE49-F238E27FC236}">
                  <a16:creationId xmlns:a16="http://schemas.microsoft.com/office/drawing/2014/main" id="{DDD970D7-61B9-F89E-7940-768013DA3F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0972" y="2592041"/>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descr="A logo with blue and brown text&#10;&#10;AI-generated content may be incorrect.">
              <a:extLst>
                <a:ext uri="{FF2B5EF4-FFF2-40B4-BE49-F238E27FC236}">
                  <a16:creationId xmlns:a16="http://schemas.microsoft.com/office/drawing/2014/main" id="{99692877-9EB4-A75C-EC3A-BBA55AFEB03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2632" y="2542395"/>
              <a:ext cx="757070" cy="757070"/>
            </a:xfrm>
            <a:prstGeom prst="rect">
              <a:avLst/>
            </a:prstGeom>
          </p:spPr>
        </p:pic>
        <p:pic>
          <p:nvPicPr>
            <p:cNvPr id="18" name="Picture 50">
              <a:extLst>
                <a:ext uri="{FF2B5EF4-FFF2-40B4-BE49-F238E27FC236}">
                  <a16:creationId xmlns:a16="http://schemas.microsoft.com/office/drawing/2014/main" id="{46603410-75DD-5190-A9BD-3835CA223A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1060" y="2592041"/>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F89844C-4CFE-F2E5-1D4F-0C6762D6679F}"/>
              </a:ext>
            </a:extLst>
          </p:cNvPr>
          <p:cNvGrpSpPr/>
          <p:nvPr/>
        </p:nvGrpSpPr>
        <p:grpSpPr>
          <a:xfrm>
            <a:off x="486223" y="3781397"/>
            <a:ext cx="8084680" cy="657778"/>
            <a:chOff x="566656" y="3303516"/>
            <a:chExt cx="8084680" cy="657778"/>
          </a:xfrm>
        </p:grpSpPr>
        <p:pic>
          <p:nvPicPr>
            <p:cNvPr id="20" name="Picture 9">
              <a:extLst>
                <a:ext uri="{FF2B5EF4-FFF2-40B4-BE49-F238E27FC236}">
                  <a16:creationId xmlns:a16="http://schemas.microsoft.com/office/drawing/2014/main" id="{5A51077F-AD77-CD3A-8568-9575813A88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8272" y="3365873"/>
              <a:ext cx="533064" cy="53306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a:extLst>
                <a:ext uri="{FF2B5EF4-FFF2-40B4-BE49-F238E27FC236}">
                  <a16:creationId xmlns:a16="http://schemas.microsoft.com/office/drawing/2014/main" id="{D7054A2C-FD26-AE97-5C88-E6E24CF8A2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6656" y="3303516"/>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C453F648-3855-27FD-140F-1C6691AB2B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409" y="3303516"/>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3" name="Picture 32">
              <a:extLst>
                <a:ext uri="{FF2B5EF4-FFF2-40B4-BE49-F238E27FC236}">
                  <a16:creationId xmlns:a16="http://schemas.microsoft.com/office/drawing/2014/main" id="{C6B37403-5F7A-E655-479F-4EAF585722E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07058" y="3303516"/>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4" name="Picture 48">
              <a:extLst>
                <a:ext uri="{FF2B5EF4-FFF2-40B4-BE49-F238E27FC236}">
                  <a16:creationId xmlns:a16="http://schemas.microsoft.com/office/drawing/2014/main" id="{6325C1D8-49E2-B009-26BA-8DA69873238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50387" y="3303516"/>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5" name="Picture 62">
              <a:extLst>
                <a:ext uri="{FF2B5EF4-FFF2-40B4-BE49-F238E27FC236}">
                  <a16:creationId xmlns:a16="http://schemas.microsoft.com/office/drawing/2014/main" id="{1F327FC4-657F-3458-7AB2-69C34F977365}"/>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00972" y="3303516"/>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6" name="Picture 70">
              <a:extLst>
                <a:ext uri="{FF2B5EF4-FFF2-40B4-BE49-F238E27FC236}">
                  <a16:creationId xmlns:a16="http://schemas.microsoft.com/office/drawing/2014/main" id="{DDE9E4EE-57A1-227D-B982-458A140E487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32278" y="3303516"/>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12">
              <a:extLst>
                <a:ext uri="{FF2B5EF4-FFF2-40B4-BE49-F238E27FC236}">
                  <a16:creationId xmlns:a16="http://schemas.microsoft.com/office/drawing/2014/main" id="{9D99E4D4-9CA9-BD98-04F3-374EE146638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21360" y="3521821"/>
              <a:ext cx="862552" cy="22116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2">
              <a:extLst>
                <a:ext uri="{FF2B5EF4-FFF2-40B4-BE49-F238E27FC236}">
                  <a16:creationId xmlns:a16="http://schemas.microsoft.com/office/drawing/2014/main" id="{3CD6D3D0-9CA9-50A9-6325-3338E8433CA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51060" y="3303516"/>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FA3A7B5C-816B-98B5-161D-F6BC719BDC5F}"/>
              </a:ext>
            </a:extLst>
          </p:cNvPr>
          <p:cNvGrpSpPr/>
          <p:nvPr/>
        </p:nvGrpSpPr>
        <p:grpSpPr>
          <a:xfrm>
            <a:off x="516121" y="4570698"/>
            <a:ext cx="8117139" cy="710946"/>
            <a:chOff x="596554" y="4346184"/>
            <a:chExt cx="8117139" cy="710946"/>
          </a:xfrm>
        </p:grpSpPr>
        <p:pic>
          <p:nvPicPr>
            <p:cNvPr id="30" name="Picture 4">
              <a:extLst>
                <a:ext uri="{FF2B5EF4-FFF2-40B4-BE49-F238E27FC236}">
                  <a16:creationId xmlns:a16="http://schemas.microsoft.com/office/drawing/2014/main" id="{14F9A295-6C7F-8E2B-5E79-00518FC2A154}"/>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069" t="7507" r="4866" b="34694"/>
            <a:stretch/>
          </p:blipFill>
          <p:spPr bwMode="auto">
            <a:xfrm>
              <a:off x="1445812" y="4631395"/>
              <a:ext cx="814972" cy="14052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8">
              <a:extLst>
                <a:ext uri="{FF2B5EF4-FFF2-40B4-BE49-F238E27FC236}">
                  <a16:creationId xmlns:a16="http://schemas.microsoft.com/office/drawing/2014/main" id="{DD533D57-B0F5-BDDE-43CF-292F6B91434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055915" y="4372768"/>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2" name="Picture 40">
              <a:extLst>
                <a:ext uri="{FF2B5EF4-FFF2-40B4-BE49-F238E27FC236}">
                  <a16:creationId xmlns:a16="http://schemas.microsoft.com/office/drawing/2014/main" id="{A7949A79-2EC7-1D26-4353-EC7F92DE6DB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6554" y="4402666"/>
              <a:ext cx="597982" cy="59798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3" name="Picture 56">
              <a:extLst>
                <a:ext uri="{FF2B5EF4-FFF2-40B4-BE49-F238E27FC236}">
                  <a16:creationId xmlns:a16="http://schemas.microsoft.com/office/drawing/2014/main" id="{49880230-694E-642B-5E13-049E7E9E6EF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23747" y="4372768"/>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66">
              <a:extLst>
                <a:ext uri="{FF2B5EF4-FFF2-40B4-BE49-F238E27FC236}">
                  <a16:creationId xmlns:a16="http://schemas.microsoft.com/office/drawing/2014/main" id="{0D3A1A13-6534-EB2E-894E-8B72426E308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00972" y="4372768"/>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5" name="Picture 68">
              <a:extLst>
                <a:ext uri="{FF2B5EF4-FFF2-40B4-BE49-F238E27FC236}">
                  <a16:creationId xmlns:a16="http://schemas.microsoft.com/office/drawing/2014/main" id="{0A403DD8-1454-2815-69E3-66843E510A0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32278" y="4372768"/>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6" name="Picture 35" descr="A logo with text on it&#10;&#10;AI-generated content may be incorrect.">
              <a:extLst>
                <a:ext uri="{FF2B5EF4-FFF2-40B4-BE49-F238E27FC236}">
                  <a16:creationId xmlns:a16="http://schemas.microsoft.com/office/drawing/2014/main" id="{C7E9C19A-F8F2-6239-A78B-EEDBC6883D24}"/>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23804" y="4346184"/>
              <a:ext cx="710946" cy="710946"/>
            </a:xfrm>
            <a:prstGeom prst="rect">
              <a:avLst/>
            </a:prstGeom>
          </p:spPr>
        </p:pic>
        <p:pic>
          <p:nvPicPr>
            <p:cNvPr id="37" name="Picture 10">
              <a:extLst>
                <a:ext uri="{FF2B5EF4-FFF2-40B4-BE49-F238E27FC236}">
                  <a16:creationId xmlns:a16="http://schemas.microsoft.com/office/drawing/2014/main" id="{3429633B-1C19-296F-24D4-9DEF15B1E5F0}"/>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407058" y="4372768"/>
              <a:ext cx="657778" cy="65777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4">
              <a:extLst>
                <a:ext uri="{FF2B5EF4-FFF2-40B4-BE49-F238E27FC236}">
                  <a16:creationId xmlns:a16="http://schemas.microsoft.com/office/drawing/2014/main" id="{51A35012-0796-B197-D1AD-2A38D7349D8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051060" y="4372768"/>
              <a:ext cx="657778" cy="65777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E3F8C97-74EB-BB58-C0A0-8A9511B2F039}"/>
              </a:ext>
            </a:extLst>
          </p:cNvPr>
          <p:cNvGrpSpPr/>
          <p:nvPr/>
        </p:nvGrpSpPr>
        <p:grpSpPr>
          <a:xfrm>
            <a:off x="5108963" y="1187101"/>
            <a:ext cx="3392045" cy="664753"/>
            <a:chOff x="5189396" y="1141998"/>
            <a:chExt cx="3392045" cy="664753"/>
          </a:xfrm>
        </p:grpSpPr>
        <p:pic>
          <p:nvPicPr>
            <p:cNvPr id="40" name="Picture 55">
              <a:extLst>
                <a:ext uri="{FF2B5EF4-FFF2-40B4-BE49-F238E27FC236}">
                  <a16:creationId xmlns:a16="http://schemas.microsoft.com/office/drawing/2014/main" id="{4492D685-5035-3D2D-345D-D7D3A76BA8CC}"/>
                </a:ext>
              </a:extLst>
            </p:cNvPr>
            <p:cNvPicPr>
              <a:picLocks noChangeAspect="1"/>
            </p:cNvPicPr>
            <p:nvPr/>
          </p:nvPicPr>
          <p:blipFill>
            <a:blip r:embed="rId28"/>
            <a:stretch>
              <a:fillRect/>
            </a:stretch>
          </p:blipFill>
          <p:spPr>
            <a:xfrm>
              <a:off x="8188167" y="1277736"/>
              <a:ext cx="393274" cy="393277"/>
            </a:xfrm>
            <a:prstGeom prst="rect">
              <a:avLst/>
            </a:prstGeom>
          </p:spPr>
        </p:pic>
        <p:pic>
          <p:nvPicPr>
            <p:cNvPr id="41" name="Picture 6">
              <a:extLst>
                <a:ext uri="{FF2B5EF4-FFF2-40B4-BE49-F238E27FC236}">
                  <a16:creationId xmlns:a16="http://schemas.microsoft.com/office/drawing/2014/main" id="{9B303A62-044D-2013-638B-403441D10F1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89396" y="1198354"/>
              <a:ext cx="552040" cy="5520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a:extLst>
                <a:ext uri="{FF2B5EF4-FFF2-40B4-BE49-F238E27FC236}">
                  <a16:creationId xmlns:a16="http://schemas.microsoft.com/office/drawing/2014/main" id="{C8A3A9DA-5C26-D075-2037-1BA0E09FC2F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047574" y="1141998"/>
              <a:ext cx="664753" cy="6647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BA89A3F4-C9BA-C1F9-8A35-C8E4FCB3D162}"/>
                </a:ext>
              </a:extLst>
            </p:cNvPr>
            <p:cNvPicPr>
              <a:picLocks noChangeAspect="1"/>
            </p:cNvPicPr>
            <p:nvPr/>
          </p:nvPicPr>
          <p:blipFill>
            <a:blip r:embed="rId31"/>
            <a:stretch>
              <a:fillRect/>
            </a:stretch>
          </p:blipFill>
          <p:spPr>
            <a:xfrm>
              <a:off x="6034680" y="1369139"/>
              <a:ext cx="790365" cy="210471"/>
            </a:xfrm>
            <a:prstGeom prst="rect">
              <a:avLst/>
            </a:prstGeom>
          </p:spPr>
        </p:pic>
      </p:grpSp>
      <p:grpSp>
        <p:nvGrpSpPr>
          <p:cNvPr id="44" name="Group 43">
            <a:extLst>
              <a:ext uri="{FF2B5EF4-FFF2-40B4-BE49-F238E27FC236}">
                <a16:creationId xmlns:a16="http://schemas.microsoft.com/office/drawing/2014/main" id="{91335106-38F2-E617-D116-9D1828CCED0B}"/>
              </a:ext>
            </a:extLst>
          </p:cNvPr>
          <p:cNvGrpSpPr/>
          <p:nvPr/>
        </p:nvGrpSpPr>
        <p:grpSpPr>
          <a:xfrm>
            <a:off x="546407" y="285274"/>
            <a:ext cx="8102035" cy="756958"/>
            <a:chOff x="626840" y="429699"/>
            <a:chExt cx="8102035" cy="756958"/>
          </a:xfrm>
        </p:grpSpPr>
        <p:pic>
          <p:nvPicPr>
            <p:cNvPr id="45" name="Picture 2">
              <a:extLst>
                <a:ext uri="{FF2B5EF4-FFF2-40B4-BE49-F238E27FC236}">
                  <a16:creationId xmlns:a16="http://schemas.microsoft.com/office/drawing/2014/main" id="{281374CD-1E96-6660-C41D-C787365114F1}"/>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884" t="32132" r="-1125" b="31780"/>
            <a:stretch/>
          </p:blipFill>
          <p:spPr bwMode="auto">
            <a:xfrm>
              <a:off x="1408191" y="650710"/>
              <a:ext cx="890215" cy="31493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a:extLst>
                <a:ext uri="{FF2B5EF4-FFF2-40B4-BE49-F238E27FC236}">
                  <a16:creationId xmlns:a16="http://schemas.microsoft.com/office/drawing/2014/main" id="{EE54730C-E70E-EB04-3006-7591F09F4F8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26840" y="539473"/>
              <a:ext cx="537411" cy="53741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a:extLst>
                <a:ext uri="{FF2B5EF4-FFF2-40B4-BE49-F238E27FC236}">
                  <a16:creationId xmlns:a16="http://schemas.microsoft.com/office/drawing/2014/main" id="{D1FA77D9-3B38-18C6-0E5D-93DEFA6E93EC}"/>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082689" y="429699"/>
              <a:ext cx="756958" cy="75695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a:extLst>
                <a:ext uri="{FF2B5EF4-FFF2-40B4-BE49-F238E27FC236}">
                  <a16:creationId xmlns:a16="http://schemas.microsoft.com/office/drawing/2014/main" id="{7EF7EBE9-1ED2-D738-7F21-50E88D8071AF}"/>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8040733" y="464107"/>
              <a:ext cx="688142" cy="6881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a:extLst>
                <a:ext uri="{FF2B5EF4-FFF2-40B4-BE49-F238E27FC236}">
                  <a16:creationId xmlns:a16="http://schemas.microsoft.com/office/drawing/2014/main" id="{EF964137-EDDC-2BB9-3CFA-746B8788E058}"/>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468216" y="542845"/>
              <a:ext cx="535461" cy="53066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0">
              <a:extLst>
                <a:ext uri="{FF2B5EF4-FFF2-40B4-BE49-F238E27FC236}">
                  <a16:creationId xmlns:a16="http://schemas.microsoft.com/office/drawing/2014/main" id="{5810BE62-2232-8D82-FEE6-B10A57ACB621}"/>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068083" y="446400"/>
              <a:ext cx="723556" cy="72355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1" name="Picture 42">
              <a:extLst>
                <a:ext uri="{FF2B5EF4-FFF2-40B4-BE49-F238E27FC236}">
                  <a16:creationId xmlns:a16="http://schemas.microsoft.com/office/drawing/2014/main" id="{BA9CFD2A-F5FF-B3DA-1E9A-954D9CE30415}"/>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307467" y="536368"/>
              <a:ext cx="543620" cy="5436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2" name="Graphic 51">
              <a:extLst>
                <a:ext uri="{FF2B5EF4-FFF2-40B4-BE49-F238E27FC236}">
                  <a16:creationId xmlns:a16="http://schemas.microsoft.com/office/drawing/2014/main" id="{58521987-07E6-38EA-874A-1DBA08BF23F8}"/>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3299101" y="697699"/>
              <a:ext cx="707070" cy="220959"/>
            </a:xfrm>
            <a:prstGeom prst="rect">
              <a:avLst/>
            </a:prstGeom>
          </p:spPr>
        </p:pic>
        <p:pic>
          <p:nvPicPr>
            <p:cNvPr id="53" name="Picture 52" descr="A black background with orange squares&#10;&#10;AI-generated content may be incorrect.">
              <a:extLst>
                <a:ext uri="{FF2B5EF4-FFF2-40B4-BE49-F238E27FC236}">
                  <a16:creationId xmlns:a16="http://schemas.microsoft.com/office/drawing/2014/main" id="{3AF95E20-697A-8F37-56EF-4B5F5C29551E}"/>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7125847" y="598359"/>
              <a:ext cx="553197" cy="419639"/>
            </a:xfrm>
            <a:prstGeom prst="rect">
              <a:avLst/>
            </a:prstGeom>
          </p:spPr>
        </p:pic>
      </p:grpSp>
      <p:sp>
        <p:nvSpPr>
          <p:cNvPr id="54" name="Title 3">
            <a:extLst>
              <a:ext uri="{FF2B5EF4-FFF2-40B4-BE49-F238E27FC236}">
                <a16:creationId xmlns:a16="http://schemas.microsoft.com/office/drawing/2014/main" id="{4B54AAE3-1EBE-B0BF-DFDE-1DEAF1CF5FC0}"/>
              </a:ext>
            </a:extLst>
          </p:cNvPr>
          <p:cNvSpPr txBox="1">
            <a:spLocks/>
          </p:cNvSpPr>
          <p:nvPr/>
        </p:nvSpPr>
        <p:spPr>
          <a:xfrm>
            <a:off x="546407" y="1187101"/>
            <a:ext cx="4210863" cy="2181790"/>
          </a:xfrm>
          <a:prstGeom prst="rect">
            <a:avLst/>
          </a:prstGeom>
          <a:solidFill>
            <a:schemeClr val="accent1">
              <a:lumMod val="75000"/>
            </a:schemeClr>
          </a:solidFill>
          <a:ln>
            <a:noFill/>
          </a:ln>
        </p:spPr>
        <p:txBody>
          <a:bodyPr vert="horz" wrap="square" lIns="396000" tIns="468000" rIns="108000" bIns="396000" rtlCol="0" anchor="ctr">
            <a:noAutofit/>
          </a:bodyPr>
          <a:lst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4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worldwide partner ecosystem</a:t>
            </a:r>
            <a:endParaRPr kumimoji="0" lang="LID4096" sz="3600" b="0" i="0" u="none" strike="noStrike" kern="1200" cap="none" spc="0" normalizeH="0" baseline="0" noProof="0" dirty="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33102343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2EE5D-321D-2375-25F6-C4BB7CA3CCDE}"/>
              </a:ext>
            </a:extLst>
          </p:cNvPr>
          <p:cNvSpPr>
            <a:spLocks noGrp="1"/>
          </p:cNvSpPr>
          <p:nvPr>
            <p:ph type="ctrTitle"/>
          </p:nvPr>
        </p:nvSpPr>
        <p:spPr>
          <a:xfrm>
            <a:off x="250825" y="584073"/>
            <a:ext cx="4068763" cy="460502"/>
          </a:xfrm>
        </p:spPr>
        <p:txBody>
          <a:bodyPr/>
          <a:lstStyle/>
          <a:p>
            <a:r>
              <a:rPr lang="en-US">
                <a:sym typeface="Wingdings" panose="05000000000000000000" pitchFamily="2" charset="2"/>
              </a:rPr>
              <a:t>Hubdrive Self-Services</a:t>
            </a:r>
            <a:endParaRPr lang="en-US"/>
          </a:p>
        </p:txBody>
      </p:sp>
      <p:sp>
        <p:nvSpPr>
          <p:cNvPr id="21" name="Subtitle 20">
            <a:extLst>
              <a:ext uri="{FF2B5EF4-FFF2-40B4-BE49-F238E27FC236}">
                <a16:creationId xmlns:a16="http://schemas.microsoft.com/office/drawing/2014/main" id="{4F5E5627-3E9F-2100-D6D2-143921AF0D3F}"/>
              </a:ext>
            </a:extLst>
          </p:cNvPr>
          <p:cNvSpPr>
            <a:spLocks noGrp="1"/>
          </p:cNvSpPr>
          <p:nvPr>
            <p:ph type="subTitle" idx="1"/>
          </p:nvPr>
        </p:nvSpPr>
        <p:spPr>
          <a:xfrm>
            <a:off x="4896036" y="1165312"/>
            <a:ext cx="4068000" cy="294302"/>
          </a:xfrm>
        </p:spPr>
        <p:txBody>
          <a:bodyPr/>
          <a:lstStyle/>
          <a:p>
            <a:r>
              <a:rPr lang="en-US"/>
              <a:t> www.hubdrive.com/en/learn</a:t>
            </a:r>
          </a:p>
        </p:txBody>
      </p:sp>
      <p:sp>
        <p:nvSpPr>
          <p:cNvPr id="6" name="Content Placeholder 5">
            <a:extLst>
              <a:ext uri="{FF2B5EF4-FFF2-40B4-BE49-F238E27FC236}">
                <a16:creationId xmlns:a16="http://schemas.microsoft.com/office/drawing/2014/main" id="{0DF3260B-8D83-4254-4599-7610B64367DE}"/>
              </a:ext>
            </a:extLst>
          </p:cNvPr>
          <p:cNvSpPr>
            <a:spLocks noGrp="1"/>
          </p:cNvSpPr>
          <p:nvPr>
            <p:ph idx="11"/>
          </p:nvPr>
        </p:nvSpPr>
        <p:spPr>
          <a:xfrm>
            <a:off x="252000" y="1377152"/>
            <a:ext cx="4068000" cy="3806847"/>
          </a:xfrm>
        </p:spPr>
        <p:txBody>
          <a:bodyPr/>
          <a:lstStyle/>
          <a:p>
            <a:r>
              <a:rPr lang="en-US" dirty="0"/>
              <a:t>Hubdrive Learning Center</a:t>
            </a:r>
          </a:p>
          <a:p>
            <a:pPr lvl="3">
              <a:spcAft>
                <a:spcPts val="600"/>
              </a:spcAft>
            </a:pPr>
            <a:r>
              <a:rPr lang="en-US" dirty="0"/>
              <a:t>Implement Hubdrive quickly and use it successfully. Hundreds of free tutorials make it possible for you.</a:t>
            </a:r>
          </a:p>
          <a:p>
            <a:pPr lvl="3">
              <a:spcAft>
                <a:spcPts val="600"/>
              </a:spcAft>
            </a:pPr>
            <a:r>
              <a:rPr lang="en-US" dirty="0"/>
              <a:t>Easy to use and available 24/7</a:t>
            </a:r>
          </a:p>
          <a:p>
            <a:pPr lvl="3">
              <a:spcAft>
                <a:spcPts val="600"/>
              </a:spcAft>
            </a:pPr>
            <a:r>
              <a:rPr lang="de-DE" dirty="0">
                <a:hlinkClick r:id="rId3"/>
              </a:rPr>
              <a:t>www.hubdrive.com/en/learn</a:t>
            </a:r>
            <a:r>
              <a:rPr lang="de-DE" dirty="0"/>
              <a:t> </a:t>
            </a:r>
            <a:endParaRPr lang="en-US" dirty="0"/>
          </a:p>
          <a:p>
            <a:pPr>
              <a:spcAft>
                <a:spcPts val="600"/>
              </a:spcAft>
            </a:pPr>
            <a:endParaRPr lang="en-US" dirty="0"/>
          </a:p>
          <a:p>
            <a:pPr>
              <a:spcAft>
                <a:spcPts val="600"/>
              </a:spcAft>
            </a:pPr>
            <a:r>
              <a:rPr lang="en-US" dirty="0"/>
              <a:t>Hubdrive Customer Portal</a:t>
            </a:r>
          </a:p>
          <a:p>
            <a:pPr lvl="3">
              <a:spcAft>
                <a:spcPts val="600"/>
              </a:spcAft>
            </a:pPr>
            <a:r>
              <a:rPr lang="en-US" dirty="0"/>
              <a:t>Access the latest information. Create support requests and/or check the status of your tickets.</a:t>
            </a:r>
          </a:p>
          <a:p>
            <a:pPr lvl="3">
              <a:spcAft>
                <a:spcPts val="600"/>
              </a:spcAft>
            </a:pPr>
            <a:r>
              <a:rPr lang="en-US" dirty="0"/>
              <a:t>Solve most problems yourself.</a:t>
            </a:r>
          </a:p>
          <a:p>
            <a:pPr lvl="3">
              <a:spcAft>
                <a:spcPts val="600"/>
              </a:spcAft>
            </a:pPr>
            <a:r>
              <a:rPr lang="en-US" dirty="0"/>
              <a:t>Available around the clock.</a:t>
            </a:r>
          </a:p>
          <a:p>
            <a:pPr lvl="3">
              <a:spcAft>
                <a:spcPts val="600"/>
              </a:spcAft>
            </a:pPr>
            <a:r>
              <a:rPr lang="de-DE" dirty="0">
                <a:hlinkClick r:id="rId4"/>
              </a:rPr>
              <a:t>portal.hr-for-dynamics.com</a:t>
            </a:r>
            <a:r>
              <a:rPr lang="de-DE" dirty="0"/>
              <a:t>  </a:t>
            </a:r>
            <a:endParaRPr lang="en-US" dirty="0"/>
          </a:p>
          <a:p>
            <a:endParaRPr lang="en-US" dirty="0"/>
          </a:p>
          <a:p>
            <a:endParaRPr lang="en-US" dirty="0"/>
          </a:p>
          <a:p>
            <a:endParaRPr lang="en-US" dirty="0"/>
          </a:p>
          <a:p>
            <a:endParaRPr lang="en-US" dirty="0"/>
          </a:p>
          <a:p>
            <a:endParaRPr lang="LID4096" dirty="0"/>
          </a:p>
        </p:txBody>
      </p:sp>
      <p:pic>
        <p:nvPicPr>
          <p:cNvPr id="31" name="Picture Placeholder 30">
            <a:extLst>
              <a:ext uri="{FF2B5EF4-FFF2-40B4-BE49-F238E27FC236}">
                <a16:creationId xmlns:a16="http://schemas.microsoft.com/office/drawing/2014/main" id="{25611376-CCBD-7EE3-863B-A706DF656F3A}"/>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a:stretch/>
        </p:blipFill>
        <p:spPr>
          <a:xfrm>
            <a:off x="4572001" y="0"/>
            <a:ext cx="4572000" cy="5715000"/>
          </a:xfrm>
        </p:spPr>
      </p:pic>
    </p:spTree>
    <p:extLst>
      <p:ext uri="{BB962C8B-B14F-4D97-AF65-F5344CB8AC3E}">
        <p14:creationId xmlns:p14="http://schemas.microsoft.com/office/powerpoint/2010/main" val="17214965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0CAAC-62A2-FB7C-E023-A0C74324CD93}"/>
              </a:ext>
            </a:extLst>
          </p:cNvPr>
          <p:cNvSpPr>
            <a:spLocks noGrp="1"/>
          </p:cNvSpPr>
          <p:nvPr>
            <p:ph type="title"/>
          </p:nvPr>
        </p:nvSpPr>
        <p:spPr/>
        <p:txBody>
          <a:bodyPr/>
          <a:lstStyle/>
          <a:p>
            <a:r>
              <a:rPr lang="en-US" sz="2400"/>
              <a:t>Best Practice Implementation in 10 steps</a:t>
            </a:r>
            <a:endParaRPr lang="en-DE" sz="2400"/>
          </a:p>
        </p:txBody>
      </p:sp>
      <p:graphicFrame>
        <p:nvGraphicFramePr>
          <p:cNvPr id="5" name="Content Placeholder 4">
            <a:extLst>
              <a:ext uri="{FF2B5EF4-FFF2-40B4-BE49-F238E27FC236}">
                <a16:creationId xmlns:a16="http://schemas.microsoft.com/office/drawing/2014/main" id="{6223A95A-AC17-2B68-8A12-94F8EE3C0AE1}"/>
              </a:ext>
            </a:extLst>
          </p:cNvPr>
          <p:cNvGraphicFramePr>
            <a:graphicFrameLocks noGrp="1"/>
          </p:cNvGraphicFramePr>
          <p:nvPr>
            <p:ph idx="1"/>
            <p:extLst>
              <p:ext uri="{D42A27DB-BD31-4B8C-83A1-F6EECF244321}">
                <p14:modId xmlns:p14="http://schemas.microsoft.com/office/powerpoint/2010/main" val="3336360001"/>
              </p:ext>
            </p:extLst>
          </p:nvPr>
        </p:nvGraphicFramePr>
        <p:xfrm>
          <a:off x="252413" y="1079500"/>
          <a:ext cx="5473269" cy="446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37501967-F0B9-C421-545B-6C0607DDB22C}"/>
              </a:ext>
            </a:extLst>
          </p:cNvPr>
          <p:cNvSpPr>
            <a:spLocks noGrp="1"/>
          </p:cNvSpPr>
          <p:nvPr>
            <p:ph type="body" sz="quarter" idx="10"/>
          </p:nvPr>
        </p:nvSpPr>
        <p:spPr/>
        <p:txBody>
          <a:bodyPr/>
          <a:lstStyle/>
          <a:p>
            <a:r>
              <a:rPr lang="en-US"/>
              <a:t>Partner or Self-Implementation via E-Learning</a:t>
            </a:r>
            <a:endParaRPr lang="en-DE"/>
          </a:p>
        </p:txBody>
      </p:sp>
      <p:pic>
        <p:nvPicPr>
          <p:cNvPr id="6" name="Picture Placeholder 20" descr="A maze with a green arrow going through the center&#10;&#10;AI-generated content may be incorrect.">
            <a:extLst>
              <a:ext uri="{FF2B5EF4-FFF2-40B4-BE49-F238E27FC236}">
                <a16:creationId xmlns:a16="http://schemas.microsoft.com/office/drawing/2014/main" id="{64E76D4C-4541-CE58-83B2-4081BACC27B8}"/>
              </a:ext>
            </a:extLst>
          </p:cNvPr>
          <p:cNvPicPr>
            <a:picLocks noChangeAspect="1"/>
          </p:cNvPicPr>
          <p:nvPr/>
        </p:nvPicPr>
        <p:blipFill>
          <a:blip r:embed="rId7">
            <a:extLst>
              <a:ext uri="{28A0092B-C50C-407E-A947-70E740481C1C}">
                <a14:useLocalDpi xmlns:a14="http://schemas.microsoft.com/office/drawing/2010/main" val="0"/>
              </a:ext>
            </a:extLst>
          </a:blip>
          <a:srcRect l="24206" r="31930" b="19965"/>
          <a:stretch>
            <a:fillRect/>
          </a:stretch>
        </p:blipFill>
        <p:spPr>
          <a:xfrm>
            <a:off x="6012000" y="0"/>
            <a:ext cx="3132000" cy="5715000"/>
          </a:xfrm>
          <a:prstGeom prst="rect">
            <a:avLst/>
          </a:prstGeom>
        </p:spPr>
      </p:pic>
      <p:graphicFrame>
        <p:nvGraphicFramePr>
          <p:cNvPr id="12" name="Diagram 11">
            <a:extLst>
              <a:ext uri="{FF2B5EF4-FFF2-40B4-BE49-F238E27FC236}">
                <a16:creationId xmlns:a16="http://schemas.microsoft.com/office/drawing/2014/main" id="{2E5AA492-BEB0-F90C-DDAE-525E2F1FB5E6}"/>
              </a:ext>
            </a:extLst>
          </p:cNvPr>
          <p:cNvGraphicFramePr/>
          <p:nvPr>
            <p:extLst>
              <p:ext uri="{D42A27DB-BD31-4B8C-83A1-F6EECF244321}">
                <p14:modId xmlns:p14="http://schemas.microsoft.com/office/powerpoint/2010/main" val="461415252"/>
              </p:ext>
            </p:extLst>
          </p:nvPr>
        </p:nvGraphicFramePr>
        <p:xfrm>
          <a:off x="6853604" y="-391154"/>
          <a:ext cx="3447059" cy="238700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593493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F76A8-CB35-2421-4049-20911FDE75A4}"/>
            </a:ext>
          </a:extLst>
        </p:cNvPr>
        <p:cNvGrpSpPr/>
        <p:nvPr/>
      </p:nvGrpSpPr>
      <p:grpSpPr>
        <a:xfrm>
          <a:off x="0" y="0"/>
          <a:ext cx="0" cy="0"/>
          <a:chOff x="0" y="0"/>
          <a:chExt cx="0" cy="0"/>
        </a:xfrm>
      </p:grpSpPr>
      <p:sp>
        <p:nvSpPr>
          <p:cNvPr id="72" name="Rectangle 71">
            <a:extLst>
              <a:ext uri="{FF2B5EF4-FFF2-40B4-BE49-F238E27FC236}">
                <a16:creationId xmlns:a16="http://schemas.microsoft.com/office/drawing/2014/main" id="{52C8C34A-97A1-89EE-8CF1-E43D0F3E0FD4}"/>
              </a:ext>
            </a:extLst>
          </p:cNvPr>
          <p:cNvSpPr/>
          <p:nvPr/>
        </p:nvSpPr>
        <p:spPr>
          <a:xfrm>
            <a:off x="4104000" y="612000"/>
            <a:ext cx="4788000" cy="2160000"/>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417A09A-B4B1-4DE4-3049-727E639FCA9C}"/>
              </a:ext>
            </a:extLst>
          </p:cNvPr>
          <p:cNvSpPr/>
          <p:nvPr/>
        </p:nvSpPr>
        <p:spPr>
          <a:xfrm>
            <a:off x="252000" y="2844000"/>
            <a:ext cx="8640000" cy="2700000"/>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solidFill>
                <a:srgbClr val="00A500"/>
              </a:solidFill>
              <a:latin typeface="Segoe UI Semilight" panose="020B0402040204020203" pitchFamily="34" charset="0"/>
              <a:cs typeface="Segoe UI Semilight" panose="020B0402040204020203" pitchFamily="34" charset="0"/>
            </a:endParaRPr>
          </a:p>
        </p:txBody>
      </p:sp>
      <p:sp>
        <p:nvSpPr>
          <p:cNvPr id="73" name="Rectangle 72">
            <a:extLst>
              <a:ext uri="{FF2B5EF4-FFF2-40B4-BE49-F238E27FC236}">
                <a16:creationId xmlns:a16="http://schemas.microsoft.com/office/drawing/2014/main" id="{8D3F1FE0-FD9A-8714-4E88-843EB32EB8BA}"/>
              </a:ext>
            </a:extLst>
          </p:cNvPr>
          <p:cNvSpPr/>
          <p:nvPr/>
        </p:nvSpPr>
        <p:spPr>
          <a:xfrm>
            <a:off x="252000" y="612000"/>
            <a:ext cx="3816000" cy="2160000"/>
          </a:xfrm>
          <a:prstGeom prst="rect">
            <a:avLst/>
          </a:prstGeom>
          <a:solidFill>
            <a:schemeClr val="bg1">
              <a:lumMod val="95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1161C6F-4F92-4AD7-0B33-ADBB410E4D4A}"/>
              </a:ext>
            </a:extLst>
          </p:cNvPr>
          <p:cNvSpPr>
            <a:spLocks noGrp="1"/>
          </p:cNvSpPr>
          <p:nvPr>
            <p:ph type="ctrTitle"/>
          </p:nvPr>
        </p:nvSpPr>
        <p:spPr/>
        <p:txBody>
          <a:bodyPr/>
          <a:lstStyle/>
          <a:p>
            <a:r>
              <a:rPr lang="en-US" sz="2200"/>
              <a:t>CSM Communication Matrix </a:t>
            </a:r>
            <a:r>
              <a:rPr lang="en-US" sz="2200" err="1"/>
              <a:t>Hubdrive</a:t>
            </a:r>
            <a:r>
              <a:rPr lang="en-US" sz="2200"/>
              <a:t>, Microsoft, Partner &amp; Customer</a:t>
            </a:r>
            <a:endParaRPr lang="LID4096" sz="2200"/>
          </a:p>
        </p:txBody>
      </p:sp>
      <p:pic>
        <p:nvPicPr>
          <p:cNvPr id="10" name="Picture 9">
            <a:extLst>
              <a:ext uri="{FF2B5EF4-FFF2-40B4-BE49-F238E27FC236}">
                <a16:creationId xmlns:a16="http://schemas.microsoft.com/office/drawing/2014/main" id="{FCC35028-522F-9510-64B8-06B3FEEED34E}"/>
              </a:ext>
            </a:extLst>
          </p:cNvPr>
          <p:cNvPicPr>
            <a:picLocks noChangeAspect="1"/>
          </p:cNvPicPr>
          <p:nvPr/>
        </p:nvPicPr>
        <p:blipFill rotWithShape="1">
          <a:blip r:embed="rId3"/>
          <a:srcRect b="8204"/>
          <a:stretch/>
        </p:blipFill>
        <p:spPr>
          <a:xfrm>
            <a:off x="2808000" y="3960000"/>
            <a:ext cx="1188000" cy="727023"/>
          </a:xfrm>
          <a:prstGeom prst="rect">
            <a:avLst/>
          </a:prstGeom>
        </p:spPr>
      </p:pic>
      <p:pic>
        <p:nvPicPr>
          <p:cNvPr id="18" name="Picture 17">
            <a:extLst>
              <a:ext uri="{FF2B5EF4-FFF2-40B4-BE49-F238E27FC236}">
                <a16:creationId xmlns:a16="http://schemas.microsoft.com/office/drawing/2014/main" id="{307CB8D5-178F-4773-BAE7-72380754D456}"/>
              </a:ext>
            </a:extLst>
          </p:cNvPr>
          <p:cNvPicPr>
            <a:picLocks noChangeAspect="1"/>
          </p:cNvPicPr>
          <p:nvPr/>
        </p:nvPicPr>
        <p:blipFill>
          <a:blip r:embed="rId4"/>
          <a:stretch>
            <a:fillRect/>
          </a:stretch>
        </p:blipFill>
        <p:spPr>
          <a:xfrm>
            <a:off x="1548000" y="3960000"/>
            <a:ext cx="1188000" cy="727023"/>
          </a:xfrm>
          <a:prstGeom prst="rect">
            <a:avLst/>
          </a:prstGeom>
        </p:spPr>
      </p:pic>
      <p:pic>
        <p:nvPicPr>
          <p:cNvPr id="19" name="Picture 18">
            <a:extLst>
              <a:ext uri="{FF2B5EF4-FFF2-40B4-BE49-F238E27FC236}">
                <a16:creationId xmlns:a16="http://schemas.microsoft.com/office/drawing/2014/main" id="{88C43A2C-523C-5D1C-4C26-75132073E079}"/>
              </a:ext>
            </a:extLst>
          </p:cNvPr>
          <p:cNvPicPr>
            <a:picLocks noChangeAspect="1"/>
          </p:cNvPicPr>
          <p:nvPr/>
        </p:nvPicPr>
        <p:blipFill>
          <a:blip r:embed="rId5"/>
          <a:stretch>
            <a:fillRect/>
          </a:stretch>
        </p:blipFill>
        <p:spPr>
          <a:xfrm>
            <a:off x="5292000" y="3959471"/>
            <a:ext cx="1188000" cy="726495"/>
          </a:xfrm>
          <a:prstGeom prst="rect">
            <a:avLst/>
          </a:prstGeom>
        </p:spPr>
      </p:pic>
      <p:sp>
        <p:nvSpPr>
          <p:cNvPr id="23" name="TextBox 22">
            <a:extLst>
              <a:ext uri="{FF2B5EF4-FFF2-40B4-BE49-F238E27FC236}">
                <a16:creationId xmlns:a16="http://schemas.microsoft.com/office/drawing/2014/main" id="{28BACFF8-0983-2838-1861-1F2598023C17}"/>
              </a:ext>
            </a:extLst>
          </p:cNvPr>
          <p:cNvSpPr txBox="1"/>
          <p:nvPr/>
        </p:nvSpPr>
        <p:spPr>
          <a:xfrm>
            <a:off x="2808000" y="2088000"/>
            <a:ext cx="1188000" cy="252000"/>
          </a:xfrm>
          <a:prstGeom prst="rect">
            <a:avLst/>
          </a:prstGeom>
          <a:solidFill>
            <a:srgbClr val="00A500"/>
          </a:solidFill>
          <a:ln>
            <a:noFill/>
          </a:ln>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schemeClr val="bg1"/>
                </a:solidFill>
                <a:latin typeface="Segoe UI Semilight" panose="020B0402040204020203" pitchFamily="34" charset="0"/>
                <a:cs typeface="Segoe UI Semilight" panose="020B0402040204020203" pitchFamily="34" charset="0"/>
              </a:rPr>
              <a:t>Sales</a:t>
            </a:r>
            <a:endParaRPr kumimoji="0" lang="LID4096" sz="900" b="0" i="0" u="none" strike="noStrike" kern="1200" cap="none" spc="0" normalizeH="0" baseline="0" noProof="0">
              <a:ln>
                <a:noFill/>
              </a:ln>
              <a:solidFill>
                <a:schemeClr val="bg1"/>
              </a:solidFill>
              <a:effectLst/>
              <a:uLnTx/>
              <a:uFillTx/>
              <a:latin typeface="Segoe UI Semilight" panose="020B0402040204020203" pitchFamily="34" charset="0"/>
              <a:ea typeface="+mn-ea"/>
              <a:cs typeface="Segoe UI Semilight" panose="020B0402040204020203" pitchFamily="34" charset="0"/>
            </a:endParaRPr>
          </a:p>
        </p:txBody>
      </p:sp>
      <p:sp>
        <p:nvSpPr>
          <p:cNvPr id="24" name="TextBox 23">
            <a:extLst>
              <a:ext uri="{FF2B5EF4-FFF2-40B4-BE49-F238E27FC236}">
                <a16:creationId xmlns:a16="http://schemas.microsoft.com/office/drawing/2014/main" id="{D75E42BC-AD88-CB56-8F89-F5EB871F3581}"/>
              </a:ext>
            </a:extLst>
          </p:cNvPr>
          <p:cNvSpPr txBox="1"/>
          <p:nvPr/>
        </p:nvSpPr>
        <p:spPr>
          <a:xfrm>
            <a:off x="4176000" y="2088000"/>
            <a:ext cx="1080000" cy="252000"/>
          </a:xfrm>
          <a:prstGeom prst="rect">
            <a:avLst/>
          </a:prstGeom>
          <a:solidFill>
            <a:srgbClr val="00A500"/>
          </a:solidFill>
          <a:ln>
            <a:noFill/>
          </a:ln>
        </p:spPr>
        <p:txBody>
          <a:bodyPr wrap="square" lIns="0" tIns="0" rIns="0" bIns="0"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900" b="0" i="0" u="none" strike="noStrike" cap="none" spc="0" normalizeH="0" baseline="0">
                <a:ln>
                  <a:noFill/>
                </a:ln>
                <a:solidFill>
                  <a:schemeClr val="bg1"/>
                </a:solidFill>
                <a:effectLst/>
                <a:uLnTx/>
                <a:uFillTx/>
                <a:latin typeface="Segoe UI Semilight" panose="020B0402040204020203" pitchFamily="34" charset="0"/>
                <a:cs typeface="Segoe UI Semilight" panose="020B0402040204020203" pitchFamily="34" charset="0"/>
              </a:defRPr>
            </a:lvl1pPr>
          </a:lstStyle>
          <a:p>
            <a:r>
              <a:rPr lang="en-US"/>
              <a:t>Hubdrive Support</a:t>
            </a:r>
            <a:endParaRPr lang="LID4096"/>
          </a:p>
        </p:txBody>
      </p:sp>
      <p:pic>
        <p:nvPicPr>
          <p:cNvPr id="30" name="Picture 29">
            <a:extLst>
              <a:ext uri="{FF2B5EF4-FFF2-40B4-BE49-F238E27FC236}">
                <a16:creationId xmlns:a16="http://schemas.microsoft.com/office/drawing/2014/main" id="{68E48939-D80E-B2F3-B8C3-7C8A0E5AB9E3}"/>
              </a:ext>
            </a:extLst>
          </p:cNvPr>
          <p:cNvPicPr>
            <a:picLocks noChangeAspect="1"/>
          </p:cNvPicPr>
          <p:nvPr/>
        </p:nvPicPr>
        <p:blipFill rotWithShape="1">
          <a:blip r:embed="rId6">
            <a:extLst>
              <a:ext uri="{28A0092B-C50C-407E-A947-70E740481C1C}">
                <a14:useLocalDpi xmlns:a14="http://schemas.microsoft.com/office/drawing/2010/main" val="0"/>
              </a:ext>
            </a:extLst>
          </a:blip>
          <a:srcRect l="16504" t="8971" b="13412"/>
          <a:stretch/>
        </p:blipFill>
        <p:spPr>
          <a:xfrm>
            <a:off x="1548000" y="1368000"/>
            <a:ext cx="1188000" cy="760412"/>
          </a:xfrm>
          <a:prstGeom prst="rect">
            <a:avLst/>
          </a:prstGeom>
        </p:spPr>
      </p:pic>
      <p:cxnSp>
        <p:nvCxnSpPr>
          <p:cNvPr id="36" name="Straight Arrow Connector 35">
            <a:extLst>
              <a:ext uri="{FF2B5EF4-FFF2-40B4-BE49-F238E27FC236}">
                <a16:creationId xmlns:a16="http://schemas.microsoft.com/office/drawing/2014/main" id="{DA972735-1A0A-C53A-0C3D-F6761AC703C6}"/>
              </a:ext>
            </a:extLst>
          </p:cNvPr>
          <p:cNvCxnSpPr>
            <a:cxnSpLocks/>
            <a:stCxn id="10" idx="0"/>
            <a:endCxn id="23" idx="2"/>
          </p:cNvCxnSpPr>
          <p:nvPr/>
        </p:nvCxnSpPr>
        <p:spPr>
          <a:xfrm flipV="1">
            <a:off x="3402000" y="2340000"/>
            <a:ext cx="0" cy="1620000"/>
          </a:xfrm>
          <a:prstGeom prst="straightConnector1">
            <a:avLst/>
          </a:prstGeom>
          <a:ln w="19050">
            <a:solidFill>
              <a:schemeClr val="bg1">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DD694A3E-9E0D-36F4-8BE1-9DC65CAC6709}"/>
              </a:ext>
            </a:extLst>
          </p:cNvPr>
          <p:cNvCxnSpPr>
            <a:cxnSpLocks/>
            <a:stCxn id="18" idx="0"/>
            <a:endCxn id="26" idx="2"/>
          </p:cNvCxnSpPr>
          <p:nvPr/>
        </p:nvCxnSpPr>
        <p:spPr>
          <a:xfrm flipV="1">
            <a:off x="2142000" y="2340000"/>
            <a:ext cx="0" cy="1620000"/>
          </a:xfrm>
          <a:prstGeom prst="straightConnector1">
            <a:avLst/>
          </a:prstGeom>
          <a:ln w="19050">
            <a:solidFill>
              <a:schemeClr val="bg1">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a:extLst>
              <a:ext uri="{FF2B5EF4-FFF2-40B4-BE49-F238E27FC236}">
                <a16:creationId xmlns:a16="http://schemas.microsoft.com/office/drawing/2014/main" id="{7C41361E-D3BD-D695-174E-043352284C12}"/>
              </a:ext>
            </a:extLst>
          </p:cNvPr>
          <p:cNvCxnSpPr>
            <a:cxnSpLocks/>
            <a:stCxn id="55" idx="0"/>
            <a:endCxn id="25" idx="2"/>
          </p:cNvCxnSpPr>
          <p:nvPr/>
        </p:nvCxnSpPr>
        <p:spPr>
          <a:xfrm flipV="1">
            <a:off x="7146000" y="2340000"/>
            <a:ext cx="0" cy="1620000"/>
          </a:xfrm>
          <a:prstGeom prst="straightConnector1">
            <a:avLst/>
          </a:prstGeom>
          <a:ln w="19050">
            <a:solidFill>
              <a:schemeClr val="bg1">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F33A4A43-0D86-2876-74A9-737DC117B04B}"/>
              </a:ext>
            </a:extLst>
          </p:cNvPr>
          <p:cNvCxnSpPr>
            <a:cxnSpLocks/>
            <a:endCxn id="24" idx="2"/>
          </p:cNvCxnSpPr>
          <p:nvPr/>
        </p:nvCxnSpPr>
        <p:spPr>
          <a:xfrm flipH="1" flipV="1">
            <a:off x="4716000" y="2340000"/>
            <a:ext cx="679288" cy="1510118"/>
          </a:xfrm>
          <a:prstGeom prst="straightConnector1">
            <a:avLst/>
          </a:prstGeom>
          <a:ln w="19050">
            <a:solidFill>
              <a:schemeClr val="bg1">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pic>
        <p:nvPicPr>
          <p:cNvPr id="46" name="Picture 45">
            <a:extLst>
              <a:ext uri="{FF2B5EF4-FFF2-40B4-BE49-F238E27FC236}">
                <a16:creationId xmlns:a16="http://schemas.microsoft.com/office/drawing/2014/main" id="{BBDE0243-4A59-17AC-DC1A-769708957A98}"/>
              </a:ext>
            </a:extLst>
          </p:cNvPr>
          <p:cNvPicPr>
            <a:picLocks noChangeAspect="1"/>
          </p:cNvPicPr>
          <p:nvPr/>
        </p:nvPicPr>
        <p:blipFill rotWithShape="1">
          <a:blip r:embed="rId7"/>
          <a:srcRect b="1782"/>
          <a:stretch/>
        </p:blipFill>
        <p:spPr>
          <a:xfrm>
            <a:off x="288000" y="3960000"/>
            <a:ext cx="1188000" cy="727023"/>
          </a:xfrm>
          <a:prstGeom prst="rect">
            <a:avLst/>
          </a:prstGeom>
        </p:spPr>
      </p:pic>
      <p:cxnSp>
        <p:nvCxnSpPr>
          <p:cNvPr id="49" name="Straight Arrow Connector 48">
            <a:extLst>
              <a:ext uri="{FF2B5EF4-FFF2-40B4-BE49-F238E27FC236}">
                <a16:creationId xmlns:a16="http://schemas.microsoft.com/office/drawing/2014/main" id="{68DE773C-1DC6-B940-9CE7-FE1E592324AC}"/>
              </a:ext>
            </a:extLst>
          </p:cNvPr>
          <p:cNvCxnSpPr>
            <a:cxnSpLocks/>
            <a:stCxn id="46" idx="0"/>
            <a:endCxn id="48" idx="2"/>
          </p:cNvCxnSpPr>
          <p:nvPr/>
        </p:nvCxnSpPr>
        <p:spPr>
          <a:xfrm flipV="1">
            <a:off x="882000" y="2340000"/>
            <a:ext cx="0" cy="1620000"/>
          </a:xfrm>
          <a:prstGeom prst="straightConnector1">
            <a:avLst/>
          </a:prstGeom>
          <a:ln w="19050">
            <a:solidFill>
              <a:schemeClr val="bg1">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E1EA8833-9BC0-7F36-0137-BB42CD2F96E4}"/>
              </a:ext>
            </a:extLst>
          </p:cNvPr>
          <p:cNvPicPr>
            <a:picLocks noChangeAspect="1"/>
          </p:cNvPicPr>
          <p:nvPr/>
        </p:nvPicPr>
        <p:blipFill rotWithShape="1">
          <a:blip r:embed="rId8">
            <a:extLst>
              <a:ext uri="{28A0092B-C50C-407E-A947-70E740481C1C}">
                <a14:useLocalDpi xmlns:a14="http://schemas.microsoft.com/office/drawing/2010/main" val="0"/>
              </a:ext>
            </a:extLst>
          </a:blip>
          <a:srcRect l="13304" t="6054" b="13354"/>
          <a:stretch/>
        </p:blipFill>
        <p:spPr>
          <a:xfrm>
            <a:off x="6552000" y="1368000"/>
            <a:ext cx="1188000" cy="760412"/>
          </a:xfrm>
          <a:prstGeom prst="rect">
            <a:avLst/>
          </a:prstGeom>
        </p:spPr>
      </p:pic>
      <p:pic>
        <p:nvPicPr>
          <p:cNvPr id="55" name="Picture 54">
            <a:extLst>
              <a:ext uri="{FF2B5EF4-FFF2-40B4-BE49-F238E27FC236}">
                <a16:creationId xmlns:a16="http://schemas.microsoft.com/office/drawing/2014/main" id="{3D85718C-0717-723F-73C5-BB88EE1D0F35}"/>
              </a:ext>
            </a:extLst>
          </p:cNvPr>
          <p:cNvPicPr>
            <a:picLocks noChangeAspect="1"/>
          </p:cNvPicPr>
          <p:nvPr/>
        </p:nvPicPr>
        <p:blipFill>
          <a:blip r:embed="rId9"/>
          <a:stretch>
            <a:fillRect/>
          </a:stretch>
        </p:blipFill>
        <p:spPr>
          <a:xfrm>
            <a:off x="6552000" y="3960000"/>
            <a:ext cx="1188000" cy="726511"/>
          </a:xfrm>
          <a:prstGeom prst="rect">
            <a:avLst/>
          </a:prstGeom>
        </p:spPr>
      </p:pic>
      <p:pic>
        <p:nvPicPr>
          <p:cNvPr id="11" name="Picture 10">
            <a:extLst>
              <a:ext uri="{FF2B5EF4-FFF2-40B4-BE49-F238E27FC236}">
                <a16:creationId xmlns:a16="http://schemas.microsoft.com/office/drawing/2014/main" id="{0C1B7003-728C-1051-A1AE-2BF6769186EC}"/>
              </a:ext>
            </a:extLst>
          </p:cNvPr>
          <p:cNvPicPr>
            <a:picLocks noChangeAspect="1"/>
          </p:cNvPicPr>
          <p:nvPr/>
        </p:nvPicPr>
        <p:blipFill>
          <a:blip r:embed="rId10"/>
          <a:srcRect l="10236" t="5571" r="11844" b="13840"/>
          <a:stretch>
            <a:fillRect/>
          </a:stretch>
        </p:blipFill>
        <p:spPr>
          <a:xfrm>
            <a:off x="288000" y="1368000"/>
            <a:ext cx="1188000" cy="751402"/>
          </a:xfrm>
          <a:prstGeom prst="rect">
            <a:avLst/>
          </a:prstGeom>
        </p:spPr>
      </p:pic>
      <p:pic>
        <p:nvPicPr>
          <p:cNvPr id="27" name="Picture 26">
            <a:extLst>
              <a:ext uri="{FF2B5EF4-FFF2-40B4-BE49-F238E27FC236}">
                <a16:creationId xmlns:a16="http://schemas.microsoft.com/office/drawing/2014/main" id="{963F4690-5258-F568-6EE7-CDCAE1342A1D}"/>
              </a:ext>
            </a:extLst>
          </p:cNvPr>
          <p:cNvPicPr>
            <a:picLocks noChangeAspect="1"/>
          </p:cNvPicPr>
          <p:nvPr/>
        </p:nvPicPr>
        <p:blipFill>
          <a:blip r:embed="rId11"/>
          <a:srcRect l="3086" t="5731" r="1373"/>
          <a:stretch>
            <a:fillRect/>
          </a:stretch>
        </p:blipFill>
        <p:spPr>
          <a:xfrm>
            <a:off x="2808000" y="1368000"/>
            <a:ext cx="1188000" cy="735492"/>
          </a:xfrm>
          <a:prstGeom prst="rect">
            <a:avLst/>
          </a:prstGeom>
        </p:spPr>
      </p:pic>
      <p:sp>
        <p:nvSpPr>
          <p:cNvPr id="60" name="TextBox 59">
            <a:extLst>
              <a:ext uri="{FF2B5EF4-FFF2-40B4-BE49-F238E27FC236}">
                <a16:creationId xmlns:a16="http://schemas.microsoft.com/office/drawing/2014/main" id="{1774DF72-76D8-2771-CF41-A297BC88B0BC}"/>
              </a:ext>
            </a:extLst>
          </p:cNvPr>
          <p:cNvSpPr txBox="1"/>
          <p:nvPr/>
        </p:nvSpPr>
        <p:spPr>
          <a:xfrm rot="16200000">
            <a:off x="4572000" y="1188000"/>
            <a:ext cx="299390" cy="847496"/>
          </a:xfrm>
          <a:prstGeom prst="rect">
            <a:avLst/>
          </a:prstGeom>
          <a:noFill/>
        </p:spPr>
        <p:txBody>
          <a:bodyPr vert="vert" wrap="square" lIns="0" tIns="0"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AE9B7D"/>
                </a:solidFill>
                <a:latin typeface="Segoe UI Semilight"/>
                <a:cs typeface="Segoe UI Semilight"/>
              </a:rPr>
              <a:t>Support Portal</a:t>
            </a:r>
            <a:br>
              <a:rPr lang="en-US" sz="1200">
                <a:solidFill>
                  <a:srgbClr val="AE9B7D"/>
                </a:solidFill>
                <a:latin typeface="Segoe UI Semilight"/>
                <a:cs typeface="Segoe UI Semilight"/>
              </a:rPr>
            </a:br>
            <a:endParaRPr kumimoji="0" lang="LID4096" b="0" i="0" u="none" strike="noStrike" kern="1200" cap="none" spc="0" normalizeH="0" baseline="0" noProof="0">
              <a:ln>
                <a:noFill/>
              </a:ln>
              <a:solidFill>
                <a:srgbClr val="AE9B7D"/>
              </a:solidFill>
              <a:effectLst/>
              <a:uLnTx/>
              <a:uFillTx/>
              <a:latin typeface="Segoe UI Semilight" panose="020B0402040204020203" pitchFamily="34" charset="0"/>
              <a:ea typeface="+mn-ea"/>
              <a:cs typeface="Segoe UI Semilight" panose="020B0402040204020203" pitchFamily="34" charset="0"/>
            </a:endParaRPr>
          </a:p>
        </p:txBody>
      </p:sp>
      <p:cxnSp>
        <p:nvCxnSpPr>
          <p:cNvPr id="62" name="Straight Arrow Connector 61">
            <a:extLst>
              <a:ext uri="{FF2B5EF4-FFF2-40B4-BE49-F238E27FC236}">
                <a16:creationId xmlns:a16="http://schemas.microsoft.com/office/drawing/2014/main" id="{D241F516-08FF-D039-3CEC-C24A4D7BF776}"/>
              </a:ext>
            </a:extLst>
          </p:cNvPr>
          <p:cNvCxnSpPr>
            <a:cxnSpLocks/>
            <a:stCxn id="19" idx="0"/>
            <a:endCxn id="61" idx="2"/>
          </p:cNvCxnSpPr>
          <p:nvPr/>
        </p:nvCxnSpPr>
        <p:spPr>
          <a:xfrm flipV="1">
            <a:off x="5886000" y="2340000"/>
            <a:ext cx="0" cy="1619471"/>
          </a:xfrm>
          <a:prstGeom prst="straightConnector1">
            <a:avLst/>
          </a:prstGeom>
          <a:ln w="19050">
            <a:solidFill>
              <a:schemeClr val="bg1">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pic>
        <p:nvPicPr>
          <p:cNvPr id="64" name="Picture 63">
            <a:extLst>
              <a:ext uri="{FF2B5EF4-FFF2-40B4-BE49-F238E27FC236}">
                <a16:creationId xmlns:a16="http://schemas.microsoft.com/office/drawing/2014/main" id="{F66543EB-4B69-5BF6-C313-CB0C11B483A7}"/>
              </a:ext>
            </a:extLst>
          </p:cNvPr>
          <p:cNvPicPr>
            <a:picLocks noChangeAspect="1"/>
          </p:cNvPicPr>
          <p:nvPr/>
        </p:nvPicPr>
        <p:blipFill rotWithShape="1">
          <a:blip r:embed="rId12">
            <a:extLst>
              <a:ext uri="{28A0092B-C50C-407E-A947-70E740481C1C}">
                <a14:useLocalDpi xmlns:a14="http://schemas.microsoft.com/office/drawing/2010/main" val="0"/>
              </a:ext>
            </a:extLst>
          </a:blip>
          <a:srcRect l="9902" t="6699" b="9547"/>
          <a:stretch/>
        </p:blipFill>
        <p:spPr>
          <a:xfrm>
            <a:off x="5292000" y="1368000"/>
            <a:ext cx="1188000" cy="760412"/>
          </a:xfrm>
          <a:prstGeom prst="rect">
            <a:avLst/>
          </a:prstGeom>
        </p:spPr>
      </p:pic>
      <p:sp>
        <p:nvSpPr>
          <p:cNvPr id="65" name="TextBox 64">
            <a:extLst>
              <a:ext uri="{FF2B5EF4-FFF2-40B4-BE49-F238E27FC236}">
                <a16:creationId xmlns:a16="http://schemas.microsoft.com/office/drawing/2014/main" id="{6883BC5E-647A-6FAE-B4B9-E2F2A9944308}"/>
              </a:ext>
            </a:extLst>
          </p:cNvPr>
          <p:cNvSpPr txBox="1"/>
          <p:nvPr/>
        </p:nvSpPr>
        <p:spPr>
          <a:xfrm>
            <a:off x="5292000" y="4644000"/>
            <a:ext cx="1188000" cy="252000"/>
          </a:xfrm>
          <a:prstGeom prst="rect">
            <a:avLst/>
          </a:prstGeom>
          <a:solidFill>
            <a:srgbClr val="FFC000"/>
          </a:solidFill>
          <a:ln>
            <a:noFill/>
          </a:ln>
        </p:spPr>
        <p:txBody>
          <a:bodyPr wrap="square" lIns="0" tIns="0" rIns="0" bIns="0" rtlCol="0" anchor="ctr" anchorCtr="0">
            <a:noAutofit/>
          </a:bodyPr>
          <a:lstStyle>
            <a:defPPr>
              <a:defRPr lang="en-US"/>
            </a:defPPr>
            <a:lvl1pPr algn="ctr">
              <a:defRPr sz="900">
                <a:solidFill>
                  <a:prstClr val="black"/>
                </a:solidFill>
                <a:latin typeface="Segoe UI Semilight"/>
                <a:cs typeface="Segoe UI Semilight"/>
              </a:defRPr>
            </a:lvl1pPr>
          </a:lstStyle>
          <a:p>
            <a:r>
              <a:rPr lang="en-US"/>
              <a:t>Project Manager</a:t>
            </a:r>
            <a:endParaRPr lang="LID4096"/>
          </a:p>
        </p:txBody>
      </p:sp>
      <p:sp>
        <p:nvSpPr>
          <p:cNvPr id="69" name="TextBox 68">
            <a:extLst>
              <a:ext uri="{FF2B5EF4-FFF2-40B4-BE49-F238E27FC236}">
                <a16:creationId xmlns:a16="http://schemas.microsoft.com/office/drawing/2014/main" id="{AAEB50CF-F99F-1D4D-0474-A1BE03176AEA}"/>
              </a:ext>
            </a:extLst>
          </p:cNvPr>
          <p:cNvSpPr txBox="1"/>
          <p:nvPr/>
        </p:nvSpPr>
        <p:spPr>
          <a:xfrm>
            <a:off x="7776000" y="2088000"/>
            <a:ext cx="1080000" cy="252000"/>
          </a:xfrm>
          <a:prstGeom prst="rect">
            <a:avLst/>
          </a:prstGeom>
          <a:solidFill>
            <a:srgbClr val="00A500"/>
          </a:solidFill>
          <a:ln>
            <a:noFill/>
          </a:ln>
        </p:spPr>
        <p:txBody>
          <a:bodyPr wrap="square" lIns="0" tIns="0" rIns="0" bIns="0"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900" b="0" i="0" u="none" strike="noStrike" cap="none" spc="0" normalizeH="0" baseline="0">
                <a:ln>
                  <a:noFill/>
                </a:ln>
                <a:solidFill>
                  <a:schemeClr val="bg1"/>
                </a:solidFill>
                <a:effectLst/>
                <a:uLnTx/>
                <a:uFillTx/>
                <a:latin typeface="Segoe UI Semilight" panose="020B0402040204020203" pitchFamily="34" charset="0"/>
                <a:cs typeface="Segoe UI Semilight" panose="020B0402040204020203" pitchFamily="34" charset="0"/>
              </a:defRPr>
            </a:lvl1pPr>
          </a:lstStyle>
          <a:p>
            <a:r>
              <a:rPr lang="en-US"/>
              <a:t>Hubdrive E-Learning</a:t>
            </a:r>
            <a:endParaRPr lang="LID4096"/>
          </a:p>
        </p:txBody>
      </p:sp>
      <p:cxnSp>
        <p:nvCxnSpPr>
          <p:cNvPr id="70" name="Straight Arrow Connector 69">
            <a:extLst>
              <a:ext uri="{FF2B5EF4-FFF2-40B4-BE49-F238E27FC236}">
                <a16:creationId xmlns:a16="http://schemas.microsoft.com/office/drawing/2014/main" id="{41582813-0D05-F4D5-65B0-F2DE85228412}"/>
              </a:ext>
            </a:extLst>
          </p:cNvPr>
          <p:cNvCxnSpPr>
            <a:cxnSpLocks/>
          </p:cNvCxnSpPr>
          <p:nvPr/>
        </p:nvCxnSpPr>
        <p:spPr>
          <a:xfrm flipV="1">
            <a:off x="7765613" y="2395891"/>
            <a:ext cx="297356" cy="1513436"/>
          </a:xfrm>
          <a:prstGeom prst="straightConnector1">
            <a:avLst/>
          </a:prstGeom>
          <a:ln w="19050">
            <a:solidFill>
              <a:schemeClr val="bg1">
                <a:lumMod val="75000"/>
              </a:schemeClr>
            </a:solidFill>
            <a:headEnd type="triangle"/>
            <a:tailEnd type="triangle"/>
          </a:ln>
        </p:spPr>
        <p:style>
          <a:lnRef idx="1">
            <a:schemeClr val="accent2"/>
          </a:lnRef>
          <a:fillRef idx="0">
            <a:schemeClr val="accent2"/>
          </a:fillRef>
          <a:effectRef idx="0">
            <a:schemeClr val="accent2"/>
          </a:effectRef>
          <a:fontRef idx="minor">
            <a:schemeClr val="tx1"/>
          </a:fontRef>
        </p:style>
      </p:cxnSp>
      <p:pic>
        <p:nvPicPr>
          <p:cNvPr id="51" name="Graphic 50" descr="Television outline">
            <a:extLst>
              <a:ext uri="{FF2B5EF4-FFF2-40B4-BE49-F238E27FC236}">
                <a16:creationId xmlns:a16="http://schemas.microsoft.com/office/drawing/2014/main" id="{A9D330F6-C19D-35C2-A3EB-7B606821687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48000" y="1260000"/>
            <a:ext cx="914400" cy="914400"/>
          </a:xfrm>
          <a:prstGeom prst="rect">
            <a:avLst/>
          </a:prstGeom>
        </p:spPr>
      </p:pic>
      <p:sp>
        <p:nvSpPr>
          <p:cNvPr id="3" name="TextBox 2">
            <a:extLst>
              <a:ext uri="{FF2B5EF4-FFF2-40B4-BE49-F238E27FC236}">
                <a16:creationId xmlns:a16="http://schemas.microsoft.com/office/drawing/2014/main" id="{FD63ADA7-4DD3-8054-7353-9E48DF5F753A}"/>
              </a:ext>
            </a:extLst>
          </p:cNvPr>
          <p:cNvSpPr txBox="1"/>
          <p:nvPr/>
        </p:nvSpPr>
        <p:spPr>
          <a:xfrm rot="16200000">
            <a:off x="8188344" y="1188000"/>
            <a:ext cx="299390" cy="847496"/>
          </a:xfrm>
          <a:prstGeom prst="rect">
            <a:avLst/>
          </a:prstGeom>
          <a:noFill/>
        </p:spPr>
        <p:txBody>
          <a:bodyPr vert="vert" wrap="square" lIns="0" tIns="0" rIns="0" bIns="0" rtlCol="0" anchor="t">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a:solidFill>
                  <a:srgbClr val="AE9B7D"/>
                </a:solidFill>
                <a:latin typeface="Segoe UI Semilight"/>
                <a:cs typeface="Segoe UI Semilight"/>
              </a:rPr>
              <a:t>E-Learning Portal</a:t>
            </a:r>
            <a:br>
              <a:rPr lang="en-US" sz="1200">
                <a:solidFill>
                  <a:srgbClr val="AE9B7D"/>
                </a:solidFill>
                <a:latin typeface="Segoe UI Semilight"/>
                <a:cs typeface="Segoe UI Semilight"/>
              </a:rPr>
            </a:br>
            <a:endParaRPr kumimoji="0" lang="LID4096" b="0" i="0" u="none" strike="noStrike" kern="1200" cap="none" spc="0" normalizeH="0" baseline="0" noProof="0">
              <a:ln>
                <a:noFill/>
              </a:ln>
              <a:solidFill>
                <a:srgbClr val="AE9B7D"/>
              </a:solidFill>
              <a:effectLst/>
              <a:uLnTx/>
              <a:uFillTx/>
              <a:latin typeface="Segoe UI Semilight" panose="020B0402040204020203" pitchFamily="34" charset="0"/>
              <a:ea typeface="+mn-ea"/>
              <a:cs typeface="Segoe UI Semilight" panose="020B0402040204020203" pitchFamily="34" charset="0"/>
            </a:endParaRPr>
          </a:p>
        </p:txBody>
      </p:sp>
      <p:pic>
        <p:nvPicPr>
          <p:cNvPr id="15" name="Graphic 14" descr="Television outline">
            <a:extLst>
              <a:ext uri="{FF2B5EF4-FFF2-40B4-BE49-F238E27FC236}">
                <a16:creationId xmlns:a16="http://schemas.microsoft.com/office/drawing/2014/main" id="{C069AA39-E784-887B-D46D-2FF5C1E064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866206" y="1260000"/>
            <a:ext cx="914400" cy="914400"/>
          </a:xfrm>
          <a:prstGeom prst="rect">
            <a:avLst/>
          </a:prstGeom>
        </p:spPr>
      </p:pic>
      <p:sp>
        <p:nvSpPr>
          <p:cNvPr id="16" name="TextBox 15">
            <a:extLst>
              <a:ext uri="{FF2B5EF4-FFF2-40B4-BE49-F238E27FC236}">
                <a16:creationId xmlns:a16="http://schemas.microsoft.com/office/drawing/2014/main" id="{3E9E9D05-CFF5-AA9E-8BDC-09EA06CA09C6}"/>
              </a:ext>
            </a:extLst>
          </p:cNvPr>
          <p:cNvSpPr txBox="1"/>
          <p:nvPr/>
        </p:nvSpPr>
        <p:spPr>
          <a:xfrm>
            <a:off x="252000" y="612000"/>
            <a:ext cx="1594797" cy="720000"/>
          </a:xfrm>
          <a:prstGeom prst="rect">
            <a:avLst/>
          </a:prstGeom>
          <a:noFill/>
        </p:spPr>
        <p:txBody>
          <a:bodyPr wrap="none" rtlCol="0">
            <a:no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A500"/>
                </a:solidFill>
                <a:effectLst/>
                <a:uLnTx/>
                <a:uFillTx/>
                <a:latin typeface="Segoe UI Semilight" panose="020B0402040204020203" pitchFamily="34" charset="0"/>
                <a:ea typeface="+mn-ea"/>
                <a:cs typeface="Segoe UI Semilight" panose="020B0402040204020203" pitchFamily="34" charset="0"/>
              </a:rPr>
              <a:t>Team</a:t>
            </a:r>
            <a:br>
              <a:rPr kumimoji="0" lang="en-US" sz="1800" b="0" i="0" u="none" strike="noStrike" kern="1200" cap="none" spc="0" normalizeH="0" baseline="0" noProof="0">
                <a:ln>
                  <a:noFill/>
                </a:ln>
                <a:solidFill>
                  <a:srgbClr val="00A500"/>
                </a:solidFill>
                <a:effectLst/>
                <a:uLnTx/>
                <a:uFillTx/>
                <a:latin typeface="Segoe UI Semilight" panose="020B0402040204020203" pitchFamily="34" charset="0"/>
                <a:ea typeface="+mn-ea"/>
                <a:cs typeface="Segoe UI Semilight" panose="020B0402040204020203" pitchFamily="34" charset="0"/>
              </a:rPr>
            </a:br>
            <a:r>
              <a:rPr kumimoji="0" lang="en-US" sz="2800" b="0" i="0" u="none" strike="noStrike" kern="1200" cap="none" spc="0" normalizeH="0" baseline="0" noProof="0">
                <a:ln>
                  <a:noFill/>
                </a:ln>
                <a:solidFill>
                  <a:srgbClr val="00A500"/>
                </a:solidFill>
                <a:effectLst/>
                <a:uLnTx/>
                <a:uFillTx/>
                <a:latin typeface="Segoe UI Semilight" panose="020B0402040204020203" pitchFamily="34" charset="0"/>
                <a:ea typeface="+mn-ea"/>
                <a:cs typeface="Segoe UI Semilight" panose="020B0402040204020203" pitchFamily="34" charset="0"/>
              </a:rPr>
              <a:t>Hubdrive</a:t>
            </a:r>
          </a:p>
          <a:p>
            <a:endParaRPr lang="LID4096"/>
          </a:p>
        </p:txBody>
      </p:sp>
      <p:sp>
        <p:nvSpPr>
          <p:cNvPr id="20" name="TextBox 19">
            <a:extLst>
              <a:ext uri="{FF2B5EF4-FFF2-40B4-BE49-F238E27FC236}">
                <a16:creationId xmlns:a16="http://schemas.microsoft.com/office/drawing/2014/main" id="{B1839B2E-255C-039E-6AFA-5D470FB6D84A}"/>
              </a:ext>
            </a:extLst>
          </p:cNvPr>
          <p:cNvSpPr txBox="1"/>
          <p:nvPr/>
        </p:nvSpPr>
        <p:spPr>
          <a:xfrm>
            <a:off x="7092000" y="612000"/>
            <a:ext cx="1800000" cy="720000"/>
          </a:xfrm>
          <a:prstGeom prst="rect">
            <a:avLst/>
          </a:prstGeom>
          <a:noFill/>
        </p:spPr>
        <p:txBody>
          <a:bodyPr wrap="none" rtlCol="0">
            <a:noAutofit/>
          </a:bodyPr>
          <a:lstStyle/>
          <a:p>
            <a:pPr lvl="0" algn="r">
              <a:lnSpc>
                <a:spcPct val="90000"/>
              </a:lnSpc>
              <a:defRPr/>
            </a:pPr>
            <a:r>
              <a:rPr lang="en-US">
                <a:solidFill>
                  <a:schemeClr val="accent1">
                    <a:lumMod val="75000"/>
                  </a:schemeClr>
                </a:solidFill>
                <a:latin typeface="Segoe UI Semilight"/>
                <a:cs typeface="Segoe UI Semilight"/>
              </a:rPr>
              <a:t>Implementation</a:t>
            </a:r>
            <a:br>
              <a:rPr kumimoji="0" lang="en-US" sz="1800" b="0" i="0" u="none" strike="noStrike" kern="1200" cap="none" spc="0" normalizeH="0" baseline="0" noProof="0">
                <a:ln>
                  <a:noFill/>
                </a:ln>
                <a:solidFill>
                  <a:srgbClr val="00A500"/>
                </a:solidFill>
                <a:effectLst/>
                <a:uLnTx/>
                <a:uFillTx/>
                <a:latin typeface="Segoe UI Semilight" panose="020B0402040204020203" pitchFamily="34" charset="0"/>
                <a:ea typeface="+mn-ea"/>
                <a:cs typeface="Segoe UI Semilight" panose="020B0402040204020203" pitchFamily="34" charset="0"/>
              </a:rPr>
            </a:br>
            <a:r>
              <a:rPr lang="en-US" sz="2800">
                <a:solidFill>
                  <a:schemeClr val="accent1">
                    <a:lumMod val="75000"/>
                  </a:schemeClr>
                </a:solidFill>
                <a:latin typeface="Segoe UI Semilight"/>
                <a:cs typeface="Segoe UI Semilight"/>
              </a:rPr>
              <a:t>Partner</a:t>
            </a:r>
          </a:p>
          <a:p>
            <a:pPr algn="r"/>
            <a:endParaRPr lang="LID4096"/>
          </a:p>
        </p:txBody>
      </p:sp>
      <p:sp>
        <p:nvSpPr>
          <p:cNvPr id="21" name="TextBox 20">
            <a:extLst>
              <a:ext uri="{FF2B5EF4-FFF2-40B4-BE49-F238E27FC236}">
                <a16:creationId xmlns:a16="http://schemas.microsoft.com/office/drawing/2014/main" id="{786DDA9E-E433-428F-924E-B1072EC18CA0}"/>
              </a:ext>
            </a:extLst>
          </p:cNvPr>
          <p:cNvSpPr txBox="1"/>
          <p:nvPr/>
        </p:nvSpPr>
        <p:spPr>
          <a:xfrm>
            <a:off x="251999" y="5040000"/>
            <a:ext cx="1800000" cy="504000"/>
          </a:xfrm>
          <a:prstGeom prst="rect">
            <a:avLst/>
          </a:prstGeom>
          <a:noFill/>
        </p:spPr>
        <p:txBody>
          <a:bodyPr wrap="none" rtlCol="0">
            <a:no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lang="en-US" sz="3200">
                <a:solidFill>
                  <a:srgbClr val="DEA900"/>
                </a:solidFill>
                <a:latin typeface="Segoe UI Semilight"/>
                <a:cs typeface="Segoe UI Semilight"/>
              </a:rPr>
              <a:t>Customer</a:t>
            </a:r>
          </a:p>
          <a:p>
            <a:endParaRPr lang="LID4096"/>
          </a:p>
        </p:txBody>
      </p:sp>
      <p:sp>
        <p:nvSpPr>
          <p:cNvPr id="26" name="TextBox 25">
            <a:extLst>
              <a:ext uri="{FF2B5EF4-FFF2-40B4-BE49-F238E27FC236}">
                <a16:creationId xmlns:a16="http://schemas.microsoft.com/office/drawing/2014/main" id="{3D7C2A06-96D7-776E-AB23-03927C8780F5}"/>
              </a:ext>
            </a:extLst>
          </p:cNvPr>
          <p:cNvSpPr txBox="1"/>
          <p:nvPr/>
        </p:nvSpPr>
        <p:spPr>
          <a:xfrm>
            <a:off x="1548000" y="2088000"/>
            <a:ext cx="1188000" cy="252000"/>
          </a:xfrm>
          <a:prstGeom prst="rect">
            <a:avLst/>
          </a:prstGeom>
          <a:solidFill>
            <a:srgbClr val="00A500"/>
          </a:solidFill>
          <a:ln>
            <a:noFill/>
          </a:ln>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Semilight" panose="020B0402040204020203" pitchFamily="34" charset="0"/>
                <a:ea typeface="+mn-ea"/>
                <a:cs typeface="Segoe UI Semilight" panose="020B0402040204020203" pitchFamily="34" charset="0"/>
              </a:rPr>
              <a:t>CSM</a:t>
            </a:r>
            <a:endParaRPr kumimoji="0" lang="LID4096" sz="900" b="0" i="0" u="none" strike="noStrike" kern="1200" cap="none" spc="0" normalizeH="0" baseline="0" noProof="0">
              <a:ln>
                <a:noFill/>
              </a:ln>
              <a:solidFill>
                <a:schemeClr val="bg1"/>
              </a:solidFill>
              <a:effectLst/>
              <a:uLnTx/>
              <a:uFillTx/>
              <a:latin typeface="Segoe UI Semilight" panose="020B0402040204020203" pitchFamily="34" charset="0"/>
              <a:ea typeface="+mn-ea"/>
              <a:cs typeface="Segoe UI Semilight" panose="020B0402040204020203" pitchFamily="34" charset="0"/>
            </a:endParaRPr>
          </a:p>
        </p:txBody>
      </p:sp>
      <p:sp>
        <p:nvSpPr>
          <p:cNvPr id="48" name="TextBox 47">
            <a:extLst>
              <a:ext uri="{FF2B5EF4-FFF2-40B4-BE49-F238E27FC236}">
                <a16:creationId xmlns:a16="http://schemas.microsoft.com/office/drawing/2014/main" id="{ECE7D813-3F76-28AA-356A-BD275F4F5C85}"/>
              </a:ext>
            </a:extLst>
          </p:cNvPr>
          <p:cNvSpPr txBox="1"/>
          <p:nvPr/>
        </p:nvSpPr>
        <p:spPr>
          <a:xfrm>
            <a:off x="288000" y="2088000"/>
            <a:ext cx="1188000" cy="252000"/>
          </a:xfrm>
          <a:prstGeom prst="rect">
            <a:avLst/>
          </a:prstGeom>
          <a:solidFill>
            <a:srgbClr val="00A500"/>
          </a:solidFill>
          <a:ln>
            <a:noFill/>
          </a:ln>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bg1"/>
                </a:solidFill>
                <a:effectLst/>
                <a:uLnTx/>
                <a:uFillTx/>
                <a:latin typeface="Segoe UI Semilight" panose="020B0402040204020203" pitchFamily="34" charset="0"/>
                <a:ea typeface="+mn-ea"/>
                <a:cs typeface="Segoe UI Semilight" panose="020B0402040204020203" pitchFamily="34" charset="0"/>
              </a:rPr>
              <a:t>C-Level </a:t>
            </a:r>
            <a:endParaRPr kumimoji="0" lang="LID4096" sz="900" b="0" i="0" u="none" strike="noStrike" kern="1200" cap="none" spc="0" normalizeH="0" baseline="0" noProof="0">
              <a:ln>
                <a:noFill/>
              </a:ln>
              <a:solidFill>
                <a:schemeClr val="bg1"/>
              </a:solidFill>
              <a:effectLst/>
              <a:uLnTx/>
              <a:uFillTx/>
              <a:latin typeface="Segoe UI Semilight" panose="020B0402040204020203" pitchFamily="34" charset="0"/>
              <a:ea typeface="+mn-ea"/>
              <a:cs typeface="Segoe UI Semilight" panose="020B0402040204020203" pitchFamily="34" charset="0"/>
            </a:endParaRPr>
          </a:p>
        </p:txBody>
      </p:sp>
      <p:sp>
        <p:nvSpPr>
          <p:cNvPr id="45" name="TextBox 44">
            <a:extLst>
              <a:ext uri="{FF2B5EF4-FFF2-40B4-BE49-F238E27FC236}">
                <a16:creationId xmlns:a16="http://schemas.microsoft.com/office/drawing/2014/main" id="{75CDC32A-9B2F-D103-A586-8B0D71CC2374}"/>
              </a:ext>
            </a:extLst>
          </p:cNvPr>
          <p:cNvSpPr txBox="1"/>
          <p:nvPr/>
        </p:nvSpPr>
        <p:spPr>
          <a:xfrm>
            <a:off x="288000" y="4644000"/>
            <a:ext cx="1188000" cy="252000"/>
          </a:xfrm>
          <a:prstGeom prst="rect">
            <a:avLst/>
          </a:prstGeom>
          <a:solidFill>
            <a:srgbClr val="FFC000"/>
          </a:solidFill>
          <a:ln>
            <a:noFill/>
          </a:ln>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UI Semilight" panose="020B0402040204020203" pitchFamily="34" charset="0"/>
                <a:cs typeface="Segoe UI Semilight" panose="020B0402040204020203" pitchFamily="34" charset="0"/>
              </a:rPr>
              <a:t>C-Level</a:t>
            </a:r>
            <a:endParaRPr kumimoji="0" lang="LID4096" sz="9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17" name="TextBox 16">
            <a:extLst>
              <a:ext uri="{FF2B5EF4-FFF2-40B4-BE49-F238E27FC236}">
                <a16:creationId xmlns:a16="http://schemas.microsoft.com/office/drawing/2014/main" id="{DB64AF90-03B0-5308-086B-17F0028B13A9}"/>
              </a:ext>
            </a:extLst>
          </p:cNvPr>
          <p:cNvSpPr txBox="1"/>
          <p:nvPr/>
        </p:nvSpPr>
        <p:spPr>
          <a:xfrm>
            <a:off x="1548000" y="4644000"/>
            <a:ext cx="1188000" cy="252000"/>
          </a:xfrm>
          <a:prstGeom prst="rect">
            <a:avLst/>
          </a:prstGeom>
          <a:solidFill>
            <a:srgbClr val="FFC000"/>
          </a:solidFill>
          <a:ln>
            <a:noFill/>
          </a:ln>
        </p:spPr>
        <p:txBody>
          <a:bodyPr wrap="square" lIns="0" tIns="0" rIns="0" bIns="0" rtlCol="0" anchor="ctr" anchorCtr="0">
            <a:noAutofit/>
          </a:bodyPr>
          <a:lstStyle/>
          <a:p>
            <a:pPr algn="ctr">
              <a:defRPr/>
            </a:pPr>
            <a:r>
              <a:rPr lang="en-US" sz="900">
                <a:solidFill>
                  <a:prstClr val="black"/>
                </a:solidFill>
                <a:latin typeface="Segoe UI Semilight"/>
                <a:cs typeface="Segoe UI Semilight"/>
              </a:rPr>
              <a:t>HR Director</a:t>
            </a:r>
            <a:endParaRPr lang="en-US" sz="900" b="0" i="0" u="none" strike="noStrike" kern="1200" cap="none" spc="0" normalizeH="0" baseline="0" noProof="0">
              <a:ln>
                <a:noFill/>
              </a:ln>
              <a:solidFill>
                <a:prstClr val="black"/>
              </a:solidFill>
              <a:effectLst/>
              <a:uLnTx/>
              <a:uFillTx/>
              <a:latin typeface="Segoe UI Semilight"/>
              <a:cs typeface="Segoe UI Semilight"/>
            </a:endParaRPr>
          </a:p>
        </p:txBody>
      </p:sp>
      <p:sp>
        <p:nvSpPr>
          <p:cNvPr id="14" name="TextBox 13">
            <a:extLst>
              <a:ext uri="{FF2B5EF4-FFF2-40B4-BE49-F238E27FC236}">
                <a16:creationId xmlns:a16="http://schemas.microsoft.com/office/drawing/2014/main" id="{96E7F528-572C-D789-05A4-FF0BA6522907}"/>
              </a:ext>
            </a:extLst>
          </p:cNvPr>
          <p:cNvSpPr txBox="1"/>
          <p:nvPr/>
        </p:nvSpPr>
        <p:spPr>
          <a:xfrm>
            <a:off x="2808000" y="4644000"/>
            <a:ext cx="1188000" cy="252000"/>
          </a:xfrm>
          <a:prstGeom prst="rect">
            <a:avLst/>
          </a:prstGeom>
          <a:solidFill>
            <a:srgbClr val="FFC000"/>
          </a:solidFill>
          <a:ln>
            <a:noFill/>
          </a:ln>
        </p:spPr>
        <p:txBody>
          <a:bodyPr wrap="square" lIns="0" tIns="0" rIns="0" bIns="0" rtlCol="0" anchor="ctr" anchorCtr="0">
            <a:noAutofit/>
          </a:bodyPr>
          <a:lstStyle>
            <a:defPPr>
              <a:defRPr lang="en-US"/>
            </a:defPPr>
            <a:lvl1pPr algn="ctr">
              <a:defRPr sz="900">
                <a:solidFill>
                  <a:prstClr val="black"/>
                </a:solidFill>
                <a:latin typeface="Segoe UI Semilight"/>
                <a:cs typeface="Segoe UI Semilight"/>
              </a:defRPr>
            </a:lvl1pPr>
          </a:lstStyle>
          <a:p>
            <a:r>
              <a:rPr lang="en-US"/>
              <a:t>HR</a:t>
            </a:r>
            <a:endParaRPr lang="LID4096"/>
          </a:p>
        </p:txBody>
      </p:sp>
      <p:sp>
        <p:nvSpPr>
          <p:cNvPr id="54" name="TextBox 53">
            <a:extLst>
              <a:ext uri="{FF2B5EF4-FFF2-40B4-BE49-F238E27FC236}">
                <a16:creationId xmlns:a16="http://schemas.microsoft.com/office/drawing/2014/main" id="{18C513B1-DDD9-0DCA-3CB3-63A9AA8039C6}"/>
              </a:ext>
            </a:extLst>
          </p:cNvPr>
          <p:cNvSpPr txBox="1"/>
          <p:nvPr/>
        </p:nvSpPr>
        <p:spPr>
          <a:xfrm>
            <a:off x="6552000" y="4644000"/>
            <a:ext cx="1188000" cy="252000"/>
          </a:xfrm>
          <a:prstGeom prst="rect">
            <a:avLst/>
          </a:prstGeom>
          <a:solidFill>
            <a:srgbClr val="FFC000"/>
          </a:solidFill>
          <a:ln>
            <a:noFill/>
          </a:ln>
        </p:spPr>
        <p:txBody>
          <a:bodyPr wrap="square" lIns="0" tIns="0" rIns="0" bIns="0" rtlCol="0" anchor="ctr" anchorCtr="0">
            <a:noAutofit/>
          </a:bodyPr>
          <a:lstStyle/>
          <a:p>
            <a:pPr algn="ctr">
              <a:defRPr/>
            </a:pPr>
            <a:r>
              <a:rPr lang="en-US" sz="900">
                <a:solidFill>
                  <a:prstClr val="black"/>
                </a:solidFill>
                <a:latin typeface="Segoe UI Semilight"/>
                <a:cs typeface="Segoe UI Semilight"/>
              </a:rPr>
              <a:t>Key User</a:t>
            </a:r>
            <a:endParaRPr kumimoji="0" lang="LID4096" sz="9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25" name="TextBox 24">
            <a:extLst>
              <a:ext uri="{FF2B5EF4-FFF2-40B4-BE49-F238E27FC236}">
                <a16:creationId xmlns:a16="http://schemas.microsoft.com/office/drawing/2014/main" id="{3830D2F2-A15E-7ED4-F2C6-BF841682FB5D}"/>
              </a:ext>
            </a:extLst>
          </p:cNvPr>
          <p:cNvSpPr txBox="1"/>
          <p:nvPr/>
        </p:nvSpPr>
        <p:spPr>
          <a:xfrm>
            <a:off x="6552000" y="2088000"/>
            <a:ext cx="1188000" cy="252000"/>
          </a:xfrm>
          <a:prstGeom prst="rect">
            <a:avLst/>
          </a:prstGeom>
          <a:solidFill>
            <a:srgbClr val="0070C0"/>
          </a:solidFill>
          <a:ln>
            <a:noFill/>
          </a:ln>
        </p:spPr>
        <p:txBody>
          <a:bodyPr wrap="square" lIns="0" tIns="0" rIns="0" bIns="0" rtlCol="0" anchor="ctr" anchorCtr="0">
            <a:noAutofit/>
          </a:bodyPr>
          <a:lstStyle/>
          <a:p>
            <a:pPr algn="ctr">
              <a:defRPr/>
            </a:pPr>
            <a:r>
              <a:rPr lang="en-US" sz="900">
                <a:solidFill>
                  <a:schemeClr val="bg1"/>
                </a:solidFill>
                <a:latin typeface="Segoe UI Semilight"/>
                <a:cs typeface="Segoe UI Semilight"/>
              </a:rPr>
              <a:t>Consulting &amp; Support</a:t>
            </a:r>
            <a:endParaRPr kumimoji="0" lang="LID4096" sz="900" b="0" i="0" u="none" strike="noStrike" kern="1200" cap="none" spc="0" normalizeH="0" baseline="0" noProof="0">
              <a:ln>
                <a:noFill/>
              </a:ln>
              <a:solidFill>
                <a:schemeClr val="bg1"/>
              </a:solidFill>
              <a:effectLst/>
              <a:uLnTx/>
              <a:uFillTx/>
              <a:latin typeface="Segoe UI Semilight" panose="020B0402040204020203" pitchFamily="34" charset="0"/>
              <a:ea typeface="+mn-ea"/>
              <a:cs typeface="Segoe UI Semilight" panose="020B0402040204020203" pitchFamily="34" charset="0"/>
            </a:endParaRPr>
          </a:p>
        </p:txBody>
      </p:sp>
      <p:sp>
        <p:nvSpPr>
          <p:cNvPr id="61" name="TextBox 60">
            <a:extLst>
              <a:ext uri="{FF2B5EF4-FFF2-40B4-BE49-F238E27FC236}">
                <a16:creationId xmlns:a16="http://schemas.microsoft.com/office/drawing/2014/main" id="{EDFBA514-047C-8B5A-D7EB-9EE82BAC8767}"/>
              </a:ext>
            </a:extLst>
          </p:cNvPr>
          <p:cNvSpPr txBox="1"/>
          <p:nvPr/>
        </p:nvSpPr>
        <p:spPr>
          <a:xfrm>
            <a:off x="5292000" y="2088000"/>
            <a:ext cx="1188000" cy="252000"/>
          </a:xfrm>
          <a:prstGeom prst="rect">
            <a:avLst/>
          </a:prstGeom>
          <a:solidFill>
            <a:srgbClr val="0070C0"/>
          </a:solidFill>
          <a:ln>
            <a:noFill/>
          </a:ln>
        </p:spPr>
        <p:txBody>
          <a:bodyPr wrap="square" lIns="0" tIns="0" rIns="0" bIns="0" rtlCol="0" anchor="ctr" anchorCtr="0">
            <a:noAutofit/>
          </a:bodyPr>
          <a:lstStyle>
            <a:defPPr>
              <a:defRPr lang="en-US"/>
            </a:defPPr>
            <a:lvl1pPr algn="ctr">
              <a:defRPr sz="900">
                <a:latin typeface="Segoe UI Semilight" panose="020B0402040204020203" pitchFamily="34" charset="0"/>
                <a:cs typeface="Segoe UI Semilight" panose="020B0402040204020203" pitchFamily="34" charset="0"/>
              </a:defRPr>
            </a:lvl1pPr>
          </a:lstStyle>
          <a:p>
            <a:pPr>
              <a:defRPr/>
            </a:pPr>
            <a:r>
              <a:rPr lang="en-US">
                <a:solidFill>
                  <a:schemeClr val="bg1"/>
                </a:solidFill>
                <a:latin typeface="Segoe UI Semilight"/>
                <a:cs typeface="Segoe UI Semilight"/>
              </a:rPr>
              <a:t>Project Manager</a:t>
            </a:r>
            <a:endParaRPr lang="en-US" sz="900" b="0" i="0" u="none" strike="noStrike" kern="1200" cap="none" spc="0" normalizeH="0" baseline="0" noProof="0">
              <a:ln>
                <a:noFill/>
              </a:ln>
              <a:solidFill>
                <a:schemeClr val="bg1"/>
              </a:solidFill>
              <a:effectLst/>
              <a:uLnTx/>
              <a:uFillTx/>
              <a:latin typeface="Segoe UI Semilight"/>
              <a:cs typeface="Segoe UI Semilight"/>
            </a:endParaRPr>
          </a:p>
        </p:txBody>
      </p:sp>
      <p:sp>
        <p:nvSpPr>
          <p:cNvPr id="41" name="TextBox 40">
            <a:extLst>
              <a:ext uri="{FF2B5EF4-FFF2-40B4-BE49-F238E27FC236}">
                <a16:creationId xmlns:a16="http://schemas.microsoft.com/office/drawing/2014/main" id="{34B0EA81-B6EA-0B03-8386-208BBF6678E9}"/>
              </a:ext>
            </a:extLst>
          </p:cNvPr>
          <p:cNvSpPr txBox="1"/>
          <p:nvPr/>
        </p:nvSpPr>
        <p:spPr>
          <a:xfrm>
            <a:off x="2808000" y="2952000"/>
            <a:ext cx="1188001" cy="612000"/>
          </a:xfrm>
          <a:prstGeom prst="rect">
            <a:avLst/>
          </a:prstGeom>
          <a:solidFill>
            <a:srgbClr val="F2F2F2"/>
          </a:solidFill>
          <a:ln>
            <a:noFill/>
          </a:ln>
        </p:spPr>
        <p:txBody>
          <a:bodyPr wrap="square" lIns="0" tIns="0" rIns="0" bIns="0" rtlCol="0" anchor="ctr" anchorCtr="0">
            <a:noAutofit/>
          </a:bodyPr>
          <a:lstStyle/>
          <a:p>
            <a:pPr algn="ctr">
              <a:spcBef>
                <a:spcPts val="300"/>
              </a:spcBef>
              <a:spcAft>
                <a:spcPts val="300"/>
              </a:spcAft>
              <a:defRPr/>
            </a:pPr>
            <a:r>
              <a:rPr lang="en-US" sz="900">
                <a:solidFill>
                  <a:prstClr val="black"/>
                </a:solidFill>
                <a:latin typeface="Segoe UI Semilight"/>
                <a:cs typeface="Segoe UI Semilight"/>
              </a:rPr>
              <a:t>Licenses </a:t>
            </a:r>
            <a:br>
              <a:rPr lang="en-US" sz="900">
                <a:solidFill>
                  <a:prstClr val="black"/>
                </a:solidFill>
                <a:latin typeface="Segoe UI Semilight"/>
                <a:cs typeface="Segoe UI Semilight"/>
              </a:rPr>
            </a:br>
            <a:r>
              <a:rPr lang="en-US" sz="900">
                <a:solidFill>
                  <a:prstClr val="black"/>
                </a:solidFill>
                <a:latin typeface="Segoe UI Semilight"/>
                <a:cs typeface="Segoe UI Semilight"/>
              </a:rPr>
              <a:t>Reorders</a:t>
            </a:r>
          </a:p>
        </p:txBody>
      </p:sp>
      <p:sp>
        <p:nvSpPr>
          <p:cNvPr id="42" name="TextBox 41">
            <a:extLst>
              <a:ext uri="{FF2B5EF4-FFF2-40B4-BE49-F238E27FC236}">
                <a16:creationId xmlns:a16="http://schemas.microsoft.com/office/drawing/2014/main" id="{C2F3F53F-EEB3-3CF7-666D-95DE881182B6}"/>
              </a:ext>
            </a:extLst>
          </p:cNvPr>
          <p:cNvSpPr txBox="1"/>
          <p:nvPr/>
        </p:nvSpPr>
        <p:spPr>
          <a:xfrm>
            <a:off x="1548000" y="2952000"/>
            <a:ext cx="1188001" cy="612000"/>
          </a:xfrm>
          <a:prstGeom prst="rect">
            <a:avLst/>
          </a:prstGeom>
          <a:solidFill>
            <a:srgbClr val="F2F2F2"/>
          </a:solidFill>
          <a:ln>
            <a:noFill/>
          </a:ln>
        </p:spPr>
        <p:txBody>
          <a:bodyPr wrap="square" lIns="0" tIns="0" rIns="0" bIns="0" rtlCol="0" anchor="ctr" anchorCtr="0">
            <a:noAutofit/>
          </a:bodyPr>
          <a:lstStyle/>
          <a:p>
            <a:pPr algn="ctr">
              <a:defRPr/>
            </a:pPr>
            <a:r>
              <a:rPr lang="en-US" sz="900">
                <a:solidFill>
                  <a:prstClr val="black"/>
                </a:solidFill>
                <a:latin typeface="Segoe UI Semilight"/>
                <a:cs typeface="Segoe UI Semilight"/>
              </a:rPr>
              <a:t>Improvements</a:t>
            </a:r>
            <a:endParaRPr lang="en-US" sz="900">
              <a:solidFill>
                <a:prstClr val="black"/>
              </a:solidFill>
              <a:latin typeface="Segoe UI Semilight" panose="020B0402040204020203" pitchFamily="34" charset="0"/>
              <a:cs typeface="Segoe UI Semilight" panose="020B0402040204020203" pitchFamily="34" charset="0"/>
            </a:endParaRPr>
          </a:p>
          <a:p>
            <a:pPr marL="0" marR="0" lvl="0" indent="0" algn="ctr" defTabSz="457200">
              <a:lnSpc>
                <a:spcPct val="100000"/>
              </a:lnSpc>
              <a:spcBef>
                <a:spcPts val="0"/>
              </a:spcBef>
              <a:spcAft>
                <a:spcPts val="0"/>
              </a:spcAft>
              <a:buClrTx/>
              <a:buSzTx/>
              <a:buFontTx/>
              <a:buNone/>
              <a:tabLst/>
              <a:defRPr/>
            </a:pPr>
            <a:r>
              <a:rPr lang="en-US" sz="900">
                <a:solidFill>
                  <a:prstClr val="black"/>
                </a:solidFill>
                <a:latin typeface="Segoe UI Semilight"/>
                <a:cs typeface="Segoe UI Semilight"/>
              </a:rPr>
              <a:t>Milestones</a:t>
            </a:r>
            <a:endParaRPr lang="en-US" sz="900" b="0" i="0" u="none" strike="noStrike" kern="1200" cap="none" spc="0" normalizeH="0" baseline="0" noProof="0">
              <a:ln>
                <a:noFill/>
              </a:ln>
              <a:solidFill>
                <a:prstClr val="black"/>
              </a:solidFill>
              <a:effectLst/>
              <a:uLnTx/>
              <a:uFillTx/>
              <a:latin typeface="Segoe UI Semilight" panose="020B0402040204020203" pitchFamily="34" charset="0"/>
              <a:cs typeface="Segoe UI Semilight" panose="020B0402040204020203"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UI Semilight"/>
                <a:cs typeface="Segoe UI Semilight"/>
              </a:rPr>
              <a:t>Bi-weekly</a:t>
            </a:r>
            <a:endParaRPr kumimoji="0" lang="LID4096" sz="900" b="0" i="0" u="none" strike="noStrike" kern="1200" cap="none" spc="0" normalizeH="0" baseline="0" noProof="0">
              <a:ln>
                <a:noFill/>
              </a:ln>
              <a:solidFill>
                <a:prstClr val="black"/>
              </a:solidFill>
              <a:effectLst/>
              <a:uLnTx/>
              <a:uFillTx/>
              <a:latin typeface="Segoe UI Semilight"/>
              <a:cs typeface="Segoe UI Semilight"/>
            </a:endParaRPr>
          </a:p>
        </p:txBody>
      </p:sp>
      <p:sp>
        <p:nvSpPr>
          <p:cNvPr id="43" name="TextBox 42">
            <a:extLst>
              <a:ext uri="{FF2B5EF4-FFF2-40B4-BE49-F238E27FC236}">
                <a16:creationId xmlns:a16="http://schemas.microsoft.com/office/drawing/2014/main" id="{30F5AE69-20FA-11DF-349C-1A9DD03816A4}"/>
              </a:ext>
            </a:extLst>
          </p:cNvPr>
          <p:cNvSpPr txBox="1"/>
          <p:nvPr/>
        </p:nvSpPr>
        <p:spPr>
          <a:xfrm>
            <a:off x="6660000" y="2952000"/>
            <a:ext cx="972000" cy="612000"/>
          </a:xfrm>
          <a:prstGeom prst="rect">
            <a:avLst/>
          </a:prstGeom>
          <a:solidFill>
            <a:srgbClr val="F2F2F2"/>
          </a:solidFill>
          <a:ln>
            <a:noFill/>
          </a:ln>
        </p:spPr>
        <p:txBody>
          <a:bodyPr wrap="square" lIns="0" tIns="0" rIns="0" bIns="0" rtlCol="0" anchor="ctr" anchorCtr="0">
            <a:noAutofit/>
          </a:bodyPr>
          <a:lstStyle/>
          <a:p>
            <a:pPr algn="ctr">
              <a:defRPr/>
            </a:pPr>
            <a:r>
              <a:rPr lang="en-US" sz="900" err="1">
                <a:solidFill>
                  <a:prstClr val="black"/>
                </a:solidFill>
                <a:latin typeface="Segoe UI Semilight"/>
                <a:cs typeface="Segoe UI Semilight"/>
              </a:rPr>
              <a:t>Enduser</a:t>
            </a:r>
            <a:r>
              <a:rPr lang="en-US" sz="900">
                <a:solidFill>
                  <a:prstClr val="black"/>
                </a:solidFill>
                <a:latin typeface="Segoe UI Semilight"/>
                <a:cs typeface="Segoe UI Semilight"/>
              </a:rPr>
              <a:t>-Support</a:t>
            </a:r>
          </a:p>
          <a:p>
            <a:pPr algn="ctr">
              <a:defRPr/>
            </a:pPr>
            <a:r>
              <a:rPr lang="en-US" sz="900">
                <a:solidFill>
                  <a:prstClr val="black"/>
                </a:solidFill>
                <a:latin typeface="Segoe UI Semilight"/>
                <a:cs typeface="Segoe UI Semilight"/>
              </a:rPr>
              <a:t>upon request</a:t>
            </a:r>
            <a:endParaRPr lang="en-US" sz="900">
              <a:solidFill>
                <a:prstClr val="black"/>
              </a:solidFill>
              <a:latin typeface="Segoe UI Semilight" panose="020B0402040204020203" pitchFamily="34" charset="0"/>
              <a:cs typeface="Segoe UI Semilight" panose="020B0402040204020203" pitchFamily="34" charset="0"/>
            </a:endParaRPr>
          </a:p>
        </p:txBody>
      </p:sp>
      <p:sp>
        <p:nvSpPr>
          <p:cNvPr id="44" name="TextBox 43">
            <a:extLst>
              <a:ext uri="{FF2B5EF4-FFF2-40B4-BE49-F238E27FC236}">
                <a16:creationId xmlns:a16="http://schemas.microsoft.com/office/drawing/2014/main" id="{281DAA44-842F-1F12-4224-846EE908913D}"/>
              </a:ext>
            </a:extLst>
          </p:cNvPr>
          <p:cNvSpPr txBox="1"/>
          <p:nvPr/>
        </p:nvSpPr>
        <p:spPr>
          <a:xfrm>
            <a:off x="4608000" y="2952000"/>
            <a:ext cx="720000" cy="612000"/>
          </a:xfrm>
          <a:prstGeom prst="rect">
            <a:avLst/>
          </a:prstGeom>
          <a:solidFill>
            <a:srgbClr val="F2F2F2"/>
          </a:solidFill>
          <a:ln>
            <a:noFill/>
          </a:ln>
        </p:spPr>
        <p:txBody>
          <a:bodyPr wrap="square" lIns="0" tIns="0" rIns="0" bIns="0" rtlCol="0" anchor="ctr" anchorCtr="0">
            <a:noAutofit/>
          </a:bodyPr>
          <a:lstStyle/>
          <a:p>
            <a:pPr lvl="0" algn="ctr">
              <a:defRPr/>
            </a:pPr>
            <a:r>
              <a:rPr lang="en-US" sz="900">
                <a:solidFill>
                  <a:prstClr val="black"/>
                </a:solidFill>
                <a:latin typeface="Segoe UI Semilight" panose="020B0402040204020203" pitchFamily="34" charset="0"/>
                <a:cs typeface="Segoe UI Semilight" panose="020B0402040204020203" pitchFamily="34" charset="0"/>
              </a:rPr>
              <a:t>Technical product issues. </a:t>
            </a:r>
          </a:p>
          <a:p>
            <a:pPr lvl="0" algn="ctr">
              <a:defRPr/>
            </a:pPr>
            <a:r>
              <a:rPr lang="en-US" sz="900">
                <a:solidFill>
                  <a:prstClr val="black"/>
                </a:solidFill>
                <a:latin typeface="Segoe UI Semilight" panose="020B0402040204020203" pitchFamily="34" charset="0"/>
                <a:cs typeface="Segoe UI Semilight" panose="020B0402040204020203" pitchFamily="34" charset="0"/>
              </a:rPr>
              <a:t>Upon request </a:t>
            </a:r>
            <a:endParaRPr kumimoji="0" lang="LID4096" sz="9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
        <p:nvSpPr>
          <p:cNvPr id="34" name="TextBox 33">
            <a:extLst>
              <a:ext uri="{FF2B5EF4-FFF2-40B4-BE49-F238E27FC236}">
                <a16:creationId xmlns:a16="http://schemas.microsoft.com/office/drawing/2014/main" id="{DD4081A9-77F9-C531-3DA9-1AA19709EF6F}"/>
              </a:ext>
            </a:extLst>
          </p:cNvPr>
          <p:cNvSpPr txBox="1"/>
          <p:nvPr/>
        </p:nvSpPr>
        <p:spPr>
          <a:xfrm>
            <a:off x="288000" y="2952000"/>
            <a:ext cx="1188001" cy="612000"/>
          </a:xfrm>
          <a:prstGeom prst="rect">
            <a:avLst/>
          </a:prstGeom>
          <a:solidFill>
            <a:srgbClr val="F2F2F2"/>
          </a:solidFill>
          <a:ln>
            <a:noFill/>
          </a:ln>
        </p:spPr>
        <p:txBody>
          <a:bodyPr wrap="square" lIns="0" tIns="0" rIns="0" bIns="0" rtlCol="0" anchor="ctr" anchorCtr="0">
            <a:noAutofit/>
          </a:bodyPr>
          <a:lstStyle/>
          <a:p>
            <a:pPr algn="ctr">
              <a:defRPr/>
            </a:pPr>
            <a:r>
              <a:rPr lang="en-US" sz="900">
                <a:solidFill>
                  <a:prstClr val="black"/>
                </a:solidFill>
                <a:latin typeface="Segoe UI Semilight"/>
                <a:cs typeface="Segoe UI Semilight"/>
              </a:rPr>
              <a:t>Strategic topics if needed</a:t>
            </a:r>
            <a:endParaRPr lang="en-US" sz="900">
              <a:solidFill>
                <a:prstClr val="black"/>
              </a:solidFill>
              <a:latin typeface="Segoe UI Semilight" panose="020B0402040204020203" pitchFamily="34" charset="0"/>
              <a:cs typeface="Segoe UI Semilight" panose="020B0402040204020203" pitchFamily="34" charset="0"/>
            </a:endParaRPr>
          </a:p>
        </p:txBody>
      </p:sp>
      <p:sp>
        <p:nvSpPr>
          <p:cNvPr id="63" name="TextBox 62">
            <a:extLst>
              <a:ext uri="{FF2B5EF4-FFF2-40B4-BE49-F238E27FC236}">
                <a16:creationId xmlns:a16="http://schemas.microsoft.com/office/drawing/2014/main" id="{29D13D48-0109-E3D1-9191-59C4A7919B9D}"/>
              </a:ext>
            </a:extLst>
          </p:cNvPr>
          <p:cNvSpPr txBox="1"/>
          <p:nvPr/>
        </p:nvSpPr>
        <p:spPr>
          <a:xfrm>
            <a:off x="5400000" y="2952000"/>
            <a:ext cx="972000" cy="612000"/>
          </a:xfrm>
          <a:prstGeom prst="rect">
            <a:avLst/>
          </a:prstGeom>
          <a:solidFill>
            <a:srgbClr val="F2F2F2"/>
          </a:solidFill>
          <a:ln>
            <a:noFill/>
          </a:ln>
        </p:spPr>
        <p:txBody>
          <a:bodyPr wrap="square" lIns="0" tIns="0" rIns="0" bIns="0" rtlCol="0" anchor="ctr" anchorCtr="0">
            <a:noAutofit/>
          </a:bodyPr>
          <a:lstStyle/>
          <a:p>
            <a:pPr algn="ctr">
              <a:defRPr/>
            </a:pPr>
            <a:r>
              <a:rPr lang="en-US" sz="900">
                <a:solidFill>
                  <a:prstClr val="black"/>
                </a:solidFill>
                <a:latin typeface="Segoe UI Semilight"/>
                <a:cs typeface="Segoe UI Semilight"/>
              </a:rPr>
              <a:t>Implementation</a:t>
            </a:r>
          </a:p>
          <a:p>
            <a:pPr algn="ctr">
              <a:defRPr/>
            </a:pPr>
            <a:r>
              <a:rPr lang="en-US" sz="900">
                <a:solidFill>
                  <a:prstClr val="black"/>
                </a:solidFill>
                <a:latin typeface="Segoe UI Semilight"/>
                <a:cs typeface="Segoe UI Semilight"/>
              </a:rPr>
              <a:t>continuously</a:t>
            </a:r>
          </a:p>
        </p:txBody>
      </p:sp>
      <p:sp>
        <p:nvSpPr>
          <p:cNvPr id="71" name="TextBox 70">
            <a:extLst>
              <a:ext uri="{FF2B5EF4-FFF2-40B4-BE49-F238E27FC236}">
                <a16:creationId xmlns:a16="http://schemas.microsoft.com/office/drawing/2014/main" id="{465E9DFB-C1D5-ABB2-5F5F-624EB5A75193}"/>
              </a:ext>
            </a:extLst>
          </p:cNvPr>
          <p:cNvSpPr txBox="1"/>
          <p:nvPr/>
        </p:nvSpPr>
        <p:spPr>
          <a:xfrm>
            <a:off x="7596000" y="2952000"/>
            <a:ext cx="720000" cy="612000"/>
          </a:xfrm>
          <a:prstGeom prst="rect">
            <a:avLst/>
          </a:prstGeom>
          <a:solidFill>
            <a:srgbClr val="F2F2F2"/>
          </a:solidFill>
          <a:ln>
            <a:noFill/>
          </a:ln>
        </p:spPr>
        <p:txBody>
          <a:bodyPr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prstClr val="black"/>
                </a:solidFill>
                <a:latin typeface="Segoe UI Semilight" panose="020B0402040204020203" pitchFamily="34" charset="0"/>
                <a:cs typeface="Segoe UI Semilight" panose="020B0402040204020203" pitchFamily="34" charset="0"/>
              </a:rPr>
              <a:t>Usability and Application problems</a:t>
            </a:r>
            <a:r>
              <a:rPr kumimoji="0" lang="en-US" sz="9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 </a:t>
            </a:r>
            <a:br>
              <a:rPr kumimoji="0" lang="en-US" sz="9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br>
            <a:r>
              <a:rPr kumimoji="0" lang="en-US" sz="9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rPr>
              <a:t>If needed</a:t>
            </a:r>
            <a:endParaRPr kumimoji="0" lang="LID4096" sz="900" b="0" i="0" u="none" strike="noStrike" kern="1200" cap="none" spc="0" normalizeH="0" baseline="0" noProof="0">
              <a:ln>
                <a:noFill/>
              </a:ln>
              <a:solidFill>
                <a:prstClr val="black"/>
              </a:solidFill>
              <a:effectLst/>
              <a:uLnTx/>
              <a:uFillTx/>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1449746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4499E-7682-E0BC-8642-0DE0DF0CA2B8}"/>
              </a:ext>
            </a:extLst>
          </p:cNvPr>
          <p:cNvSpPr>
            <a:spLocks noGrp="1"/>
          </p:cNvSpPr>
          <p:nvPr>
            <p:ph type="ctrTitle"/>
          </p:nvPr>
        </p:nvSpPr>
        <p:spPr>
          <a:xfrm>
            <a:off x="251520" y="208365"/>
            <a:ext cx="5508000" cy="460502"/>
          </a:xfrm>
        </p:spPr>
        <p:txBody>
          <a:bodyPr/>
          <a:lstStyle/>
          <a:p>
            <a:r>
              <a:rPr lang="en-US"/>
              <a:t>IT platform for collaboration</a:t>
            </a:r>
            <a:endParaRPr lang="en-DE"/>
          </a:p>
        </p:txBody>
      </p:sp>
      <p:sp>
        <p:nvSpPr>
          <p:cNvPr id="3" name="Content Placeholder 2">
            <a:extLst>
              <a:ext uri="{FF2B5EF4-FFF2-40B4-BE49-F238E27FC236}">
                <a16:creationId xmlns:a16="http://schemas.microsoft.com/office/drawing/2014/main" id="{F8D4FD91-5934-808D-793F-1FA15E5E898D}"/>
              </a:ext>
            </a:extLst>
          </p:cNvPr>
          <p:cNvSpPr>
            <a:spLocks noGrp="1"/>
          </p:cNvSpPr>
          <p:nvPr>
            <p:ph type="subTitle" idx="1"/>
          </p:nvPr>
        </p:nvSpPr>
        <p:spPr/>
        <p:txBody>
          <a:bodyPr/>
          <a:lstStyle/>
          <a:p>
            <a:pPr lvl="2"/>
            <a:r>
              <a:rPr lang="en-US"/>
              <a:t>Die </a:t>
            </a:r>
            <a:r>
              <a:rPr lang="en-US" err="1"/>
              <a:t>Plattform</a:t>
            </a:r>
            <a:r>
              <a:rPr lang="en-US"/>
              <a:t> </a:t>
            </a:r>
            <a:r>
              <a:rPr lang="en-US" err="1"/>
              <a:t>stellt</a:t>
            </a:r>
            <a:r>
              <a:rPr lang="en-US"/>
              <a:t> Hubdrive </a:t>
            </a:r>
            <a:r>
              <a:rPr lang="en-US" err="1"/>
              <a:t>ohne</a:t>
            </a:r>
            <a:r>
              <a:rPr lang="en-US"/>
              <a:t> </a:t>
            </a:r>
            <a:r>
              <a:rPr lang="en-US" err="1"/>
              <a:t>zusätzlichen</a:t>
            </a:r>
            <a:r>
              <a:rPr lang="en-US"/>
              <a:t> Kosten</a:t>
            </a:r>
            <a:endParaRPr lang="en-DE"/>
          </a:p>
        </p:txBody>
      </p:sp>
      <p:sp>
        <p:nvSpPr>
          <p:cNvPr id="27" name="Picture Placeholder 26">
            <a:extLst>
              <a:ext uri="{FF2B5EF4-FFF2-40B4-BE49-F238E27FC236}">
                <a16:creationId xmlns:a16="http://schemas.microsoft.com/office/drawing/2014/main" id="{20F02227-3D8B-355C-8076-FA25034ED68A}"/>
              </a:ext>
            </a:extLst>
          </p:cNvPr>
          <p:cNvSpPr>
            <a:spLocks noGrp="1"/>
          </p:cNvSpPr>
          <p:nvPr>
            <p:ph type="pic" sz="quarter" idx="12"/>
          </p:nvPr>
        </p:nvSpPr>
        <p:spPr/>
        <p:txBody>
          <a:bodyPr/>
          <a:lstStyle/>
          <a:p>
            <a:endParaRPr lang="en-DE"/>
          </a:p>
        </p:txBody>
      </p:sp>
      <p:pic>
        <p:nvPicPr>
          <p:cNvPr id="4" name="Bildplatzhalter 7">
            <a:extLst>
              <a:ext uri="{FF2B5EF4-FFF2-40B4-BE49-F238E27FC236}">
                <a16:creationId xmlns:a16="http://schemas.microsoft.com/office/drawing/2014/main" id="{D83D1C46-A4F0-2C38-537C-D410E0497418}"/>
              </a:ext>
            </a:extLst>
          </p:cNvPr>
          <p:cNvPicPr>
            <a:picLocks noChangeAspect="1"/>
          </p:cNvPicPr>
          <p:nvPr/>
        </p:nvPicPr>
        <p:blipFill>
          <a:blip r:embed="rId3">
            <a:extLst>
              <a:ext uri="{28A0092B-C50C-407E-A947-70E740481C1C}">
                <a14:useLocalDpi xmlns:a14="http://schemas.microsoft.com/office/drawing/2010/main" val="0"/>
              </a:ext>
            </a:extLst>
          </a:blip>
          <a:srcRect l="36051" r="24713"/>
          <a:stretch>
            <a:fillRect/>
          </a:stretch>
        </p:blipFill>
        <p:spPr>
          <a:xfrm>
            <a:off x="5787108" y="0"/>
            <a:ext cx="3356892" cy="5715000"/>
          </a:xfrm>
          <a:prstGeom prst="rect">
            <a:avLst/>
          </a:prstGeom>
        </p:spPr>
      </p:pic>
      <p:sp>
        <p:nvSpPr>
          <p:cNvPr id="5" name="Rechteck 7">
            <a:extLst>
              <a:ext uri="{FF2B5EF4-FFF2-40B4-BE49-F238E27FC236}">
                <a16:creationId xmlns:a16="http://schemas.microsoft.com/office/drawing/2014/main" id="{3E3DA728-3401-41EE-C9AD-2B6EBCABDCEF}"/>
              </a:ext>
            </a:extLst>
          </p:cNvPr>
          <p:cNvSpPr/>
          <p:nvPr/>
        </p:nvSpPr>
        <p:spPr>
          <a:xfrm>
            <a:off x="755713" y="1707356"/>
            <a:ext cx="4198478" cy="2314576"/>
          </a:xfrm>
          <a:prstGeom prst="rect">
            <a:avLst/>
          </a:prstGeom>
          <a:solidFill>
            <a:schemeClr val="bg1"/>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noProof="0">
              <a:solidFill>
                <a:schemeClr val="tx1"/>
              </a:solidFill>
            </a:endParaRPr>
          </a:p>
        </p:txBody>
      </p:sp>
      <p:cxnSp>
        <p:nvCxnSpPr>
          <p:cNvPr id="9" name="Gerader Verbinder 9">
            <a:extLst>
              <a:ext uri="{FF2B5EF4-FFF2-40B4-BE49-F238E27FC236}">
                <a16:creationId xmlns:a16="http://schemas.microsoft.com/office/drawing/2014/main" id="{B074680D-F296-AF2D-5A8E-297B07FB7E05}"/>
              </a:ext>
            </a:extLst>
          </p:cNvPr>
          <p:cNvCxnSpPr>
            <a:stCxn id="14" idx="3"/>
            <a:endCxn id="15" idx="1"/>
          </p:cNvCxnSpPr>
          <p:nvPr/>
        </p:nvCxnSpPr>
        <p:spPr>
          <a:xfrm flipV="1">
            <a:off x="1269082" y="2838110"/>
            <a:ext cx="3145109" cy="1"/>
          </a:xfrm>
          <a:prstGeom prst="line">
            <a:avLst/>
          </a:prstGeom>
          <a:solidFill>
            <a:schemeClr val="bg1"/>
          </a:solidFill>
          <a:ln w="285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cxnSp>
      <p:pic>
        <p:nvPicPr>
          <p:cNvPr id="11" name="Picture 2" descr="OneNote für Lehrer als digitale Organisationsmappe">
            <a:extLst>
              <a:ext uri="{FF2B5EF4-FFF2-40B4-BE49-F238E27FC236}">
                <a16:creationId xmlns:a16="http://schemas.microsoft.com/office/drawing/2014/main" id="{523FA2D2-01E6-97F4-A7E4-417AFECFDB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451" y="1127125"/>
            <a:ext cx="2037986" cy="11474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OneDrive unterstützt ab sofort bis zu 430 Zeichen im (lokalen) Pfad -  WindowsUnited">
            <a:extLst>
              <a:ext uri="{FF2B5EF4-FFF2-40B4-BE49-F238E27FC236}">
                <a16:creationId xmlns:a16="http://schemas.microsoft.com/office/drawing/2014/main" id="{A7DFB38A-60D9-A808-14FC-D3ECD1B298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2451" y="2302205"/>
            <a:ext cx="2037986" cy="11304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88E8225F-0DC4-1E90-1E17-1DBC3B089C0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975" r="21242"/>
          <a:stretch>
            <a:fillRect/>
          </a:stretch>
        </p:blipFill>
        <p:spPr bwMode="auto">
          <a:xfrm>
            <a:off x="1782451" y="3468370"/>
            <a:ext cx="2037986" cy="1137863"/>
          </a:xfrm>
          <a:prstGeom prst="rect">
            <a:avLst/>
          </a:prstGeom>
          <a:noFill/>
          <a:extLst>
            <a:ext uri="{909E8E84-426E-40DD-AFC4-6F175D3DCCD1}">
              <a14:hiddenFill xmlns:a14="http://schemas.microsoft.com/office/drawing/2010/main">
                <a:solidFill>
                  <a:srgbClr val="FFFFFF"/>
                </a:solidFill>
              </a14:hiddenFill>
            </a:ext>
          </a:extLst>
        </p:spPr>
      </p:pic>
      <p:sp>
        <p:nvSpPr>
          <p:cNvPr id="14" name="Rechteck 5">
            <a:extLst>
              <a:ext uri="{FF2B5EF4-FFF2-40B4-BE49-F238E27FC236}">
                <a16:creationId xmlns:a16="http://schemas.microsoft.com/office/drawing/2014/main" id="{B1415DFD-33AC-4421-3FB8-7825E4F4A56A}"/>
              </a:ext>
            </a:extLst>
          </p:cNvPr>
          <p:cNvSpPr/>
          <p:nvPr/>
        </p:nvSpPr>
        <p:spPr>
          <a:xfrm>
            <a:off x="189082" y="2592772"/>
            <a:ext cx="1080000" cy="490677"/>
          </a:xfrm>
          <a:prstGeom prst="rect">
            <a:avLst/>
          </a:prstGeom>
          <a:solidFill>
            <a:schemeClr val="accent3"/>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noProof="0" dirty="0">
                <a:solidFill>
                  <a:schemeClr val="bg1"/>
                </a:solidFill>
              </a:rPr>
              <a:t>Customer</a:t>
            </a:r>
          </a:p>
        </p:txBody>
      </p:sp>
      <p:sp>
        <p:nvSpPr>
          <p:cNvPr id="15" name="Rechteck 6">
            <a:extLst>
              <a:ext uri="{FF2B5EF4-FFF2-40B4-BE49-F238E27FC236}">
                <a16:creationId xmlns:a16="http://schemas.microsoft.com/office/drawing/2014/main" id="{5919B554-34B4-02AA-E2C1-3B0FB904BD23}"/>
              </a:ext>
            </a:extLst>
          </p:cNvPr>
          <p:cNvSpPr/>
          <p:nvPr/>
        </p:nvSpPr>
        <p:spPr>
          <a:xfrm>
            <a:off x="4414191" y="2592771"/>
            <a:ext cx="1080000" cy="490677"/>
          </a:xfrm>
          <a:prstGeom prst="rect">
            <a:avLst/>
          </a:prstGeom>
          <a:solidFill>
            <a:srgbClr val="00A500"/>
          </a:solidFill>
          <a:ln w="28575">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de-DE" noProof="0">
                <a:solidFill>
                  <a:schemeClr val="bg1"/>
                </a:solidFill>
              </a:rPr>
              <a:t>CSM</a:t>
            </a:r>
          </a:p>
        </p:txBody>
      </p:sp>
    </p:spTree>
    <p:extLst>
      <p:ext uri="{BB962C8B-B14F-4D97-AF65-F5344CB8AC3E}">
        <p14:creationId xmlns:p14="http://schemas.microsoft.com/office/powerpoint/2010/main" val="4166175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1C4A0-1C33-67F1-4F6B-8F8E004849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7B0125D-4098-A84D-CC9E-DE728F444848}"/>
              </a:ext>
            </a:extLst>
          </p:cNvPr>
          <p:cNvSpPr>
            <a:spLocks noGrp="1"/>
          </p:cNvSpPr>
          <p:nvPr>
            <p:ph type="ctrTitle"/>
          </p:nvPr>
        </p:nvSpPr>
        <p:spPr/>
        <p:txBody>
          <a:bodyPr/>
          <a:lstStyle/>
          <a:p>
            <a:r>
              <a:rPr lang="en-US"/>
              <a:t>Your specific Benefit </a:t>
            </a:r>
          </a:p>
        </p:txBody>
      </p:sp>
      <p:sp>
        <p:nvSpPr>
          <p:cNvPr id="6" name="Subtitle 5">
            <a:extLst>
              <a:ext uri="{FF2B5EF4-FFF2-40B4-BE49-F238E27FC236}">
                <a16:creationId xmlns:a16="http://schemas.microsoft.com/office/drawing/2014/main" id="{D769F66D-03A0-6E10-A040-236597E61ED7}"/>
              </a:ext>
            </a:extLst>
          </p:cNvPr>
          <p:cNvSpPr>
            <a:spLocks noGrp="1"/>
          </p:cNvSpPr>
          <p:nvPr>
            <p:ph type="subTitle" idx="1"/>
          </p:nvPr>
        </p:nvSpPr>
        <p:spPr>
          <a:xfrm>
            <a:off x="252000" y="2591999"/>
            <a:ext cx="8139760" cy="1440000"/>
          </a:xfrm>
        </p:spPr>
        <p:txBody>
          <a:bodyPr/>
          <a:lstStyle/>
          <a:p>
            <a:r>
              <a:rPr lang="de-DE" dirty="0" err="1"/>
              <a:t>Improvements</a:t>
            </a:r>
            <a:r>
              <a:rPr lang="de-DE" dirty="0"/>
              <a:t> </a:t>
            </a:r>
            <a:r>
              <a:rPr lang="en-US" dirty="0"/>
              <a:t>developed with your team </a:t>
            </a:r>
            <a:br>
              <a:rPr lang="en-US" dirty="0"/>
            </a:br>
            <a:r>
              <a:rPr lang="en-US" dirty="0"/>
              <a:t>in the process to date</a:t>
            </a:r>
          </a:p>
          <a:p>
            <a:endParaRPr lang="en-DE" dirty="0"/>
          </a:p>
        </p:txBody>
      </p:sp>
    </p:spTree>
    <p:extLst>
      <p:ext uri="{BB962C8B-B14F-4D97-AF65-F5344CB8AC3E}">
        <p14:creationId xmlns:p14="http://schemas.microsoft.com/office/powerpoint/2010/main" val="311850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EEF4F4-312E-2364-7295-77F210E8915C}"/>
              </a:ext>
            </a:extLst>
          </p:cNvPr>
          <p:cNvSpPr>
            <a:spLocks noGrp="1"/>
          </p:cNvSpPr>
          <p:nvPr>
            <p:ph type="title"/>
          </p:nvPr>
        </p:nvSpPr>
        <p:spPr/>
        <p:txBody>
          <a:bodyPr/>
          <a:lstStyle/>
          <a:p>
            <a:r>
              <a:rPr lang="en-US" noProof="0" dirty="0"/>
              <a:t>Agenda</a:t>
            </a:r>
          </a:p>
        </p:txBody>
      </p:sp>
      <p:sp>
        <p:nvSpPr>
          <p:cNvPr id="28" name="Text Placeholder 27">
            <a:extLst>
              <a:ext uri="{FF2B5EF4-FFF2-40B4-BE49-F238E27FC236}">
                <a16:creationId xmlns:a16="http://schemas.microsoft.com/office/drawing/2014/main" id="{BBCAF478-691F-721F-B53E-31E83BC9E163}"/>
              </a:ext>
            </a:extLst>
          </p:cNvPr>
          <p:cNvSpPr>
            <a:spLocks noGrp="1"/>
          </p:cNvSpPr>
          <p:nvPr>
            <p:ph type="body" sz="quarter" idx="10"/>
          </p:nvPr>
        </p:nvSpPr>
        <p:spPr/>
        <p:txBody>
          <a:bodyPr/>
          <a:lstStyle/>
          <a:p>
            <a:r>
              <a:rPr lang="en-US" noProof="0" dirty="0"/>
              <a:t>Welcome and Introduction</a:t>
            </a:r>
          </a:p>
        </p:txBody>
      </p:sp>
      <p:sp>
        <p:nvSpPr>
          <p:cNvPr id="29" name="Text Placeholder 28">
            <a:extLst>
              <a:ext uri="{FF2B5EF4-FFF2-40B4-BE49-F238E27FC236}">
                <a16:creationId xmlns:a16="http://schemas.microsoft.com/office/drawing/2014/main" id="{1B2ADDD1-95E4-7EDD-F20B-A22C54C0F1B7}"/>
              </a:ext>
            </a:extLst>
          </p:cNvPr>
          <p:cNvSpPr>
            <a:spLocks noGrp="1"/>
          </p:cNvSpPr>
          <p:nvPr>
            <p:ph type="body" sz="quarter" idx="11"/>
          </p:nvPr>
        </p:nvSpPr>
        <p:spPr/>
        <p:txBody>
          <a:bodyPr/>
          <a:lstStyle/>
          <a:p>
            <a:r>
              <a:rPr lang="en-US" noProof="0" dirty="0"/>
              <a:t>Tell us about yourself!</a:t>
            </a:r>
          </a:p>
        </p:txBody>
      </p:sp>
      <p:sp>
        <p:nvSpPr>
          <p:cNvPr id="30" name="Text Placeholder 29">
            <a:extLst>
              <a:ext uri="{FF2B5EF4-FFF2-40B4-BE49-F238E27FC236}">
                <a16:creationId xmlns:a16="http://schemas.microsoft.com/office/drawing/2014/main" id="{3FC542BA-69C4-790C-2088-FB6831E36F83}"/>
              </a:ext>
            </a:extLst>
          </p:cNvPr>
          <p:cNvSpPr>
            <a:spLocks noGrp="1"/>
          </p:cNvSpPr>
          <p:nvPr>
            <p:ph type="body" sz="quarter" idx="12"/>
          </p:nvPr>
        </p:nvSpPr>
        <p:spPr/>
        <p:txBody>
          <a:bodyPr/>
          <a:lstStyle/>
          <a:p>
            <a:r>
              <a:rPr lang="en-US" noProof="0" dirty="0"/>
              <a:t>CSM Motivation &amp; Service Offer</a:t>
            </a:r>
          </a:p>
        </p:txBody>
      </p:sp>
      <p:sp>
        <p:nvSpPr>
          <p:cNvPr id="31" name="Text Placeholder 30">
            <a:extLst>
              <a:ext uri="{FF2B5EF4-FFF2-40B4-BE49-F238E27FC236}">
                <a16:creationId xmlns:a16="http://schemas.microsoft.com/office/drawing/2014/main" id="{390FB582-7FF9-E2AE-6A63-5F870ACECCCE}"/>
              </a:ext>
            </a:extLst>
          </p:cNvPr>
          <p:cNvSpPr>
            <a:spLocks noGrp="1"/>
          </p:cNvSpPr>
          <p:nvPr>
            <p:ph type="body" sz="quarter" idx="13"/>
          </p:nvPr>
        </p:nvSpPr>
        <p:spPr/>
        <p:txBody>
          <a:bodyPr/>
          <a:lstStyle/>
          <a:p>
            <a:r>
              <a:rPr lang="en-US" noProof="0" dirty="0"/>
              <a:t>Role, scope, and differentiation</a:t>
            </a:r>
          </a:p>
        </p:txBody>
      </p:sp>
      <p:sp>
        <p:nvSpPr>
          <p:cNvPr id="32" name="Text Placeholder 31">
            <a:extLst>
              <a:ext uri="{FF2B5EF4-FFF2-40B4-BE49-F238E27FC236}">
                <a16:creationId xmlns:a16="http://schemas.microsoft.com/office/drawing/2014/main" id="{430FFDA5-6BDF-F755-E7ED-5FA5E4DCD8FF}"/>
              </a:ext>
            </a:extLst>
          </p:cNvPr>
          <p:cNvSpPr>
            <a:spLocks noGrp="1"/>
          </p:cNvSpPr>
          <p:nvPr>
            <p:ph type="body" sz="quarter" idx="14"/>
          </p:nvPr>
        </p:nvSpPr>
        <p:spPr/>
        <p:txBody>
          <a:bodyPr/>
          <a:lstStyle/>
          <a:p>
            <a:r>
              <a:rPr lang="en-US" noProof="0" dirty="0"/>
              <a:t>Collaboration process</a:t>
            </a:r>
          </a:p>
        </p:txBody>
      </p:sp>
      <p:sp>
        <p:nvSpPr>
          <p:cNvPr id="33" name="Text Placeholder 32">
            <a:extLst>
              <a:ext uri="{FF2B5EF4-FFF2-40B4-BE49-F238E27FC236}">
                <a16:creationId xmlns:a16="http://schemas.microsoft.com/office/drawing/2014/main" id="{4FC23D29-6971-8DEF-CEDE-26439923A74D}"/>
              </a:ext>
            </a:extLst>
          </p:cNvPr>
          <p:cNvSpPr>
            <a:spLocks noGrp="1"/>
          </p:cNvSpPr>
          <p:nvPr>
            <p:ph type="body" sz="quarter" idx="15"/>
          </p:nvPr>
        </p:nvSpPr>
        <p:spPr/>
        <p:txBody>
          <a:bodyPr/>
          <a:lstStyle/>
          <a:p>
            <a:r>
              <a:rPr lang="en-US" noProof="0" dirty="0"/>
              <a:t>Achieve rapid improvements with best practice</a:t>
            </a:r>
          </a:p>
        </p:txBody>
      </p:sp>
      <p:sp>
        <p:nvSpPr>
          <p:cNvPr id="34" name="Text Placeholder 33">
            <a:extLst>
              <a:ext uri="{FF2B5EF4-FFF2-40B4-BE49-F238E27FC236}">
                <a16:creationId xmlns:a16="http://schemas.microsoft.com/office/drawing/2014/main" id="{0201B8A7-9082-52F6-1FBC-89BA9F08AE9E}"/>
              </a:ext>
            </a:extLst>
          </p:cNvPr>
          <p:cNvSpPr>
            <a:spLocks noGrp="1"/>
          </p:cNvSpPr>
          <p:nvPr>
            <p:ph type="body" sz="quarter" idx="16"/>
          </p:nvPr>
        </p:nvSpPr>
        <p:spPr/>
        <p:txBody>
          <a:bodyPr/>
          <a:lstStyle/>
          <a:p>
            <a:r>
              <a:rPr lang="en-US" noProof="0" dirty="0"/>
              <a:t>Your specific benefit</a:t>
            </a:r>
          </a:p>
        </p:txBody>
      </p:sp>
      <p:sp>
        <p:nvSpPr>
          <p:cNvPr id="35" name="Text Placeholder 34">
            <a:extLst>
              <a:ext uri="{FF2B5EF4-FFF2-40B4-BE49-F238E27FC236}">
                <a16:creationId xmlns:a16="http://schemas.microsoft.com/office/drawing/2014/main" id="{1B8C7C15-CEB6-15EC-9EF1-15F233167EA2}"/>
              </a:ext>
            </a:extLst>
          </p:cNvPr>
          <p:cNvSpPr>
            <a:spLocks noGrp="1"/>
          </p:cNvSpPr>
          <p:nvPr>
            <p:ph type="body" sz="quarter" idx="17"/>
          </p:nvPr>
        </p:nvSpPr>
        <p:spPr/>
        <p:txBody>
          <a:bodyPr/>
          <a:lstStyle/>
          <a:p>
            <a:r>
              <a:rPr lang="en-US" noProof="0" dirty="0"/>
              <a:t>Your discussed Improvements</a:t>
            </a:r>
          </a:p>
        </p:txBody>
      </p:sp>
      <p:sp>
        <p:nvSpPr>
          <p:cNvPr id="36" name="Text Placeholder 35">
            <a:extLst>
              <a:ext uri="{FF2B5EF4-FFF2-40B4-BE49-F238E27FC236}">
                <a16:creationId xmlns:a16="http://schemas.microsoft.com/office/drawing/2014/main" id="{A13A013A-CFD0-8A4D-E910-40FC9D6D6D45}"/>
              </a:ext>
            </a:extLst>
          </p:cNvPr>
          <p:cNvSpPr>
            <a:spLocks noGrp="1"/>
          </p:cNvSpPr>
          <p:nvPr>
            <p:ph type="body" sz="quarter" idx="18"/>
          </p:nvPr>
        </p:nvSpPr>
        <p:spPr/>
        <p:txBody>
          <a:bodyPr/>
          <a:lstStyle/>
          <a:p>
            <a:r>
              <a:rPr lang="en-US" noProof="0" dirty="0"/>
              <a:t>Next steps</a:t>
            </a:r>
          </a:p>
        </p:txBody>
      </p:sp>
      <p:sp>
        <p:nvSpPr>
          <p:cNvPr id="37" name="Text Placeholder 36">
            <a:extLst>
              <a:ext uri="{FF2B5EF4-FFF2-40B4-BE49-F238E27FC236}">
                <a16:creationId xmlns:a16="http://schemas.microsoft.com/office/drawing/2014/main" id="{A86A48FD-EF84-556C-B7EA-06D44A1F7CED}"/>
              </a:ext>
            </a:extLst>
          </p:cNvPr>
          <p:cNvSpPr>
            <a:spLocks noGrp="1"/>
          </p:cNvSpPr>
          <p:nvPr>
            <p:ph type="body" sz="quarter" idx="19"/>
          </p:nvPr>
        </p:nvSpPr>
        <p:spPr/>
        <p:txBody>
          <a:bodyPr/>
          <a:lstStyle/>
          <a:p>
            <a:r>
              <a:rPr lang="en-US" noProof="0" dirty="0"/>
              <a:t>The next steps in the process</a:t>
            </a:r>
          </a:p>
        </p:txBody>
      </p:sp>
      <p:sp>
        <p:nvSpPr>
          <p:cNvPr id="38" name="Text Placeholder 37">
            <a:extLst>
              <a:ext uri="{FF2B5EF4-FFF2-40B4-BE49-F238E27FC236}">
                <a16:creationId xmlns:a16="http://schemas.microsoft.com/office/drawing/2014/main" id="{619EF9F5-372C-ECB3-7142-7426D32F21A3}"/>
              </a:ext>
            </a:extLst>
          </p:cNvPr>
          <p:cNvSpPr>
            <a:spLocks noGrp="1"/>
          </p:cNvSpPr>
          <p:nvPr>
            <p:ph type="body" sz="quarter" idx="26"/>
          </p:nvPr>
        </p:nvSpPr>
        <p:spPr/>
        <p:txBody>
          <a:bodyPr/>
          <a:lstStyle/>
          <a:p>
            <a:endParaRPr lang="en-US" noProof="0" dirty="0"/>
          </a:p>
        </p:txBody>
      </p:sp>
      <p:sp>
        <p:nvSpPr>
          <p:cNvPr id="39" name="Text Placeholder 38">
            <a:extLst>
              <a:ext uri="{FF2B5EF4-FFF2-40B4-BE49-F238E27FC236}">
                <a16:creationId xmlns:a16="http://schemas.microsoft.com/office/drawing/2014/main" id="{A16CABB6-C21C-1BEB-D5A4-E47E74C376CB}"/>
              </a:ext>
            </a:extLst>
          </p:cNvPr>
          <p:cNvSpPr>
            <a:spLocks noGrp="1"/>
          </p:cNvSpPr>
          <p:nvPr>
            <p:ph type="body" sz="quarter" idx="27"/>
          </p:nvPr>
        </p:nvSpPr>
        <p:spPr/>
        <p:txBody>
          <a:bodyPr/>
          <a:lstStyle/>
          <a:p>
            <a:endParaRPr lang="en-US" noProof="0" dirty="0"/>
          </a:p>
        </p:txBody>
      </p:sp>
      <p:sp>
        <p:nvSpPr>
          <p:cNvPr id="40" name="Text Placeholder 39">
            <a:extLst>
              <a:ext uri="{FF2B5EF4-FFF2-40B4-BE49-F238E27FC236}">
                <a16:creationId xmlns:a16="http://schemas.microsoft.com/office/drawing/2014/main" id="{C986D34B-F350-364A-84A9-A6EE093E2E15}"/>
              </a:ext>
            </a:extLst>
          </p:cNvPr>
          <p:cNvSpPr>
            <a:spLocks noGrp="1"/>
          </p:cNvSpPr>
          <p:nvPr>
            <p:ph type="body" sz="quarter" idx="28"/>
          </p:nvPr>
        </p:nvSpPr>
        <p:spPr/>
        <p:txBody>
          <a:bodyPr/>
          <a:lstStyle/>
          <a:p>
            <a:endParaRPr lang="en-US" noProof="0" dirty="0"/>
          </a:p>
        </p:txBody>
      </p:sp>
      <p:sp>
        <p:nvSpPr>
          <p:cNvPr id="41" name="Text Placeholder 40">
            <a:extLst>
              <a:ext uri="{FF2B5EF4-FFF2-40B4-BE49-F238E27FC236}">
                <a16:creationId xmlns:a16="http://schemas.microsoft.com/office/drawing/2014/main" id="{23FF89CF-2D47-415C-E1E5-DC6A5F8C399A}"/>
              </a:ext>
            </a:extLst>
          </p:cNvPr>
          <p:cNvSpPr>
            <a:spLocks noGrp="1"/>
          </p:cNvSpPr>
          <p:nvPr>
            <p:ph type="body" sz="quarter" idx="29"/>
          </p:nvPr>
        </p:nvSpPr>
        <p:spPr/>
        <p:txBody>
          <a:bodyPr/>
          <a:lstStyle/>
          <a:p>
            <a:endParaRPr lang="en-US" noProof="0" dirty="0"/>
          </a:p>
        </p:txBody>
      </p:sp>
      <p:sp>
        <p:nvSpPr>
          <p:cNvPr id="42" name="Text Placeholder 41">
            <a:extLst>
              <a:ext uri="{FF2B5EF4-FFF2-40B4-BE49-F238E27FC236}">
                <a16:creationId xmlns:a16="http://schemas.microsoft.com/office/drawing/2014/main" id="{37DC22E2-E4C8-8D2B-0C18-F2390C1C8889}"/>
              </a:ext>
            </a:extLst>
          </p:cNvPr>
          <p:cNvSpPr>
            <a:spLocks noGrp="1"/>
          </p:cNvSpPr>
          <p:nvPr>
            <p:ph type="body" sz="quarter" idx="30"/>
          </p:nvPr>
        </p:nvSpPr>
        <p:spPr/>
        <p:txBody>
          <a:bodyPr/>
          <a:lstStyle/>
          <a:p>
            <a:endParaRPr lang="en-US" noProof="0" dirty="0"/>
          </a:p>
        </p:txBody>
      </p:sp>
      <p:sp>
        <p:nvSpPr>
          <p:cNvPr id="43" name="Text Placeholder 42">
            <a:extLst>
              <a:ext uri="{FF2B5EF4-FFF2-40B4-BE49-F238E27FC236}">
                <a16:creationId xmlns:a16="http://schemas.microsoft.com/office/drawing/2014/main" id="{B7F07439-4FAC-C073-8EDE-2765ED8A356C}"/>
              </a:ext>
            </a:extLst>
          </p:cNvPr>
          <p:cNvSpPr>
            <a:spLocks noGrp="1"/>
          </p:cNvSpPr>
          <p:nvPr>
            <p:ph type="body" sz="quarter" idx="31"/>
          </p:nvPr>
        </p:nvSpPr>
        <p:spPr/>
        <p:txBody>
          <a:bodyPr/>
          <a:lstStyle/>
          <a:p>
            <a:endParaRPr lang="en-US" noProof="0" dirty="0"/>
          </a:p>
        </p:txBody>
      </p:sp>
      <p:sp>
        <p:nvSpPr>
          <p:cNvPr id="44" name="Text Placeholder 43">
            <a:extLst>
              <a:ext uri="{FF2B5EF4-FFF2-40B4-BE49-F238E27FC236}">
                <a16:creationId xmlns:a16="http://schemas.microsoft.com/office/drawing/2014/main" id="{18A44FBB-D007-4905-C801-2C3BB44C4461}"/>
              </a:ext>
            </a:extLst>
          </p:cNvPr>
          <p:cNvSpPr>
            <a:spLocks noGrp="1"/>
          </p:cNvSpPr>
          <p:nvPr>
            <p:ph type="body" sz="quarter" idx="32"/>
          </p:nvPr>
        </p:nvSpPr>
        <p:spPr/>
        <p:txBody>
          <a:bodyPr/>
          <a:lstStyle/>
          <a:p>
            <a:endParaRPr lang="en-US" noProof="0" dirty="0"/>
          </a:p>
        </p:txBody>
      </p:sp>
      <p:sp>
        <p:nvSpPr>
          <p:cNvPr id="45" name="Text Placeholder 44">
            <a:extLst>
              <a:ext uri="{FF2B5EF4-FFF2-40B4-BE49-F238E27FC236}">
                <a16:creationId xmlns:a16="http://schemas.microsoft.com/office/drawing/2014/main" id="{93A1D1F3-C36B-3545-974B-1BD4C1A8D248}"/>
              </a:ext>
            </a:extLst>
          </p:cNvPr>
          <p:cNvSpPr>
            <a:spLocks noGrp="1"/>
          </p:cNvSpPr>
          <p:nvPr>
            <p:ph type="body" sz="quarter" idx="33"/>
          </p:nvPr>
        </p:nvSpPr>
        <p:spPr/>
        <p:txBody>
          <a:bodyPr/>
          <a:lstStyle/>
          <a:p>
            <a:endParaRPr lang="en-US" noProof="0" dirty="0"/>
          </a:p>
        </p:txBody>
      </p:sp>
      <p:sp>
        <p:nvSpPr>
          <p:cNvPr id="46" name="Text Placeholder 45">
            <a:extLst>
              <a:ext uri="{FF2B5EF4-FFF2-40B4-BE49-F238E27FC236}">
                <a16:creationId xmlns:a16="http://schemas.microsoft.com/office/drawing/2014/main" id="{1B1661E2-B9ED-F4A2-E6C0-1180EA425E7A}"/>
              </a:ext>
            </a:extLst>
          </p:cNvPr>
          <p:cNvSpPr>
            <a:spLocks noGrp="1"/>
          </p:cNvSpPr>
          <p:nvPr>
            <p:ph type="body" sz="quarter" idx="34"/>
          </p:nvPr>
        </p:nvSpPr>
        <p:spPr/>
        <p:txBody>
          <a:bodyPr/>
          <a:lstStyle/>
          <a:p>
            <a:endParaRPr lang="en-US" noProof="0" dirty="0"/>
          </a:p>
        </p:txBody>
      </p:sp>
      <p:sp>
        <p:nvSpPr>
          <p:cNvPr id="47" name="Text Placeholder 46">
            <a:extLst>
              <a:ext uri="{FF2B5EF4-FFF2-40B4-BE49-F238E27FC236}">
                <a16:creationId xmlns:a16="http://schemas.microsoft.com/office/drawing/2014/main" id="{81C72B95-BF6C-FC45-E0E0-CA3E39458012}"/>
              </a:ext>
            </a:extLst>
          </p:cNvPr>
          <p:cNvSpPr>
            <a:spLocks noGrp="1"/>
          </p:cNvSpPr>
          <p:nvPr>
            <p:ph type="body" sz="quarter" idx="35"/>
          </p:nvPr>
        </p:nvSpPr>
        <p:spPr/>
        <p:txBody>
          <a:bodyPr/>
          <a:lstStyle/>
          <a:p>
            <a:endParaRPr lang="en-US" noProof="0" dirty="0"/>
          </a:p>
        </p:txBody>
      </p:sp>
      <p:sp>
        <p:nvSpPr>
          <p:cNvPr id="48" name="Text Placeholder 47">
            <a:extLst>
              <a:ext uri="{FF2B5EF4-FFF2-40B4-BE49-F238E27FC236}">
                <a16:creationId xmlns:a16="http://schemas.microsoft.com/office/drawing/2014/main" id="{99176A5B-DBAF-8060-17CE-009852765A12}"/>
              </a:ext>
            </a:extLst>
          </p:cNvPr>
          <p:cNvSpPr>
            <a:spLocks noGrp="1"/>
          </p:cNvSpPr>
          <p:nvPr>
            <p:ph type="body" sz="quarter" idx="36"/>
          </p:nvPr>
        </p:nvSpPr>
        <p:spPr/>
        <p:txBody>
          <a:bodyPr/>
          <a:lstStyle/>
          <a:p>
            <a:endParaRPr lang="en-US" noProof="0" dirty="0"/>
          </a:p>
        </p:txBody>
      </p:sp>
      <p:sp>
        <p:nvSpPr>
          <p:cNvPr id="49" name="Text Placeholder 48">
            <a:extLst>
              <a:ext uri="{FF2B5EF4-FFF2-40B4-BE49-F238E27FC236}">
                <a16:creationId xmlns:a16="http://schemas.microsoft.com/office/drawing/2014/main" id="{C99C4A73-4FEB-03EC-FBC3-05CB955A8D4F}"/>
              </a:ext>
            </a:extLst>
          </p:cNvPr>
          <p:cNvSpPr>
            <a:spLocks noGrp="1"/>
          </p:cNvSpPr>
          <p:nvPr>
            <p:ph type="body" sz="quarter" idx="37"/>
          </p:nvPr>
        </p:nvSpPr>
        <p:spPr/>
        <p:txBody>
          <a:bodyPr/>
          <a:lstStyle/>
          <a:p>
            <a:endParaRPr lang="en-US" noProof="0" dirty="0"/>
          </a:p>
        </p:txBody>
      </p:sp>
      <p:sp>
        <p:nvSpPr>
          <p:cNvPr id="50" name="Text Placeholder 49">
            <a:extLst>
              <a:ext uri="{FF2B5EF4-FFF2-40B4-BE49-F238E27FC236}">
                <a16:creationId xmlns:a16="http://schemas.microsoft.com/office/drawing/2014/main" id="{33DDFE8B-3D93-ED01-6FF9-33BD3CAD73A8}"/>
              </a:ext>
            </a:extLst>
          </p:cNvPr>
          <p:cNvSpPr>
            <a:spLocks noGrp="1"/>
          </p:cNvSpPr>
          <p:nvPr>
            <p:ph type="body" sz="quarter" idx="38"/>
          </p:nvPr>
        </p:nvSpPr>
        <p:spPr/>
        <p:txBody>
          <a:bodyPr/>
          <a:lstStyle/>
          <a:p>
            <a:endParaRPr lang="en-US" noProof="0" dirty="0"/>
          </a:p>
        </p:txBody>
      </p:sp>
      <p:sp>
        <p:nvSpPr>
          <p:cNvPr id="51" name="Text Placeholder 50">
            <a:extLst>
              <a:ext uri="{FF2B5EF4-FFF2-40B4-BE49-F238E27FC236}">
                <a16:creationId xmlns:a16="http://schemas.microsoft.com/office/drawing/2014/main" id="{A8308187-0AD1-88F3-B37F-772451D46597}"/>
              </a:ext>
            </a:extLst>
          </p:cNvPr>
          <p:cNvSpPr>
            <a:spLocks noGrp="1"/>
          </p:cNvSpPr>
          <p:nvPr>
            <p:ph type="body" sz="quarter" idx="39"/>
          </p:nvPr>
        </p:nvSpPr>
        <p:spPr/>
        <p:txBody>
          <a:bodyPr/>
          <a:lstStyle/>
          <a:p>
            <a:endParaRPr lang="en-US" noProof="0" dirty="0"/>
          </a:p>
        </p:txBody>
      </p:sp>
      <p:sp>
        <p:nvSpPr>
          <p:cNvPr id="52" name="Text Placeholder 51">
            <a:extLst>
              <a:ext uri="{FF2B5EF4-FFF2-40B4-BE49-F238E27FC236}">
                <a16:creationId xmlns:a16="http://schemas.microsoft.com/office/drawing/2014/main" id="{A1D8DB53-95A0-053C-5047-5AFC131C1267}"/>
              </a:ext>
            </a:extLst>
          </p:cNvPr>
          <p:cNvSpPr>
            <a:spLocks noGrp="1"/>
          </p:cNvSpPr>
          <p:nvPr>
            <p:ph type="body" sz="quarter" idx="40"/>
          </p:nvPr>
        </p:nvSpPr>
        <p:spPr/>
        <p:txBody>
          <a:bodyPr/>
          <a:lstStyle/>
          <a:p>
            <a:endParaRPr lang="en-US" noProof="0" dirty="0"/>
          </a:p>
        </p:txBody>
      </p:sp>
      <p:sp>
        <p:nvSpPr>
          <p:cNvPr id="53" name="Text Placeholder 52">
            <a:extLst>
              <a:ext uri="{FF2B5EF4-FFF2-40B4-BE49-F238E27FC236}">
                <a16:creationId xmlns:a16="http://schemas.microsoft.com/office/drawing/2014/main" id="{6F9F709B-93C6-D446-77AF-506866B048FC}"/>
              </a:ext>
            </a:extLst>
          </p:cNvPr>
          <p:cNvSpPr>
            <a:spLocks noGrp="1"/>
          </p:cNvSpPr>
          <p:nvPr>
            <p:ph type="body" sz="quarter" idx="41"/>
          </p:nvPr>
        </p:nvSpPr>
        <p:spPr/>
        <p:txBody>
          <a:bodyPr/>
          <a:lstStyle/>
          <a:p>
            <a:endParaRPr lang="en-US" noProof="0" dirty="0"/>
          </a:p>
        </p:txBody>
      </p:sp>
    </p:spTree>
    <p:extLst>
      <p:ext uri="{BB962C8B-B14F-4D97-AF65-F5344CB8AC3E}">
        <p14:creationId xmlns:p14="http://schemas.microsoft.com/office/powerpoint/2010/main" val="1060428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CF96C-4E6C-06F6-9BBE-61DE4CFF31AE}"/>
            </a:ext>
          </a:extLst>
        </p:cNvPr>
        <p:cNvGrpSpPr/>
        <p:nvPr/>
      </p:nvGrpSpPr>
      <p:grpSpPr>
        <a:xfrm>
          <a:off x="0" y="0"/>
          <a:ext cx="0" cy="0"/>
          <a:chOff x="0" y="0"/>
          <a:chExt cx="0" cy="0"/>
        </a:xfrm>
      </p:grpSpPr>
      <p:sp>
        <p:nvSpPr>
          <p:cNvPr id="10" name="Title 9">
            <a:extLst>
              <a:ext uri="{FF2B5EF4-FFF2-40B4-BE49-F238E27FC236}">
                <a16:creationId xmlns:a16="http://schemas.microsoft.com/office/drawing/2014/main" id="{22DB110E-FBCD-CA4B-6413-5868EE22936D}"/>
              </a:ext>
            </a:extLst>
          </p:cNvPr>
          <p:cNvSpPr>
            <a:spLocks noGrp="1"/>
          </p:cNvSpPr>
          <p:nvPr>
            <p:ph type="title"/>
          </p:nvPr>
        </p:nvSpPr>
        <p:spPr/>
        <p:txBody>
          <a:bodyPr/>
          <a:lstStyle/>
          <a:p>
            <a:r>
              <a:rPr lang="en-US" noProof="0" dirty="0"/>
              <a:t>Your agreed improvements (example)</a:t>
            </a:r>
          </a:p>
        </p:txBody>
      </p:sp>
      <p:sp>
        <p:nvSpPr>
          <p:cNvPr id="11" name="Content Placeholder 10">
            <a:extLst>
              <a:ext uri="{FF2B5EF4-FFF2-40B4-BE49-F238E27FC236}">
                <a16:creationId xmlns:a16="http://schemas.microsoft.com/office/drawing/2014/main" id="{3D636FEF-3BCF-C82D-A2C8-108389254384}"/>
              </a:ext>
            </a:extLst>
          </p:cNvPr>
          <p:cNvSpPr>
            <a:spLocks noGrp="1"/>
          </p:cNvSpPr>
          <p:nvPr>
            <p:ph idx="1"/>
          </p:nvPr>
        </p:nvSpPr>
        <p:spPr/>
        <p:txBody>
          <a:bodyPr vert="horz" lIns="0" tIns="72000" rIns="0" bIns="0" rtlCol="0" anchor="t">
            <a:noAutofit/>
          </a:bodyPr>
          <a:lstStyle/>
          <a:p>
            <a:r>
              <a:rPr lang="en-US" noProof="0" dirty="0"/>
              <a:t>Improvement 1: Recruiting Efficiency</a:t>
            </a:r>
          </a:p>
          <a:p>
            <a:pPr lvl="3"/>
            <a:r>
              <a:rPr lang="en-US" noProof="0" dirty="0"/>
              <a:t>We aim to improve and simplify our recruiting process by December 31. Specifically, we want to save 512 hours of administrative time and fill positions in 85 days instead of 180 days. Additionally, we want to use five more recruiting channels without additional effort. </a:t>
            </a:r>
          </a:p>
          <a:p>
            <a:r>
              <a:rPr lang="en-US" noProof="0" dirty="0"/>
              <a:t>Improvement 2: Time Tracking</a:t>
            </a:r>
          </a:p>
          <a:p>
            <a:pPr lvl="3"/>
            <a:r>
              <a:rPr lang="en-US" noProof="0" dirty="0"/>
              <a:t>We want to provide more convenience for employees in time tracking. We aim for easy operation and deep Teams integration. Department heads should be freed from the monthly Excel merge to use their time more meaningfully. We also welcome a time saving of 82 person-days per year. These improvements are to be implemented in two phases by September 30 and December 31 of next year in all plants.</a:t>
            </a:r>
          </a:p>
          <a:p>
            <a:r>
              <a:rPr lang="en-US" noProof="0" dirty="0"/>
              <a:t>Improvement 3: Integrated Working</a:t>
            </a:r>
          </a:p>
          <a:p>
            <a:pPr lvl="3"/>
            <a:r>
              <a:rPr lang="en-US" noProof="0" dirty="0"/>
              <a:t>We want to work in an integrated manner, specifically by replacing 6 programs (IT islands) in the HR department with an integrated solution by June 30 next year. We have strategically chosen the Microsoft Power Platform. Therefore, we want to replace the 6 programs with an HR solution based on this platform. We expect savings of €65,000 per year and more operational security through the Microsoft Cloud. Further programs will be replaced later.</a:t>
            </a:r>
          </a:p>
          <a:p>
            <a:r>
              <a:rPr lang="en-US" noProof="0" dirty="0"/>
              <a:t>Improvement 4: Benefits of Self-Services</a:t>
            </a:r>
          </a:p>
          <a:p>
            <a:pPr lvl="3"/>
            <a:r>
              <a:rPr lang="en-US" noProof="0" dirty="0">
                <a:latin typeface="Segoe UI Light"/>
                <a:cs typeface="Segoe UI Light"/>
              </a:rPr>
              <a:t>In this area, we want more convenience for employees, better data security, and more efficiency. Employees should be able to query remaining vacation and other information at any time, maintain some master data themselves, and thus relieve the HR department of routine tasks. A time saving of 50+ person-days is expected. Implementation should be completed by the end of May.</a:t>
            </a:r>
            <a:endParaRPr lang="en-US" noProof="0" dirty="0"/>
          </a:p>
          <a:p>
            <a:pPr lvl="1"/>
            <a:endParaRPr lang="en-US" noProof="0" dirty="0"/>
          </a:p>
          <a:p>
            <a:endParaRPr lang="en-US" noProof="0" dirty="0"/>
          </a:p>
        </p:txBody>
      </p:sp>
    </p:spTree>
    <p:extLst>
      <p:ext uri="{BB962C8B-B14F-4D97-AF65-F5344CB8AC3E}">
        <p14:creationId xmlns:p14="http://schemas.microsoft.com/office/powerpoint/2010/main" val="4157004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45CD37-642D-0C73-5EF2-C4A441928037}"/>
              </a:ext>
            </a:extLst>
          </p:cNvPr>
          <p:cNvSpPr>
            <a:spLocks noGrp="1"/>
          </p:cNvSpPr>
          <p:nvPr>
            <p:ph type="ctrTitle"/>
          </p:nvPr>
        </p:nvSpPr>
        <p:spPr/>
        <p:txBody>
          <a:bodyPr/>
          <a:lstStyle/>
          <a:p>
            <a:r>
              <a:rPr lang="en-US" noProof="0" dirty="0"/>
              <a:t>Timeline Milestones Improvements (example)</a:t>
            </a:r>
          </a:p>
        </p:txBody>
      </p:sp>
      <p:graphicFrame>
        <p:nvGraphicFramePr>
          <p:cNvPr id="24" name="Content Placeholder 15">
            <a:extLst>
              <a:ext uri="{FF2B5EF4-FFF2-40B4-BE49-F238E27FC236}">
                <a16:creationId xmlns:a16="http://schemas.microsoft.com/office/drawing/2014/main" id="{73CB41A1-8CD7-2E29-6402-03219AF0ABB3}"/>
              </a:ext>
            </a:extLst>
          </p:cNvPr>
          <p:cNvGraphicFramePr>
            <a:graphicFrameLocks/>
          </p:cNvGraphicFramePr>
          <p:nvPr>
            <p:extLst>
              <p:ext uri="{D42A27DB-BD31-4B8C-83A1-F6EECF244321}">
                <p14:modId xmlns:p14="http://schemas.microsoft.com/office/powerpoint/2010/main" val="2188599586"/>
              </p:ext>
            </p:extLst>
          </p:nvPr>
        </p:nvGraphicFramePr>
        <p:xfrm>
          <a:off x="162000" y="1764000"/>
          <a:ext cx="8805052" cy="3130438"/>
        </p:xfrm>
        <a:graphic>
          <a:graphicData uri="http://schemas.openxmlformats.org/drawingml/2006/table">
            <a:tbl>
              <a:tblPr firstRow="1" bandRow="1">
                <a:tableStyleId>{00A15C55-8517-42AA-B614-E9B94910E393}</a:tableStyleId>
              </a:tblPr>
              <a:tblGrid>
                <a:gridCol w="172526">
                  <a:extLst>
                    <a:ext uri="{9D8B030D-6E8A-4147-A177-3AD203B41FA5}">
                      <a16:colId xmlns:a16="http://schemas.microsoft.com/office/drawing/2014/main" val="4237406992"/>
                    </a:ext>
                  </a:extLst>
                </a:gridCol>
                <a:gridCol w="1728000">
                  <a:extLst>
                    <a:ext uri="{9D8B030D-6E8A-4147-A177-3AD203B41FA5}">
                      <a16:colId xmlns:a16="http://schemas.microsoft.com/office/drawing/2014/main" val="1756720757"/>
                    </a:ext>
                  </a:extLst>
                </a:gridCol>
                <a:gridCol w="432000">
                  <a:extLst>
                    <a:ext uri="{9D8B030D-6E8A-4147-A177-3AD203B41FA5}">
                      <a16:colId xmlns:a16="http://schemas.microsoft.com/office/drawing/2014/main" val="1188270916"/>
                    </a:ext>
                  </a:extLst>
                </a:gridCol>
                <a:gridCol w="172526">
                  <a:extLst>
                    <a:ext uri="{9D8B030D-6E8A-4147-A177-3AD203B41FA5}">
                      <a16:colId xmlns:a16="http://schemas.microsoft.com/office/drawing/2014/main" val="3535989789"/>
                    </a:ext>
                  </a:extLst>
                </a:gridCol>
                <a:gridCol w="180000">
                  <a:extLst>
                    <a:ext uri="{9D8B030D-6E8A-4147-A177-3AD203B41FA5}">
                      <a16:colId xmlns:a16="http://schemas.microsoft.com/office/drawing/2014/main" val="3655279992"/>
                    </a:ext>
                  </a:extLst>
                </a:gridCol>
                <a:gridCol w="180000">
                  <a:extLst>
                    <a:ext uri="{9D8B030D-6E8A-4147-A177-3AD203B41FA5}">
                      <a16:colId xmlns:a16="http://schemas.microsoft.com/office/drawing/2014/main" val="3451975760"/>
                    </a:ext>
                  </a:extLst>
                </a:gridCol>
                <a:gridCol w="180000">
                  <a:extLst>
                    <a:ext uri="{9D8B030D-6E8A-4147-A177-3AD203B41FA5}">
                      <a16:colId xmlns:a16="http://schemas.microsoft.com/office/drawing/2014/main" val="2892975495"/>
                    </a:ext>
                  </a:extLst>
                </a:gridCol>
                <a:gridCol w="180000">
                  <a:extLst>
                    <a:ext uri="{9D8B030D-6E8A-4147-A177-3AD203B41FA5}">
                      <a16:colId xmlns:a16="http://schemas.microsoft.com/office/drawing/2014/main" val="2024318026"/>
                    </a:ext>
                  </a:extLst>
                </a:gridCol>
                <a:gridCol w="180000">
                  <a:extLst>
                    <a:ext uri="{9D8B030D-6E8A-4147-A177-3AD203B41FA5}">
                      <a16:colId xmlns:a16="http://schemas.microsoft.com/office/drawing/2014/main" val="2017209037"/>
                    </a:ext>
                  </a:extLst>
                </a:gridCol>
                <a:gridCol w="180000">
                  <a:extLst>
                    <a:ext uri="{9D8B030D-6E8A-4147-A177-3AD203B41FA5}">
                      <a16:colId xmlns:a16="http://schemas.microsoft.com/office/drawing/2014/main" val="4004281595"/>
                    </a:ext>
                  </a:extLst>
                </a:gridCol>
                <a:gridCol w="180000">
                  <a:extLst>
                    <a:ext uri="{9D8B030D-6E8A-4147-A177-3AD203B41FA5}">
                      <a16:colId xmlns:a16="http://schemas.microsoft.com/office/drawing/2014/main" val="4199488823"/>
                    </a:ext>
                  </a:extLst>
                </a:gridCol>
                <a:gridCol w="180000">
                  <a:extLst>
                    <a:ext uri="{9D8B030D-6E8A-4147-A177-3AD203B41FA5}">
                      <a16:colId xmlns:a16="http://schemas.microsoft.com/office/drawing/2014/main" val="233680023"/>
                    </a:ext>
                  </a:extLst>
                </a:gridCol>
                <a:gridCol w="180000">
                  <a:extLst>
                    <a:ext uri="{9D8B030D-6E8A-4147-A177-3AD203B41FA5}">
                      <a16:colId xmlns:a16="http://schemas.microsoft.com/office/drawing/2014/main" val="189866068"/>
                    </a:ext>
                  </a:extLst>
                </a:gridCol>
                <a:gridCol w="180000">
                  <a:extLst>
                    <a:ext uri="{9D8B030D-6E8A-4147-A177-3AD203B41FA5}">
                      <a16:colId xmlns:a16="http://schemas.microsoft.com/office/drawing/2014/main" val="2716475111"/>
                    </a:ext>
                  </a:extLst>
                </a:gridCol>
                <a:gridCol w="180000">
                  <a:extLst>
                    <a:ext uri="{9D8B030D-6E8A-4147-A177-3AD203B41FA5}">
                      <a16:colId xmlns:a16="http://schemas.microsoft.com/office/drawing/2014/main" val="654589621"/>
                    </a:ext>
                  </a:extLst>
                </a:gridCol>
                <a:gridCol w="180000">
                  <a:extLst>
                    <a:ext uri="{9D8B030D-6E8A-4147-A177-3AD203B41FA5}">
                      <a16:colId xmlns:a16="http://schemas.microsoft.com/office/drawing/2014/main" val="3049194946"/>
                    </a:ext>
                  </a:extLst>
                </a:gridCol>
                <a:gridCol w="180000">
                  <a:extLst>
                    <a:ext uri="{9D8B030D-6E8A-4147-A177-3AD203B41FA5}">
                      <a16:colId xmlns:a16="http://schemas.microsoft.com/office/drawing/2014/main" val="3912819508"/>
                    </a:ext>
                  </a:extLst>
                </a:gridCol>
                <a:gridCol w="180000">
                  <a:extLst>
                    <a:ext uri="{9D8B030D-6E8A-4147-A177-3AD203B41FA5}">
                      <a16:colId xmlns:a16="http://schemas.microsoft.com/office/drawing/2014/main" val="1477253043"/>
                    </a:ext>
                  </a:extLst>
                </a:gridCol>
                <a:gridCol w="180000">
                  <a:extLst>
                    <a:ext uri="{9D8B030D-6E8A-4147-A177-3AD203B41FA5}">
                      <a16:colId xmlns:a16="http://schemas.microsoft.com/office/drawing/2014/main" val="350557864"/>
                    </a:ext>
                  </a:extLst>
                </a:gridCol>
                <a:gridCol w="180000">
                  <a:extLst>
                    <a:ext uri="{9D8B030D-6E8A-4147-A177-3AD203B41FA5}">
                      <a16:colId xmlns:a16="http://schemas.microsoft.com/office/drawing/2014/main" val="192843511"/>
                    </a:ext>
                  </a:extLst>
                </a:gridCol>
                <a:gridCol w="180000">
                  <a:extLst>
                    <a:ext uri="{9D8B030D-6E8A-4147-A177-3AD203B41FA5}">
                      <a16:colId xmlns:a16="http://schemas.microsoft.com/office/drawing/2014/main" val="1045769603"/>
                    </a:ext>
                  </a:extLst>
                </a:gridCol>
                <a:gridCol w="180000">
                  <a:extLst>
                    <a:ext uri="{9D8B030D-6E8A-4147-A177-3AD203B41FA5}">
                      <a16:colId xmlns:a16="http://schemas.microsoft.com/office/drawing/2014/main" val="3985375936"/>
                    </a:ext>
                  </a:extLst>
                </a:gridCol>
                <a:gridCol w="180000">
                  <a:extLst>
                    <a:ext uri="{9D8B030D-6E8A-4147-A177-3AD203B41FA5}">
                      <a16:colId xmlns:a16="http://schemas.microsoft.com/office/drawing/2014/main" val="3710007169"/>
                    </a:ext>
                  </a:extLst>
                </a:gridCol>
                <a:gridCol w="180000">
                  <a:extLst>
                    <a:ext uri="{9D8B030D-6E8A-4147-A177-3AD203B41FA5}">
                      <a16:colId xmlns:a16="http://schemas.microsoft.com/office/drawing/2014/main" val="3604024869"/>
                    </a:ext>
                  </a:extLst>
                </a:gridCol>
                <a:gridCol w="180000">
                  <a:extLst>
                    <a:ext uri="{9D8B030D-6E8A-4147-A177-3AD203B41FA5}">
                      <a16:colId xmlns:a16="http://schemas.microsoft.com/office/drawing/2014/main" val="1564162511"/>
                    </a:ext>
                  </a:extLst>
                </a:gridCol>
                <a:gridCol w="180000">
                  <a:extLst>
                    <a:ext uri="{9D8B030D-6E8A-4147-A177-3AD203B41FA5}">
                      <a16:colId xmlns:a16="http://schemas.microsoft.com/office/drawing/2014/main" val="1305849010"/>
                    </a:ext>
                  </a:extLst>
                </a:gridCol>
                <a:gridCol w="180000">
                  <a:extLst>
                    <a:ext uri="{9D8B030D-6E8A-4147-A177-3AD203B41FA5}">
                      <a16:colId xmlns:a16="http://schemas.microsoft.com/office/drawing/2014/main" val="1303198609"/>
                    </a:ext>
                  </a:extLst>
                </a:gridCol>
                <a:gridCol w="180000">
                  <a:extLst>
                    <a:ext uri="{9D8B030D-6E8A-4147-A177-3AD203B41FA5}">
                      <a16:colId xmlns:a16="http://schemas.microsoft.com/office/drawing/2014/main" val="1911078607"/>
                    </a:ext>
                  </a:extLst>
                </a:gridCol>
                <a:gridCol w="180000">
                  <a:extLst>
                    <a:ext uri="{9D8B030D-6E8A-4147-A177-3AD203B41FA5}">
                      <a16:colId xmlns:a16="http://schemas.microsoft.com/office/drawing/2014/main" val="2095843057"/>
                    </a:ext>
                  </a:extLst>
                </a:gridCol>
                <a:gridCol w="180000">
                  <a:extLst>
                    <a:ext uri="{9D8B030D-6E8A-4147-A177-3AD203B41FA5}">
                      <a16:colId xmlns:a16="http://schemas.microsoft.com/office/drawing/2014/main" val="1919380427"/>
                    </a:ext>
                  </a:extLst>
                </a:gridCol>
                <a:gridCol w="180000">
                  <a:extLst>
                    <a:ext uri="{9D8B030D-6E8A-4147-A177-3AD203B41FA5}">
                      <a16:colId xmlns:a16="http://schemas.microsoft.com/office/drawing/2014/main" val="3575709897"/>
                    </a:ext>
                  </a:extLst>
                </a:gridCol>
                <a:gridCol w="180000">
                  <a:extLst>
                    <a:ext uri="{9D8B030D-6E8A-4147-A177-3AD203B41FA5}">
                      <a16:colId xmlns:a16="http://schemas.microsoft.com/office/drawing/2014/main" val="1592515420"/>
                    </a:ext>
                  </a:extLst>
                </a:gridCol>
                <a:gridCol w="180000">
                  <a:extLst>
                    <a:ext uri="{9D8B030D-6E8A-4147-A177-3AD203B41FA5}">
                      <a16:colId xmlns:a16="http://schemas.microsoft.com/office/drawing/2014/main" val="2311855839"/>
                    </a:ext>
                  </a:extLst>
                </a:gridCol>
                <a:gridCol w="180000">
                  <a:extLst>
                    <a:ext uri="{9D8B030D-6E8A-4147-A177-3AD203B41FA5}">
                      <a16:colId xmlns:a16="http://schemas.microsoft.com/office/drawing/2014/main" val="2566944516"/>
                    </a:ext>
                  </a:extLst>
                </a:gridCol>
                <a:gridCol w="180000">
                  <a:extLst>
                    <a:ext uri="{9D8B030D-6E8A-4147-A177-3AD203B41FA5}">
                      <a16:colId xmlns:a16="http://schemas.microsoft.com/office/drawing/2014/main" val="67799201"/>
                    </a:ext>
                  </a:extLst>
                </a:gridCol>
                <a:gridCol w="180000">
                  <a:extLst>
                    <a:ext uri="{9D8B030D-6E8A-4147-A177-3AD203B41FA5}">
                      <a16:colId xmlns:a16="http://schemas.microsoft.com/office/drawing/2014/main" val="2711879535"/>
                    </a:ext>
                  </a:extLst>
                </a:gridCol>
                <a:gridCol w="180000">
                  <a:extLst>
                    <a:ext uri="{9D8B030D-6E8A-4147-A177-3AD203B41FA5}">
                      <a16:colId xmlns:a16="http://schemas.microsoft.com/office/drawing/2014/main" val="3358257315"/>
                    </a:ext>
                  </a:extLst>
                </a:gridCol>
                <a:gridCol w="180000">
                  <a:extLst>
                    <a:ext uri="{9D8B030D-6E8A-4147-A177-3AD203B41FA5}">
                      <a16:colId xmlns:a16="http://schemas.microsoft.com/office/drawing/2014/main" val="3044913986"/>
                    </a:ext>
                  </a:extLst>
                </a:gridCol>
                <a:gridCol w="180000">
                  <a:extLst>
                    <a:ext uri="{9D8B030D-6E8A-4147-A177-3AD203B41FA5}">
                      <a16:colId xmlns:a16="http://schemas.microsoft.com/office/drawing/2014/main" val="2307247444"/>
                    </a:ext>
                  </a:extLst>
                </a:gridCol>
              </a:tblGrid>
              <a:tr h="538438">
                <a:tc>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Improvements</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Du</a:t>
                      </a:r>
                      <a:br>
                        <a:rPr lang="en-US" sz="1100" b="0" u="none" strike="noStrike" noProof="0" dirty="0">
                          <a:solidFill>
                            <a:schemeClr val="bg1"/>
                          </a:solidFill>
                          <a:effectLst/>
                        </a:rPr>
                      </a:br>
                      <a:r>
                        <a:rPr lang="en-US" sz="1100" b="0" u="none" strike="noStrike" noProof="0" dirty="0">
                          <a:solidFill>
                            <a:schemeClr val="bg1"/>
                          </a:solidFill>
                          <a:effectLst/>
                        </a:rPr>
                        <a:t>ration</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Q1</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Q2</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Q3</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Q4</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Q1</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Q2</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Q3</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Q4</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Q1</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Q2</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Q3</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ap="flat" cmpd="sng" algn="ctr">
                      <a:solidFill>
                        <a:srgbClr val="5B9BD5"/>
                      </a:solidFill>
                      <a:prstDash val="solid"/>
                      <a:round/>
                      <a:headEnd type="none" w="med" len="med"/>
                      <a:tailEnd type="none" w="med" len="med"/>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gridSpan="3">
                  <a:txBody>
                    <a:bodyPr/>
                    <a:lstStyle>
                      <a:lvl1pPr marL="0" algn="l" defTabSz="914400" rtl="0" eaLnBrk="1" latinLnBrk="0" hangingPunct="1">
                        <a:defRPr sz="1800" b="1" kern="1200">
                          <a:solidFill>
                            <a:schemeClr val="dk1"/>
                          </a:solidFill>
                          <a:latin typeface="Segoe UI"/>
                        </a:defRPr>
                      </a:lvl1pPr>
                      <a:lvl2pPr marL="457200" algn="l" defTabSz="914400" rtl="0" eaLnBrk="1" latinLnBrk="0" hangingPunct="1">
                        <a:defRPr sz="1800" b="1" kern="1200">
                          <a:solidFill>
                            <a:schemeClr val="dk1"/>
                          </a:solidFill>
                          <a:latin typeface="Segoe UI"/>
                        </a:defRPr>
                      </a:lvl2pPr>
                      <a:lvl3pPr marL="914400" algn="l" defTabSz="914400" rtl="0" eaLnBrk="1" latinLnBrk="0" hangingPunct="1">
                        <a:defRPr sz="1800" b="1" kern="1200">
                          <a:solidFill>
                            <a:schemeClr val="dk1"/>
                          </a:solidFill>
                          <a:latin typeface="Segoe UI"/>
                        </a:defRPr>
                      </a:lvl3pPr>
                      <a:lvl4pPr marL="1371600" algn="l" defTabSz="914400" rtl="0" eaLnBrk="1" latinLnBrk="0" hangingPunct="1">
                        <a:defRPr sz="1800" b="1" kern="1200">
                          <a:solidFill>
                            <a:schemeClr val="dk1"/>
                          </a:solidFill>
                          <a:latin typeface="Segoe UI"/>
                        </a:defRPr>
                      </a:lvl4pPr>
                      <a:lvl5pPr marL="1828800" algn="l" defTabSz="914400" rtl="0" eaLnBrk="1" latinLnBrk="0" hangingPunct="1">
                        <a:defRPr sz="1800" b="1" kern="1200">
                          <a:solidFill>
                            <a:schemeClr val="dk1"/>
                          </a:solidFill>
                          <a:latin typeface="Segoe UI"/>
                        </a:defRPr>
                      </a:lvl5pPr>
                      <a:lvl6pPr marL="2286000" algn="l" defTabSz="914400" rtl="0" eaLnBrk="1" latinLnBrk="0" hangingPunct="1">
                        <a:defRPr sz="1800" b="1" kern="1200">
                          <a:solidFill>
                            <a:schemeClr val="dk1"/>
                          </a:solidFill>
                          <a:latin typeface="Segoe UI"/>
                        </a:defRPr>
                      </a:lvl6pPr>
                      <a:lvl7pPr marL="2743200" algn="l" defTabSz="914400" rtl="0" eaLnBrk="1" latinLnBrk="0" hangingPunct="1">
                        <a:defRPr sz="1800" b="1" kern="1200">
                          <a:solidFill>
                            <a:schemeClr val="dk1"/>
                          </a:solidFill>
                          <a:latin typeface="Segoe UI"/>
                        </a:defRPr>
                      </a:lvl7pPr>
                      <a:lvl8pPr marL="3200400" algn="l" defTabSz="914400" rtl="0" eaLnBrk="1" latinLnBrk="0" hangingPunct="1">
                        <a:defRPr sz="1800" b="1" kern="1200">
                          <a:solidFill>
                            <a:schemeClr val="dk1"/>
                          </a:solidFill>
                          <a:latin typeface="Segoe UI"/>
                        </a:defRPr>
                      </a:lvl8pPr>
                      <a:lvl9pPr marL="3657600" algn="l" defTabSz="914400" rtl="0" eaLnBrk="1" latinLnBrk="0" hangingPunct="1">
                        <a:defRPr sz="1800" b="1" kern="1200">
                          <a:solidFill>
                            <a:schemeClr val="dk1"/>
                          </a:solidFill>
                          <a:latin typeface="Segoe UI"/>
                        </a:defRPr>
                      </a:lvl9pPr>
                    </a:lstStyle>
                    <a:p>
                      <a:pPr algn="ctr" fontAlgn="base"/>
                      <a:r>
                        <a:rPr lang="en-US" sz="1100" b="0" u="none" strike="noStrike" noProof="0" dirty="0">
                          <a:solidFill>
                            <a:schemeClr val="bg1"/>
                          </a:solidFill>
                          <a:effectLst/>
                        </a:rPr>
                        <a:t>Q4</a:t>
                      </a:r>
                      <a:endParaRPr lang="en-US" sz="2400" b="0" i="0" noProof="0" dirty="0">
                        <a:solidFill>
                          <a:schemeClr val="bg1"/>
                        </a:solidFill>
                        <a:effectLst/>
                        <a:latin typeface="+mj-lt"/>
                        <a:cs typeface="Segoe UI Semilight" panose="020B0402040204020203" pitchFamily="34" charset="0"/>
                      </a:endParaRPr>
                    </a:p>
                  </a:txBody>
                  <a:tcPr marL="0" marR="0" marT="0" marB="0" anchor="ctr">
                    <a:solidFill>
                      <a:schemeClr val="tx2">
                        <a:lumMod val="90000"/>
                        <a:lumOff val="10000"/>
                      </a:scheme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mpd="sng">
                      <a:solidFill>
                        <a:srgbClr val="5B9BD5"/>
                      </a:solidFill>
                    </a:lnL>
                    <a:lnR w="12700" cap="flat" cmpd="sng" algn="ctr">
                      <a:solidFill>
                        <a:srgbClr val="5B9BD5"/>
                      </a:solidFill>
                      <a:prstDash val="solid"/>
                      <a:round/>
                      <a:headEnd type="none" w="med" len="med"/>
                      <a:tailEnd type="none" w="med" len="med"/>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tc hMerge="1">
                  <a:txBody>
                    <a:bodyPr/>
                    <a:lstStyle/>
                    <a:p>
                      <a:pPr algn="ctr" fontAlgn="base"/>
                      <a:endParaRPr lang="en-GB" sz="2400" b="0" i="0">
                        <a:solidFill>
                          <a:srgbClr val="000000"/>
                        </a:solidFill>
                        <a:effectLst/>
                        <a:latin typeface="+mj-lt"/>
                        <a:cs typeface="Segoe UI Semilight" panose="020B0402040204020203" pitchFamily="34" charset="0"/>
                      </a:endParaRPr>
                    </a:p>
                  </a:txBody>
                  <a:tcPr marL="0" marR="0" marT="0" marB="0" anchor="ctr">
                    <a:lnL w="12700" cmpd="sng">
                      <a:solidFill>
                        <a:srgbClr val="5B9BD5"/>
                      </a:solidFill>
                    </a:lnL>
                    <a:lnR w="12700" cmpd="sng">
                      <a:solidFill>
                        <a:srgbClr val="5B9BD5"/>
                      </a:solidFill>
                    </a:lnR>
                    <a:lnT w="12700" cmpd="sng">
                      <a:solidFill>
                        <a:srgbClr val="5B9BD5"/>
                      </a:solidFill>
                    </a:lnT>
                    <a:lnB w="12700" cap="flat" cmpd="sng" algn="ctr">
                      <a:solidFill>
                        <a:srgbClr val="5B9BD5"/>
                      </a:solidFill>
                      <a:prstDash val="solid"/>
                      <a:round/>
                      <a:headEnd type="none" w="med" len="med"/>
                      <a:tailEnd type="none" w="med" len="med"/>
                    </a:lnB>
                    <a:lnTlToBr w="12700" cmpd="sng">
                      <a:noFill/>
                      <a:prstDash val="solid"/>
                    </a:lnTlToBr>
                    <a:lnBlToTr w="12700" cmpd="sng">
                      <a:noFill/>
                      <a:prstDash val="solid"/>
                    </a:lnBlToTr>
                    <a:solidFill>
                      <a:srgbClr val="5B9BD5">
                        <a:tint val="20000"/>
                      </a:srgbClr>
                    </a:solidFill>
                  </a:tcPr>
                </a:tc>
                <a:extLst>
                  <a:ext uri="{0D108BD9-81ED-4DB2-BD59-A6C34878D82A}">
                    <a16:rowId xmlns:a16="http://schemas.microsoft.com/office/drawing/2014/main" val="3293665125"/>
                  </a:ext>
                </a:extLst>
              </a:tr>
              <a:tr h="43200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noProof="0" dirty="0">
                          <a:solidFill>
                            <a:srgbClr val="3F3F3F"/>
                          </a:solidFill>
                          <a:effectLst/>
                        </a:rPr>
                        <a:t>1</a:t>
                      </a:r>
                      <a:r>
                        <a:rPr lang="en-US" sz="800" b="0" noProof="0" dirty="0">
                          <a:solidFill>
                            <a:srgbClr val="3F3F3F"/>
                          </a:solidFill>
                          <a:effectLst/>
                        </a:rPr>
                        <a:t>​</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kern="1200" noProof="0" dirty="0">
                          <a:solidFill>
                            <a:srgbClr val="3F3F3F"/>
                          </a:solidFill>
                          <a:effectLst/>
                        </a:rPr>
                        <a:t>Recruiting Efficiency</a:t>
                      </a:r>
                      <a:br>
                        <a:rPr lang="en-US" sz="800" b="0" u="none" strike="noStrike" kern="1200" noProof="0" dirty="0">
                          <a:solidFill>
                            <a:srgbClr val="3F3F3F"/>
                          </a:solidFill>
                          <a:effectLst/>
                        </a:rPr>
                      </a:br>
                      <a:r>
                        <a:rPr lang="en-US" sz="600" b="0" u="none" strike="noStrike" kern="1200" noProof="0" dirty="0">
                          <a:solidFill>
                            <a:srgbClr val="3F3F3F"/>
                          </a:solidFill>
                          <a:effectLst/>
                        </a:rPr>
                        <a:t>(Internal responsibility Ms. Both, Recruiting)</a:t>
                      </a:r>
                      <a:endParaRPr lang="en-US" sz="800" b="0" u="none" strike="noStrike" kern="1200" noProof="0" dirty="0">
                        <a:solidFill>
                          <a:srgbClr val="3F3F3F"/>
                        </a:solidFill>
                        <a:effectLst/>
                        <a:latin typeface="Segoe UI"/>
                        <a:ea typeface="+mn-ea"/>
                        <a:cs typeface="+mn-cs"/>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fontAlgn="base"/>
                      <a:r>
                        <a:rPr lang="en-US" sz="800" b="0" noProof="0" dirty="0">
                          <a:solidFill>
                            <a:srgbClr val="000000"/>
                          </a:solidFill>
                          <a:effectLst/>
                        </a:rPr>
                        <a:t>120​</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ln>
                            <a:solidFill>
                              <a:srgbClr val="FFC000"/>
                            </a:solidFill>
                          </a:ln>
                          <a:solidFill>
                            <a:schemeClr val="tx2">
                              <a:lumMod val="75000"/>
                              <a:lumOff val="25000"/>
                            </a:schemeClr>
                          </a:solidFill>
                          <a:effectLst/>
                        </a:rPr>
                        <a:t>​</a:t>
                      </a:r>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extLst>
                  <a:ext uri="{0D108BD9-81ED-4DB2-BD59-A6C34878D82A}">
                    <a16:rowId xmlns:a16="http://schemas.microsoft.com/office/drawing/2014/main" val="3507643859"/>
                  </a:ext>
                </a:extLst>
              </a:tr>
              <a:tr h="43200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noProof="0" dirty="0">
                          <a:solidFill>
                            <a:srgbClr val="3F3F3F"/>
                          </a:solidFill>
                          <a:effectLst/>
                        </a:rPr>
                        <a:t>2</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kern="1200" noProof="0" dirty="0">
                          <a:solidFill>
                            <a:srgbClr val="3F3F3F"/>
                          </a:solidFill>
                          <a:effectLst/>
                        </a:rPr>
                        <a:t>Time tracking convenience</a:t>
                      </a:r>
                      <a:br>
                        <a:rPr lang="en-US" sz="800" b="0" u="none" strike="noStrike" kern="1200" noProof="0" dirty="0">
                          <a:solidFill>
                            <a:srgbClr val="3F3F3F"/>
                          </a:solidFill>
                          <a:effectLst/>
                        </a:rPr>
                      </a:br>
                      <a:r>
                        <a:rPr lang="en-US" sz="600" b="0" u="none" strike="noStrike" kern="1200" noProof="0" dirty="0">
                          <a:solidFill>
                            <a:srgbClr val="3F3F3F"/>
                          </a:solidFill>
                          <a:effectLst/>
                          <a:latin typeface="Segoe UI"/>
                          <a:ea typeface="+mn-ea"/>
                          <a:cs typeface="+mn-cs"/>
                        </a:rPr>
                        <a:t>(Internal responsibility Mr. Müller, Head of HR)</a:t>
                      </a: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fontAlgn="base"/>
                      <a:r>
                        <a:rPr lang="en-US" sz="800" b="0" noProof="0" dirty="0">
                          <a:solidFill>
                            <a:srgbClr val="000000"/>
                          </a:solidFill>
                          <a:effectLst/>
                        </a:rPr>
                        <a:t>90/90​</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ln>
                            <a:solidFill>
                              <a:srgbClr val="FFC000"/>
                            </a:solidFill>
                          </a:ln>
                          <a:solidFill>
                            <a:schemeClr val="tx2">
                              <a:lumMod val="75000"/>
                              <a:lumOff val="25000"/>
                            </a:schemeClr>
                          </a:solidFill>
                          <a:effectLst/>
                        </a:rPr>
                        <a:t>​</a:t>
                      </a:r>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extLst>
                  <a:ext uri="{0D108BD9-81ED-4DB2-BD59-A6C34878D82A}">
                    <a16:rowId xmlns:a16="http://schemas.microsoft.com/office/drawing/2014/main" val="2018609794"/>
                  </a:ext>
                </a:extLst>
              </a:tr>
              <a:tr h="43200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noProof="0" dirty="0">
                          <a:solidFill>
                            <a:srgbClr val="3F3F3F"/>
                          </a:solidFill>
                          <a:effectLst/>
                        </a:rPr>
                        <a:t>3</a:t>
                      </a:r>
                      <a:r>
                        <a:rPr lang="en-US" sz="800" b="0" noProof="0" dirty="0">
                          <a:solidFill>
                            <a:srgbClr val="3F3F3F"/>
                          </a:solidFill>
                          <a:effectLst/>
                        </a:rPr>
                        <a:t>​</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kern="1200" noProof="0" dirty="0">
                          <a:solidFill>
                            <a:srgbClr val="3F3F3F"/>
                          </a:solidFill>
                          <a:effectLst/>
                        </a:rPr>
                        <a:t>Integrated working</a:t>
                      </a:r>
                      <a:br>
                        <a:rPr lang="en-US" sz="800" b="0" u="none" strike="noStrike" kern="1200" noProof="0" dirty="0">
                          <a:solidFill>
                            <a:srgbClr val="3F3F3F"/>
                          </a:solidFill>
                          <a:effectLst/>
                        </a:rPr>
                      </a:br>
                      <a:r>
                        <a:rPr lang="en-US" sz="600" b="0" u="none" strike="noStrike" kern="1200" noProof="0" dirty="0">
                          <a:solidFill>
                            <a:srgbClr val="3F3F3F"/>
                          </a:solidFill>
                          <a:effectLst/>
                        </a:rPr>
                        <a:t>(Internal responsibility Mr. Ton, Head of IT)</a:t>
                      </a:r>
                      <a:endParaRPr lang="en-US" sz="800" b="0" u="none" strike="noStrike" kern="1200" noProof="0" dirty="0">
                        <a:solidFill>
                          <a:srgbClr val="3F3F3F"/>
                        </a:solidFill>
                        <a:effectLst/>
                        <a:latin typeface="Segoe UI"/>
                        <a:ea typeface="+mn-ea"/>
                        <a:cs typeface="+mn-cs"/>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fontAlgn="base"/>
                      <a:r>
                        <a:rPr lang="en-US" sz="800" b="0" noProof="0" dirty="0">
                          <a:solidFill>
                            <a:srgbClr val="000000"/>
                          </a:solidFill>
                          <a:effectLst/>
                        </a:rPr>
                        <a:t>180​</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ln>
                            <a:solidFill>
                              <a:srgbClr val="FFC000"/>
                            </a:solidFill>
                          </a:ln>
                          <a:solidFill>
                            <a:schemeClr val="tx2">
                              <a:lumMod val="75000"/>
                              <a:lumOff val="25000"/>
                            </a:schemeClr>
                          </a:solidFill>
                          <a:effectLst/>
                        </a:rPr>
                        <a:t>​</a:t>
                      </a:r>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extLst>
                  <a:ext uri="{0D108BD9-81ED-4DB2-BD59-A6C34878D82A}">
                    <a16:rowId xmlns:a16="http://schemas.microsoft.com/office/drawing/2014/main" val="1940623352"/>
                  </a:ext>
                </a:extLst>
              </a:tr>
              <a:tr h="43200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noProof="0" dirty="0">
                          <a:solidFill>
                            <a:srgbClr val="3F3F3F"/>
                          </a:solidFill>
                          <a:effectLst/>
                        </a:rPr>
                        <a:t>4</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kern="1200" noProof="0" dirty="0">
                          <a:solidFill>
                            <a:srgbClr val="3F3F3F"/>
                          </a:solidFill>
                          <a:effectLst/>
                        </a:rPr>
                        <a:t>Advantages of self-services</a:t>
                      </a:r>
                      <a:br>
                        <a:rPr lang="en-US" sz="800" b="0" u="none" strike="noStrike" kern="1200" noProof="0" dirty="0">
                          <a:solidFill>
                            <a:srgbClr val="3F3F3F"/>
                          </a:solidFill>
                          <a:effectLst/>
                        </a:rPr>
                      </a:br>
                      <a:r>
                        <a:rPr kumimoji="0" lang="en-US" sz="600" b="0" i="0" u="none" strike="noStrike" kern="1200" cap="none" spc="0" normalizeH="0" baseline="0" noProof="0" dirty="0">
                          <a:ln>
                            <a:noFill/>
                          </a:ln>
                          <a:solidFill>
                            <a:srgbClr val="3F3F3F"/>
                          </a:solidFill>
                          <a:effectLst/>
                          <a:uLnTx/>
                          <a:uFillTx/>
                          <a:latin typeface="Segoe UI"/>
                          <a:ea typeface="+mn-ea"/>
                          <a:cs typeface="+mn-cs"/>
                        </a:rPr>
                        <a:t>(Internal responsibility Mr. Müller, Head of HR)</a:t>
                      </a:r>
                      <a:endParaRPr lang="en-US" sz="800" b="0" u="none" strike="noStrike" kern="1200" noProof="0" dirty="0">
                        <a:solidFill>
                          <a:srgbClr val="3F3F3F"/>
                        </a:solidFill>
                        <a:effectLst/>
                        <a:latin typeface="Segoe UI"/>
                        <a:ea typeface="+mn-ea"/>
                        <a:cs typeface="+mn-cs"/>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fontAlgn="base"/>
                      <a:r>
                        <a:rPr lang="en-US" sz="800" b="0" noProof="0" dirty="0">
                          <a:solidFill>
                            <a:srgbClr val="000000"/>
                          </a:solidFill>
                          <a:effectLst/>
                        </a:rPr>
                        <a:t>60​</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ln>
                            <a:solidFill>
                              <a:srgbClr val="FFC000"/>
                            </a:solidFill>
                          </a:ln>
                          <a:solidFill>
                            <a:schemeClr val="tx2">
                              <a:lumMod val="75000"/>
                              <a:lumOff val="25000"/>
                            </a:schemeClr>
                          </a:solidFill>
                          <a:effectLst/>
                        </a:rPr>
                        <a:t>​</a:t>
                      </a:r>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16D9F"/>
                          </a:solidFill>
                          <a:effectLst/>
                        </a:rPr>
                        <a:t>​</a:t>
                      </a:r>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16D9F"/>
                        </a:solidFill>
                        <a:effectLst/>
                        <a:latin typeface="Arial" panose="020B0604020202020204" pitchFamily="34" charset="0"/>
                      </a:endParaRPr>
                    </a:p>
                  </a:txBody>
                  <a:tcPr marL="73563" marR="73563" marT="36781" marB="36781" anchor="ctr"/>
                </a:tc>
                <a:extLst>
                  <a:ext uri="{0D108BD9-81ED-4DB2-BD59-A6C34878D82A}">
                    <a16:rowId xmlns:a16="http://schemas.microsoft.com/office/drawing/2014/main" val="335672739"/>
                  </a:ext>
                </a:extLst>
              </a:tr>
              <a:tr h="43200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noProof="0" dirty="0">
                          <a:solidFill>
                            <a:srgbClr val="3F3F3F"/>
                          </a:solidFill>
                          <a:effectLst/>
                        </a:rPr>
                        <a:t>5</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kern="1200" noProof="0" dirty="0">
                          <a:solidFill>
                            <a:srgbClr val="3F3F3F"/>
                          </a:solidFill>
                          <a:effectLst/>
                        </a:rPr>
                        <a:t>Further milestone</a:t>
                      </a:r>
                      <a:br>
                        <a:rPr lang="en-US" sz="800" b="0" u="none" strike="noStrike" kern="1200" noProof="0" dirty="0">
                          <a:solidFill>
                            <a:srgbClr val="3F3F3F"/>
                          </a:solidFill>
                          <a:effectLst/>
                        </a:rPr>
                      </a:br>
                      <a:r>
                        <a:rPr kumimoji="0" lang="en-US" sz="600" b="0" i="0" u="none" strike="noStrike" kern="1200" cap="none" spc="0" normalizeH="0" baseline="0" noProof="0" dirty="0">
                          <a:ln>
                            <a:noFill/>
                          </a:ln>
                          <a:solidFill>
                            <a:srgbClr val="3F3F3F"/>
                          </a:solidFill>
                          <a:effectLst/>
                          <a:uLnTx/>
                          <a:uFillTx/>
                          <a:latin typeface="Segoe UI"/>
                          <a:ea typeface="+mn-ea"/>
                          <a:cs typeface="+mn-cs"/>
                        </a:rPr>
                        <a:t>(</a:t>
                      </a:r>
                      <a:r>
                        <a:rPr kumimoji="0" lang="en-US" sz="600" b="0" i="0" u="none" strike="noStrike" kern="1200" cap="none" spc="0" normalizeH="0" baseline="0" noProof="0" dirty="0" err="1">
                          <a:ln>
                            <a:noFill/>
                          </a:ln>
                          <a:solidFill>
                            <a:srgbClr val="3F3F3F"/>
                          </a:solidFill>
                          <a:effectLst/>
                          <a:uLnTx/>
                          <a:uFillTx/>
                          <a:latin typeface="Segoe UI"/>
                          <a:ea typeface="+mn-ea"/>
                          <a:cs typeface="+mn-cs"/>
                        </a:rPr>
                        <a:t>tbd</a:t>
                      </a:r>
                      <a:r>
                        <a:rPr kumimoji="0" lang="en-US" sz="600" b="0" i="0" u="none" strike="noStrike" kern="1200" cap="none" spc="0" normalizeH="0" baseline="0" noProof="0" dirty="0">
                          <a:ln>
                            <a:noFill/>
                          </a:ln>
                          <a:solidFill>
                            <a:srgbClr val="3F3F3F"/>
                          </a:solidFill>
                          <a:effectLst/>
                          <a:uLnTx/>
                          <a:uFillTx/>
                          <a:latin typeface="Segoe UI"/>
                          <a:ea typeface="+mn-ea"/>
                          <a:cs typeface="+mn-cs"/>
                        </a:rPr>
                        <a:t>.)</a:t>
                      </a:r>
                      <a:endParaRPr lang="en-US" sz="800" b="0" u="none" strike="noStrike" kern="1200" noProof="0" dirty="0">
                        <a:solidFill>
                          <a:srgbClr val="3F3F3F"/>
                        </a:solidFill>
                        <a:effectLst/>
                        <a:latin typeface="Segoe UI"/>
                        <a:ea typeface="+mn-ea"/>
                        <a:cs typeface="+mn-cs"/>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fontAlgn="base"/>
                      <a:r>
                        <a:rPr lang="en-US" sz="800" b="0" noProof="0" dirty="0">
                          <a:solidFill>
                            <a:srgbClr val="000000"/>
                          </a:solidFill>
                          <a:effectLst/>
                        </a:rPr>
                        <a:t>-​</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ln>
                            <a:solidFill>
                              <a:srgbClr val="FFC000"/>
                            </a:solidFill>
                          </a:ln>
                          <a:solidFill>
                            <a:schemeClr val="tx2">
                              <a:lumMod val="75000"/>
                              <a:lumOff val="25000"/>
                            </a:schemeClr>
                          </a:solidFill>
                          <a:effectLst/>
                        </a:rPr>
                        <a:t>​</a:t>
                      </a:r>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extLst>
                  <a:ext uri="{0D108BD9-81ED-4DB2-BD59-A6C34878D82A}">
                    <a16:rowId xmlns:a16="http://schemas.microsoft.com/office/drawing/2014/main" val="2441245495"/>
                  </a:ext>
                </a:extLst>
              </a:tr>
              <a:tr h="432000">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base"/>
                      <a:r>
                        <a:rPr lang="en-US" sz="800" b="0" u="none" strike="noStrike" noProof="0" dirty="0">
                          <a:solidFill>
                            <a:srgbClr val="3F3F3F"/>
                          </a:solidFill>
                          <a:effectLst/>
                        </a:rPr>
                        <a:t>6</a:t>
                      </a:r>
                      <a:r>
                        <a:rPr lang="en-US" sz="800" b="0" noProof="0" dirty="0">
                          <a:solidFill>
                            <a:srgbClr val="3F3F3F"/>
                          </a:solidFill>
                          <a:effectLst/>
                        </a:rPr>
                        <a:t>​</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800" b="0" u="none" strike="noStrike" kern="1200" noProof="0" dirty="0">
                          <a:solidFill>
                            <a:srgbClr val="3F3F3F"/>
                          </a:solidFill>
                          <a:effectLst/>
                        </a:rPr>
                        <a:t>Further milestone</a:t>
                      </a:r>
                      <a:br>
                        <a:rPr lang="en-US" sz="800" b="0" u="none" strike="noStrike" kern="1200" noProof="0" dirty="0">
                          <a:solidFill>
                            <a:srgbClr val="3F3F3F"/>
                          </a:solidFill>
                          <a:effectLst/>
                        </a:rPr>
                      </a:br>
                      <a:r>
                        <a:rPr kumimoji="0" lang="en-US" sz="600" b="0" i="0" u="none" strike="noStrike" kern="1200" cap="none" spc="0" normalizeH="0" baseline="0" noProof="0" dirty="0">
                          <a:ln>
                            <a:noFill/>
                          </a:ln>
                          <a:solidFill>
                            <a:srgbClr val="3F3F3F"/>
                          </a:solidFill>
                          <a:effectLst/>
                          <a:uLnTx/>
                          <a:uFillTx/>
                          <a:latin typeface="Segoe UI"/>
                          <a:ea typeface="+mn-ea"/>
                          <a:cs typeface="+mn-cs"/>
                        </a:rPr>
                        <a:t>(</a:t>
                      </a:r>
                      <a:r>
                        <a:rPr kumimoji="0" lang="en-US" sz="600" b="0" i="0" u="none" strike="noStrike" kern="1200" cap="none" spc="0" normalizeH="0" baseline="0" noProof="0" dirty="0" err="1">
                          <a:ln>
                            <a:noFill/>
                          </a:ln>
                          <a:solidFill>
                            <a:srgbClr val="3F3F3F"/>
                          </a:solidFill>
                          <a:effectLst/>
                          <a:uLnTx/>
                          <a:uFillTx/>
                          <a:latin typeface="Segoe UI"/>
                          <a:ea typeface="+mn-ea"/>
                          <a:cs typeface="+mn-cs"/>
                        </a:rPr>
                        <a:t>tbd</a:t>
                      </a:r>
                      <a:r>
                        <a:rPr kumimoji="0" lang="en-US" sz="600" b="0" i="0" u="none" strike="noStrike" kern="1200" cap="none" spc="0" normalizeH="0" baseline="0" noProof="0" dirty="0">
                          <a:ln>
                            <a:noFill/>
                          </a:ln>
                          <a:solidFill>
                            <a:srgbClr val="3F3F3F"/>
                          </a:solidFill>
                          <a:effectLst/>
                          <a:uLnTx/>
                          <a:uFillTx/>
                          <a:latin typeface="Segoe UI"/>
                          <a:ea typeface="+mn-ea"/>
                          <a:cs typeface="+mn-cs"/>
                        </a:rPr>
                        <a:t>.)</a:t>
                      </a:r>
                      <a:endParaRPr lang="en-US" sz="800" b="0" u="none" strike="noStrike" kern="1200" noProof="0" dirty="0">
                        <a:solidFill>
                          <a:srgbClr val="3F3F3F"/>
                        </a:solidFill>
                        <a:effectLst/>
                        <a:latin typeface="Segoe UI"/>
                        <a:ea typeface="+mn-ea"/>
                        <a:cs typeface="+mn-cs"/>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ctr" fontAlgn="base"/>
                      <a:r>
                        <a:rPr lang="en-US" sz="800" b="0" noProof="0" dirty="0">
                          <a:solidFill>
                            <a:srgbClr val="000000"/>
                          </a:solidFill>
                          <a:effectLst/>
                        </a:rPr>
                        <a:t>-​</a:t>
                      </a:r>
                      <a:endParaRPr lang="en-US" sz="1400" b="0" i="0" noProof="0" dirty="0">
                        <a:solidFill>
                          <a:srgbClr val="000000"/>
                        </a:solidFill>
                        <a:effectLst/>
                        <a:latin typeface="Segoe UI Semilight" panose="020B0402040204020203" pitchFamily="34" charset="0"/>
                        <a:cs typeface="Segoe UI Semilight" panose="020B0402040204020203"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ln>
                            <a:solidFill>
                              <a:srgbClr val="FFC000"/>
                            </a:solidFill>
                          </a:ln>
                          <a:solidFill>
                            <a:schemeClr val="tx2">
                              <a:lumMod val="75000"/>
                              <a:lumOff val="25000"/>
                            </a:schemeClr>
                          </a:solidFill>
                          <a:effectLst/>
                        </a:rPr>
                        <a:t>​</a:t>
                      </a:r>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ln>
                          <a:solidFill>
                            <a:srgbClr val="FFC000"/>
                          </a:solidFill>
                        </a:ln>
                        <a:solidFill>
                          <a:schemeClr val="tx2">
                            <a:lumMod val="75000"/>
                            <a:lumOff val="25000"/>
                          </a:schemeClr>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3F3F3F"/>
                          </a:solidFill>
                          <a:effectLst/>
                        </a:rPr>
                        <a:t>​</a:t>
                      </a:r>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3F3F3F"/>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lvl1pPr marL="0" algn="l" defTabSz="914400" rtl="0" eaLnBrk="1" latinLnBrk="0" hangingPunct="1">
                        <a:defRPr sz="1800" kern="1200">
                          <a:solidFill>
                            <a:schemeClr val="dk1"/>
                          </a:solidFill>
                          <a:latin typeface="Segoe UI"/>
                        </a:defRPr>
                      </a:lvl1pPr>
                      <a:lvl2pPr marL="457200" algn="l" defTabSz="914400" rtl="0" eaLnBrk="1" latinLnBrk="0" hangingPunct="1">
                        <a:defRPr sz="1800" kern="1200">
                          <a:solidFill>
                            <a:schemeClr val="dk1"/>
                          </a:solidFill>
                          <a:latin typeface="Segoe UI"/>
                        </a:defRPr>
                      </a:lvl2pPr>
                      <a:lvl3pPr marL="914400" algn="l" defTabSz="914400" rtl="0" eaLnBrk="1" latinLnBrk="0" hangingPunct="1">
                        <a:defRPr sz="1800" kern="1200">
                          <a:solidFill>
                            <a:schemeClr val="dk1"/>
                          </a:solidFill>
                          <a:latin typeface="Segoe UI"/>
                        </a:defRPr>
                      </a:lvl3pPr>
                      <a:lvl4pPr marL="1371600" algn="l" defTabSz="914400" rtl="0" eaLnBrk="1" latinLnBrk="0" hangingPunct="1">
                        <a:defRPr sz="1800" kern="1200">
                          <a:solidFill>
                            <a:schemeClr val="dk1"/>
                          </a:solidFill>
                          <a:latin typeface="Segoe UI"/>
                        </a:defRPr>
                      </a:lvl4pPr>
                      <a:lvl5pPr marL="1828800" algn="l" defTabSz="914400" rtl="0" eaLnBrk="1" latinLnBrk="0" hangingPunct="1">
                        <a:defRPr sz="1800" kern="1200">
                          <a:solidFill>
                            <a:schemeClr val="dk1"/>
                          </a:solidFill>
                          <a:latin typeface="Segoe UI"/>
                        </a:defRPr>
                      </a:lvl5pPr>
                      <a:lvl6pPr marL="2286000" algn="l" defTabSz="914400" rtl="0" eaLnBrk="1" latinLnBrk="0" hangingPunct="1">
                        <a:defRPr sz="1800" kern="1200">
                          <a:solidFill>
                            <a:schemeClr val="dk1"/>
                          </a:solidFill>
                          <a:latin typeface="Segoe UI"/>
                        </a:defRPr>
                      </a:lvl6pPr>
                      <a:lvl7pPr marL="2743200" algn="l" defTabSz="914400" rtl="0" eaLnBrk="1" latinLnBrk="0" hangingPunct="1">
                        <a:defRPr sz="1800" kern="1200">
                          <a:solidFill>
                            <a:schemeClr val="dk1"/>
                          </a:solidFill>
                          <a:latin typeface="Segoe UI"/>
                        </a:defRPr>
                      </a:lvl7pPr>
                      <a:lvl8pPr marL="3200400" algn="l" defTabSz="914400" rtl="0" eaLnBrk="1" latinLnBrk="0" hangingPunct="1">
                        <a:defRPr sz="1800" kern="1200">
                          <a:solidFill>
                            <a:schemeClr val="dk1"/>
                          </a:solidFill>
                          <a:latin typeface="Segoe UI"/>
                        </a:defRPr>
                      </a:lvl8pPr>
                      <a:lvl9pPr marL="3657600" algn="l" defTabSz="914400" rtl="0" eaLnBrk="1" latinLnBrk="0" hangingPunct="1">
                        <a:defRPr sz="1800" kern="1200">
                          <a:solidFill>
                            <a:schemeClr val="dk1"/>
                          </a:solidFill>
                          <a:latin typeface="Segoe UI"/>
                        </a:defRPr>
                      </a:lvl9pPr>
                    </a:lstStyle>
                    <a:p>
                      <a:pPr algn="l" fontAlgn="auto"/>
                      <a:r>
                        <a:rPr lang="en-US" sz="800" b="0" u="none" strike="noStrike" noProof="0" dirty="0">
                          <a:solidFill>
                            <a:srgbClr val="000000"/>
                          </a:solidFill>
                          <a:effectLst/>
                        </a:rPr>
                        <a:t>​</a:t>
                      </a:r>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tc>
                  <a:txBody>
                    <a:bodyPr/>
                    <a:lstStyle/>
                    <a:p>
                      <a:pPr algn="l" fontAlgn="auto"/>
                      <a:endParaRPr lang="en-US" sz="800" b="0" i="0" u="none" strike="noStrike" noProof="0" dirty="0">
                        <a:solidFill>
                          <a:srgbClr val="000000"/>
                        </a:solidFill>
                        <a:effectLst/>
                        <a:latin typeface="Arial" panose="020B0604020202020204" pitchFamily="34" charset="0"/>
                      </a:endParaRPr>
                    </a:p>
                  </a:txBody>
                  <a:tcPr marL="73563" marR="73563" marT="36781" marB="36781" anchor="ctr"/>
                </a:tc>
                <a:extLst>
                  <a:ext uri="{0D108BD9-81ED-4DB2-BD59-A6C34878D82A}">
                    <a16:rowId xmlns:a16="http://schemas.microsoft.com/office/drawing/2014/main" val="2925268940"/>
                  </a:ext>
                </a:extLst>
              </a:tr>
            </a:tbl>
          </a:graphicData>
        </a:graphic>
      </p:graphicFrame>
      <p:sp>
        <p:nvSpPr>
          <p:cNvPr id="26" name="Rectangle 25" descr="© INSCALE GmbH, 26.05.2010&#10;http://www.presentationload.com/">
            <a:extLst>
              <a:ext uri="{FF2B5EF4-FFF2-40B4-BE49-F238E27FC236}">
                <a16:creationId xmlns:a16="http://schemas.microsoft.com/office/drawing/2014/main" id="{6D8344F8-C860-0C0A-EDC8-4536D96123BD}"/>
              </a:ext>
            </a:extLst>
          </p:cNvPr>
          <p:cNvSpPr>
            <a:spLocks noChangeArrowheads="1"/>
          </p:cNvSpPr>
          <p:nvPr/>
        </p:nvSpPr>
        <p:spPr bwMode="auto">
          <a:xfrm>
            <a:off x="3924000" y="2340000"/>
            <a:ext cx="720000" cy="360000"/>
          </a:xfrm>
          <a:prstGeom prst="rect">
            <a:avLst/>
          </a:prstGeom>
          <a:solidFill>
            <a:srgbClr val="4472C4"/>
          </a:solidFill>
          <a:ln w="12700">
            <a:noFill/>
            <a:miter lim="800000"/>
            <a:headEnd/>
            <a:tailEnd/>
          </a:ln>
          <a:effectLst/>
        </p:spPr>
        <p:txBody>
          <a:bodyPr lIns="0" tIns="0" rIns="0" bIns="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74625" algn="ctr" defTabSz="801688" rtl="0" eaLnBrk="0" fontAlgn="auto" latinLnBrk="0" hangingPunct="0">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Recruiting</a:t>
            </a:r>
          </a:p>
        </p:txBody>
      </p:sp>
      <p:sp>
        <p:nvSpPr>
          <p:cNvPr id="32" name="Rectangle 31" descr="© INSCALE GmbH, 26.05.2010&#10;http://www.presentationload.com/">
            <a:extLst>
              <a:ext uri="{FF2B5EF4-FFF2-40B4-BE49-F238E27FC236}">
                <a16:creationId xmlns:a16="http://schemas.microsoft.com/office/drawing/2014/main" id="{8E9A2B37-2712-431A-660B-032230418A53}"/>
              </a:ext>
            </a:extLst>
          </p:cNvPr>
          <p:cNvSpPr>
            <a:spLocks noChangeArrowheads="1"/>
          </p:cNvSpPr>
          <p:nvPr/>
        </p:nvSpPr>
        <p:spPr bwMode="auto">
          <a:xfrm>
            <a:off x="3584961" y="2772000"/>
            <a:ext cx="540000" cy="360000"/>
          </a:xfrm>
          <a:prstGeom prst="rect">
            <a:avLst/>
          </a:prstGeom>
          <a:solidFill>
            <a:srgbClr val="4472C4"/>
          </a:solidFill>
          <a:ln w="12700">
            <a:noFill/>
            <a:miter lim="800000"/>
            <a:headEnd/>
            <a:tailEnd/>
          </a:ln>
          <a:effectLst/>
        </p:spPr>
        <p:txBody>
          <a:bodyPr lIns="0" tIns="0" rIns="0" bIns="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74625" algn="ctr" defTabSz="801688" rtl="0" eaLnBrk="0" fontAlgn="auto" latinLnBrk="0" hangingPunct="0">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Comfort</a:t>
            </a:r>
            <a:b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b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T&amp;A</a:t>
            </a:r>
          </a:p>
        </p:txBody>
      </p:sp>
      <p:sp>
        <p:nvSpPr>
          <p:cNvPr id="33" name="Rectangle 32" descr="© INSCALE GmbH, 26.05.2010&#10;http://www.presentationload.com/">
            <a:extLst>
              <a:ext uri="{FF2B5EF4-FFF2-40B4-BE49-F238E27FC236}">
                <a16:creationId xmlns:a16="http://schemas.microsoft.com/office/drawing/2014/main" id="{53683A1F-4B23-3B29-90B1-9ACC7247EA4A}"/>
              </a:ext>
            </a:extLst>
          </p:cNvPr>
          <p:cNvSpPr>
            <a:spLocks noChangeArrowheads="1"/>
          </p:cNvSpPr>
          <p:nvPr/>
        </p:nvSpPr>
        <p:spPr bwMode="auto">
          <a:xfrm>
            <a:off x="6264000" y="2772000"/>
            <a:ext cx="540000" cy="360000"/>
          </a:xfrm>
          <a:prstGeom prst="rect">
            <a:avLst/>
          </a:prstGeom>
          <a:solidFill>
            <a:srgbClr val="4472C4"/>
          </a:solidFill>
          <a:ln w="12700">
            <a:noFill/>
            <a:miter lim="800000"/>
            <a:headEnd/>
            <a:tailEnd/>
          </a:ln>
          <a:effectLst/>
        </p:spPr>
        <p:txBody>
          <a:bodyPr lIns="0" tIns="0" rIns="0" bIns="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74625" algn="ctr" defTabSz="801688" rtl="0" eaLnBrk="0" fontAlgn="auto" latinLnBrk="0" hangingPunct="0">
              <a:lnSpc>
                <a:spcPct val="100000"/>
              </a:lnSpc>
              <a:spcBef>
                <a:spcPct val="5000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Merge Time Tracking</a:t>
            </a:r>
          </a:p>
        </p:txBody>
      </p:sp>
      <p:sp>
        <p:nvSpPr>
          <p:cNvPr id="36" name="Rectangle 35" descr="© INSCALE GmbH, 26.05.2010&#10;http://www.presentationload.com/">
            <a:extLst>
              <a:ext uri="{FF2B5EF4-FFF2-40B4-BE49-F238E27FC236}">
                <a16:creationId xmlns:a16="http://schemas.microsoft.com/office/drawing/2014/main" id="{128F2584-034A-1157-0A68-98976A6007B3}"/>
              </a:ext>
            </a:extLst>
          </p:cNvPr>
          <p:cNvSpPr>
            <a:spLocks noChangeArrowheads="1"/>
          </p:cNvSpPr>
          <p:nvPr/>
        </p:nvSpPr>
        <p:spPr bwMode="auto">
          <a:xfrm>
            <a:off x="4680000" y="3204000"/>
            <a:ext cx="1080000" cy="360000"/>
          </a:xfrm>
          <a:prstGeom prst="rect">
            <a:avLst/>
          </a:prstGeom>
          <a:solidFill>
            <a:srgbClr val="4472C4"/>
          </a:solidFill>
          <a:ln w="12700">
            <a:noFill/>
            <a:miter lim="800000"/>
            <a:headEnd/>
            <a:tailEnd/>
          </a:ln>
          <a:effectLst/>
        </p:spPr>
        <p:txBody>
          <a:bodyPr lIns="0" tIns="0" rIns="0" bIns="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74625" algn="ctr" defTabSz="801688" rtl="0" eaLnBrk="0" fontAlgn="auto" latinLnBrk="0" hangingPunct="0">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Integration </a:t>
            </a:r>
            <a:b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b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6 apps</a:t>
            </a:r>
          </a:p>
        </p:txBody>
      </p:sp>
      <p:sp>
        <p:nvSpPr>
          <p:cNvPr id="37" name="Rectangle 36" descr="© INSCALE GmbH, 26.05.2010&#10;http://www.presentationload.com/">
            <a:extLst>
              <a:ext uri="{FF2B5EF4-FFF2-40B4-BE49-F238E27FC236}">
                <a16:creationId xmlns:a16="http://schemas.microsoft.com/office/drawing/2014/main" id="{1FED243B-E21A-99AC-0E0E-0B16A60FDB6A}"/>
              </a:ext>
            </a:extLst>
          </p:cNvPr>
          <p:cNvSpPr>
            <a:spLocks noChangeArrowheads="1"/>
          </p:cNvSpPr>
          <p:nvPr/>
        </p:nvSpPr>
        <p:spPr bwMode="auto">
          <a:xfrm>
            <a:off x="3024000" y="3636000"/>
            <a:ext cx="360000" cy="360000"/>
          </a:xfrm>
          <a:prstGeom prst="rect">
            <a:avLst/>
          </a:prstGeom>
          <a:solidFill>
            <a:srgbClr val="4472C4"/>
          </a:solidFill>
          <a:ln w="12700">
            <a:noFill/>
            <a:miter lim="800000"/>
            <a:headEnd/>
            <a:tailEnd/>
          </a:ln>
          <a:effectLst/>
        </p:spPr>
        <p:txBody>
          <a:bodyPr lIns="0" tIns="0" rIns="0" bIns="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74625" algn="ctr" defTabSz="801688" rtl="0" eaLnBrk="0" fontAlgn="auto" latinLnBrk="0" hangingPunct="0">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Self-</a:t>
            </a:r>
            <a:b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b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Service</a:t>
            </a:r>
          </a:p>
        </p:txBody>
      </p:sp>
      <p:sp>
        <p:nvSpPr>
          <p:cNvPr id="38" name="Rectangle 37" descr="© INSCALE GmbH, 26.05.2010&#10;http://www.presentationload.com/">
            <a:extLst>
              <a:ext uri="{FF2B5EF4-FFF2-40B4-BE49-F238E27FC236}">
                <a16:creationId xmlns:a16="http://schemas.microsoft.com/office/drawing/2014/main" id="{81FAF4E0-6902-9A4B-0270-82E185F426C6}"/>
              </a:ext>
            </a:extLst>
          </p:cNvPr>
          <p:cNvSpPr>
            <a:spLocks noChangeArrowheads="1"/>
          </p:cNvSpPr>
          <p:nvPr/>
        </p:nvSpPr>
        <p:spPr bwMode="auto">
          <a:xfrm>
            <a:off x="6804000" y="4068000"/>
            <a:ext cx="1080000" cy="360000"/>
          </a:xfrm>
          <a:prstGeom prst="rect">
            <a:avLst/>
          </a:prstGeom>
          <a:solidFill>
            <a:srgbClr val="4472C4"/>
          </a:solidFill>
          <a:ln w="12700">
            <a:noFill/>
            <a:miter lim="800000"/>
            <a:headEnd/>
            <a:tailEnd/>
          </a:ln>
          <a:effectLst/>
        </p:spPr>
        <p:txBody>
          <a:bodyPr lIns="0" tIns="0" rIns="0" bIns="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174625" algn="ctr" defTabSz="801688" rtl="0" eaLnBrk="0" fontAlgn="auto" latinLnBrk="0" hangingPunct="0">
              <a:lnSpc>
                <a:spcPct val="100000"/>
              </a:lnSpc>
              <a:spcBef>
                <a:spcPct val="5000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Integration </a:t>
            </a:r>
            <a:b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br>
            <a:r>
              <a:rPr kumimoji="0" lang="en-US" sz="800" b="0" i="0" u="none" strike="noStrike" kern="1200" cap="none" spc="0" normalizeH="0" baseline="0" noProof="0" dirty="0">
                <a:ln>
                  <a:noFill/>
                </a:ln>
                <a:solidFill>
                  <a:srgbClr val="FFFFFF"/>
                </a:solidFill>
                <a:effectLst/>
                <a:uLnTx/>
                <a:uFillTx/>
                <a:latin typeface="Segoe UI Semilight" panose="020B0402040204020203" pitchFamily="34" charset="0"/>
                <a:ea typeface="+mn-ea"/>
                <a:cs typeface="Segoe UI Semilight" panose="020B0402040204020203" pitchFamily="34" charset="0"/>
              </a:rPr>
              <a:t>additional apps</a:t>
            </a:r>
          </a:p>
        </p:txBody>
      </p:sp>
    </p:spTree>
    <p:extLst>
      <p:ext uri="{BB962C8B-B14F-4D97-AF65-F5344CB8AC3E}">
        <p14:creationId xmlns:p14="http://schemas.microsoft.com/office/powerpoint/2010/main" val="4236244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EC0F1-773E-D0A3-99F5-2FF5A08BAB2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FD29B1C-B5AD-69C1-740B-E90105247FB8}"/>
              </a:ext>
            </a:extLst>
          </p:cNvPr>
          <p:cNvSpPr>
            <a:spLocks noGrp="1"/>
          </p:cNvSpPr>
          <p:nvPr>
            <p:ph type="ctrTitle"/>
          </p:nvPr>
        </p:nvSpPr>
        <p:spPr/>
        <p:txBody>
          <a:bodyPr/>
          <a:lstStyle/>
          <a:p>
            <a:r>
              <a:rPr lang="en-US"/>
              <a:t>Next Steps</a:t>
            </a:r>
          </a:p>
        </p:txBody>
      </p:sp>
      <p:sp>
        <p:nvSpPr>
          <p:cNvPr id="6" name="Subtitle 5">
            <a:extLst>
              <a:ext uri="{FF2B5EF4-FFF2-40B4-BE49-F238E27FC236}">
                <a16:creationId xmlns:a16="http://schemas.microsoft.com/office/drawing/2014/main" id="{02B81829-9708-36BA-D1F0-92DC283A2DD7}"/>
              </a:ext>
            </a:extLst>
          </p:cNvPr>
          <p:cNvSpPr>
            <a:spLocks noGrp="1"/>
          </p:cNvSpPr>
          <p:nvPr>
            <p:ph type="subTitle" idx="1"/>
          </p:nvPr>
        </p:nvSpPr>
        <p:spPr>
          <a:xfrm>
            <a:off x="252000" y="2591999"/>
            <a:ext cx="8139760" cy="1440000"/>
          </a:xfrm>
        </p:spPr>
        <p:txBody>
          <a:bodyPr/>
          <a:lstStyle/>
          <a:p>
            <a:r>
              <a:rPr lang="en-US"/>
              <a:t>The next steps to success</a:t>
            </a:r>
            <a:endParaRPr lang="LID4096"/>
          </a:p>
        </p:txBody>
      </p:sp>
    </p:spTree>
    <p:extLst>
      <p:ext uri="{BB962C8B-B14F-4D97-AF65-F5344CB8AC3E}">
        <p14:creationId xmlns:p14="http://schemas.microsoft.com/office/powerpoint/2010/main" val="1809012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8606B-7016-1478-B8ED-5EEE715FE90D}"/>
              </a:ext>
            </a:extLst>
          </p:cNvPr>
          <p:cNvSpPr>
            <a:spLocks noGrp="1"/>
          </p:cNvSpPr>
          <p:nvPr>
            <p:ph type="ctrTitle"/>
          </p:nvPr>
        </p:nvSpPr>
        <p:spPr>
          <a:xfrm>
            <a:off x="685800" y="252000"/>
            <a:ext cx="5073720" cy="792000"/>
          </a:xfrm>
        </p:spPr>
        <p:txBody>
          <a:bodyPr wrap="square" anchor="ctr">
            <a:normAutofit/>
          </a:bodyPr>
          <a:lstStyle/>
          <a:p>
            <a:r>
              <a:rPr lang="en-US" sz="2600" noProof="0" dirty="0">
                <a:solidFill>
                  <a:schemeClr val="tx2">
                    <a:lumMod val="90000"/>
                    <a:lumOff val="10000"/>
                  </a:schemeClr>
                </a:solidFill>
                <a:latin typeface="+mj-lt"/>
              </a:rPr>
              <a:t>Next concrete steps example</a:t>
            </a:r>
          </a:p>
        </p:txBody>
      </p:sp>
      <p:sp>
        <p:nvSpPr>
          <p:cNvPr id="9" name="Subtitle 2">
            <a:extLst>
              <a:ext uri="{FF2B5EF4-FFF2-40B4-BE49-F238E27FC236}">
                <a16:creationId xmlns:a16="http://schemas.microsoft.com/office/drawing/2014/main" id="{1D12D7A0-A8A1-0DDC-2BCA-3A2A789F738C}"/>
              </a:ext>
            </a:extLst>
          </p:cNvPr>
          <p:cNvSpPr>
            <a:spLocks noGrp="1"/>
          </p:cNvSpPr>
          <p:nvPr>
            <p:ph type="subTitle" idx="1"/>
          </p:nvPr>
        </p:nvSpPr>
        <p:spPr>
          <a:xfrm>
            <a:off x="6840252" y="1093304"/>
            <a:ext cx="1943604" cy="737501"/>
          </a:xfrm>
        </p:spPr>
        <p:txBody>
          <a:bodyPr/>
          <a:lstStyle/>
          <a:p>
            <a:endParaRPr lang="en-US" noProof="0" dirty="0"/>
          </a:p>
        </p:txBody>
      </p:sp>
      <p:sp>
        <p:nvSpPr>
          <p:cNvPr id="11" name="Picture Placeholder 4">
            <a:extLst>
              <a:ext uri="{FF2B5EF4-FFF2-40B4-BE49-F238E27FC236}">
                <a16:creationId xmlns:a16="http://schemas.microsoft.com/office/drawing/2014/main" id="{8815D94E-98B7-8641-3746-28097315EEFD}"/>
              </a:ext>
            </a:extLst>
          </p:cNvPr>
          <p:cNvSpPr>
            <a:spLocks noGrp="1"/>
          </p:cNvSpPr>
          <p:nvPr>
            <p:ph type="pic" sz="quarter" idx="12"/>
          </p:nvPr>
        </p:nvSpPr>
        <p:spPr>
          <a:xfrm>
            <a:off x="6012000" y="0"/>
            <a:ext cx="3132000" cy="5715000"/>
          </a:xfrm>
        </p:spPr>
        <p:txBody>
          <a:bodyPr/>
          <a:lstStyle/>
          <a:p>
            <a:endParaRPr lang="en-US" noProof="0" dirty="0"/>
          </a:p>
        </p:txBody>
      </p:sp>
      <p:graphicFrame>
        <p:nvGraphicFramePr>
          <p:cNvPr id="5" name="Content Placeholder 2">
            <a:extLst>
              <a:ext uri="{FF2B5EF4-FFF2-40B4-BE49-F238E27FC236}">
                <a16:creationId xmlns:a16="http://schemas.microsoft.com/office/drawing/2014/main" id="{BEBEC482-51AC-2C61-8A75-18A533C24ACA}"/>
              </a:ext>
            </a:extLst>
          </p:cNvPr>
          <p:cNvGraphicFramePr>
            <a:graphicFrameLocks noGrp="1"/>
          </p:cNvGraphicFramePr>
          <p:nvPr>
            <p:ph idx="11"/>
            <p:extLst>
              <p:ext uri="{D42A27DB-BD31-4B8C-83A1-F6EECF244321}">
                <p14:modId xmlns:p14="http://schemas.microsoft.com/office/powerpoint/2010/main" val="3818799477"/>
              </p:ext>
            </p:extLst>
          </p:nvPr>
        </p:nvGraphicFramePr>
        <p:xfrm>
          <a:off x="-4032" y="1044000"/>
          <a:ext cx="5508000" cy="41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Bildplatzhalter 7">
            <a:extLst>
              <a:ext uri="{FF2B5EF4-FFF2-40B4-BE49-F238E27FC236}">
                <a16:creationId xmlns:a16="http://schemas.microsoft.com/office/drawing/2014/main" id="{195413C7-4260-A775-62B3-85098E3AD068}"/>
              </a:ext>
            </a:extLst>
          </p:cNvPr>
          <p:cNvPicPr>
            <a:picLocks noChangeAspect="1"/>
          </p:cNvPicPr>
          <p:nvPr/>
        </p:nvPicPr>
        <p:blipFill>
          <a:blip r:embed="rId7">
            <a:extLst>
              <a:ext uri="{28A0092B-C50C-407E-A947-70E740481C1C}">
                <a14:useLocalDpi xmlns:a14="http://schemas.microsoft.com/office/drawing/2010/main" val="0"/>
              </a:ext>
            </a:extLst>
          </a:blip>
          <a:srcRect l="36051" r="24713"/>
          <a:stretch>
            <a:fillRect/>
          </a:stretch>
        </p:blipFill>
        <p:spPr>
          <a:xfrm>
            <a:off x="5787108" y="0"/>
            <a:ext cx="3356892" cy="5715000"/>
          </a:xfrm>
          <a:prstGeom prst="rect">
            <a:avLst/>
          </a:prstGeom>
        </p:spPr>
      </p:pic>
    </p:spTree>
    <p:extLst>
      <p:ext uri="{BB962C8B-B14F-4D97-AF65-F5344CB8AC3E}">
        <p14:creationId xmlns:p14="http://schemas.microsoft.com/office/powerpoint/2010/main" val="68977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5274D3-92E5-1328-EF94-EC8F9CE6EE29}"/>
              </a:ext>
            </a:extLst>
          </p:cNvPr>
          <p:cNvSpPr>
            <a:spLocks noGrp="1"/>
          </p:cNvSpPr>
          <p:nvPr>
            <p:ph type="ctrTitle"/>
          </p:nvPr>
        </p:nvSpPr>
        <p:spPr/>
        <p:txBody>
          <a:bodyPr>
            <a:normAutofit/>
          </a:bodyPr>
          <a:lstStyle/>
          <a:p>
            <a:r>
              <a:rPr lang="en-US" sz="4400"/>
              <a:t>Welcome and Introduction</a:t>
            </a:r>
            <a:endParaRPr lang="LID4096" sz="4400"/>
          </a:p>
        </p:txBody>
      </p:sp>
      <p:sp>
        <p:nvSpPr>
          <p:cNvPr id="6" name="Subtitle 5">
            <a:extLst>
              <a:ext uri="{FF2B5EF4-FFF2-40B4-BE49-F238E27FC236}">
                <a16:creationId xmlns:a16="http://schemas.microsoft.com/office/drawing/2014/main" id="{EF00490A-3271-C0FE-29DC-5B33B1DBC07D}"/>
              </a:ext>
            </a:extLst>
          </p:cNvPr>
          <p:cNvSpPr>
            <a:spLocks noGrp="1"/>
          </p:cNvSpPr>
          <p:nvPr>
            <p:ph type="subTitle" idx="1"/>
          </p:nvPr>
        </p:nvSpPr>
        <p:spPr/>
        <p:txBody>
          <a:bodyPr/>
          <a:lstStyle/>
          <a:p>
            <a:r>
              <a:rPr lang="de-DE"/>
              <a:t>Tell </a:t>
            </a:r>
            <a:r>
              <a:rPr lang="de-DE" err="1"/>
              <a:t>us</a:t>
            </a:r>
            <a:r>
              <a:rPr lang="de-DE"/>
              <a:t> </a:t>
            </a:r>
            <a:r>
              <a:rPr lang="de-DE" err="1"/>
              <a:t>about</a:t>
            </a:r>
            <a:r>
              <a:rPr lang="de-DE"/>
              <a:t> </a:t>
            </a:r>
            <a:r>
              <a:rPr lang="de-DE" err="1"/>
              <a:t>yourself</a:t>
            </a:r>
            <a:r>
              <a:rPr lang="de-DE"/>
              <a:t>!</a:t>
            </a:r>
            <a:endParaRPr lang="en-DE"/>
          </a:p>
        </p:txBody>
      </p:sp>
    </p:spTree>
    <p:extLst>
      <p:ext uri="{BB962C8B-B14F-4D97-AF65-F5344CB8AC3E}">
        <p14:creationId xmlns:p14="http://schemas.microsoft.com/office/powerpoint/2010/main" val="763159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1CD92-8EFA-8865-58E8-203E9007AD0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5F065B7-21AA-8A30-D563-87A9D888BFCD}"/>
              </a:ext>
            </a:extLst>
          </p:cNvPr>
          <p:cNvSpPr>
            <a:spLocks noGrp="1"/>
          </p:cNvSpPr>
          <p:nvPr>
            <p:ph type="ctrTitle"/>
          </p:nvPr>
        </p:nvSpPr>
        <p:spPr>
          <a:xfrm>
            <a:off x="252000" y="1174399"/>
            <a:ext cx="4197833" cy="654401"/>
          </a:xfrm>
        </p:spPr>
        <p:txBody>
          <a:bodyPr/>
          <a:lstStyle/>
          <a:p>
            <a:r>
              <a:rPr lang="en-US" sz="1800" noProof="0" dirty="0"/>
              <a:t>We are curious! </a:t>
            </a:r>
            <a:br>
              <a:rPr lang="en-US" sz="2400" noProof="0" dirty="0"/>
            </a:br>
            <a:r>
              <a:rPr lang="en-US" sz="2400" noProof="0" dirty="0"/>
              <a:t>Please tell us about yourself!</a:t>
            </a:r>
            <a:endParaRPr lang="en-US" sz="2400" noProof="0" dirty="0">
              <a:latin typeface="+mj-lt"/>
              <a:cs typeface="Segoe UI Semibold" panose="020B0702040204020203" pitchFamily="34" charset="0"/>
            </a:endParaRPr>
          </a:p>
        </p:txBody>
      </p:sp>
      <p:sp>
        <p:nvSpPr>
          <p:cNvPr id="8" name="Content Placeholder 7">
            <a:extLst>
              <a:ext uri="{FF2B5EF4-FFF2-40B4-BE49-F238E27FC236}">
                <a16:creationId xmlns:a16="http://schemas.microsoft.com/office/drawing/2014/main" id="{7AA151CE-FE3E-0357-888C-69191AF3FB2C}"/>
              </a:ext>
            </a:extLst>
          </p:cNvPr>
          <p:cNvSpPr>
            <a:spLocks noGrp="1"/>
          </p:cNvSpPr>
          <p:nvPr>
            <p:ph idx="11"/>
          </p:nvPr>
        </p:nvSpPr>
        <p:spPr>
          <a:xfrm>
            <a:off x="252000" y="2106452"/>
            <a:ext cx="4037822" cy="2813225"/>
          </a:xfrm>
        </p:spPr>
        <p:txBody>
          <a:bodyPr/>
          <a:lstStyle/>
          <a:p>
            <a:pPr marL="285750" lvl="2" indent="-285750">
              <a:spcAft>
                <a:spcPts val="600"/>
              </a:spcAft>
              <a:buFont typeface="Arial" panose="020B0604020202020204" pitchFamily="34" charset="0"/>
              <a:buChar char="•"/>
            </a:pPr>
            <a:r>
              <a:rPr lang="en-US" sz="1600" noProof="0" dirty="0"/>
              <a:t>What is your name?</a:t>
            </a:r>
          </a:p>
          <a:p>
            <a:pPr marL="285750" lvl="2" indent="-285750">
              <a:spcAft>
                <a:spcPts val="600"/>
              </a:spcAft>
              <a:buFont typeface="Arial" panose="020B0604020202020204" pitchFamily="34" charset="0"/>
              <a:buChar char="•"/>
            </a:pPr>
            <a:r>
              <a:rPr lang="en-US" sz="1600" noProof="0" dirty="0"/>
              <a:t>How long have you been working for the company?</a:t>
            </a:r>
          </a:p>
          <a:p>
            <a:pPr marL="285750" lvl="2" indent="-285750">
              <a:spcAft>
                <a:spcPts val="600"/>
              </a:spcAft>
              <a:buFont typeface="Arial" panose="020B0604020202020204" pitchFamily="34" charset="0"/>
              <a:buChar char="•"/>
            </a:pPr>
            <a:r>
              <a:rPr lang="en-US" sz="1600" noProof="0" dirty="0"/>
              <a:t>What is your role and scope?</a:t>
            </a:r>
          </a:p>
          <a:p>
            <a:pPr marL="285750" lvl="2" indent="-285750">
              <a:spcAft>
                <a:spcPts val="600"/>
              </a:spcAft>
              <a:buFont typeface="Arial" panose="020B0604020202020204" pitchFamily="34" charset="0"/>
              <a:buChar char="•"/>
            </a:pPr>
            <a:r>
              <a:rPr lang="en-US" sz="1600" noProof="0" dirty="0"/>
              <a:t>What are your responsibilities?</a:t>
            </a:r>
          </a:p>
          <a:p>
            <a:pPr lvl="2">
              <a:spcAft>
                <a:spcPts val="600"/>
              </a:spcAft>
            </a:pPr>
            <a:r>
              <a:rPr lang="en-US" sz="1600" noProof="0" dirty="0"/>
              <a:t>It’s nice to meet you!</a:t>
            </a:r>
          </a:p>
          <a:p>
            <a:pPr lvl="2">
              <a:spcAft>
                <a:spcPts val="600"/>
              </a:spcAft>
            </a:pPr>
            <a:endParaRPr lang="en-US" sz="1600" noProof="0" dirty="0"/>
          </a:p>
        </p:txBody>
      </p:sp>
      <p:sp>
        <p:nvSpPr>
          <p:cNvPr id="3" name="Picture Placeholder 2">
            <a:extLst>
              <a:ext uri="{FF2B5EF4-FFF2-40B4-BE49-F238E27FC236}">
                <a16:creationId xmlns:a16="http://schemas.microsoft.com/office/drawing/2014/main" id="{457196D5-4D8C-AF40-0CB1-39B51C2329AA}"/>
              </a:ext>
            </a:extLst>
          </p:cNvPr>
          <p:cNvSpPr>
            <a:spLocks noGrp="1"/>
          </p:cNvSpPr>
          <p:nvPr>
            <p:ph type="pic" sz="quarter" idx="12"/>
          </p:nvPr>
        </p:nvSpPr>
        <p:spPr/>
        <p:txBody>
          <a:bodyPr/>
          <a:lstStyle/>
          <a:p>
            <a:endParaRPr lang="en-US" noProof="0" dirty="0"/>
          </a:p>
        </p:txBody>
      </p:sp>
      <p:pic>
        <p:nvPicPr>
          <p:cNvPr id="9" name="Picture Placeholder 10" descr="A person holding a tablet&#10;&#10;Description automatically generated">
            <a:extLst>
              <a:ext uri="{FF2B5EF4-FFF2-40B4-BE49-F238E27FC236}">
                <a16:creationId xmlns:a16="http://schemas.microsoft.com/office/drawing/2014/main" id="{605C2278-27BA-69B1-6978-32B6E292DB57}"/>
              </a:ext>
            </a:extLst>
          </p:cNvPr>
          <p:cNvPicPr>
            <a:picLocks noChangeAspect="1"/>
          </p:cNvPicPr>
          <p:nvPr/>
        </p:nvPicPr>
        <p:blipFill>
          <a:blip r:embed="rId2">
            <a:extLst>
              <a:ext uri="{28A0092B-C50C-407E-A947-70E740481C1C}">
                <a14:useLocalDpi xmlns:a14="http://schemas.microsoft.com/office/drawing/2010/main" val="0"/>
              </a:ext>
            </a:extLst>
          </a:blip>
          <a:srcRect t="12" b="12"/>
          <a:stretch>
            <a:fillRect/>
          </a:stretch>
        </p:blipFill>
        <p:spPr>
          <a:xfrm>
            <a:off x="4572000" y="0"/>
            <a:ext cx="4572000" cy="5715000"/>
          </a:xfrm>
          <a:prstGeom prst="rect">
            <a:avLst/>
          </a:prstGeom>
        </p:spPr>
      </p:pic>
    </p:spTree>
    <p:extLst>
      <p:ext uri="{BB962C8B-B14F-4D97-AF65-F5344CB8AC3E}">
        <p14:creationId xmlns:p14="http://schemas.microsoft.com/office/powerpoint/2010/main" val="211250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B8075-5B43-AB2F-F030-6DF796DEFD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D2F1EC-D358-E3C3-9079-D6F2100509FA}"/>
              </a:ext>
            </a:extLst>
          </p:cNvPr>
          <p:cNvSpPr>
            <a:spLocks noGrp="1"/>
          </p:cNvSpPr>
          <p:nvPr>
            <p:ph type="ctrTitle"/>
          </p:nvPr>
        </p:nvSpPr>
        <p:spPr>
          <a:xfrm>
            <a:off x="252000" y="1467799"/>
            <a:ext cx="4032000" cy="571301"/>
          </a:xfrm>
        </p:spPr>
        <p:txBody>
          <a:bodyPr/>
          <a:lstStyle/>
          <a:p>
            <a:r>
              <a:rPr lang="en-US" noProof="0"/>
              <a:t>Michael Denninger</a:t>
            </a:r>
          </a:p>
        </p:txBody>
      </p:sp>
      <p:sp>
        <p:nvSpPr>
          <p:cNvPr id="3" name="Subtitle 2">
            <a:extLst>
              <a:ext uri="{FF2B5EF4-FFF2-40B4-BE49-F238E27FC236}">
                <a16:creationId xmlns:a16="http://schemas.microsoft.com/office/drawing/2014/main" id="{1824996E-1AF7-5F17-18CC-0507B7A1B388}"/>
              </a:ext>
            </a:extLst>
          </p:cNvPr>
          <p:cNvSpPr>
            <a:spLocks noGrp="1"/>
          </p:cNvSpPr>
          <p:nvPr>
            <p:ph type="subTitle" idx="1"/>
          </p:nvPr>
        </p:nvSpPr>
        <p:spPr/>
        <p:txBody>
          <a:bodyPr/>
          <a:lstStyle/>
          <a:p>
            <a:endParaRPr lang="en-US" noProof="0"/>
          </a:p>
        </p:txBody>
      </p:sp>
      <p:sp>
        <p:nvSpPr>
          <p:cNvPr id="4" name="Content Placeholder 3">
            <a:extLst>
              <a:ext uri="{FF2B5EF4-FFF2-40B4-BE49-F238E27FC236}">
                <a16:creationId xmlns:a16="http://schemas.microsoft.com/office/drawing/2014/main" id="{FD7F735A-F78B-931F-D482-F8EF83FC71F8}"/>
              </a:ext>
            </a:extLst>
          </p:cNvPr>
          <p:cNvSpPr>
            <a:spLocks noGrp="1"/>
          </p:cNvSpPr>
          <p:nvPr>
            <p:ph idx="11"/>
          </p:nvPr>
        </p:nvSpPr>
        <p:spPr/>
        <p:txBody>
          <a:bodyPr/>
          <a:lstStyle/>
          <a:p>
            <a:pPr>
              <a:spcBef>
                <a:spcPts val="1200"/>
              </a:spcBef>
            </a:pPr>
            <a:r>
              <a:rPr lang="en-US" sz="1400" noProof="0"/>
              <a:t>Director Customer Success Management</a:t>
            </a:r>
          </a:p>
          <a:p>
            <a:pPr>
              <a:spcBef>
                <a:spcPts val="1200"/>
              </a:spcBef>
            </a:pPr>
            <a:r>
              <a:rPr lang="en-US" sz="1400" noProof="0"/>
              <a:t>Michael.Denninger@hubdrive.com</a:t>
            </a:r>
          </a:p>
          <a:p>
            <a:pPr>
              <a:spcBef>
                <a:spcPts val="1200"/>
              </a:spcBef>
            </a:pPr>
            <a:r>
              <a:rPr lang="en-US" sz="1400" noProof="0"/>
              <a:t>+49 931 660 8460</a:t>
            </a:r>
          </a:p>
          <a:p>
            <a:pPr>
              <a:spcBef>
                <a:spcPts val="1200"/>
              </a:spcBef>
            </a:pPr>
            <a:r>
              <a:rPr lang="en-US" sz="1400" noProof="0"/>
              <a:t>linkedin.com/in/michael-denninger-7748144b</a:t>
            </a:r>
          </a:p>
        </p:txBody>
      </p:sp>
      <p:pic>
        <p:nvPicPr>
          <p:cNvPr id="8" name="Bildplatzhalter 7">
            <a:extLst>
              <a:ext uri="{FF2B5EF4-FFF2-40B4-BE49-F238E27FC236}">
                <a16:creationId xmlns:a16="http://schemas.microsoft.com/office/drawing/2014/main" id="{EF54DC37-5AC3-2B8E-BB17-DB504860EA36}"/>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30600" r="15962"/>
          <a:stretch/>
        </p:blipFill>
        <p:spPr>
          <a:xfrm>
            <a:off x="4572001" y="0"/>
            <a:ext cx="4572000" cy="5715000"/>
          </a:xfrm>
        </p:spPr>
      </p:pic>
      <p:sp>
        <p:nvSpPr>
          <p:cNvPr id="6" name="Text Placeholder 5">
            <a:extLst>
              <a:ext uri="{FF2B5EF4-FFF2-40B4-BE49-F238E27FC236}">
                <a16:creationId xmlns:a16="http://schemas.microsoft.com/office/drawing/2014/main" id="{E5F7E863-183D-8FAE-61BE-127B125A50CE}"/>
              </a:ext>
            </a:extLst>
          </p:cNvPr>
          <p:cNvSpPr>
            <a:spLocks noGrp="1"/>
          </p:cNvSpPr>
          <p:nvPr>
            <p:ph type="body" sz="quarter" idx="13"/>
          </p:nvPr>
        </p:nvSpPr>
        <p:spPr/>
        <p:txBody>
          <a:bodyPr/>
          <a:lstStyle/>
          <a:p>
            <a:r>
              <a:rPr lang="en-US" noProof="0"/>
              <a:t> </a:t>
            </a:r>
          </a:p>
        </p:txBody>
      </p:sp>
    </p:spTree>
    <p:extLst>
      <p:ext uri="{BB962C8B-B14F-4D97-AF65-F5344CB8AC3E}">
        <p14:creationId xmlns:p14="http://schemas.microsoft.com/office/powerpoint/2010/main" val="893271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68A05-FC3F-D8FD-4C45-9053D0F6FF3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8600354-CFA3-625E-6693-9DEB9BFF8D04}"/>
              </a:ext>
            </a:extLst>
          </p:cNvPr>
          <p:cNvSpPr>
            <a:spLocks noGrp="1"/>
          </p:cNvSpPr>
          <p:nvPr>
            <p:ph type="ctrTitle"/>
          </p:nvPr>
        </p:nvSpPr>
        <p:spPr>
          <a:xfrm>
            <a:off x="252000" y="575999"/>
            <a:ext cx="8892000" cy="2016000"/>
          </a:xfrm>
        </p:spPr>
        <p:txBody>
          <a:bodyPr/>
          <a:lstStyle/>
          <a:p>
            <a:r>
              <a:rPr lang="en-US"/>
              <a:t>CSM Motivation &amp; Service Offer</a:t>
            </a:r>
            <a:endParaRPr lang="LID4096"/>
          </a:p>
        </p:txBody>
      </p:sp>
      <p:sp>
        <p:nvSpPr>
          <p:cNvPr id="6" name="Subtitle 5">
            <a:extLst>
              <a:ext uri="{FF2B5EF4-FFF2-40B4-BE49-F238E27FC236}">
                <a16:creationId xmlns:a16="http://schemas.microsoft.com/office/drawing/2014/main" id="{630DD250-0960-534C-C41E-09DBD30B473F}"/>
              </a:ext>
            </a:extLst>
          </p:cNvPr>
          <p:cNvSpPr>
            <a:spLocks noGrp="1"/>
          </p:cNvSpPr>
          <p:nvPr>
            <p:ph type="subTitle" idx="1"/>
          </p:nvPr>
        </p:nvSpPr>
        <p:spPr/>
        <p:txBody>
          <a:bodyPr/>
          <a:lstStyle/>
          <a:p>
            <a:r>
              <a:rPr lang="en-US"/>
              <a:t>Role, scope and differentiation</a:t>
            </a:r>
          </a:p>
          <a:p>
            <a:endParaRPr lang="en-DE"/>
          </a:p>
        </p:txBody>
      </p:sp>
    </p:spTree>
    <p:extLst>
      <p:ext uri="{BB962C8B-B14F-4D97-AF65-F5344CB8AC3E}">
        <p14:creationId xmlns:p14="http://schemas.microsoft.com/office/powerpoint/2010/main" val="1751804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01D6418-4C19-F18B-E567-6331E82EA52E}"/>
              </a:ext>
            </a:extLst>
          </p:cNvPr>
          <p:cNvSpPr>
            <a:spLocks noGrp="1"/>
          </p:cNvSpPr>
          <p:nvPr>
            <p:ph type="ctrTitle"/>
          </p:nvPr>
        </p:nvSpPr>
        <p:spPr>
          <a:xfrm>
            <a:off x="252000" y="359889"/>
            <a:ext cx="3991069" cy="959100"/>
          </a:xfrm>
        </p:spPr>
        <p:txBody>
          <a:bodyPr/>
          <a:lstStyle/>
          <a:p>
            <a:r>
              <a:rPr lang="en-US" sz="3200" dirty="0">
                <a:latin typeface="+mj-lt"/>
                <a:cs typeface="Segoe UI Semibold" panose="020B0702040204020203" pitchFamily="34" charset="0"/>
              </a:rPr>
              <a:t>Your success </a:t>
            </a:r>
            <a:br>
              <a:rPr lang="en-US" sz="3200" dirty="0">
                <a:latin typeface="+mj-lt"/>
                <a:cs typeface="Segoe UI Semibold" panose="020B0702040204020203" pitchFamily="34" charset="0"/>
              </a:rPr>
            </a:br>
            <a:r>
              <a:rPr lang="en-US" sz="3200" dirty="0">
                <a:latin typeface="+mj-lt"/>
                <a:cs typeface="Segoe UI Semibold" panose="020B0702040204020203" pitchFamily="34" charset="0"/>
              </a:rPr>
              <a:t>is our motivation</a:t>
            </a:r>
          </a:p>
        </p:txBody>
      </p:sp>
      <p:sp>
        <p:nvSpPr>
          <p:cNvPr id="8" name="Content Placeholder 7">
            <a:extLst>
              <a:ext uri="{FF2B5EF4-FFF2-40B4-BE49-F238E27FC236}">
                <a16:creationId xmlns:a16="http://schemas.microsoft.com/office/drawing/2014/main" id="{DB3CD10A-DABB-BB74-E84B-C637BF9C8637}"/>
              </a:ext>
            </a:extLst>
          </p:cNvPr>
          <p:cNvSpPr>
            <a:spLocks noGrp="1"/>
          </p:cNvSpPr>
          <p:nvPr>
            <p:ph idx="11"/>
          </p:nvPr>
        </p:nvSpPr>
        <p:spPr>
          <a:xfrm>
            <a:off x="252000" y="1687650"/>
            <a:ext cx="4037822" cy="3232027"/>
          </a:xfrm>
        </p:spPr>
        <p:txBody>
          <a:bodyPr vert="horz" lIns="0" tIns="36000" rIns="0" bIns="36000" rtlCol="0" anchor="t">
            <a:noAutofit/>
          </a:bodyPr>
          <a:lstStyle/>
          <a:p>
            <a:pPr lvl="2">
              <a:spcAft>
                <a:spcPts val="600"/>
              </a:spcAft>
            </a:pPr>
            <a:r>
              <a:rPr lang="en-US" sz="1600">
                <a:latin typeface="Segoe UI Light"/>
                <a:cs typeface="Segoe UI Light"/>
              </a:rPr>
              <a:t>With us, every customer has a personal Success Manager.</a:t>
            </a:r>
          </a:p>
          <a:p>
            <a:pPr lvl="2">
              <a:spcAft>
                <a:spcPts val="600"/>
              </a:spcAft>
            </a:pPr>
            <a:r>
              <a:rPr lang="en-US" sz="1600">
                <a:latin typeface="Segoe UI Light"/>
                <a:cs typeface="Segoe UI Light"/>
              </a:rPr>
              <a:t>This experienced consultant accompanies you during the initial implementation and continuously supports you in achieving further improvements in your HR management.</a:t>
            </a:r>
            <a:endParaRPr lang="de-DE" sz="1600">
              <a:latin typeface="Segoe UI Light"/>
              <a:cs typeface="Segoe UI Light"/>
            </a:endParaRPr>
          </a:p>
          <a:p>
            <a:pPr lvl="2">
              <a:spcAft>
                <a:spcPts val="600"/>
              </a:spcAft>
            </a:pPr>
            <a:r>
              <a:rPr lang="de-DE" sz="1600" i="1">
                <a:latin typeface="Segoe UI Light"/>
                <a:cs typeface="Segoe UI Light"/>
              </a:rPr>
              <a:t>"</a:t>
            </a:r>
            <a:r>
              <a:rPr lang="en-US" sz="1600" i="1">
                <a:latin typeface="Segoe UI Light"/>
                <a:cs typeface="Segoe UI Light"/>
              </a:rPr>
              <a:t> I ensure that you utilize the full potential of the software for your company.”</a:t>
            </a:r>
            <a:endParaRPr lang="de-DE" sz="1600" i="1">
              <a:latin typeface="Segoe UI Light"/>
              <a:cs typeface="Segoe UI Light"/>
            </a:endParaRPr>
          </a:p>
          <a:p>
            <a:pPr lvl="2">
              <a:spcAft>
                <a:spcPts val="600"/>
              </a:spcAft>
            </a:pPr>
            <a:endParaRPr lang="de-DE" sz="1600"/>
          </a:p>
        </p:txBody>
      </p:sp>
      <p:pic>
        <p:nvPicPr>
          <p:cNvPr id="22" name="Picture Placeholder 12" descr="Women sitting at a table with a computer and a cup of coffee&#10;&#10;Description automatically generated">
            <a:extLst>
              <a:ext uri="{FF2B5EF4-FFF2-40B4-BE49-F238E27FC236}">
                <a16:creationId xmlns:a16="http://schemas.microsoft.com/office/drawing/2014/main" id="{22A6403F-FFD0-8097-A2B4-1FCAC4548F6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a:stretch>
            <a:fillRect/>
          </a:stretch>
        </p:blipFill>
        <p:spPr>
          <a:xfrm>
            <a:off x="4572000" y="0"/>
            <a:ext cx="4572000" cy="5715000"/>
          </a:xfrm>
        </p:spPr>
      </p:pic>
    </p:spTree>
    <p:extLst>
      <p:ext uri="{BB962C8B-B14F-4D97-AF65-F5344CB8AC3E}">
        <p14:creationId xmlns:p14="http://schemas.microsoft.com/office/powerpoint/2010/main" val="151423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E009E8-B912-36A3-F8C1-ABF99626AFEE}"/>
              </a:ext>
            </a:extLst>
          </p:cNvPr>
          <p:cNvSpPr>
            <a:spLocks noGrp="1"/>
          </p:cNvSpPr>
          <p:nvPr>
            <p:ph type="title"/>
          </p:nvPr>
        </p:nvSpPr>
        <p:spPr/>
        <p:txBody>
          <a:bodyPr/>
          <a:lstStyle/>
          <a:p>
            <a:r>
              <a:rPr lang="en-US" noProof="0" dirty="0"/>
              <a:t>Service offer Hubdrive CSM</a:t>
            </a:r>
          </a:p>
        </p:txBody>
      </p:sp>
      <p:sp>
        <p:nvSpPr>
          <p:cNvPr id="6" name="Content Placeholder 5">
            <a:extLst>
              <a:ext uri="{FF2B5EF4-FFF2-40B4-BE49-F238E27FC236}">
                <a16:creationId xmlns:a16="http://schemas.microsoft.com/office/drawing/2014/main" id="{DE2AC660-B011-ED49-0948-75FE39FE22AB}"/>
              </a:ext>
            </a:extLst>
          </p:cNvPr>
          <p:cNvSpPr>
            <a:spLocks noGrp="1"/>
          </p:cNvSpPr>
          <p:nvPr>
            <p:ph idx="1"/>
          </p:nvPr>
        </p:nvSpPr>
        <p:spPr>
          <a:xfrm>
            <a:off x="252000" y="720000"/>
            <a:ext cx="5130743" cy="4608000"/>
          </a:xfrm>
        </p:spPr>
        <p:txBody>
          <a:bodyPr/>
          <a:lstStyle/>
          <a:p>
            <a:r>
              <a:rPr lang="en-US" noProof="0" dirty="0"/>
              <a:t>Service Offer</a:t>
            </a:r>
          </a:p>
          <a:p>
            <a:pPr marL="285750" lvl="2" indent="-285750">
              <a:buFont typeface="Arial" panose="020B0604020202020204" pitchFamily="34" charset="0"/>
              <a:buChar char="•"/>
            </a:pPr>
            <a:r>
              <a:rPr lang="en-US" noProof="0" dirty="0"/>
              <a:t>Advice directly from the manufacturer, saving on consulting costs</a:t>
            </a:r>
          </a:p>
          <a:p>
            <a:pPr marL="285750" lvl="2" indent="-285750">
              <a:buFont typeface="Arial" panose="020B0604020202020204" pitchFamily="34" charset="0"/>
              <a:buChar char="•"/>
            </a:pPr>
            <a:r>
              <a:rPr lang="en-US" noProof="0" dirty="0"/>
              <a:t>Assisting in the selection of an implementation partner</a:t>
            </a:r>
          </a:p>
          <a:p>
            <a:pPr marL="285750" lvl="2" indent="-285750">
              <a:buFont typeface="Arial" panose="020B0604020202020204" pitchFamily="34" charset="0"/>
              <a:buChar char="•"/>
            </a:pPr>
            <a:r>
              <a:rPr lang="en-US" noProof="0" dirty="0"/>
              <a:t>Support to quickly achieve initial improvements</a:t>
            </a:r>
          </a:p>
          <a:p>
            <a:pPr marL="285750" lvl="2" indent="-285750">
              <a:buFont typeface="Arial" panose="020B0604020202020204" pitchFamily="34" charset="0"/>
              <a:buChar char="•"/>
            </a:pPr>
            <a:r>
              <a:rPr lang="en-US" noProof="0" dirty="0"/>
              <a:t>Coaching, moderation, sparring partner, and escalation at management level</a:t>
            </a:r>
          </a:p>
          <a:p>
            <a:pPr marL="285750" lvl="2" indent="-285750">
              <a:buFont typeface="Arial" panose="020B0604020202020204" pitchFamily="34" charset="0"/>
              <a:buChar char="•"/>
            </a:pPr>
            <a:r>
              <a:rPr lang="en-US" noProof="0" dirty="0"/>
              <a:t>Recommendation of best practice approaches that have proven successful with customers in your industry</a:t>
            </a:r>
          </a:p>
          <a:p>
            <a:pPr marL="285750" lvl="2" indent="-285750">
              <a:buFont typeface="Arial" panose="020B0604020202020204" pitchFamily="34" charset="0"/>
              <a:buChar char="•"/>
            </a:pPr>
            <a:r>
              <a:rPr lang="en-US" noProof="0" dirty="0"/>
              <a:t>Continuous support in planning and prioritizing improvements in HR management</a:t>
            </a:r>
          </a:p>
          <a:p>
            <a:pPr marL="285750" lvl="2" indent="-285750">
              <a:buFont typeface="Arial" panose="020B0604020202020204" pitchFamily="34" charset="0"/>
              <a:buChar char="•"/>
            </a:pPr>
            <a:r>
              <a:rPr lang="en-US" noProof="0" dirty="0"/>
              <a:t>Further suggestions for digitizing your HR department</a:t>
            </a:r>
          </a:p>
          <a:p>
            <a:pPr marL="285750" lvl="2" indent="-285750">
              <a:buFont typeface="Arial" panose="020B0604020202020204" pitchFamily="34" charset="0"/>
              <a:buChar char="•"/>
            </a:pPr>
            <a:r>
              <a:rPr lang="en-US" noProof="0" dirty="0"/>
              <a:t>Identification of previously unknown potential for improvement</a:t>
            </a:r>
          </a:p>
          <a:p>
            <a:pPr marL="285750" lvl="2" indent="-285750">
              <a:buFont typeface="Arial" panose="020B0604020202020204" pitchFamily="34" charset="0"/>
              <a:buChar char="•"/>
            </a:pPr>
            <a:endParaRPr lang="en-US" noProof="0" dirty="0"/>
          </a:p>
          <a:p>
            <a:pPr lvl="2"/>
            <a:r>
              <a:rPr lang="en-US" sz="2000" noProof="0" dirty="0">
                <a:solidFill>
                  <a:srgbClr val="00A500"/>
                </a:solidFill>
                <a:latin typeface="Segoe UI Semilight" panose="020B0402040204020203" pitchFamily="34" charset="0"/>
                <a:cs typeface="Segoe UI Semilight" panose="020B0402040204020203" pitchFamily="34" charset="0"/>
              </a:rPr>
              <a:t>What we do not do</a:t>
            </a:r>
          </a:p>
          <a:p>
            <a:pPr marL="285750" lvl="2" indent="-285750">
              <a:buFont typeface="Arial" panose="020B0604020202020204" pitchFamily="34" charset="0"/>
              <a:buChar char="•"/>
            </a:pPr>
            <a:r>
              <a:rPr lang="en-US" noProof="0" dirty="0"/>
              <a:t>Business consulting</a:t>
            </a:r>
          </a:p>
          <a:p>
            <a:pPr marL="285750" lvl="2" indent="-285750">
              <a:buFont typeface="Arial" panose="020B0604020202020204" pitchFamily="34" charset="0"/>
              <a:buChar char="•"/>
            </a:pPr>
            <a:r>
              <a:rPr lang="en-US" noProof="0" dirty="0"/>
              <a:t>Project management and support</a:t>
            </a:r>
          </a:p>
          <a:p>
            <a:pPr marL="285750" lvl="2" indent="-285750">
              <a:buFont typeface="Arial" panose="020B0604020202020204" pitchFamily="34" charset="0"/>
              <a:buChar char="•"/>
            </a:pPr>
            <a:r>
              <a:rPr lang="en-US" noProof="0" dirty="0"/>
              <a:t>Customizing, development or integration</a:t>
            </a:r>
          </a:p>
          <a:p>
            <a:pPr marL="285750" lvl="2" indent="-285750">
              <a:buFont typeface="Arial" panose="020B0604020202020204" pitchFamily="34" charset="0"/>
              <a:buChar char="•"/>
            </a:pPr>
            <a:r>
              <a:rPr lang="en-US" noProof="0" dirty="0"/>
              <a:t>You can‘t buy anything from me</a:t>
            </a:r>
          </a:p>
          <a:p>
            <a:endParaRPr lang="en-US" noProof="0" dirty="0"/>
          </a:p>
          <a:p>
            <a:endParaRPr lang="en-US" noProof="0" dirty="0"/>
          </a:p>
        </p:txBody>
      </p:sp>
      <p:pic>
        <p:nvPicPr>
          <p:cNvPr id="7" name="Bildplatzhalter 7">
            <a:extLst>
              <a:ext uri="{FF2B5EF4-FFF2-40B4-BE49-F238E27FC236}">
                <a16:creationId xmlns:a16="http://schemas.microsoft.com/office/drawing/2014/main" id="{24A62FBD-14CD-53E9-E62C-BAB5A6206EFE}"/>
              </a:ext>
            </a:extLst>
          </p:cNvPr>
          <p:cNvPicPr>
            <a:picLocks noChangeAspect="1"/>
          </p:cNvPicPr>
          <p:nvPr/>
        </p:nvPicPr>
        <p:blipFill>
          <a:blip r:embed="rId2">
            <a:extLst>
              <a:ext uri="{28A0092B-C50C-407E-A947-70E740481C1C}">
                <a14:useLocalDpi xmlns:a14="http://schemas.microsoft.com/office/drawing/2010/main" val="0"/>
              </a:ext>
            </a:extLst>
          </a:blip>
          <a:srcRect l="36051" r="24713"/>
          <a:stretch>
            <a:fillRect/>
          </a:stretch>
        </p:blipFill>
        <p:spPr>
          <a:xfrm>
            <a:off x="5787108" y="0"/>
            <a:ext cx="3356892" cy="5715000"/>
          </a:xfrm>
          <a:prstGeom prst="rect">
            <a:avLst/>
          </a:prstGeom>
        </p:spPr>
      </p:pic>
      <p:pic>
        <p:nvPicPr>
          <p:cNvPr id="2" name="Grafik 52" descr="Ein Bild, das Zeichnung enthält.&#10;&#10;Automatisch generierte Beschreibung">
            <a:extLst>
              <a:ext uri="{FF2B5EF4-FFF2-40B4-BE49-F238E27FC236}">
                <a16:creationId xmlns:a16="http://schemas.microsoft.com/office/drawing/2014/main" id="{3E4F1A94-B56C-B2A1-190F-FAE2FBE8AA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605099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12967-815A-80EB-D242-EC104954B07A}"/>
              </a:ext>
            </a:extLst>
          </p:cNvPr>
          <p:cNvSpPr>
            <a:spLocks noGrp="1"/>
          </p:cNvSpPr>
          <p:nvPr>
            <p:ph type="ctrTitle"/>
          </p:nvPr>
        </p:nvSpPr>
        <p:spPr/>
        <p:txBody>
          <a:bodyPr/>
          <a:lstStyle/>
          <a:p>
            <a:r>
              <a:rPr lang="en-US"/>
              <a:t>Position distinctions</a:t>
            </a:r>
            <a:endParaRPr lang="LID4096"/>
          </a:p>
        </p:txBody>
      </p:sp>
      <p:sp>
        <p:nvSpPr>
          <p:cNvPr id="3" name="TextBox 2">
            <a:extLst>
              <a:ext uri="{FF2B5EF4-FFF2-40B4-BE49-F238E27FC236}">
                <a16:creationId xmlns:a16="http://schemas.microsoft.com/office/drawing/2014/main" id="{07CA1BAA-3B3D-423A-FF7F-18E12DC0F643}"/>
              </a:ext>
            </a:extLst>
          </p:cNvPr>
          <p:cNvSpPr txBox="1"/>
          <p:nvPr/>
        </p:nvSpPr>
        <p:spPr>
          <a:xfrm>
            <a:off x="252000" y="718338"/>
            <a:ext cx="2132104" cy="806911"/>
          </a:xfrm>
          <a:prstGeom prst="rect">
            <a:avLst/>
          </a:prstGeom>
          <a:solidFill>
            <a:srgbClr val="00A500"/>
          </a:solidFill>
        </p:spPr>
        <p:txBody>
          <a:bodyPr wrap="none" rtlCol="0" anchor="ctr">
            <a:noAutofit/>
          </a:bodyPr>
          <a:lstStyle/>
          <a:p>
            <a:pPr algn="ctr"/>
            <a:r>
              <a:rPr lang="en-US" sz="1400">
                <a:solidFill>
                  <a:schemeClr val="bg1"/>
                </a:solidFill>
                <a:latin typeface="Segoe UI Semilight" panose="020B0402040204020203" pitchFamily="34" charset="0"/>
                <a:cs typeface="Segoe UI Semilight" panose="020B0402040204020203" pitchFamily="34" charset="0"/>
              </a:rPr>
              <a:t>Hubdrive </a:t>
            </a:r>
            <a:br>
              <a:rPr lang="en-US" sz="1400">
                <a:solidFill>
                  <a:schemeClr val="bg1"/>
                </a:solidFill>
                <a:latin typeface="Segoe UI Semilight" panose="020B0402040204020203" pitchFamily="34" charset="0"/>
                <a:cs typeface="Segoe UI Semilight" panose="020B0402040204020203" pitchFamily="34" charset="0"/>
              </a:rPr>
            </a:br>
            <a:r>
              <a:rPr lang="en-US" sz="1400">
                <a:solidFill>
                  <a:schemeClr val="bg1"/>
                </a:solidFill>
                <a:latin typeface="Segoe UI Semilight" panose="020B0402040204020203" pitchFamily="34" charset="0"/>
                <a:cs typeface="Segoe UI Semilight" panose="020B0402040204020203" pitchFamily="34" charset="0"/>
              </a:rPr>
              <a:t>CSM</a:t>
            </a:r>
            <a:endParaRPr lang="en-DE" sz="1400">
              <a:solidFill>
                <a:schemeClr val="bg1"/>
              </a:solidFill>
              <a:latin typeface="Segoe UI Semilight" panose="020B0402040204020203" pitchFamily="34" charset="0"/>
              <a:cs typeface="Segoe UI Semilight" panose="020B0402040204020203" pitchFamily="34" charset="0"/>
            </a:endParaRPr>
          </a:p>
        </p:txBody>
      </p:sp>
      <p:sp>
        <p:nvSpPr>
          <p:cNvPr id="4" name="TextBox 3">
            <a:extLst>
              <a:ext uri="{FF2B5EF4-FFF2-40B4-BE49-F238E27FC236}">
                <a16:creationId xmlns:a16="http://schemas.microsoft.com/office/drawing/2014/main" id="{4C3F2971-190C-C850-9CE9-18DD4B28F280}"/>
              </a:ext>
            </a:extLst>
          </p:cNvPr>
          <p:cNvSpPr txBox="1"/>
          <p:nvPr/>
        </p:nvSpPr>
        <p:spPr>
          <a:xfrm>
            <a:off x="2487620" y="718338"/>
            <a:ext cx="2132104" cy="806911"/>
          </a:xfrm>
          <a:prstGeom prst="rect">
            <a:avLst/>
          </a:prstGeom>
          <a:solidFill>
            <a:srgbClr val="005C00"/>
          </a:solidFill>
        </p:spPr>
        <p:txBody>
          <a:bodyPr wrap="none" rtlCol="0" anchor="ctr">
            <a:noAutofit/>
          </a:bodyPr>
          <a:lstStyle/>
          <a:p>
            <a:pPr algn="ctr"/>
            <a:r>
              <a:rPr lang="en-US" sz="1400">
                <a:solidFill>
                  <a:schemeClr val="bg1"/>
                </a:solidFill>
                <a:latin typeface="Segoe UI Semilight" panose="020B0402040204020203" pitchFamily="34" charset="0"/>
                <a:cs typeface="Segoe UI Semilight" panose="020B0402040204020203" pitchFamily="34" charset="0"/>
              </a:rPr>
              <a:t>Hubdrive </a:t>
            </a:r>
            <a:br>
              <a:rPr lang="en-US" sz="1400">
                <a:solidFill>
                  <a:schemeClr val="bg1"/>
                </a:solidFill>
                <a:latin typeface="Segoe UI Semilight" panose="020B0402040204020203" pitchFamily="34" charset="0"/>
                <a:cs typeface="Segoe UI Semilight" panose="020B0402040204020203" pitchFamily="34" charset="0"/>
              </a:rPr>
            </a:br>
            <a:r>
              <a:rPr lang="en-US" sz="1400">
                <a:solidFill>
                  <a:schemeClr val="bg1"/>
                </a:solidFill>
                <a:latin typeface="Segoe UI Semilight" panose="020B0402040204020203" pitchFamily="34" charset="0"/>
                <a:cs typeface="Segoe UI Semilight" panose="020B0402040204020203" pitchFamily="34" charset="0"/>
              </a:rPr>
              <a:t>Product Support</a:t>
            </a:r>
            <a:endParaRPr lang="en-DE" sz="1400">
              <a:solidFill>
                <a:schemeClr val="bg1"/>
              </a:solidFill>
              <a:latin typeface="Segoe UI Semilight" panose="020B0402040204020203" pitchFamily="34" charset="0"/>
              <a:cs typeface="Segoe UI Semilight" panose="020B0402040204020203" pitchFamily="34" charset="0"/>
            </a:endParaRPr>
          </a:p>
        </p:txBody>
      </p:sp>
      <p:sp>
        <p:nvSpPr>
          <p:cNvPr id="5" name="TextBox 4">
            <a:extLst>
              <a:ext uri="{FF2B5EF4-FFF2-40B4-BE49-F238E27FC236}">
                <a16:creationId xmlns:a16="http://schemas.microsoft.com/office/drawing/2014/main" id="{1E6FBF44-5AC4-F996-2279-794D1E3473F4}"/>
              </a:ext>
            </a:extLst>
          </p:cNvPr>
          <p:cNvSpPr txBox="1"/>
          <p:nvPr/>
        </p:nvSpPr>
        <p:spPr>
          <a:xfrm>
            <a:off x="4723240" y="718338"/>
            <a:ext cx="2132104" cy="806911"/>
          </a:xfrm>
          <a:prstGeom prst="rect">
            <a:avLst/>
          </a:prstGeom>
          <a:solidFill>
            <a:schemeClr val="accent1">
              <a:lumMod val="60000"/>
              <a:lumOff val="40000"/>
            </a:schemeClr>
          </a:solidFill>
        </p:spPr>
        <p:txBody>
          <a:bodyPr wrap="none" rtlCol="0" anchor="ctr">
            <a:noAutofit/>
          </a:bodyPr>
          <a:lstStyle/>
          <a:p>
            <a:pPr algn="ctr"/>
            <a:r>
              <a:rPr lang="en-US" sz="1400">
                <a:solidFill>
                  <a:schemeClr val="bg1"/>
                </a:solidFill>
                <a:latin typeface="Segoe UI Semilight" panose="020B0402040204020203" pitchFamily="34" charset="0"/>
                <a:cs typeface="Segoe UI Semilight" panose="020B0402040204020203" pitchFamily="34" charset="0"/>
              </a:rPr>
              <a:t>Partner</a:t>
            </a:r>
            <a:br>
              <a:rPr lang="en-US" sz="1400">
                <a:solidFill>
                  <a:schemeClr val="bg1"/>
                </a:solidFill>
                <a:latin typeface="Segoe UI Semilight" panose="020B0402040204020203" pitchFamily="34" charset="0"/>
                <a:cs typeface="Segoe UI Semilight" panose="020B0402040204020203" pitchFamily="34" charset="0"/>
              </a:rPr>
            </a:br>
            <a:r>
              <a:rPr lang="en-US" sz="1400">
                <a:solidFill>
                  <a:schemeClr val="bg1"/>
                </a:solidFill>
                <a:latin typeface="Segoe UI Semilight" panose="020B0402040204020203" pitchFamily="34" charset="0"/>
                <a:cs typeface="Segoe UI Semilight" panose="020B0402040204020203" pitchFamily="34" charset="0"/>
              </a:rPr>
              <a:t>Implementation</a:t>
            </a:r>
            <a:endParaRPr lang="en-DE" sz="1400">
              <a:solidFill>
                <a:schemeClr val="bg1"/>
              </a:solidFill>
              <a:latin typeface="Segoe UI Semilight" panose="020B0402040204020203" pitchFamily="34" charset="0"/>
              <a:cs typeface="Segoe UI Semilight" panose="020B0402040204020203" pitchFamily="34" charset="0"/>
            </a:endParaRPr>
          </a:p>
        </p:txBody>
      </p:sp>
      <p:sp>
        <p:nvSpPr>
          <p:cNvPr id="15" name="TextBox 14">
            <a:extLst>
              <a:ext uri="{FF2B5EF4-FFF2-40B4-BE49-F238E27FC236}">
                <a16:creationId xmlns:a16="http://schemas.microsoft.com/office/drawing/2014/main" id="{4C1B92BB-C551-0399-1D40-D8E902BB7D66}"/>
              </a:ext>
            </a:extLst>
          </p:cNvPr>
          <p:cNvSpPr txBox="1"/>
          <p:nvPr/>
        </p:nvSpPr>
        <p:spPr>
          <a:xfrm>
            <a:off x="6958860" y="718338"/>
            <a:ext cx="2132104" cy="806911"/>
          </a:xfrm>
          <a:prstGeom prst="rect">
            <a:avLst/>
          </a:prstGeom>
          <a:solidFill>
            <a:schemeClr val="accent3"/>
          </a:solidFill>
        </p:spPr>
        <p:txBody>
          <a:bodyPr wrap="none" rtlCol="0" anchor="ctr">
            <a:noAutofit/>
          </a:bodyPr>
          <a:lstStyle/>
          <a:p>
            <a:pPr algn="ctr"/>
            <a:r>
              <a:rPr lang="en-US" sz="1400">
                <a:solidFill>
                  <a:schemeClr val="bg1"/>
                </a:solidFill>
                <a:latin typeface="Segoe UI Semilight" panose="020B0402040204020203" pitchFamily="34" charset="0"/>
                <a:cs typeface="Segoe UI Semilight" panose="020B0402040204020203" pitchFamily="34" charset="0"/>
              </a:rPr>
              <a:t>Microsoft</a:t>
            </a:r>
            <a:br>
              <a:rPr lang="en-US" sz="1400">
                <a:solidFill>
                  <a:schemeClr val="bg1"/>
                </a:solidFill>
                <a:latin typeface="Segoe UI Semilight" panose="020B0402040204020203" pitchFamily="34" charset="0"/>
                <a:cs typeface="Segoe UI Semilight" panose="020B0402040204020203" pitchFamily="34" charset="0"/>
              </a:rPr>
            </a:br>
            <a:r>
              <a:rPr lang="en-US" sz="1400">
                <a:solidFill>
                  <a:schemeClr val="bg1"/>
                </a:solidFill>
                <a:latin typeface="Segoe UI Semilight" panose="020B0402040204020203" pitchFamily="34" charset="0"/>
                <a:cs typeface="Segoe UI Semilight" panose="020B0402040204020203" pitchFamily="34" charset="0"/>
              </a:rPr>
              <a:t>Cloud</a:t>
            </a:r>
            <a:endParaRPr lang="en-DE" sz="1400">
              <a:solidFill>
                <a:schemeClr val="bg1"/>
              </a:solidFill>
              <a:latin typeface="Segoe UI Semilight" panose="020B0402040204020203" pitchFamily="34" charset="0"/>
              <a:cs typeface="Segoe UI Semilight" panose="020B0402040204020203" pitchFamily="34" charset="0"/>
            </a:endParaRPr>
          </a:p>
        </p:txBody>
      </p:sp>
      <p:sp>
        <p:nvSpPr>
          <p:cNvPr id="19" name="Content Placeholder 7">
            <a:extLst>
              <a:ext uri="{FF2B5EF4-FFF2-40B4-BE49-F238E27FC236}">
                <a16:creationId xmlns:a16="http://schemas.microsoft.com/office/drawing/2014/main" id="{33AE63DF-B2B1-2FC2-445C-5217B2428CCC}"/>
              </a:ext>
            </a:extLst>
          </p:cNvPr>
          <p:cNvSpPr txBox="1">
            <a:spLocks/>
          </p:cNvSpPr>
          <p:nvPr/>
        </p:nvSpPr>
        <p:spPr>
          <a:xfrm>
            <a:off x="253981" y="718338"/>
            <a:ext cx="2130123" cy="4594067"/>
          </a:xfrm>
          <a:prstGeom prst="rect">
            <a:avLst/>
          </a:prstGeom>
          <a:ln>
            <a:solidFill>
              <a:schemeClr val="bg1">
                <a:lumMod val="75000"/>
              </a:schemeClr>
            </a:solidFill>
          </a:ln>
        </p:spPr>
        <p:txBody>
          <a:bodyPr tIns="90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Accelerate initial improvements</a:t>
            </a:r>
            <a:r>
              <a:rPr lang="en-US" sz="1000">
                <a:solidFill>
                  <a:schemeClr val="tx1">
                    <a:lumMod val="75000"/>
                    <a:lumOff val="25000"/>
                  </a:schemeClr>
                </a:solidFill>
              </a:rPr>
              <a:t> in HR management, e.g., to secure ROI</a:t>
            </a:r>
          </a:p>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Identifying further potential </a:t>
            </a:r>
            <a:r>
              <a:rPr lang="en-US" sz="1000">
                <a:solidFill>
                  <a:schemeClr val="tx1">
                    <a:lumMod val="75000"/>
                    <a:lumOff val="25000"/>
                  </a:schemeClr>
                </a:solidFill>
              </a:rPr>
              <a:t>for </a:t>
            </a: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improvement</a:t>
            </a:r>
            <a:r>
              <a:rPr lang="en-US" sz="1000">
                <a:solidFill>
                  <a:schemeClr val="tx1">
                    <a:lumMod val="75000"/>
                    <a:lumOff val="25000"/>
                  </a:schemeClr>
                </a:solidFill>
              </a:rPr>
              <a:t> beyond the initial gains to enable even more savings and optimizations</a:t>
            </a:r>
          </a:p>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Recommending proven best practices </a:t>
            </a:r>
            <a:r>
              <a:rPr lang="en-US" sz="1000">
                <a:solidFill>
                  <a:schemeClr val="tx1">
                    <a:lumMod val="75000"/>
                    <a:lumOff val="25000"/>
                  </a:schemeClr>
                </a:solidFill>
              </a:rPr>
              <a:t>from your industry to save time and resources so you don't have to reinvent the wheel every time</a:t>
            </a:r>
          </a:p>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Assisting </a:t>
            </a:r>
            <a:r>
              <a:rPr lang="en-US" sz="1000">
                <a:solidFill>
                  <a:schemeClr val="tx1">
                    <a:lumMod val="75000"/>
                    <a:lumOff val="25000"/>
                  </a:schemeClr>
                </a:solidFill>
              </a:rPr>
              <a:t>in the selection of implementation partners who understand your specific needs and challenges</a:t>
            </a:r>
          </a:p>
        </p:txBody>
      </p:sp>
      <p:sp>
        <p:nvSpPr>
          <p:cNvPr id="20" name="Content Placeholder 7">
            <a:extLst>
              <a:ext uri="{FF2B5EF4-FFF2-40B4-BE49-F238E27FC236}">
                <a16:creationId xmlns:a16="http://schemas.microsoft.com/office/drawing/2014/main" id="{3CF6A6B3-554C-D9F7-A059-90AA4C4E32E5}"/>
              </a:ext>
            </a:extLst>
          </p:cNvPr>
          <p:cNvSpPr txBox="1">
            <a:spLocks/>
          </p:cNvSpPr>
          <p:nvPr/>
        </p:nvSpPr>
        <p:spPr>
          <a:xfrm>
            <a:off x="2489601" y="718338"/>
            <a:ext cx="2130123" cy="4594067"/>
          </a:xfrm>
          <a:prstGeom prst="rect">
            <a:avLst/>
          </a:prstGeom>
          <a:ln>
            <a:solidFill>
              <a:schemeClr val="bg1">
                <a:lumMod val="75000"/>
              </a:schemeClr>
            </a:solidFill>
          </a:ln>
        </p:spPr>
        <p:txBody>
          <a:bodyPr tIns="90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Technical 2nd level support </a:t>
            </a:r>
            <a:r>
              <a:rPr lang="en-US" sz="1000">
                <a:solidFill>
                  <a:schemeClr val="tx1">
                    <a:lumMod val="75000"/>
                    <a:lumOff val="25000"/>
                  </a:schemeClr>
                </a:solidFill>
              </a:rPr>
              <a:t>with experts who offer highly specific and detailed solutions</a:t>
            </a:r>
          </a:p>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Providing a customer portal </a:t>
            </a:r>
            <a:r>
              <a:rPr lang="en-US" sz="1000">
                <a:solidFill>
                  <a:schemeClr val="tx1">
                    <a:lumMod val="75000"/>
                    <a:lumOff val="25000"/>
                  </a:schemeClr>
                </a:solidFill>
              </a:rPr>
              <a:t>that is available around the clock to resolve most issues independently.</a:t>
            </a:r>
          </a:p>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Providing </a:t>
            </a:r>
            <a:r>
              <a:rPr lang="en-US" sz="1000">
                <a:solidFill>
                  <a:schemeClr val="tx1">
                    <a:lumMod val="75000"/>
                    <a:lumOff val="25000"/>
                  </a:schemeClr>
                </a:solidFill>
              </a:rPr>
              <a:t>and continuously improving the enormously comprehensive </a:t>
            </a: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Learning Center.</a:t>
            </a:r>
          </a:p>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Providing a customer newsletter </a:t>
            </a:r>
            <a:r>
              <a:rPr lang="en-US" sz="1000">
                <a:solidFill>
                  <a:schemeClr val="tx1">
                    <a:lumMod val="75000"/>
                    <a:lumOff val="25000"/>
                  </a:schemeClr>
                </a:solidFill>
              </a:rPr>
              <a:t>with interesting news from </a:t>
            </a:r>
            <a:r>
              <a:rPr lang="en-US" sz="1000" err="1">
                <a:solidFill>
                  <a:schemeClr val="tx1">
                    <a:lumMod val="75000"/>
                    <a:lumOff val="25000"/>
                  </a:schemeClr>
                </a:solidFill>
              </a:rPr>
              <a:t>Hubdrive</a:t>
            </a:r>
            <a:r>
              <a:rPr lang="en-US" sz="1000">
                <a:solidFill>
                  <a:schemeClr val="tx1">
                    <a:lumMod val="75000"/>
                    <a:lumOff val="25000"/>
                  </a:schemeClr>
                </a:solidFill>
              </a:rPr>
              <a:t>, upcoming versions, and news from the HR industry.</a:t>
            </a:r>
          </a:p>
          <a:p>
            <a:pPr marL="144000" indent="-144000">
              <a:lnSpc>
                <a:spcPct val="100000"/>
              </a:lnSpc>
              <a:spcBef>
                <a:spcPts val="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Quarterly rollup updates </a:t>
            </a:r>
            <a:r>
              <a:rPr lang="en-US" sz="1000">
                <a:solidFill>
                  <a:schemeClr val="tx1">
                    <a:lumMod val="75000"/>
                    <a:lumOff val="25000"/>
                  </a:schemeClr>
                </a:solidFill>
              </a:rPr>
              <a:t>with impressive new features, enhanced functionality, bug fixes, and much more.</a:t>
            </a:r>
          </a:p>
        </p:txBody>
      </p:sp>
      <p:sp>
        <p:nvSpPr>
          <p:cNvPr id="21" name="Content Placeholder 7">
            <a:extLst>
              <a:ext uri="{FF2B5EF4-FFF2-40B4-BE49-F238E27FC236}">
                <a16:creationId xmlns:a16="http://schemas.microsoft.com/office/drawing/2014/main" id="{0EF94B5D-86A7-5547-5862-852FAD36C91F}"/>
              </a:ext>
            </a:extLst>
          </p:cNvPr>
          <p:cNvSpPr txBox="1">
            <a:spLocks/>
          </p:cNvSpPr>
          <p:nvPr/>
        </p:nvSpPr>
        <p:spPr>
          <a:xfrm>
            <a:off x="4725221" y="718338"/>
            <a:ext cx="2130123" cy="4594067"/>
          </a:xfrm>
          <a:prstGeom prst="rect">
            <a:avLst/>
          </a:prstGeom>
          <a:ln>
            <a:solidFill>
              <a:schemeClr val="bg1">
                <a:lumMod val="75000"/>
              </a:schemeClr>
            </a:solidFill>
          </a:ln>
        </p:spPr>
        <p:txBody>
          <a:bodyPr tIns="90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indent="-144000">
              <a:lnSpc>
                <a:spcPct val="100000"/>
              </a:lnSpc>
              <a:spcBef>
                <a:spcPts val="30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End-user </a:t>
            </a:r>
            <a:r>
              <a:rPr lang="en-US" sz="1000">
                <a:solidFill>
                  <a:schemeClr val="tx1">
                    <a:lumMod val="75000"/>
                    <a:lumOff val="25000"/>
                  </a:schemeClr>
                </a:solidFill>
              </a:rPr>
              <a:t>support as the first and quick point of contact for customer inquiries</a:t>
            </a:r>
          </a:p>
          <a:p>
            <a:pPr marL="144000" indent="-144000">
              <a:lnSpc>
                <a:spcPct val="100000"/>
              </a:lnSpc>
              <a:spcBef>
                <a:spcPts val="300"/>
              </a:spcBef>
              <a:spcAft>
                <a:spcPts val="600"/>
              </a:spcAft>
              <a:buFont typeface="Wingdings" panose="05000000000000000000" pitchFamily="2" charset="2"/>
              <a:buChar char="ü"/>
            </a:pPr>
            <a:r>
              <a:rPr lang="en-US" sz="1000">
                <a:solidFill>
                  <a:schemeClr val="tx1">
                    <a:lumMod val="75000"/>
                    <a:lumOff val="25000"/>
                  </a:schemeClr>
                </a:solidFill>
              </a:rPr>
              <a:t>Parter </a:t>
            </a: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implements the software </a:t>
            </a:r>
            <a:r>
              <a:rPr lang="en-US" sz="1000">
                <a:solidFill>
                  <a:schemeClr val="tx1">
                    <a:lumMod val="75000"/>
                    <a:lumOff val="25000"/>
                  </a:schemeClr>
                </a:solidFill>
              </a:rPr>
              <a:t>and contributes in-depth knowledge and practical experience</a:t>
            </a:r>
          </a:p>
          <a:p>
            <a:pPr marL="144000" indent="-144000">
              <a:lnSpc>
                <a:spcPct val="100000"/>
              </a:lnSpc>
              <a:spcBef>
                <a:spcPts val="300"/>
              </a:spcBef>
              <a:spcAft>
                <a:spcPts val="600"/>
              </a:spcAft>
              <a:buFont typeface="Wingdings" panose="05000000000000000000" pitchFamily="2" charset="2"/>
              <a:buChar char="ü"/>
            </a:pPr>
            <a:r>
              <a:rPr lang="en-US" sz="1000">
                <a:solidFill>
                  <a:schemeClr val="tx1">
                    <a:lumMod val="75000"/>
                    <a:lumOff val="25000"/>
                  </a:schemeClr>
                </a:solidFill>
              </a:rPr>
              <a:t>Works with the customer to </a:t>
            </a: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develop a schedule </a:t>
            </a:r>
            <a:r>
              <a:rPr lang="en-US" sz="1000">
                <a:solidFill>
                  <a:schemeClr val="tx1">
                    <a:lumMod val="75000"/>
                    <a:lumOff val="25000"/>
                  </a:schemeClr>
                </a:solidFill>
              </a:rPr>
              <a:t>and sets up project management</a:t>
            </a:r>
          </a:p>
          <a:p>
            <a:pPr marL="144000" indent="-144000">
              <a:lnSpc>
                <a:spcPct val="100000"/>
              </a:lnSpc>
              <a:spcBef>
                <a:spcPts val="300"/>
              </a:spcBef>
              <a:spcAft>
                <a:spcPts val="600"/>
              </a:spcAft>
              <a:buFont typeface="Wingdings" panose="05000000000000000000" pitchFamily="2" charset="2"/>
              <a:buChar char="ü"/>
            </a:pP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Ensures </a:t>
            </a:r>
            <a:r>
              <a:rPr lang="en-US" sz="1000">
                <a:solidFill>
                  <a:schemeClr val="tx1">
                    <a:lumMod val="75000"/>
                    <a:lumOff val="25000"/>
                  </a:schemeClr>
                </a:solidFill>
              </a:rPr>
              <a:t>that key users can </a:t>
            </a: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train their employees </a:t>
            </a:r>
            <a:r>
              <a:rPr lang="en-US" sz="1000">
                <a:solidFill>
                  <a:schemeClr val="tx1">
                    <a:lumMod val="75000"/>
                    <a:lumOff val="25000"/>
                  </a:schemeClr>
                </a:solidFill>
              </a:rPr>
              <a:t>so that every employee can work confidently with the software</a:t>
            </a:r>
          </a:p>
          <a:p>
            <a:pPr marL="144000" indent="-144000">
              <a:lnSpc>
                <a:spcPct val="100000"/>
              </a:lnSpc>
              <a:spcBef>
                <a:spcPts val="300"/>
              </a:spcBef>
              <a:spcAft>
                <a:spcPts val="600"/>
              </a:spcAft>
              <a:buFont typeface="Wingdings" panose="05000000000000000000" pitchFamily="2" charset="2"/>
              <a:buChar char="ü"/>
            </a:pPr>
            <a:r>
              <a:rPr lang="en-US" sz="1000">
                <a:solidFill>
                  <a:schemeClr val="tx1">
                    <a:lumMod val="75000"/>
                    <a:lumOff val="25000"/>
                  </a:schemeClr>
                </a:solidFill>
              </a:rPr>
              <a:t>If </a:t>
            </a:r>
            <a:r>
              <a:rPr lang="en-US" sz="1000">
                <a:solidFill>
                  <a:schemeClr val="tx1">
                    <a:lumMod val="75000"/>
                    <a:lumOff val="25000"/>
                  </a:schemeClr>
                </a:solidFill>
                <a:latin typeface="Segoe UI Semibold" panose="020B0702040204020203" pitchFamily="34" charset="0"/>
                <a:cs typeface="Segoe UI Semibold" panose="020B0702040204020203" pitchFamily="34" charset="0"/>
              </a:rPr>
              <a:t>customizations </a:t>
            </a:r>
            <a:r>
              <a:rPr lang="en-US" sz="1000">
                <a:solidFill>
                  <a:schemeClr val="tx1">
                    <a:lumMod val="75000"/>
                    <a:lumOff val="25000"/>
                  </a:schemeClr>
                </a:solidFill>
              </a:rPr>
              <a:t>are necessary: adapts the software to the customer's needs</a:t>
            </a:r>
          </a:p>
        </p:txBody>
      </p:sp>
      <p:sp>
        <p:nvSpPr>
          <p:cNvPr id="22" name="Content Placeholder 7">
            <a:extLst>
              <a:ext uri="{FF2B5EF4-FFF2-40B4-BE49-F238E27FC236}">
                <a16:creationId xmlns:a16="http://schemas.microsoft.com/office/drawing/2014/main" id="{C504447B-6CEF-3241-21D6-D70EA5E4EA0C}"/>
              </a:ext>
            </a:extLst>
          </p:cNvPr>
          <p:cNvSpPr txBox="1">
            <a:spLocks/>
          </p:cNvSpPr>
          <p:nvPr/>
        </p:nvSpPr>
        <p:spPr>
          <a:xfrm>
            <a:off x="6958860" y="718338"/>
            <a:ext cx="2130123" cy="4594067"/>
          </a:xfrm>
          <a:prstGeom prst="rect">
            <a:avLst/>
          </a:prstGeom>
          <a:ln>
            <a:solidFill>
              <a:schemeClr val="bg1">
                <a:lumMod val="75000"/>
              </a:schemeClr>
            </a:solidFill>
          </a:ln>
        </p:spPr>
        <p:txBody>
          <a:bodyPr tIns="90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4000" indent="-144000">
              <a:lnSpc>
                <a:spcPct val="100000"/>
              </a:lnSpc>
              <a:spcBef>
                <a:spcPts val="0"/>
              </a:spcBef>
              <a:spcAft>
                <a:spcPts val="600"/>
              </a:spcAft>
              <a:buFont typeface="Wingdings" panose="05000000000000000000" pitchFamily="2" charset="2"/>
              <a:buChar char="ü"/>
            </a:pPr>
            <a:r>
              <a:rPr lang="de-DE" sz="1000" dirty="0">
                <a:solidFill>
                  <a:schemeClr val="tx1">
                    <a:lumMod val="75000"/>
                    <a:lumOff val="25000"/>
                  </a:schemeClr>
                </a:solidFill>
                <a:latin typeface="Segoe UI Semibold" panose="020B0702040204020203" pitchFamily="34" charset="0"/>
                <a:cs typeface="Segoe UI Semibold" panose="020B0702040204020203" pitchFamily="34" charset="0"/>
              </a:rPr>
              <a:t>Support</a:t>
            </a:r>
            <a:r>
              <a:rPr lang="de-DE" sz="1000" dirty="0">
                <a:solidFill>
                  <a:schemeClr val="tx1">
                    <a:lumMod val="75000"/>
                    <a:lumOff val="25000"/>
                  </a:schemeClr>
                </a:solidFill>
              </a:rPr>
              <a:t> for Windows, Office 365 </a:t>
            </a:r>
            <a:r>
              <a:rPr lang="de-DE" sz="1000" dirty="0" err="1">
                <a:solidFill>
                  <a:schemeClr val="tx1">
                    <a:lumMod val="75000"/>
                    <a:lumOff val="25000"/>
                  </a:schemeClr>
                </a:solidFill>
              </a:rPr>
              <a:t>or</a:t>
            </a:r>
            <a:r>
              <a:rPr lang="de-DE" sz="1000" dirty="0">
                <a:solidFill>
                  <a:schemeClr val="tx1">
                    <a:lumMod val="75000"/>
                    <a:lumOff val="25000"/>
                  </a:schemeClr>
                </a:solidFill>
              </a:rPr>
              <a:t> Microsoft 365</a:t>
            </a:r>
          </a:p>
          <a:p>
            <a:pPr marL="144000" indent="-144000">
              <a:lnSpc>
                <a:spcPct val="100000"/>
              </a:lnSpc>
              <a:spcBef>
                <a:spcPts val="0"/>
              </a:spcBef>
              <a:spcAft>
                <a:spcPts val="600"/>
              </a:spcAft>
              <a:buFont typeface="Wingdings" panose="05000000000000000000" pitchFamily="2" charset="2"/>
              <a:buChar char="ü"/>
            </a:pPr>
            <a:endParaRPr lang="de-DE" sz="1000" dirty="0">
              <a:solidFill>
                <a:schemeClr val="tx1">
                  <a:lumMod val="75000"/>
                  <a:lumOff val="25000"/>
                </a:schemeClr>
              </a:solidFill>
            </a:endParaRPr>
          </a:p>
          <a:p>
            <a:pPr marL="144000" indent="-144000">
              <a:lnSpc>
                <a:spcPct val="100000"/>
              </a:lnSpc>
              <a:spcBef>
                <a:spcPts val="0"/>
              </a:spcBef>
              <a:spcAft>
                <a:spcPts val="600"/>
              </a:spcAft>
              <a:buFont typeface="Wingdings" panose="05000000000000000000" pitchFamily="2" charset="2"/>
              <a:buChar char="ü"/>
            </a:pPr>
            <a:r>
              <a:rPr lang="en-US" sz="1000" dirty="0">
                <a:solidFill>
                  <a:schemeClr val="tx1">
                    <a:lumMod val="75000"/>
                    <a:lumOff val="25000"/>
                  </a:schemeClr>
                </a:solidFill>
              </a:rPr>
              <a:t>Support for the availability of the </a:t>
            </a:r>
            <a:r>
              <a:rPr lang="en-US" sz="1000" dirty="0">
                <a:solidFill>
                  <a:schemeClr val="tx1">
                    <a:lumMod val="75000"/>
                    <a:lumOff val="25000"/>
                  </a:schemeClr>
                </a:solidFill>
                <a:latin typeface="Segoe UI Semibold" panose="020B0702040204020203" pitchFamily="34" charset="0"/>
                <a:cs typeface="Segoe UI Semibold" panose="020B0702040204020203" pitchFamily="34" charset="0"/>
              </a:rPr>
              <a:t>cloud platform</a:t>
            </a:r>
          </a:p>
          <a:p>
            <a:pPr marL="144000" indent="-144000">
              <a:lnSpc>
                <a:spcPct val="100000"/>
              </a:lnSpc>
              <a:spcBef>
                <a:spcPts val="0"/>
              </a:spcBef>
              <a:spcAft>
                <a:spcPts val="600"/>
              </a:spcAft>
              <a:buFont typeface="Wingdings" panose="05000000000000000000" pitchFamily="2" charset="2"/>
              <a:buChar char="ü"/>
            </a:pPr>
            <a:endParaRPr lang="en-US" sz="1000" dirty="0">
              <a:solidFill>
                <a:schemeClr val="tx1">
                  <a:lumMod val="75000"/>
                  <a:lumOff val="25000"/>
                </a:schemeClr>
              </a:solidFill>
              <a:latin typeface="Segoe UI Semibold" panose="020B0702040204020203" pitchFamily="34" charset="0"/>
              <a:cs typeface="Segoe UI Semibold" panose="020B0702040204020203" pitchFamily="34" charset="0"/>
            </a:endParaRPr>
          </a:p>
          <a:p>
            <a:pPr marL="144000" indent="-144000">
              <a:lnSpc>
                <a:spcPct val="100000"/>
              </a:lnSpc>
              <a:spcBef>
                <a:spcPts val="0"/>
              </a:spcBef>
              <a:spcAft>
                <a:spcPts val="600"/>
              </a:spcAft>
              <a:buFont typeface="Wingdings" panose="05000000000000000000" pitchFamily="2" charset="2"/>
              <a:buChar char="ü"/>
            </a:pPr>
            <a:r>
              <a:rPr lang="de-DE" sz="1000" dirty="0" err="1">
                <a:solidFill>
                  <a:schemeClr val="tx1">
                    <a:lumMod val="75000"/>
                    <a:lumOff val="25000"/>
                  </a:schemeClr>
                </a:solidFill>
                <a:latin typeface="Segoe UI Semibold" panose="020B0702040204020203" pitchFamily="34" charset="0"/>
                <a:cs typeface="Segoe UI Semibold" panose="020B0702040204020203" pitchFamily="34" charset="0"/>
              </a:rPr>
              <a:t>Platform</a:t>
            </a:r>
            <a:r>
              <a:rPr lang="de-DE" sz="1000" dirty="0">
                <a:solidFill>
                  <a:schemeClr val="tx1">
                    <a:lumMod val="75000"/>
                    <a:lumOff val="25000"/>
                  </a:schemeClr>
                </a:solidFill>
                <a:latin typeface="Segoe UI Semibold" panose="020B0702040204020203" pitchFamily="34" charset="0"/>
                <a:cs typeface="Segoe UI Semibold" panose="020B0702040204020203" pitchFamily="34" charset="0"/>
              </a:rPr>
              <a:t> </a:t>
            </a:r>
            <a:r>
              <a:rPr lang="de-DE" sz="1000" dirty="0" err="1">
                <a:solidFill>
                  <a:schemeClr val="tx1">
                    <a:lumMod val="75000"/>
                    <a:lumOff val="25000"/>
                  </a:schemeClr>
                </a:solidFill>
                <a:latin typeface="Segoe UI Semibold" panose="020B0702040204020203" pitchFamily="34" charset="0"/>
                <a:cs typeface="Segoe UI Semibold" panose="020B0702040204020203" pitchFamily="34" charset="0"/>
              </a:rPr>
              <a:t>security</a:t>
            </a:r>
            <a:endParaRPr lang="de-DE" sz="1000" dirty="0">
              <a:solidFill>
                <a:schemeClr val="tx1">
                  <a:lumMod val="75000"/>
                  <a:lumOff val="25000"/>
                </a:schemeClr>
              </a:solidFill>
              <a:latin typeface="Segoe UI Semibold" panose="020B0702040204020203" pitchFamily="34" charset="0"/>
              <a:cs typeface="Segoe UI Semibold" panose="020B0702040204020203" pitchFamily="34" charset="0"/>
            </a:endParaRPr>
          </a:p>
          <a:p>
            <a:pPr marL="144000" indent="-144000">
              <a:lnSpc>
                <a:spcPct val="100000"/>
              </a:lnSpc>
              <a:spcBef>
                <a:spcPts val="0"/>
              </a:spcBef>
              <a:spcAft>
                <a:spcPts val="600"/>
              </a:spcAft>
              <a:buFont typeface="Wingdings" panose="05000000000000000000" pitchFamily="2" charset="2"/>
              <a:buChar char="ü"/>
            </a:pPr>
            <a:endParaRPr lang="de-DE" sz="1000" dirty="0">
              <a:solidFill>
                <a:schemeClr val="tx1">
                  <a:lumMod val="75000"/>
                  <a:lumOff val="25000"/>
                </a:schemeClr>
              </a:solidFill>
              <a:latin typeface="Segoe UI Semibold" panose="020B0702040204020203" pitchFamily="34" charset="0"/>
              <a:cs typeface="Segoe UI Semibold" panose="020B0702040204020203" pitchFamily="34" charset="0"/>
            </a:endParaRPr>
          </a:p>
          <a:p>
            <a:pPr marL="144000" indent="-144000">
              <a:lnSpc>
                <a:spcPct val="100000"/>
              </a:lnSpc>
              <a:spcBef>
                <a:spcPts val="0"/>
              </a:spcBef>
              <a:spcAft>
                <a:spcPts val="600"/>
              </a:spcAft>
              <a:buFont typeface="Wingdings" panose="05000000000000000000" pitchFamily="2" charset="2"/>
              <a:buChar char="ü"/>
            </a:pPr>
            <a:r>
              <a:rPr lang="de-DE" sz="1000" dirty="0">
                <a:solidFill>
                  <a:schemeClr val="tx1">
                    <a:lumMod val="75000"/>
                    <a:lumOff val="25000"/>
                  </a:schemeClr>
                </a:solidFill>
              </a:rPr>
              <a:t>Regional</a:t>
            </a:r>
            <a:r>
              <a:rPr lang="de-DE" sz="1000" dirty="0">
                <a:solidFill>
                  <a:schemeClr val="tx1">
                    <a:lumMod val="75000"/>
                    <a:lumOff val="25000"/>
                  </a:schemeClr>
                </a:solidFill>
                <a:latin typeface="Segoe UI Semibold" panose="020B0702040204020203" pitchFamily="34" charset="0"/>
                <a:cs typeface="Segoe UI Semibold" panose="020B0702040204020203" pitchFamily="34" charset="0"/>
              </a:rPr>
              <a:t> </a:t>
            </a:r>
            <a:r>
              <a:rPr lang="de-DE" sz="1000" dirty="0" err="1">
                <a:solidFill>
                  <a:schemeClr val="tx1">
                    <a:lumMod val="75000"/>
                    <a:lumOff val="25000"/>
                  </a:schemeClr>
                </a:solidFill>
                <a:latin typeface="Segoe UI Semibold" panose="020B0702040204020203" pitchFamily="34" charset="0"/>
                <a:cs typeface="Segoe UI Semibold" panose="020B0702040204020203" pitchFamily="34" charset="0"/>
              </a:rPr>
              <a:t>data</a:t>
            </a:r>
            <a:r>
              <a:rPr lang="de-DE" sz="1000" dirty="0">
                <a:solidFill>
                  <a:schemeClr val="tx1">
                    <a:lumMod val="75000"/>
                    <a:lumOff val="25000"/>
                  </a:schemeClr>
                </a:solidFill>
                <a:latin typeface="Segoe UI Semibold" panose="020B0702040204020203" pitchFamily="34" charset="0"/>
                <a:cs typeface="Segoe UI Semibold" panose="020B0702040204020203" pitchFamily="34" charset="0"/>
              </a:rPr>
              <a:t> </a:t>
            </a:r>
            <a:r>
              <a:rPr lang="de-DE" sz="1000" dirty="0" err="1">
                <a:solidFill>
                  <a:schemeClr val="tx1">
                    <a:lumMod val="75000"/>
                    <a:lumOff val="25000"/>
                  </a:schemeClr>
                </a:solidFill>
                <a:latin typeface="Segoe UI Semibold" panose="020B0702040204020203" pitchFamily="34" charset="0"/>
                <a:cs typeface="Segoe UI Semibold" panose="020B0702040204020203" pitchFamily="34" charset="0"/>
              </a:rPr>
              <a:t>storage</a:t>
            </a:r>
            <a:endParaRPr lang="en-US" sz="10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0336934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_SLIDE_TYPE" val="6"/>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Master PPT - optimiert.pptx" id="{31EF8F45-13AB-4BB9-973F-2404872A923F}" vid="{807D9D5D-8928-405F-B52D-D40E80DB4164}"/>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Master PPT - optimiert.pptx" id="{31EF8F45-13AB-4BB9-973F-2404872A923F}" vid="{26004DDB-1408-468F-9AC5-0FF1B2DC8E15}"/>
    </a:ext>
  </a:extLst>
</a:theme>
</file>

<file path=ppt/theme/theme3.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Master PPT - optimiert.pptx" id="{31EF8F45-13AB-4BB9-973F-2404872A923F}" vid="{1C767231-F6F5-48CE-8AF2-583D0E24E1A6}"/>
    </a:ext>
  </a:extLst>
</a:theme>
</file>

<file path=ppt/theme/theme4.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Master PPT - optimiert.pptx" id="{31EF8F45-13AB-4BB9-973F-2404872A923F}" vid="{0D5516C6-6394-423D-B6D5-B2A57CCE5479}"/>
    </a:ext>
  </a:extLst>
</a:theme>
</file>

<file path=ppt/theme/theme5.xml><?xml version="1.0" encoding="utf-8"?>
<a:theme xmlns:a="http://schemas.openxmlformats.org/drawingml/2006/main" name="HD: Standard Layouts 2024">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2024 002.potx" id="{DB6C7C7B-7B4A-474D-A008-1AA89913D3A3}" vid="{F08B5168-2536-4F71-AE98-934A9EBA0375}"/>
    </a:ext>
  </a:extLst>
</a:theme>
</file>

<file path=ppt/theme/theme6.xml><?xml version="1.0" encoding="utf-8"?>
<a:theme xmlns:a="http://schemas.openxmlformats.org/drawingml/2006/main" name="1_HD: Standard Layouts 2024">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2024 002.potx" id="{DB6C7C7B-7B4A-474D-A008-1AA89913D3A3}" vid="{F08B5168-2536-4F71-AE98-934A9EBA0375}"/>
    </a:ext>
  </a:extLst>
</a:theme>
</file>

<file path=ppt/theme/theme7.xml><?xml version="1.0" encoding="utf-8"?>
<a:theme xmlns:a="http://schemas.openxmlformats.org/drawingml/2006/main" name="HD: Title Chapter one Colour 202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2024 002.potx" id="{DB6C7C7B-7B4A-474D-A008-1AA89913D3A3}" vid="{310DFF4A-05D6-4007-8AF7-BBB86909C4D5}"/>
    </a:ext>
  </a:ext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938813122B6D42A020F77B3A439476" ma:contentTypeVersion="19" ma:contentTypeDescription="Create a new document." ma:contentTypeScope="" ma:versionID="d503a1f1ec17833127a7dc8850f77d12">
  <xsd:schema xmlns:xsd="http://www.w3.org/2001/XMLSchema" xmlns:xs="http://www.w3.org/2001/XMLSchema" xmlns:p="http://schemas.microsoft.com/office/2006/metadata/properties" xmlns:ns2="61f7f19e-80c1-41b3-bddf-3d44958bc40f" xmlns:ns3="8fc9f63c-79f1-46fc-b9d1-28f41d0cbb80" targetNamespace="http://schemas.microsoft.com/office/2006/metadata/properties" ma:root="true" ma:fieldsID="3589531625530d356eec1610c3e6e6a5" ns2:_="" ns3:_="">
    <xsd:import namespace="61f7f19e-80c1-41b3-bddf-3d44958bc40f"/>
    <xsd:import namespace="8fc9f63c-79f1-46fc-b9d1-28f41d0cbb8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2:SharedWithUsers" minOccurs="0"/>
                <xsd:element ref="ns2:SharedWithDetails"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f7f19e-80c1-41b3-bddf-3d44958bc40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bf35170-0b2d-4e24-843b-a1f3cbd4b170}" ma:internalName="TaxCatchAll" ma:showField="CatchAllData" ma:web="61f7f19e-80c1-41b3-bddf-3d44958bc4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fc9f63c-79f1-46fc-b9d1-28f41d0cbb8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dexed="true" ma:internalName="MediaServiceLocation" ma:readOnly="true">
      <xsd:simpleType>
        <xsd:restriction base="dms:Text"/>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_dlc_DocId xmlns="61f7f19e-80c1-41b3-bddf-3d44958bc40f">MSRW4JKJCTT3-1632839479-24845</_dlc_DocId>
    <_dlc_DocIdUrl xmlns="61f7f19e-80c1-41b3-bddf-3d44958bc40f">
      <Url>https://xcloud.sharepoint.com/sites/CSM/_layouts/15/DocIdRedir.aspx?ID=MSRW4JKJCTT3-1632839479-24845</Url>
      <Description>MSRW4JKJCTT3-1632839479-24845</Description>
    </_dlc_DocIdUrl>
    <lcf76f155ced4ddcb4097134ff3c332f xmlns="8fc9f63c-79f1-46fc-b9d1-28f41d0cbb80">
      <Terms xmlns="http://schemas.microsoft.com/office/infopath/2007/PartnerControls"/>
    </lcf76f155ced4ddcb4097134ff3c332f>
    <TaxCatchAll xmlns="61f7f19e-80c1-41b3-bddf-3d44958bc40f" xsi:nil="true"/>
  </documentManagement>
</p:properties>
</file>

<file path=customXml/itemProps1.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2.xml><?xml version="1.0" encoding="utf-8"?>
<ds:datastoreItem xmlns:ds="http://schemas.openxmlformats.org/officeDocument/2006/customXml" ds:itemID="{37159800-D19C-4987-B035-086EC3CD82C2}">
  <ds:schemaRefs>
    <ds:schemaRef ds:uri="61f7f19e-80c1-41b3-bddf-3d44958bc40f"/>
    <ds:schemaRef ds:uri="8fc9f63c-79f1-46fc-b9d1-28f41d0cbb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FDBA501-E2F8-4E01-B475-D60D7838C411}">
  <ds:schemaRefs>
    <ds:schemaRef ds:uri="http://schemas.microsoft.com/sharepoint/events"/>
  </ds:schemaRefs>
</ds:datastoreItem>
</file>

<file path=customXml/itemProps4.xml><?xml version="1.0" encoding="utf-8"?>
<ds:datastoreItem xmlns:ds="http://schemas.openxmlformats.org/officeDocument/2006/customXml" ds:itemID="{9C8F321D-3D3B-49A3-AD5B-CFB1C11D7D77}">
  <ds:schemaRefs>
    <ds:schemaRef ds:uri="61f7f19e-80c1-41b3-bddf-3d44958bc40f"/>
    <ds:schemaRef ds:uri="8fc9f63c-79f1-46fc-b9d1-28f41d0cbb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Hubdrive Master PPT</Template>
  <TotalTime>53</TotalTime>
  <Words>1581</Words>
  <Application>Microsoft Office PowerPoint</Application>
  <PresentationFormat>On-screen Show (16:10)</PresentationFormat>
  <Paragraphs>334</Paragraphs>
  <Slides>23</Slides>
  <Notes>6</Notes>
  <HiddenSlides>0</HiddenSlides>
  <MMClips>0</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23</vt:i4>
      </vt:variant>
    </vt:vector>
  </HeadingPairs>
  <TitlesOfParts>
    <vt:vector size="41" baseType="lpstr">
      <vt:lpstr>Aptos</vt:lpstr>
      <vt:lpstr>Aptos Display</vt:lpstr>
      <vt:lpstr>Arial</vt:lpstr>
      <vt:lpstr>Calibri</vt:lpstr>
      <vt:lpstr>Segoe Pro SemiLight</vt:lpstr>
      <vt:lpstr>Segoe UI</vt:lpstr>
      <vt:lpstr>Segoe UI </vt:lpstr>
      <vt:lpstr>Segoe UI Light</vt:lpstr>
      <vt:lpstr>Segoe UI Semibold</vt:lpstr>
      <vt:lpstr>Segoe UI Semilight</vt:lpstr>
      <vt:lpstr>Wingdings</vt:lpstr>
      <vt:lpstr>Hubdrive Agenda</vt:lpstr>
      <vt:lpstr>Hubdrive: Standard Layouts</vt:lpstr>
      <vt:lpstr>Video</vt:lpstr>
      <vt:lpstr>Hubdrive: Title Chapter one Colour</vt:lpstr>
      <vt:lpstr>HD: Standard Layouts 2024</vt:lpstr>
      <vt:lpstr>1_HD: Standard Layouts 2024</vt:lpstr>
      <vt:lpstr>HD: Title Chapter one Colour 2024</vt:lpstr>
      <vt:lpstr>Customer Success Management</vt:lpstr>
      <vt:lpstr>Agenda</vt:lpstr>
      <vt:lpstr>Welcome and Introduction</vt:lpstr>
      <vt:lpstr>We are curious!  Please tell us about yourself!</vt:lpstr>
      <vt:lpstr>Michael Denninger</vt:lpstr>
      <vt:lpstr>CSM Motivation &amp; Service Offer</vt:lpstr>
      <vt:lpstr>Your success  is our motivation</vt:lpstr>
      <vt:lpstr>Service offer Hubdrive CSM</vt:lpstr>
      <vt:lpstr>Position distinctions</vt:lpstr>
      <vt:lpstr>Collaboration process</vt:lpstr>
      <vt:lpstr>Implementation phases</vt:lpstr>
      <vt:lpstr>Implementation phases</vt:lpstr>
      <vt:lpstr>PowerPoint Presentation</vt:lpstr>
      <vt:lpstr>PowerPoint Presentation</vt:lpstr>
      <vt:lpstr>Hubdrive Self-Services</vt:lpstr>
      <vt:lpstr>Best Practice Implementation in 10 steps</vt:lpstr>
      <vt:lpstr>CSM Communication Matrix Hubdrive, Microsoft, Partner &amp; Customer</vt:lpstr>
      <vt:lpstr>IT platform for collaboration</vt:lpstr>
      <vt:lpstr>Your specific Benefit </vt:lpstr>
      <vt:lpstr>Your agreed improvements (example)</vt:lpstr>
      <vt:lpstr>Timeline Milestones Improvements (example)</vt:lpstr>
      <vt:lpstr>Next Steps</vt:lpstr>
      <vt:lpstr>Next concrete steps example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Franziskus Lorey - Privat</dc:creator>
  <cp:lastModifiedBy>Franziskus Lorey - Hubdrive.com</cp:lastModifiedBy>
  <cp:revision>2</cp:revision>
  <cp:lastPrinted>2024-04-17T15:57:25Z</cp:lastPrinted>
  <dcterms:created xsi:type="dcterms:W3CDTF">2025-07-24T12:14:16Z</dcterms:created>
  <dcterms:modified xsi:type="dcterms:W3CDTF">2025-09-26T16:07:14Z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0x010100C1938813122B6D42A020F77B3A439476</vt:lpwstr>
  </property>
  <property fmtid="{D5CDD505-2E9C-101B-9397-08002B2CF9AE}" pid="3" name="Order">
    <vt:r8>4400</vt:r8>
  </property>
  <property fmtid="{D5CDD505-2E9C-101B-9397-08002B2CF9AE}" pid="4" name="ComplianceAssetId">
    <vt:lpwstr/>
  </property>
  <property fmtid="{D5CDD505-2E9C-101B-9397-08002B2CF9AE}" pid="5" name="_ExtendedDescription">
    <vt:lpwstr/>
  </property>
  <property fmtid="{D5CDD505-2E9C-101B-9397-08002B2CF9AE}" pid="6" name="MediaServiceImageTags">
    <vt:lpwstr/>
  </property>
  <property fmtid="{D5CDD505-2E9C-101B-9397-08002B2CF9AE}" pid="7" name="_dlc_DocIdItemGuid">
    <vt:lpwstr>ba6cce53-931d-49ef-bb04-9e93bf592f22</vt:lpwstr>
  </property>
</Properties>
</file>