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ink/ink7.xml" ContentType="application/inkml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5"/>
    <p:sldMasterId id="2147483781" r:id="rId6"/>
    <p:sldMasterId id="2147484370" r:id="rId7"/>
    <p:sldMasterId id="2147483819" r:id="rId8"/>
    <p:sldMasterId id="2147484403" r:id="rId9"/>
    <p:sldMasterId id="2147484421" r:id="rId10"/>
    <p:sldMasterId id="2147484441" r:id="rId11"/>
  </p:sldMasterIdLst>
  <p:notesMasterIdLst>
    <p:notesMasterId r:id="rId35"/>
  </p:notesMasterIdLst>
  <p:handoutMasterIdLst>
    <p:handoutMasterId r:id="rId36"/>
  </p:handoutMasterIdLst>
  <p:sldIdLst>
    <p:sldId id="2076139620" r:id="rId12"/>
    <p:sldId id="2076141274" r:id="rId13"/>
    <p:sldId id="2076139622" r:id="rId14"/>
    <p:sldId id="2076141276" r:id="rId15"/>
    <p:sldId id="2076141161" r:id="rId16"/>
    <p:sldId id="2076139624" r:id="rId17"/>
    <p:sldId id="2076141252" r:id="rId18"/>
    <p:sldId id="2076139632" r:id="rId19"/>
    <p:sldId id="2076141278" r:id="rId20"/>
    <p:sldId id="2076139626" r:id="rId21"/>
    <p:sldId id="2076141282" r:id="rId22"/>
    <p:sldId id="2076141287" r:id="rId23"/>
    <p:sldId id="2076141283" r:id="rId24"/>
    <p:sldId id="2076141284" r:id="rId25"/>
    <p:sldId id="2076141265" r:id="rId26"/>
    <p:sldId id="2076141281" r:id="rId27"/>
    <p:sldId id="2076141289" r:id="rId28"/>
    <p:sldId id="2076140401" r:id="rId29"/>
    <p:sldId id="2076139625" r:id="rId30"/>
    <p:sldId id="2076141058" r:id="rId31"/>
    <p:sldId id="2076141290" r:id="rId32"/>
    <p:sldId id="2076141286" r:id="rId33"/>
    <p:sldId id="2076141285" r:id="rId34"/>
  </p:sldIdLst>
  <p:sldSz cx="9144000" cy="5715000" type="screen16x1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bdrive" id="{1E0FDEA2-8436-4517-B7E6-C6524B437E56}">
          <p14:sldIdLst>
            <p14:sldId id="2076139620"/>
            <p14:sldId id="2076141274"/>
            <p14:sldId id="2076139622"/>
            <p14:sldId id="2076141276"/>
            <p14:sldId id="2076141161"/>
            <p14:sldId id="2076139624"/>
            <p14:sldId id="2076141252"/>
            <p14:sldId id="2076139632"/>
            <p14:sldId id="2076141278"/>
            <p14:sldId id="2076139626"/>
            <p14:sldId id="2076141282"/>
            <p14:sldId id="2076141287"/>
            <p14:sldId id="2076141283"/>
            <p14:sldId id="2076141284"/>
            <p14:sldId id="2076141265"/>
            <p14:sldId id="2076141281"/>
            <p14:sldId id="2076141289"/>
            <p14:sldId id="2076140401"/>
            <p14:sldId id="2076139625"/>
            <p14:sldId id="2076141058"/>
            <p14:sldId id="2076141290"/>
            <p14:sldId id="2076141286"/>
            <p14:sldId id="2076141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00CD00"/>
    <a:srgbClr val="00B900"/>
    <a:srgbClr val="007D00"/>
    <a:srgbClr val="00A500"/>
    <a:srgbClr val="FFFFFF"/>
    <a:srgbClr val="F2F2F2"/>
    <a:srgbClr val="AE9B7D"/>
    <a:srgbClr val="DEA900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96" y="308"/>
      </p:cViewPr>
      <p:guideLst>
        <p:guide orient="horz" pos="1800"/>
        <p:guide pos="2880"/>
        <p:guide orient="horz" pos="4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ziskus Lorey - Hubdrive.com" userId="472a1a07-c563-412f-861d-eed20bd8e491" providerId="ADAL" clId="{7C990B37-F449-4532-B681-A27590B17EB7}"/>
    <pc:docChg chg="delSld modSection">
      <pc:chgData name="Franziskus Lorey - Hubdrive.com" userId="472a1a07-c563-412f-861d-eed20bd8e491" providerId="ADAL" clId="{7C990B37-F449-4532-B681-A27590B17EB7}" dt="2025-09-26T16:05:56.821" v="0" actId="47"/>
      <pc:docMkLst>
        <pc:docMk/>
      </pc:docMkLst>
      <pc:sldChg chg="del">
        <pc:chgData name="Franziskus Lorey - Hubdrive.com" userId="472a1a07-c563-412f-861d-eed20bd8e491" providerId="ADAL" clId="{7C990B37-F449-4532-B681-A27590B17EB7}" dt="2025-09-26T16:05:56.821" v="0" actId="47"/>
        <pc:sldMkLst>
          <pc:docMk/>
          <pc:sldMk cId="3217310840" sldId="2076141162"/>
        </pc:sldMkLst>
      </pc:sldChg>
      <pc:sldChg chg="del">
        <pc:chgData name="Franziskus Lorey - Hubdrive.com" userId="472a1a07-c563-412f-861d-eed20bd8e491" providerId="ADAL" clId="{7C990B37-F449-4532-B681-A27590B17EB7}" dt="2025-09-26T16:05:56.821" v="0" actId="47"/>
        <pc:sldMkLst>
          <pc:docMk/>
          <pc:sldMk cId="1609735203" sldId="207614127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E8D0C-77AC-4A4C-8A88-7B7690D87063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</dgm:pt>
    <dgm:pt modelId="{119D93E9-E495-449C-A8AA-8723448ADF63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+mj-lt"/>
            <a:buNone/>
          </a:pPr>
          <a:r>
            <a:rPr lang="de-DE" sz="700" noProof="0"/>
            <a:t>Interne Kommunikation des anstehenden Meilensteins und seiner Verbesserungen</a:t>
          </a:r>
        </a:p>
      </dgm:t>
    </dgm:pt>
    <dgm:pt modelId="{C5E407E0-546C-47A3-B9B6-A866D08C5552}" type="parTrans" cxnId="{4A17A578-BE07-4051-BAE2-76ABA0BE6A34}">
      <dgm:prSet/>
      <dgm:spPr/>
      <dgm:t>
        <a:bodyPr/>
        <a:lstStyle/>
        <a:p>
          <a:endParaRPr lang="en-DE" sz="700"/>
        </a:p>
      </dgm:t>
    </dgm:pt>
    <dgm:pt modelId="{63509681-2091-46BB-93CF-9E33945D49CA}" type="sibTrans" cxnId="{4A17A578-BE07-4051-BAE2-76ABA0BE6A34}">
      <dgm:prSet/>
      <dgm:spPr/>
      <dgm:t>
        <a:bodyPr/>
        <a:lstStyle/>
        <a:p>
          <a:endParaRPr lang="en-DE" sz="700"/>
        </a:p>
      </dgm:t>
    </dgm:pt>
    <dgm:pt modelId="{5004A7D5-67A5-41EA-8B29-315A71B2995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Technisches Setup (Bei Meilenstein 1 umfangreicher)</a:t>
          </a:r>
        </a:p>
      </dgm:t>
    </dgm:pt>
    <dgm:pt modelId="{06170420-34DB-4213-8ED9-B1E2A11E8E1E}" type="parTrans" cxnId="{0D6F7D67-D9D7-481D-A110-ADA77DCC05E0}">
      <dgm:prSet/>
      <dgm:spPr/>
      <dgm:t>
        <a:bodyPr/>
        <a:lstStyle/>
        <a:p>
          <a:endParaRPr lang="en-DE" sz="700"/>
        </a:p>
      </dgm:t>
    </dgm:pt>
    <dgm:pt modelId="{42FFF9A3-C4A7-4A02-AB60-2A68A6D653AA}" type="sibTrans" cxnId="{0D6F7D67-D9D7-481D-A110-ADA77DCC05E0}">
      <dgm:prSet/>
      <dgm:spPr/>
      <dgm:t>
        <a:bodyPr/>
        <a:lstStyle/>
        <a:p>
          <a:endParaRPr lang="en-DE" sz="700"/>
        </a:p>
      </dgm:t>
    </dgm:pt>
    <dgm:pt modelId="{3E2618E1-E70E-44BB-9426-470934431D5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Schulungen der notwendigen Features zum Meilenstein</a:t>
          </a:r>
        </a:p>
      </dgm:t>
    </dgm:pt>
    <dgm:pt modelId="{DD0B42B9-27ED-4FF9-9268-8B007E4AF263}" type="parTrans" cxnId="{04481C07-C6F7-46C7-A098-10406DA9E3CF}">
      <dgm:prSet/>
      <dgm:spPr/>
      <dgm:t>
        <a:bodyPr/>
        <a:lstStyle/>
        <a:p>
          <a:endParaRPr lang="en-DE" sz="700"/>
        </a:p>
      </dgm:t>
    </dgm:pt>
    <dgm:pt modelId="{87801BD2-A866-4053-BA26-CCC1A9428D0B}" type="sibTrans" cxnId="{04481C07-C6F7-46C7-A098-10406DA9E3CF}">
      <dgm:prSet/>
      <dgm:spPr/>
      <dgm:t>
        <a:bodyPr/>
        <a:lstStyle/>
        <a:p>
          <a:endParaRPr lang="en-DE" sz="700"/>
        </a:p>
      </dgm:t>
    </dgm:pt>
    <dgm:pt modelId="{F40ED827-9B29-4984-A5DE-DC4AEF4F4FF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Anpassungen Priorisieren und Prio 1 umsetzen</a:t>
          </a:r>
        </a:p>
      </dgm:t>
    </dgm:pt>
    <dgm:pt modelId="{34FF42BE-CBC4-469B-923F-00B6146CEB17}" type="parTrans" cxnId="{47F92C4E-FAB0-44CC-B8A4-5840FDF936E6}">
      <dgm:prSet/>
      <dgm:spPr/>
      <dgm:t>
        <a:bodyPr/>
        <a:lstStyle/>
        <a:p>
          <a:endParaRPr lang="en-DE" sz="700"/>
        </a:p>
      </dgm:t>
    </dgm:pt>
    <dgm:pt modelId="{F5AEEDDD-18EF-418F-B1F8-2E89D14EABE5}" type="sibTrans" cxnId="{47F92C4E-FAB0-44CC-B8A4-5840FDF936E6}">
      <dgm:prSet/>
      <dgm:spPr/>
      <dgm:t>
        <a:bodyPr/>
        <a:lstStyle/>
        <a:p>
          <a:endParaRPr lang="en-DE" sz="700"/>
        </a:p>
      </dgm:t>
    </dgm:pt>
    <dgm:pt modelId="{656077D1-9F97-436B-BA78-E976E154FF6A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Datenmigration zum Meilenstein</a:t>
          </a:r>
        </a:p>
      </dgm:t>
    </dgm:pt>
    <dgm:pt modelId="{C4BAEC30-D651-408B-82B9-0B2430A352C3}" type="parTrans" cxnId="{51D04A71-A0A1-4820-86E9-372D51D4B7B4}">
      <dgm:prSet/>
      <dgm:spPr/>
      <dgm:t>
        <a:bodyPr/>
        <a:lstStyle/>
        <a:p>
          <a:endParaRPr lang="en-DE" sz="700"/>
        </a:p>
      </dgm:t>
    </dgm:pt>
    <dgm:pt modelId="{5E5CB049-359E-44AA-8C44-7CA7C2275E21}" type="sibTrans" cxnId="{51D04A71-A0A1-4820-86E9-372D51D4B7B4}">
      <dgm:prSet/>
      <dgm:spPr/>
      <dgm:t>
        <a:bodyPr/>
        <a:lstStyle/>
        <a:p>
          <a:endParaRPr lang="en-DE" sz="700"/>
        </a:p>
      </dgm:t>
    </dgm:pt>
    <dgm:pt modelId="{3A801FE6-547E-496D-91D4-F4C18A62FCD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Key Gruppe in Nutzung bringen und begleiten</a:t>
          </a:r>
        </a:p>
      </dgm:t>
    </dgm:pt>
    <dgm:pt modelId="{930B7F53-E200-4711-A709-BB54FE077E53}" type="parTrans" cxnId="{68C555E6-524D-4726-A9C7-C22F733DBD0D}">
      <dgm:prSet/>
      <dgm:spPr/>
      <dgm:t>
        <a:bodyPr/>
        <a:lstStyle/>
        <a:p>
          <a:endParaRPr lang="en-DE" sz="700"/>
        </a:p>
      </dgm:t>
    </dgm:pt>
    <dgm:pt modelId="{A9542682-1E0F-40B4-84D6-4EB7E868725C}" type="sibTrans" cxnId="{68C555E6-524D-4726-A9C7-C22F733DBD0D}">
      <dgm:prSet/>
      <dgm:spPr/>
      <dgm:t>
        <a:bodyPr/>
        <a:lstStyle/>
        <a:p>
          <a:endParaRPr lang="en-DE" sz="700"/>
        </a:p>
      </dgm:t>
    </dgm:pt>
    <dgm:pt modelId="{5A3BCA1E-7D2C-4824-8647-03450FFB90C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Vorteile transparent machen, Key Gruppe zu Fans entwickeln</a:t>
          </a:r>
        </a:p>
      </dgm:t>
    </dgm:pt>
    <dgm:pt modelId="{15F0114B-472E-4601-BBEF-5680D2CAB22C}" type="parTrans" cxnId="{6A9D61B9-AEA4-4B18-8C16-89ED2299C007}">
      <dgm:prSet/>
      <dgm:spPr/>
      <dgm:t>
        <a:bodyPr/>
        <a:lstStyle/>
        <a:p>
          <a:endParaRPr lang="en-DE" sz="700"/>
        </a:p>
      </dgm:t>
    </dgm:pt>
    <dgm:pt modelId="{FA8F910A-9A9D-4136-86CC-3DD726EA7012}" type="sibTrans" cxnId="{6A9D61B9-AEA4-4B18-8C16-89ED2299C007}">
      <dgm:prSet/>
      <dgm:spPr/>
      <dgm:t>
        <a:bodyPr/>
        <a:lstStyle/>
        <a:p>
          <a:endParaRPr lang="en-DE" sz="700"/>
        </a:p>
      </dgm:t>
    </dgm:pt>
    <dgm:pt modelId="{D14AD082-CED8-4B91-831E-C7468294ACEB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Training aller Mitarbeiter durch die Key Gruppe</a:t>
          </a:r>
        </a:p>
      </dgm:t>
    </dgm:pt>
    <dgm:pt modelId="{801E3079-5808-448A-8F67-337340B30DE1}" type="parTrans" cxnId="{C82F41C1-C55A-4C36-8165-201FA41D7053}">
      <dgm:prSet/>
      <dgm:spPr/>
      <dgm:t>
        <a:bodyPr/>
        <a:lstStyle/>
        <a:p>
          <a:endParaRPr lang="en-DE" sz="700"/>
        </a:p>
      </dgm:t>
    </dgm:pt>
    <dgm:pt modelId="{77C779B0-B8BA-4417-9D15-A965F999798A}" type="sibTrans" cxnId="{C82F41C1-C55A-4C36-8165-201FA41D7053}">
      <dgm:prSet/>
      <dgm:spPr/>
      <dgm:t>
        <a:bodyPr/>
        <a:lstStyle/>
        <a:p>
          <a:endParaRPr lang="en-DE" sz="700"/>
        </a:p>
      </dgm:t>
    </dgm:pt>
    <dgm:pt modelId="{5E1FC785-EEC4-4244-89E4-A78B735FBD1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Nutzung der Funktionen und digitalisierten Prozesse durch alle betroffenen Mitarbeiter </a:t>
          </a:r>
        </a:p>
      </dgm:t>
    </dgm:pt>
    <dgm:pt modelId="{C3161003-2F06-4A6F-B534-BF041AF962F2}" type="parTrans" cxnId="{A1A98BEB-B855-4CBB-81E8-08D5F1A7C4CB}">
      <dgm:prSet/>
      <dgm:spPr/>
      <dgm:t>
        <a:bodyPr/>
        <a:lstStyle/>
        <a:p>
          <a:endParaRPr lang="en-DE" sz="700"/>
        </a:p>
      </dgm:t>
    </dgm:pt>
    <dgm:pt modelId="{8984C544-42E6-49DC-B11F-5E3C3AB20F07}" type="sibTrans" cxnId="{A1A98BEB-B855-4CBB-81E8-08D5F1A7C4CB}">
      <dgm:prSet/>
      <dgm:spPr/>
      <dgm:t>
        <a:bodyPr/>
        <a:lstStyle/>
        <a:p>
          <a:endParaRPr lang="en-DE" sz="700"/>
        </a:p>
      </dgm:t>
    </dgm:pt>
    <dgm:pt modelId="{C1757D50-8ECE-4FCF-B66A-3A028F08930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700" noProof="0"/>
            <a:t>Nutzung transparent machen und Lücken in der Nutzung schließen</a:t>
          </a:r>
        </a:p>
      </dgm:t>
    </dgm:pt>
    <dgm:pt modelId="{95D9CC4E-4F75-4417-A621-7E80F6186908}" type="parTrans" cxnId="{34088084-160F-4D14-934F-D6C8D6B80246}">
      <dgm:prSet/>
      <dgm:spPr/>
      <dgm:t>
        <a:bodyPr/>
        <a:lstStyle/>
        <a:p>
          <a:endParaRPr lang="en-DE" sz="700"/>
        </a:p>
      </dgm:t>
    </dgm:pt>
    <dgm:pt modelId="{EEB1590D-15C7-4003-8744-688F5C4A5773}" type="sibTrans" cxnId="{34088084-160F-4D14-934F-D6C8D6B80246}">
      <dgm:prSet/>
      <dgm:spPr/>
      <dgm:t>
        <a:bodyPr/>
        <a:lstStyle/>
        <a:p>
          <a:endParaRPr lang="en-DE" sz="700"/>
        </a:p>
      </dgm:t>
    </dgm:pt>
    <dgm:pt modelId="{4E615377-2B37-4922-AEB2-28D673A73B6C}">
      <dgm:prSet custT="1"/>
      <dgm:spPr/>
      <dgm:t>
        <a:bodyPr/>
        <a:lstStyle/>
        <a:p>
          <a:r>
            <a:rPr lang="de-DE" sz="700" noProof="0"/>
            <a:t>2</a:t>
          </a:r>
        </a:p>
      </dgm:t>
    </dgm:pt>
    <dgm:pt modelId="{792E1A4B-85E1-45F4-A38A-7D8430DAA268}" type="parTrans" cxnId="{9BFEE693-0846-4386-B361-FF630A802252}">
      <dgm:prSet/>
      <dgm:spPr/>
      <dgm:t>
        <a:bodyPr/>
        <a:lstStyle/>
        <a:p>
          <a:endParaRPr lang="en-DE" sz="700"/>
        </a:p>
      </dgm:t>
    </dgm:pt>
    <dgm:pt modelId="{4302B791-E16A-48BA-BA36-C3B24DD3AF1A}" type="sibTrans" cxnId="{9BFEE693-0846-4386-B361-FF630A802252}">
      <dgm:prSet/>
      <dgm:spPr/>
      <dgm:t>
        <a:bodyPr/>
        <a:lstStyle/>
        <a:p>
          <a:endParaRPr lang="en-DE" sz="700"/>
        </a:p>
      </dgm:t>
    </dgm:pt>
    <dgm:pt modelId="{C417F4B1-4803-4162-BDD0-E2D2072DFFA7}">
      <dgm:prSet custT="1"/>
      <dgm:spPr/>
      <dgm:t>
        <a:bodyPr/>
        <a:lstStyle/>
        <a:p>
          <a:r>
            <a:rPr lang="de-DE" sz="700" noProof="0"/>
            <a:t>1</a:t>
          </a:r>
        </a:p>
      </dgm:t>
    </dgm:pt>
    <dgm:pt modelId="{84976CC3-C00D-4A94-B0E7-804B4ADC3841}" type="parTrans" cxnId="{DD562FCE-9398-4504-B0B6-8ACBD3A698B7}">
      <dgm:prSet/>
      <dgm:spPr/>
      <dgm:t>
        <a:bodyPr/>
        <a:lstStyle/>
        <a:p>
          <a:endParaRPr lang="en-DE" sz="700"/>
        </a:p>
      </dgm:t>
    </dgm:pt>
    <dgm:pt modelId="{2F30D177-4C6C-4959-AE85-7BA644FE37BC}" type="sibTrans" cxnId="{DD562FCE-9398-4504-B0B6-8ACBD3A698B7}">
      <dgm:prSet/>
      <dgm:spPr/>
      <dgm:t>
        <a:bodyPr/>
        <a:lstStyle/>
        <a:p>
          <a:endParaRPr lang="en-DE" sz="700"/>
        </a:p>
      </dgm:t>
    </dgm:pt>
    <dgm:pt modelId="{BC67A8B5-B8AB-46E4-9D99-ED6C3D16CE8E}">
      <dgm:prSet custT="1"/>
      <dgm:spPr/>
      <dgm:t>
        <a:bodyPr/>
        <a:lstStyle/>
        <a:p>
          <a:r>
            <a:rPr lang="de-DE" sz="700" noProof="0"/>
            <a:t>3</a:t>
          </a:r>
        </a:p>
      </dgm:t>
    </dgm:pt>
    <dgm:pt modelId="{6C8D4960-C133-4187-AA07-4509F6254160}" type="parTrans" cxnId="{022E224A-A983-452F-9BD8-25C33B7BE224}">
      <dgm:prSet/>
      <dgm:spPr/>
      <dgm:t>
        <a:bodyPr/>
        <a:lstStyle/>
        <a:p>
          <a:endParaRPr lang="en-DE" sz="700"/>
        </a:p>
      </dgm:t>
    </dgm:pt>
    <dgm:pt modelId="{D1CCC5E1-6290-43D0-BE20-E5EF49D0B42C}" type="sibTrans" cxnId="{022E224A-A983-452F-9BD8-25C33B7BE224}">
      <dgm:prSet/>
      <dgm:spPr/>
      <dgm:t>
        <a:bodyPr/>
        <a:lstStyle/>
        <a:p>
          <a:endParaRPr lang="en-DE" sz="700"/>
        </a:p>
      </dgm:t>
    </dgm:pt>
    <dgm:pt modelId="{E1EAEF3A-1AD3-4574-AE98-876D5EDB0C6F}">
      <dgm:prSet custT="1"/>
      <dgm:spPr/>
      <dgm:t>
        <a:bodyPr/>
        <a:lstStyle/>
        <a:p>
          <a:r>
            <a:rPr lang="de-DE" sz="700" noProof="0"/>
            <a:t>4</a:t>
          </a:r>
        </a:p>
      </dgm:t>
    </dgm:pt>
    <dgm:pt modelId="{4C0C55D3-CF2C-491B-828A-10A4103B6018}" type="parTrans" cxnId="{F343346B-F5CF-4D9C-8C61-A10E197D620F}">
      <dgm:prSet/>
      <dgm:spPr/>
      <dgm:t>
        <a:bodyPr/>
        <a:lstStyle/>
        <a:p>
          <a:endParaRPr lang="en-DE" sz="700"/>
        </a:p>
      </dgm:t>
    </dgm:pt>
    <dgm:pt modelId="{1AA2E316-F26A-48DC-BA16-1046674EB9DB}" type="sibTrans" cxnId="{F343346B-F5CF-4D9C-8C61-A10E197D620F}">
      <dgm:prSet/>
      <dgm:spPr/>
      <dgm:t>
        <a:bodyPr/>
        <a:lstStyle/>
        <a:p>
          <a:endParaRPr lang="en-DE" sz="700"/>
        </a:p>
      </dgm:t>
    </dgm:pt>
    <dgm:pt modelId="{2E7833C4-3FB6-4A5B-B8E0-496F25F76AAF}">
      <dgm:prSet custT="1"/>
      <dgm:spPr/>
      <dgm:t>
        <a:bodyPr/>
        <a:lstStyle/>
        <a:p>
          <a:r>
            <a:rPr lang="de-DE" sz="700" noProof="0"/>
            <a:t>7</a:t>
          </a:r>
        </a:p>
      </dgm:t>
    </dgm:pt>
    <dgm:pt modelId="{8990C8C1-6915-4954-8D78-125280E2B238}" type="parTrans" cxnId="{7703EE31-AF13-434B-B7BF-4579C45EBBF7}">
      <dgm:prSet/>
      <dgm:spPr/>
      <dgm:t>
        <a:bodyPr/>
        <a:lstStyle/>
        <a:p>
          <a:endParaRPr lang="en-DE" sz="700"/>
        </a:p>
      </dgm:t>
    </dgm:pt>
    <dgm:pt modelId="{28253D8C-1244-45C2-BDC9-CDEFEA83C33A}" type="sibTrans" cxnId="{7703EE31-AF13-434B-B7BF-4579C45EBBF7}">
      <dgm:prSet/>
      <dgm:spPr/>
      <dgm:t>
        <a:bodyPr/>
        <a:lstStyle/>
        <a:p>
          <a:endParaRPr lang="en-DE" sz="700"/>
        </a:p>
      </dgm:t>
    </dgm:pt>
    <dgm:pt modelId="{93C08D9F-9943-45FD-902B-B048A4AA73B2}">
      <dgm:prSet custT="1"/>
      <dgm:spPr/>
      <dgm:t>
        <a:bodyPr/>
        <a:lstStyle/>
        <a:p>
          <a:r>
            <a:rPr lang="de-DE" sz="700" noProof="0"/>
            <a:t>8</a:t>
          </a:r>
        </a:p>
      </dgm:t>
    </dgm:pt>
    <dgm:pt modelId="{648903DD-F866-42CF-ABD7-D41A5826FB74}" type="parTrans" cxnId="{57E3C4AA-6402-44E6-9AE8-0874DB0484C7}">
      <dgm:prSet/>
      <dgm:spPr/>
      <dgm:t>
        <a:bodyPr/>
        <a:lstStyle/>
        <a:p>
          <a:endParaRPr lang="en-DE" sz="700"/>
        </a:p>
      </dgm:t>
    </dgm:pt>
    <dgm:pt modelId="{D28FBB5C-C079-4507-9E9A-615A8435B314}" type="sibTrans" cxnId="{57E3C4AA-6402-44E6-9AE8-0874DB0484C7}">
      <dgm:prSet/>
      <dgm:spPr/>
      <dgm:t>
        <a:bodyPr/>
        <a:lstStyle/>
        <a:p>
          <a:endParaRPr lang="en-DE" sz="700"/>
        </a:p>
      </dgm:t>
    </dgm:pt>
    <dgm:pt modelId="{62D10AD4-429E-4597-B567-7D563E4834F9}">
      <dgm:prSet custT="1"/>
      <dgm:spPr/>
      <dgm:t>
        <a:bodyPr/>
        <a:lstStyle/>
        <a:p>
          <a:r>
            <a:rPr lang="de-DE" sz="700" noProof="0"/>
            <a:t>9</a:t>
          </a:r>
        </a:p>
      </dgm:t>
    </dgm:pt>
    <dgm:pt modelId="{EB69FC39-B770-4E3C-ADCD-2F48AD51A696}" type="parTrans" cxnId="{2915BE0B-0020-4E68-8AC9-9AA3503AE0F3}">
      <dgm:prSet/>
      <dgm:spPr/>
      <dgm:t>
        <a:bodyPr/>
        <a:lstStyle/>
        <a:p>
          <a:endParaRPr lang="en-DE" sz="700"/>
        </a:p>
      </dgm:t>
    </dgm:pt>
    <dgm:pt modelId="{B848E2B4-6AC3-4999-859A-B83A76D45010}" type="sibTrans" cxnId="{2915BE0B-0020-4E68-8AC9-9AA3503AE0F3}">
      <dgm:prSet/>
      <dgm:spPr/>
      <dgm:t>
        <a:bodyPr/>
        <a:lstStyle/>
        <a:p>
          <a:endParaRPr lang="en-DE" sz="700"/>
        </a:p>
      </dgm:t>
    </dgm:pt>
    <dgm:pt modelId="{CBE70401-D3E5-4925-9D84-98D48BB02094}">
      <dgm:prSet custT="1"/>
      <dgm:spPr/>
      <dgm:t>
        <a:bodyPr/>
        <a:lstStyle/>
        <a:p>
          <a:r>
            <a:rPr lang="de-DE" sz="700" noProof="0"/>
            <a:t>10</a:t>
          </a:r>
        </a:p>
      </dgm:t>
    </dgm:pt>
    <dgm:pt modelId="{2755D7CD-1C5A-4082-BF30-64C1496ED6C9}" type="parTrans" cxnId="{F3D74D3B-912B-4D4A-B670-D9D43E907B6C}">
      <dgm:prSet/>
      <dgm:spPr/>
      <dgm:t>
        <a:bodyPr/>
        <a:lstStyle/>
        <a:p>
          <a:endParaRPr lang="en-DE" sz="700"/>
        </a:p>
      </dgm:t>
    </dgm:pt>
    <dgm:pt modelId="{5F1215B0-3A31-4BA0-AAE1-26361CC58937}" type="sibTrans" cxnId="{F3D74D3B-912B-4D4A-B670-D9D43E907B6C}">
      <dgm:prSet/>
      <dgm:spPr/>
      <dgm:t>
        <a:bodyPr/>
        <a:lstStyle/>
        <a:p>
          <a:endParaRPr lang="en-DE" sz="700"/>
        </a:p>
      </dgm:t>
    </dgm:pt>
    <dgm:pt modelId="{E1D27914-6409-439A-BF4F-A043D5CF9845}">
      <dgm:prSet custT="1"/>
      <dgm:spPr/>
      <dgm:t>
        <a:bodyPr/>
        <a:lstStyle/>
        <a:p>
          <a:r>
            <a:rPr lang="de-DE" sz="700" noProof="0"/>
            <a:t>5</a:t>
          </a:r>
        </a:p>
      </dgm:t>
    </dgm:pt>
    <dgm:pt modelId="{CF85E80E-1B17-43A7-AF92-5581EF20412C}" type="parTrans" cxnId="{60BB6C2F-EC1C-49C3-9C68-CCBCE9429BC5}">
      <dgm:prSet/>
      <dgm:spPr/>
      <dgm:t>
        <a:bodyPr/>
        <a:lstStyle/>
        <a:p>
          <a:endParaRPr lang="en-DE" sz="700"/>
        </a:p>
      </dgm:t>
    </dgm:pt>
    <dgm:pt modelId="{2C8EF369-6ABD-424C-97D1-E68607CAADA6}" type="sibTrans" cxnId="{60BB6C2F-EC1C-49C3-9C68-CCBCE9429BC5}">
      <dgm:prSet/>
      <dgm:spPr/>
      <dgm:t>
        <a:bodyPr/>
        <a:lstStyle/>
        <a:p>
          <a:endParaRPr lang="en-DE" sz="700"/>
        </a:p>
      </dgm:t>
    </dgm:pt>
    <dgm:pt modelId="{B160BF1C-8CD0-4C87-9EF8-66EC96E03846}">
      <dgm:prSet custT="1"/>
      <dgm:spPr/>
      <dgm:t>
        <a:bodyPr/>
        <a:lstStyle/>
        <a:p>
          <a:r>
            <a:rPr lang="de-DE" sz="700" noProof="0"/>
            <a:t>6</a:t>
          </a:r>
        </a:p>
      </dgm:t>
    </dgm:pt>
    <dgm:pt modelId="{084655AD-EC15-4289-BC2C-C7432D5060DF}" type="parTrans" cxnId="{8077B54D-BBAB-4DBF-B07B-1224480E6A92}">
      <dgm:prSet/>
      <dgm:spPr/>
      <dgm:t>
        <a:bodyPr/>
        <a:lstStyle/>
        <a:p>
          <a:endParaRPr lang="en-DE" sz="700"/>
        </a:p>
      </dgm:t>
    </dgm:pt>
    <dgm:pt modelId="{81B7F145-9C79-4472-B385-83DCCDA6913C}" type="sibTrans" cxnId="{8077B54D-BBAB-4DBF-B07B-1224480E6A92}">
      <dgm:prSet/>
      <dgm:spPr/>
      <dgm:t>
        <a:bodyPr/>
        <a:lstStyle/>
        <a:p>
          <a:endParaRPr lang="en-DE" sz="700"/>
        </a:p>
      </dgm:t>
    </dgm:pt>
    <dgm:pt modelId="{89FB420D-700F-4722-9062-55C8B461DD19}">
      <dgm:prSet custT="1"/>
      <dgm:spPr>
        <a:solidFill>
          <a:schemeClr val="bg1">
            <a:lumMod val="9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de-DE" sz="700" noProof="0"/>
            <a:t>0</a:t>
          </a:r>
        </a:p>
      </dgm:t>
    </dgm:pt>
    <dgm:pt modelId="{F24908D5-234B-4F6F-9868-950C4A57C3E2}" type="parTrans" cxnId="{7B1A688D-10D8-41F7-BBCA-C77C2F19C1AB}">
      <dgm:prSet/>
      <dgm:spPr/>
      <dgm:t>
        <a:bodyPr/>
        <a:lstStyle/>
        <a:p>
          <a:endParaRPr lang="en-DE"/>
        </a:p>
      </dgm:t>
    </dgm:pt>
    <dgm:pt modelId="{C23FD664-DD1A-42B9-982E-CA1AF30CC455}" type="sibTrans" cxnId="{7B1A688D-10D8-41F7-BBCA-C77C2F19C1AB}">
      <dgm:prSet/>
      <dgm:spPr/>
      <dgm:t>
        <a:bodyPr/>
        <a:lstStyle/>
        <a:p>
          <a:endParaRPr lang="en-DE"/>
        </a:p>
      </dgm:t>
    </dgm:pt>
    <dgm:pt modelId="{13206409-62F8-4A2C-8C24-F00497CEC7CB}">
      <dgm:prSet custT="1"/>
      <dgm:spPr>
        <a:solidFill>
          <a:schemeClr val="bg1">
            <a:lumMod val="9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>
            <a:buNone/>
          </a:pPr>
          <a:r>
            <a:rPr lang="de-DE" sz="700" noProof="0"/>
            <a:t>Verbesserungen zur Implementierung entscheiden</a:t>
          </a:r>
        </a:p>
      </dgm:t>
    </dgm:pt>
    <dgm:pt modelId="{81CF9DA5-7024-44A8-9CE7-1F4CB5A2FB44}" type="parTrans" cxnId="{65A7F330-14EE-48DD-AC95-6B0B52BEF12D}">
      <dgm:prSet/>
      <dgm:spPr/>
      <dgm:t>
        <a:bodyPr/>
        <a:lstStyle/>
        <a:p>
          <a:endParaRPr lang="en-DE"/>
        </a:p>
      </dgm:t>
    </dgm:pt>
    <dgm:pt modelId="{95889965-896D-476A-BA18-57555410F52A}" type="sibTrans" cxnId="{65A7F330-14EE-48DD-AC95-6B0B52BEF12D}">
      <dgm:prSet/>
      <dgm:spPr/>
      <dgm:t>
        <a:bodyPr/>
        <a:lstStyle/>
        <a:p>
          <a:endParaRPr lang="en-DE"/>
        </a:p>
      </dgm:t>
    </dgm:pt>
    <dgm:pt modelId="{D8BB0932-E3A7-44EA-A17B-548B1E2C12E1}">
      <dgm:prSet custT="1"/>
      <dgm:spPr>
        <a:solidFill>
          <a:schemeClr val="bg1">
            <a:lumMod val="9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>
            <a:buNone/>
          </a:pPr>
          <a:r>
            <a:rPr lang="de-DE" sz="700" noProof="0"/>
            <a:t>Nächste Verbesserungen zum Implementierung entscheiden</a:t>
          </a:r>
        </a:p>
      </dgm:t>
    </dgm:pt>
    <dgm:pt modelId="{8BDE7AA0-C1F9-4950-B16D-A367ED8B19AE}" type="parTrans" cxnId="{AA333E32-E269-4394-A669-88C5426B72E9}">
      <dgm:prSet/>
      <dgm:spPr/>
      <dgm:t>
        <a:bodyPr/>
        <a:lstStyle/>
        <a:p>
          <a:endParaRPr lang="en-DE"/>
        </a:p>
      </dgm:t>
    </dgm:pt>
    <dgm:pt modelId="{FAAC195F-0999-499A-A36B-2490A69B9A8E}" type="sibTrans" cxnId="{AA333E32-E269-4394-A669-88C5426B72E9}">
      <dgm:prSet/>
      <dgm:spPr/>
      <dgm:t>
        <a:bodyPr/>
        <a:lstStyle/>
        <a:p>
          <a:endParaRPr lang="en-DE"/>
        </a:p>
      </dgm:t>
    </dgm:pt>
    <dgm:pt modelId="{F669091C-B99A-4EE8-8337-769A8A24F39C}">
      <dgm:prSet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>
            <a:buNone/>
          </a:pPr>
          <a:r>
            <a:rPr lang="de-DE" sz="700" noProof="0"/>
            <a:t> </a:t>
          </a:r>
        </a:p>
      </dgm:t>
    </dgm:pt>
    <dgm:pt modelId="{3E864EB2-30D4-4F1E-96FC-0170A523A218}" type="sibTrans" cxnId="{5F59C27A-C1EC-4D1F-95DF-6A8A7AF1CF6E}">
      <dgm:prSet/>
      <dgm:spPr/>
      <dgm:t>
        <a:bodyPr/>
        <a:lstStyle/>
        <a:p>
          <a:endParaRPr lang="en-DE"/>
        </a:p>
      </dgm:t>
    </dgm:pt>
    <dgm:pt modelId="{366CF70B-0E7D-4596-8D88-37383581E0CB}" type="parTrans" cxnId="{5F59C27A-C1EC-4D1F-95DF-6A8A7AF1CF6E}">
      <dgm:prSet/>
      <dgm:spPr/>
      <dgm:t>
        <a:bodyPr/>
        <a:lstStyle/>
        <a:p>
          <a:endParaRPr lang="en-DE"/>
        </a:p>
      </dgm:t>
    </dgm:pt>
    <dgm:pt modelId="{01186C1D-3DE7-4021-9626-8D10B8542D97}" type="pres">
      <dgm:prSet presAssocID="{462E8D0C-77AC-4A4C-8A88-7B7690D87063}" presName="linearFlow" presStyleCnt="0">
        <dgm:presLayoutVars>
          <dgm:dir/>
          <dgm:animLvl val="lvl"/>
          <dgm:resizeHandles val="exact"/>
        </dgm:presLayoutVars>
      </dgm:prSet>
      <dgm:spPr/>
    </dgm:pt>
    <dgm:pt modelId="{3DECED8D-627B-4E49-AFA3-6A4ECA1649B9}" type="pres">
      <dgm:prSet presAssocID="{89FB420D-700F-4722-9062-55C8B461DD19}" presName="composite" presStyleCnt="0"/>
      <dgm:spPr/>
    </dgm:pt>
    <dgm:pt modelId="{1BE15849-94CB-4A2B-8ED8-48631C797883}" type="pres">
      <dgm:prSet presAssocID="{89FB420D-700F-4722-9062-55C8B461DD19}" presName="parentText" presStyleLbl="alignNode1" presStyleIdx="0" presStyleCnt="12">
        <dgm:presLayoutVars>
          <dgm:chMax val="1"/>
          <dgm:bulletEnabled val="1"/>
        </dgm:presLayoutVars>
      </dgm:prSet>
      <dgm:spPr/>
    </dgm:pt>
    <dgm:pt modelId="{CCA8EB8F-6E47-4F3E-90C6-B44FF7EFDACC}" type="pres">
      <dgm:prSet presAssocID="{89FB420D-700F-4722-9062-55C8B461DD19}" presName="descendantText" presStyleLbl="alignAcc1" presStyleIdx="0" presStyleCnt="12">
        <dgm:presLayoutVars>
          <dgm:bulletEnabled val="1"/>
        </dgm:presLayoutVars>
      </dgm:prSet>
      <dgm:spPr/>
    </dgm:pt>
    <dgm:pt modelId="{41C9BEB1-639D-4E4C-BE8A-826B0255DD6D}" type="pres">
      <dgm:prSet presAssocID="{C23FD664-DD1A-42B9-982E-CA1AF30CC455}" presName="sp" presStyleCnt="0"/>
      <dgm:spPr/>
    </dgm:pt>
    <dgm:pt modelId="{F1ABF41F-60C0-477D-A69D-394AA0B675AA}" type="pres">
      <dgm:prSet presAssocID="{C417F4B1-4803-4162-BDD0-E2D2072DFFA7}" presName="composite" presStyleCnt="0"/>
      <dgm:spPr/>
    </dgm:pt>
    <dgm:pt modelId="{B939FB16-6A9B-4788-9689-D2E8C5475DB5}" type="pres">
      <dgm:prSet presAssocID="{C417F4B1-4803-4162-BDD0-E2D2072DFFA7}" presName="parentText" presStyleLbl="alignNode1" presStyleIdx="1" presStyleCnt="12">
        <dgm:presLayoutVars>
          <dgm:chMax val="1"/>
          <dgm:bulletEnabled val="1"/>
        </dgm:presLayoutVars>
      </dgm:prSet>
      <dgm:spPr/>
    </dgm:pt>
    <dgm:pt modelId="{B239A0F1-11F2-4B16-A6BF-CC6435E365C6}" type="pres">
      <dgm:prSet presAssocID="{C417F4B1-4803-4162-BDD0-E2D2072DFFA7}" presName="descendantText" presStyleLbl="alignAcc1" presStyleIdx="1" presStyleCnt="12">
        <dgm:presLayoutVars>
          <dgm:bulletEnabled val="1"/>
        </dgm:presLayoutVars>
      </dgm:prSet>
      <dgm:spPr/>
    </dgm:pt>
    <dgm:pt modelId="{E83D9305-8B44-4BF3-AF74-B4E676CEA8A7}" type="pres">
      <dgm:prSet presAssocID="{2F30D177-4C6C-4959-AE85-7BA644FE37BC}" presName="sp" presStyleCnt="0"/>
      <dgm:spPr/>
    </dgm:pt>
    <dgm:pt modelId="{CBE3B5EC-B2C9-43E2-A5AA-6AEF78C1A440}" type="pres">
      <dgm:prSet presAssocID="{4E615377-2B37-4922-AEB2-28D673A73B6C}" presName="composite" presStyleCnt="0"/>
      <dgm:spPr/>
    </dgm:pt>
    <dgm:pt modelId="{EA92E42A-287C-46E9-9469-2B5BA26FBEB7}" type="pres">
      <dgm:prSet presAssocID="{4E615377-2B37-4922-AEB2-28D673A73B6C}" presName="parentText" presStyleLbl="alignNode1" presStyleIdx="2" presStyleCnt="12">
        <dgm:presLayoutVars>
          <dgm:chMax val="1"/>
          <dgm:bulletEnabled val="1"/>
        </dgm:presLayoutVars>
      </dgm:prSet>
      <dgm:spPr/>
    </dgm:pt>
    <dgm:pt modelId="{CC6109C7-117F-4EDC-953D-610A03851BF1}" type="pres">
      <dgm:prSet presAssocID="{4E615377-2B37-4922-AEB2-28D673A73B6C}" presName="descendantText" presStyleLbl="alignAcc1" presStyleIdx="2" presStyleCnt="12">
        <dgm:presLayoutVars>
          <dgm:bulletEnabled val="1"/>
        </dgm:presLayoutVars>
      </dgm:prSet>
      <dgm:spPr/>
    </dgm:pt>
    <dgm:pt modelId="{3AE97A05-557F-4045-BCA1-99D5575D2F16}" type="pres">
      <dgm:prSet presAssocID="{4302B791-E16A-48BA-BA36-C3B24DD3AF1A}" presName="sp" presStyleCnt="0"/>
      <dgm:spPr/>
    </dgm:pt>
    <dgm:pt modelId="{74EB2C4D-7524-46D7-9E1D-38CAFDC102E5}" type="pres">
      <dgm:prSet presAssocID="{BC67A8B5-B8AB-46E4-9D99-ED6C3D16CE8E}" presName="composite" presStyleCnt="0"/>
      <dgm:spPr/>
    </dgm:pt>
    <dgm:pt modelId="{498D60CA-B2BD-4264-AE08-0C442CEDF685}" type="pres">
      <dgm:prSet presAssocID="{BC67A8B5-B8AB-46E4-9D99-ED6C3D16CE8E}" presName="parentText" presStyleLbl="alignNode1" presStyleIdx="3" presStyleCnt="12">
        <dgm:presLayoutVars>
          <dgm:chMax val="1"/>
          <dgm:bulletEnabled val="1"/>
        </dgm:presLayoutVars>
      </dgm:prSet>
      <dgm:spPr/>
    </dgm:pt>
    <dgm:pt modelId="{5E6156D9-9D3C-4527-8660-1CE10339C624}" type="pres">
      <dgm:prSet presAssocID="{BC67A8B5-B8AB-46E4-9D99-ED6C3D16CE8E}" presName="descendantText" presStyleLbl="alignAcc1" presStyleIdx="3" presStyleCnt="12">
        <dgm:presLayoutVars>
          <dgm:bulletEnabled val="1"/>
        </dgm:presLayoutVars>
      </dgm:prSet>
      <dgm:spPr/>
    </dgm:pt>
    <dgm:pt modelId="{2C8A9F25-C4DF-4217-85EC-160823EDAB1E}" type="pres">
      <dgm:prSet presAssocID="{D1CCC5E1-6290-43D0-BE20-E5EF49D0B42C}" presName="sp" presStyleCnt="0"/>
      <dgm:spPr/>
    </dgm:pt>
    <dgm:pt modelId="{798A63A6-BBF6-4843-B70E-3F2A62AB1BA4}" type="pres">
      <dgm:prSet presAssocID="{E1EAEF3A-1AD3-4574-AE98-876D5EDB0C6F}" presName="composite" presStyleCnt="0"/>
      <dgm:spPr/>
    </dgm:pt>
    <dgm:pt modelId="{B18F2FE6-4BEB-488E-BF70-3701C75A4B17}" type="pres">
      <dgm:prSet presAssocID="{E1EAEF3A-1AD3-4574-AE98-876D5EDB0C6F}" presName="parentText" presStyleLbl="alignNode1" presStyleIdx="4" presStyleCnt="12">
        <dgm:presLayoutVars>
          <dgm:chMax val="1"/>
          <dgm:bulletEnabled val="1"/>
        </dgm:presLayoutVars>
      </dgm:prSet>
      <dgm:spPr/>
    </dgm:pt>
    <dgm:pt modelId="{B136B389-8110-4792-B810-8B76A9745119}" type="pres">
      <dgm:prSet presAssocID="{E1EAEF3A-1AD3-4574-AE98-876D5EDB0C6F}" presName="descendantText" presStyleLbl="alignAcc1" presStyleIdx="4" presStyleCnt="12">
        <dgm:presLayoutVars>
          <dgm:bulletEnabled val="1"/>
        </dgm:presLayoutVars>
      </dgm:prSet>
      <dgm:spPr/>
    </dgm:pt>
    <dgm:pt modelId="{EA017C9E-2D36-4398-B6CA-C5961F52C7EB}" type="pres">
      <dgm:prSet presAssocID="{1AA2E316-F26A-48DC-BA16-1046674EB9DB}" presName="sp" presStyleCnt="0"/>
      <dgm:spPr/>
    </dgm:pt>
    <dgm:pt modelId="{80ED8F84-BC57-47EC-84C3-03DAEDEF7C4A}" type="pres">
      <dgm:prSet presAssocID="{E1D27914-6409-439A-BF4F-A043D5CF9845}" presName="composite" presStyleCnt="0"/>
      <dgm:spPr/>
    </dgm:pt>
    <dgm:pt modelId="{43E05065-6DE6-4A28-9D5D-2010CB2C2229}" type="pres">
      <dgm:prSet presAssocID="{E1D27914-6409-439A-BF4F-A043D5CF9845}" presName="parentText" presStyleLbl="alignNode1" presStyleIdx="5" presStyleCnt="12">
        <dgm:presLayoutVars>
          <dgm:chMax val="1"/>
          <dgm:bulletEnabled val="1"/>
        </dgm:presLayoutVars>
      </dgm:prSet>
      <dgm:spPr/>
    </dgm:pt>
    <dgm:pt modelId="{1E622FA5-0ED8-4286-9F9D-E97487F4F5EA}" type="pres">
      <dgm:prSet presAssocID="{E1D27914-6409-439A-BF4F-A043D5CF9845}" presName="descendantText" presStyleLbl="alignAcc1" presStyleIdx="5" presStyleCnt="12">
        <dgm:presLayoutVars>
          <dgm:bulletEnabled val="1"/>
        </dgm:presLayoutVars>
      </dgm:prSet>
      <dgm:spPr/>
    </dgm:pt>
    <dgm:pt modelId="{F9E13E4F-992C-443C-BC1D-672841892A1F}" type="pres">
      <dgm:prSet presAssocID="{2C8EF369-6ABD-424C-97D1-E68607CAADA6}" presName="sp" presStyleCnt="0"/>
      <dgm:spPr/>
    </dgm:pt>
    <dgm:pt modelId="{F9F3BAC6-E709-45D2-B510-AE81CD66CC0F}" type="pres">
      <dgm:prSet presAssocID="{B160BF1C-8CD0-4C87-9EF8-66EC96E03846}" presName="composite" presStyleCnt="0"/>
      <dgm:spPr/>
    </dgm:pt>
    <dgm:pt modelId="{4313DA08-58C6-4E78-B798-22D500A6C702}" type="pres">
      <dgm:prSet presAssocID="{B160BF1C-8CD0-4C87-9EF8-66EC96E03846}" presName="parentText" presStyleLbl="alignNode1" presStyleIdx="6" presStyleCnt="12">
        <dgm:presLayoutVars>
          <dgm:chMax val="1"/>
          <dgm:bulletEnabled val="1"/>
        </dgm:presLayoutVars>
      </dgm:prSet>
      <dgm:spPr/>
    </dgm:pt>
    <dgm:pt modelId="{39F2F6DD-F083-492E-987C-8F9BE940846E}" type="pres">
      <dgm:prSet presAssocID="{B160BF1C-8CD0-4C87-9EF8-66EC96E03846}" presName="descendantText" presStyleLbl="alignAcc1" presStyleIdx="6" presStyleCnt="12">
        <dgm:presLayoutVars>
          <dgm:bulletEnabled val="1"/>
        </dgm:presLayoutVars>
      </dgm:prSet>
      <dgm:spPr/>
    </dgm:pt>
    <dgm:pt modelId="{7AFF66A7-537D-4455-8314-B3CD2DB11696}" type="pres">
      <dgm:prSet presAssocID="{81B7F145-9C79-4472-B385-83DCCDA6913C}" presName="sp" presStyleCnt="0"/>
      <dgm:spPr/>
    </dgm:pt>
    <dgm:pt modelId="{0BCEC0F4-E591-486B-AF25-F6959F28FED3}" type="pres">
      <dgm:prSet presAssocID="{2E7833C4-3FB6-4A5B-B8E0-496F25F76AAF}" presName="composite" presStyleCnt="0"/>
      <dgm:spPr/>
    </dgm:pt>
    <dgm:pt modelId="{F27F7457-DDC8-4DBB-9DE0-D3C2159F73E3}" type="pres">
      <dgm:prSet presAssocID="{2E7833C4-3FB6-4A5B-B8E0-496F25F76AAF}" presName="parentText" presStyleLbl="alignNode1" presStyleIdx="7" presStyleCnt="12">
        <dgm:presLayoutVars>
          <dgm:chMax val="1"/>
          <dgm:bulletEnabled val="1"/>
        </dgm:presLayoutVars>
      </dgm:prSet>
      <dgm:spPr/>
    </dgm:pt>
    <dgm:pt modelId="{0614DF87-7079-41A9-81B6-1F4282F140AA}" type="pres">
      <dgm:prSet presAssocID="{2E7833C4-3FB6-4A5B-B8E0-496F25F76AAF}" presName="descendantText" presStyleLbl="alignAcc1" presStyleIdx="7" presStyleCnt="12">
        <dgm:presLayoutVars>
          <dgm:bulletEnabled val="1"/>
        </dgm:presLayoutVars>
      </dgm:prSet>
      <dgm:spPr/>
    </dgm:pt>
    <dgm:pt modelId="{B823ADE6-0805-4C3A-999B-630F27667A2F}" type="pres">
      <dgm:prSet presAssocID="{28253D8C-1244-45C2-BDC9-CDEFEA83C33A}" presName="sp" presStyleCnt="0"/>
      <dgm:spPr/>
    </dgm:pt>
    <dgm:pt modelId="{D49F47DB-07DD-4D1E-94A3-48B4762BF71E}" type="pres">
      <dgm:prSet presAssocID="{93C08D9F-9943-45FD-902B-B048A4AA73B2}" presName="composite" presStyleCnt="0"/>
      <dgm:spPr/>
    </dgm:pt>
    <dgm:pt modelId="{686F6ACE-F88F-4088-B457-2B53CC6EE0D1}" type="pres">
      <dgm:prSet presAssocID="{93C08D9F-9943-45FD-902B-B048A4AA73B2}" presName="parentText" presStyleLbl="alignNode1" presStyleIdx="8" presStyleCnt="12">
        <dgm:presLayoutVars>
          <dgm:chMax val="1"/>
          <dgm:bulletEnabled val="1"/>
        </dgm:presLayoutVars>
      </dgm:prSet>
      <dgm:spPr/>
    </dgm:pt>
    <dgm:pt modelId="{6B2BC449-C126-4447-BB87-9F4BA33A7936}" type="pres">
      <dgm:prSet presAssocID="{93C08D9F-9943-45FD-902B-B048A4AA73B2}" presName="descendantText" presStyleLbl="alignAcc1" presStyleIdx="8" presStyleCnt="12">
        <dgm:presLayoutVars>
          <dgm:bulletEnabled val="1"/>
        </dgm:presLayoutVars>
      </dgm:prSet>
      <dgm:spPr/>
    </dgm:pt>
    <dgm:pt modelId="{4BB72279-08E4-4A90-9149-CAD0A0D8DDD9}" type="pres">
      <dgm:prSet presAssocID="{D28FBB5C-C079-4507-9E9A-615A8435B314}" presName="sp" presStyleCnt="0"/>
      <dgm:spPr/>
    </dgm:pt>
    <dgm:pt modelId="{9814308E-4B76-4FA0-8E33-531ED1948AFD}" type="pres">
      <dgm:prSet presAssocID="{62D10AD4-429E-4597-B567-7D563E4834F9}" presName="composite" presStyleCnt="0"/>
      <dgm:spPr/>
    </dgm:pt>
    <dgm:pt modelId="{DDA80C57-60E8-4EE9-A967-D339BCD59F35}" type="pres">
      <dgm:prSet presAssocID="{62D10AD4-429E-4597-B567-7D563E4834F9}" presName="parentText" presStyleLbl="alignNode1" presStyleIdx="9" presStyleCnt="12">
        <dgm:presLayoutVars>
          <dgm:chMax val="1"/>
          <dgm:bulletEnabled val="1"/>
        </dgm:presLayoutVars>
      </dgm:prSet>
      <dgm:spPr/>
    </dgm:pt>
    <dgm:pt modelId="{D68BD65D-0FCB-4D68-A8E5-E5E1EC2D8669}" type="pres">
      <dgm:prSet presAssocID="{62D10AD4-429E-4597-B567-7D563E4834F9}" presName="descendantText" presStyleLbl="alignAcc1" presStyleIdx="9" presStyleCnt="12">
        <dgm:presLayoutVars>
          <dgm:bulletEnabled val="1"/>
        </dgm:presLayoutVars>
      </dgm:prSet>
      <dgm:spPr/>
    </dgm:pt>
    <dgm:pt modelId="{CA976FA1-13D9-4C09-AACE-0EB1645BE612}" type="pres">
      <dgm:prSet presAssocID="{B848E2B4-6AC3-4999-859A-B83A76D45010}" presName="sp" presStyleCnt="0"/>
      <dgm:spPr/>
    </dgm:pt>
    <dgm:pt modelId="{E8776AB8-FE20-4BFD-9CF9-F07461CBEF5D}" type="pres">
      <dgm:prSet presAssocID="{CBE70401-D3E5-4925-9D84-98D48BB02094}" presName="composite" presStyleCnt="0"/>
      <dgm:spPr/>
    </dgm:pt>
    <dgm:pt modelId="{C487EBCA-02C2-4C9B-AAF5-C09EB07C1DBE}" type="pres">
      <dgm:prSet presAssocID="{CBE70401-D3E5-4925-9D84-98D48BB02094}" presName="parentText" presStyleLbl="alignNode1" presStyleIdx="10" presStyleCnt="12">
        <dgm:presLayoutVars>
          <dgm:chMax val="1"/>
          <dgm:bulletEnabled val="1"/>
        </dgm:presLayoutVars>
      </dgm:prSet>
      <dgm:spPr/>
    </dgm:pt>
    <dgm:pt modelId="{DFB87974-26F5-46E5-9EA7-DC235A342F60}" type="pres">
      <dgm:prSet presAssocID="{CBE70401-D3E5-4925-9D84-98D48BB02094}" presName="descendantText" presStyleLbl="alignAcc1" presStyleIdx="10" presStyleCnt="12">
        <dgm:presLayoutVars>
          <dgm:bulletEnabled val="1"/>
        </dgm:presLayoutVars>
      </dgm:prSet>
      <dgm:spPr/>
    </dgm:pt>
    <dgm:pt modelId="{BFC8EEFB-5490-4CB5-B424-D076C358D02B}" type="pres">
      <dgm:prSet presAssocID="{5F1215B0-3A31-4BA0-AAE1-26361CC58937}" presName="sp" presStyleCnt="0"/>
      <dgm:spPr/>
    </dgm:pt>
    <dgm:pt modelId="{0A3C1FCE-997E-4593-9F1A-CB498B034400}" type="pres">
      <dgm:prSet presAssocID="{F669091C-B99A-4EE8-8337-769A8A24F39C}" presName="composite" presStyleCnt="0"/>
      <dgm:spPr/>
    </dgm:pt>
    <dgm:pt modelId="{AB28F39F-19A1-4AFB-A4EF-A854182AB1A4}" type="pres">
      <dgm:prSet presAssocID="{F669091C-B99A-4EE8-8337-769A8A24F39C}" presName="parentText" presStyleLbl="alignNode1" presStyleIdx="11" presStyleCnt="12">
        <dgm:presLayoutVars>
          <dgm:chMax val="1"/>
          <dgm:bulletEnabled val="1"/>
        </dgm:presLayoutVars>
      </dgm:prSet>
      <dgm:spPr/>
    </dgm:pt>
    <dgm:pt modelId="{CF96C722-2820-4A78-9FDB-DE1F5AE68664}" type="pres">
      <dgm:prSet presAssocID="{F669091C-B99A-4EE8-8337-769A8A24F39C}" presName="descendantText" presStyleLbl="alignAcc1" presStyleIdx="11" presStyleCnt="12">
        <dgm:presLayoutVars>
          <dgm:bulletEnabled val="1"/>
        </dgm:presLayoutVars>
      </dgm:prSet>
      <dgm:spPr/>
    </dgm:pt>
  </dgm:ptLst>
  <dgm:cxnLst>
    <dgm:cxn modelId="{20B5B100-04C0-4247-93AA-B53FC48F92F6}" type="presOf" srcId="{62D10AD4-429E-4597-B567-7D563E4834F9}" destId="{DDA80C57-60E8-4EE9-A967-D339BCD59F35}" srcOrd="0" destOrd="0" presId="urn:microsoft.com/office/officeart/2005/8/layout/chevron2"/>
    <dgm:cxn modelId="{80A5DB00-C48E-4FB0-BB39-CFB3EB11B3C3}" type="presOf" srcId="{13206409-62F8-4A2C-8C24-F00497CEC7CB}" destId="{CCA8EB8F-6E47-4F3E-90C6-B44FF7EFDACC}" srcOrd="0" destOrd="0" presId="urn:microsoft.com/office/officeart/2005/8/layout/chevron2"/>
    <dgm:cxn modelId="{04481C07-C6F7-46C7-A098-10406DA9E3CF}" srcId="{BC67A8B5-B8AB-46E4-9D99-ED6C3D16CE8E}" destId="{3E2618E1-E70E-44BB-9426-470934431D5C}" srcOrd="0" destOrd="0" parTransId="{DD0B42B9-27ED-4FF9-9268-8B007E4AF263}" sibTransId="{87801BD2-A866-4053-BA26-CCC1A9428D0B}"/>
    <dgm:cxn modelId="{D240BC07-3210-495A-B972-22FA6F9CCACD}" type="presOf" srcId="{4E615377-2B37-4922-AEB2-28D673A73B6C}" destId="{EA92E42A-287C-46E9-9469-2B5BA26FBEB7}" srcOrd="0" destOrd="0" presId="urn:microsoft.com/office/officeart/2005/8/layout/chevron2"/>
    <dgm:cxn modelId="{2915BE0B-0020-4E68-8AC9-9AA3503AE0F3}" srcId="{462E8D0C-77AC-4A4C-8A88-7B7690D87063}" destId="{62D10AD4-429E-4597-B567-7D563E4834F9}" srcOrd="9" destOrd="0" parTransId="{EB69FC39-B770-4E3C-ADCD-2F48AD51A696}" sibTransId="{B848E2B4-6AC3-4999-859A-B83A76D45010}"/>
    <dgm:cxn modelId="{AE00F516-4F6D-47FC-8EBC-73966C544C21}" type="presOf" srcId="{E1EAEF3A-1AD3-4574-AE98-876D5EDB0C6F}" destId="{B18F2FE6-4BEB-488E-BF70-3701C75A4B17}" srcOrd="0" destOrd="0" presId="urn:microsoft.com/office/officeart/2005/8/layout/chevron2"/>
    <dgm:cxn modelId="{F24AF721-F3BE-42BE-BE9B-86A695BB3EB5}" type="presOf" srcId="{C417F4B1-4803-4162-BDD0-E2D2072DFFA7}" destId="{B939FB16-6A9B-4788-9689-D2E8C5475DB5}" srcOrd="0" destOrd="0" presId="urn:microsoft.com/office/officeart/2005/8/layout/chevron2"/>
    <dgm:cxn modelId="{60BB6C2F-EC1C-49C3-9C68-CCBCE9429BC5}" srcId="{462E8D0C-77AC-4A4C-8A88-7B7690D87063}" destId="{E1D27914-6409-439A-BF4F-A043D5CF9845}" srcOrd="5" destOrd="0" parTransId="{CF85E80E-1B17-43A7-AF92-5581EF20412C}" sibTransId="{2C8EF369-6ABD-424C-97D1-E68607CAADA6}"/>
    <dgm:cxn modelId="{65A7F330-14EE-48DD-AC95-6B0B52BEF12D}" srcId="{89FB420D-700F-4722-9062-55C8B461DD19}" destId="{13206409-62F8-4A2C-8C24-F00497CEC7CB}" srcOrd="0" destOrd="0" parTransId="{81CF9DA5-7024-44A8-9CE7-1F4CB5A2FB44}" sibTransId="{95889965-896D-476A-BA18-57555410F52A}"/>
    <dgm:cxn modelId="{7703EE31-AF13-434B-B7BF-4579C45EBBF7}" srcId="{462E8D0C-77AC-4A4C-8A88-7B7690D87063}" destId="{2E7833C4-3FB6-4A5B-B8E0-496F25F76AAF}" srcOrd="7" destOrd="0" parTransId="{8990C8C1-6915-4954-8D78-125280E2B238}" sibTransId="{28253D8C-1244-45C2-BDC9-CDEFEA83C33A}"/>
    <dgm:cxn modelId="{AA333E32-E269-4394-A669-88C5426B72E9}" srcId="{F669091C-B99A-4EE8-8337-769A8A24F39C}" destId="{D8BB0932-E3A7-44EA-A17B-548B1E2C12E1}" srcOrd="0" destOrd="0" parTransId="{8BDE7AA0-C1F9-4950-B16D-A367ED8B19AE}" sibTransId="{FAAC195F-0999-499A-A36B-2490A69B9A8E}"/>
    <dgm:cxn modelId="{48438737-073E-4337-A813-011921DC8F17}" type="presOf" srcId="{3A801FE6-547E-496D-91D4-F4C18A62FCD2}" destId="{39F2F6DD-F083-492E-987C-8F9BE940846E}" srcOrd="0" destOrd="0" presId="urn:microsoft.com/office/officeart/2005/8/layout/chevron2"/>
    <dgm:cxn modelId="{F3D74D3B-912B-4D4A-B670-D9D43E907B6C}" srcId="{462E8D0C-77AC-4A4C-8A88-7B7690D87063}" destId="{CBE70401-D3E5-4925-9D84-98D48BB02094}" srcOrd="10" destOrd="0" parTransId="{2755D7CD-1C5A-4082-BF30-64C1496ED6C9}" sibTransId="{5F1215B0-3A31-4BA0-AAE1-26361CC58937}"/>
    <dgm:cxn modelId="{78AD6941-B224-4974-BC46-1B8A913FAEF8}" type="presOf" srcId="{F669091C-B99A-4EE8-8337-769A8A24F39C}" destId="{AB28F39F-19A1-4AFB-A4EF-A854182AB1A4}" srcOrd="0" destOrd="0" presId="urn:microsoft.com/office/officeart/2005/8/layout/chevron2"/>
    <dgm:cxn modelId="{FEDFA461-6D39-46EE-9936-602C09127C3D}" type="presOf" srcId="{5004A7D5-67A5-41EA-8B29-315A71B29952}" destId="{CC6109C7-117F-4EDC-953D-610A03851BF1}" srcOrd="0" destOrd="0" presId="urn:microsoft.com/office/officeart/2005/8/layout/chevron2"/>
    <dgm:cxn modelId="{0A08E261-D344-447D-9928-2117B9BC7A43}" type="presOf" srcId="{2E7833C4-3FB6-4A5B-B8E0-496F25F76AAF}" destId="{F27F7457-DDC8-4DBB-9DE0-D3C2159F73E3}" srcOrd="0" destOrd="0" presId="urn:microsoft.com/office/officeart/2005/8/layout/chevron2"/>
    <dgm:cxn modelId="{0D6F7D67-D9D7-481D-A110-ADA77DCC05E0}" srcId="{4E615377-2B37-4922-AEB2-28D673A73B6C}" destId="{5004A7D5-67A5-41EA-8B29-315A71B29952}" srcOrd="0" destOrd="0" parTransId="{06170420-34DB-4213-8ED9-B1E2A11E8E1E}" sibTransId="{42FFF9A3-C4A7-4A02-AB60-2A68A6D653AA}"/>
    <dgm:cxn modelId="{022E224A-A983-452F-9BD8-25C33B7BE224}" srcId="{462E8D0C-77AC-4A4C-8A88-7B7690D87063}" destId="{BC67A8B5-B8AB-46E4-9D99-ED6C3D16CE8E}" srcOrd="3" destOrd="0" parTransId="{6C8D4960-C133-4187-AA07-4509F6254160}" sibTransId="{D1CCC5E1-6290-43D0-BE20-E5EF49D0B42C}"/>
    <dgm:cxn modelId="{F343346B-F5CF-4D9C-8C61-A10E197D620F}" srcId="{462E8D0C-77AC-4A4C-8A88-7B7690D87063}" destId="{E1EAEF3A-1AD3-4574-AE98-876D5EDB0C6F}" srcOrd="4" destOrd="0" parTransId="{4C0C55D3-CF2C-491B-828A-10A4103B6018}" sibTransId="{1AA2E316-F26A-48DC-BA16-1046674EB9DB}"/>
    <dgm:cxn modelId="{C3A8586B-3203-4147-B8E4-4F544D9D55AF}" type="presOf" srcId="{93C08D9F-9943-45FD-902B-B048A4AA73B2}" destId="{686F6ACE-F88F-4088-B457-2B53CC6EE0D1}" srcOrd="0" destOrd="0" presId="urn:microsoft.com/office/officeart/2005/8/layout/chevron2"/>
    <dgm:cxn modelId="{8077B54D-BBAB-4DBF-B07B-1224480E6A92}" srcId="{462E8D0C-77AC-4A4C-8A88-7B7690D87063}" destId="{B160BF1C-8CD0-4C87-9EF8-66EC96E03846}" srcOrd="6" destOrd="0" parTransId="{084655AD-EC15-4289-BC2C-C7432D5060DF}" sibTransId="{81B7F145-9C79-4472-B385-83DCCDA6913C}"/>
    <dgm:cxn modelId="{47F92C4E-FAB0-44CC-B8A4-5840FDF936E6}" srcId="{E1EAEF3A-1AD3-4574-AE98-876D5EDB0C6F}" destId="{F40ED827-9B29-4984-A5DE-DC4AEF4F4FF0}" srcOrd="0" destOrd="0" parTransId="{34FF42BE-CBC4-469B-923F-00B6146CEB17}" sibTransId="{F5AEEDDD-18EF-418F-B1F8-2E89D14EABE5}"/>
    <dgm:cxn modelId="{51D04A71-A0A1-4820-86E9-372D51D4B7B4}" srcId="{E1D27914-6409-439A-BF4F-A043D5CF9845}" destId="{656077D1-9F97-436B-BA78-E976E154FF6A}" srcOrd="0" destOrd="0" parTransId="{C4BAEC30-D651-408B-82B9-0B2430A352C3}" sibTransId="{5E5CB049-359E-44AA-8C44-7CA7C2275E21}"/>
    <dgm:cxn modelId="{0CD47553-17C6-434A-B514-0BAFACB612D3}" type="presOf" srcId="{119D93E9-E495-449C-A8AA-8723448ADF63}" destId="{B239A0F1-11F2-4B16-A6BF-CC6435E365C6}" srcOrd="0" destOrd="0" presId="urn:microsoft.com/office/officeart/2005/8/layout/chevron2"/>
    <dgm:cxn modelId="{4A021274-6ECD-494A-B496-B9E86F8ECD89}" type="presOf" srcId="{D14AD082-CED8-4B91-831E-C7468294ACEB}" destId="{6B2BC449-C126-4447-BB87-9F4BA33A7936}" srcOrd="0" destOrd="0" presId="urn:microsoft.com/office/officeart/2005/8/layout/chevron2"/>
    <dgm:cxn modelId="{4A17A578-BE07-4051-BAE2-76ABA0BE6A34}" srcId="{C417F4B1-4803-4162-BDD0-E2D2072DFFA7}" destId="{119D93E9-E495-449C-A8AA-8723448ADF63}" srcOrd="0" destOrd="0" parTransId="{C5E407E0-546C-47A3-B9B6-A866D08C5552}" sibTransId="{63509681-2091-46BB-93CF-9E33945D49CA}"/>
    <dgm:cxn modelId="{5F59C27A-C1EC-4D1F-95DF-6A8A7AF1CF6E}" srcId="{462E8D0C-77AC-4A4C-8A88-7B7690D87063}" destId="{F669091C-B99A-4EE8-8337-769A8A24F39C}" srcOrd="11" destOrd="0" parTransId="{366CF70B-0E7D-4596-8D88-37383581E0CB}" sibTransId="{3E864EB2-30D4-4F1E-96FC-0170A523A218}"/>
    <dgm:cxn modelId="{34088084-160F-4D14-934F-D6C8D6B80246}" srcId="{CBE70401-D3E5-4925-9D84-98D48BB02094}" destId="{C1757D50-8ECE-4FCF-B66A-3A028F089309}" srcOrd="0" destOrd="0" parTransId="{95D9CC4E-4F75-4417-A621-7E80F6186908}" sibTransId="{EEB1590D-15C7-4003-8744-688F5C4A5773}"/>
    <dgm:cxn modelId="{7B1A688D-10D8-41F7-BBCA-C77C2F19C1AB}" srcId="{462E8D0C-77AC-4A4C-8A88-7B7690D87063}" destId="{89FB420D-700F-4722-9062-55C8B461DD19}" srcOrd="0" destOrd="0" parTransId="{F24908D5-234B-4F6F-9868-950C4A57C3E2}" sibTransId="{C23FD664-DD1A-42B9-982E-CA1AF30CC455}"/>
    <dgm:cxn modelId="{9BFEE693-0846-4386-B361-FF630A802252}" srcId="{462E8D0C-77AC-4A4C-8A88-7B7690D87063}" destId="{4E615377-2B37-4922-AEB2-28D673A73B6C}" srcOrd="2" destOrd="0" parTransId="{792E1A4B-85E1-45F4-A38A-7D8430DAA268}" sibTransId="{4302B791-E16A-48BA-BA36-C3B24DD3AF1A}"/>
    <dgm:cxn modelId="{9571659B-90E9-4045-A5C8-9DD54E9C0D7F}" type="presOf" srcId="{89FB420D-700F-4722-9062-55C8B461DD19}" destId="{1BE15849-94CB-4A2B-8ED8-48631C797883}" srcOrd="0" destOrd="0" presId="urn:microsoft.com/office/officeart/2005/8/layout/chevron2"/>
    <dgm:cxn modelId="{57E3C4AA-6402-44E6-9AE8-0874DB0484C7}" srcId="{462E8D0C-77AC-4A4C-8A88-7B7690D87063}" destId="{93C08D9F-9943-45FD-902B-B048A4AA73B2}" srcOrd="8" destOrd="0" parTransId="{648903DD-F866-42CF-ABD7-D41A5826FB74}" sibTransId="{D28FBB5C-C079-4507-9E9A-615A8435B314}"/>
    <dgm:cxn modelId="{D1B75EAF-D2A7-4F4F-9938-BE2FE2102A12}" type="presOf" srcId="{656077D1-9F97-436B-BA78-E976E154FF6A}" destId="{1E622FA5-0ED8-4286-9F9D-E97487F4F5EA}" srcOrd="0" destOrd="0" presId="urn:microsoft.com/office/officeart/2005/8/layout/chevron2"/>
    <dgm:cxn modelId="{D57814B4-6C57-4FE3-9BED-226DCD96CAA0}" type="presOf" srcId="{D8BB0932-E3A7-44EA-A17B-548B1E2C12E1}" destId="{CF96C722-2820-4A78-9FDB-DE1F5AE68664}" srcOrd="0" destOrd="0" presId="urn:microsoft.com/office/officeart/2005/8/layout/chevron2"/>
    <dgm:cxn modelId="{0F5A9BB4-C0C1-4424-8ECB-60381E33E459}" type="presOf" srcId="{F40ED827-9B29-4984-A5DE-DC4AEF4F4FF0}" destId="{B136B389-8110-4792-B810-8B76A9745119}" srcOrd="0" destOrd="0" presId="urn:microsoft.com/office/officeart/2005/8/layout/chevron2"/>
    <dgm:cxn modelId="{73E4D2B5-4381-4307-AD3A-4E4C15CD5161}" type="presOf" srcId="{E1D27914-6409-439A-BF4F-A043D5CF9845}" destId="{43E05065-6DE6-4A28-9D5D-2010CB2C2229}" srcOrd="0" destOrd="0" presId="urn:microsoft.com/office/officeart/2005/8/layout/chevron2"/>
    <dgm:cxn modelId="{FDF5F7B7-4C50-4FC4-90EB-F1BBC3B13A7B}" type="presOf" srcId="{5A3BCA1E-7D2C-4824-8647-03450FFB90C0}" destId="{0614DF87-7079-41A9-81B6-1F4282F140AA}" srcOrd="0" destOrd="0" presId="urn:microsoft.com/office/officeart/2005/8/layout/chevron2"/>
    <dgm:cxn modelId="{8A423BB9-77D4-4FBA-90BA-411382D7535C}" type="presOf" srcId="{B160BF1C-8CD0-4C87-9EF8-66EC96E03846}" destId="{4313DA08-58C6-4E78-B798-22D500A6C702}" srcOrd="0" destOrd="0" presId="urn:microsoft.com/office/officeart/2005/8/layout/chevron2"/>
    <dgm:cxn modelId="{6A9D61B9-AEA4-4B18-8C16-89ED2299C007}" srcId="{2E7833C4-3FB6-4A5B-B8E0-496F25F76AAF}" destId="{5A3BCA1E-7D2C-4824-8647-03450FFB90C0}" srcOrd="0" destOrd="0" parTransId="{15F0114B-472E-4601-BBEF-5680D2CAB22C}" sibTransId="{FA8F910A-9A9D-4136-86CC-3DD726EA7012}"/>
    <dgm:cxn modelId="{4D1E00BA-F525-45E9-B13E-CBC8526A0FEC}" type="presOf" srcId="{462E8D0C-77AC-4A4C-8A88-7B7690D87063}" destId="{01186C1D-3DE7-4021-9626-8D10B8542D97}" srcOrd="0" destOrd="0" presId="urn:microsoft.com/office/officeart/2005/8/layout/chevron2"/>
    <dgm:cxn modelId="{C82F41C1-C55A-4C36-8165-201FA41D7053}" srcId="{93C08D9F-9943-45FD-902B-B048A4AA73B2}" destId="{D14AD082-CED8-4B91-831E-C7468294ACEB}" srcOrd="0" destOrd="0" parTransId="{801E3079-5808-448A-8F67-337340B30DE1}" sibTransId="{77C779B0-B8BA-4417-9D15-A965F999798A}"/>
    <dgm:cxn modelId="{990B24C6-6BCF-47F5-BF2D-B44E640FBE08}" type="presOf" srcId="{5E1FC785-EEC4-4244-89E4-A78B735FBD18}" destId="{D68BD65D-0FCB-4D68-A8E5-E5E1EC2D8669}" srcOrd="0" destOrd="0" presId="urn:microsoft.com/office/officeart/2005/8/layout/chevron2"/>
    <dgm:cxn modelId="{DD562FCE-9398-4504-B0B6-8ACBD3A698B7}" srcId="{462E8D0C-77AC-4A4C-8A88-7B7690D87063}" destId="{C417F4B1-4803-4162-BDD0-E2D2072DFFA7}" srcOrd="1" destOrd="0" parTransId="{84976CC3-C00D-4A94-B0E7-804B4ADC3841}" sibTransId="{2F30D177-4C6C-4959-AE85-7BA644FE37BC}"/>
    <dgm:cxn modelId="{680ACCDF-4D42-429C-AFD3-BCA3DD7A1DAB}" type="presOf" srcId="{3E2618E1-E70E-44BB-9426-470934431D5C}" destId="{5E6156D9-9D3C-4527-8660-1CE10339C624}" srcOrd="0" destOrd="0" presId="urn:microsoft.com/office/officeart/2005/8/layout/chevron2"/>
    <dgm:cxn modelId="{68C555E6-524D-4726-A9C7-C22F733DBD0D}" srcId="{B160BF1C-8CD0-4C87-9EF8-66EC96E03846}" destId="{3A801FE6-547E-496D-91D4-F4C18A62FCD2}" srcOrd="0" destOrd="0" parTransId="{930B7F53-E200-4711-A709-BB54FE077E53}" sibTransId="{A9542682-1E0F-40B4-84D6-4EB7E868725C}"/>
    <dgm:cxn modelId="{A1A98BEB-B855-4CBB-81E8-08D5F1A7C4CB}" srcId="{62D10AD4-429E-4597-B567-7D563E4834F9}" destId="{5E1FC785-EEC4-4244-89E4-A78B735FBD18}" srcOrd="0" destOrd="0" parTransId="{C3161003-2F06-4A6F-B534-BF041AF962F2}" sibTransId="{8984C544-42E6-49DC-B11F-5E3C3AB20F07}"/>
    <dgm:cxn modelId="{0F1E05ED-4975-45FD-958F-2824FBFA9425}" type="presOf" srcId="{C1757D50-8ECE-4FCF-B66A-3A028F089309}" destId="{DFB87974-26F5-46E5-9EA7-DC235A342F60}" srcOrd="0" destOrd="0" presId="urn:microsoft.com/office/officeart/2005/8/layout/chevron2"/>
    <dgm:cxn modelId="{251683F6-EA1C-4472-8471-923FCA5B7CA1}" type="presOf" srcId="{CBE70401-D3E5-4925-9D84-98D48BB02094}" destId="{C487EBCA-02C2-4C9B-AAF5-C09EB07C1DBE}" srcOrd="0" destOrd="0" presId="urn:microsoft.com/office/officeart/2005/8/layout/chevron2"/>
    <dgm:cxn modelId="{A2FACFFC-53F5-419C-B816-8348BDB71A9A}" type="presOf" srcId="{BC67A8B5-B8AB-46E4-9D99-ED6C3D16CE8E}" destId="{498D60CA-B2BD-4264-AE08-0C442CEDF685}" srcOrd="0" destOrd="0" presId="urn:microsoft.com/office/officeart/2005/8/layout/chevron2"/>
    <dgm:cxn modelId="{99519CF9-3D09-464F-A995-A6F5E7313C93}" type="presParOf" srcId="{01186C1D-3DE7-4021-9626-8D10B8542D97}" destId="{3DECED8D-627B-4E49-AFA3-6A4ECA1649B9}" srcOrd="0" destOrd="0" presId="urn:microsoft.com/office/officeart/2005/8/layout/chevron2"/>
    <dgm:cxn modelId="{F09EFABE-5EBA-42C2-B354-7367150B96B6}" type="presParOf" srcId="{3DECED8D-627B-4E49-AFA3-6A4ECA1649B9}" destId="{1BE15849-94CB-4A2B-8ED8-48631C797883}" srcOrd="0" destOrd="0" presId="urn:microsoft.com/office/officeart/2005/8/layout/chevron2"/>
    <dgm:cxn modelId="{C7D13E07-9962-451C-8CE4-464DEAA7317B}" type="presParOf" srcId="{3DECED8D-627B-4E49-AFA3-6A4ECA1649B9}" destId="{CCA8EB8F-6E47-4F3E-90C6-B44FF7EFDACC}" srcOrd="1" destOrd="0" presId="urn:microsoft.com/office/officeart/2005/8/layout/chevron2"/>
    <dgm:cxn modelId="{6BCF42AD-A6BD-49F3-B8D0-30E4AE885EFB}" type="presParOf" srcId="{01186C1D-3DE7-4021-9626-8D10B8542D97}" destId="{41C9BEB1-639D-4E4C-BE8A-826B0255DD6D}" srcOrd="1" destOrd="0" presId="urn:microsoft.com/office/officeart/2005/8/layout/chevron2"/>
    <dgm:cxn modelId="{D87852C1-DE19-4788-A6CF-A2CEC92CB8E8}" type="presParOf" srcId="{01186C1D-3DE7-4021-9626-8D10B8542D97}" destId="{F1ABF41F-60C0-477D-A69D-394AA0B675AA}" srcOrd="2" destOrd="0" presId="urn:microsoft.com/office/officeart/2005/8/layout/chevron2"/>
    <dgm:cxn modelId="{2E081F08-7114-4CED-9C9C-CA7C47998BEB}" type="presParOf" srcId="{F1ABF41F-60C0-477D-A69D-394AA0B675AA}" destId="{B939FB16-6A9B-4788-9689-D2E8C5475DB5}" srcOrd="0" destOrd="0" presId="urn:microsoft.com/office/officeart/2005/8/layout/chevron2"/>
    <dgm:cxn modelId="{8FACF13E-745F-48D5-A86B-FFF269E29177}" type="presParOf" srcId="{F1ABF41F-60C0-477D-A69D-394AA0B675AA}" destId="{B239A0F1-11F2-4B16-A6BF-CC6435E365C6}" srcOrd="1" destOrd="0" presId="urn:microsoft.com/office/officeart/2005/8/layout/chevron2"/>
    <dgm:cxn modelId="{336D6943-311C-49CB-AC9D-350A728F3E2F}" type="presParOf" srcId="{01186C1D-3DE7-4021-9626-8D10B8542D97}" destId="{E83D9305-8B44-4BF3-AF74-B4E676CEA8A7}" srcOrd="3" destOrd="0" presId="urn:microsoft.com/office/officeart/2005/8/layout/chevron2"/>
    <dgm:cxn modelId="{048D420A-8E69-46BC-B99F-40452DEAD717}" type="presParOf" srcId="{01186C1D-3DE7-4021-9626-8D10B8542D97}" destId="{CBE3B5EC-B2C9-43E2-A5AA-6AEF78C1A440}" srcOrd="4" destOrd="0" presId="urn:microsoft.com/office/officeart/2005/8/layout/chevron2"/>
    <dgm:cxn modelId="{79070E97-A6AB-4CE7-9662-5346DC42419F}" type="presParOf" srcId="{CBE3B5EC-B2C9-43E2-A5AA-6AEF78C1A440}" destId="{EA92E42A-287C-46E9-9469-2B5BA26FBEB7}" srcOrd="0" destOrd="0" presId="urn:microsoft.com/office/officeart/2005/8/layout/chevron2"/>
    <dgm:cxn modelId="{C639B304-4A05-41B8-A29B-379C37EB8341}" type="presParOf" srcId="{CBE3B5EC-B2C9-43E2-A5AA-6AEF78C1A440}" destId="{CC6109C7-117F-4EDC-953D-610A03851BF1}" srcOrd="1" destOrd="0" presId="urn:microsoft.com/office/officeart/2005/8/layout/chevron2"/>
    <dgm:cxn modelId="{B73EDF23-0570-4929-8EA1-402149A53335}" type="presParOf" srcId="{01186C1D-3DE7-4021-9626-8D10B8542D97}" destId="{3AE97A05-557F-4045-BCA1-99D5575D2F16}" srcOrd="5" destOrd="0" presId="urn:microsoft.com/office/officeart/2005/8/layout/chevron2"/>
    <dgm:cxn modelId="{10A492C8-8B78-41E8-8CCE-C6A66D80217E}" type="presParOf" srcId="{01186C1D-3DE7-4021-9626-8D10B8542D97}" destId="{74EB2C4D-7524-46D7-9E1D-38CAFDC102E5}" srcOrd="6" destOrd="0" presId="urn:microsoft.com/office/officeart/2005/8/layout/chevron2"/>
    <dgm:cxn modelId="{80096836-10C0-474D-9ADB-72D27AE3B725}" type="presParOf" srcId="{74EB2C4D-7524-46D7-9E1D-38CAFDC102E5}" destId="{498D60CA-B2BD-4264-AE08-0C442CEDF685}" srcOrd="0" destOrd="0" presId="urn:microsoft.com/office/officeart/2005/8/layout/chevron2"/>
    <dgm:cxn modelId="{2A872C0D-9912-4C68-B514-9707CD9586DF}" type="presParOf" srcId="{74EB2C4D-7524-46D7-9E1D-38CAFDC102E5}" destId="{5E6156D9-9D3C-4527-8660-1CE10339C624}" srcOrd="1" destOrd="0" presId="urn:microsoft.com/office/officeart/2005/8/layout/chevron2"/>
    <dgm:cxn modelId="{287ED937-518C-4635-987F-C3C80A61A5DD}" type="presParOf" srcId="{01186C1D-3DE7-4021-9626-8D10B8542D97}" destId="{2C8A9F25-C4DF-4217-85EC-160823EDAB1E}" srcOrd="7" destOrd="0" presId="urn:microsoft.com/office/officeart/2005/8/layout/chevron2"/>
    <dgm:cxn modelId="{F821D3A4-9BCF-4635-809E-9B00623D1E4E}" type="presParOf" srcId="{01186C1D-3DE7-4021-9626-8D10B8542D97}" destId="{798A63A6-BBF6-4843-B70E-3F2A62AB1BA4}" srcOrd="8" destOrd="0" presId="urn:microsoft.com/office/officeart/2005/8/layout/chevron2"/>
    <dgm:cxn modelId="{045BC91E-536F-48AD-B76A-48F8F4A95846}" type="presParOf" srcId="{798A63A6-BBF6-4843-B70E-3F2A62AB1BA4}" destId="{B18F2FE6-4BEB-488E-BF70-3701C75A4B17}" srcOrd="0" destOrd="0" presId="urn:microsoft.com/office/officeart/2005/8/layout/chevron2"/>
    <dgm:cxn modelId="{14900DC9-CE4A-42B3-BD86-DCDCCC910829}" type="presParOf" srcId="{798A63A6-BBF6-4843-B70E-3F2A62AB1BA4}" destId="{B136B389-8110-4792-B810-8B76A9745119}" srcOrd="1" destOrd="0" presId="urn:microsoft.com/office/officeart/2005/8/layout/chevron2"/>
    <dgm:cxn modelId="{B8D03E01-C34F-4C76-B8A1-222A8C71EDA7}" type="presParOf" srcId="{01186C1D-3DE7-4021-9626-8D10B8542D97}" destId="{EA017C9E-2D36-4398-B6CA-C5961F52C7EB}" srcOrd="9" destOrd="0" presId="urn:microsoft.com/office/officeart/2005/8/layout/chevron2"/>
    <dgm:cxn modelId="{DCFF9044-4833-4338-8906-BA7944E4ACF5}" type="presParOf" srcId="{01186C1D-3DE7-4021-9626-8D10B8542D97}" destId="{80ED8F84-BC57-47EC-84C3-03DAEDEF7C4A}" srcOrd="10" destOrd="0" presId="urn:microsoft.com/office/officeart/2005/8/layout/chevron2"/>
    <dgm:cxn modelId="{C24D012B-171C-4A29-BBAA-F9271A9EE9AF}" type="presParOf" srcId="{80ED8F84-BC57-47EC-84C3-03DAEDEF7C4A}" destId="{43E05065-6DE6-4A28-9D5D-2010CB2C2229}" srcOrd="0" destOrd="0" presId="urn:microsoft.com/office/officeart/2005/8/layout/chevron2"/>
    <dgm:cxn modelId="{903F65C8-292C-473F-8871-698EE5A4944F}" type="presParOf" srcId="{80ED8F84-BC57-47EC-84C3-03DAEDEF7C4A}" destId="{1E622FA5-0ED8-4286-9F9D-E97487F4F5EA}" srcOrd="1" destOrd="0" presId="urn:microsoft.com/office/officeart/2005/8/layout/chevron2"/>
    <dgm:cxn modelId="{F400F86B-F923-4422-B6B5-4F478BD32B80}" type="presParOf" srcId="{01186C1D-3DE7-4021-9626-8D10B8542D97}" destId="{F9E13E4F-992C-443C-BC1D-672841892A1F}" srcOrd="11" destOrd="0" presId="urn:microsoft.com/office/officeart/2005/8/layout/chevron2"/>
    <dgm:cxn modelId="{4A6B0740-0370-4BB9-BDB2-A90368BF79FA}" type="presParOf" srcId="{01186C1D-3DE7-4021-9626-8D10B8542D97}" destId="{F9F3BAC6-E709-45D2-B510-AE81CD66CC0F}" srcOrd="12" destOrd="0" presId="urn:microsoft.com/office/officeart/2005/8/layout/chevron2"/>
    <dgm:cxn modelId="{C5046A78-1269-40B4-9153-69D9D04AD339}" type="presParOf" srcId="{F9F3BAC6-E709-45D2-B510-AE81CD66CC0F}" destId="{4313DA08-58C6-4E78-B798-22D500A6C702}" srcOrd="0" destOrd="0" presId="urn:microsoft.com/office/officeart/2005/8/layout/chevron2"/>
    <dgm:cxn modelId="{F5A4C4C8-3E20-4583-885F-19C3397D8642}" type="presParOf" srcId="{F9F3BAC6-E709-45D2-B510-AE81CD66CC0F}" destId="{39F2F6DD-F083-492E-987C-8F9BE940846E}" srcOrd="1" destOrd="0" presId="urn:microsoft.com/office/officeart/2005/8/layout/chevron2"/>
    <dgm:cxn modelId="{711721FD-F65B-4F81-A3E1-C1537B4DEA2A}" type="presParOf" srcId="{01186C1D-3DE7-4021-9626-8D10B8542D97}" destId="{7AFF66A7-537D-4455-8314-B3CD2DB11696}" srcOrd="13" destOrd="0" presId="urn:microsoft.com/office/officeart/2005/8/layout/chevron2"/>
    <dgm:cxn modelId="{4D441C63-B671-4AA2-A373-72336C368F1B}" type="presParOf" srcId="{01186C1D-3DE7-4021-9626-8D10B8542D97}" destId="{0BCEC0F4-E591-486B-AF25-F6959F28FED3}" srcOrd="14" destOrd="0" presId="urn:microsoft.com/office/officeart/2005/8/layout/chevron2"/>
    <dgm:cxn modelId="{11ED7076-72DA-44FD-B2E2-2547DA99DA9B}" type="presParOf" srcId="{0BCEC0F4-E591-486B-AF25-F6959F28FED3}" destId="{F27F7457-DDC8-4DBB-9DE0-D3C2159F73E3}" srcOrd="0" destOrd="0" presId="urn:microsoft.com/office/officeart/2005/8/layout/chevron2"/>
    <dgm:cxn modelId="{9229ECD7-DB0C-4904-BCA2-A2452862D26E}" type="presParOf" srcId="{0BCEC0F4-E591-486B-AF25-F6959F28FED3}" destId="{0614DF87-7079-41A9-81B6-1F4282F140AA}" srcOrd="1" destOrd="0" presId="urn:microsoft.com/office/officeart/2005/8/layout/chevron2"/>
    <dgm:cxn modelId="{979FDB42-90D2-478A-989D-E57A61775D56}" type="presParOf" srcId="{01186C1D-3DE7-4021-9626-8D10B8542D97}" destId="{B823ADE6-0805-4C3A-999B-630F27667A2F}" srcOrd="15" destOrd="0" presId="urn:microsoft.com/office/officeart/2005/8/layout/chevron2"/>
    <dgm:cxn modelId="{72DE3238-D209-44D3-A040-8BE2C7FE6911}" type="presParOf" srcId="{01186C1D-3DE7-4021-9626-8D10B8542D97}" destId="{D49F47DB-07DD-4D1E-94A3-48B4762BF71E}" srcOrd="16" destOrd="0" presId="urn:microsoft.com/office/officeart/2005/8/layout/chevron2"/>
    <dgm:cxn modelId="{D454DB68-75F6-4844-A66A-838B06DF41AE}" type="presParOf" srcId="{D49F47DB-07DD-4D1E-94A3-48B4762BF71E}" destId="{686F6ACE-F88F-4088-B457-2B53CC6EE0D1}" srcOrd="0" destOrd="0" presId="urn:microsoft.com/office/officeart/2005/8/layout/chevron2"/>
    <dgm:cxn modelId="{A6BE9260-292E-4C81-8E88-289B6B64FE95}" type="presParOf" srcId="{D49F47DB-07DD-4D1E-94A3-48B4762BF71E}" destId="{6B2BC449-C126-4447-BB87-9F4BA33A7936}" srcOrd="1" destOrd="0" presId="urn:microsoft.com/office/officeart/2005/8/layout/chevron2"/>
    <dgm:cxn modelId="{50C4B5C9-A1E7-42E9-99C7-8EDBD74E68A0}" type="presParOf" srcId="{01186C1D-3DE7-4021-9626-8D10B8542D97}" destId="{4BB72279-08E4-4A90-9149-CAD0A0D8DDD9}" srcOrd="17" destOrd="0" presId="urn:microsoft.com/office/officeart/2005/8/layout/chevron2"/>
    <dgm:cxn modelId="{C7B5217F-D5AB-4662-B3C4-DDE9AB683CA3}" type="presParOf" srcId="{01186C1D-3DE7-4021-9626-8D10B8542D97}" destId="{9814308E-4B76-4FA0-8E33-531ED1948AFD}" srcOrd="18" destOrd="0" presId="urn:microsoft.com/office/officeart/2005/8/layout/chevron2"/>
    <dgm:cxn modelId="{EF550036-BFFB-4E8A-901D-B8B5FA26A631}" type="presParOf" srcId="{9814308E-4B76-4FA0-8E33-531ED1948AFD}" destId="{DDA80C57-60E8-4EE9-A967-D339BCD59F35}" srcOrd="0" destOrd="0" presId="urn:microsoft.com/office/officeart/2005/8/layout/chevron2"/>
    <dgm:cxn modelId="{3D48A1C8-02FA-4C32-9FDD-7C896EA12D4F}" type="presParOf" srcId="{9814308E-4B76-4FA0-8E33-531ED1948AFD}" destId="{D68BD65D-0FCB-4D68-A8E5-E5E1EC2D8669}" srcOrd="1" destOrd="0" presId="urn:microsoft.com/office/officeart/2005/8/layout/chevron2"/>
    <dgm:cxn modelId="{ACA6CD89-F6F6-4ADB-86CE-B6D1CFAFFC4F}" type="presParOf" srcId="{01186C1D-3DE7-4021-9626-8D10B8542D97}" destId="{CA976FA1-13D9-4C09-AACE-0EB1645BE612}" srcOrd="19" destOrd="0" presId="urn:microsoft.com/office/officeart/2005/8/layout/chevron2"/>
    <dgm:cxn modelId="{8AEBB2BA-0EDD-46F4-9CF0-488AB206FB9E}" type="presParOf" srcId="{01186C1D-3DE7-4021-9626-8D10B8542D97}" destId="{E8776AB8-FE20-4BFD-9CF9-F07461CBEF5D}" srcOrd="20" destOrd="0" presId="urn:microsoft.com/office/officeart/2005/8/layout/chevron2"/>
    <dgm:cxn modelId="{9897067D-0B4B-4202-BB5F-BD7F631D50D5}" type="presParOf" srcId="{E8776AB8-FE20-4BFD-9CF9-F07461CBEF5D}" destId="{C487EBCA-02C2-4C9B-AAF5-C09EB07C1DBE}" srcOrd="0" destOrd="0" presId="urn:microsoft.com/office/officeart/2005/8/layout/chevron2"/>
    <dgm:cxn modelId="{766666BD-BF9B-4DAC-95F6-740D2053584E}" type="presParOf" srcId="{E8776AB8-FE20-4BFD-9CF9-F07461CBEF5D}" destId="{DFB87974-26F5-46E5-9EA7-DC235A342F60}" srcOrd="1" destOrd="0" presId="urn:microsoft.com/office/officeart/2005/8/layout/chevron2"/>
    <dgm:cxn modelId="{8C6C42F9-E3E1-47BA-A4B6-7A58C1939A9B}" type="presParOf" srcId="{01186C1D-3DE7-4021-9626-8D10B8542D97}" destId="{BFC8EEFB-5490-4CB5-B424-D076C358D02B}" srcOrd="21" destOrd="0" presId="urn:microsoft.com/office/officeart/2005/8/layout/chevron2"/>
    <dgm:cxn modelId="{EB60540E-AFC3-41C8-8731-B2142AEE818E}" type="presParOf" srcId="{01186C1D-3DE7-4021-9626-8D10B8542D97}" destId="{0A3C1FCE-997E-4593-9F1A-CB498B034400}" srcOrd="22" destOrd="0" presId="urn:microsoft.com/office/officeart/2005/8/layout/chevron2"/>
    <dgm:cxn modelId="{EC62021D-7205-4F4A-95F2-4E8E32D6960F}" type="presParOf" srcId="{0A3C1FCE-997E-4593-9F1A-CB498B034400}" destId="{AB28F39F-19A1-4AFB-A4EF-A854182AB1A4}" srcOrd="0" destOrd="0" presId="urn:microsoft.com/office/officeart/2005/8/layout/chevron2"/>
    <dgm:cxn modelId="{B77C968D-4E5D-4501-920A-A4D74F8842F4}" type="presParOf" srcId="{0A3C1FCE-997E-4593-9F1A-CB498B034400}" destId="{CF96C722-2820-4A78-9FDB-DE1F5AE6866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C45E4-4612-45FE-936F-21047C633DC7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</dgm:pt>
    <dgm:pt modelId="{7F8B453C-6865-4B99-9DA2-DC713575B682}">
      <dgm:prSet phldrT="[Text]"/>
      <dgm:spPr>
        <a:ln>
          <a:noFill/>
        </a:ln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Bestellung</a:t>
          </a:r>
        </a:p>
      </dgm:t>
    </dgm:pt>
    <dgm:pt modelId="{7326385D-20FE-4A6C-9723-3DB18C01CB4E}" type="parTrans" cxnId="{18B98CC5-1576-4F38-81DE-5EA0090EB6DB}">
      <dgm:prSet/>
      <dgm:spPr/>
      <dgm:t>
        <a:bodyPr/>
        <a:lstStyle/>
        <a:p>
          <a:endParaRPr lang="de-DE" noProof="0"/>
        </a:p>
      </dgm:t>
    </dgm:pt>
    <dgm:pt modelId="{27C21478-FC84-4F5B-AC5D-7F2B2A66F7DE}" type="sibTrans" cxnId="{18B98CC5-1576-4F38-81DE-5EA0090EB6DB}">
      <dgm:prSet/>
      <dgm:spPr/>
      <dgm:t>
        <a:bodyPr/>
        <a:lstStyle/>
        <a:p>
          <a:endParaRPr lang="de-DE" noProof="0"/>
        </a:p>
      </dgm:t>
    </dgm:pt>
    <dgm:pt modelId="{0B43F5A2-F30C-4776-B2C6-E8D903F466FA}">
      <dgm:prSet phldrT="[Text]"/>
      <dgm:spPr>
        <a:ln>
          <a:noFill/>
        </a:ln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Kennenlernen Customer </a:t>
          </a:r>
          <a:r>
            <a:rPr lang="de-DE" noProof="0" dirty="0" err="1"/>
            <a:t>Success</a:t>
          </a:r>
          <a:r>
            <a:rPr lang="de-DE" noProof="0" dirty="0"/>
            <a:t> Manager</a:t>
          </a:r>
        </a:p>
      </dgm:t>
    </dgm:pt>
    <dgm:pt modelId="{1D1D9536-1340-4956-8F70-876AA61377D8}" type="parTrans" cxnId="{1183A16B-C677-4B7B-A28C-3E763F90D849}">
      <dgm:prSet/>
      <dgm:spPr/>
      <dgm:t>
        <a:bodyPr/>
        <a:lstStyle/>
        <a:p>
          <a:endParaRPr lang="de-DE" noProof="0"/>
        </a:p>
      </dgm:t>
    </dgm:pt>
    <dgm:pt modelId="{D575ED33-D6C4-4830-882C-C8E5B4D5F9D4}" type="sibTrans" cxnId="{1183A16B-C677-4B7B-A28C-3E763F90D849}">
      <dgm:prSet/>
      <dgm:spPr/>
      <dgm:t>
        <a:bodyPr/>
        <a:lstStyle/>
        <a:p>
          <a:endParaRPr lang="de-DE" noProof="0"/>
        </a:p>
      </dgm:t>
    </dgm:pt>
    <dgm:pt modelId="{E9866DB0-6CD8-49BE-9586-E3547AB9C6FE}">
      <dgm:prSet phldrT="[Text]"/>
      <dgm:spPr>
        <a:ln>
          <a:noFill/>
        </a:ln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Erste Verbesserungen etablieren</a:t>
          </a:r>
        </a:p>
      </dgm:t>
    </dgm:pt>
    <dgm:pt modelId="{9CC302A9-1A82-4358-BCE6-2BD656E098F5}" type="parTrans" cxnId="{96CF72C3-B549-4ACF-9581-C6F41F4C220C}">
      <dgm:prSet/>
      <dgm:spPr/>
      <dgm:t>
        <a:bodyPr/>
        <a:lstStyle/>
        <a:p>
          <a:endParaRPr lang="de-DE" noProof="0"/>
        </a:p>
      </dgm:t>
    </dgm:pt>
    <dgm:pt modelId="{C4D5401F-DEBB-482E-BAC3-AAF3084FEA17}" type="sibTrans" cxnId="{96CF72C3-B549-4ACF-9581-C6F41F4C220C}">
      <dgm:prSet/>
      <dgm:spPr/>
      <dgm:t>
        <a:bodyPr/>
        <a:lstStyle/>
        <a:p>
          <a:endParaRPr lang="de-DE" noProof="0"/>
        </a:p>
      </dgm:t>
    </dgm:pt>
    <dgm:pt modelId="{2A4B481F-330C-46D2-8B86-5AB6676894CA}">
      <dgm:prSet phldrT="[Text]"/>
      <dgm:spPr>
        <a:ln>
          <a:noFill/>
        </a:ln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Zweite Verbesserungen etablieren</a:t>
          </a:r>
        </a:p>
      </dgm:t>
    </dgm:pt>
    <dgm:pt modelId="{44876A0A-8B07-4079-A87D-C69C950393E7}" type="parTrans" cxnId="{B7ABDBF1-A6A3-418A-8FFB-5E9AF5236593}">
      <dgm:prSet/>
      <dgm:spPr/>
      <dgm:t>
        <a:bodyPr/>
        <a:lstStyle/>
        <a:p>
          <a:endParaRPr lang="de-DE" noProof="0"/>
        </a:p>
      </dgm:t>
    </dgm:pt>
    <dgm:pt modelId="{914F9104-B401-4BB2-A66F-59300FD3B574}" type="sibTrans" cxnId="{B7ABDBF1-A6A3-418A-8FFB-5E9AF5236593}">
      <dgm:prSet/>
      <dgm:spPr/>
      <dgm:t>
        <a:bodyPr/>
        <a:lstStyle/>
        <a:p>
          <a:endParaRPr lang="de-DE" noProof="0"/>
        </a:p>
      </dgm:t>
    </dgm:pt>
    <dgm:pt modelId="{4927E1BF-3672-4BDC-8DC6-FC965DEA81D3}">
      <dgm:prSet phldrT="[Text]"/>
      <dgm:spPr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Dritte Verbesserungen etablieren</a:t>
          </a:r>
        </a:p>
      </dgm:t>
    </dgm:pt>
    <dgm:pt modelId="{9B7DDFC5-AE77-4437-9BE3-4B55035581F2}" type="parTrans" cxnId="{61149553-555C-4AAA-B5A0-1F7C3375F2BC}">
      <dgm:prSet/>
      <dgm:spPr/>
      <dgm:t>
        <a:bodyPr/>
        <a:lstStyle/>
        <a:p>
          <a:endParaRPr lang="de-DE" noProof="0"/>
        </a:p>
      </dgm:t>
    </dgm:pt>
    <dgm:pt modelId="{8135057A-8F02-48BD-8DBF-D33F3FCD57BA}" type="sibTrans" cxnId="{61149553-555C-4AAA-B5A0-1F7C3375F2BC}">
      <dgm:prSet/>
      <dgm:spPr/>
      <dgm:t>
        <a:bodyPr/>
        <a:lstStyle/>
        <a:p>
          <a:endParaRPr lang="de-DE" noProof="0"/>
        </a:p>
      </dgm:t>
    </dgm:pt>
    <dgm:pt modelId="{EB72CE89-E4FD-4578-85B2-125911FA5CF3}">
      <dgm:prSet phldrT="[Text]"/>
      <dgm:spPr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noProof="0" dirty="0"/>
            <a:t>…</a:t>
          </a:r>
        </a:p>
      </dgm:t>
    </dgm:pt>
    <dgm:pt modelId="{F9F0B736-07CE-41CA-B114-A9E0520FC8E2}" type="parTrans" cxnId="{A50F8609-BE35-4461-A083-8D4D6F239580}">
      <dgm:prSet/>
      <dgm:spPr/>
      <dgm:t>
        <a:bodyPr/>
        <a:lstStyle/>
        <a:p>
          <a:endParaRPr lang="de-DE" noProof="0"/>
        </a:p>
      </dgm:t>
    </dgm:pt>
    <dgm:pt modelId="{EFDACE58-A791-451E-AA06-5A494C1DC60A}" type="sibTrans" cxnId="{A50F8609-BE35-4461-A083-8D4D6F239580}">
      <dgm:prSet/>
      <dgm:spPr/>
      <dgm:t>
        <a:bodyPr/>
        <a:lstStyle/>
        <a:p>
          <a:endParaRPr lang="de-DE" noProof="0"/>
        </a:p>
      </dgm:t>
    </dgm:pt>
    <dgm:pt modelId="{7F3743F6-48AE-42BF-B703-128123B93378}" type="pres">
      <dgm:prSet presAssocID="{EE6C45E4-4612-45FE-936F-21047C633DC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3BBE46F-3E2E-497F-9295-9B2FEC310661}" type="pres">
      <dgm:prSet presAssocID="{EB72CE89-E4FD-4578-85B2-125911FA5CF3}" presName="Accent6" presStyleCnt="0"/>
      <dgm:spPr/>
    </dgm:pt>
    <dgm:pt modelId="{D7308CF9-996F-4FF3-A05A-646AA7F79149}" type="pres">
      <dgm:prSet presAssocID="{EB72CE89-E4FD-4578-85B2-125911FA5CF3}" presName="Accent" presStyleLbl="node1" presStyleIdx="0" presStyleCnt="6"/>
      <dgm:spPr>
        <a:solidFill>
          <a:srgbClr val="005500"/>
        </a:solidFill>
      </dgm:spPr>
    </dgm:pt>
    <dgm:pt modelId="{D72024C0-2A4C-49E5-9F62-D01000AA742D}" type="pres">
      <dgm:prSet presAssocID="{EB72CE89-E4FD-4578-85B2-125911FA5CF3}" presName="ParentBackground6" presStyleCnt="0"/>
      <dgm:spPr/>
    </dgm:pt>
    <dgm:pt modelId="{9D6A8259-D7A5-4C4A-A132-11E9F72D187B}" type="pres">
      <dgm:prSet presAssocID="{EB72CE89-E4FD-4578-85B2-125911FA5CF3}" presName="ParentBackground" presStyleLbl="fgAcc1" presStyleIdx="0" presStyleCnt="6"/>
      <dgm:spPr/>
    </dgm:pt>
    <dgm:pt modelId="{1E8E00E8-0DB1-4A7F-B42B-2A219D768246}" type="pres">
      <dgm:prSet presAssocID="{EB72CE89-E4FD-4578-85B2-125911FA5CF3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D7EB122-2B26-4FFA-B030-6DEE9C914888}" type="pres">
      <dgm:prSet presAssocID="{4927E1BF-3672-4BDC-8DC6-FC965DEA81D3}" presName="Accent5" presStyleCnt="0"/>
      <dgm:spPr/>
    </dgm:pt>
    <dgm:pt modelId="{FC97C853-FDA6-4912-9911-E3F79FA90255}" type="pres">
      <dgm:prSet presAssocID="{4927E1BF-3672-4BDC-8DC6-FC965DEA81D3}" presName="Accent" presStyleLbl="node1" presStyleIdx="1" presStyleCnt="6"/>
      <dgm:spPr>
        <a:solidFill>
          <a:srgbClr val="005500"/>
        </a:solidFill>
      </dgm:spPr>
    </dgm:pt>
    <dgm:pt modelId="{1BE185AD-6913-4FBB-906C-8FB04D11DCC4}" type="pres">
      <dgm:prSet presAssocID="{4927E1BF-3672-4BDC-8DC6-FC965DEA81D3}" presName="ParentBackground5" presStyleCnt="0"/>
      <dgm:spPr/>
    </dgm:pt>
    <dgm:pt modelId="{20A850D0-3423-492C-BB4A-FE718DD15B10}" type="pres">
      <dgm:prSet presAssocID="{4927E1BF-3672-4BDC-8DC6-FC965DEA81D3}" presName="ParentBackground" presStyleLbl="fgAcc1" presStyleIdx="1" presStyleCnt="6"/>
      <dgm:spPr/>
    </dgm:pt>
    <dgm:pt modelId="{23E1C006-62D0-4D61-B3C8-CE0DB7B341CC}" type="pres">
      <dgm:prSet presAssocID="{4927E1BF-3672-4BDC-8DC6-FC965DEA81D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64520C-19F4-49D2-8EA8-4C567090F67B}" type="pres">
      <dgm:prSet presAssocID="{2A4B481F-330C-46D2-8B86-5AB6676894CA}" presName="Accent4" presStyleCnt="0"/>
      <dgm:spPr/>
    </dgm:pt>
    <dgm:pt modelId="{4462DFA7-8756-453C-82CC-F84FFD20186B}" type="pres">
      <dgm:prSet presAssocID="{2A4B481F-330C-46D2-8B86-5AB6676894CA}" presName="Accent" presStyleLbl="node1" presStyleIdx="2" presStyleCnt="6"/>
      <dgm:spPr>
        <a:solidFill>
          <a:srgbClr val="007D00"/>
        </a:solidFill>
      </dgm:spPr>
    </dgm:pt>
    <dgm:pt modelId="{EC058EDF-2A36-4D7D-BCBF-645F981F7579}" type="pres">
      <dgm:prSet presAssocID="{2A4B481F-330C-46D2-8B86-5AB6676894CA}" presName="ParentBackground4" presStyleCnt="0"/>
      <dgm:spPr/>
    </dgm:pt>
    <dgm:pt modelId="{FFF631F1-A8D2-42CB-BB46-4AF187D4CD02}" type="pres">
      <dgm:prSet presAssocID="{2A4B481F-330C-46D2-8B86-5AB6676894CA}" presName="ParentBackground" presStyleLbl="fgAcc1" presStyleIdx="2" presStyleCnt="6"/>
      <dgm:spPr/>
    </dgm:pt>
    <dgm:pt modelId="{3A92012B-21F8-4129-BBA1-47E94CEE9A40}" type="pres">
      <dgm:prSet presAssocID="{2A4B481F-330C-46D2-8B86-5AB6676894C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56EFDA-1FDE-47D3-AA6C-AB3A2AD59EAF}" type="pres">
      <dgm:prSet presAssocID="{E9866DB0-6CD8-49BE-9586-E3547AB9C6FE}" presName="Accent3" presStyleCnt="0"/>
      <dgm:spPr/>
    </dgm:pt>
    <dgm:pt modelId="{6B3C15FD-EB81-4B54-A60F-1438D4FCA9BF}" type="pres">
      <dgm:prSet presAssocID="{E9866DB0-6CD8-49BE-9586-E3547AB9C6FE}" presName="Accent" presStyleLbl="node1" presStyleIdx="3" presStyleCnt="6"/>
      <dgm:spPr>
        <a:solidFill>
          <a:srgbClr val="00A500"/>
        </a:solidFill>
      </dgm:spPr>
    </dgm:pt>
    <dgm:pt modelId="{11CF016C-C0C0-43E3-AC3D-8EB25AB25F52}" type="pres">
      <dgm:prSet presAssocID="{E9866DB0-6CD8-49BE-9586-E3547AB9C6FE}" presName="ParentBackground3" presStyleCnt="0"/>
      <dgm:spPr/>
    </dgm:pt>
    <dgm:pt modelId="{1C4875B8-A810-41BF-9AA6-C7EEAF1549F3}" type="pres">
      <dgm:prSet presAssocID="{E9866DB0-6CD8-49BE-9586-E3547AB9C6FE}" presName="ParentBackground" presStyleLbl="fgAcc1" presStyleIdx="3" presStyleCnt="6"/>
      <dgm:spPr/>
    </dgm:pt>
    <dgm:pt modelId="{6E50E339-6A5A-4290-9835-4C5D403C0465}" type="pres">
      <dgm:prSet presAssocID="{E9866DB0-6CD8-49BE-9586-E3547AB9C6F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0E066E4-B6F0-43E9-ACE5-123A8F8618A8}" type="pres">
      <dgm:prSet presAssocID="{0B43F5A2-F30C-4776-B2C6-E8D903F466FA}" presName="Accent2" presStyleCnt="0"/>
      <dgm:spPr/>
    </dgm:pt>
    <dgm:pt modelId="{1CD5A0B5-2877-42A8-A470-16DA93D34B5C}" type="pres">
      <dgm:prSet presAssocID="{0B43F5A2-F30C-4776-B2C6-E8D903F466FA}" presName="Accent" presStyleLbl="node1" presStyleIdx="4" presStyleCnt="6"/>
      <dgm:spPr>
        <a:solidFill>
          <a:schemeClr val="accent3"/>
        </a:solidFill>
        <a:ln>
          <a:noFill/>
        </a:ln>
      </dgm:spPr>
    </dgm:pt>
    <dgm:pt modelId="{C96AAFB2-25E1-462E-BD28-87242911341F}" type="pres">
      <dgm:prSet presAssocID="{0B43F5A2-F30C-4776-B2C6-E8D903F466FA}" presName="ParentBackground2" presStyleCnt="0"/>
      <dgm:spPr/>
    </dgm:pt>
    <dgm:pt modelId="{EB133B05-2F18-492B-BB1A-AF3B0FE40ED3}" type="pres">
      <dgm:prSet presAssocID="{0B43F5A2-F30C-4776-B2C6-E8D903F466FA}" presName="ParentBackground" presStyleLbl="fgAcc1" presStyleIdx="4" presStyleCnt="6"/>
      <dgm:spPr/>
    </dgm:pt>
    <dgm:pt modelId="{8A0E5B66-4E99-4215-90BB-714394F4D32F}" type="pres">
      <dgm:prSet presAssocID="{0B43F5A2-F30C-4776-B2C6-E8D903F466F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9B9738B-637B-4C69-9E99-560E023E9075}" type="pres">
      <dgm:prSet presAssocID="{7F8B453C-6865-4B99-9DA2-DC713575B682}" presName="Accent1" presStyleCnt="0"/>
      <dgm:spPr/>
    </dgm:pt>
    <dgm:pt modelId="{5A881AF8-4153-40EB-BB62-88D2C8830873}" type="pres">
      <dgm:prSet presAssocID="{7F8B453C-6865-4B99-9DA2-DC713575B682}" presName="Accent" presStyleLbl="node1" presStyleIdx="5" presStyleCnt="6"/>
      <dgm:spPr>
        <a:solidFill>
          <a:schemeClr val="accent3"/>
        </a:solidFill>
        <a:ln>
          <a:noFill/>
        </a:ln>
      </dgm:spPr>
    </dgm:pt>
    <dgm:pt modelId="{19EC086D-EB65-4A8E-A6CE-AF48693D9CCC}" type="pres">
      <dgm:prSet presAssocID="{7F8B453C-6865-4B99-9DA2-DC713575B682}" presName="ParentBackground1" presStyleCnt="0"/>
      <dgm:spPr/>
    </dgm:pt>
    <dgm:pt modelId="{0CEC8811-69E2-416F-ABFB-A5F5ABD06182}" type="pres">
      <dgm:prSet presAssocID="{7F8B453C-6865-4B99-9DA2-DC713575B682}" presName="ParentBackground" presStyleLbl="fgAcc1" presStyleIdx="5" presStyleCnt="6"/>
      <dgm:spPr/>
    </dgm:pt>
    <dgm:pt modelId="{D280DFE3-3760-47BE-9E15-95216843CB15}" type="pres">
      <dgm:prSet presAssocID="{7F8B453C-6865-4B99-9DA2-DC713575B68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50F8609-BE35-4461-A083-8D4D6F239580}" srcId="{EE6C45E4-4612-45FE-936F-21047C633DC7}" destId="{EB72CE89-E4FD-4578-85B2-125911FA5CF3}" srcOrd="5" destOrd="0" parTransId="{F9F0B736-07CE-41CA-B114-A9E0520FC8E2}" sibTransId="{EFDACE58-A791-451E-AA06-5A494C1DC60A}"/>
    <dgm:cxn modelId="{6096F211-2547-479F-BE08-62CE0FFF60FF}" type="presOf" srcId="{0B43F5A2-F30C-4776-B2C6-E8D903F466FA}" destId="{8A0E5B66-4E99-4215-90BB-714394F4D32F}" srcOrd="1" destOrd="0" presId="urn:microsoft.com/office/officeart/2011/layout/CircleProcess"/>
    <dgm:cxn modelId="{B2CEEE21-6A5E-4567-9BC1-4906AC9B7F16}" type="presOf" srcId="{E9866DB0-6CD8-49BE-9586-E3547AB9C6FE}" destId="{6E50E339-6A5A-4290-9835-4C5D403C0465}" srcOrd="1" destOrd="0" presId="urn:microsoft.com/office/officeart/2011/layout/CircleProcess"/>
    <dgm:cxn modelId="{8D7D7636-408F-4664-88F8-D0CE9CDEDE58}" type="presOf" srcId="{0B43F5A2-F30C-4776-B2C6-E8D903F466FA}" destId="{EB133B05-2F18-492B-BB1A-AF3B0FE40ED3}" srcOrd="0" destOrd="0" presId="urn:microsoft.com/office/officeart/2011/layout/CircleProcess"/>
    <dgm:cxn modelId="{1942135E-30CC-41B2-96A1-C36E2EE0ACDD}" type="presOf" srcId="{EE6C45E4-4612-45FE-936F-21047C633DC7}" destId="{7F3743F6-48AE-42BF-B703-128123B93378}" srcOrd="0" destOrd="0" presId="urn:microsoft.com/office/officeart/2011/layout/CircleProcess"/>
    <dgm:cxn modelId="{1183A16B-C677-4B7B-A28C-3E763F90D849}" srcId="{EE6C45E4-4612-45FE-936F-21047C633DC7}" destId="{0B43F5A2-F30C-4776-B2C6-E8D903F466FA}" srcOrd="1" destOrd="0" parTransId="{1D1D9536-1340-4956-8F70-876AA61377D8}" sibTransId="{D575ED33-D6C4-4830-882C-C8E5B4D5F9D4}"/>
    <dgm:cxn modelId="{46331370-571B-42D5-BA61-76B0EAE31FC9}" type="presOf" srcId="{7F8B453C-6865-4B99-9DA2-DC713575B682}" destId="{0CEC8811-69E2-416F-ABFB-A5F5ABD06182}" srcOrd="0" destOrd="0" presId="urn:microsoft.com/office/officeart/2011/layout/CircleProcess"/>
    <dgm:cxn modelId="{61149553-555C-4AAA-B5A0-1F7C3375F2BC}" srcId="{EE6C45E4-4612-45FE-936F-21047C633DC7}" destId="{4927E1BF-3672-4BDC-8DC6-FC965DEA81D3}" srcOrd="4" destOrd="0" parTransId="{9B7DDFC5-AE77-4437-9BE3-4B55035581F2}" sibTransId="{8135057A-8F02-48BD-8DBF-D33F3FCD57BA}"/>
    <dgm:cxn modelId="{159D9C75-4BAC-419B-93E5-C166ABF9D201}" type="presOf" srcId="{E9866DB0-6CD8-49BE-9586-E3547AB9C6FE}" destId="{1C4875B8-A810-41BF-9AA6-C7EEAF1549F3}" srcOrd="0" destOrd="0" presId="urn:microsoft.com/office/officeart/2011/layout/CircleProcess"/>
    <dgm:cxn modelId="{22F93580-5A19-448A-8F2C-E99DCD65F746}" type="presOf" srcId="{7F8B453C-6865-4B99-9DA2-DC713575B682}" destId="{D280DFE3-3760-47BE-9E15-95216843CB15}" srcOrd="1" destOrd="0" presId="urn:microsoft.com/office/officeart/2011/layout/CircleProcess"/>
    <dgm:cxn modelId="{89B9BAA0-C15B-4922-BF7A-D8D512BC98F9}" type="presOf" srcId="{4927E1BF-3672-4BDC-8DC6-FC965DEA81D3}" destId="{23E1C006-62D0-4D61-B3C8-CE0DB7B341CC}" srcOrd="1" destOrd="0" presId="urn:microsoft.com/office/officeart/2011/layout/CircleProcess"/>
    <dgm:cxn modelId="{15DBC7A5-93E6-4881-95B6-42EFCDB696CD}" type="presOf" srcId="{2A4B481F-330C-46D2-8B86-5AB6676894CA}" destId="{3A92012B-21F8-4129-BBA1-47E94CEE9A40}" srcOrd="1" destOrd="0" presId="urn:microsoft.com/office/officeart/2011/layout/CircleProcess"/>
    <dgm:cxn modelId="{EFC124AD-67AD-4244-B381-F21638A0BD64}" type="presOf" srcId="{2A4B481F-330C-46D2-8B86-5AB6676894CA}" destId="{FFF631F1-A8D2-42CB-BB46-4AF187D4CD02}" srcOrd="0" destOrd="0" presId="urn:microsoft.com/office/officeart/2011/layout/CircleProcess"/>
    <dgm:cxn modelId="{E5F814AF-F992-4408-B255-6D16AE89D7A3}" type="presOf" srcId="{EB72CE89-E4FD-4578-85B2-125911FA5CF3}" destId="{9D6A8259-D7A5-4C4A-A132-11E9F72D187B}" srcOrd="0" destOrd="0" presId="urn:microsoft.com/office/officeart/2011/layout/CircleProcess"/>
    <dgm:cxn modelId="{96CF72C3-B549-4ACF-9581-C6F41F4C220C}" srcId="{EE6C45E4-4612-45FE-936F-21047C633DC7}" destId="{E9866DB0-6CD8-49BE-9586-E3547AB9C6FE}" srcOrd="2" destOrd="0" parTransId="{9CC302A9-1A82-4358-BCE6-2BD656E098F5}" sibTransId="{C4D5401F-DEBB-482E-BAC3-AAF3084FEA17}"/>
    <dgm:cxn modelId="{18B98CC5-1576-4F38-81DE-5EA0090EB6DB}" srcId="{EE6C45E4-4612-45FE-936F-21047C633DC7}" destId="{7F8B453C-6865-4B99-9DA2-DC713575B682}" srcOrd="0" destOrd="0" parTransId="{7326385D-20FE-4A6C-9723-3DB18C01CB4E}" sibTransId="{27C21478-FC84-4F5B-AC5D-7F2B2A66F7DE}"/>
    <dgm:cxn modelId="{845B54D9-6A81-4F70-ADC0-F0893BCD2C83}" type="presOf" srcId="{4927E1BF-3672-4BDC-8DC6-FC965DEA81D3}" destId="{20A850D0-3423-492C-BB4A-FE718DD15B10}" srcOrd="0" destOrd="0" presId="urn:microsoft.com/office/officeart/2011/layout/CircleProcess"/>
    <dgm:cxn modelId="{0F1A7CD9-5C71-4707-B0B3-004CF8D93CB3}" type="presOf" srcId="{EB72CE89-E4FD-4578-85B2-125911FA5CF3}" destId="{1E8E00E8-0DB1-4A7F-B42B-2A219D768246}" srcOrd="1" destOrd="0" presId="urn:microsoft.com/office/officeart/2011/layout/CircleProcess"/>
    <dgm:cxn modelId="{B7ABDBF1-A6A3-418A-8FFB-5E9AF5236593}" srcId="{EE6C45E4-4612-45FE-936F-21047C633DC7}" destId="{2A4B481F-330C-46D2-8B86-5AB6676894CA}" srcOrd="3" destOrd="0" parTransId="{44876A0A-8B07-4079-A87D-C69C950393E7}" sibTransId="{914F9104-B401-4BB2-A66F-59300FD3B574}"/>
    <dgm:cxn modelId="{F28E5703-05E5-4110-8166-6B608E2A8C77}" type="presParOf" srcId="{7F3743F6-48AE-42BF-B703-128123B93378}" destId="{23BBE46F-3E2E-497F-9295-9B2FEC310661}" srcOrd="0" destOrd="0" presId="urn:microsoft.com/office/officeart/2011/layout/CircleProcess"/>
    <dgm:cxn modelId="{71F693DD-F615-4FDD-AA01-A671B7760A59}" type="presParOf" srcId="{23BBE46F-3E2E-497F-9295-9B2FEC310661}" destId="{D7308CF9-996F-4FF3-A05A-646AA7F79149}" srcOrd="0" destOrd="0" presId="urn:microsoft.com/office/officeart/2011/layout/CircleProcess"/>
    <dgm:cxn modelId="{5B57F702-7443-412A-B555-2CD14981E776}" type="presParOf" srcId="{7F3743F6-48AE-42BF-B703-128123B93378}" destId="{D72024C0-2A4C-49E5-9F62-D01000AA742D}" srcOrd="1" destOrd="0" presId="urn:microsoft.com/office/officeart/2011/layout/CircleProcess"/>
    <dgm:cxn modelId="{003B25C1-BC39-49BA-8DFC-DA99FCD4C252}" type="presParOf" srcId="{D72024C0-2A4C-49E5-9F62-D01000AA742D}" destId="{9D6A8259-D7A5-4C4A-A132-11E9F72D187B}" srcOrd="0" destOrd="0" presId="urn:microsoft.com/office/officeart/2011/layout/CircleProcess"/>
    <dgm:cxn modelId="{58B7BB67-A73D-4A2E-BE28-3F59A90C5359}" type="presParOf" srcId="{7F3743F6-48AE-42BF-B703-128123B93378}" destId="{1E8E00E8-0DB1-4A7F-B42B-2A219D768246}" srcOrd="2" destOrd="0" presId="urn:microsoft.com/office/officeart/2011/layout/CircleProcess"/>
    <dgm:cxn modelId="{ABA60547-C6D4-4DDD-8DBB-9321968EA5BD}" type="presParOf" srcId="{7F3743F6-48AE-42BF-B703-128123B93378}" destId="{BD7EB122-2B26-4FFA-B030-6DEE9C914888}" srcOrd="3" destOrd="0" presId="urn:microsoft.com/office/officeart/2011/layout/CircleProcess"/>
    <dgm:cxn modelId="{813A58F2-A2FA-4EB0-839C-76B07C92E9F5}" type="presParOf" srcId="{BD7EB122-2B26-4FFA-B030-6DEE9C914888}" destId="{FC97C853-FDA6-4912-9911-E3F79FA90255}" srcOrd="0" destOrd="0" presId="urn:microsoft.com/office/officeart/2011/layout/CircleProcess"/>
    <dgm:cxn modelId="{53CB0121-001B-4484-B66E-0100F0024447}" type="presParOf" srcId="{7F3743F6-48AE-42BF-B703-128123B93378}" destId="{1BE185AD-6913-4FBB-906C-8FB04D11DCC4}" srcOrd="4" destOrd="0" presId="urn:microsoft.com/office/officeart/2011/layout/CircleProcess"/>
    <dgm:cxn modelId="{3BB0D836-E1EC-40D1-BF6A-E34531C0789B}" type="presParOf" srcId="{1BE185AD-6913-4FBB-906C-8FB04D11DCC4}" destId="{20A850D0-3423-492C-BB4A-FE718DD15B10}" srcOrd="0" destOrd="0" presId="urn:microsoft.com/office/officeart/2011/layout/CircleProcess"/>
    <dgm:cxn modelId="{326974E8-5ADA-495B-96F1-9BD9F5AAADF6}" type="presParOf" srcId="{7F3743F6-48AE-42BF-B703-128123B93378}" destId="{23E1C006-62D0-4D61-B3C8-CE0DB7B341CC}" srcOrd="5" destOrd="0" presId="urn:microsoft.com/office/officeart/2011/layout/CircleProcess"/>
    <dgm:cxn modelId="{339AF0EA-F0BF-4075-BD4E-D46F501B252F}" type="presParOf" srcId="{7F3743F6-48AE-42BF-B703-128123B93378}" destId="{6D64520C-19F4-49D2-8EA8-4C567090F67B}" srcOrd="6" destOrd="0" presId="urn:microsoft.com/office/officeart/2011/layout/CircleProcess"/>
    <dgm:cxn modelId="{6061BE4C-CC4A-47ED-B709-83B026A792C7}" type="presParOf" srcId="{6D64520C-19F4-49D2-8EA8-4C567090F67B}" destId="{4462DFA7-8756-453C-82CC-F84FFD20186B}" srcOrd="0" destOrd="0" presId="urn:microsoft.com/office/officeart/2011/layout/CircleProcess"/>
    <dgm:cxn modelId="{90F7FA51-165D-486B-BBD1-796F001F8D20}" type="presParOf" srcId="{7F3743F6-48AE-42BF-B703-128123B93378}" destId="{EC058EDF-2A36-4D7D-BCBF-645F981F7579}" srcOrd="7" destOrd="0" presId="urn:microsoft.com/office/officeart/2011/layout/CircleProcess"/>
    <dgm:cxn modelId="{A565E4B5-1FA2-4CC9-8350-D1524E87F623}" type="presParOf" srcId="{EC058EDF-2A36-4D7D-BCBF-645F981F7579}" destId="{FFF631F1-A8D2-42CB-BB46-4AF187D4CD02}" srcOrd="0" destOrd="0" presId="urn:microsoft.com/office/officeart/2011/layout/CircleProcess"/>
    <dgm:cxn modelId="{E98758A0-BAC8-4165-B66D-25EC23EC1C22}" type="presParOf" srcId="{7F3743F6-48AE-42BF-B703-128123B93378}" destId="{3A92012B-21F8-4129-BBA1-47E94CEE9A40}" srcOrd="8" destOrd="0" presId="urn:microsoft.com/office/officeart/2011/layout/CircleProcess"/>
    <dgm:cxn modelId="{58B9BF4E-87C8-47EB-B887-D11975E75D20}" type="presParOf" srcId="{7F3743F6-48AE-42BF-B703-128123B93378}" destId="{A656EFDA-1FDE-47D3-AA6C-AB3A2AD59EAF}" srcOrd="9" destOrd="0" presId="urn:microsoft.com/office/officeart/2011/layout/CircleProcess"/>
    <dgm:cxn modelId="{DCE05B1E-9F8B-4BA4-A104-D28C7FADA0B3}" type="presParOf" srcId="{A656EFDA-1FDE-47D3-AA6C-AB3A2AD59EAF}" destId="{6B3C15FD-EB81-4B54-A60F-1438D4FCA9BF}" srcOrd="0" destOrd="0" presId="urn:microsoft.com/office/officeart/2011/layout/CircleProcess"/>
    <dgm:cxn modelId="{2BB75FED-F73A-4592-AFB5-B2EED40020E5}" type="presParOf" srcId="{7F3743F6-48AE-42BF-B703-128123B93378}" destId="{11CF016C-C0C0-43E3-AC3D-8EB25AB25F52}" srcOrd="10" destOrd="0" presId="urn:microsoft.com/office/officeart/2011/layout/CircleProcess"/>
    <dgm:cxn modelId="{1A23E1ED-F471-4E57-A1A0-501D3747E869}" type="presParOf" srcId="{11CF016C-C0C0-43E3-AC3D-8EB25AB25F52}" destId="{1C4875B8-A810-41BF-9AA6-C7EEAF1549F3}" srcOrd="0" destOrd="0" presId="urn:microsoft.com/office/officeart/2011/layout/CircleProcess"/>
    <dgm:cxn modelId="{E03B2FD9-FFBD-4302-A80F-D74482470831}" type="presParOf" srcId="{7F3743F6-48AE-42BF-B703-128123B93378}" destId="{6E50E339-6A5A-4290-9835-4C5D403C0465}" srcOrd="11" destOrd="0" presId="urn:microsoft.com/office/officeart/2011/layout/CircleProcess"/>
    <dgm:cxn modelId="{A2C80216-7384-4923-9B64-225FE72F20D3}" type="presParOf" srcId="{7F3743F6-48AE-42BF-B703-128123B93378}" destId="{70E066E4-B6F0-43E9-ACE5-123A8F8618A8}" srcOrd="12" destOrd="0" presId="urn:microsoft.com/office/officeart/2011/layout/CircleProcess"/>
    <dgm:cxn modelId="{0D4A1DED-77BD-420F-B1F0-8AC097574DBE}" type="presParOf" srcId="{70E066E4-B6F0-43E9-ACE5-123A8F8618A8}" destId="{1CD5A0B5-2877-42A8-A470-16DA93D34B5C}" srcOrd="0" destOrd="0" presId="urn:microsoft.com/office/officeart/2011/layout/CircleProcess"/>
    <dgm:cxn modelId="{A4238078-081D-4F18-BCDD-C8E7B23131E1}" type="presParOf" srcId="{7F3743F6-48AE-42BF-B703-128123B93378}" destId="{C96AAFB2-25E1-462E-BD28-87242911341F}" srcOrd="13" destOrd="0" presId="urn:microsoft.com/office/officeart/2011/layout/CircleProcess"/>
    <dgm:cxn modelId="{58C851BC-3B0A-451D-999F-F4358C100A18}" type="presParOf" srcId="{C96AAFB2-25E1-462E-BD28-87242911341F}" destId="{EB133B05-2F18-492B-BB1A-AF3B0FE40ED3}" srcOrd="0" destOrd="0" presId="urn:microsoft.com/office/officeart/2011/layout/CircleProcess"/>
    <dgm:cxn modelId="{4C9A1EDF-C475-40F9-B39E-6E823D0BA86A}" type="presParOf" srcId="{7F3743F6-48AE-42BF-B703-128123B93378}" destId="{8A0E5B66-4E99-4215-90BB-714394F4D32F}" srcOrd="14" destOrd="0" presId="urn:microsoft.com/office/officeart/2011/layout/CircleProcess"/>
    <dgm:cxn modelId="{E57FFA71-C02E-4894-9378-3A7AFAAAA7A2}" type="presParOf" srcId="{7F3743F6-48AE-42BF-B703-128123B93378}" destId="{39B9738B-637B-4C69-9E99-560E023E9075}" srcOrd="15" destOrd="0" presId="urn:microsoft.com/office/officeart/2011/layout/CircleProcess"/>
    <dgm:cxn modelId="{2524F8B2-0FAB-466F-AE52-199F12B28E7A}" type="presParOf" srcId="{39B9738B-637B-4C69-9E99-560E023E9075}" destId="{5A881AF8-4153-40EB-BB62-88D2C8830873}" srcOrd="0" destOrd="0" presId="urn:microsoft.com/office/officeart/2011/layout/CircleProcess"/>
    <dgm:cxn modelId="{0785F264-74A1-401D-9991-332F2FB01E71}" type="presParOf" srcId="{7F3743F6-48AE-42BF-B703-128123B93378}" destId="{19EC086D-EB65-4A8E-A6CE-AF48693D9CCC}" srcOrd="16" destOrd="0" presId="urn:microsoft.com/office/officeart/2011/layout/CircleProcess"/>
    <dgm:cxn modelId="{AE0A7BF6-0B1B-4F88-9DEC-89DBE74F5033}" type="presParOf" srcId="{19EC086D-EB65-4A8E-A6CE-AF48693D9CCC}" destId="{0CEC8811-69E2-416F-ABFB-A5F5ABD06182}" srcOrd="0" destOrd="0" presId="urn:microsoft.com/office/officeart/2011/layout/CircleProcess"/>
    <dgm:cxn modelId="{1B1E0A35-84F4-4AED-94A8-81A6B8D29363}" type="presParOf" srcId="{7F3743F6-48AE-42BF-B703-128123B93378}" destId="{D280DFE3-3760-47BE-9E15-95216843CB15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18FD41-659A-429A-98E4-D62B59C43B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6C5C4876-32EA-425A-BDB8-B3A482C44A68}">
      <dgm:prSet phldrT="[Text]"/>
      <dgm:spPr>
        <a:solidFill>
          <a:srgbClr val="00A500"/>
        </a:solidFill>
      </dgm:spPr>
      <dgm:t>
        <a:bodyPr/>
        <a:lstStyle/>
        <a:p>
          <a:r>
            <a:rPr lang="de-DE" noProof="0" dirty="0"/>
            <a:t>Hubdrive erfolgreich </a:t>
          </a:r>
          <a:r>
            <a:rPr lang="de-DE" noProof="0" dirty="0" err="1"/>
            <a:t>implmentieren</a:t>
          </a:r>
          <a:endParaRPr lang="de-DE" noProof="0" dirty="0"/>
        </a:p>
      </dgm:t>
    </dgm:pt>
    <dgm:pt modelId="{FCFFBF09-E65B-41C8-AD37-09990E1E0665}" type="parTrans" cxnId="{F0F75155-C79C-4F9C-A76C-2A791BF702D6}">
      <dgm:prSet/>
      <dgm:spPr/>
      <dgm:t>
        <a:bodyPr/>
        <a:lstStyle/>
        <a:p>
          <a:endParaRPr lang="en-DE"/>
        </a:p>
      </dgm:t>
    </dgm:pt>
    <dgm:pt modelId="{B61E326E-9A59-446B-BE1A-F397D52BA0F9}" type="sibTrans" cxnId="{F0F75155-C79C-4F9C-A76C-2A791BF702D6}">
      <dgm:prSet/>
      <dgm:spPr/>
      <dgm:t>
        <a:bodyPr/>
        <a:lstStyle/>
        <a:p>
          <a:endParaRPr lang="en-DE"/>
        </a:p>
      </dgm:t>
    </dgm:pt>
    <dgm:pt modelId="{271309BF-F5E9-49A9-814E-F30D6D786B8E}" type="asst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/>
            <a:t>Implementierung intern mit </a:t>
          </a:r>
          <a:br>
            <a:rPr lang="de-DE" noProof="0" dirty="0"/>
          </a:br>
          <a:r>
            <a:rPr lang="de-DE" noProof="0" dirty="0"/>
            <a:t>IT &amp; HR</a:t>
          </a:r>
        </a:p>
      </dgm:t>
    </dgm:pt>
    <dgm:pt modelId="{78FD42B0-652A-438D-BF6C-52057DA11003}" type="parTrans" cxnId="{ECF5B389-10A3-498B-B420-B694C8061A4F}">
      <dgm:prSet/>
      <dgm:spPr/>
      <dgm:t>
        <a:bodyPr/>
        <a:lstStyle/>
        <a:p>
          <a:endParaRPr lang="en-DE"/>
        </a:p>
      </dgm:t>
    </dgm:pt>
    <dgm:pt modelId="{FD3CB7C7-08A9-430E-BEE4-ABBD0C0AE77E}" type="sibTrans" cxnId="{ECF5B389-10A3-498B-B420-B694C8061A4F}">
      <dgm:prSet/>
      <dgm:spPr/>
      <dgm:t>
        <a:bodyPr/>
        <a:lstStyle/>
        <a:p>
          <a:endParaRPr lang="en-DE"/>
        </a:p>
      </dgm:t>
    </dgm:pt>
    <dgm:pt modelId="{FF912C0A-06AD-4936-92CD-5E2D3739DFB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/>
            <a:t>Implementierung mit Hubdrive zertifiziertem Partner</a:t>
          </a:r>
        </a:p>
      </dgm:t>
    </dgm:pt>
    <dgm:pt modelId="{CA490F18-144D-478B-94AD-89DF9CA540DF}" type="parTrans" cxnId="{CFA2E52A-C17C-41BE-B066-29AD1894435F}">
      <dgm:prSet/>
      <dgm:spPr/>
      <dgm:t>
        <a:bodyPr/>
        <a:lstStyle/>
        <a:p>
          <a:endParaRPr lang="en-DE"/>
        </a:p>
      </dgm:t>
    </dgm:pt>
    <dgm:pt modelId="{E4EC09D9-EC05-4770-9FB1-8AC5DC8EF726}" type="sibTrans" cxnId="{CFA2E52A-C17C-41BE-B066-29AD1894435F}">
      <dgm:prSet/>
      <dgm:spPr/>
      <dgm:t>
        <a:bodyPr/>
        <a:lstStyle/>
        <a:p>
          <a:endParaRPr lang="en-DE"/>
        </a:p>
      </dgm:t>
    </dgm:pt>
    <dgm:pt modelId="{798D167E-1948-4D50-9B3E-B20473DF60E4}" type="pres">
      <dgm:prSet presAssocID="{2618FD41-659A-429A-98E4-D62B59C43B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65C49BA-7700-467F-BCCA-C71B33E05457}" type="pres">
      <dgm:prSet presAssocID="{2618FD41-659A-429A-98E4-D62B59C43BBA}" presName="hierFlow" presStyleCnt="0"/>
      <dgm:spPr/>
    </dgm:pt>
    <dgm:pt modelId="{E6AE38B1-06AD-403D-B7E8-0510D6836FA4}" type="pres">
      <dgm:prSet presAssocID="{2618FD41-659A-429A-98E4-D62B59C43B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3AFA2DA-D158-4037-AAE2-DECA245D763C}" type="pres">
      <dgm:prSet presAssocID="{6C5C4876-32EA-425A-BDB8-B3A482C44A68}" presName="Name14" presStyleCnt="0"/>
      <dgm:spPr/>
    </dgm:pt>
    <dgm:pt modelId="{48D96F1B-4B75-4359-A215-3028D10659F9}" type="pres">
      <dgm:prSet presAssocID="{6C5C4876-32EA-425A-BDB8-B3A482C44A68}" presName="level1Shape" presStyleLbl="node0" presStyleIdx="0" presStyleCnt="1">
        <dgm:presLayoutVars>
          <dgm:chPref val="3"/>
        </dgm:presLayoutVars>
      </dgm:prSet>
      <dgm:spPr/>
    </dgm:pt>
    <dgm:pt modelId="{8D81AC67-69D4-45A9-8C61-4E76B8914947}" type="pres">
      <dgm:prSet presAssocID="{6C5C4876-32EA-425A-BDB8-B3A482C44A68}" presName="hierChild2" presStyleCnt="0"/>
      <dgm:spPr/>
    </dgm:pt>
    <dgm:pt modelId="{C9531B22-C36B-4E04-885E-33D364197795}" type="pres">
      <dgm:prSet presAssocID="{78FD42B0-652A-438D-BF6C-52057DA11003}" presName="Name19" presStyleLbl="parChTrans1D2" presStyleIdx="0" presStyleCnt="2"/>
      <dgm:spPr/>
    </dgm:pt>
    <dgm:pt modelId="{279F8D48-9FF8-4B54-B582-7B66BDC65963}" type="pres">
      <dgm:prSet presAssocID="{271309BF-F5E9-49A9-814E-F30D6D786B8E}" presName="Name21" presStyleCnt="0"/>
      <dgm:spPr/>
    </dgm:pt>
    <dgm:pt modelId="{F26CF2AA-D53F-4F72-9F98-2EC240BBA1A9}" type="pres">
      <dgm:prSet presAssocID="{271309BF-F5E9-49A9-814E-F30D6D786B8E}" presName="level2Shape" presStyleLbl="asst1" presStyleIdx="0" presStyleCnt="1"/>
      <dgm:spPr/>
    </dgm:pt>
    <dgm:pt modelId="{E985E296-83CA-4366-9F94-FAED62DCA481}" type="pres">
      <dgm:prSet presAssocID="{271309BF-F5E9-49A9-814E-F30D6D786B8E}" presName="hierChild3" presStyleCnt="0"/>
      <dgm:spPr/>
    </dgm:pt>
    <dgm:pt modelId="{72200665-6894-4686-B4C8-27E9A81A7170}" type="pres">
      <dgm:prSet presAssocID="{CA490F18-144D-478B-94AD-89DF9CA540DF}" presName="Name19" presStyleLbl="parChTrans1D2" presStyleIdx="1" presStyleCnt="2"/>
      <dgm:spPr/>
    </dgm:pt>
    <dgm:pt modelId="{9F9C9518-63C5-4618-A728-4FA1210EAED2}" type="pres">
      <dgm:prSet presAssocID="{FF912C0A-06AD-4936-92CD-5E2D3739DFBB}" presName="Name21" presStyleCnt="0"/>
      <dgm:spPr/>
    </dgm:pt>
    <dgm:pt modelId="{5AB18436-4BCB-4E96-875A-E0A76D3731DC}" type="pres">
      <dgm:prSet presAssocID="{FF912C0A-06AD-4936-92CD-5E2D3739DFBB}" presName="level2Shape" presStyleLbl="node2" presStyleIdx="0" presStyleCnt="1"/>
      <dgm:spPr/>
    </dgm:pt>
    <dgm:pt modelId="{4E02401E-A1CE-47D2-9D57-25DEA6706824}" type="pres">
      <dgm:prSet presAssocID="{FF912C0A-06AD-4936-92CD-5E2D3739DFBB}" presName="hierChild3" presStyleCnt="0"/>
      <dgm:spPr/>
    </dgm:pt>
    <dgm:pt modelId="{4FBE36FE-E7AB-485A-B8C6-3E1F757383AB}" type="pres">
      <dgm:prSet presAssocID="{2618FD41-659A-429A-98E4-D62B59C43BBA}" presName="bgShapesFlow" presStyleCnt="0"/>
      <dgm:spPr/>
    </dgm:pt>
  </dgm:ptLst>
  <dgm:cxnLst>
    <dgm:cxn modelId="{CFA2E52A-C17C-41BE-B066-29AD1894435F}" srcId="{6C5C4876-32EA-425A-BDB8-B3A482C44A68}" destId="{FF912C0A-06AD-4936-92CD-5E2D3739DFBB}" srcOrd="1" destOrd="0" parTransId="{CA490F18-144D-478B-94AD-89DF9CA540DF}" sibTransId="{E4EC09D9-EC05-4770-9FB1-8AC5DC8EF726}"/>
    <dgm:cxn modelId="{91783743-4736-4925-A4AC-B468F5A96320}" type="presOf" srcId="{2618FD41-659A-429A-98E4-D62B59C43BBA}" destId="{798D167E-1948-4D50-9B3E-B20473DF60E4}" srcOrd="0" destOrd="0" presId="urn:microsoft.com/office/officeart/2005/8/layout/hierarchy6"/>
    <dgm:cxn modelId="{5D742565-8DF1-4F24-BCF9-1AA3E60AD98C}" type="presOf" srcId="{6C5C4876-32EA-425A-BDB8-B3A482C44A68}" destId="{48D96F1B-4B75-4359-A215-3028D10659F9}" srcOrd="0" destOrd="0" presId="urn:microsoft.com/office/officeart/2005/8/layout/hierarchy6"/>
    <dgm:cxn modelId="{17B34B50-11AA-4ADC-9561-3971238E3FC1}" type="presOf" srcId="{78FD42B0-652A-438D-BF6C-52057DA11003}" destId="{C9531B22-C36B-4E04-885E-33D364197795}" srcOrd="0" destOrd="0" presId="urn:microsoft.com/office/officeart/2005/8/layout/hierarchy6"/>
    <dgm:cxn modelId="{599E7074-97B3-4CF8-BB36-6E4176AA4A03}" type="presOf" srcId="{271309BF-F5E9-49A9-814E-F30D6D786B8E}" destId="{F26CF2AA-D53F-4F72-9F98-2EC240BBA1A9}" srcOrd="0" destOrd="0" presId="urn:microsoft.com/office/officeart/2005/8/layout/hierarchy6"/>
    <dgm:cxn modelId="{DCA36055-6BB6-42F7-8516-B9BC6CEEB029}" type="presOf" srcId="{CA490F18-144D-478B-94AD-89DF9CA540DF}" destId="{72200665-6894-4686-B4C8-27E9A81A7170}" srcOrd="0" destOrd="0" presId="urn:microsoft.com/office/officeart/2005/8/layout/hierarchy6"/>
    <dgm:cxn modelId="{F0F75155-C79C-4F9C-A76C-2A791BF702D6}" srcId="{2618FD41-659A-429A-98E4-D62B59C43BBA}" destId="{6C5C4876-32EA-425A-BDB8-B3A482C44A68}" srcOrd="0" destOrd="0" parTransId="{FCFFBF09-E65B-41C8-AD37-09990E1E0665}" sibTransId="{B61E326E-9A59-446B-BE1A-F397D52BA0F9}"/>
    <dgm:cxn modelId="{A3CBF656-8175-4B2F-94A4-F20E91F23ED0}" type="presOf" srcId="{FF912C0A-06AD-4936-92CD-5E2D3739DFBB}" destId="{5AB18436-4BCB-4E96-875A-E0A76D3731DC}" srcOrd="0" destOrd="0" presId="urn:microsoft.com/office/officeart/2005/8/layout/hierarchy6"/>
    <dgm:cxn modelId="{ECF5B389-10A3-498B-B420-B694C8061A4F}" srcId="{6C5C4876-32EA-425A-BDB8-B3A482C44A68}" destId="{271309BF-F5E9-49A9-814E-F30D6D786B8E}" srcOrd="0" destOrd="0" parTransId="{78FD42B0-652A-438D-BF6C-52057DA11003}" sibTransId="{FD3CB7C7-08A9-430E-BEE4-ABBD0C0AE77E}"/>
    <dgm:cxn modelId="{BC684BFF-1B62-4244-814E-4A1896FD0540}" type="presParOf" srcId="{798D167E-1948-4D50-9B3E-B20473DF60E4}" destId="{065C49BA-7700-467F-BCCA-C71B33E05457}" srcOrd="0" destOrd="0" presId="urn:microsoft.com/office/officeart/2005/8/layout/hierarchy6"/>
    <dgm:cxn modelId="{6FA72133-3F36-48E0-9B16-5CBAF75FA7EF}" type="presParOf" srcId="{065C49BA-7700-467F-BCCA-C71B33E05457}" destId="{E6AE38B1-06AD-403D-B7E8-0510D6836FA4}" srcOrd="0" destOrd="0" presId="urn:microsoft.com/office/officeart/2005/8/layout/hierarchy6"/>
    <dgm:cxn modelId="{552BA743-755F-4366-B38C-C72877EA9DA1}" type="presParOf" srcId="{E6AE38B1-06AD-403D-B7E8-0510D6836FA4}" destId="{A3AFA2DA-D158-4037-AAE2-DECA245D763C}" srcOrd="0" destOrd="0" presId="urn:microsoft.com/office/officeart/2005/8/layout/hierarchy6"/>
    <dgm:cxn modelId="{BE79866C-97E3-4097-AEF3-2B7AFB521291}" type="presParOf" srcId="{A3AFA2DA-D158-4037-AAE2-DECA245D763C}" destId="{48D96F1B-4B75-4359-A215-3028D10659F9}" srcOrd="0" destOrd="0" presId="urn:microsoft.com/office/officeart/2005/8/layout/hierarchy6"/>
    <dgm:cxn modelId="{B6C626F6-A010-4307-BCC3-95BBA9DF875E}" type="presParOf" srcId="{A3AFA2DA-D158-4037-AAE2-DECA245D763C}" destId="{8D81AC67-69D4-45A9-8C61-4E76B8914947}" srcOrd="1" destOrd="0" presId="urn:microsoft.com/office/officeart/2005/8/layout/hierarchy6"/>
    <dgm:cxn modelId="{4B5528AB-8B49-4C94-BD38-ED19B7B908A4}" type="presParOf" srcId="{8D81AC67-69D4-45A9-8C61-4E76B8914947}" destId="{C9531B22-C36B-4E04-885E-33D364197795}" srcOrd="0" destOrd="0" presId="urn:microsoft.com/office/officeart/2005/8/layout/hierarchy6"/>
    <dgm:cxn modelId="{D68A1EE1-7031-4726-ADE0-3AFB2153A29F}" type="presParOf" srcId="{8D81AC67-69D4-45A9-8C61-4E76B8914947}" destId="{279F8D48-9FF8-4B54-B582-7B66BDC65963}" srcOrd="1" destOrd="0" presId="urn:microsoft.com/office/officeart/2005/8/layout/hierarchy6"/>
    <dgm:cxn modelId="{98C68D9B-48B7-4A9D-85A3-7BFD28913A96}" type="presParOf" srcId="{279F8D48-9FF8-4B54-B582-7B66BDC65963}" destId="{F26CF2AA-D53F-4F72-9F98-2EC240BBA1A9}" srcOrd="0" destOrd="0" presId="urn:microsoft.com/office/officeart/2005/8/layout/hierarchy6"/>
    <dgm:cxn modelId="{1A0570FF-8CFE-48D4-8235-EDE0394F5146}" type="presParOf" srcId="{279F8D48-9FF8-4B54-B582-7B66BDC65963}" destId="{E985E296-83CA-4366-9F94-FAED62DCA481}" srcOrd="1" destOrd="0" presId="urn:microsoft.com/office/officeart/2005/8/layout/hierarchy6"/>
    <dgm:cxn modelId="{4F3C1D4F-E480-4653-9962-FDE17CF82CBA}" type="presParOf" srcId="{8D81AC67-69D4-45A9-8C61-4E76B8914947}" destId="{72200665-6894-4686-B4C8-27E9A81A7170}" srcOrd="2" destOrd="0" presId="urn:microsoft.com/office/officeart/2005/8/layout/hierarchy6"/>
    <dgm:cxn modelId="{19D0263F-741E-4967-9615-75F40B233087}" type="presParOf" srcId="{8D81AC67-69D4-45A9-8C61-4E76B8914947}" destId="{9F9C9518-63C5-4618-A728-4FA1210EAED2}" srcOrd="3" destOrd="0" presId="urn:microsoft.com/office/officeart/2005/8/layout/hierarchy6"/>
    <dgm:cxn modelId="{262F4E5D-A2EA-4572-93A9-442B3B46BA29}" type="presParOf" srcId="{9F9C9518-63C5-4618-A728-4FA1210EAED2}" destId="{5AB18436-4BCB-4E96-875A-E0A76D3731DC}" srcOrd="0" destOrd="0" presId="urn:microsoft.com/office/officeart/2005/8/layout/hierarchy6"/>
    <dgm:cxn modelId="{DCB302FD-3F4C-43FE-9752-3F9C6021D3C1}" type="presParOf" srcId="{9F9C9518-63C5-4618-A728-4FA1210EAED2}" destId="{4E02401E-A1CE-47D2-9D57-25DEA6706824}" srcOrd="1" destOrd="0" presId="urn:microsoft.com/office/officeart/2005/8/layout/hierarchy6"/>
    <dgm:cxn modelId="{CA813449-226A-4B37-AA5D-6EA32A0E361F}" type="presParOf" srcId="{798D167E-1948-4D50-9B3E-B20473DF60E4}" destId="{4FBE36FE-E7AB-485A-B8C6-3E1F757383A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2E8D0C-77AC-4A4C-8A88-7B7690D87063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</dgm:pt>
    <dgm:pt modelId="{119D93E9-E495-449C-A8AA-8723448ADF63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Font typeface="+mj-lt"/>
            <a:buNone/>
          </a:pPr>
          <a:r>
            <a:rPr lang="de-DE" sz="900" noProof="0"/>
            <a:t>Interne Kommunikation des anstehenden Meilensteins und seiner Verbesserungen</a:t>
          </a:r>
        </a:p>
      </dgm:t>
    </dgm:pt>
    <dgm:pt modelId="{C5E407E0-546C-47A3-B9B6-A866D08C5552}" type="parTrans" cxnId="{4A17A578-BE07-4051-BAE2-76ABA0BE6A34}">
      <dgm:prSet/>
      <dgm:spPr/>
      <dgm:t>
        <a:bodyPr/>
        <a:lstStyle/>
        <a:p>
          <a:endParaRPr lang="en-DE" sz="900"/>
        </a:p>
      </dgm:t>
    </dgm:pt>
    <dgm:pt modelId="{63509681-2091-46BB-93CF-9E33945D49CA}" type="sibTrans" cxnId="{4A17A578-BE07-4051-BAE2-76ABA0BE6A34}">
      <dgm:prSet/>
      <dgm:spPr/>
      <dgm:t>
        <a:bodyPr/>
        <a:lstStyle/>
        <a:p>
          <a:endParaRPr lang="en-DE" sz="900"/>
        </a:p>
      </dgm:t>
    </dgm:pt>
    <dgm:pt modelId="{5004A7D5-67A5-41EA-8B29-315A71B2995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Technisches Setup (Bei Meilenstein 1 umfangreicher)</a:t>
          </a:r>
        </a:p>
      </dgm:t>
    </dgm:pt>
    <dgm:pt modelId="{06170420-34DB-4213-8ED9-B1E2A11E8E1E}" type="parTrans" cxnId="{0D6F7D67-D9D7-481D-A110-ADA77DCC05E0}">
      <dgm:prSet/>
      <dgm:spPr/>
      <dgm:t>
        <a:bodyPr/>
        <a:lstStyle/>
        <a:p>
          <a:endParaRPr lang="en-DE" sz="900"/>
        </a:p>
      </dgm:t>
    </dgm:pt>
    <dgm:pt modelId="{42FFF9A3-C4A7-4A02-AB60-2A68A6D653AA}" type="sibTrans" cxnId="{0D6F7D67-D9D7-481D-A110-ADA77DCC05E0}">
      <dgm:prSet/>
      <dgm:spPr/>
      <dgm:t>
        <a:bodyPr/>
        <a:lstStyle/>
        <a:p>
          <a:endParaRPr lang="en-DE" sz="900"/>
        </a:p>
      </dgm:t>
    </dgm:pt>
    <dgm:pt modelId="{3E2618E1-E70E-44BB-9426-470934431D5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Schulungen der notwendigen Features zum Meilenstein</a:t>
          </a:r>
        </a:p>
      </dgm:t>
    </dgm:pt>
    <dgm:pt modelId="{DD0B42B9-27ED-4FF9-9268-8B007E4AF263}" type="parTrans" cxnId="{04481C07-C6F7-46C7-A098-10406DA9E3CF}">
      <dgm:prSet/>
      <dgm:spPr/>
      <dgm:t>
        <a:bodyPr/>
        <a:lstStyle/>
        <a:p>
          <a:endParaRPr lang="en-DE" sz="900"/>
        </a:p>
      </dgm:t>
    </dgm:pt>
    <dgm:pt modelId="{87801BD2-A866-4053-BA26-CCC1A9428D0B}" type="sibTrans" cxnId="{04481C07-C6F7-46C7-A098-10406DA9E3CF}">
      <dgm:prSet/>
      <dgm:spPr/>
      <dgm:t>
        <a:bodyPr/>
        <a:lstStyle/>
        <a:p>
          <a:endParaRPr lang="en-DE" sz="900"/>
        </a:p>
      </dgm:t>
    </dgm:pt>
    <dgm:pt modelId="{F40ED827-9B29-4984-A5DE-DC4AEF4F4FF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Anpassungen Priorisieren und Prio 1 umsetzen</a:t>
          </a:r>
        </a:p>
      </dgm:t>
    </dgm:pt>
    <dgm:pt modelId="{34FF42BE-CBC4-469B-923F-00B6146CEB17}" type="parTrans" cxnId="{47F92C4E-FAB0-44CC-B8A4-5840FDF936E6}">
      <dgm:prSet/>
      <dgm:spPr/>
      <dgm:t>
        <a:bodyPr/>
        <a:lstStyle/>
        <a:p>
          <a:endParaRPr lang="en-DE" sz="900"/>
        </a:p>
      </dgm:t>
    </dgm:pt>
    <dgm:pt modelId="{F5AEEDDD-18EF-418F-B1F8-2E89D14EABE5}" type="sibTrans" cxnId="{47F92C4E-FAB0-44CC-B8A4-5840FDF936E6}">
      <dgm:prSet/>
      <dgm:spPr/>
      <dgm:t>
        <a:bodyPr/>
        <a:lstStyle/>
        <a:p>
          <a:endParaRPr lang="en-DE" sz="900"/>
        </a:p>
      </dgm:t>
    </dgm:pt>
    <dgm:pt modelId="{656077D1-9F97-436B-BA78-E976E154FF6A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Datenmigration zum Meilenstein</a:t>
          </a:r>
        </a:p>
      </dgm:t>
    </dgm:pt>
    <dgm:pt modelId="{C4BAEC30-D651-408B-82B9-0B2430A352C3}" type="parTrans" cxnId="{51D04A71-A0A1-4820-86E9-372D51D4B7B4}">
      <dgm:prSet/>
      <dgm:spPr/>
      <dgm:t>
        <a:bodyPr/>
        <a:lstStyle/>
        <a:p>
          <a:endParaRPr lang="en-DE" sz="900"/>
        </a:p>
      </dgm:t>
    </dgm:pt>
    <dgm:pt modelId="{5E5CB049-359E-44AA-8C44-7CA7C2275E21}" type="sibTrans" cxnId="{51D04A71-A0A1-4820-86E9-372D51D4B7B4}">
      <dgm:prSet/>
      <dgm:spPr/>
      <dgm:t>
        <a:bodyPr/>
        <a:lstStyle/>
        <a:p>
          <a:endParaRPr lang="en-DE" sz="900"/>
        </a:p>
      </dgm:t>
    </dgm:pt>
    <dgm:pt modelId="{3A801FE6-547E-496D-91D4-F4C18A62FCD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Key Gruppe in Nutzung bringen und begleiten</a:t>
          </a:r>
        </a:p>
      </dgm:t>
    </dgm:pt>
    <dgm:pt modelId="{930B7F53-E200-4711-A709-BB54FE077E53}" type="parTrans" cxnId="{68C555E6-524D-4726-A9C7-C22F733DBD0D}">
      <dgm:prSet/>
      <dgm:spPr/>
      <dgm:t>
        <a:bodyPr/>
        <a:lstStyle/>
        <a:p>
          <a:endParaRPr lang="en-DE" sz="900"/>
        </a:p>
      </dgm:t>
    </dgm:pt>
    <dgm:pt modelId="{A9542682-1E0F-40B4-84D6-4EB7E868725C}" type="sibTrans" cxnId="{68C555E6-524D-4726-A9C7-C22F733DBD0D}">
      <dgm:prSet/>
      <dgm:spPr/>
      <dgm:t>
        <a:bodyPr/>
        <a:lstStyle/>
        <a:p>
          <a:endParaRPr lang="en-DE" sz="900"/>
        </a:p>
      </dgm:t>
    </dgm:pt>
    <dgm:pt modelId="{5A3BCA1E-7D2C-4824-8647-03450FFB90C0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Vorteile transparent machen, Key Gruppe zu Fans entwickeln</a:t>
          </a:r>
        </a:p>
      </dgm:t>
    </dgm:pt>
    <dgm:pt modelId="{15F0114B-472E-4601-BBEF-5680D2CAB22C}" type="parTrans" cxnId="{6A9D61B9-AEA4-4B18-8C16-89ED2299C007}">
      <dgm:prSet/>
      <dgm:spPr/>
      <dgm:t>
        <a:bodyPr/>
        <a:lstStyle/>
        <a:p>
          <a:endParaRPr lang="en-DE" sz="900"/>
        </a:p>
      </dgm:t>
    </dgm:pt>
    <dgm:pt modelId="{FA8F910A-9A9D-4136-86CC-3DD726EA7012}" type="sibTrans" cxnId="{6A9D61B9-AEA4-4B18-8C16-89ED2299C007}">
      <dgm:prSet/>
      <dgm:spPr/>
      <dgm:t>
        <a:bodyPr/>
        <a:lstStyle/>
        <a:p>
          <a:endParaRPr lang="en-DE" sz="900"/>
        </a:p>
      </dgm:t>
    </dgm:pt>
    <dgm:pt modelId="{D14AD082-CED8-4B91-831E-C7468294ACEB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Training aller Mitarbeiter durch die Key Gruppe</a:t>
          </a:r>
        </a:p>
      </dgm:t>
    </dgm:pt>
    <dgm:pt modelId="{801E3079-5808-448A-8F67-337340B30DE1}" type="parTrans" cxnId="{C82F41C1-C55A-4C36-8165-201FA41D7053}">
      <dgm:prSet/>
      <dgm:spPr/>
      <dgm:t>
        <a:bodyPr/>
        <a:lstStyle/>
        <a:p>
          <a:endParaRPr lang="en-DE" sz="900"/>
        </a:p>
      </dgm:t>
    </dgm:pt>
    <dgm:pt modelId="{77C779B0-B8BA-4417-9D15-A965F999798A}" type="sibTrans" cxnId="{C82F41C1-C55A-4C36-8165-201FA41D7053}">
      <dgm:prSet/>
      <dgm:spPr/>
      <dgm:t>
        <a:bodyPr/>
        <a:lstStyle/>
        <a:p>
          <a:endParaRPr lang="en-DE" sz="900"/>
        </a:p>
      </dgm:t>
    </dgm:pt>
    <dgm:pt modelId="{5E1FC785-EEC4-4244-89E4-A78B735FBD1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Nutzung der Funktionen und digitalisierten Prozesse durch alle betroffenen Mitarbeiter </a:t>
          </a:r>
        </a:p>
      </dgm:t>
    </dgm:pt>
    <dgm:pt modelId="{C3161003-2F06-4A6F-B534-BF041AF962F2}" type="parTrans" cxnId="{A1A98BEB-B855-4CBB-81E8-08D5F1A7C4CB}">
      <dgm:prSet/>
      <dgm:spPr/>
      <dgm:t>
        <a:bodyPr/>
        <a:lstStyle/>
        <a:p>
          <a:endParaRPr lang="en-DE" sz="900"/>
        </a:p>
      </dgm:t>
    </dgm:pt>
    <dgm:pt modelId="{8984C544-42E6-49DC-B11F-5E3C3AB20F07}" type="sibTrans" cxnId="{A1A98BEB-B855-4CBB-81E8-08D5F1A7C4CB}">
      <dgm:prSet/>
      <dgm:spPr/>
      <dgm:t>
        <a:bodyPr/>
        <a:lstStyle/>
        <a:p>
          <a:endParaRPr lang="en-DE" sz="900"/>
        </a:p>
      </dgm:t>
    </dgm:pt>
    <dgm:pt modelId="{C1757D50-8ECE-4FCF-B66A-3A028F08930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900" noProof="0"/>
            <a:t>Nutzung transparent machen und Lücken in der Nutzung schließen</a:t>
          </a:r>
        </a:p>
      </dgm:t>
    </dgm:pt>
    <dgm:pt modelId="{95D9CC4E-4F75-4417-A621-7E80F6186908}" type="parTrans" cxnId="{34088084-160F-4D14-934F-D6C8D6B80246}">
      <dgm:prSet/>
      <dgm:spPr/>
      <dgm:t>
        <a:bodyPr/>
        <a:lstStyle/>
        <a:p>
          <a:endParaRPr lang="en-DE" sz="900"/>
        </a:p>
      </dgm:t>
    </dgm:pt>
    <dgm:pt modelId="{EEB1590D-15C7-4003-8744-688F5C4A5773}" type="sibTrans" cxnId="{34088084-160F-4D14-934F-D6C8D6B80246}">
      <dgm:prSet/>
      <dgm:spPr/>
      <dgm:t>
        <a:bodyPr/>
        <a:lstStyle/>
        <a:p>
          <a:endParaRPr lang="en-DE" sz="900"/>
        </a:p>
      </dgm:t>
    </dgm:pt>
    <dgm:pt modelId="{4E615377-2B37-4922-AEB2-28D673A73B6C}">
      <dgm:prSet custT="1"/>
      <dgm:spPr/>
      <dgm:t>
        <a:bodyPr/>
        <a:lstStyle/>
        <a:p>
          <a:r>
            <a:rPr lang="de-DE" sz="900" noProof="0"/>
            <a:t>2</a:t>
          </a:r>
        </a:p>
      </dgm:t>
    </dgm:pt>
    <dgm:pt modelId="{792E1A4B-85E1-45F4-A38A-7D8430DAA268}" type="parTrans" cxnId="{9BFEE693-0846-4386-B361-FF630A802252}">
      <dgm:prSet/>
      <dgm:spPr/>
      <dgm:t>
        <a:bodyPr/>
        <a:lstStyle/>
        <a:p>
          <a:endParaRPr lang="en-DE" sz="900"/>
        </a:p>
      </dgm:t>
    </dgm:pt>
    <dgm:pt modelId="{4302B791-E16A-48BA-BA36-C3B24DD3AF1A}" type="sibTrans" cxnId="{9BFEE693-0846-4386-B361-FF630A802252}">
      <dgm:prSet/>
      <dgm:spPr/>
      <dgm:t>
        <a:bodyPr/>
        <a:lstStyle/>
        <a:p>
          <a:endParaRPr lang="en-DE" sz="900"/>
        </a:p>
      </dgm:t>
    </dgm:pt>
    <dgm:pt modelId="{C417F4B1-4803-4162-BDD0-E2D2072DFFA7}">
      <dgm:prSet custT="1"/>
      <dgm:spPr/>
      <dgm:t>
        <a:bodyPr/>
        <a:lstStyle/>
        <a:p>
          <a:r>
            <a:rPr lang="de-DE" sz="900" noProof="0"/>
            <a:t>1</a:t>
          </a:r>
        </a:p>
      </dgm:t>
    </dgm:pt>
    <dgm:pt modelId="{84976CC3-C00D-4A94-B0E7-804B4ADC3841}" type="parTrans" cxnId="{DD562FCE-9398-4504-B0B6-8ACBD3A698B7}">
      <dgm:prSet/>
      <dgm:spPr/>
      <dgm:t>
        <a:bodyPr/>
        <a:lstStyle/>
        <a:p>
          <a:endParaRPr lang="en-DE" sz="900"/>
        </a:p>
      </dgm:t>
    </dgm:pt>
    <dgm:pt modelId="{2F30D177-4C6C-4959-AE85-7BA644FE37BC}" type="sibTrans" cxnId="{DD562FCE-9398-4504-B0B6-8ACBD3A698B7}">
      <dgm:prSet/>
      <dgm:spPr/>
      <dgm:t>
        <a:bodyPr/>
        <a:lstStyle/>
        <a:p>
          <a:endParaRPr lang="en-DE" sz="900"/>
        </a:p>
      </dgm:t>
    </dgm:pt>
    <dgm:pt modelId="{BC67A8B5-B8AB-46E4-9D99-ED6C3D16CE8E}">
      <dgm:prSet custT="1"/>
      <dgm:spPr/>
      <dgm:t>
        <a:bodyPr/>
        <a:lstStyle/>
        <a:p>
          <a:r>
            <a:rPr lang="de-DE" sz="900" noProof="0"/>
            <a:t>3</a:t>
          </a:r>
        </a:p>
      </dgm:t>
    </dgm:pt>
    <dgm:pt modelId="{6C8D4960-C133-4187-AA07-4509F6254160}" type="parTrans" cxnId="{022E224A-A983-452F-9BD8-25C33B7BE224}">
      <dgm:prSet/>
      <dgm:spPr/>
      <dgm:t>
        <a:bodyPr/>
        <a:lstStyle/>
        <a:p>
          <a:endParaRPr lang="en-DE" sz="900"/>
        </a:p>
      </dgm:t>
    </dgm:pt>
    <dgm:pt modelId="{D1CCC5E1-6290-43D0-BE20-E5EF49D0B42C}" type="sibTrans" cxnId="{022E224A-A983-452F-9BD8-25C33B7BE224}">
      <dgm:prSet/>
      <dgm:spPr/>
      <dgm:t>
        <a:bodyPr/>
        <a:lstStyle/>
        <a:p>
          <a:endParaRPr lang="en-DE" sz="900"/>
        </a:p>
      </dgm:t>
    </dgm:pt>
    <dgm:pt modelId="{E1EAEF3A-1AD3-4574-AE98-876D5EDB0C6F}">
      <dgm:prSet custT="1"/>
      <dgm:spPr/>
      <dgm:t>
        <a:bodyPr/>
        <a:lstStyle/>
        <a:p>
          <a:r>
            <a:rPr lang="de-DE" sz="900" noProof="0"/>
            <a:t>4</a:t>
          </a:r>
        </a:p>
      </dgm:t>
    </dgm:pt>
    <dgm:pt modelId="{4C0C55D3-CF2C-491B-828A-10A4103B6018}" type="parTrans" cxnId="{F343346B-F5CF-4D9C-8C61-A10E197D620F}">
      <dgm:prSet/>
      <dgm:spPr/>
      <dgm:t>
        <a:bodyPr/>
        <a:lstStyle/>
        <a:p>
          <a:endParaRPr lang="en-DE" sz="900"/>
        </a:p>
      </dgm:t>
    </dgm:pt>
    <dgm:pt modelId="{1AA2E316-F26A-48DC-BA16-1046674EB9DB}" type="sibTrans" cxnId="{F343346B-F5CF-4D9C-8C61-A10E197D620F}">
      <dgm:prSet/>
      <dgm:spPr/>
      <dgm:t>
        <a:bodyPr/>
        <a:lstStyle/>
        <a:p>
          <a:endParaRPr lang="en-DE" sz="900"/>
        </a:p>
      </dgm:t>
    </dgm:pt>
    <dgm:pt modelId="{2E7833C4-3FB6-4A5B-B8E0-496F25F76AAF}">
      <dgm:prSet custT="1"/>
      <dgm:spPr/>
      <dgm:t>
        <a:bodyPr/>
        <a:lstStyle/>
        <a:p>
          <a:r>
            <a:rPr lang="de-DE" sz="900" noProof="0"/>
            <a:t>7</a:t>
          </a:r>
        </a:p>
      </dgm:t>
    </dgm:pt>
    <dgm:pt modelId="{8990C8C1-6915-4954-8D78-125280E2B238}" type="parTrans" cxnId="{7703EE31-AF13-434B-B7BF-4579C45EBBF7}">
      <dgm:prSet/>
      <dgm:spPr/>
      <dgm:t>
        <a:bodyPr/>
        <a:lstStyle/>
        <a:p>
          <a:endParaRPr lang="en-DE" sz="900"/>
        </a:p>
      </dgm:t>
    </dgm:pt>
    <dgm:pt modelId="{28253D8C-1244-45C2-BDC9-CDEFEA83C33A}" type="sibTrans" cxnId="{7703EE31-AF13-434B-B7BF-4579C45EBBF7}">
      <dgm:prSet/>
      <dgm:spPr/>
      <dgm:t>
        <a:bodyPr/>
        <a:lstStyle/>
        <a:p>
          <a:endParaRPr lang="en-DE" sz="900"/>
        </a:p>
      </dgm:t>
    </dgm:pt>
    <dgm:pt modelId="{93C08D9F-9943-45FD-902B-B048A4AA73B2}">
      <dgm:prSet custT="1"/>
      <dgm:spPr/>
      <dgm:t>
        <a:bodyPr/>
        <a:lstStyle/>
        <a:p>
          <a:r>
            <a:rPr lang="de-DE" sz="900" noProof="0"/>
            <a:t>8</a:t>
          </a:r>
        </a:p>
      </dgm:t>
    </dgm:pt>
    <dgm:pt modelId="{648903DD-F866-42CF-ABD7-D41A5826FB74}" type="parTrans" cxnId="{57E3C4AA-6402-44E6-9AE8-0874DB0484C7}">
      <dgm:prSet/>
      <dgm:spPr/>
      <dgm:t>
        <a:bodyPr/>
        <a:lstStyle/>
        <a:p>
          <a:endParaRPr lang="en-DE" sz="900"/>
        </a:p>
      </dgm:t>
    </dgm:pt>
    <dgm:pt modelId="{D28FBB5C-C079-4507-9E9A-615A8435B314}" type="sibTrans" cxnId="{57E3C4AA-6402-44E6-9AE8-0874DB0484C7}">
      <dgm:prSet/>
      <dgm:spPr/>
      <dgm:t>
        <a:bodyPr/>
        <a:lstStyle/>
        <a:p>
          <a:endParaRPr lang="en-DE" sz="900"/>
        </a:p>
      </dgm:t>
    </dgm:pt>
    <dgm:pt modelId="{62D10AD4-429E-4597-B567-7D563E4834F9}">
      <dgm:prSet custT="1"/>
      <dgm:spPr/>
      <dgm:t>
        <a:bodyPr/>
        <a:lstStyle/>
        <a:p>
          <a:r>
            <a:rPr lang="de-DE" sz="900" noProof="0"/>
            <a:t>9</a:t>
          </a:r>
        </a:p>
      </dgm:t>
    </dgm:pt>
    <dgm:pt modelId="{EB69FC39-B770-4E3C-ADCD-2F48AD51A696}" type="parTrans" cxnId="{2915BE0B-0020-4E68-8AC9-9AA3503AE0F3}">
      <dgm:prSet/>
      <dgm:spPr/>
      <dgm:t>
        <a:bodyPr/>
        <a:lstStyle/>
        <a:p>
          <a:endParaRPr lang="en-DE" sz="900"/>
        </a:p>
      </dgm:t>
    </dgm:pt>
    <dgm:pt modelId="{B848E2B4-6AC3-4999-859A-B83A76D45010}" type="sibTrans" cxnId="{2915BE0B-0020-4E68-8AC9-9AA3503AE0F3}">
      <dgm:prSet/>
      <dgm:spPr/>
      <dgm:t>
        <a:bodyPr/>
        <a:lstStyle/>
        <a:p>
          <a:endParaRPr lang="en-DE" sz="900"/>
        </a:p>
      </dgm:t>
    </dgm:pt>
    <dgm:pt modelId="{CBE70401-D3E5-4925-9D84-98D48BB02094}">
      <dgm:prSet custT="1"/>
      <dgm:spPr/>
      <dgm:t>
        <a:bodyPr/>
        <a:lstStyle/>
        <a:p>
          <a:r>
            <a:rPr lang="de-DE" sz="900" noProof="0"/>
            <a:t>10</a:t>
          </a:r>
        </a:p>
      </dgm:t>
    </dgm:pt>
    <dgm:pt modelId="{2755D7CD-1C5A-4082-BF30-64C1496ED6C9}" type="parTrans" cxnId="{F3D74D3B-912B-4D4A-B670-D9D43E907B6C}">
      <dgm:prSet/>
      <dgm:spPr/>
      <dgm:t>
        <a:bodyPr/>
        <a:lstStyle/>
        <a:p>
          <a:endParaRPr lang="en-DE" sz="900"/>
        </a:p>
      </dgm:t>
    </dgm:pt>
    <dgm:pt modelId="{5F1215B0-3A31-4BA0-AAE1-26361CC58937}" type="sibTrans" cxnId="{F3D74D3B-912B-4D4A-B670-D9D43E907B6C}">
      <dgm:prSet/>
      <dgm:spPr/>
      <dgm:t>
        <a:bodyPr/>
        <a:lstStyle/>
        <a:p>
          <a:endParaRPr lang="en-DE" sz="900"/>
        </a:p>
      </dgm:t>
    </dgm:pt>
    <dgm:pt modelId="{E1D27914-6409-439A-BF4F-A043D5CF9845}">
      <dgm:prSet custT="1"/>
      <dgm:spPr/>
      <dgm:t>
        <a:bodyPr/>
        <a:lstStyle/>
        <a:p>
          <a:r>
            <a:rPr lang="de-DE" sz="900" noProof="0"/>
            <a:t>5</a:t>
          </a:r>
        </a:p>
      </dgm:t>
    </dgm:pt>
    <dgm:pt modelId="{CF85E80E-1B17-43A7-AF92-5581EF20412C}" type="parTrans" cxnId="{60BB6C2F-EC1C-49C3-9C68-CCBCE9429BC5}">
      <dgm:prSet/>
      <dgm:spPr/>
      <dgm:t>
        <a:bodyPr/>
        <a:lstStyle/>
        <a:p>
          <a:endParaRPr lang="en-DE" sz="900"/>
        </a:p>
      </dgm:t>
    </dgm:pt>
    <dgm:pt modelId="{2C8EF369-6ABD-424C-97D1-E68607CAADA6}" type="sibTrans" cxnId="{60BB6C2F-EC1C-49C3-9C68-CCBCE9429BC5}">
      <dgm:prSet/>
      <dgm:spPr/>
      <dgm:t>
        <a:bodyPr/>
        <a:lstStyle/>
        <a:p>
          <a:endParaRPr lang="en-DE" sz="900"/>
        </a:p>
      </dgm:t>
    </dgm:pt>
    <dgm:pt modelId="{B160BF1C-8CD0-4C87-9EF8-66EC96E03846}">
      <dgm:prSet custT="1"/>
      <dgm:spPr/>
      <dgm:t>
        <a:bodyPr/>
        <a:lstStyle/>
        <a:p>
          <a:r>
            <a:rPr lang="de-DE" sz="900" noProof="0"/>
            <a:t>6</a:t>
          </a:r>
        </a:p>
      </dgm:t>
    </dgm:pt>
    <dgm:pt modelId="{084655AD-EC15-4289-BC2C-C7432D5060DF}" type="parTrans" cxnId="{8077B54D-BBAB-4DBF-B07B-1224480E6A92}">
      <dgm:prSet/>
      <dgm:spPr/>
      <dgm:t>
        <a:bodyPr/>
        <a:lstStyle/>
        <a:p>
          <a:endParaRPr lang="en-DE" sz="900"/>
        </a:p>
      </dgm:t>
    </dgm:pt>
    <dgm:pt modelId="{81B7F145-9C79-4472-B385-83DCCDA6913C}" type="sibTrans" cxnId="{8077B54D-BBAB-4DBF-B07B-1224480E6A92}">
      <dgm:prSet/>
      <dgm:spPr/>
      <dgm:t>
        <a:bodyPr/>
        <a:lstStyle/>
        <a:p>
          <a:endParaRPr lang="en-DE" sz="900"/>
        </a:p>
      </dgm:t>
    </dgm:pt>
    <dgm:pt modelId="{01186C1D-3DE7-4021-9626-8D10B8542D97}" type="pres">
      <dgm:prSet presAssocID="{462E8D0C-77AC-4A4C-8A88-7B7690D87063}" presName="linearFlow" presStyleCnt="0">
        <dgm:presLayoutVars>
          <dgm:dir/>
          <dgm:animLvl val="lvl"/>
          <dgm:resizeHandles val="exact"/>
        </dgm:presLayoutVars>
      </dgm:prSet>
      <dgm:spPr/>
    </dgm:pt>
    <dgm:pt modelId="{F1ABF41F-60C0-477D-A69D-394AA0B675AA}" type="pres">
      <dgm:prSet presAssocID="{C417F4B1-4803-4162-BDD0-E2D2072DFFA7}" presName="composite" presStyleCnt="0"/>
      <dgm:spPr/>
    </dgm:pt>
    <dgm:pt modelId="{B939FB16-6A9B-4788-9689-D2E8C5475DB5}" type="pres">
      <dgm:prSet presAssocID="{C417F4B1-4803-4162-BDD0-E2D2072DFFA7}" presName="parentText" presStyleLbl="alignNode1" presStyleIdx="0" presStyleCnt="10">
        <dgm:presLayoutVars>
          <dgm:chMax val="1"/>
          <dgm:bulletEnabled val="1"/>
        </dgm:presLayoutVars>
      </dgm:prSet>
      <dgm:spPr/>
    </dgm:pt>
    <dgm:pt modelId="{B239A0F1-11F2-4B16-A6BF-CC6435E365C6}" type="pres">
      <dgm:prSet presAssocID="{C417F4B1-4803-4162-BDD0-E2D2072DFFA7}" presName="descendantText" presStyleLbl="alignAcc1" presStyleIdx="0" presStyleCnt="10">
        <dgm:presLayoutVars>
          <dgm:bulletEnabled val="1"/>
        </dgm:presLayoutVars>
      </dgm:prSet>
      <dgm:spPr/>
    </dgm:pt>
    <dgm:pt modelId="{E83D9305-8B44-4BF3-AF74-B4E676CEA8A7}" type="pres">
      <dgm:prSet presAssocID="{2F30D177-4C6C-4959-AE85-7BA644FE37BC}" presName="sp" presStyleCnt="0"/>
      <dgm:spPr/>
    </dgm:pt>
    <dgm:pt modelId="{CBE3B5EC-B2C9-43E2-A5AA-6AEF78C1A440}" type="pres">
      <dgm:prSet presAssocID="{4E615377-2B37-4922-AEB2-28D673A73B6C}" presName="composite" presStyleCnt="0"/>
      <dgm:spPr/>
    </dgm:pt>
    <dgm:pt modelId="{EA92E42A-287C-46E9-9469-2B5BA26FBEB7}" type="pres">
      <dgm:prSet presAssocID="{4E615377-2B37-4922-AEB2-28D673A73B6C}" presName="parentText" presStyleLbl="alignNode1" presStyleIdx="1" presStyleCnt="10">
        <dgm:presLayoutVars>
          <dgm:chMax val="1"/>
          <dgm:bulletEnabled val="1"/>
        </dgm:presLayoutVars>
      </dgm:prSet>
      <dgm:spPr/>
    </dgm:pt>
    <dgm:pt modelId="{CC6109C7-117F-4EDC-953D-610A03851BF1}" type="pres">
      <dgm:prSet presAssocID="{4E615377-2B37-4922-AEB2-28D673A73B6C}" presName="descendantText" presStyleLbl="alignAcc1" presStyleIdx="1" presStyleCnt="10">
        <dgm:presLayoutVars>
          <dgm:bulletEnabled val="1"/>
        </dgm:presLayoutVars>
      </dgm:prSet>
      <dgm:spPr/>
    </dgm:pt>
    <dgm:pt modelId="{3AE97A05-557F-4045-BCA1-99D5575D2F16}" type="pres">
      <dgm:prSet presAssocID="{4302B791-E16A-48BA-BA36-C3B24DD3AF1A}" presName="sp" presStyleCnt="0"/>
      <dgm:spPr/>
    </dgm:pt>
    <dgm:pt modelId="{74EB2C4D-7524-46D7-9E1D-38CAFDC102E5}" type="pres">
      <dgm:prSet presAssocID="{BC67A8B5-B8AB-46E4-9D99-ED6C3D16CE8E}" presName="composite" presStyleCnt="0"/>
      <dgm:spPr/>
    </dgm:pt>
    <dgm:pt modelId="{498D60CA-B2BD-4264-AE08-0C442CEDF685}" type="pres">
      <dgm:prSet presAssocID="{BC67A8B5-B8AB-46E4-9D99-ED6C3D16CE8E}" presName="parentText" presStyleLbl="alignNode1" presStyleIdx="2" presStyleCnt="10">
        <dgm:presLayoutVars>
          <dgm:chMax val="1"/>
          <dgm:bulletEnabled val="1"/>
        </dgm:presLayoutVars>
      </dgm:prSet>
      <dgm:spPr/>
    </dgm:pt>
    <dgm:pt modelId="{5E6156D9-9D3C-4527-8660-1CE10339C624}" type="pres">
      <dgm:prSet presAssocID="{BC67A8B5-B8AB-46E4-9D99-ED6C3D16CE8E}" presName="descendantText" presStyleLbl="alignAcc1" presStyleIdx="2" presStyleCnt="10">
        <dgm:presLayoutVars>
          <dgm:bulletEnabled val="1"/>
        </dgm:presLayoutVars>
      </dgm:prSet>
      <dgm:spPr/>
    </dgm:pt>
    <dgm:pt modelId="{2C8A9F25-C4DF-4217-85EC-160823EDAB1E}" type="pres">
      <dgm:prSet presAssocID="{D1CCC5E1-6290-43D0-BE20-E5EF49D0B42C}" presName="sp" presStyleCnt="0"/>
      <dgm:spPr/>
    </dgm:pt>
    <dgm:pt modelId="{798A63A6-BBF6-4843-B70E-3F2A62AB1BA4}" type="pres">
      <dgm:prSet presAssocID="{E1EAEF3A-1AD3-4574-AE98-876D5EDB0C6F}" presName="composite" presStyleCnt="0"/>
      <dgm:spPr/>
    </dgm:pt>
    <dgm:pt modelId="{B18F2FE6-4BEB-488E-BF70-3701C75A4B17}" type="pres">
      <dgm:prSet presAssocID="{E1EAEF3A-1AD3-4574-AE98-876D5EDB0C6F}" presName="parentText" presStyleLbl="alignNode1" presStyleIdx="3" presStyleCnt="10">
        <dgm:presLayoutVars>
          <dgm:chMax val="1"/>
          <dgm:bulletEnabled val="1"/>
        </dgm:presLayoutVars>
      </dgm:prSet>
      <dgm:spPr/>
    </dgm:pt>
    <dgm:pt modelId="{B136B389-8110-4792-B810-8B76A9745119}" type="pres">
      <dgm:prSet presAssocID="{E1EAEF3A-1AD3-4574-AE98-876D5EDB0C6F}" presName="descendantText" presStyleLbl="alignAcc1" presStyleIdx="3" presStyleCnt="10">
        <dgm:presLayoutVars>
          <dgm:bulletEnabled val="1"/>
        </dgm:presLayoutVars>
      </dgm:prSet>
      <dgm:spPr/>
    </dgm:pt>
    <dgm:pt modelId="{EA017C9E-2D36-4398-B6CA-C5961F52C7EB}" type="pres">
      <dgm:prSet presAssocID="{1AA2E316-F26A-48DC-BA16-1046674EB9DB}" presName="sp" presStyleCnt="0"/>
      <dgm:spPr/>
    </dgm:pt>
    <dgm:pt modelId="{80ED8F84-BC57-47EC-84C3-03DAEDEF7C4A}" type="pres">
      <dgm:prSet presAssocID="{E1D27914-6409-439A-BF4F-A043D5CF9845}" presName="composite" presStyleCnt="0"/>
      <dgm:spPr/>
    </dgm:pt>
    <dgm:pt modelId="{43E05065-6DE6-4A28-9D5D-2010CB2C2229}" type="pres">
      <dgm:prSet presAssocID="{E1D27914-6409-439A-BF4F-A043D5CF9845}" presName="parentText" presStyleLbl="alignNode1" presStyleIdx="4" presStyleCnt="10">
        <dgm:presLayoutVars>
          <dgm:chMax val="1"/>
          <dgm:bulletEnabled val="1"/>
        </dgm:presLayoutVars>
      </dgm:prSet>
      <dgm:spPr/>
    </dgm:pt>
    <dgm:pt modelId="{1E622FA5-0ED8-4286-9F9D-E97487F4F5EA}" type="pres">
      <dgm:prSet presAssocID="{E1D27914-6409-439A-BF4F-A043D5CF9845}" presName="descendantText" presStyleLbl="alignAcc1" presStyleIdx="4" presStyleCnt="10">
        <dgm:presLayoutVars>
          <dgm:bulletEnabled val="1"/>
        </dgm:presLayoutVars>
      </dgm:prSet>
      <dgm:spPr/>
    </dgm:pt>
    <dgm:pt modelId="{F9E13E4F-992C-443C-BC1D-672841892A1F}" type="pres">
      <dgm:prSet presAssocID="{2C8EF369-6ABD-424C-97D1-E68607CAADA6}" presName="sp" presStyleCnt="0"/>
      <dgm:spPr/>
    </dgm:pt>
    <dgm:pt modelId="{F9F3BAC6-E709-45D2-B510-AE81CD66CC0F}" type="pres">
      <dgm:prSet presAssocID="{B160BF1C-8CD0-4C87-9EF8-66EC96E03846}" presName="composite" presStyleCnt="0"/>
      <dgm:spPr/>
    </dgm:pt>
    <dgm:pt modelId="{4313DA08-58C6-4E78-B798-22D500A6C702}" type="pres">
      <dgm:prSet presAssocID="{B160BF1C-8CD0-4C87-9EF8-66EC96E03846}" presName="parentText" presStyleLbl="alignNode1" presStyleIdx="5" presStyleCnt="10">
        <dgm:presLayoutVars>
          <dgm:chMax val="1"/>
          <dgm:bulletEnabled val="1"/>
        </dgm:presLayoutVars>
      </dgm:prSet>
      <dgm:spPr/>
    </dgm:pt>
    <dgm:pt modelId="{39F2F6DD-F083-492E-987C-8F9BE940846E}" type="pres">
      <dgm:prSet presAssocID="{B160BF1C-8CD0-4C87-9EF8-66EC96E03846}" presName="descendantText" presStyleLbl="alignAcc1" presStyleIdx="5" presStyleCnt="10">
        <dgm:presLayoutVars>
          <dgm:bulletEnabled val="1"/>
        </dgm:presLayoutVars>
      </dgm:prSet>
      <dgm:spPr/>
    </dgm:pt>
    <dgm:pt modelId="{7AFF66A7-537D-4455-8314-B3CD2DB11696}" type="pres">
      <dgm:prSet presAssocID="{81B7F145-9C79-4472-B385-83DCCDA6913C}" presName="sp" presStyleCnt="0"/>
      <dgm:spPr/>
    </dgm:pt>
    <dgm:pt modelId="{0BCEC0F4-E591-486B-AF25-F6959F28FED3}" type="pres">
      <dgm:prSet presAssocID="{2E7833C4-3FB6-4A5B-B8E0-496F25F76AAF}" presName="composite" presStyleCnt="0"/>
      <dgm:spPr/>
    </dgm:pt>
    <dgm:pt modelId="{F27F7457-DDC8-4DBB-9DE0-D3C2159F73E3}" type="pres">
      <dgm:prSet presAssocID="{2E7833C4-3FB6-4A5B-B8E0-496F25F76AAF}" presName="parentText" presStyleLbl="alignNode1" presStyleIdx="6" presStyleCnt="10">
        <dgm:presLayoutVars>
          <dgm:chMax val="1"/>
          <dgm:bulletEnabled val="1"/>
        </dgm:presLayoutVars>
      </dgm:prSet>
      <dgm:spPr/>
    </dgm:pt>
    <dgm:pt modelId="{0614DF87-7079-41A9-81B6-1F4282F140AA}" type="pres">
      <dgm:prSet presAssocID="{2E7833C4-3FB6-4A5B-B8E0-496F25F76AAF}" presName="descendantText" presStyleLbl="alignAcc1" presStyleIdx="6" presStyleCnt="10">
        <dgm:presLayoutVars>
          <dgm:bulletEnabled val="1"/>
        </dgm:presLayoutVars>
      </dgm:prSet>
      <dgm:spPr/>
    </dgm:pt>
    <dgm:pt modelId="{B823ADE6-0805-4C3A-999B-630F27667A2F}" type="pres">
      <dgm:prSet presAssocID="{28253D8C-1244-45C2-BDC9-CDEFEA83C33A}" presName="sp" presStyleCnt="0"/>
      <dgm:spPr/>
    </dgm:pt>
    <dgm:pt modelId="{D49F47DB-07DD-4D1E-94A3-48B4762BF71E}" type="pres">
      <dgm:prSet presAssocID="{93C08D9F-9943-45FD-902B-B048A4AA73B2}" presName="composite" presStyleCnt="0"/>
      <dgm:spPr/>
    </dgm:pt>
    <dgm:pt modelId="{686F6ACE-F88F-4088-B457-2B53CC6EE0D1}" type="pres">
      <dgm:prSet presAssocID="{93C08D9F-9943-45FD-902B-B048A4AA73B2}" presName="parentText" presStyleLbl="alignNode1" presStyleIdx="7" presStyleCnt="10">
        <dgm:presLayoutVars>
          <dgm:chMax val="1"/>
          <dgm:bulletEnabled val="1"/>
        </dgm:presLayoutVars>
      </dgm:prSet>
      <dgm:spPr/>
    </dgm:pt>
    <dgm:pt modelId="{6B2BC449-C126-4447-BB87-9F4BA33A7936}" type="pres">
      <dgm:prSet presAssocID="{93C08D9F-9943-45FD-902B-B048A4AA73B2}" presName="descendantText" presStyleLbl="alignAcc1" presStyleIdx="7" presStyleCnt="10">
        <dgm:presLayoutVars>
          <dgm:bulletEnabled val="1"/>
        </dgm:presLayoutVars>
      </dgm:prSet>
      <dgm:spPr/>
    </dgm:pt>
    <dgm:pt modelId="{4BB72279-08E4-4A90-9149-CAD0A0D8DDD9}" type="pres">
      <dgm:prSet presAssocID="{D28FBB5C-C079-4507-9E9A-615A8435B314}" presName="sp" presStyleCnt="0"/>
      <dgm:spPr/>
    </dgm:pt>
    <dgm:pt modelId="{9814308E-4B76-4FA0-8E33-531ED1948AFD}" type="pres">
      <dgm:prSet presAssocID="{62D10AD4-429E-4597-B567-7D563E4834F9}" presName="composite" presStyleCnt="0"/>
      <dgm:spPr/>
    </dgm:pt>
    <dgm:pt modelId="{DDA80C57-60E8-4EE9-A967-D339BCD59F35}" type="pres">
      <dgm:prSet presAssocID="{62D10AD4-429E-4597-B567-7D563E4834F9}" presName="parentText" presStyleLbl="alignNode1" presStyleIdx="8" presStyleCnt="10">
        <dgm:presLayoutVars>
          <dgm:chMax val="1"/>
          <dgm:bulletEnabled val="1"/>
        </dgm:presLayoutVars>
      </dgm:prSet>
      <dgm:spPr/>
    </dgm:pt>
    <dgm:pt modelId="{D68BD65D-0FCB-4D68-A8E5-E5E1EC2D8669}" type="pres">
      <dgm:prSet presAssocID="{62D10AD4-429E-4597-B567-7D563E4834F9}" presName="descendantText" presStyleLbl="alignAcc1" presStyleIdx="8" presStyleCnt="10">
        <dgm:presLayoutVars>
          <dgm:bulletEnabled val="1"/>
        </dgm:presLayoutVars>
      </dgm:prSet>
      <dgm:spPr/>
    </dgm:pt>
    <dgm:pt modelId="{CA976FA1-13D9-4C09-AACE-0EB1645BE612}" type="pres">
      <dgm:prSet presAssocID="{B848E2B4-6AC3-4999-859A-B83A76D45010}" presName="sp" presStyleCnt="0"/>
      <dgm:spPr/>
    </dgm:pt>
    <dgm:pt modelId="{E8776AB8-FE20-4BFD-9CF9-F07461CBEF5D}" type="pres">
      <dgm:prSet presAssocID="{CBE70401-D3E5-4925-9D84-98D48BB02094}" presName="composite" presStyleCnt="0"/>
      <dgm:spPr/>
    </dgm:pt>
    <dgm:pt modelId="{C487EBCA-02C2-4C9B-AAF5-C09EB07C1DBE}" type="pres">
      <dgm:prSet presAssocID="{CBE70401-D3E5-4925-9D84-98D48BB02094}" presName="parentText" presStyleLbl="alignNode1" presStyleIdx="9" presStyleCnt="10">
        <dgm:presLayoutVars>
          <dgm:chMax val="1"/>
          <dgm:bulletEnabled val="1"/>
        </dgm:presLayoutVars>
      </dgm:prSet>
      <dgm:spPr/>
    </dgm:pt>
    <dgm:pt modelId="{DFB87974-26F5-46E5-9EA7-DC235A342F60}" type="pres">
      <dgm:prSet presAssocID="{CBE70401-D3E5-4925-9D84-98D48BB02094}" presName="descendantText" presStyleLbl="alignAcc1" presStyleIdx="9" presStyleCnt="10">
        <dgm:presLayoutVars>
          <dgm:bulletEnabled val="1"/>
        </dgm:presLayoutVars>
      </dgm:prSet>
      <dgm:spPr/>
    </dgm:pt>
  </dgm:ptLst>
  <dgm:cxnLst>
    <dgm:cxn modelId="{20B5B100-04C0-4247-93AA-B53FC48F92F6}" type="presOf" srcId="{62D10AD4-429E-4597-B567-7D563E4834F9}" destId="{DDA80C57-60E8-4EE9-A967-D339BCD59F35}" srcOrd="0" destOrd="0" presId="urn:microsoft.com/office/officeart/2005/8/layout/chevron2"/>
    <dgm:cxn modelId="{04481C07-C6F7-46C7-A098-10406DA9E3CF}" srcId="{BC67A8B5-B8AB-46E4-9D99-ED6C3D16CE8E}" destId="{3E2618E1-E70E-44BB-9426-470934431D5C}" srcOrd="0" destOrd="0" parTransId="{DD0B42B9-27ED-4FF9-9268-8B007E4AF263}" sibTransId="{87801BD2-A866-4053-BA26-CCC1A9428D0B}"/>
    <dgm:cxn modelId="{D240BC07-3210-495A-B972-22FA6F9CCACD}" type="presOf" srcId="{4E615377-2B37-4922-AEB2-28D673A73B6C}" destId="{EA92E42A-287C-46E9-9469-2B5BA26FBEB7}" srcOrd="0" destOrd="0" presId="urn:microsoft.com/office/officeart/2005/8/layout/chevron2"/>
    <dgm:cxn modelId="{2915BE0B-0020-4E68-8AC9-9AA3503AE0F3}" srcId="{462E8D0C-77AC-4A4C-8A88-7B7690D87063}" destId="{62D10AD4-429E-4597-B567-7D563E4834F9}" srcOrd="8" destOrd="0" parTransId="{EB69FC39-B770-4E3C-ADCD-2F48AD51A696}" sibTransId="{B848E2B4-6AC3-4999-859A-B83A76D45010}"/>
    <dgm:cxn modelId="{AE00F516-4F6D-47FC-8EBC-73966C544C21}" type="presOf" srcId="{E1EAEF3A-1AD3-4574-AE98-876D5EDB0C6F}" destId="{B18F2FE6-4BEB-488E-BF70-3701C75A4B17}" srcOrd="0" destOrd="0" presId="urn:microsoft.com/office/officeart/2005/8/layout/chevron2"/>
    <dgm:cxn modelId="{F24AF721-F3BE-42BE-BE9B-86A695BB3EB5}" type="presOf" srcId="{C417F4B1-4803-4162-BDD0-E2D2072DFFA7}" destId="{B939FB16-6A9B-4788-9689-D2E8C5475DB5}" srcOrd="0" destOrd="0" presId="urn:microsoft.com/office/officeart/2005/8/layout/chevron2"/>
    <dgm:cxn modelId="{60BB6C2F-EC1C-49C3-9C68-CCBCE9429BC5}" srcId="{462E8D0C-77AC-4A4C-8A88-7B7690D87063}" destId="{E1D27914-6409-439A-BF4F-A043D5CF9845}" srcOrd="4" destOrd="0" parTransId="{CF85E80E-1B17-43A7-AF92-5581EF20412C}" sibTransId="{2C8EF369-6ABD-424C-97D1-E68607CAADA6}"/>
    <dgm:cxn modelId="{7703EE31-AF13-434B-B7BF-4579C45EBBF7}" srcId="{462E8D0C-77AC-4A4C-8A88-7B7690D87063}" destId="{2E7833C4-3FB6-4A5B-B8E0-496F25F76AAF}" srcOrd="6" destOrd="0" parTransId="{8990C8C1-6915-4954-8D78-125280E2B238}" sibTransId="{28253D8C-1244-45C2-BDC9-CDEFEA83C33A}"/>
    <dgm:cxn modelId="{48438737-073E-4337-A813-011921DC8F17}" type="presOf" srcId="{3A801FE6-547E-496D-91D4-F4C18A62FCD2}" destId="{39F2F6DD-F083-492E-987C-8F9BE940846E}" srcOrd="0" destOrd="0" presId="urn:microsoft.com/office/officeart/2005/8/layout/chevron2"/>
    <dgm:cxn modelId="{F3D74D3B-912B-4D4A-B670-D9D43E907B6C}" srcId="{462E8D0C-77AC-4A4C-8A88-7B7690D87063}" destId="{CBE70401-D3E5-4925-9D84-98D48BB02094}" srcOrd="9" destOrd="0" parTransId="{2755D7CD-1C5A-4082-BF30-64C1496ED6C9}" sibTransId="{5F1215B0-3A31-4BA0-AAE1-26361CC58937}"/>
    <dgm:cxn modelId="{FEDFA461-6D39-46EE-9936-602C09127C3D}" type="presOf" srcId="{5004A7D5-67A5-41EA-8B29-315A71B29952}" destId="{CC6109C7-117F-4EDC-953D-610A03851BF1}" srcOrd="0" destOrd="0" presId="urn:microsoft.com/office/officeart/2005/8/layout/chevron2"/>
    <dgm:cxn modelId="{0A08E261-D344-447D-9928-2117B9BC7A43}" type="presOf" srcId="{2E7833C4-3FB6-4A5B-B8E0-496F25F76AAF}" destId="{F27F7457-DDC8-4DBB-9DE0-D3C2159F73E3}" srcOrd="0" destOrd="0" presId="urn:microsoft.com/office/officeart/2005/8/layout/chevron2"/>
    <dgm:cxn modelId="{0D6F7D67-D9D7-481D-A110-ADA77DCC05E0}" srcId="{4E615377-2B37-4922-AEB2-28D673A73B6C}" destId="{5004A7D5-67A5-41EA-8B29-315A71B29952}" srcOrd="0" destOrd="0" parTransId="{06170420-34DB-4213-8ED9-B1E2A11E8E1E}" sibTransId="{42FFF9A3-C4A7-4A02-AB60-2A68A6D653AA}"/>
    <dgm:cxn modelId="{022E224A-A983-452F-9BD8-25C33B7BE224}" srcId="{462E8D0C-77AC-4A4C-8A88-7B7690D87063}" destId="{BC67A8B5-B8AB-46E4-9D99-ED6C3D16CE8E}" srcOrd="2" destOrd="0" parTransId="{6C8D4960-C133-4187-AA07-4509F6254160}" sibTransId="{D1CCC5E1-6290-43D0-BE20-E5EF49D0B42C}"/>
    <dgm:cxn modelId="{F343346B-F5CF-4D9C-8C61-A10E197D620F}" srcId="{462E8D0C-77AC-4A4C-8A88-7B7690D87063}" destId="{E1EAEF3A-1AD3-4574-AE98-876D5EDB0C6F}" srcOrd="3" destOrd="0" parTransId="{4C0C55D3-CF2C-491B-828A-10A4103B6018}" sibTransId="{1AA2E316-F26A-48DC-BA16-1046674EB9DB}"/>
    <dgm:cxn modelId="{C3A8586B-3203-4147-B8E4-4F544D9D55AF}" type="presOf" srcId="{93C08D9F-9943-45FD-902B-B048A4AA73B2}" destId="{686F6ACE-F88F-4088-B457-2B53CC6EE0D1}" srcOrd="0" destOrd="0" presId="urn:microsoft.com/office/officeart/2005/8/layout/chevron2"/>
    <dgm:cxn modelId="{8077B54D-BBAB-4DBF-B07B-1224480E6A92}" srcId="{462E8D0C-77AC-4A4C-8A88-7B7690D87063}" destId="{B160BF1C-8CD0-4C87-9EF8-66EC96E03846}" srcOrd="5" destOrd="0" parTransId="{084655AD-EC15-4289-BC2C-C7432D5060DF}" sibTransId="{81B7F145-9C79-4472-B385-83DCCDA6913C}"/>
    <dgm:cxn modelId="{47F92C4E-FAB0-44CC-B8A4-5840FDF936E6}" srcId="{E1EAEF3A-1AD3-4574-AE98-876D5EDB0C6F}" destId="{F40ED827-9B29-4984-A5DE-DC4AEF4F4FF0}" srcOrd="0" destOrd="0" parTransId="{34FF42BE-CBC4-469B-923F-00B6146CEB17}" sibTransId="{F5AEEDDD-18EF-418F-B1F8-2E89D14EABE5}"/>
    <dgm:cxn modelId="{51D04A71-A0A1-4820-86E9-372D51D4B7B4}" srcId="{E1D27914-6409-439A-BF4F-A043D5CF9845}" destId="{656077D1-9F97-436B-BA78-E976E154FF6A}" srcOrd="0" destOrd="0" parTransId="{C4BAEC30-D651-408B-82B9-0B2430A352C3}" sibTransId="{5E5CB049-359E-44AA-8C44-7CA7C2275E21}"/>
    <dgm:cxn modelId="{0CD47553-17C6-434A-B514-0BAFACB612D3}" type="presOf" srcId="{119D93E9-E495-449C-A8AA-8723448ADF63}" destId="{B239A0F1-11F2-4B16-A6BF-CC6435E365C6}" srcOrd="0" destOrd="0" presId="urn:microsoft.com/office/officeart/2005/8/layout/chevron2"/>
    <dgm:cxn modelId="{4A021274-6ECD-494A-B496-B9E86F8ECD89}" type="presOf" srcId="{D14AD082-CED8-4B91-831E-C7468294ACEB}" destId="{6B2BC449-C126-4447-BB87-9F4BA33A7936}" srcOrd="0" destOrd="0" presId="urn:microsoft.com/office/officeart/2005/8/layout/chevron2"/>
    <dgm:cxn modelId="{4A17A578-BE07-4051-BAE2-76ABA0BE6A34}" srcId="{C417F4B1-4803-4162-BDD0-E2D2072DFFA7}" destId="{119D93E9-E495-449C-A8AA-8723448ADF63}" srcOrd="0" destOrd="0" parTransId="{C5E407E0-546C-47A3-B9B6-A866D08C5552}" sibTransId="{63509681-2091-46BB-93CF-9E33945D49CA}"/>
    <dgm:cxn modelId="{34088084-160F-4D14-934F-D6C8D6B80246}" srcId="{CBE70401-D3E5-4925-9D84-98D48BB02094}" destId="{C1757D50-8ECE-4FCF-B66A-3A028F089309}" srcOrd="0" destOrd="0" parTransId="{95D9CC4E-4F75-4417-A621-7E80F6186908}" sibTransId="{EEB1590D-15C7-4003-8744-688F5C4A5773}"/>
    <dgm:cxn modelId="{9BFEE693-0846-4386-B361-FF630A802252}" srcId="{462E8D0C-77AC-4A4C-8A88-7B7690D87063}" destId="{4E615377-2B37-4922-AEB2-28D673A73B6C}" srcOrd="1" destOrd="0" parTransId="{792E1A4B-85E1-45F4-A38A-7D8430DAA268}" sibTransId="{4302B791-E16A-48BA-BA36-C3B24DD3AF1A}"/>
    <dgm:cxn modelId="{57E3C4AA-6402-44E6-9AE8-0874DB0484C7}" srcId="{462E8D0C-77AC-4A4C-8A88-7B7690D87063}" destId="{93C08D9F-9943-45FD-902B-B048A4AA73B2}" srcOrd="7" destOrd="0" parTransId="{648903DD-F866-42CF-ABD7-D41A5826FB74}" sibTransId="{D28FBB5C-C079-4507-9E9A-615A8435B314}"/>
    <dgm:cxn modelId="{D1B75EAF-D2A7-4F4F-9938-BE2FE2102A12}" type="presOf" srcId="{656077D1-9F97-436B-BA78-E976E154FF6A}" destId="{1E622FA5-0ED8-4286-9F9D-E97487F4F5EA}" srcOrd="0" destOrd="0" presId="urn:microsoft.com/office/officeart/2005/8/layout/chevron2"/>
    <dgm:cxn modelId="{0F5A9BB4-C0C1-4424-8ECB-60381E33E459}" type="presOf" srcId="{F40ED827-9B29-4984-A5DE-DC4AEF4F4FF0}" destId="{B136B389-8110-4792-B810-8B76A9745119}" srcOrd="0" destOrd="0" presId="urn:microsoft.com/office/officeart/2005/8/layout/chevron2"/>
    <dgm:cxn modelId="{73E4D2B5-4381-4307-AD3A-4E4C15CD5161}" type="presOf" srcId="{E1D27914-6409-439A-BF4F-A043D5CF9845}" destId="{43E05065-6DE6-4A28-9D5D-2010CB2C2229}" srcOrd="0" destOrd="0" presId="urn:microsoft.com/office/officeart/2005/8/layout/chevron2"/>
    <dgm:cxn modelId="{FDF5F7B7-4C50-4FC4-90EB-F1BBC3B13A7B}" type="presOf" srcId="{5A3BCA1E-7D2C-4824-8647-03450FFB90C0}" destId="{0614DF87-7079-41A9-81B6-1F4282F140AA}" srcOrd="0" destOrd="0" presId="urn:microsoft.com/office/officeart/2005/8/layout/chevron2"/>
    <dgm:cxn modelId="{8A423BB9-77D4-4FBA-90BA-411382D7535C}" type="presOf" srcId="{B160BF1C-8CD0-4C87-9EF8-66EC96E03846}" destId="{4313DA08-58C6-4E78-B798-22D500A6C702}" srcOrd="0" destOrd="0" presId="urn:microsoft.com/office/officeart/2005/8/layout/chevron2"/>
    <dgm:cxn modelId="{6A9D61B9-AEA4-4B18-8C16-89ED2299C007}" srcId="{2E7833C4-3FB6-4A5B-B8E0-496F25F76AAF}" destId="{5A3BCA1E-7D2C-4824-8647-03450FFB90C0}" srcOrd="0" destOrd="0" parTransId="{15F0114B-472E-4601-BBEF-5680D2CAB22C}" sibTransId="{FA8F910A-9A9D-4136-86CC-3DD726EA7012}"/>
    <dgm:cxn modelId="{4D1E00BA-F525-45E9-B13E-CBC8526A0FEC}" type="presOf" srcId="{462E8D0C-77AC-4A4C-8A88-7B7690D87063}" destId="{01186C1D-3DE7-4021-9626-8D10B8542D97}" srcOrd="0" destOrd="0" presId="urn:microsoft.com/office/officeart/2005/8/layout/chevron2"/>
    <dgm:cxn modelId="{C82F41C1-C55A-4C36-8165-201FA41D7053}" srcId="{93C08D9F-9943-45FD-902B-B048A4AA73B2}" destId="{D14AD082-CED8-4B91-831E-C7468294ACEB}" srcOrd="0" destOrd="0" parTransId="{801E3079-5808-448A-8F67-337340B30DE1}" sibTransId="{77C779B0-B8BA-4417-9D15-A965F999798A}"/>
    <dgm:cxn modelId="{990B24C6-6BCF-47F5-BF2D-B44E640FBE08}" type="presOf" srcId="{5E1FC785-EEC4-4244-89E4-A78B735FBD18}" destId="{D68BD65D-0FCB-4D68-A8E5-E5E1EC2D8669}" srcOrd="0" destOrd="0" presId="urn:microsoft.com/office/officeart/2005/8/layout/chevron2"/>
    <dgm:cxn modelId="{DD562FCE-9398-4504-B0B6-8ACBD3A698B7}" srcId="{462E8D0C-77AC-4A4C-8A88-7B7690D87063}" destId="{C417F4B1-4803-4162-BDD0-E2D2072DFFA7}" srcOrd="0" destOrd="0" parTransId="{84976CC3-C00D-4A94-B0E7-804B4ADC3841}" sibTransId="{2F30D177-4C6C-4959-AE85-7BA644FE37BC}"/>
    <dgm:cxn modelId="{680ACCDF-4D42-429C-AFD3-BCA3DD7A1DAB}" type="presOf" srcId="{3E2618E1-E70E-44BB-9426-470934431D5C}" destId="{5E6156D9-9D3C-4527-8660-1CE10339C624}" srcOrd="0" destOrd="0" presId="urn:microsoft.com/office/officeart/2005/8/layout/chevron2"/>
    <dgm:cxn modelId="{68C555E6-524D-4726-A9C7-C22F733DBD0D}" srcId="{B160BF1C-8CD0-4C87-9EF8-66EC96E03846}" destId="{3A801FE6-547E-496D-91D4-F4C18A62FCD2}" srcOrd="0" destOrd="0" parTransId="{930B7F53-E200-4711-A709-BB54FE077E53}" sibTransId="{A9542682-1E0F-40B4-84D6-4EB7E868725C}"/>
    <dgm:cxn modelId="{A1A98BEB-B855-4CBB-81E8-08D5F1A7C4CB}" srcId="{62D10AD4-429E-4597-B567-7D563E4834F9}" destId="{5E1FC785-EEC4-4244-89E4-A78B735FBD18}" srcOrd="0" destOrd="0" parTransId="{C3161003-2F06-4A6F-B534-BF041AF962F2}" sibTransId="{8984C544-42E6-49DC-B11F-5E3C3AB20F07}"/>
    <dgm:cxn modelId="{0F1E05ED-4975-45FD-958F-2824FBFA9425}" type="presOf" srcId="{C1757D50-8ECE-4FCF-B66A-3A028F089309}" destId="{DFB87974-26F5-46E5-9EA7-DC235A342F60}" srcOrd="0" destOrd="0" presId="urn:microsoft.com/office/officeart/2005/8/layout/chevron2"/>
    <dgm:cxn modelId="{251683F6-EA1C-4472-8471-923FCA5B7CA1}" type="presOf" srcId="{CBE70401-D3E5-4925-9D84-98D48BB02094}" destId="{C487EBCA-02C2-4C9B-AAF5-C09EB07C1DBE}" srcOrd="0" destOrd="0" presId="urn:microsoft.com/office/officeart/2005/8/layout/chevron2"/>
    <dgm:cxn modelId="{A2FACFFC-53F5-419C-B816-8348BDB71A9A}" type="presOf" srcId="{BC67A8B5-B8AB-46E4-9D99-ED6C3D16CE8E}" destId="{498D60CA-B2BD-4264-AE08-0C442CEDF685}" srcOrd="0" destOrd="0" presId="urn:microsoft.com/office/officeart/2005/8/layout/chevron2"/>
    <dgm:cxn modelId="{D87852C1-DE19-4788-A6CF-A2CEC92CB8E8}" type="presParOf" srcId="{01186C1D-3DE7-4021-9626-8D10B8542D97}" destId="{F1ABF41F-60C0-477D-A69D-394AA0B675AA}" srcOrd="0" destOrd="0" presId="urn:microsoft.com/office/officeart/2005/8/layout/chevron2"/>
    <dgm:cxn modelId="{2E081F08-7114-4CED-9C9C-CA7C47998BEB}" type="presParOf" srcId="{F1ABF41F-60C0-477D-A69D-394AA0B675AA}" destId="{B939FB16-6A9B-4788-9689-D2E8C5475DB5}" srcOrd="0" destOrd="0" presId="urn:microsoft.com/office/officeart/2005/8/layout/chevron2"/>
    <dgm:cxn modelId="{8FACF13E-745F-48D5-A86B-FFF269E29177}" type="presParOf" srcId="{F1ABF41F-60C0-477D-A69D-394AA0B675AA}" destId="{B239A0F1-11F2-4B16-A6BF-CC6435E365C6}" srcOrd="1" destOrd="0" presId="urn:microsoft.com/office/officeart/2005/8/layout/chevron2"/>
    <dgm:cxn modelId="{336D6943-311C-49CB-AC9D-350A728F3E2F}" type="presParOf" srcId="{01186C1D-3DE7-4021-9626-8D10B8542D97}" destId="{E83D9305-8B44-4BF3-AF74-B4E676CEA8A7}" srcOrd="1" destOrd="0" presId="urn:microsoft.com/office/officeart/2005/8/layout/chevron2"/>
    <dgm:cxn modelId="{048D420A-8E69-46BC-B99F-40452DEAD717}" type="presParOf" srcId="{01186C1D-3DE7-4021-9626-8D10B8542D97}" destId="{CBE3B5EC-B2C9-43E2-A5AA-6AEF78C1A440}" srcOrd="2" destOrd="0" presId="urn:microsoft.com/office/officeart/2005/8/layout/chevron2"/>
    <dgm:cxn modelId="{79070E97-A6AB-4CE7-9662-5346DC42419F}" type="presParOf" srcId="{CBE3B5EC-B2C9-43E2-A5AA-6AEF78C1A440}" destId="{EA92E42A-287C-46E9-9469-2B5BA26FBEB7}" srcOrd="0" destOrd="0" presId="urn:microsoft.com/office/officeart/2005/8/layout/chevron2"/>
    <dgm:cxn modelId="{C639B304-4A05-41B8-A29B-379C37EB8341}" type="presParOf" srcId="{CBE3B5EC-B2C9-43E2-A5AA-6AEF78C1A440}" destId="{CC6109C7-117F-4EDC-953D-610A03851BF1}" srcOrd="1" destOrd="0" presId="urn:microsoft.com/office/officeart/2005/8/layout/chevron2"/>
    <dgm:cxn modelId="{B73EDF23-0570-4929-8EA1-402149A53335}" type="presParOf" srcId="{01186C1D-3DE7-4021-9626-8D10B8542D97}" destId="{3AE97A05-557F-4045-BCA1-99D5575D2F16}" srcOrd="3" destOrd="0" presId="urn:microsoft.com/office/officeart/2005/8/layout/chevron2"/>
    <dgm:cxn modelId="{10A492C8-8B78-41E8-8CCE-C6A66D80217E}" type="presParOf" srcId="{01186C1D-3DE7-4021-9626-8D10B8542D97}" destId="{74EB2C4D-7524-46D7-9E1D-38CAFDC102E5}" srcOrd="4" destOrd="0" presId="urn:microsoft.com/office/officeart/2005/8/layout/chevron2"/>
    <dgm:cxn modelId="{80096836-10C0-474D-9ADB-72D27AE3B725}" type="presParOf" srcId="{74EB2C4D-7524-46D7-9E1D-38CAFDC102E5}" destId="{498D60CA-B2BD-4264-AE08-0C442CEDF685}" srcOrd="0" destOrd="0" presId="urn:microsoft.com/office/officeart/2005/8/layout/chevron2"/>
    <dgm:cxn modelId="{2A872C0D-9912-4C68-B514-9707CD9586DF}" type="presParOf" srcId="{74EB2C4D-7524-46D7-9E1D-38CAFDC102E5}" destId="{5E6156D9-9D3C-4527-8660-1CE10339C624}" srcOrd="1" destOrd="0" presId="urn:microsoft.com/office/officeart/2005/8/layout/chevron2"/>
    <dgm:cxn modelId="{287ED937-518C-4635-987F-C3C80A61A5DD}" type="presParOf" srcId="{01186C1D-3DE7-4021-9626-8D10B8542D97}" destId="{2C8A9F25-C4DF-4217-85EC-160823EDAB1E}" srcOrd="5" destOrd="0" presId="urn:microsoft.com/office/officeart/2005/8/layout/chevron2"/>
    <dgm:cxn modelId="{F821D3A4-9BCF-4635-809E-9B00623D1E4E}" type="presParOf" srcId="{01186C1D-3DE7-4021-9626-8D10B8542D97}" destId="{798A63A6-BBF6-4843-B70E-3F2A62AB1BA4}" srcOrd="6" destOrd="0" presId="urn:microsoft.com/office/officeart/2005/8/layout/chevron2"/>
    <dgm:cxn modelId="{045BC91E-536F-48AD-B76A-48F8F4A95846}" type="presParOf" srcId="{798A63A6-BBF6-4843-B70E-3F2A62AB1BA4}" destId="{B18F2FE6-4BEB-488E-BF70-3701C75A4B17}" srcOrd="0" destOrd="0" presId="urn:microsoft.com/office/officeart/2005/8/layout/chevron2"/>
    <dgm:cxn modelId="{14900DC9-CE4A-42B3-BD86-DCDCCC910829}" type="presParOf" srcId="{798A63A6-BBF6-4843-B70E-3F2A62AB1BA4}" destId="{B136B389-8110-4792-B810-8B76A9745119}" srcOrd="1" destOrd="0" presId="urn:microsoft.com/office/officeart/2005/8/layout/chevron2"/>
    <dgm:cxn modelId="{B8D03E01-C34F-4C76-B8A1-222A8C71EDA7}" type="presParOf" srcId="{01186C1D-3DE7-4021-9626-8D10B8542D97}" destId="{EA017C9E-2D36-4398-B6CA-C5961F52C7EB}" srcOrd="7" destOrd="0" presId="urn:microsoft.com/office/officeart/2005/8/layout/chevron2"/>
    <dgm:cxn modelId="{DCFF9044-4833-4338-8906-BA7944E4ACF5}" type="presParOf" srcId="{01186C1D-3DE7-4021-9626-8D10B8542D97}" destId="{80ED8F84-BC57-47EC-84C3-03DAEDEF7C4A}" srcOrd="8" destOrd="0" presId="urn:microsoft.com/office/officeart/2005/8/layout/chevron2"/>
    <dgm:cxn modelId="{C24D012B-171C-4A29-BBAA-F9271A9EE9AF}" type="presParOf" srcId="{80ED8F84-BC57-47EC-84C3-03DAEDEF7C4A}" destId="{43E05065-6DE6-4A28-9D5D-2010CB2C2229}" srcOrd="0" destOrd="0" presId="urn:microsoft.com/office/officeart/2005/8/layout/chevron2"/>
    <dgm:cxn modelId="{903F65C8-292C-473F-8871-698EE5A4944F}" type="presParOf" srcId="{80ED8F84-BC57-47EC-84C3-03DAEDEF7C4A}" destId="{1E622FA5-0ED8-4286-9F9D-E97487F4F5EA}" srcOrd="1" destOrd="0" presId="urn:microsoft.com/office/officeart/2005/8/layout/chevron2"/>
    <dgm:cxn modelId="{F400F86B-F923-4422-B6B5-4F478BD32B80}" type="presParOf" srcId="{01186C1D-3DE7-4021-9626-8D10B8542D97}" destId="{F9E13E4F-992C-443C-BC1D-672841892A1F}" srcOrd="9" destOrd="0" presId="urn:microsoft.com/office/officeart/2005/8/layout/chevron2"/>
    <dgm:cxn modelId="{4A6B0740-0370-4BB9-BDB2-A90368BF79FA}" type="presParOf" srcId="{01186C1D-3DE7-4021-9626-8D10B8542D97}" destId="{F9F3BAC6-E709-45D2-B510-AE81CD66CC0F}" srcOrd="10" destOrd="0" presId="urn:microsoft.com/office/officeart/2005/8/layout/chevron2"/>
    <dgm:cxn modelId="{C5046A78-1269-40B4-9153-69D9D04AD339}" type="presParOf" srcId="{F9F3BAC6-E709-45D2-B510-AE81CD66CC0F}" destId="{4313DA08-58C6-4E78-B798-22D500A6C702}" srcOrd="0" destOrd="0" presId="urn:microsoft.com/office/officeart/2005/8/layout/chevron2"/>
    <dgm:cxn modelId="{F5A4C4C8-3E20-4583-885F-19C3397D8642}" type="presParOf" srcId="{F9F3BAC6-E709-45D2-B510-AE81CD66CC0F}" destId="{39F2F6DD-F083-492E-987C-8F9BE940846E}" srcOrd="1" destOrd="0" presId="urn:microsoft.com/office/officeart/2005/8/layout/chevron2"/>
    <dgm:cxn modelId="{711721FD-F65B-4F81-A3E1-C1537B4DEA2A}" type="presParOf" srcId="{01186C1D-3DE7-4021-9626-8D10B8542D97}" destId="{7AFF66A7-537D-4455-8314-B3CD2DB11696}" srcOrd="11" destOrd="0" presId="urn:microsoft.com/office/officeart/2005/8/layout/chevron2"/>
    <dgm:cxn modelId="{4D441C63-B671-4AA2-A373-72336C368F1B}" type="presParOf" srcId="{01186C1D-3DE7-4021-9626-8D10B8542D97}" destId="{0BCEC0F4-E591-486B-AF25-F6959F28FED3}" srcOrd="12" destOrd="0" presId="urn:microsoft.com/office/officeart/2005/8/layout/chevron2"/>
    <dgm:cxn modelId="{11ED7076-72DA-44FD-B2E2-2547DA99DA9B}" type="presParOf" srcId="{0BCEC0F4-E591-486B-AF25-F6959F28FED3}" destId="{F27F7457-DDC8-4DBB-9DE0-D3C2159F73E3}" srcOrd="0" destOrd="0" presId="urn:microsoft.com/office/officeart/2005/8/layout/chevron2"/>
    <dgm:cxn modelId="{9229ECD7-DB0C-4904-BCA2-A2452862D26E}" type="presParOf" srcId="{0BCEC0F4-E591-486B-AF25-F6959F28FED3}" destId="{0614DF87-7079-41A9-81B6-1F4282F140AA}" srcOrd="1" destOrd="0" presId="urn:microsoft.com/office/officeart/2005/8/layout/chevron2"/>
    <dgm:cxn modelId="{979FDB42-90D2-478A-989D-E57A61775D56}" type="presParOf" srcId="{01186C1D-3DE7-4021-9626-8D10B8542D97}" destId="{B823ADE6-0805-4C3A-999B-630F27667A2F}" srcOrd="13" destOrd="0" presId="urn:microsoft.com/office/officeart/2005/8/layout/chevron2"/>
    <dgm:cxn modelId="{72DE3238-D209-44D3-A040-8BE2C7FE6911}" type="presParOf" srcId="{01186C1D-3DE7-4021-9626-8D10B8542D97}" destId="{D49F47DB-07DD-4D1E-94A3-48B4762BF71E}" srcOrd="14" destOrd="0" presId="urn:microsoft.com/office/officeart/2005/8/layout/chevron2"/>
    <dgm:cxn modelId="{D454DB68-75F6-4844-A66A-838B06DF41AE}" type="presParOf" srcId="{D49F47DB-07DD-4D1E-94A3-48B4762BF71E}" destId="{686F6ACE-F88F-4088-B457-2B53CC6EE0D1}" srcOrd="0" destOrd="0" presId="urn:microsoft.com/office/officeart/2005/8/layout/chevron2"/>
    <dgm:cxn modelId="{A6BE9260-292E-4C81-8E88-289B6B64FE95}" type="presParOf" srcId="{D49F47DB-07DD-4D1E-94A3-48B4762BF71E}" destId="{6B2BC449-C126-4447-BB87-9F4BA33A7936}" srcOrd="1" destOrd="0" presId="urn:microsoft.com/office/officeart/2005/8/layout/chevron2"/>
    <dgm:cxn modelId="{50C4B5C9-A1E7-42E9-99C7-8EDBD74E68A0}" type="presParOf" srcId="{01186C1D-3DE7-4021-9626-8D10B8542D97}" destId="{4BB72279-08E4-4A90-9149-CAD0A0D8DDD9}" srcOrd="15" destOrd="0" presId="urn:microsoft.com/office/officeart/2005/8/layout/chevron2"/>
    <dgm:cxn modelId="{C7B5217F-D5AB-4662-B3C4-DDE9AB683CA3}" type="presParOf" srcId="{01186C1D-3DE7-4021-9626-8D10B8542D97}" destId="{9814308E-4B76-4FA0-8E33-531ED1948AFD}" srcOrd="16" destOrd="0" presId="urn:microsoft.com/office/officeart/2005/8/layout/chevron2"/>
    <dgm:cxn modelId="{EF550036-BFFB-4E8A-901D-B8B5FA26A631}" type="presParOf" srcId="{9814308E-4B76-4FA0-8E33-531ED1948AFD}" destId="{DDA80C57-60E8-4EE9-A967-D339BCD59F35}" srcOrd="0" destOrd="0" presId="urn:microsoft.com/office/officeart/2005/8/layout/chevron2"/>
    <dgm:cxn modelId="{3D48A1C8-02FA-4C32-9FDD-7C896EA12D4F}" type="presParOf" srcId="{9814308E-4B76-4FA0-8E33-531ED1948AFD}" destId="{D68BD65D-0FCB-4D68-A8E5-E5E1EC2D8669}" srcOrd="1" destOrd="0" presId="urn:microsoft.com/office/officeart/2005/8/layout/chevron2"/>
    <dgm:cxn modelId="{ACA6CD89-F6F6-4ADB-86CE-B6D1CFAFFC4F}" type="presParOf" srcId="{01186C1D-3DE7-4021-9626-8D10B8542D97}" destId="{CA976FA1-13D9-4C09-AACE-0EB1645BE612}" srcOrd="17" destOrd="0" presId="urn:microsoft.com/office/officeart/2005/8/layout/chevron2"/>
    <dgm:cxn modelId="{8AEBB2BA-0EDD-46F4-9CF0-488AB206FB9E}" type="presParOf" srcId="{01186C1D-3DE7-4021-9626-8D10B8542D97}" destId="{E8776AB8-FE20-4BFD-9CF9-F07461CBEF5D}" srcOrd="18" destOrd="0" presId="urn:microsoft.com/office/officeart/2005/8/layout/chevron2"/>
    <dgm:cxn modelId="{9897067D-0B4B-4202-BB5F-BD7F631D50D5}" type="presParOf" srcId="{E8776AB8-FE20-4BFD-9CF9-F07461CBEF5D}" destId="{C487EBCA-02C2-4C9B-AAF5-C09EB07C1DBE}" srcOrd="0" destOrd="0" presId="urn:microsoft.com/office/officeart/2005/8/layout/chevron2"/>
    <dgm:cxn modelId="{766666BD-BF9B-4DAC-95F6-740D2053584E}" type="presParOf" srcId="{E8776AB8-FE20-4BFD-9CF9-F07461CBEF5D}" destId="{DFB87974-26F5-46E5-9EA7-DC235A342F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6C45E4-4612-45FE-936F-21047C633DC7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</dgm:pt>
    <dgm:pt modelId="{E9866DB0-6CD8-49BE-9586-E3547AB9C6FE}">
      <dgm:prSet phldrT="[Text]"/>
      <dgm:spPr>
        <a:ln>
          <a:noFill/>
        </a:ln>
      </dgm:spPr>
      <dgm:t>
        <a:bodyPr/>
        <a:lstStyle/>
        <a:p>
          <a:r>
            <a:rPr lang="de-DE" b="0" noProof="0">
              <a:latin typeface="Segoe UI Semibold" panose="020B0702040204020203" pitchFamily="34" charset="0"/>
              <a:cs typeface="Segoe UI Semibold" panose="020B0702040204020203" pitchFamily="34" charset="0"/>
            </a:rPr>
            <a:t>Ablauf eine Verbesserung zu etablieren</a:t>
          </a:r>
        </a:p>
      </dgm:t>
    </dgm:pt>
    <dgm:pt modelId="{9CC302A9-1A82-4358-BCE6-2BD656E098F5}" type="parTrans" cxnId="{96CF72C3-B549-4ACF-9581-C6F41F4C220C}">
      <dgm:prSet/>
      <dgm:spPr/>
      <dgm:t>
        <a:bodyPr/>
        <a:lstStyle/>
        <a:p>
          <a:endParaRPr lang="de-DE" b="0" noProof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C4D5401F-DEBB-482E-BAC3-AAF3084FEA17}" type="sibTrans" cxnId="{96CF72C3-B549-4ACF-9581-C6F41F4C220C}">
      <dgm:prSet/>
      <dgm:spPr/>
      <dgm:t>
        <a:bodyPr/>
        <a:lstStyle/>
        <a:p>
          <a:endParaRPr lang="de-DE" b="0" noProof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74C3823-1325-452D-AB13-B82DC422EFB4}">
      <dgm:prSet phldrT="[Text]"/>
      <dgm:spPr>
        <a:noFill/>
        <a:ln>
          <a:noFill/>
        </a:ln>
      </dgm:spPr>
      <dgm:t>
        <a:bodyPr/>
        <a:lstStyle/>
        <a:p>
          <a:endParaRPr lang="de-DE" b="0" noProof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441442E3-9EB8-4582-83F7-686A3BC2F809}" type="sibTrans" cxnId="{E2E069F7-7F76-4C28-A60B-425D79B0C27E}">
      <dgm:prSet/>
      <dgm:spPr/>
      <dgm:t>
        <a:bodyPr/>
        <a:lstStyle/>
        <a:p>
          <a:endParaRPr lang="en-DE" b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341A4F57-0D4F-4501-BF27-0C5BDF2887F3}" type="parTrans" cxnId="{E2E069F7-7F76-4C28-A60B-425D79B0C27E}">
      <dgm:prSet/>
      <dgm:spPr/>
      <dgm:t>
        <a:bodyPr/>
        <a:lstStyle/>
        <a:p>
          <a:endParaRPr lang="en-DE" b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F3743F6-48AE-42BF-B703-128123B93378}" type="pres">
      <dgm:prSet presAssocID="{EE6C45E4-4612-45FE-936F-21047C633DC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DCF71F5-10F8-44A1-974E-B6AE6416559F}" type="pres">
      <dgm:prSet presAssocID="{074C3823-1325-452D-AB13-B82DC422EFB4}" presName="Accent2" presStyleCnt="0"/>
      <dgm:spPr/>
    </dgm:pt>
    <dgm:pt modelId="{F23514DE-903E-49F5-8B17-E45A6AF15886}" type="pres">
      <dgm:prSet presAssocID="{074C3823-1325-452D-AB13-B82DC422EFB4}" presName="Accent" presStyleLbl="node1" presStyleIdx="0" presStyleCnt="2" custLinFactNeighborX="13177" custLinFactNeighborY="8709"/>
      <dgm:spPr>
        <a:noFill/>
        <a:ln>
          <a:noFill/>
        </a:ln>
      </dgm:spPr>
    </dgm:pt>
    <dgm:pt modelId="{58BF3F1F-3018-40A6-BE14-2E54D063D9AE}" type="pres">
      <dgm:prSet presAssocID="{074C3823-1325-452D-AB13-B82DC422EFB4}" presName="ParentBackground2" presStyleCnt="0"/>
      <dgm:spPr/>
    </dgm:pt>
    <dgm:pt modelId="{4121F750-612C-4C0E-AAEE-E30AF30C6686}" type="pres">
      <dgm:prSet presAssocID="{074C3823-1325-452D-AB13-B82DC422EFB4}" presName="ParentBackground" presStyleLbl="fgAcc1" presStyleIdx="0" presStyleCnt="2" custLinFactNeighborX="17715"/>
      <dgm:spPr/>
    </dgm:pt>
    <dgm:pt modelId="{4CFEA45D-072B-40AD-BB78-641A830E3D21}" type="pres">
      <dgm:prSet presAssocID="{074C3823-1325-452D-AB13-B82DC422EFB4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0AA4C85-8E49-42E3-9B4C-6345ECC7594D}" type="pres">
      <dgm:prSet presAssocID="{E9866DB0-6CD8-49BE-9586-E3547AB9C6FE}" presName="Accent1" presStyleCnt="0"/>
      <dgm:spPr/>
    </dgm:pt>
    <dgm:pt modelId="{6B3C15FD-EB81-4B54-A60F-1438D4FCA9BF}" type="pres">
      <dgm:prSet presAssocID="{E9866DB0-6CD8-49BE-9586-E3547AB9C6FE}" presName="Accent" presStyleLbl="node1" presStyleIdx="1" presStyleCnt="2"/>
      <dgm:spPr>
        <a:solidFill>
          <a:srgbClr val="FF0000"/>
        </a:solidFill>
      </dgm:spPr>
    </dgm:pt>
    <dgm:pt modelId="{93DA7795-4678-4FB2-BCBB-A69FF5CA1E02}" type="pres">
      <dgm:prSet presAssocID="{E9866DB0-6CD8-49BE-9586-E3547AB9C6FE}" presName="ParentBackground1" presStyleCnt="0"/>
      <dgm:spPr/>
    </dgm:pt>
    <dgm:pt modelId="{1C4875B8-A810-41BF-9AA6-C7EEAF1549F3}" type="pres">
      <dgm:prSet presAssocID="{E9866DB0-6CD8-49BE-9586-E3547AB9C6FE}" presName="ParentBackground" presStyleLbl="fgAcc1" presStyleIdx="1" presStyleCnt="2"/>
      <dgm:spPr/>
    </dgm:pt>
    <dgm:pt modelId="{6D507C73-3FEE-44FB-96CA-0DFAA9718D1F}" type="pres">
      <dgm:prSet presAssocID="{E9866DB0-6CD8-49BE-9586-E3547AB9C6F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D358A08-0F89-4980-A747-AEA49C052DEE}" type="presOf" srcId="{074C3823-1325-452D-AB13-B82DC422EFB4}" destId="{4121F750-612C-4C0E-AAEE-E30AF30C6686}" srcOrd="0" destOrd="0" presId="urn:microsoft.com/office/officeart/2011/layout/CircleProcess"/>
    <dgm:cxn modelId="{1942135E-30CC-41B2-96A1-C36E2EE0ACDD}" type="presOf" srcId="{EE6C45E4-4612-45FE-936F-21047C633DC7}" destId="{7F3743F6-48AE-42BF-B703-128123B93378}" srcOrd="0" destOrd="0" presId="urn:microsoft.com/office/officeart/2011/layout/CircleProcess"/>
    <dgm:cxn modelId="{629E226C-0D98-4699-8C94-22C28D7217F9}" type="presOf" srcId="{E9866DB0-6CD8-49BE-9586-E3547AB9C6FE}" destId="{1C4875B8-A810-41BF-9AA6-C7EEAF1549F3}" srcOrd="0" destOrd="0" presId="urn:microsoft.com/office/officeart/2011/layout/CircleProcess"/>
    <dgm:cxn modelId="{273AFC97-C600-4628-B8BB-24C4B09B86EA}" type="presOf" srcId="{074C3823-1325-452D-AB13-B82DC422EFB4}" destId="{4CFEA45D-072B-40AD-BB78-641A830E3D21}" srcOrd="1" destOrd="0" presId="urn:microsoft.com/office/officeart/2011/layout/CircleProcess"/>
    <dgm:cxn modelId="{6DB0C2A5-BC49-4167-A848-37F664F7AC67}" type="presOf" srcId="{E9866DB0-6CD8-49BE-9586-E3547AB9C6FE}" destId="{6D507C73-3FEE-44FB-96CA-0DFAA9718D1F}" srcOrd="1" destOrd="0" presId="urn:microsoft.com/office/officeart/2011/layout/CircleProcess"/>
    <dgm:cxn modelId="{96CF72C3-B549-4ACF-9581-C6F41F4C220C}" srcId="{EE6C45E4-4612-45FE-936F-21047C633DC7}" destId="{E9866DB0-6CD8-49BE-9586-E3547AB9C6FE}" srcOrd="0" destOrd="0" parTransId="{9CC302A9-1A82-4358-BCE6-2BD656E098F5}" sibTransId="{C4D5401F-DEBB-482E-BAC3-AAF3084FEA17}"/>
    <dgm:cxn modelId="{E2E069F7-7F76-4C28-A60B-425D79B0C27E}" srcId="{EE6C45E4-4612-45FE-936F-21047C633DC7}" destId="{074C3823-1325-452D-AB13-B82DC422EFB4}" srcOrd="1" destOrd="0" parTransId="{341A4F57-0D4F-4501-BF27-0C5BDF2887F3}" sibTransId="{441442E3-9EB8-4582-83F7-686A3BC2F809}"/>
    <dgm:cxn modelId="{BF08AD43-1043-4B45-A108-573C31CCAA7A}" type="presParOf" srcId="{7F3743F6-48AE-42BF-B703-128123B93378}" destId="{3DCF71F5-10F8-44A1-974E-B6AE6416559F}" srcOrd="0" destOrd="0" presId="urn:microsoft.com/office/officeart/2011/layout/CircleProcess"/>
    <dgm:cxn modelId="{8233EEFB-B749-4C9F-9F00-26EAB9345FE8}" type="presParOf" srcId="{3DCF71F5-10F8-44A1-974E-B6AE6416559F}" destId="{F23514DE-903E-49F5-8B17-E45A6AF15886}" srcOrd="0" destOrd="0" presId="urn:microsoft.com/office/officeart/2011/layout/CircleProcess"/>
    <dgm:cxn modelId="{6166A9D7-D57C-4E74-9FAE-29A9BA8A7A45}" type="presParOf" srcId="{7F3743F6-48AE-42BF-B703-128123B93378}" destId="{58BF3F1F-3018-40A6-BE14-2E54D063D9AE}" srcOrd="1" destOrd="0" presId="urn:microsoft.com/office/officeart/2011/layout/CircleProcess"/>
    <dgm:cxn modelId="{C194C236-A803-4A86-AC15-04B2BF247189}" type="presParOf" srcId="{58BF3F1F-3018-40A6-BE14-2E54D063D9AE}" destId="{4121F750-612C-4C0E-AAEE-E30AF30C6686}" srcOrd="0" destOrd="0" presId="urn:microsoft.com/office/officeart/2011/layout/CircleProcess"/>
    <dgm:cxn modelId="{4FE63189-D42A-4A77-9A48-956F6A92F7B2}" type="presParOf" srcId="{7F3743F6-48AE-42BF-B703-128123B93378}" destId="{4CFEA45D-072B-40AD-BB78-641A830E3D21}" srcOrd="2" destOrd="0" presId="urn:microsoft.com/office/officeart/2011/layout/CircleProcess"/>
    <dgm:cxn modelId="{0BFDDA2F-E55C-411E-BE2C-77D800F19967}" type="presParOf" srcId="{7F3743F6-48AE-42BF-B703-128123B93378}" destId="{30AA4C85-8E49-42E3-9B4C-6345ECC7594D}" srcOrd="3" destOrd="0" presId="urn:microsoft.com/office/officeart/2011/layout/CircleProcess"/>
    <dgm:cxn modelId="{804AA092-7C7A-4F60-A559-C591A4ACE653}" type="presParOf" srcId="{30AA4C85-8E49-42E3-9B4C-6345ECC7594D}" destId="{6B3C15FD-EB81-4B54-A60F-1438D4FCA9BF}" srcOrd="0" destOrd="0" presId="urn:microsoft.com/office/officeart/2011/layout/CircleProcess"/>
    <dgm:cxn modelId="{19DB58EE-2DF9-4AE6-BA66-715FCA3281D6}" type="presParOf" srcId="{7F3743F6-48AE-42BF-B703-128123B93378}" destId="{93DA7795-4678-4FB2-BCBB-A69FF5CA1E02}" srcOrd="4" destOrd="0" presId="urn:microsoft.com/office/officeart/2011/layout/CircleProcess"/>
    <dgm:cxn modelId="{6B8D4286-B75D-4330-B47E-BB9CB4CF935C}" type="presParOf" srcId="{93DA7795-4678-4FB2-BCBB-A69FF5CA1E02}" destId="{1C4875B8-A810-41BF-9AA6-C7EEAF1549F3}" srcOrd="0" destOrd="0" presId="urn:microsoft.com/office/officeart/2011/layout/CircleProcess"/>
    <dgm:cxn modelId="{DA8B147B-2271-4CDE-BE8C-00434FCED8E3}" type="presParOf" srcId="{7F3743F6-48AE-42BF-B703-128123B93378}" destId="{6D507C73-3FEE-44FB-96CA-0DFAA9718D1F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007EB8-6489-4C4A-BFF3-63F77591651B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D53500-6523-4CF6-BBB4-DDA5BDC92207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 dirty="0"/>
            <a:t>Etablieren der Kommunikation</a:t>
          </a:r>
          <a:endParaRPr lang="en-US" dirty="0"/>
        </a:p>
      </dgm:t>
    </dgm:pt>
    <dgm:pt modelId="{911EC9C9-7795-42AA-B763-6FB7A8F8B5F9}" type="parTrans" cxnId="{AC39C69C-8D5C-4DEE-8A4D-CD67EED98C2C}">
      <dgm:prSet/>
      <dgm:spPr/>
      <dgm:t>
        <a:bodyPr/>
        <a:lstStyle/>
        <a:p>
          <a:endParaRPr lang="en-US"/>
        </a:p>
      </dgm:t>
    </dgm:pt>
    <dgm:pt modelId="{D1D5828A-2C94-4026-9E21-595F525B6094}" type="sibTrans" cxnId="{AC39C69C-8D5C-4DEE-8A4D-CD67EED98C2C}">
      <dgm:prSet/>
      <dgm:spPr>
        <a:ln w="19050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5F76125F-0F2B-489D-855A-32D7A8CCECF0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 dirty="0"/>
            <a:t>IT-</a:t>
          </a:r>
          <a:r>
            <a:rPr lang="de-DE" dirty="0" err="1"/>
            <a:t>Platform</a:t>
          </a:r>
          <a:r>
            <a:rPr lang="de-DE" dirty="0"/>
            <a:t> zur Zusammenarbeit einschalten</a:t>
          </a:r>
          <a:endParaRPr lang="en-US" dirty="0"/>
        </a:p>
      </dgm:t>
    </dgm:pt>
    <dgm:pt modelId="{42BC07B7-5705-4669-8E05-AEF46CD9B363}" type="parTrans" cxnId="{384ADB36-76BD-4E46-AB09-110A03455591}">
      <dgm:prSet/>
      <dgm:spPr/>
      <dgm:t>
        <a:bodyPr/>
        <a:lstStyle/>
        <a:p>
          <a:endParaRPr lang="en-US"/>
        </a:p>
      </dgm:t>
    </dgm:pt>
    <dgm:pt modelId="{7887C68F-AC80-4413-84FE-F99B356915C4}" type="sibTrans" cxnId="{384ADB36-76BD-4E46-AB09-110A03455591}">
      <dgm:prSet/>
      <dgm:spPr>
        <a:ln w="19050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9319160D-9A2C-436E-84B8-F791A398E3C1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 dirty="0"/>
            <a:t>Planung des ersten Meilensteins </a:t>
          </a:r>
          <a:br>
            <a:rPr lang="de-DE" dirty="0"/>
          </a:br>
          <a:r>
            <a:rPr lang="de-DE" dirty="0"/>
            <a:t>mit Partner und/oder interner IT</a:t>
          </a:r>
          <a:endParaRPr lang="en-US" dirty="0"/>
        </a:p>
      </dgm:t>
    </dgm:pt>
    <dgm:pt modelId="{253B19EE-F360-4B34-A6DB-1316BD8C80A3}" type="parTrans" cxnId="{04367FD9-6D1E-4932-849C-FC632411DCE6}">
      <dgm:prSet/>
      <dgm:spPr/>
      <dgm:t>
        <a:bodyPr/>
        <a:lstStyle/>
        <a:p>
          <a:endParaRPr lang="en-US"/>
        </a:p>
      </dgm:t>
    </dgm:pt>
    <dgm:pt modelId="{DA130755-7758-4251-8EC8-44028BDE9CD6}" type="sibTrans" cxnId="{04367FD9-6D1E-4932-849C-FC632411DCE6}">
      <dgm:prSet/>
      <dgm:spPr>
        <a:ln w="19050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B936339C-8D9C-4C9C-AC80-11B69EF089BA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 dirty="0"/>
            <a:t>Vereinbarung eines regelmäßigen Termins (CSJ)</a:t>
          </a:r>
          <a:endParaRPr lang="en-US" dirty="0"/>
        </a:p>
      </dgm:t>
    </dgm:pt>
    <dgm:pt modelId="{2CA8D7A2-50B7-41CF-8B5A-44DBBB462BF8}" type="parTrans" cxnId="{0BE342F5-2973-459D-B711-5956966EEBF7}">
      <dgm:prSet/>
      <dgm:spPr/>
      <dgm:t>
        <a:bodyPr/>
        <a:lstStyle/>
        <a:p>
          <a:endParaRPr lang="en-US"/>
        </a:p>
      </dgm:t>
    </dgm:pt>
    <dgm:pt modelId="{079ED949-7545-487E-ADF2-19F0690CC5A0}" type="sibTrans" cxnId="{0BE342F5-2973-459D-B711-5956966EEBF7}">
      <dgm:prSet/>
      <dgm:spPr>
        <a:ln w="19050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DDAE2A8A-211B-4B6C-8DAC-B0AF70BCBF44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/>
            <a:t>Unterzeichnung des Datenverarbeitungsvertrags</a:t>
          </a:r>
          <a:endParaRPr lang="en-US"/>
        </a:p>
      </dgm:t>
    </dgm:pt>
    <dgm:pt modelId="{BE7DEE3B-4EB2-4026-9829-2852C4DE52DE}" type="parTrans" cxnId="{4814B159-4CE0-48FA-981D-F7AA15D68B88}">
      <dgm:prSet/>
      <dgm:spPr/>
      <dgm:t>
        <a:bodyPr/>
        <a:lstStyle/>
        <a:p>
          <a:endParaRPr lang="en-US"/>
        </a:p>
      </dgm:t>
    </dgm:pt>
    <dgm:pt modelId="{005176E1-EA59-438B-8004-862D70C73628}" type="sibTrans" cxnId="{4814B159-4CE0-48FA-981D-F7AA15D68B88}">
      <dgm:prSet/>
      <dgm:spPr>
        <a:ln w="19050"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3671EDCE-F363-45B8-B03D-57F3C528D2F8}">
      <dgm:prSet/>
      <dgm:spPr>
        <a:solidFill>
          <a:schemeClr val="tx2">
            <a:lumMod val="75000"/>
            <a:lumOff val="25000"/>
          </a:schemeClr>
        </a:solidFill>
        <a:ln>
          <a:noFill/>
        </a:ln>
      </dgm:spPr>
      <dgm:t>
        <a:bodyPr/>
        <a:lstStyle/>
        <a:p>
          <a:r>
            <a:rPr lang="de-DE"/>
            <a:t>Einladung zum Customer Portal</a:t>
          </a:r>
          <a:endParaRPr lang="en-US"/>
        </a:p>
      </dgm:t>
    </dgm:pt>
    <dgm:pt modelId="{09CD8CA7-AD49-465D-A97D-C2416FF5A59A}" type="parTrans" cxnId="{C562D9E8-194B-4E25-8E5A-50216F1018C7}">
      <dgm:prSet/>
      <dgm:spPr/>
      <dgm:t>
        <a:bodyPr/>
        <a:lstStyle/>
        <a:p>
          <a:endParaRPr lang="en-US"/>
        </a:p>
      </dgm:t>
    </dgm:pt>
    <dgm:pt modelId="{40F62F5F-EFA9-4E19-895B-EF35E49B3356}" type="sibTrans" cxnId="{C562D9E8-194B-4E25-8E5A-50216F1018C7}">
      <dgm:prSet/>
      <dgm:spPr/>
      <dgm:t>
        <a:bodyPr/>
        <a:lstStyle/>
        <a:p>
          <a:endParaRPr lang="en-US"/>
        </a:p>
      </dgm:t>
    </dgm:pt>
    <dgm:pt modelId="{062DC7A0-85E6-49ED-B137-143085912B7E}" type="pres">
      <dgm:prSet presAssocID="{0F007EB8-6489-4C4A-BFF3-63F77591651B}" presName="Name0" presStyleCnt="0">
        <dgm:presLayoutVars>
          <dgm:dir/>
          <dgm:resizeHandles val="exact"/>
        </dgm:presLayoutVars>
      </dgm:prSet>
      <dgm:spPr/>
    </dgm:pt>
    <dgm:pt modelId="{CF7E7259-88B7-4CED-A9F1-305B56529E8A}" type="pres">
      <dgm:prSet presAssocID="{29D53500-6523-4CF6-BBB4-DDA5BDC92207}" presName="node" presStyleLbl="node1" presStyleIdx="0" presStyleCnt="6">
        <dgm:presLayoutVars>
          <dgm:bulletEnabled val="1"/>
        </dgm:presLayoutVars>
      </dgm:prSet>
      <dgm:spPr/>
    </dgm:pt>
    <dgm:pt modelId="{EE7D3DED-73C8-4AEE-9660-CD254D2C345C}" type="pres">
      <dgm:prSet presAssocID="{D1D5828A-2C94-4026-9E21-595F525B6094}" presName="sibTrans" presStyleLbl="sibTrans1D1" presStyleIdx="0" presStyleCnt="5"/>
      <dgm:spPr/>
    </dgm:pt>
    <dgm:pt modelId="{535CDAE4-E7E7-4972-8331-1A2CDBFEBA06}" type="pres">
      <dgm:prSet presAssocID="{D1D5828A-2C94-4026-9E21-595F525B6094}" presName="connectorText" presStyleLbl="sibTrans1D1" presStyleIdx="0" presStyleCnt="5"/>
      <dgm:spPr/>
    </dgm:pt>
    <dgm:pt modelId="{BFF4CF11-C7C2-463B-AA24-ADF9BA7E18A0}" type="pres">
      <dgm:prSet presAssocID="{5F76125F-0F2B-489D-855A-32D7A8CCECF0}" presName="node" presStyleLbl="node1" presStyleIdx="1" presStyleCnt="6">
        <dgm:presLayoutVars>
          <dgm:bulletEnabled val="1"/>
        </dgm:presLayoutVars>
      </dgm:prSet>
      <dgm:spPr/>
    </dgm:pt>
    <dgm:pt modelId="{8DCA3F8A-0770-4DE0-B1C9-3213371DDA8B}" type="pres">
      <dgm:prSet presAssocID="{7887C68F-AC80-4413-84FE-F99B356915C4}" presName="sibTrans" presStyleLbl="sibTrans1D1" presStyleIdx="1" presStyleCnt="5"/>
      <dgm:spPr/>
    </dgm:pt>
    <dgm:pt modelId="{2AC4E644-3D01-4840-8D40-73CF616D76B3}" type="pres">
      <dgm:prSet presAssocID="{7887C68F-AC80-4413-84FE-F99B356915C4}" presName="connectorText" presStyleLbl="sibTrans1D1" presStyleIdx="1" presStyleCnt="5"/>
      <dgm:spPr/>
    </dgm:pt>
    <dgm:pt modelId="{9DC222E1-8D74-4295-965E-25239339E112}" type="pres">
      <dgm:prSet presAssocID="{9319160D-9A2C-436E-84B8-F791A398E3C1}" presName="node" presStyleLbl="node1" presStyleIdx="2" presStyleCnt="6">
        <dgm:presLayoutVars>
          <dgm:bulletEnabled val="1"/>
        </dgm:presLayoutVars>
      </dgm:prSet>
      <dgm:spPr/>
    </dgm:pt>
    <dgm:pt modelId="{B3183242-895D-49D4-B422-CF4C7D9EFD75}" type="pres">
      <dgm:prSet presAssocID="{DA130755-7758-4251-8EC8-44028BDE9CD6}" presName="sibTrans" presStyleLbl="sibTrans1D1" presStyleIdx="2" presStyleCnt="5"/>
      <dgm:spPr/>
    </dgm:pt>
    <dgm:pt modelId="{A281DF27-30F6-471B-972F-1894F7B310CE}" type="pres">
      <dgm:prSet presAssocID="{DA130755-7758-4251-8EC8-44028BDE9CD6}" presName="connectorText" presStyleLbl="sibTrans1D1" presStyleIdx="2" presStyleCnt="5"/>
      <dgm:spPr/>
    </dgm:pt>
    <dgm:pt modelId="{CACC1B17-BF27-46B8-96A1-3875CEF2C76A}" type="pres">
      <dgm:prSet presAssocID="{B936339C-8D9C-4C9C-AC80-11B69EF089BA}" presName="node" presStyleLbl="node1" presStyleIdx="3" presStyleCnt="6">
        <dgm:presLayoutVars>
          <dgm:bulletEnabled val="1"/>
        </dgm:presLayoutVars>
      </dgm:prSet>
      <dgm:spPr/>
    </dgm:pt>
    <dgm:pt modelId="{91739080-E27E-4BC1-BBF3-0081AEC0F042}" type="pres">
      <dgm:prSet presAssocID="{079ED949-7545-487E-ADF2-19F0690CC5A0}" presName="sibTrans" presStyleLbl="sibTrans1D1" presStyleIdx="3" presStyleCnt="5"/>
      <dgm:spPr/>
    </dgm:pt>
    <dgm:pt modelId="{980A2906-CB2B-412C-AE5F-420AAA109E72}" type="pres">
      <dgm:prSet presAssocID="{079ED949-7545-487E-ADF2-19F0690CC5A0}" presName="connectorText" presStyleLbl="sibTrans1D1" presStyleIdx="3" presStyleCnt="5"/>
      <dgm:spPr/>
    </dgm:pt>
    <dgm:pt modelId="{BC67EECC-DC4E-42E3-A50B-855089C3A432}" type="pres">
      <dgm:prSet presAssocID="{DDAE2A8A-211B-4B6C-8DAC-B0AF70BCBF44}" presName="node" presStyleLbl="node1" presStyleIdx="4" presStyleCnt="6">
        <dgm:presLayoutVars>
          <dgm:bulletEnabled val="1"/>
        </dgm:presLayoutVars>
      </dgm:prSet>
      <dgm:spPr/>
    </dgm:pt>
    <dgm:pt modelId="{9EB56522-E28B-4874-9C3C-5B8A02064153}" type="pres">
      <dgm:prSet presAssocID="{005176E1-EA59-438B-8004-862D70C73628}" presName="sibTrans" presStyleLbl="sibTrans1D1" presStyleIdx="4" presStyleCnt="5"/>
      <dgm:spPr/>
    </dgm:pt>
    <dgm:pt modelId="{B20F7C8B-094F-4D9F-876B-6EA0BA931277}" type="pres">
      <dgm:prSet presAssocID="{005176E1-EA59-438B-8004-862D70C73628}" presName="connectorText" presStyleLbl="sibTrans1D1" presStyleIdx="4" presStyleCnt="5"/>
      <dgm:spPr/>
    </dgm:pt>
    <dgm:pt modelId="{85D0669C-4757-44EE-8895-5018FABA4C16}" type="pres">
      <dgm:prSet presAssocID="{3671EDCE-F363-45B8-B03D-57F3C528D2F8}" presName="node" presStyleLbl="node1" presStyleIdx="5" presStyleCnt="6">
        <dgm:presLayoutVars>
          <dgm:bulletEnabled val="1"/>
        </dgm:presLayoutVars>
      </dgm:prSet>
      <dgm:spPr/>
    </dgm:pt>
  </dgm:ptLst>
  <dgm:cxnLst>
    <dgm:cxn modelId="{D9533901-ADBC-4C84-851D-1E590AB66D14}" type="presOf" srcId="{DDAE2A8A-211B-4B6C-8DAC-B0AF70BCBF44}" destId="{BC67EECC-DC4E-42E3-A50B-855089C3A432}" srcOrd="0" destOrd="0" presId="urn:microsoft.com/office/officeart/2016/7/layout/RepeatingBendingProcessNew"/>
    <dgm:cxn modelId="{E3458708-2EE9-43ED-A855-38EA20CC6A24}" type="presOf" srcId="{7887C68F-AC80-4413-84FE-F99B356915C4}" destId="{8DCA3F8A-0770-4DE0-B1C9-3213371DDA8B}" srcOrd="0" destOrd="0" presId="urn:microsoft.com/office/officeart/2016/7/layout/RepeatingBendingProcessNew"/>
    <dgm:cxn modelId="{F996B81A-487A-40D2-8A4A-8C45C44A69F3}" type="presOf" srcId="{0F007EB8-6489-4C4A-BFF3-63F77591651B}" destId="{062DC7A0-85E6-49ED-B137-143085912B7E}" srcOrd="0" destOrd="0" presId="urn:microsoft.com/office/officeart/2016/7/layout/RepeatingBendingProcessNew"/>
    <dgm:cxn modelId="{24A1A322-0EF6-4316-B436-AA75F2C96BB6}" type="presOf" srcId="{29D53500-6523-4CF6-BBB4-DDA5BDC92207}" destId="{CF7E7259-88B7-4CED-A9F1-305B56529E8A}" srcOrd="0" destOrd="0" presId="urn:microsoft.com/office/officeart/2016/7/layout/RepeatingBendingProcessNew"/>
    <dgm:cxn modelId="{CDE4642A-C90A-452E-B9BA-B92B544B55CB}" type="presOf" srcId="{5F76125F-0F2B-489D-855A-32D7A8CCECF0}" destId="{BFF4CF11-C7C2-463B-AA24-ADF9BA7E18A0}" srcOrd="0" destOrd="0" presId="urn:microsoft.com/office/officeart/2016/7/layout/RepeatingBendingProcessNew"/>
    <dgm:cxn modelId="{384ADB36-76BD-4E46-AB09-110A03455591}" srcId="{0F007EB8-6489-4C4A-BFF3-63F77591651B}" destId="{5F76125F-0F2B-489D-855A-32D7A8CCECF0}" srcOrd="1" destOrd="0" parTransId="{42BC07B7-5705-4669-8E05-AEF46CD9B363}" sibTransId="{7887C68F-AC80-4413-84FE-F99B356915C4}"/>
    <dgm:cxn modelId="{6EADCF38-CE8C-4C54-B558-231F0BDBB432}" type="presOf" srcId="{9319160D-9A2C-436E-84B8-F791A398E3C1}" destId="{9DC222E1-8D74-4295-965E-25239339E112}" srcOrd="0" destOrd="0" presId="urn:microsoft.com/office/officeart/2016/7/layout/RepeatingBendingProcessNew"/>
    <dgm:cxn modelId="{C2382B6B-5DDE-4541-9CB6-9650024F2D41}" type="presOf" srcId="{005176E1-EA59-438B-8004-862D70C73628}" destId="{9EB56522-E28B-4874-9C3C-5B8A02064153}" srcOrd="0" destOrd="0" presId="urn:microsoft.com/office/officeart/2016/7/layout/RepeatingBendingProcessNew"/>
    <dgm:cxn modelId="{4C708B56-97DB-4146-A3AB-6096CFD83959}" type="presOf" srcId="{B936339C-8D9C-4C9C-AC80-11B69EF089BA}" destId="{CACC1B17-BF27-46B8-96A1-3875CEF2C76A}" srcOrd="0" destOrd="0" presId="urn:microsoft.com/office/officeart/2016/7/layout/RepeatingBendingProcessNew"/>
    <dgm:cxn modelId="{4814B159-4CE0-48FA-981D-F7AA15D68B88}" srcId="{0F007EB8-6489-4C4A-BFF3-63F77591651B}" destId="{DDAE2A8A-211B-4B6C-8DAC-B0AF70BCBF44}" srcOrd="4" destOrd="0" parTransId="{BE7DEE3B-4EB2-4026-9829-2852C4DE52DE}" sibTransId="{005176E1-EA59-438B-8004-862D70C73628}"/>
    <dgm:cxn modelId="{179E0891-C044-4B0C-972F-BFA7A6F13AF4}" type="presOf" srcId="{079ED949-7545-487E-ADF2-19F0690CC5A0}" destId="{980A2906-CB2B-412C-AE5F-420AAA109E72}" srcOrd="1" destOrd="0" presId="urn:microsoft.com/office/officeart/2016/7/layout/RepeatingBendingProcessNew"/>
    <dgm:cxn modelId="{FCC5AA95-3057-4802-A607-5115C850DC9B}" type="presOf" srcId="{7887C68F-AC80-4413-84FE-F99B356915C4}" destId="{2AC4E644-3D01-4840-8D40-73CF616D76B3}" srcOrd="1" destOrd="0" presId="urn:microsoft.com/office/officeart/2016/7/layout/RepeatingBendingProcessNew"/>
    <dgm:cxn modelId="{AC39C69C-8D5C-4DEE-8A4D-CD67EED98C2C}" srcId="{0F007EB8-6489-4C4A-BFF3-63F77591651B}" destId="{29D53500-6523-4CF6-BBB4-DDA5BDC92207}" srcOrd="0" destOrd="0" parTransId="{911EC9C9-7795-42AA-B763-6FB7A8F8B5F9}" sibTransId="{D1D5828A-2C94-4026-9E21-595F525B6094}"/>
    <dgm:cxn modelId="{2D5687AD-8605-4C0B-8F75-B6779C6868BD}" type="presOf" srcId="{3671EDCE-F363-45B8-B03D-57F3C528D2F8}" destId="{85D0669C-4757-44EE-8895-5018FABA4C16}" srcOrd="0" destOrd="0" presId="urn:microsoft.com/office/officeart/2016/7/layout/RepeatingBendingProcessNew"/>
    <dgm:cxn modelId="{26D637B3-8EF2-4FE5-9BAD-8C271F7A7D95}" type="presOf" srcId="{DA130755-7758-4251-8EC8-44028BDE9CD6}" destId="{A281DF27-30F6-471B-972F-1894F7B310CE}" srcOrd="1" destOrd="0" presId="urn:microsoft.com/office/officeart/2016/7/layout/RepeatingBendingProcessNew"/>
    <dgm:cxn modelId="{90378CB7-87B5-4104-82A1-AE3E0F868DD3}" type="presOf" srcId="{079ED949-7545-487E-ADF2-19F0690CC5A0}" destId="{91739080-E27E-4BC1-BBF3-0081AEC0F042}" srcOrd="0" destOrd="0" presId="urn:microsoft.com/office/officeart/2016/7/layout/RepeatingBendingProcessNew"/>
    <dgm:cxn modelId="{F2A45AC3-2290-4128-953E-C4554B8295AA}" type="presOf" srcId="{D1D5828A-2C94-4026-9E21-595F525B6094}" destId="{EE7D3DED-73C8-4AEE-9660-CD254D2C345C}" srcOrd="0" destOrd="0" presId="urn:microsoft.com/office/officeart/2016/7/layout/RepeatingBendingProcessNew"/>
    <dgm:cxn modelId="{3EDC4CD0-3842-4377-81EE-CE3550802D9E}" type="presOf" srcId="{D1D5828A-2C94-4026-9E21-595F525B6094}" destId="{535CDAE4-E7E7-4972-8331-1A2CDBFEBA06}" srcOrd="1" destOrd="0" presId="urn:microsoft.com/office/officeart/2016/7/layout/RepeatingBendingProcessNew"/>
    <dgm:cxn modelId="{04367FD9-6D1E-4932-849C-FC632411DCE6}" srcId="{0F007EB8-6489-4C4A-BFF3-63F77591651B}" destId="{9319160D-9A2C-436E-84B8-F791A398E3C1}" srcOrd="2" destOrd="0" parTransId="{253B19EE-F360-4B34-A6DB-1316BD8C80A3}" sibTransId="{DA130755-7758-4251-8EC8-44028BDE9CD6}"/>
    <dgm:cxn modelId="{3C3918DA-387E-49BF-9186-035A4C84D3CD}" type="presOf" srcId="{005176E1-EA59-438B-8004-862D70C73628}" destId="{B20F7C8B-094F-4D9F-876B-6EA0BA931277}" srcOrd="1" destOrd="0" presId="urn:microsoft.com/office/officeart/2016/7/layout/RepeatingBendingProcessNew"/>
    <dgm:cxn modelId="{C562D9E8-194B-4E25-8E5A-50216F1018C7}" srcId="{0F007EB8-6489-4C4A-BFF3-63F77591651B}" destId="{3671EDCE-F363-45B8-B03D-57F3C528D2F8}" srcOrd="5" destOrd="0" parTransId="{09CD8CA7-AD49-465D-A97D-C2416FF5A59A}" sibTransId="{40F62F5F-EFA9-4E19-895B-EF35E49B3356}"/>
    <dgm:cxn modelId="{1E16EFEE-5D39-4C2C-BC5D-E5B08845158A}" type="presOf" srcId="{DA130755-7758-4251-8EC8-44028BDE9CD6}" destId="{B3183242-895D-49D4-B422-CF4C7D9EFD75}" srcOrd="0" destOrd="0" presId="urn:microsoft.com/office/officeart/2016/7/layout/RepeatingBendingProcessNew"/>
    <dgm:cxn modelId="{0BE342F5-2973-459D-B711-5956966EEBF7}" srcId="{0F007EB8-6489-4C4A-BFF3-63F77591651B}" destId="{B936339C-8D9C-4C9C-AC80-11B69EF089BA}" srcOrd="3" destOrd="0" parTransId="{2CA8D7A2-50B7-41CF-8B5A-44DBBB462BF8}" sibTransId="{079ED949-7545-487E-ADF2-19F0690CC5A0}"/>
    <dgm:cxn modelId="{F64F5552-7F30-4BF5-9AD6-7095E7C595BF}" type="presParOf" srcId="{062DC7A0-85E6-49ED-B137-143085912B7E}" destId="{CF7E7259-88B7-4CED-A9F1-305B56529E8A}" srcOrd="0" destOrd="0" presId="urn:microsoft.com/office/officeart/2016/7/layout/RepeatingBendingProcessNew"/>
    <dgm:cxn modelId="{7254DC7E-6C1C-442E-95ED-5DDD66A77D29}" type="presParOf" srcId="{062DC7A0-85E6-49ED-B137-143085912B7E}" destId="{EE7D3DED-73C8-4AEE-9660-CD254D2C345C}" srcOrd="1" destOrd="0" presId="urn:microsoft.com/office/officeart/2016/7/layout/RepeatingBendingProcessNew"/>
    <dgm:cxn modelId="{243A3EC6-78AD-4A57-822F-305AA1598943}" type="presParOf" srcId="{EE7D3DED-73C8-4AEE-9660-CD254D2C345C}" destId="{535CDAE4-E7E7-4972-8331-1A2CDBFEBA06}" srcOrd="0" destOrd="0" presId="urn:microsoft.com/office/officeart/2016/7/layout/RepeatingBendingProcessNew"/>
    <dgm:cxn modelId="{14961DFE-D94B-4D86-BF08-2B93CD4D1845}" type="presParOf" srcId="{062DC7A0-85E6-49ED-B137-143085912B7E}" destId="{BFF4CF11-C7C2-463B-AA24-ADF9BA7E18A0}" srcOrd="2" destOrd="0" presId="urn:microsoft.com/office/officeart/2016/7/layout/RepeatingBendingProcessNew"/>
    <dgm:cxn modelId="{D39F7A1D-5F12-4278-BF18-01313A4E0EE0}" type="presParOf" srcId="{062DC7A0-85E6-49ED-B137-143085912B7E}" destId="{8DCA3F8A-0770-4DE0-B1C9-3213371DDA8B}" srcOrd="3" destOrd="0" presId="urn:microsoft.com/office/officeart/2016/7/layout/RepeatingBendingProcessNew"/>
    <dgm:cxn modelId="{2E9C6DE5-4EB4-40EA-BEE3-AADBB1E5A0D5}" type="presParOf" srcId="{8DCA3F8A-0770-4DE0-B1C9-3213371DDA8B}" destId="{2AC4E644-3D01-4840-8D40-73CF616D76B3}" srcOrd="0" destOrd="0" presId="urn:microsoft.com/office/officeart/2016/7/layout/RepeatingBendingProcessNew"/>
    <dgm:cxn modelId="{0B96ADAF-1CD5-4411-A017-03AB38931748}" type="presParOf" srcId="{062DC7A0-85E6-49ED-B137-143085912B7E}" destId="{9DC222E1-8D74-4295-965E-25239339E112}" srcOrd="4" destOrd="0" presId="urn:microsoft.com/office/officeart/2016/7/layout/RepeatingBendingProcessNew"/>
    <dgm:cxn modelId="{BAC43999-69A5-43BB-8564-A37572D86806}" type="presParOf" srcId="{062DC7A0-85E6-49ED-B137-143085912B7E}" destId="{B3183242-895D-49D4-B422-CF4C7D9EFD75}" srcOrd="5" destOrd="0" presId="urn:microsoft.com/office/officeart/2016/7/layout/RepeatingBendingProcessNew"/>
    <dgm:cxn modelId="{90C4BE14-B6F9-4AD6-87BB-1B2F02F38301}" type="presParOf" srcId="{B3183242-895D-49D4-B422-CF4C7D9EFD75}" destId="{A281DF27-30F6-471B-972F-1894F7B310CE}" srcOrd="0" destOrd="0" presId="urn:microsoft.com/office/officeart/2016/7/layout/RepeatingBendingProcessNew"/>
    <dgm:cxn modelId="{E37DA64F-3AD9-4D9A-A0C3-E12AA90DE942}" type="presParOf" srcId="{062DC7A0-85E6-49ED-B137-143085912B7E}" destId="{CACC1B17-BF27-46B8-96A1-3875CEF2C76A}" srcOrd="6" destOrd="0" presId="urn:microsoft.com/office/officeart/2016/7/layout/RepeatingBendingProcessNew"/>
    <dgm:cxn modelId="{A248791B-827F-4813-A6A7-A60E698A843E}" type="presParOf" srcId="{062DC7A0-85E6-49ED-B137-143085912B7E}" destId="{91739080-E27E-4BC1-BBF3-0081AEC0F042}" srcOrd="7" destOrd="0" presId="urn:microsoft.com/office/officeart/2016/7/layout/RepeatingBendingProcessNew"/>
    <dgm:cxn modelId="{869EBEA7-BD00-462E-8D96-0FDAFC4A7AC0}" type="presParOf" srcId="{91739080-E27E-4BC1-BBF3-0081AEC0F042}" destId="{980A2906-CB2B-412C-AE5F-420AAA109E72}" srcOrd="0" destOrd="0" presId="urn:microsoft.com/office/officeart/2016/7/layout/RepeatingBendingProcessNew"/>
    <dgm:cxn modelId="{1C393B38-A55B-4A26-A7F6-64DAC4142AF4}" type="presParOf" srcId="{062DC7A0-85E6-49ED-B137-143085912B7E}" destId="{BC67EECC-DC4E-42E3-A50B-855089C3A432}" srcOrd="8" destOrd="0" presId="urn:microsoft.com/office/officeart/2016/7/layout/RepeatingBendingProcessNew"/>
    <dgm:cxn modelId="{82F9D3F4-BC37-4E36-B9A0-D767860C5985}" type="presParOf" srcId="{062DC7A0-85E6-49ED-B137-143085912B7E}" destId="{9EB56522-E28B-4874-9C3C-5B8A02064153}" srcOrd="9" destOrd="0" presId="urn:microsoft.com/office/officeart/2016/7/layout/RepeatingBendingProcessNew"/>
    <dgm:cxn modelId="{D8962950-7503-4440-993F-5545C6D26242}" type="presParOf" srcId="{9EB56522-E28B-4874-9C3C-5B8A02064153}" destId="{B20F7C8B-094F-4D9F-876B-6EA0BA931277}" srcOrd="0" destOrd="0" presId="urn:microsoft.com/office/officeart/2016/7/layout/RepeatingBendingProcessNew"/>
    <dgm:cxn modelId="{2C0A05D1-1374-41D5-B08F-CC994843ACBA}" type="presParOf" srcId="{062DC7A0-85E6-49ED-B137-143085912B7E}" destId="{85D0669C-4757-44EE-8895-5018FABA4C16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15849-94CB-4A2B-8ED8-48631C797883}">
      <dsp:nvSpPr>
        <dsp:cNvPr id="0" name=""/>
        <dsp:cNvSpPr/>
      </dsp:nvSpPr>
      <dsp:spPr>
        <a:xfrm rot="5400000">
          <a:off x="-46234" y="49633"/>
          <a:ext cx="308228" cy="215760"/>
        </a:xfrm>
        <a:prstGeom prst="chevron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0</a:t>
          </a:r>
        </a:p>
      </dsp:txBody>
      <dsp:txXfrm rot="-5400000">
        <a:off x="0" y="111279"/>
        <a:ext cx="215760" cy="92468"/>
      </dsp:txXfrm>
    </dsp:sp>
    <dsp:sp modelId="{CCA8EB8F-6E47-4F3E-90C6-B44FF7EFDACC}">
      <dsp:nvSpPr>
        <dsp:cNvPr id="0" name=""/>
        <dsp:cNvSpPr/>
      </dsp:nvSpPr>
      <dsp:spPr>
        <a:xfrm rot="5400000">
          <a:off x="2925684" y="-2706524"/>
          <a:ext cx="200454" cy="5620301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Verbesserungen zur Implementierung entscheiden</a:t>
          </a:r>
        </a:p>
      </dsp:txBody>
      <dsp:txXfrm rot="-5400000">
        <a:off x="215761" y="13184"/>
        <a:ext cx="5610516" cy="180884"/>
      </dsp:txXfrm>
    </dsp:sp>
    <dsp:sp modelId="{B939FB16-6A9B-4788-9689-D2E8C5475DB5}">
      <dsp:nvSpPr>
        <dsp:cNvPr id="0" name=""/>
        <dsp:cNvSpPr/>
      </dsp:nvSpPr>
      <dsp:spPr>
        <a:xfrm rot="5400000">
          <a:off x="-46234" y="305012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1</a:t>
          </a:r>
        </a:p>
      </dsp:txBody>
      <dsp:txXfrm rot="-5400000">
        <a:off x="0" y="366658"/>
        <a:ext cx="215760" cy="92468"/>
      </dsp:txXfrm>
    </dsp:sp>
    <dsp:sp modelId="{B239A0F1-11F2-4B16-A6BF-CC6435E365C6}">
      <dsp:nvSpPr>
        <dsp:cNvPr id="0" name=""/>
        <dsp:cNvSpPr/>
      </dsp:nvSpPr>
      <dsp:spPr>
        <a:xfrm rot="5400000">
          <a:off x="2925736" y="-2451198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de-DE" sz="700" kern="1200" noProof="0"/>
            <a:t>Interne Kommunikation des anstehenden Meilensteins und seiner Verbesserungen</a:t>
          </a:r>
        </a:p>
      </dsp:txBody>
      <dsp:txXfrm rot="-5400000">
        <a:off x="215760" y="268558"/>
        <a:ext cx="5610521" cy="180788"/>
      </dsp:txXfrm>
    </dsp:sp>
    <dsp:sp modelId="{EA92E42A-287C-46E9-9469-2B5BA26FBEB7}">
      <dsp:nvSpPr>
        <dsp:cNvPr id="0" name=""/>
        <dsp:cNvSpPr/>
      </dsp:nvSpPr>
      <dsp:spPr>
        <a:xfrm rot="5400000">
          <a:off x="-46234" y="560392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2</a:t>
          </a:r>
        </a:p>
      </dsp:txBody>
      <dsp:txXfrm rot="-5400000">
        <a:off x="0" y="622038"/>
        <a:ext cx="215760" cy="92468"/>
      </dsp:txXfrm>
    </dsp:sp>
    <dsp:sp modelId="{CC6109C7-117F-4EDC-953D-610A03851BF1}">
      <dsp:nvSpPr>
        <dsp:cNvPr id="0" name=""/>
        <dsp:cNvSpPr/>
      </dsp:nvSpPr>
      <dsp:spPr>
        <a:xfrm rot="5400000">
          <a:off x="2925736" y="-2195818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Technisches Setup (Bei Meilenstein 1 umfangreicher)</a:t>
          </a:r>
        </a:p>
      </dsp:txBody>
      <dsp:txXfrm rot="-5400000">
        <a:off x="215760" y="523938"/>
        <a:ext cx="5610521" cy="180788"/>
      </dsp:txXfrm>
    </dsp:sp>
    <dsp:sp modelId="{498D60CA-B2BD-4264-AE08-0C442CEDF685}">
      <dsp:nvSpPr>
        <dsp:cNvPr id="0" name=""/>
        <dsp:cNvSpPr/>
      </dsp:nvSpPr>
      <dsp:spPr>
        <a:xfrm rot="5400000">
          <a:off x="-46234" y="815771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3</a:t>
          </a:r>
        </a:p>
      </dsp:txBody>
      <dsp:txXfrm rot="-5400000">
        <a:off x="0" y="877417"/>
        <a:ext cx="215760" cy="92468"/>
      </dsp:txXfrm>
    </dsp:sp>
    <dsp:sp modelId="{5E6156D9-9D3C-4527-8660-1CE10339C624}">
      <dsp:nvSpPr>
        <dsp:cNvPr id="0" name=""/>
        <dsp:cNvSpPr/>
      </dsp:nvSpPr>
      <dsp:spPr>
        <a:xfrm rot="5400000">
          <a:off x="2925736" y="-1940439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Schulungen der notwendigen Features zum Meilenstein</a:t>
          </a:r>
        </a:p>
      </dsp:txBody>
      <dsp:txXfrm rot="-5400000">
        <a:off x="215760" y="779317"/>
        <a:ext cx="5610521" cy="180788"/>
      </dsp:txXfrm>
    </dsp:sp>
    <dsp:sp modelId="{B18F2FE6-4BEB-488E-BF70-3701C75A4B17}">
      <dsp:nvSpPr>
        <dsp:cNvPr id="0" name=""/>
        <dsp:cNvSpPr/>
      </dsp:nvSpPr>
      <dsp:spPr>
        <a:xfrm rot="5400000">
          <a:off x="-46234" y="1071150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4</a:t>
          </a:r>
        </a:p>
      </dsp:txBody>
      <dsp:txXfrm rot="-5400000">
        <a:off x="0" y="1132796"/>
        <a:ext cx="215760" cy="92468"/>
      </dsp:txXfrm>
    </dsp:sp>
    <dsp:sp modelId="{B136B389-8110-4792-B810-8B76A9745119}">
      <dsp:nvSpPr>
        <dsp:cNvPr id="0" name=""/>
        <dsp:cNvSpPr/>
      </dsp:nvSpPr>
      <dsp:spPr>
        <a:xfrm rot="5400000">
          <a:off x="2925736" y="-1685060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Anpassungen Priorisieren und Prio 1 umsetzen</a:t>
          </a:r>
        </a:p>
      </dsp:txBody>
      <dsp:txXfrm rot="-5400000">
        <a:off x="215760" y="1034696"/>
        <a:ext cx="5610521" cy="180788"/>
      </dsp:txXfrm>
    </dsp:sp>
    <dsp:sp modelId="{43E05065-6DE6-4A28-9D5D-2010CB2C2229}">
      <dsp:nvSpPr>
        <dsp:cNvPr id="0" name=""/>
        <dsp:cNvSpPr/>
      </dsp:nvSpPr>
      <dsp:spPr>
        <a:xfrm rot="5400000">
          <a:off x="-46234" y="1326530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5</a:t>
          </a:r>
        </a:p>
      </dsp:txBody>
      <dsp:txXfrm rot="-5400000">
        <a:off x="0" y="1388176"/>
        <a:ext cx="215760" cy="92468"/>
      </dsp:txXfrm>
    </dsp:sp>
    <dsp:sp modelId="{1E622FA5-0ED8-4286-9F9D-E97487F4F5EA}">
      <dsp:nvSpPr>
        <dsp:cNvPr id="0" name=""/>
        <dsp:cNvSpPr/>
      </dsp:nvSpPr>
      <dsp:spPr>
        <a:xfrm rot="5400000">
          <a:off x="2925736" y="-1429680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Datenmigration zum Meilenstein</a:t>
          </a:r>
        </a:p>
      </dsp:txBody>
      <dsp:txXfrm rot="-5400000">
        <a:off x="215760" y="1290076"/>
        <a:ext cx="5610521" cy="180788"/>
      </dsp:txXfrm>
    </dsp:sp>
    <dsp:sp modelId="{4313DA08-58C6-4E78-B798-22D500A6C702}">
      <dsp:nvSpPr>
        <dsp:cNvPr id="0" name=""/>
        <dsp:cNvSpPr/>
      </dsp:nvSpPr>
      <dsp:spPr>
        <a:xfrm rot="5400000">
          <a:off x="-46234" y="1581909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6</a:t>
          </a:r>
        </a:p>
      </dsp:txBody>
      <dsp:txXfrm rot="-5400000">
        <a:off x="0" y="1643555"/>
        <a:ext cx="215760" cy="92468"/>
      </dsp:txXfrm>
    </dsp:sp>
    <dsp:sp modelId="{39F2F6DD-F083-492E-987C-8F9BE940846E}">
      <dsp:nvSpPr>
        <dsp:cNvPr id="0" name=""/>
        <dsp:cNvSpPr/>
      </dsp:nvSpPr>
      <dsp:spPr>
        <a:xfrm rot="5400000">
          <a:off x="2925736" y="-1174301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Key Gruppe in Nutzung bringen und begleiten</a:t>
          </a:r>
        </a:p>
      </dsp:txBody>
      <dsp:txXfrm rot="-5400000">
        <a:off x="215760" y="1545455"/>
        <a:ext cx="5610521" cy="180788"/>
      </dsp:txXfrm>
    </dsp:sp>
    <dsp:sp modelId="{F27F7457-DDC8-4DBB-9DE0-D3C2159F73E3}">
      <dsp:nvSpPr>
        <dsp:cNvPr id="0" name=""/>
        <dsp:cNvSpPr/>
      </dsp:nvSpPr>
      <dsp:spPr>
        <a:xfrm rot="5400000">
          <a:off x="-46234" y="1837288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7</a:t>
          </a:r>
        </a:p>
      </dsp:txBody>
      <dsp:txXfrm rot="-5400000">
        <a:off x="0" y="1898934"/>
        <a:ext cx="215760" cy="92468"/>
      </dsp:txXfrm>
    </dsp:sp>
    <dsp:sp modelId="{0614DF87-7079-41A9-81B6-1F4282F140AA}">
      <dsp:nvSpPr>
        <dsp:cNvPr id="0" name=""/>
        <dsp:cNvSpPr/>
      </dsp:nvSpPr>
      <dsp:spPr>
        <a:xfrm rot="5400000">
          <a:off x="2925736" y="-918921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Vorteile transparent machen, Key Gruppe zu Fans entwickeln</a:t>
          </a:r>
        </a:p>
      </dsp:txBody>
      <dsp:txXfrm rot="-5400000">
        <a:off x="215760" y="1800835"/>
        <a:ext cx="5610521" cy="180788"/>
      </dsp:txXfrm>
    </dsp:sp>
    <dsp:sp modelId="{686F6ACE-F88F-4088-B457-2B53CC6EE0D1}">
      <dsp:nvSpPr>
        <dsp:cNvPr id="0" name=""/>
        <dsp:cNvSpPr/>
      </dsp:nvSpPr>
      <dsp:spPr>
        <a:xfrm rot="5400000">
          <a:off x="-46234" y="2092668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8</a:t>
          </a:r>
        </a:p>
      </dsp:txBody>
      <dsp:txXfrm rot="-5400000">
        <a:off x="0" y="2154314"/>
        <a:ext cx="215760" cy="92468"/>
      </dsp:txXfrm>
    </dsp:sp>
    <dsp:sp modelId="{6B2BC449-C126-4447-BB87-9F4BA33A7936}">
      <dsp:nvSpPr>
        <dsp:cNvPr id="0" name=""/>
        <dsp:cNvSpPr/>
      </dsp:nvSpPr>
      <dsp:spPr>
        <a:xfrm rot="5400000">
          <a:off x="2925736" y="-663542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Training aller Mitarbeiter durch die Key Gruppe</a:t>
          </a:r>
        </a:p>
      </dsp:txBody>
      <dsp:txXfrm rot="-5400000">
        <a:off x="215760" y="2056214"/>
        <a:ext cx="5610521" cy="180788"/>
      </dsp:txXfrm>
    </dsp:sp>
    <dsp:sp modelId="{DDA80C57-60E8-4EE9-A967-D339BCD59F35}">
      <dsp:nvSpPr>
        <dsp:cNvPr id="0" name=""/>
        <dsp:cNvSpPr/>
      </dsp:nvSpPr>
      <dsp:spPr>
        <a:xfrm rot="5400000">
          <a:off x="-46234" y="2348047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9</a:t>
          </a:r>
        </a:p>
      </dsp:txBody>
      <dsp:txXfrm rot="-5400000">
        <a:off x="0" y="2409693"/>
        <a:ext cx="215760" cy="92468"/>
      </dsp:txXfrm>
    </dsp:sp>
    <dsp:sp modelId="{D68BD65D-0FCB-4D68-A8E5-E5E1EC2D8669}">
      <dsp:nvSpPr>
        <dsp:cNvPr id="0" name=""/>
        <dsp:cNvSpPr/>
      </dsp:nvSpPr>
      <dsp:spPr>
        <a:xfrm rot="5400000">
          <a:off x="2925736" y="-408163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Nutzung der Funktionen und digitalisierten Prozesse durch alle betroffenen Mitarbeiter </a:t>
          </a:r>
        </a:p>
      </dsp:txBody>
      <dsp:txXfrm rot="-5400000">
        <a:off x="215760" y="2311593"/>
        <a:ext cx="5610521" cy="180788"/>
      </dsp:txXfrm>
    </dsp:sp>
    <dsp:sp modelId="{C487EBCA-02C2-4C9B-AAF5-C09EB07C1DBE}">
      <dsp:nvSpPr>
        <dsp:cNvPr id="0" name=""/>
        <dsp:cNvSpPr/>
      </dsp:nvSpPr>
      <dsp:spPr>
        <a:xfrm rot="5400000">
          <a:off x="-46234" y="2603427"/>
          <a:ext cx="308228" cy="21576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10</a:t>
          </a:r>
        </a:p>
      </dsp:txBody>
      <dsp:txXfrm rot="-5400000">
        <a:off x="0" y="2665073"/>
        <a:ext cx="215760" cy="92468"/>
      </dsp:txXfrm>
    </dsp:sp>
    <dsp:sp modelId="{DFB87974-26F5-46E5-9EA7-DC235A342F60}">
      <dsp:nvSpPr>
        <dsp:cNvPr id="0" name=""/>
        <dsp:cNvSpPr/>
      </dsp:nvSpPr>
      <dsp:spPr>
        <a:xfrm rot="5400000">
          <a:off x="2925736" y="-152783"/>
          <a:ext cx="200348" cy="562030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Nutzung transparent machen und Lücken in der Nutzung schließen</a:t>
          </a:r>
        </a:p>
      </dsp:txBody>
      <dsp:txXfrm rot="-5400000">
        <a:off x="215760" y="2566973"/>
        <a:ext cx="5610521" cy="180788"/>
      </dsp:txXfrm>
    </dsp:sp>
    <dsp:sp modelId="{AB28F39F-19A1-4AFB-A4EF-A854182AB1A4}">
      <dsp:nvSpPr>
        <dsp:cNvPr id="0" name=""/>
        <dsp:cNvSpPr/>
      </dsp:nvSpPr>
      <dsp:spPr>
        <a:xfrm rot="5400000">
          <a:off x="-46234" y="2858806"/>
          <a:ext cx="308228" cy="21576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noProof="0"/>
            <a:t> </a:t>
          </a:r>
        </a:p>
      </dsp:txBody>
      <dsp:txXfrm rot="-5400000">
        <a:off x="0" y="2920452"/>
        <a:ext cx="215760" cy="92468"/>
      </dsp:txXfrm>
    </dsp:sp>
    <dsp:sp modelId="{CF96C722-2820-4A78-9FDB-DE1F5AE68664}">
      <dsp:nvSpPr>
        <dsp:cNvPr id="0" name=""/>
        <dsp:cNvSpPr/>
      </dsp:nvSpPr>
      <dsp:spPr>
        <a:xfrm rot="5400000">
          <a:off x="2925736" y="102595"/>
          <a:ext cx="200348" cy="5620301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700" kern="1200" noProof="0"/>
            <a:t>Nächste Verbesserungen zum Implementierung entscheiden</a:t>
          </a:r>
        </a:p>
      </dsp:txBody>
      <dsp:txXfrm rot="-5400000">
        <a:off x="215760" y="2822351"/>
        <a:ext cx="5610521" cy="180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08CF9-996F-4FF3-A05A-646AA7F79149}">
      <dsp:nvSpPr>
        <dsp:cNvPr id="0" name=""/>
        <dsp:cNvSpPr/>
      </dsp:nvSpPr>
      <dsp:spPr>
        <a:xfrm>
          <a:off x="7507467" y="843601"/>
          <a:ext cx="1383925" cy="1383662"/>
        </a:xfrm>
        <a:prstGeom prst="ellipse">
          <a:avLst/>
        </a:prstGeom>
        <a:solidFill>
          <a:srgbClr val="005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A8259-D7A5-4C4A-A132-11E9F72D187B}">
      <dsp:nvSpPr>
        <dsp:cNvPr id="0" name=""/>
        <dsp:cNvSpPr/>
      </dsp:nvSpPr>
      <dsp:spPr>
        <a:xfrm>
          <a:off x="7554067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…</a:t>
          </a:r>
        </a:p>
      </dsp:txBody>
      <dsp:txXfrm>
        <a:off x="7738708" y="1074252"/>
        <a:ext cx="922323" cy="922360"/>
      </dsp:txXfrm>
    </dsp:sp>
    <dsp:sp modelId="{FC97C853-FDA6-4912-9911-E3F79FA90255}">
      <dsp:nvSpPr>
        <dsp:cNvPr id="0" name=""/>
        <dsp:cNvSpPr/>
      </dsp:nvSpPr>
      <dsp:spPr>
        <a:xfrm rot="2700000">
          <a:off x="6077919" y="843445"/>
          <a:ext cx="1383730" cy="1383730"/>
        </a:xfrm>
        <a:prstGeom prst="teardrop">
          <a:avLst>
            <a:gd name="adj" fmla="val 100000"/>
          </a:avLst>
        </a:prstGeom>
        <a:solidFill>
          <a:srgbClr val="005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850D0-3423-492C-BB4A-FE718DD15B10}">
      <dsp:nvSpPr>
        <dsp:cNvPr id="0" name=""/>
        <dsp:cNvSpPr/>
      </dsp:nvSpPr>
      <dsp:spPr>
        <a:xfrm>
          <a:off x="6124421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Dritte Verbesserungen etablieren</a:t>
          </a:r>
        </a:p>
      </dsp:txBody>
      <dsp:txXfrm>
        <a:off x="6309062" y="1074252"/>
        <a:ext cx="922323" cy="922360"/>
      </dsp:txXfrm>
    </dsp:sp>
    <dsp:sp modelId="{4462DFA7-8756-453C-82CC-F84FFD20186B}">
      <dsp:nvSpPr>
        <dsp:cNvPr id="0" name=""/>
        <dsp:cNvSpPr/>
      </dsp:nvSpPr>
      <dsp:spPr>
        <a:xfrm rot="2700000">
          <a:off x="4648273" y="843445"/>
          <a:ext cx="1383730" cy="1383730"/>
        </a:xfrm>
        <a:prstGeom prst="teardrop">
          <a:avLst>
            <a:gd name="adj" fmla="val 100000"/>
          </a:avLst>
        </a:prstGeom>
        <a:solidFill>
          <a:srgbClr val="007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631F1-A8D2-42CB-BB46-4AF187D4CD02}">
      <dsp:nvSpPr>
        <dsp:cNvPr id="0" name=""/>
        <dsp:cNvSpPr/>
      </dsp:nvSpPr>
      <dsp:spPr>
        <a:xfrm>
          <a:off x="4694775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Zweite Verbesserungen etablieren</a:t>
          </a:r>
        </a:p>
      </dsp:txBody>
      <dsp:txXfrm>
        <a:off x="4879416" y="1074252"/>
        <a:ext cx="922323" cy="922360"/>
      </dsp:txXfrm>
    </dsp:sp>
    <dsp:sp modelId="{6B3C15FD-EB81-4B54-A60F-1438D4FCA9BF}">
      <dsp:nvSpPr>
        <dsp:cNvPr id="0" name=""/>
        <dsp:cNvSpPr/>
      </dsp:nvSpPr>
      <dsp:spPr>
        <a:xfrm rot="2700000">
          <a:off x="3218627" y="843445"/>
          <a:ext cx="1383730" cy="1383730"/>
        </a:xfrm>
        <a:prstGeom prst="teardrop">
          <a:avLst>
            <a:gd name="adj" fmla="val 10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875B8-A810-41BF-9AA6-C7EEAF1549F3}">
      <dsp:nvSpPr>
        <dsp:cNvPr id="0" name=""/>
        <dsp:cNvSpPr/>
      </dsp:nvSpPr>
      <dsp:spPr>
        <a:xfrm>
          <a:off x="3265130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Erste Verbesserungen etablieren</a:t>
          </a:r>
        </a:p>
      </dsp:txBody>
      <dsp:txXfrm>
        <a:off x="3448891" y="1074252"/>
        <a:ext cx="922323" cy="922360"/>
      </dsp:txXfrm>
    </dsp:sp>
    <dsp:sp modelId="{1CD5A0B5-2877-42A8-A470-16DA93D34B5C}">
      <dsp:nvSpPr>
        <dsp:cNvPr id="0" name=""/>
        <dsp:cNvSpPr/>
      </dsp:nvSpPr>
      <dsp:spPr>
        <a:xfrm rot="2700000">
          <a:off x="1788981" y="843445"/>
          <a:ext cx="1383730" cy="1383730"/>
        </a:xfrm>
        <a:prstGeom prst="teardrop">
          <a:avLst>
            <a:gd name="adj" fmla="val 10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33B05-2F18-492B-BB1A-AF3B0FE40ED3}">
      <dsp:nvSpPr>
        <dsp:cNvPr id="0" name=""/>
        <dsp:cNvSpPr/>
      </dsp:nvSpPr>
      <dsp:spPr>
        <a:xfrm>
          <a:off x="1835484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Kennenlernen Customer </a:t>
          </a:r>
          <a:r>
            <a:rPr lang="de-DE" sz="900" kern="1200" noProof="0" dirty="0" err="1"/>
            <a:t>Success</a:t>
          </a:r>
          <a:r>
            <a:rPr lang="de-DE" sz="900" kern="1200" noProof="0" dirty="0"/>
            <a:t> Manager</a:t>
          </a:r>
        </a:p>
      </dsp:txBody>
      <dsp:txXfrm>
        <a:off x="2019245" y="1074252"/>
        <a:ext cx="922323" cy="922360"/>
      </dsp:txXfrm>
    </dsp:sp>
    <dsp:sp modelId="{5A881AF8-4153-40EB-BB62-88D2C8830873}">
      <dsp:nvSpPr>
        <dsp:cNvPr id="0" name=""/>
        <dsp:cNvSpPr/>
      </dsp:nvSpPr>
      <dsp:spPr>
        <a:xfrm rot="2700000">
          <a:off x="359336" y="843445"/>
          <a:ext cx="1383730" cy="1383730"/>
        </a:xfrm>
        <a:prstGeom prst="teardrop">
          <a:avLst>
            <a:gd name="adj" fmla="val 10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C8811-69E2-416F-ABFB-A5F5ABD06182}">
      <dsp:nvSpPr>
        <dsp:cNvPr id="0" name=""/>
        <dsp:cNvSpPr/>
      </dsp:nvSpPr>
      <dsp:spPr>
        <a:xfrm>
          <a:off x="404959" y="889731"/>
          <a:ext cx="1291604" cy="1291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900" kern="1200" noProof="0" dirty="0"/>
            <a:t>Bestellung</a:t>
          </a:r>
        </a:p>
      </dsp:txBody>
      <dsp:txXfrm>
        <a:off x="589599" y="1074252"/>
        <a:ext cx="922323" cy="922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96F1B-4B75-4359-A215-3028D10659F9}">
      <dsp:nvSpPr>
        <dsp:cNvPr id="0" name=""/>
        <dsp:cNvSpPr/>
      </dsp:nvSpPr>
      <dsp:spPr>
        <a:xfrm>
          <a:off x="1526483" y="667106"/>
          <a:ext cx="2346408" cy="1564272"/>
        </a:xfrm>
        <a:prstGeom prst="roundRect">
          <a:avLst>
            <a:gd name="adj" fmla="val 1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noProof="0" dirty="0"/>
            <a:t>Hubdrive erfolgreich </a:t>
          </a:r>
          <a:r>
            <a:rPr lang="de-DE" sz="2100" kern="1200" noProof="0" dirty="0" err="1"/>
            <a:t>implmentieren</a:t>
          </a:r>
          <a:endParaRPr lang="de-DE" sz="2100" kern="1200" noProof="0" dirty="0"/>
        </a:p>
      </dsp:txBody>
      <dsp:txXfrm>
        <a:off x="1572299" y="712922"/>
        <a:ext cx="2254776" cy="1472640"/>
      </dsp:txXfrm>
    </dsp:sp>
    <dsp:sp modelId="{C9531B22-C36B-4E04-885E-33D364197795}">
      <dsp:nvSpPr>
        <dsp:cNvPr id="0" name=""/>
        <dsp:cNvSpPr/>
      </dsp:nvSpPr>
      <dsp:spPr>
        <a:xfrm>
          <a:off x="1174522" y="2231379"/>
          <a:ext cx="1525165" cy="625708"/>
        </a:xfrm>
        <a:custGeom>
          <a:avLst/>
          <a:gdLst/>
          <a:ahLst/>
          <a:cxnLst/>
          <a:rect l="0" t="0" r="0" b="0"/>
          <a:pathLst>
            <a:path>
              <a:moveTo>
                <a:pt x="1525165" y="0"/>
              </a:moveTo>
              <a:lnTo>
                <a:pt x="1525165" y="312854"/>
              </a:lnTo>
              <a:lnTo>
                <a:pt x="0" y="312854"/>
              </a:lnTo>
              <a:lnTo>
                <a:pt x="0" y="6257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CF2AA-D53F-4F72-9F98-2EC240BBA1A9}">
      <dsp:nvSpPr>
        <dsp:cNvPr id="0" name=""/>
        <dsp:cNvSpPr/>
      </dsp:nvSpPr>
      <dsp:spPr>
        <a:xfrm>
          <a:off x="1318" y="2857087"/>
          <a:ext cx="2346408" cy="156427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noProof="0" dirty="0"/>
            <a:t>Implementierung intern mit </a:t>
          </a:r>
          <a:br>
            <a:rPr lang="de-DE" sz="2100" kern="1200" noProof="0" dirty="0"/>
          </a:br>
          <a:r>
            <a:rPr lang="de-DE" sz="2100" kern="1200" noProof="0" dirty="0"/>
            <a:t>IT &amp; HR</a:t>
          </a:r>
        </a:p>
      </dsp:txBody>
      <dsp:txXfrm>
        <a:off x="47134" y="2902903"/>
        <a:ext cx="2254776" cy="1472640"/>
      </dsp:txXfrm>
    </dsp:sp>
    <dsp:sp modelId="{72200665-6894-4686-B4C8-27E9A81A7170}">
      <dsp:nvSpPr>
        <dsp:cNvPr id="0" name=""/>
        <dsp:cNvSpPr/>
      </dsp:nvSpPr>
      <dsp:spPr>
        <a:xfrm>
          <a:off x="2699688" y="2231379"/>
          <a:ext cx="1525165" cy="62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54"/>
              </a:lnTo>
              <a:lnTo>
                <a:pt x="1525165" y="312854"/>
              </a:lnTo>
              <a:lnTo>
                <a:pt x="1525165" y="6257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18436-4BCB-4E96-875A-E0A76D3731DC}">
      <dsp:nvSpPr>
        <dsp:cNvPr id="0" name=""/>
        <dsp:cNvSpPr/>
      </dsp:nvSpPr>
      <dsp:spPr>
        <a:xfrm>
          <a:off x="3051649" y="2857087"/>
          <a:ext cx="2346408" cy="156427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noProof="0" dirty="0"/>
            <a:t>Implementierung mit Hubdrive zertifiziertem Partner</a:t>
          </a:r>
        </a:p>
      </dsp:txBody>
      <dsp:txXfrm>
        <a:off x="3097465" y="2902903"/>
        <a:ext cx="2254776" cy="1472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9FB16-6A9B-4788-9689-D2E8C5475DB5}">
      <dsp:nvSpPr>
        <dsp:cNvPr id="0" name=""/>
        <dsp:cNvSpPr/>
      </dsp:nvSpPr>
      <dsp:spPr>
        <a:xfrm rot="5400000">
          <a:off x="-75009" y="76040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1</a:t>
          </a:r>
        </a:p>
      </dsp:txBody>
      <dsp:txXfrm rot="-5400000">
        <a:off x="1" y="176054"/>
        <a:ext cx="350045" cy="150019"/>
      </dsp:txXfrm>
    </dsp:sp>
    <dsp:sp modelId="{B239A0F1-11F2-4B16-A6BF-CC6435E365C6}">
      <dsp:nvSpPr>
        <dsp:cNvPr id="0" name=""/>
        <dsp:cNvSpPr/>
      </dsp:nvSpPr>
      <dsp:spPr>
        <a:xfrm rot="5400000">
          <a:off x="2749136" y="-2398060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de-DE" sz="900" kern="1200" noProof="0"/>
            <a:t>Interne Kommunikation des anstehenden Meilensteins und seiner Verbesserungen</a:t>
          </a:r>
        </a:p>
      </dsp:txBody>
      <dsp:txXfrm rot="-5400000">
        <a:off x="350046" y="16897"/>
        <a:ext cx="5107356" cy="293307"/>
      </dsp:txXfrm>
    </dsp:sp>
    <dsp:sp modelId="{EA92E42A-287C-46E9-9469-2B5BA26FBEB7}">
      <dsp:nvSpPr>
        <dsp:cNvPr id="0" name=""/>
        <dsp:cNvSpPr/>
      </dsp:nvSpPr>
      <dsp:spPr>
        <a:xfrm rot="5400000">
          <a:off x="-75009" y="516076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2</a:t>
          </a:r>
        </a:p>
      </dsp:txBody>
      <dsp:txXfrm rot="-5400000">
        <a:off x="1" y="616090"/>
        <a:ext cx="350045" cy="150019"/>
      </dsp:txXfrm>
    </dsp:sp>
    <dsp:sp modelId="{CC6109C7-117F-4EDC-953D-610A03851BF1}">
      <dsp:nvSpPr>
        <dsp:cNvPr id="0" name=""/>
        <dsp:cNvSpPr/>
      </dsp:nvSpPr>
      <dsp:spPr>
        <a:xfrm rot="5400000">
          <a:off x="2749136" y="-1958024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Technisches Setup (Bei Meilenstein 1 umfangreicher)</a:t>
          </a:r>
        </a:p>
      </dsp:txBody>
      <dsp:txXfrm rot="-5400000">
        <a:off x="350046" y="456933"/>
        <a:ext cx="5107356" cy="293307"/>
      </dsp:txXfrm>
    </dsp:sp>
    <dsp:sp modelId="{498D60CA-B2BD-4264-AE08-0C442CEDF685}">
      <dsp:nvSpPr>
        <dsp:cNvPr id="0" name=""/>
        <dsp:cNvSpPr/>
      </dsp:nvSpPr>
      <dsp:spPr>
        <a:xfrm rot="5400000">
          <a:off x="-75009" y="956112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3</a:t>
          </a:r>
        </a:p>
      </dsp:txBody>
      <dsp:txXfrm rot="-5400000">
        <a:off x="1" y="1056126"/>
        <a:ext cx="350045" cy="150019"/>
      </dsp:txXfrm>
    </dsp:sp>
    <dsp:sp modelId="{5E6156D9-9D3C-4527-8660-1CE10339C624}">
      <dsp:nvSpPr>
        <dsp:cNvPr id="0" name=""/>
        <dsp:cNvSpPr/>
      </dsp:nvSpPr>
      <dsp:spPr>
        <a:xfrm rot="5400000">
          <a:off x="2749136" y="-1517988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Schulungen der notwendigen Features zum Meilenstein</a:t>
          </a:r>
        </a:p>
      </dsp:txBody>
      <dsp:txXfrm rot="-5400000">
        <a:off x="350046" y="896969"/>
        <a:ext cx="5107356" cy="293307"/>
      </dsp:txXfrm>
    </dsp:sp>
    <dsp:sp modelId="{B18F2FE6-4BEB-488E-BF70-3701C75A4B17}">
      <dsp:nvSpPr>
        <dsp:cNvPr id="0" name=""/>
        <dsp:cNvSpPr/>
      </dsp:nvSpPr>
      <dsp:spPr>
        <a:xfrm rot="5400000">
          <a:off x="-75009" y="1396147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4</a:t>
          </a:r>
        </a:p>
      </dsp:txBody>
      <dsp:txXfrm rot="-5400000">
        <a:off x="1" y="1496161"/>
        <a:ext cx="350045" cy="150019"/>
      </dsp:txXfrm>
    </dsp:sp>
    <dsp:sp modelId="{B136B389-8110-4792-B810-8B76A9745119}">
      <dsp:nvSpPr>
        <dsp:cNvPr id="0" name=""/>
        <dsp:cNvSpPr/>
      </dsp:nvSpPr>
      <dsp:spPr>
        <a:xfrm rot="5400000">
          <a:off x="2749136" y="-1077952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Anpassungen Priorisieren und Prio 1 umsetzen</a:t>
          </a:r>
        </a:p>
      </dsp:txBody>
      <dsp:txXfrm rot="-5400000">
        <a:off x="350046" y="1337005"/>
        <a:ext cx="5107356" cy="293307"/>
      </dsp:txXfrm>
    </dsp:sp>
    <dsp:sp modelId="{43E05065-6DE6-4A28-9D5D-2010CB2C2229}">
      <dsp:nvSpPr>
        <dsp:cNvPr id="0" name=""/>
        <dsp:cNvSpPr/>
      </dsp:nvSpPr>
      <dsp:spPr>
        <a:xfrm rot="5400000">
          <a:off x="-75009" y="1836183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5</a:t>
          </a:r>
        </a:p>
      </dsp:txBody>
      <dsp:txXfrm rot="-5400000">
        <a:off x="1" y="1936197"/>
        <a:ext cx="350045" cy="150019"/>
      </dsp:txXfrm>
    </dsp:sp>
    <dsp:sp modelId="{1E622FA5-0ED8-4286-9F9D-E97487F4F5EA}">
      <dsp:nvSpPr>
        <dsp:cNvPr id="0" name=""/>
        <dsp:cNvSpPr/>
      </dsp:nvSpPr>
      <dsp:spPr>
        <a:xfrm rot="5400000">
          <a:off x="2749136" y="-637917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Datenmigration zum Meilenstein</a:t>
          </a:r>
        </a:p>
      </dsp:txBody>
      <dsp:txXfrm rot="-5400000">
        <a:off x="350046" y="1777040"/>
        <a:ext cx="5107356" cy="293307"/>
      </dsp:txXfrm>
    </dsp:sp>
    <dsp:sp modelId="{4313DA08-58C6-4E78-B798-22D500A6C702}">
      <dsp:nvSpPr>
        <dsp:cNvPr id="0" name=""/>
        <dsp:cNvSpPr/>
      </dsp:nvSpPr>
      <dsp:spPr>
        <a:xfrm rot="5400000">
          <a:off x="-75009" y="2276219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6</a:t>
          </a:r>
        </a:p>
      </dsp:txBody>
      <dsp:txXfrm rot="-5400000">
        <a:off x="1" y="2376233"/>
        <a:ext cx="350045" cy="150019"/>
      </dsp:txXfrm>
    </dsp:sp>
    <dsp:sp modelId="{39F2F6DD-F083-492E-987C-8F9BE940846E}">
      <dsp:nvSpPr>
        <dsp:cNvPr id="0" name=""/>
        <dsp:cNvSpPr/>
      </dsp:nvSpPr>
      <dsp:spPr>
        <a:xfrm rot="5400000">
          <a:off x="2749136" y="-197881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Key Gruppe in Nutzung bringen und begleiten</a:t>
          </a:r>
        </a:p>
      </dsp:txBody>
      <dsp:txXfrm rot="-5400000">
        <a:off x="350046" y="2217076"/>
        <a:ext cx="5107356" cy="293307"/>
      </dsp:txXfrm>
    </dsp:sp>
    <dsp:sp modelId="{F27F7457-DDC8-4DBB-9DE0-D3C2159F73E3}">
      <dsp:nvSpPr>
        <dsp:cNvPr id="0" name=""/>
        <dsp:cNvSpPr/>
      </dsp:nvSpPr>
      <dsp:spPr>
        <a:xfrm rot="5400000">
          <a:off x="-75009" y="2716255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7</a:t>
          </a:r>
        </a:p>
      </dsp:txBody>
      <dsp:txXfrm rot="-5400000">
        <a:off x="1" y="2816269"/>
        <a:ext cx="350045" cy="150019"/>
      </dsp:txXfrm>
    </dsp:sp>
    <dsp:sp modelId="{0614DF87-7079-41A9-81B6-1F4282F140AA}">
      <dsp:nvSpPr>
        <dsp:cNvPr id="0" name=""/>
        <dsp:cNvSpPr/>
      </dsp:nvSpPr>
      <dsp:spPr>
        <a:xfrm rot="5400000">
          <a:off x="2749136" y="242154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Vorteile transparent machen, Key Gruppe zu Fans entwickeln</a:t>
          </a:r>
        </a:p>
      </dsp:txBody>
      <dsp:txXfrm rot="-5400000">
        <a:off x="350046" y="2657112"/>
        <a:ext cx="5107356" cy="293307"/>
      </dsp:txXfrm>
    </dsp:sp>
    <dsp:sp modelId="{686F6ACE-F88F-4088-B457-2B53CC6EE0D1}">
      <dsp:nvSpPr>
        <dsp:cNvPr id="0" name=""/>
        <dsp:cNvSpPr/>
      </dsp:nvSpPr>
      <dsp:spPr>
        <a:xfrm rot="5400000">
          <a:off x="-75009" y="3156290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8</a:t>
          </a:r>
        </a:p>
      </dsp:txBody>
      <dsp:txXfrm rot="-5400000">
        <a:off x="1" y="3256304"/>
        <a:ext cx="350045" cy="150019"/>
      </dsp:txXfrm>
    </dsp:sp>
    <dsp:sp modelId="{6B2BC449-C126-4447-BB87-9F4BA33A7936}">
      <dsp:nvSpPr>
        <dsp:cNvPr id="0" name=""/>
        <dsp:cNvSpPr/>
      </dsp:nvSpPr>
      <dsp:spPr>
        <a:xfrm rot="5400000">
          <a:off x="2749136" y="682190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Training aller Mitarbeiter durch die Key Gruppe</a:t>
          </a:r>
        </a:p>
      </dsp:txBody>
      <dsp:txXfrm rot="-5400000">
        <a:off x="350046" y="3097148"/>
        <a:ext cx="5107356" cy="293307"/>
      </dsp:txXfrm>
    </dsp:sp>
    <dsp:sp modelId="{DDA80C57-60E8-4EE9-A967-D339BCD59F35}">
      <dsp:nvSpPr>
        <dsp:cNvPr id="0" name=""/>
        <dsp:cNvSpPr/>
      </dsp:nvSpPr>
      <dsp:spPr>
        <a:xfrm rot="5400000">
          <a:off x="-75009" y="3596326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9</a:t>
          </a:r>
        </a:p>
      </dsp:txBody>
      <dsp:txXfrm rot="-5400000">
        <a:off x="1" y="3696340"/>
        <a:ext cx="350045" cy="150019"/>
      </dsp:txXfrm>
    </dsp:sp>
    <dsp:sp modelId="{D68BD65D-0FCB-4D68-A8E5-E5E1EC2D8669}">
      <dsp:nvSpPr>
        <dsp:cNvPr id="0" name=""/>
        <dsp:cNvSpPr/>
      </dsp:nvSpPr>
      <dsp:spPr>
        <a:xfrm rot="5400000">
          <a:off x="2749136" y="1122225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Nutzung der Funktionen und digitalisierten Prozesse durch alle betroffenen Mitarbeiter </a:t>
          </a:r>
        </a:p>
      </dsp:txBody>
      <dsp:txXfrm rot="-5400000">
        <a:off x="350046" y="3537183"/>
        <a:ext cx="5107356" cy="293307"/>
      </dsp:txXfrm>
    </dsp:sp>
    <dsp:sp modelId="{C487EBCA-02C2-4C9B-AAF5-C09EB07C1DBE}">
      <dsp:nvSpPr>
        <dsp:cNvPr id="0" name=""/>
        <dsp:cNvSpPr/>
      </dsp:nvSpPr>
      <dsp:spPr>
        <a:xfrm rot="5400000">
          <a:off x="-75009" y="4036362"/>
          <a:ext cx="500064" cy="350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noProof="0"/>
            <a:t>10</a:t>
          </a:r>
        </a:p>
      </dsp:txBody>
      <dsp:txXfrm rot="-5400000">
        <a:off x="1" y="4136376"/>
        <a:ext cx="350045" cy="150019"/>
      </dsp:txXfrm>
    </dsp:sp>
    <dsp:sp modelId="{DFB87974-26F5-46E5-9EA7-DC235A342F60}">
      <dsp:nvSpPr>
        <dsp:cNvPr id="0" name=""/>
        <dsp:cNvSpPr/>
      </dsp:nvSpPr>
      <dsp:spPr>
        <a:xfrm rot="5400000">
          <a:off x="2749136" y="1562261"/>
          <a:ext cx="325041" cy="512322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900" kern="1200" noProof="0"/>
            <a:t>Nutzung transparent machen und Lücken in der Nutzung schließen</a:t>
          </a:r>
        </a:p>
      </dsp:txBody>
      <dsp:txXfrm rot="-5400000">
        <a:off x="350046" y="3977219"/>
        <a:ext cx="5107356" cy="2933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514DE-903E-49F5-8B17-E45A6AF15886}">
      <dsp:nvSpPr>
        <dsp:cNvPr id="0" name=""/>
        <dsp:cNvSpPr/>
      </dsp:nvSpPr>
      <dsp:spPr>
        <a:xfrm>
          <a:off x="2066260" y="631918"/>
          <a:ext cx="1360375" cy="1360355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1F750-612C-4C0E-AAEE-E30AF30C6686}">
      <dsp:nvSpPr>
        <dsp:cNvPr id="0" name=""/>
        <dsp:cNvSpPr/>
      </dsp:nvSpPr>
      <dsp:spPr>
        <a:xfrm>
          <a:off x="2157207" y="558798"/>
          <a:ext cx="1269421" cy="126964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0" kern="1200" noProof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2338812" y="740211"/>
        <a:ext cx="906816" cy="906824"/>
      </dsp:txXfrm>
    </dsp:sp>
    <dsp:sp modelId="{6B3C15FD-EB81-4B54-A60F-1438D4FCA9BF}">
      <dsp:nvSpPr>
        <dsp:cNvPr id="0" name=""/>
        <dsp:cNvSpPr/>
      </dsp:nvSpPr>
      <dsp:spPr>
        <a:xfrm rot="2700000">
          <a:off x="481431" y="513293"/>
          <a:ext cx="1360420" cy="1360420"/>
        </a:xfrm>
        <a:prstGeom prst="teardrop">
          <a:avLst>
            <a:gd name="adj" fmla="val 1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875B8-A810-41BF-9AA6-C7EEAF1549F3}">
      <dsp:nvSpPr>
        <dsp:cNvPr id="0" name=""/>
        <dsp:cNvSpPr/>
      </dsp:nvSpPr>
      <dsp:spPr>
        <a:xfrm>
          <a:off x="526930" y="558798"/>
          <a:ext cx="1269421" cy="12696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noProof="0">
              <a:latin typeface="Segoe UI Semibold" panose="020B0702040204020203" pitchFamily="34" charset="0"/>
              <a:cs typeface="Segoe UI Semibold" panose="020B0702040204020203" pitchFamily="34" charset="0"/>
            </a:rPr>
            <a:t>Ablauf eine Verbesserung zu etablieren</a:t>
          </a:r>
        </a:p>
      </dsp:txBody>
      <dsp:txXfrm>
        <a:off x="708233" y="740211"/>
        <a:ext cx="906816" cy="906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D3DED-73C8-4AEE-9660-CD254D2C345C}">
      <dsp:nvSpPr>
        <dsp:cNvPr id="0" name=""/>
        <dsp:cNvSpPr/>
      </dsp:nvSpPr>
      <dsp:spPr>
        <a:xfrm>
          <a:off x="2541781" y="505604"/>
          <a:ext cx="390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237" y="45720"/>
              </a:lnTo>
            </a:path>
          </a:pathLst>
        </a:custGeom>
        <a:noFill/>
        <a:ln w="1905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26379" y="549218"/>
        <a:ext cx="21041" cy="4212"/>
      </dsp:txXfrm>
    </dsp:sp>
    <dsp:sp modelId="{CF7E7259-88B7-4CED-A9F1-305B56529E8A}">
      <dsp:nvSpPr>
        <dsp:cNvPr id="0" name=""/>
        <dsp:cNvSpPr/>
      </dsp:nvSpPr>
      <dsp:spPr>
        <a:xfrm>
          <a:off x="713852" y="2406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Etablieren der Kommunikation</a:t>
          </a:r>
          <a:endParaRPr lang="en-US" sz="1200" kern="1200" dirty="0"/>
        </a:p>
      </dsp:txBody>
      <dsp:txXfrm>
        <a:off x="713852" y="2406"/>
        <a:ext cx="1829728" cy="1097837"/>
      </dsp:txXfrm>
    </dsp:sp>
    <dsp:sp modelId="{8DCA3F8A-0770-4DE0-B1C9-3213371DDA8B}">
      <dsp:nvSpPr>
        <dsp:cNvPr id="0" name=""/>
        <dsp:cNvSpPr/>
      </dsp:nvSpPr>
      <dsp:spPr>
        <a:xfrm>
          <a:off x="1628716" y="1098443"/>
          <a:ext cx="2250566" cy="390237"/>
        </a:xfrm>
        <a:custGeom>
          <a:avLst/>
          <a:gdLst/>
          <a:ahLst/>
          <a:cxnLst/>
          <a:rect l="0" t="0" r="0" b="0"/>
          <a:pathLst>
            <a:path>
              <a:moveTo>
                <a:pt x="2250566" y="0"/>
              </a:moveTo>
              <a:lnTo>
                <a:pt x="2250566" y="212218"/>
              </a:lnTo>
              <a:lnTo>
                <a:pt x="0" y="212218"/>
              </a:lnTo>
              <a:lnTo>
                <a:pt x="0" y="390237"/>
              </a:lnTo>
            </a:path>
          </a:pathLst>
        </a:custGeom>
        <a:noFill/>
        <a:ln w="1905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96760" y="1291456"/>
        <a:ext cx="114478" cy="4212"/>
      </dsp:txXfrm>
    </dsp:sp>
    <dsp:sp modelId="{BFF4CF11-C7C2-463B-AA24-ADF9BA7E18A0}">
      <dsp:nvSpPr>
        <dsp:cNvPr id="0" name=""/>
        <dsp:cNvSpPr/>
      </dsp:nvSpPr>
      <dsp:spPr>
        <a:xfrm>
          <a:off x="2964418" y="2406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IT-</a:t>
          </a:r>
          <a:r>
            <a:rPr lang="de-DE" sz="1200" kern="1200" dirty="0" err="1"/>
            <a:t>Platform</a:t>
          </a:r>
          <a:r>
            <a:rPr lang="de-DE" sz="1200" kern="1200" dirty="0"/>
            <a:t> zur Zusammenarbeit einschalten</a:t>
          </a:r>
          <a:endParaRPr lang="en-US" sz="1200" kern="1200" dirty="0"/>
        </a:p>
      </dsp:txBody>
      <dsp:txXfrm>
        <a:off x="2964418" y="2406"/>
        <a:ext cx="1829728" cy="1097837"/>
      </dsp:txXfrm>
    </dsp:sp>
    <dsp:sp modelId="{B3183242-895D-49D4-B422-CF4C7D9EFD75}">
      <dsp:nvSpPr>
        <dsp:cNvPr id="0" name=""/>
        <dsp:cNvSpPr/>
      </dsp:nvSpPr>
      <dsp:spPr>
        <a:xfrm>
          <a:off x="2541781" y="2024280"/>
          <a:ext cx="390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237" y="45720"/>
              </a:lnTo>
            </a:path>
          </a:pathLst>
        </a:custGeom>
        <a:noFill/>
        <a:ln w="1905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26379" y="2067893"/>
        <a:ext cx="21041" cy="4212"/>
      </dsp:txXfrm>
    </dsp:sp>
    <dsp:sp modelId="{9DC222E1-8D74-4295-965E-25239339E112}">
      <dsp:nvSpPr>
        <dsp:cNvPr id="0" name=""/>
        <dsp:cNvSpPr/>
      </dsp:nvSpPr>
      <dsp:spPr>
        <a:xfrm>
          <a:off x="713852" y="1521081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Planung des ersten Meilensteins </a:t>
          </a:r>
          <a:br>
            <a:rPr lang="de-DE" sz="1200" kern="1200" dirty="0"/>
          </a:br>
          <a:r>
            <a:rPr lang="de-DE" sz="1200" kern="1200" dirty="0"/>
            <a:t>mit Partner und/oder interner IT</a:t>
          </a:r>
          <a:endParaRPr lang="en-US" sz="1200" kern="1200" dirty="0"/>
        </a:p>
      </dsp:txBody>
      <dsp:txXfrm>
        <a:off x="713852" y="1521081"/>
        <a:ext cx="1829728" cy="1097837"/>
      </dsp:txXfrm>
    </dsp:sp>
    <dsp:sp modelId="{91739080-E27E-4BC1-BBF3-0081AEC0F042}">
      <dsp:nvSpPr>
        <dsp:cNvPr id="0" name=""/>
        <dsp:cNvSpPr/>
      </dsp:nvSpPr>
      <dsp:spPr>
        <a:xfrm>
          <a:off x="1628716" y="2617118"/>
          <a:ext cx="2250566" cy="390237"/>
        </a:xfrm>
        <a:custGeom>
          <a:avLst/>
          <a:gdLst/>
          <a:ahLst/>
          <a:cxnLst/>
          <a:rect l="0" t="0" r="0" b="0"/>
          <a:pathLst>
            <a:path>
              <a:moveTo>
                <a:pt x="2250566" y="0"/>
              </a:moveTo>
              <a:lnTo>
                <a:pt x="2250566" y="212218"/>
              </a:lnTo>
              <a:lnTo>
                <a:pt x="0" y="212218"/>
              </a:lnTo>
              <a:lnTo>
                <a:pt x="0" y="390237"/>
              </a:lnTo>
            </a:path>
          </a:pathLst>
        </a:custGeom>
        <a:noFill/>
        <a:ln w="1905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96760" y="2810131"/>
        <a:ext cx="114478" cy="4212"/>
      </dsp:txXfrm>
    </dsp:sp>
    <dsp:sp modelId="{CACC1B17-BF27-46B8-96A1-3875CEF2C76A}">
      <dsp:nvSpPr>
        <dsp:cNvPr id="0" name=""/>
        <dsp:cNvSpPr/>
      </dsp:nvSpPr>
      <dsp:spPr>
        <a:xfrm>
          <a:off x="2964418" y="1521081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Vereinbarung eines regelmäßigen Termins (CSJ)</a:t>
          </a:r>
          <a:endParaRPr lang="en-US" sz="1200" kern="1200" dirty="0"/>
        </a:p>
      </dsp:txBody>
      <dsp:txXfrm>
        <a:off x="2964418" y="1521081"/>
        <a:ext cx="1829728" cy="1097837"/>
      </dsp:txXfrm>
    </dsp:sp>
    <dsp:sp modelId="{9EB56522-E28B-4874-9C3C-5B8A02064153}">
      <dsp:nvSpPr>
        <dsp:cNvPr id="0" name=""/>
        <dsp:cNvSpPr/>
      </dsp:nvSpPr>
      <dsp:spPr>
        <a:xfrm>
          <a:off x="2541781" y="3542955"/>
          <a:ext cx="390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237" y="45720"/>
              </a:lnTo>
            </a:path>
          </a:pathLst>
        </a:custGeom>
        <a:noFill/>
        <a:ln w="1905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26379" y="3586568"/>
        <a:ext cx="21041" cy="4212"/>
      </dsp:txXfrm>
    </dsp:sp>
    <dsp:sp modelId="{BC67EECC-DC4E-42E3-A50B-855089C3A432}">
      <dsp:nvSpPr>
        <dsp:cNvPr id="0" name=""/>
        <dsp:cNvSpPr/>
      </dsp:nvSpPr>
      <dsp:spPr>
        <a:xfrm>
          <a:off x="713852" y="3039756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Unterzeichnung des Datenverarbeitungsvertrags</a:t>
          </a:r>
          <a:endParaRPr lang="en-US" sz="1200" kern="1200"/>
        </a:p>
      </dsp:txBody>
      <dsp:txXfrm>
        <a:off x="713852" y="3039756"/>
        <a:ext cx="1829728" cy="1097837"/>
      </dsp:txXfrm>
    </dsp:sp>
    <dsp:sp modelId="{85D0669C-4757-44EE-8895-5018FABA4C16}">
      <dsp:nvSpPr>
        <dsp:cNvPr id="0" name=""/>
        <dsp:cNvSpPr/>
      </dsp:nvSpPr>
      <dsp:spPr>
        <a:xfrm>
          <a:off x="2964418" y="3039756"/>
          <a:ext cx="1829728" cy="1097837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658" tIns="94112" rIns="89658" bIns="941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Einladung zum Customer Portal</a:t>
          </a:r>
          <a:endParaRPr lang="en-US" sz="1200" kern="1200"/>
        </a:p>
      </dsp:txBody>
      <dsp:txXfrm>
        <a:off x="2964418" y="3039756"/>
        <a:ext cx="1829728" cy="1097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7:57.62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7.16">0 6,'0'0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13.897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28.08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39.375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8:50.076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8T11:19:04.443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7T09:02:07.489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1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364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72C43-8E7C-751B-8557-BEBE3988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279ADB-D912-47B5-74C3-20A2BC35E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273A0C-FD70-3551-ED41-456F170DD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5C62E-FEBC-3D5B-B3CE-60D91AC71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0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5284-6FCF-F03B-1F41-C7C013A0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665BA5-B993-32FD-E489-8E873C8B1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0B619D-AD5A-CCD4-0C4F-1CFC17CA0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Holger mit Carmen tauschen</a:t>
            </a:r>
          </a:p>
          <a:p>
            <a:r>
              <a:rPr lang="de-DE"/>
              <a:t>Tobias P. oder TKO?</a:t>
            </a:r>
          </a:p>
          <a:p>
            <a:r>
              <a:rPr lang="de-DE"/>
              <a:t>Wo kommt Holger hin?</a:t>
            </a:r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3C7BBF-1B7D-BC77-7181-BBEA21B2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7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F9AE7-7C4E-8F63-2E52-38DB1E6E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3DA50-052A-E538-228F-97FCB8958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AF22-2704-913B-83B2-A13FF3D05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/>
          </a:p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BEAE4-F273-2644-8E41-FDFA5D564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7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7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2D0497C-CD23-9D1F-3A1B-D132DF7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2425665-0FAB-8670-7451-33B032932C6C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145628A2-44DC-E945-D6DC-FD240A73A845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A49BB933-3B8C-B4CE-B0CD-02F1406530CF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12" name="Gerader Verbinder 22">
            <a:extLst>
              <a:ext uri="{FF2B5EF4-FFF2-40B4-BE49-F238E27FC236}">
                <a16:creationId xmlns:a16="http://schemas.microsoft.com/office/drawing/2014/main" id="{FD38FF50-9AEC-B829-352B-A843E974EED5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8">
            <a:extLst>
              <a:ext uri="{FF2B5EF4-FFF2-40B4-BE49-F238E27FC236}">
                <a16:creationId xmlns:a16="http://schemas.microsoft.com/office/drawing/2014/main" id="{E9A521CA-B853-5997-6E0A-4379A74811C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16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31">
            <a:extLst>
              <a:ext uri="{FF2B5EF4-FFF2-40B4-BE49-F238E27FC236}">
                <a16:creationId xmlns:a16="http://schemas.microsoft.com/office/drawing/2014/main" id="{A8F6CF10-2144-8760-30F2-9B63265F036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5" name="Gerader Verbinder 34">
            <a:extLst>
              <a:ext uri="{FF2B5EF4-FFF2-40B4-BE49-F238E27FC236}">
                <a16:creationId xmlns:a16="http://schemas.microsoft.com/office/drawing/2014/main" id="{8F40FB66-6D2A-A34A-4312-14D72B4AB665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genda 1">
            <a:extLst>
              <a:ext uri="{FF2B5EF4-FFF2-40B4-BE49-F238E27FC236}">
                <a16:creationId xmlns:a16="http://schemas.microsoft.com/office/drawing/2014/main" id="{D34C6400-6268-A107-507E-DAD09DB95478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19" name="Explanation 1">
            <a:extLst>
              <a:ext uri="{FF2B5EF4-FFF2-40B4-BE49-F238E27FC236}">
                <a16:creationId xmlns:a16="http://schemas.microsoft.com/office/drawing/2014/main" id="{266A73A8-C47B-B007-F1A8-82C128275A3A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0" name="Agenda 2">
            <a:extLst>
              <a:ext uri="{FF2B5EF4-FFF2-40B4-BE49-F238E27FC236}">
                <a16:creationId xmlns:a16="http://schemas.microsoft.com/office/drawing/2014/main" id="{2325297E-606F-7001-705D-5456D4AED15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1" name="Explanation 2">
            <a:extLst>
              <a:ext uri="{FF2B5EF4-FFF2-40B4-BE49-F238E27FC236}">
                <a16:creationId xmlns:a16="http://schemas.microsoft.com/office/drawing/2014/main" id="{A35AD0B0-CBDB-5871-5FE8-159FB7F1050B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22" name="Agenda 3">
            <a:extLst>
              <a:ext uri="{FF2B5EF4-FFF2-40B4-BE49-F238E27FC236}">
                <a16:creationId xmlns:a16="http://schemas.microsoft.com/office/drawing/2014/main" id="{BB8F4AA9-7919-30E4-1FD9-626DA625D967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DFD6597A-C374-6EE7-6EFD-570A1128719D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2E703227-0462-C0FB-B0D7-16CE3359A6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B0FA35B9-97BE-46BA-B017-27237CEF72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AB8004F3-C4F9-ADF8-BC35-0BF0A8AA13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9469F45E-CCBC-AD05-33E2-F0339DADC8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9BF3DD7D-7D91-FBA9-4ECA-A75ACF19E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D1112307-A49C-643F-B361-B8D4D4E134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BEED8CAC-D659-86B3-3692-D9148FA6E9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EE825BC4-E26C-4C3F-E11B-429F257A20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4FEA81FB-7A8C-2896-FFDC-55B438A6C8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66B77F56-E331-2E5C-1FB1-370D2912E0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06523A43-FE7D-6EFF-68BA-F60573C758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D883ED2B-DFD7-8E31-F630-17DF5745DE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731660B0-95CD-8658-C326-90A891E184E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20729FE5-D94A-AA6F-0783-346B075B29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E6AB4DC4-DBAE-1F6F-1878-64D561F09DA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B20CDA25-0090-F687-AD7A-955F05D72D8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966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0D3C569-8417-FFED-8153-1692AB44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2CCCBA5-38E1-2098-FD25-773F6D86652F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id="{4731B31E-FDB5-89FF-F08C-235FBB798E0D}"/>
              </a:ext>
            </a:extLst>
          </p:cNvPr>
          <p:cNvSpPr txBox="1"/>
          <p:nvPr userDrawn="1"/>
        </p:nvSpPr>
        <p:spPr>
          <a:xfrm>
            <a:off x="3131931" y="167987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31358B37-D971-B0FF-A86D-3105DED1C49E}"/>
              </a:ext>
            </a:extLst>
          </p:cNvPr>
          <p:cNvSpPr txBox="1"/>
          <p:nvPr userDrawn="1"/>
        </p:nvSpPr>
        <p:spPr>
          <a:xfrm>
            <a:off x="3131931" y="22270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63345DA9-4E59-7F5D-243E-08227E996D7B}"/>
              </a:ext>
            </a:extLst>
          </p:cNvPr>
          <p:cNvSpPr txBox="1"/>
          <p:nvPr userDrawn="1"/>
        </p:nvSpPr>
        <p:spPr>
          <a:xfrm>
            <a:off x="3131931" y="273399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8" name="Textfeld 19">
            <a:extLst>
              <a:ext uri="{FF2B5EF4-FFF2-40B4-BE49-F238E27FC236}">
                <a16:creationId xmlns:a16="http://schemas.microsoft.com/office/drawing/2014/main" id="{3B836CA3-95D4-0B10-7C07-EFB398FD4FAD}"/>
              </a:ext>
            </a:extLst>
          </p:cNvPr>
          <p:cNvSpPr txBox="1"/>
          <p:nvPr userDrawn="1"/>
        </p:nvSpPr>
        <p:spPr>
          <a:xfrm>
            <a:off x="3131931" y="326245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9" name="Textfeld 20">
            <a:extLst>
              <a:ext uri="{FF2B5EF4-FFF2-40B4-BE49-F238E27FC236}">
                <a16:creationId xmlns:a16="http://schemas.microsoft.com/office/drawing/2014/main" id="{71165842-F9E4-40B0-1709-00A28B2B6854}"/>
              </a:ext>
            </a:extLst>
          </p:cNvPr>
          <p:cNvSpPr txBox="1"/>
          <p:nvPr userDrawn="1"/>
        </p:nvSpPr>
        <p:spPr>
          <a:xfrm>
            <a:off x="3131931" y="380872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0" name="Gerader Verbinder 22">
            <a:extLst>
              <a:ext uri="{FF2B5EF4-FFF2-40B4-BE49-F238E27FC236}">
                <a16:creationId xmlns:a16="http://schemas.microsoft.com/office/drawing/2014/main" id="{36AF7C72-BD23-3B35-B1DB-CFF30D6098F2}"/>
              </a:ext>
            </a:extLst>
          </p:cNvPr>
          <p:cNvCxnSpPr/>
          <p:nvPr userDrawn="1"/>
        </p:nvCxnSpPr>
        <p:spPr>
          <a:xfrm>
            <a:off x="3159545" y="220693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23">
            <a:extLst>
              <a:ext uri="{FF2B5EF4-FFF2-40B4-BE49-F238E27FC236}">
                <a16:creationId xmlns:a16="http://schemas.microsoft.com/office/drawing/2014/main" id="{2D6847F4-B33E-53FE-DADE-34AC11F42EF0}"/>
              </a:ext>
            </a:extLst>
          </p:cNvPr>
          <p:cNvCxnSpPr/>
          <p:nvPr userDrawn="1"/>
        </p:nvCxnSpPr>
        <p:spPr>
          <a:xfrm>
            <a:off x="3159545" y="274116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4">
            <a:extLst>
              <a:ext uri="{FF2B5EF4-FFF2-40B4-BE49-F238E27FC236}">
                <a16:creationId xmlns:a16="http://schemas.microsoft.com/office/drawing/2014/main" id="{8A9000C2-6AF0-5370-8E63-1C7431438F8F}"/>
              </a:ext>
            </a:extLst>
          </p:cNvPr>
          <p:cNvCxnSpPr/>
          <p:nvPr userDrawn="1"/>
        </p:nvCxnSpPr>
        <p:spPr>
          <a:xfrm>
            <a:off x="3159545" y="327539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5">
            <a:extLst>
              <a:ext uri="{FF2B5EF4-FFF2-40B4-BE49-F238E27FC236}">
                <a16:creationId xmlns:a16="http://schemas.microsoft.com/office/drawing/2014/main" id="{7C544D98-CBBC-6984-1BB9-3341DAA0F378}"/>
              </a:ext>
            </a:extLst>
          </p:cNvPr>
          <p:cNvCxnSpPr/>
          <p:nvPr userDrawn="1"/>
        </p:nvCxnSpPr>
        <p:spPr>
          <a:xfrm>
            <a:off x="3159545" y="380963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8">
            <a:extLst>
              <a:ext uri="{FF2B5EF4-FFF2-40B4-BE49-F238E27FC236}">
                <a16:creationId xmlns:a16="http://schemas.microsoft.com/office/drawing/2014/main" id="{F8282DCB-AE5B-3226-B1B8-9590A3158719}"/>
              </a:ext>
            </a:extLst>
          </p:cNvPr>
          <p:cNvCxnSpPr>
            <a:cxnSpLocks/>
          </p:cNvCxnSpPr>
          <p:nvPr userDrawn="1"/>
        </p:nvCxnSpPr>
        <p:spPr>
          <a:xfrm>
            <a:off x="3879545" y="1132697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31">
            <a:extLst>
              <a:ext uri="{FF2B5EF4-FFF2-40B4-BE49-F238E27FC236}">
                <a16:creationId xmlns:a16="http://schemas.microsoft.com/office/drawing/2014/main" id="{A8F3836C-0F52-5D46-4918-4033D310793E}"/>
              </a:ext>
            </a:extLst>
          </p:cNvPr>
          <p:cNvSpPr txBox="1"/>
          <p:nvPr userDrawn="1"/>
        </p:nvSpPr>
        <p:spPr>
          <a:xfrm>
            <a:off x="3131931" y="1139219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6" name="Gerader Verbinder 34">
            <a:extLst>
              <a:ext uri="{FF2B5EF4-FFF2-40B4-BE49-F238E27FC236}">
                <a16:creationId xmlns:a16="http://schemas.microsoft.com/office/drawing/2014/main" id="{74E36F28-9B6A-05B1-223D-4D883AB607CD}"/>
              </a:ext>
            </a:extLst>
          </p:cNvPr>
          <p:cNvCxnSpPr/>
          <p:nvPr userDrawn="1"/>
        </p:nvCxnSpPr>
        <p:spPr>
          <a:xfrm>
            <a:off x="3159545" y="167269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25">
            <a:extLst>
              <a:ext uri="{FF2B5EF4-FFF2-40B4-BE49-F238E27FC236}">
                <a16:creationId xmlns:a16="http://schemas.microsoft.com/office/drawing/2014/main" id="{471D4B2A-8A38-7E3D-0D16-5DFEC1595A61}"/>
              </a:ext>
            </a:extLst>
          </p:cNvPr>
          <p:cNvCxnSpPr/>
          <p:nvPr userDrawn="1"/>
        </p:nvCxnSpPr>
        <p:spPr>
          <a:xfrm>
            <a:off x="3159545" y="434386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0">
            <a:extLst>
              <a:ext uri="{FF2B5EF4-FFF2-40B4-BE49-F238E27FC236}">
                <a16:creationId xmlns:a16="http://schemas.microsoft.com/office/drawing/2014/main" id="{09C92F8C-A7B3-B583-6A79-634DD1A21339}"/>
              </a:ext>
            </a:extLst>
          </p:cNvPr>
          <p:cNvSpPr txBox="1"/>
          <p:nvPr userDrawn="1"/>
        </p:nvSpPr>
        <p:spPr>
          <a:xfrm>
            <a:off x="3131931" y="433809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19" name="Agenda 1">
            <a:extLst>
              <a:ext uri="{FF2B5EF4-FFF2-40B4-BE49-F238E27FC236}">
                <a16:creationId xmlns:a16="http://schemas.microsoft.com/office/drawing/2014/main" id="{18B98B52-0139-AA7F-5CD2-A3E63DB1D8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0" y="11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20" name="Explanation 1">
            <a:extLst>
              <a:ext uri="{FF2B5EF4-FFF2-40B4-BE49-F238E27FC236}">
                <a16:creationId xmlns:a16="http://schemas.microsoft.com/office/drawing/2014/main" id="{ABE7CBEF-6FBA-65AE-A712-3C5A82F55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0000" y="14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1" name="Agenda 2">
            <a:extLst>
              <a:ext uri="{FF2B5EF4-FFF2-40B4-BE49-F238E27FC236}">
                <a16:creationId xmlns:a16="http://schemas.microsoft.com/office/drawing/2014/main" id="{BD1776A9-ECE8-5769-5672-1D5A9DB41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000" y="172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2" name="Explanation 2">
            <a:extLst>
              <a:ext uri="{FF2B5EF4-FFF2-40B4-BE49-F238E27FC236}">
                <a16:creationId xmlns:a16="http://schemas.microsoft.com/office/drawing/2014/main" id="{D19FAD03-3EE1-E42C-4C76-05CF9F2F5D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198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23" name="Agenda 3">
            <a:extLst>
              <a:ext uri="{FF2B5EF4-FFF2-40B4-BE49-F238E27FC236}">
                <a16:creationId xmlns:a16="http://schemas.microsoft.com/office/drawing/2014/main" id="{7B09E161-6A46-A0A4-3410-A5559EE998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0" y="226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24" name="Explanation 3">
            <a:extLst>
              <a:ext uri="{FF2B5EF4-FFF2-40B4-BE49-F238E27FC236}">
                <a16:creationId xmlns:a16="http://schemas.microsoft.com/office/drawing/2014/main" id="{0ACBE52F-DCBB-0E84-A956-E0ACBFE19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252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25" name="Agenda 4">
            <a:extLst>
              <a:ext uri="{FF2B5EF4-FFF2-40B4-BE49-F238E27FC236}">
                <a16:creationId xmlns:a16="http://schemas.microsoft.com/office/drawing/2014/main" id="{2CA06B53-2105-4D61-4F77-2CFDC60F6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0000" y="280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26" name="Explanation 4">
            <a:extLst>
              <a:ext uri="{FF2B5EF4-FFF2-40B4-BE49-F238E27FC236}">
                <a16:creationId xmlns:a16="http://schemas.microsoft.com/office/drawing/2014/main" id="{22B16207-58F5-5ACC-A462-4BC58711B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0000" y="306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27" name="Agenda 5">
            <a:extLst>
              <a:ext uri="{FF2B5EF4-FFF2-40B4-BE49-F238E27FC236}">
                <a16:creationId xmlns:a16="http://schemas.microsoft.com/office/drawing/2014/main" id="{D9B3F81A-410B-A867-5DB5-C3899AE23A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000" y="334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28" name="Explanation 5">
            <a:extLst>
              <a:ext uri="{FF2B5EF4-FFF2-40B4-BE49-F238E27FC236}">
                <a16:creationId xmlns:a16="http://schemas.microsoft.com/office/drawing/2014/main" id="{F0AFD06C-A642-4C3A-4E67-B3C4EDDBA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000" y="360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29" name="Agenda 6">
            <a:extLst>
              <a:ext uri="{FF2B5EF4-FFF2-40B4-BE49-F238E27FC236}">
                <a16:creationId xmlns:a16="http://schemas.microsoft.com/office/drawing/2014/main" id="{B8536691-FD02-522A-AD0E-D2FC0F3BC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000" y="3888000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30" name="Explanation 6">
            <a:extLst>
              <a:ext uri="{FF2B5EF4-FFF2-40B4-BE49-F238E27FC236}">
                <a16:creationId xmlns:a16="http://schemas.microsoft.com/office/drawing/2014/main" id="{95F62430-ADE7-A0A3-44C1-C75AB31707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000" y="4140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31" name="Agenda 7">
            <a:extLst>
              <a:ext uri="{FF2B5EF4-FFF2-40B4-BE49-F238E27FC236}">
                <a16:creationId xmlns:a16="http://schemas.microsoft.com/office/drawing/2014/main" id="{666E9225-3B0B-4D67-2C39-2EB3F0D5A5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000" y="4392844"/>
            <a:ext cx="4932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32" name="Explanation 7">
            <a:extLst>
              <a:ext uri="{FF2B5EF4-FFF2-40B4-BE49-F238E27FC236}">
                <a16:creationId xmlns:a16="http://schemas.microsoft.com/office/drawing/2014/main" id="{37A8542B-DD96-3715-FF43-60285EF9DF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60000" y="4644000"/>
            <a:ext cx="4932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44" name="Agenda 1">
            <a:extLst>
              <a:ext uri="{FF2B5EF4-FFF2-40B4-BE49-F238E27FC236}">
                <a16:creationId xmlns:a16="http://schemas.microsoft.com/office/drawing/2014/main" id="{B67C5414-6D4D-A1A3-46C8-FFB45555F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5" name="Explanation 1">
            <a:extLst>
              <a:ext uri="{FF2B5EF4-FFF2-40B4-BE49-F238E27FC236}">
                <a16:creationId xmlns:a16="http://schemas.microsoft.com/office/drawing/2014/main" id="{09DD9064-663D-646D-53AA-C27CA61505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6" name="Agenda 2">
            <a:extLst>
              <a:ext uri="{FF2B5EF4-FFF2-40B4-BE49-F238E27FC236}">
                <a16:creationId xmlns:a16="http://schemas.microsoft.com/office/drawing/2014/main" id="{1F23FBA8-5831-5A4E-B822-0EF1AC55F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7" name="Explanation 2">
            <a:extLst>
              <a:ext uri="{FF2B5EF4-FFF2-40B4-BE49-F238E27FC236}">
                <a16:creationId xmlns:a16="http://schemas.microsoft.com/office/drawing/2014/main" id="{68A1AD32-32F0-A991-DAE6-9A02A23329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8" name="Agenda 3">
            <a:extLst>
              <a:ext uri="{FF2B5EF4-FFF2-40B4-BE49-F238E27FC236}">
                <a16:creationId xmlns:a16="http://schemas.microsoft.com/office/drawing/2014/main" id="{6A083D32-18E5-B44E-A054-643168974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9" name="Explanation 3">
            <a:extLst>
              <a:ext uri="{FF2B5EF4-FFF2-40B4-BE49-F238E27FC236}">
                <a16:creationId xmlns:a16="http://schemas.microsoft.com/office/drawing/2014/main" id="{4C6D6E5B-875E-486E-64B2-84BCAD1CDF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0" name="Agenda 4">
            <a:extLst>
              <a:ext uri="{FF2B5EF4-FFF2-40B4-BE49-F238E27FC236}">
                <a16:creationId xmlns:a16="http://schemas.microsoft.com/office/drawing/2014/main" id="{7373C521-D0AB-3471-960C-03BC16F491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1" name="Explanation 4">
            <a:extLst>
              <a:ext uri="{FF2B5EF4-FFF2-40B4-BE49-F238E27FC236}">
                <a16:creationId xmlns:a16="http://schemas.microsoft.com/office/drawing/2014/main" id="{9FC35B6F-76C3-2CB8-6F5B-B57838F96D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2" name="Agenda 5">
            <a:extLst>
              <a:ext uri="{FF2B5EF4-FFF2-40B4-BE49-F238E27FC236}">
                <a16:creationId xmlns:a16="http://schemas.microsoft.com/office/drawing/2014/main" id="{D2748C20-240B-F75F-1255-66AC3BD522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3" name="Explanation 5">
            <a:extLst>
              <a:ext uri="{FF2B5EF4-FFF2-40B4-BE49-F238E27FC236}">
                <a16:creationId xmlns:a16="http://schemas.microsoft.com/office/drawing/2014/main" id="{C3F752EB-C7A9-9B4C-CF61-9453EB7926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4" name="Agenda 6">
            <a:extLst>
              <a:ext uri="{FF2B5EF4-FFF2-40B4-BE49-F238E27FC236}">
                <a16:creationId xmlns:a16="http://schemas.microsoft.com/office/drawing/2014/main" id="{FB12DE0C-93D4-2C45-37BF-2F81E37D75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5" name="Explanation 6">
            <a:extLst>
              <a:ext uri="{FF2B5EF4-FFF2-40B4-BE49-F238E27FC236}">
                <a16:creationId xmlns:a16="http://schemas.microsoft.com/office/drawing/2014/main" id="{C992DC9E-06C5-C58E-AA2C-7CCC046FA53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6" name="Agenda 7">
            <a:extLst>
              <a:ext uri="{FF2B5EF4-FFF2-40B4-BE49-F238E27FC236}">
                <a16:creationId xmlns:a16="http://schemas.microsoft.com/office/drawing/2014/main" id="{E3F229EC-157C-65EC-5614-418C1E2A4A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7" name="Explanation 7">
            <a:extLst>
              <a:ext uri="{FF2B5EF4-FFF2-40B4-BE49-F238E27FC236}">
                <a16:creationId xmlns:a16="http://schemas.microsoft.com/office/drawing/2014/main" id="{4B2242F8-0F13-B63D-7480-99C6C6186A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8" name="Agenda 8">
            <a:extLst>
              <a:ext uri="{FF2B5EF4-FFF2-40B4-BE49-F238E27FC236}">
                <a16:creationId xmlns:a16="http://schemas.microsoft.com/office/drawing/2014/main" id="{7FD45869-4BAB-F100-AC42-DC262B70AD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9" name="Explanation 8">
            <a:extLst>
              <a:ext uri="{FF2B5EF4-FFF2-40B4-BE49-F238E27FC236}">
                <a16:creationId xmlns:a16="http://schemas.microsoft.com/office/drawing/2014/main" id="{D375C40C-932F-05C8-4A47-B337CC9EFA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407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08980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27419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1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90585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2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5760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3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77472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4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43092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5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0603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1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0603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2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15133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2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01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8AF4D79-515E-E8D9-76E7-49F68856AD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17332A-FFE4-5AED-86D3-78745D025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7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8E68E0EB-43B9-65F6-22B4-6F83DC783BE3}"/>
              </a:ext>
            </a:extLst>
          </p:cNvPr>
          <p:cNvSpPr txBox="1"/>
          <p:nvPr userDrawn="1"/>
        </p:nvSpPr>
        <p:spPr>
          <a:xfrm>
            <a:off x="251520" y="2712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2F227430-DF20-46BC-F68E-8C9120E224C0}"/>
              </a:ext>
            </a:extLst>
          </p:cNvPr>
          <p:cNvCxnSpPr>
            <a:cxnSpLocks/>
          </p:cNvCxnSpPr>
          <p:nvPr userDrawn="1"/>
        </p:nvCxnSpPr>
        <p:spPr>
          <a:xfrm>
            <a:off x="972000" y="1488484"/>
            <a:ext cx="0" cy="18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1">
            <a:extLst>
              <a:ext uri="{FF2B5EF4-FFF2-40B4-BE49-F238E27FC236}">
                <a16:creationId xmlns:a16="http://schemas.microsoft.com/office/drawing/2014/main" id="{A4C0AE80-B802-9179-329E-422F13122AC3}"/>
              </a:ext>
            </a:extLst>
          </p:cNvPr>
          <p:cNvSpPr txBox="1"/>
          <p:nvPr userDrawn="1"/>
        </p:nvSpPr>
        <p:spPr>
          <a:xfrm>
            <a:off x="251520" y="2100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0" name="Gerader Verbinder 34">
            <a:extLst>
              <a:ext uri="{FF2B5EF4-FFF2-40B4-BE49-F238E27FC236}">
                <a16:creationId xmlns:a16="http://schemas.microsoft.com/office/drawing/2014/main" id="{ADFAF2DF-A7E3-04AF-BBA5-2B3836D19474}"/>
              </a:ext>
            </a:extLst>
          </p:cNvPr>
          <p:cNvCxnSpPr/>
          <p:nvPr userDrawn="1"/>
        </p:nvCxnSpPr>
        <p:spPr>
          <a:xfrm>
            <a:off x="251520" y="2676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FB09D6-55C3-8530-8B1C-A8EA708D7D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31">
            <a:extLst>
              <a:ext uri="{FF2B5EF4-FFF2-40B4-BE49-F238E27FC236}">
                <a16:creationId xmlns:a16="http://schemas.microsoft.com/office/drawing/2014/main" id="{CF91A9A8-0042-9B83-A74A-4D4E83A2E8C3}"/>
              </a:ext>
            </a:extLst>
          </p:cNvPr>
          <p:cNvSpPr txBox="1"/>
          <p:nvPr userDrawn="1"/>
        </p:nvSpPr>
        <p:spPr>
          <a:xfrm>
            <a:off x="252000" y="148848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E7A9FC6B-4C9E-EA7E-BB33-88D006B9BB45}"/>
              </a:ext>
            </a:extLst>
          </p:cNvPr>
          <p:cNvCxnSpPr/>
          <p:nvPr userDrawn="1"/>
        </p:nvCxnSpPr>
        <p:spPr>
          <a:xfrm>
            <a:off x="252000" y="2064484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genda 1">
            <a:extLst>
              <a:ext uri="{FF2B5EF4-FFF2-40B4-BE49-F238E27FC236}">
                <a16:creationId xmlns:a16="http://schemas.microsoft.com/office/drawing/2014/main" id="{F833F18C-F81C-C052-75E1-78DA40EE5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51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18" name="Agenda 2">
            <a:extLst>
              <a:ext uri="{FF2B5EF4-FFF2-40B4-BE49-F238E27FC236}">
                <a16:creationId xmlns:a16="http://schemas.microsoft.com/office/drawing/2014/main" id="{DE518A0C-8BA6-F98F-AEC1-0FE860FA33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2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20" name="Agenda 3">
            <a:extLst>
              <a:ext uri="{FF2B5EF4-FFF2-40B4-BE49-F238E27FC236}">
                <a16:creationId xmlns:a16="http://schemas.microsoft.com/office/drawing/2014/main" id="{F8EEDE77-88BF-E867-30D2-46ACC15B5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9" name="Agenda 1">
            <a:extLst>
              <a:ext uri="{FF2B5EF4-FFF2-40B4-BE49-F238E27FC236}">
                <a16:creationId xmlns:a16="http://schemas.microsoft.com/office/drawing/2014/main" id="{18F19F66-19BC-81C1-51AA-2E137120C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0" name="Explanation 1">
            <a:extLst>
              <a:ext uri="{FF2B5EF4-FFF2-40B4-BE49-F238E27FC236}">
                <a16:creationId xmlns:a16="http://schemas.microsoft.com/office/drawing/2014/main" id="{F3E3F3F2-4F46-B5A3-EFE9-D01BE5D443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1" name="Agenda 2">
            <a:extLst>
              <a:ext uri="{FF2B5EF4-FFF2-40B4-BE49-F238E27FC236}">
                <a16:creationId xmlns:a16="http://schemas.microsoft.com/office/drawing/2014/main" id="{AC11A433-17B4-2C3C-25F8-0BF9DAAEE7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2" name="Explanation 2">
            <a:extLst>
              <a:ext uri="{FF2B5EF4-FFF2-40B4-BE49-F238E27FC236}">
                <a16:creationId xmlns:a16="http://schemas.microsoft.com/office/drawing/2014/main" id="{2384EE0C-F9A9-A6CB-01D2-4EA5D77330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3" name="Agenda 3">
            <a:extLst>
              <a:ext uri="{FF2B5EF4-FFF2-40B4-BE49-F238E27FC236}">
                <a16:creationId xmlns:a16="http://schemas.microsoft.com/office/drawing/2014/main" id="{B77ED3CD-BE00-E974-6507-A461F566CF4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4" name="Explanation 3">
            <a:extLst>
              <a:ext uri="{FF2B5EF4-FFF2-40B4-BE49-F238E27FC236}">
                <a16:creationId xmlns:a16="http://schemas.microsoft.com/office/drawing/2014/main" id="{DEDCBE95-F123-A2F2-CEC5-340E16B492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5" name="Agenda 4">
            <a:extLst>
              <a:ext uri="{FF2B5EF4-FFF2-40B4-BE49-F238E27FC236}">
                <a16:creationId xmlns:a16="http://schemas.microsoft.com/office/drawing/2014/main" id="{B1B8881F-8153-AD9A-8A4B-442DD7ED04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6" name="Explanation 4">
            <a:extLst>
              <a:ext uri="{FF2B5EF4-FFF2-40B4-BE49-F238E27FC236}">
                <a16:creationId xmlns:a16="http://schemas.microsoft.com/office/drawing/2014/main" id="{F6669F3B-614E-6A21-32A2-384257C90E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7" name="Agenda 5">
            <a:extLst>
              <a:ext uri="{FF2B5EF4-FFF2-40B4-BE49-F238E27FC236}">
                <a16:creationId xmlns:a16="http://schemas.microsoft.com/office/drawing/2014/main" id="{9B074305-B8FC-7B23-9F2F-F2A3AEA8F8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8" name="Explanation 5">
            <a:extLst>
              <a:ext uri="{FF2B5EF4-FFF2-40B4-BE49-F238E27FC236}">
                <a16:creationId xmlns:a16="http://schemas.microsoft.com/office/drawing/2014/main" id="{0F30D4EA-59D5-1C67-8DED-4846B1E116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49" name="Agenda 6">
            <a:extLst>
              <a:ext uri="{FF2B5EF4-FFF2-40B4-BE49-F238E27FC236}">
                <a16:creationId xmlns:a16="http://schemas.microsoft.com/office/drawing/2014/main" id="{501AB415-9C7D-81A6-7129-1AAB1C707E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0" name="Explanation 6">
            <a:extLst>
              <a:ext uri="{FF2B5EF4-FFF2-40B4-BE49-F238E27FC236}">
                <a16:creationId xmlns:a16="http://schemas.microsoft.com/office/drawing/2014/main" id="{BCD9448D-58EF-7931-EFF3-9996A811FA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1" name="Agenda 7">
            <a:extLst>
              <a:ext uri="{FF2B5EF4-FFF2-40B4-BE49-F238E27FC236}">
                <a16:creationId xmlns:a16="http://schemas.microsoft.com/office/drawing/2014/main" id="{7734C441-8F80-B023-FB4A-19E738FA6F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2" name="Explanation 7">
            <a:extLst>
              <a:ext uri="{FF2B5EF4-FFF2-40B4-BE49-F238E27FC236}">
                <a16:creationId xmlns:a16="http://schemas.microsoft.com/office/drawing/2014/main" id="{D41E0DD7-BBC9-5EE6-90BE-9FC7084359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3" name="Agenda 8">
            <a:extLst>
              <a:ext uri="{FF2B5EF4-FFF2-40B4-BE49-F238E27FC236}">
                <a16:creationId xmlns:a16="http://schemas.microsoft.com/office/drawing/2014/main" id="{634276BC-5DBB-0146-70A4-6540E3839E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4" name="Explanation 8">
            <a:extLst>
              <a:ext uri="{FF2B5EF4-FFF2-40B4-BE49-F238E27FC236}">
                <a16:creationId xmlns:a16="http://schemas.microsoft.com/office/drawing/2014/main" id="{50B3FBB3-A316-B876-B04F-B81D18CBC9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909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11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401538E7-748D-9B9D-8BC7-0F9A5D6B2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D3D839C-2832-158D-4AB5-14052E93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8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62FC8474-8B54-1B9A-DF49-F2A95B452BA3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ED03F228-EE1F-12FF-83B9-777CE75F56C1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9" name="Gerader Verbinder 22">
            <a:extLst>
              <a:ext uri="{FF2B5EF4-FFF2-40B4-BE49-F238E27FC236}">
                <a16:creationId xmlns:a16="http://schemas.microsoft.com/office/drawing/2014/main" id="{596668F4-4AE5-DA74-C42E-CA7DA241A119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8">
            <a:extLst>
              <a:ext uri="{FF2B5EF4-FFF2-40B4-BE49-F238E27FC236}">
                <a16:creationId xmlns:a16="http://schemas.microsoft.com/office/drawing/2014/main" id="{CCD6992A-D2B0-4284-4DEF-2E949C3E1E1D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412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31">
            <a:extLst>
              <a:ext uri="{FF2B5EF4-FFF2-40B4-BE49-F238E27FC236}">
                <a16:creationId xmlns:a16="http://schemas.microsoft.com/office/drawing/2014/main" id="{9EE3B03A-5B79-31B0-C13A-A6C7FFE25358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14" name="Gerader Verbinder 34">
            <a:extLst>
              <a:ext uri="{FF2B5EF4-FFF2-40B4-BE49-F238E27FC236}">
                <a16:creationId xmlns:a16="http://schemas.microsoft.com/office/drawing/2014/main" id="{93149B30-330E-560B-1918-CAFE65425245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F23E09-8072-450A-E303-A32F7130DE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feld 31">
            <a:extLst>
              <a:ext uri="{FF2B5EF4-FFF2-40B4-BE49-F238E27FC236}">
                <a16:creationId xmlns:a16="http://schemas.microsoft.com/office/drawing/2014/main" id="{63BC85B0-3442-9A58-D4B0-D6DCB9E406D8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19" name="Gerader Verbinder 34">
            <a:extLst>
              <a:ext uri="{FF2B5EF4-FFF2-40B4-BE49-F238E27FC236}">
                <a16:creationId xmlns:a16="http://schemas.microsoft.com/office/drawing/2014/main" id="{C6BD104E-6856-C6CD-01BF-E8F76E2DB0A3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genda 1">
            <a:extLst>
              <a:ext uri="{FF2B5EF4-FFF2-40B4-BE49-F238E27FC236}">
                <a16:creationId xmlns:a16="http://schemas.microsoft.com/office/drawing/2014/main" id="{4CC24961-82CB-B44A-2765-446F48CECC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3462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30" name="Agenda 2">
            <a:extLst>
              <a:ext uri="{FF2B5EF4-FFF2-40B4-BE49-F238E27FC236}">
                <a16:creationId xmlns:a16="http://schemas.microsoft.com/office/drawing/2014/main" id="{17407011-1827-9D4C-989D-8594468FDD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3462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32" name="Agenda 3">
            <a:extLst>
              <a:ext uri="{FF2B5EF4-FFF2-40B4-BE49-F238E27FC236}">
                <a16:creationId xmlns:a16="http://schemas.microsoft.com/office/drawing/2014/main" id="{C9BF4840-535E-6D10-3388-E45C4A150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462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4" name="Agenda 4">
            <a:extLst>
              <a:ext uri="{FF2B5EF4-FFF2-40B4-BE49-F238E27FC236}">
                <a16:creationId xmlns:a16="http://schemas.microsoft.com/office/drawing/2014/main" id="{BEAA8B23-EA70-4257-A3C6-9D5C96B078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462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CB01C861-687E-9DE6-8143-0ABD551545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2C3D4350-D022-E018-96BE-F7F996D05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042FDFD-FD7F-2EF8-8CA1-FC123015B0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63C11C29-18F7-7540-36A8-ECAE299272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E27CB0EC-3FA5-087A-CFA9-F4E2315C20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29B87FF1-69D1-9785-515F-8EA5583E57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C5D01BCF-4E1A-B1CB-54EE-1FCA2EC172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27512F2B-5BE9-90E4-099F-1D6F7B6FD8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E226A560-181D-8719-E19F-9CC97E9CE7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9D202A33-368A-EEB2-6C32-5A96E2A771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46" name="Agenda 6">
            <a:extLst>
              <a:ext uri="{FF2B5EF4-FFF2-40B4-BE49-F238E27FC236}">
                <a16:creationId xmlns:a16="http://schemas.microsoft.com/office/drawing/2014/main" id="{38AF967E-CCCF-60D9-BF14-41CF9E9D5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47" name="Explanation 6">
            <a:extLst>
              <a:ext uri="{FF2B5EF4-FFF2-40B4-BE49-F238E27FC236}">
                <a16:creationId xmlns:a16="http://schemas.microsoft.com/office/drawing/2014/main" id="{20E6471C-1284-647C-3F11-2A6EC28084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48" name="Agenda 7">
            <a:extLst>
              <a:ext uri="{FF2B5EF4-FFF2-40B4-BE49-F238E27FC236}">
                <a16:creationId xmlns:a16="http://schemas.microsoft.com/office/drawing/2014/main" id="{AEB6DC52-211D-CCCD-6EEA-423584B350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49" name="Explanation 7">
            <a:extLst>
              <a:ext uri="{FF2B5EF4-FFF2-40B4-BE49-F238E27FC236}">
                <a16:creationId xmlns:a16="http://schemas.microsoft.com/office/drawing/2014/main" id="{79EEE8FD-766E-D9E6-14C7-2098E72A8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0" name="Agenda 8">
            <a:extLst>
              <a:ext uri="{FF2B5EF4-FFF2-40B4-BE49-F238E27FC236}">
                <a16:creationId xmlns:a16="http://schemas.microsoft.com/office/drawing/2014/main" id="{D14F1C6A-DAAE-1C40-CE4C-7D4372058D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1" name="Explanation 8">
            <a:extLst>
              <a:ext uri="{FF2B5EF4-FFF2-40B4-BE49-F238E27FC236}">
                <a16:creationId xmlns:a16="http://schemas.microsoft.com/office/drawing/2014/main" id="{367BBD83-0900-8BAA-84B1-FDA38DB177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530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2AA7995D-25AB-CF63-7937-278071C9C70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92EA391-2EE7-913A-577C-D7A3ABA8C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95756AA-C307-42AD-F870-D647AF27E10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476EBCD9-2E27-3355-F041-D8953D267507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7DD4BA4-B838-E77F-F7F1-0B679B5A7F10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3" name="Gerader Verbinder 22">
            <a:extLst>
              <a:ext uri="{FF2B5EF4-FFF2-40B4-BE49-F238E27FC236}">
                <a16:creationId xmlns:a16="http://schemas.microsoft.com/office/drawing/2014/main" id="{8B8C80A4-9689-A9C6-5430-46E0FE3BD99E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3">
            <a:extLst>
              <a:ext uri="{FF2B5EF4-FFF2-40B4-BE49-F238E27FC236}">
                <a16:creationId xmlns:a16="http://schemas.microsoft.com/office/drawing/2014/main" id="{7F4D4B35-4188-4D74-9AF5-8F3DEF57E03E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E9744FD0-B810-F00B-3711-79D79229823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024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1">
            <a:extLst>
              <a:ext uri="{FF2B5EF4-FFF2-40B4-BE49-F238E27FC236}">
                <a16:creationId xmlns:a16="http://schemas.microsoft.com/office/drawing/2014/main" id="{82E1F378-421A-A264-40D0-CEF15A484B1D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9084E9C-1E86-8F4D-36CD-11E4EE7D5140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A609AB-2586-9715-A640-FD04F90F7E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1">
            <a:extLst>
              <a:ext uri="{FF2B5EF4-FFF2-40B4-BE49-F238E27FC236}">
                <a16:creationId xmlns:a16="http://schemas.microsoft.com/office/drawing/2014/main" id="{FC790BFB-0B62-D81E-54C9-2EC020A828F1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2" name="Gerader Verbinder 34">
            <a:extLst>
              <a:ext uri="{FF2B5EF4-FFF2-40B4-BE49-F238E27FC236}">
                <a16:creationId xmlns:a16="http://schemas.microsoft.com/office/drawing/2014/main" id="{1B275314-5DB6-36FB-C57B-E8B07516AED6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genda 1">
            <a:extLst>
              <a:ext uri="{FF2B5EF4-FFF2-40B4-BE49-F238E27FC236}">
                <a16:creationId xmlns:a16="http://schemas.microsoft.com/office/drawing/2014/main" id="{6E1832E0-A895-3618-E564-8E00DED12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35" name="Agenda 2">
            <a:extLst>
              <a:ext uri="{FF2B5EF4-FFF2-40B4-BE49-F238E27FC236}">
                <a16:creationId xmlns:a16="http://schemas.microsoft.com/office/drawing/2014/main" id="{CFFE80B1-C7F0-EC78-593E-165CD190A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37" name="Agenda 3">
            <a:extLst>
              <a:ext uri="{FF2B5EF4-FFF2-40B4-BE49-F238E27FC236}">
                <a16:creationId xmlns:a16="http://schemas.microsoft.com/office/drawing/2014/main" id="{E9F64D19-FE89-4C3A-D555-462955298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9" name="Agenda 4">
            <a:extLst>
              <a:ext uri="{FF2B5EF4-FFF2-40B4-BE49-F238E27FC236}">
                <a16:creationId xmlns:a16="http://schemas.microsoft.com/office/drawing/2014/main" id="{BB7F5F78-1956-8314-ACFE-77FC6E71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41" name="Agenda 5">
            <a:extLst>
              <a:ext uri="{FF2B5EF4-FFF2-40B4-BE49-F238E27FC236}">
                <a16:creationId xmlns:a16="http://schemas.microsoft.com/office/drawing/2014/main" id="{255F4564-88C4-A094-045A-35A2064067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F15367DA-9493-1E1A-7E9F-477DE4F6D0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4" name="Explanation 1">
            <a:extLst>
              <a:ext uri="{FF2B5EF4-FFF2-40B4-BE49-F238E27FC236}">
                <a16:creationId xmlns:a16="http://schemas.microsoft.com/office/drawing/2014/main" id="{9A83275F-77EB-08A2-FB51-738A8ADC82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63B6813C-5473-0DDC-4F55-947B52C63B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6" name="Explanation 2">
            <a:extLst>
              <a:ext uri="{FF2B5EF4-FFF2-40B4-BE49-F238E27FC236}">
                <a16:creationId xmlns:a16="http://schemas.microsoft.com/office/drawing/2014/main" id="{55D4F3DB-264D-3D5E-92F5-2EFD8AAD2B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947AF271-16E4-E633-8BD8-AEB1AC399D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8" name="Explanation 3">
            <a:extLst>
              <a:ext uri="{FF2B5EF4-FFF2-40B4-BE49-F238E27FC236}">
                <a16:creationId xmlns:a16="http://schemas.microsoft.com/office/drawing/2014/main" id="{FA94A6C8-1B45-73CA-2C7D-755671901E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FCA3D257-2843-3ADD-7DFC-512E37E30C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0" name="Explanation 4">
            <a:extLst>
              <a:ext uri="{FF2B5EF4-FFF2-40B4-BE49-F238E27FC236}">
                <a16:creationId xmlns:a16="http://schemas.microsoft.com/office/drawing/2014/main" id="{368DDA91-9960-AEEB-9A3F-3C3A74C067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3B061B16-04C2-6693-AF16-C6BE6A2E21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2" name="Explanation 5">
            <a:extLst>
              <a:ext uri="{FF2B5EF4-FFF2-40B4-BE49-F238E27FC236}">
                <a16:creationId xmlns:a16="http://schemas.microsoft.com/office/drawing/2014/main" id="{A7065F07-5A00-C443-9F4F-ACDE4DFF03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55922371-712B-7FAE-54BC-5FA8731C38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4" name="Explanation 6">
            <a:extLst>
              <a:ext uri="{FF2B5EF4-FFF2-40B4-BE49-F238E27FC236}">
                <a16:creationId xmlns:a16="http://schemas.microsoft.com/office/drawing/2014/main" id="{EC5711B0-DECD-D4C8-8B2B-3F0B3C6C41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FC2A2B45-45FD-7D10-8CA1-4E22766F5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6" name="Explanation 7">
            <a:extLst>
              <a:ext uri="{FF2B5EF4-FFF2-40B4-BE49-F238E27FC236}">
                <a16:creationId xmlns:a16="http://schemas.microsoft.com/office/drawing/2014/main" id="{BD92A1CA-6A89-4E59-3533-66BD02BB74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7" name="Agenda 8">
            <a:extLst>
              <a:ext uri="{FF2B5EF4-FFF2-40B4-BE49-F238E27FC236}">
                <a16:creationId xmlns:a16="http://schemas.microsoft.com/office/drawing/2014/main" id="{F771CAF9-463E-5670-12F9-4B631540ED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8" name="Explanation 8">
            <a:extLst>
              <a:ext uri="{FF2B5EF4-FFF2-40B4-BE49-F238E27FC236}">
                <a16:creationId xmlns:a16="http://schemas.microsoft.com/office/drawing/2014/main" id="{9A31F492-D8D9-011A-35C9-53231BA5DE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410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34E39C5E-B208-E854-AC5F-906EEBEF40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D93B106-0B66-6ED4-DA9F-522DDA77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288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AC3C1BB8-BFC5-85C1-5F6E-CC3642DB0E57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541B5729-9948-9609-927D-4FBDA2D17DA2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8757D976-194F-5A73-DCB1-6E99F2D4A6C7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AAF38478-21F8-C90A-F959-B471E2E8A03F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5BFA98CE-600F-255D-8EFD-EBAADACB23DB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0AF1119F-975A-10AC-2452-DFC08AB157C1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3B07A3EF-C03F-741A-519A-978A2B5655EF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8">
            <a:extLst>
              <a:ext uri="{FF2B5EF4-FFF2-40B4-BE49-F238E27FC236}">
                <a16:creationId xmlns:a16="http://schemas.microsoft.com/office/drawing/2014/main" id="{A98A248B-875C-E29B-C3B8-5CC069D5830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1">
            <a:extLst>
              <a:ext uri="{FF2B5EF4-FFF2-40B4-BE49-F238E27FC236}">
                <a16:creationId xmlns:a16="http://schemas.microsoft.com/office/drawing/2014/main" id="{8018FC20-F350-2758-1530-C969EC349103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4" name="Gerader Verbinder 34">
            <a:extLst>
              <a:ext uri="{FF2B5EF4-FFF2-40B4-BE49-F238E27FC236}">
                <a16:creationId xmlns:a16="http://schemas.microsoft.com/office/drawing/2014/main" id="{CFD36552-E938-832F-25CA-648AE35ABA99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2D70CE2-BA86-B65D-17F7-A38E5284FA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feld 31">
            <a:extLst>
              <a:ext uri="{FF2B5EF4-FFF2-40B4-BE49-F238E27FC236}">
                <a16:creationId xmlns:a16="http://schemas.microsoft.com/office/drawing/2014/main" id="{5250D475-1BF1-FA20-B731-417746051E20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7" name="Gerader Verbinder 34">
            <a:extLst>
              <a:ext uri="{FF2B5EF4-FFF2-40B4-BE49-F238E27FC236}">
                <a16:creationId xmlns:a16="http://schemas.microsoft.com/office/drawing/2014/main" id="{2A0CF935-B3C5-269B-A465-32D8CF4F8022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genda 1">
            <a:extLst>
              <a:ext uri="{FF2B5EF4-FFF2-40B4-BE49-F238E27FC236}">
                <a16:creationId xmlns:a16="http://schemas.microsoft.com/office/drawing/2014/main" id="{05DAACF1-D99E-EBD5-00AB-4FF947BFF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40" name="Agenda 2">
            <a:extLst>
              <a:ext uri="{FF2B5EF4-FFF2-40B4-BE49-F238E27FC236}">
                <a16:creationId xmlns:a16="http://schemas.microsoft.com/office/drawing/2014/main" id="{1B715494-DBFC-158F-4B44-4BE34F57B2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42" name="Agenda 3">
            <a:extLst>
              <a:ext uri="{FF2B5EF4-FFF2-40B4-BE49-F238E27FC236}">
                <a16:creationId xmlns:a16="http://schemas.microsoft.com/office/drawing/2014/main" id="{16148BE1-034F-E74D-F2A6-3C9A64A98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44" name="Agenda 4">
            <a:extLst>
              <a:ext uri="{FF2B5EF4-FFF2-40B4-BE49-F238E27FC236}">
                <a16:creationId xmlns:a16="http://schemas.microsoft.com/office/drawing/2014/main" id="{5A559478-51B8-9C1C-CCB6-D7A28804A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46" name="Agenda 5">
            <a:extLst>
              <a:ext uri="{FF2B5EF4-FFF2-40B4-BE49-F238E27FC236}">
                <a16:creationId xmlns:a16="http://schemas.microsoft.com/office/drawing/2014/main" id="{8858135B-E851-F772-9814-E525516BE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48" name="Agenda 6">
            <a:extLst>
              <a:ext uri="{FF2B5EF4-FFF2-40B4-BE49-F238E27FC236}">
                <a16:creationId xmlns:a16="http://schemas.microsoft.com/office/drawing/2014/main" id="{48E0ABCB-10AE-C22E-2B84-552153E844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14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6</a:t>
            </a:r>
            <a:endParaRPr lang="en-DE"/>
          </a:p>
        </p:txBody>
      </p:sp>
      <p:sp>
        <p:nvSpPr>
          <p:cNvPr id="50" name="Agenda 1">
            <a:extLst>
              <a:ext uri="{FF2B5EF4-FFF2-40B4-BE49-F238E27FC236}">
                <a16:creationId xmlns:a16="http://schemas.microsoft.com/office/drawing/2014/main" id="{EB8F811E-9B0F-C2F2-4A73-D91A4C1DEC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1" name="Explanation 1">
            <a:extLst>
              <a:ext uri="{FF2B5EF4-FFF2-40B4-BE49-F238E27FC236}">
                <a16:creationId xmlns:a16="http://schemas.microsoft.com/office/drawing/2014/main" id="{06341A1D-A44D-EF68-B8CA-E8438922D7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2" name="Agenda 2">
            <a:extLst>
              <a:ext uri="{FF2B5EF4-FFF2-40B4-BE49-F238E27FC236}">
                <a16:creationId xmlns:a16="http://schemas.microsoft.com/office/drawing/2014/main" id="{C104D81B-B040-9B6F-0782-C0CC895F1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3" name="Explanation 2">
            <a:extLst>
              <a:ext uri="{FF2B5EF4-FFF2-40B4-BE49-F238E27FC236}">
                <a16:creationId xmlns:a16="http://schemas.microsoft.com/office/drawing/2014/main" id="{B4691C0C-0059-7B7F-EC2C-84746459AB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4" name="Agenda 3">
            <a:extLst>
              <a:ext uri="{FF2B5EF4-FFF2-40B4-BE49-F238E27FC236}">
                <a16:creationId xmlns:a16="http://schemas.microsoft.com/office/drawing/2014/main" id="{174ECBE4-940B-1844-1A8E-B3016C3D2B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5" name="Explanation 3">
            <a:extLst>
              <a:ext uri="{FF2B5EF4-FFF2-40B4-BE49-F238E27FC236}">
                <a16:creationId xmlns:a16="http://schemas.microsoft.com/office/drawing/2014/main" id="{6E4EBE29-F5D1-81AB-B55C-54CA82ECB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6" name="Agenda 4">
            <a:extLst>
              <a:ext uri="{FF2B5EF4-FFF2-40B4-BE49-F238E27FC236}">
                <a16:creationId xmlns:a16="http://schemas.microsoft.com/office/drawing/2014/main" id="{D0A8AE95-57C0-F39E-A401-D9135DB030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7" name="Explanation 4">
            <a:extLst>
              <a:ext uri="{FF2B5EF4-FFF2-40B4-BE49-F238E27FC236}">
                <a16:creationId xmlns:a16="http://schemas.microsoft.com/office/drawing/2014/main" id="{61FE4C90-68EF-DB50-1946-2FB01B3FBE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8" name="Agenda 5">
            <a:extLst>
              <a:ext uri="{FF2B5EF4-FFF2-40B4-BE49-F238E27FC236}">
                <a16:creationId xmlns:a16="http://schemas.microsoft.com/office/drawing/2014/main" id="{7DBFA3FC-333A-8588-0BCB-C62E3B1280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9" name="Explanation 5">
            <a:extLst>
              <a:ext uri="{FF2B5EF4-FFF2-40B4-BE49-F238E27FC236}">
                <a16:creationId xmlns:a16="http://schemas.microsoft.com/office/drawing/2014/main" id="{14567C94-7C34-806F-AB9B-D437DAAAFC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0" name="Agenda 6">
            <a:extLst>
              <a:ext uri="{FF2B5EF4-FFF2-40B4-BE49-F238E27FC236}">
                <a16:creationId xmlns:a16="http://schemas.microsoft.com/office/drawing/2014/main" id="{AA5761A7-0364-6D5F-4BBD-05FC18594E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1" name="Explanation 6">
            <a:extLst>
              <a:ext uri="{FF2B5EF4-FFF2-40B4-BE49-F238E27FC236}">
                <a16:creationId xmlns:a16="http://schemas.microsoft.com/office/drawing/2014/main" id="{55150F89-E692-D013-B715-A56EAC8C49F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2" name="Agenda 7">
            <a:extLst>
              <a:ext uri="{FF2B5EF4-FFF2-40B4-BE49-F238E27FC236}">
                <a16:creationId xmlns:a16="http://schemas.microsoft.com/office/drawing/2014/main" id="{F168A212-8093-DFB5-0BF2-ED69957DBE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3" name="Explanation 7">
            <a:extLst>
              <a:ext uri="{FF2B5EF4-FFF2-40B4-BE49-F238E27FC236}">
                <a16:creationId xmlns:a16="http://schemas.microsoft.com/office/drawing/2014/main" id="{1DDD975A-273D-A008-488B-67AE7499222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4" name="Agenda 8">
            <a:extLst>
              <a:ext uri="{FF2B5EF4-FFF2-40B4-BE49-F238E27FC236}">
                <a16:creationId xmlns:a16="http://schemas.microsoft.com/office/drawing/2014/main" id="{06C5C6F3-D6F7-916F-A6AC-6841D6E6C39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5" name="Explanation 8">
            <a:extLst>
              <a:ext uri="{FF2B5EF4-FFF2-40B4-BE49-F238E27FC236}">
                <a16:creationId xmlns:a16="http://schemas.microsoft.com/office/drawing/2014/main" id="{D7F360D4-7E77-040F-DCE3-6438C971D05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ABED89A8-53BE-8A14-7E3D-31F3C5DA041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20E2FE5C-1791-E83E-DE7F-99DB698BA431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DF186ED5-F10B-FAD2-D1DA-F6C395E41646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EA455A2D-76F0-0B3A-068D-95D8069A5E72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19">
            <a:extLst>
              <a:ext uri="{FF2B5EF4-FFF2-40B4-BE49-F238E27FC236}">
                <a16:creationId xmlns:a16="http://schemas.microsoft.com/office/drawing/2014/main" id="{E00A6756-7896-5D08-AB16-132DF2830B81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620E0A4C-1CA7-4F49-0712-42279CD069CF}"/>
              </a:ext>
            </a:extLst>
          </p:cNvPr>
          <p:cNvCxnSpPr/>
          <p:nvPr userDrawn="1"/>
        </p:nvCxnSpPr>
        <p:spPr>
          <a:xfrm>
            <a:off x="251520" y="273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3">
            <a:extLst>
              <a:ext uri="{FF2B5EF4-FFF2-40B4-BE49-F238E27FC236}">
                <a16:creationId xmlns:a16="http://schemas.microsoft.com/office/drawing/2014/main" id="{4E684CA4-729F-D609-D255-BE0879415A5F}"/>
              </a:ext>
            </a:extLst>
          </p:cNvPr>
          <p:cNvCxnSpPr/>
          <p:nvPr userDrawn="1"/>
        </p:nvCxnSpPr>
        <p:spPr>
          <a:xfrm>
            <a:off x="251520" y="334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4">
            <a:extLst>
              <a:ext uri="{FF2B5EF4-FFF2-40B4-BE49-F238E27FC236}">
                <a16:creationId xmlns:a16="http://schemas.microsoft.com/office/drawing/2014/main" id="{6392763D-00BF-3AA9-8F5F-A5601FE86259}"/>
              </a:ext>
            </a:extLst>
          </p:cNvPr>
          <p:cNvCxnSpPr/>
          <p:nvPr userDrawn="1"/>
        </p:nvCxnSpPr>
        <p:spPr>
          <a:xfrm>
            <a:off x="251520" y="396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8">
            <a:extLst>
              <a:ext uri="{FF2B5EF4-FFF2-40B4-BE49-F238E27FC236}">
                <a16:creationId xmlns:a16="http://schemas.microsoft.com/office/drawing/2014/main" id="{2F65D4ED-A4E3-5C61-D2FE-F45A1F3A61D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1">
            <a:extLst>
              <a:ext uri="{FF2B5EF4-FFF2-40B4-BE49-F238E27FC236}">
                <a16:creationId xmlns:a16="http://schemas.microsoft.com/office/drawing/2014/main" id="{7D13857C-89B1-0215-21E0-3FEBD106BB01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ADDB1FC-0B73-2D4F-CA1C-964C6DB75C28}"/>
              </a:ext>
            </a:extLst>
          </p:cNvPr>
          <p:cNvCxnSpPr/>
          <p:nvPr userDrawn="1"/>
        </p:nvCxnSpPr>
        <p:spPr>
          <a:xfrm>
            <a:off x="251520" y="212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435B50F-4299-660B-D38D-704934D0FC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feld 31">
            <a:extLst>
              <a:ext uri="{FF2B5EF4-FFF2-40B4-BE49-F238E27FC236}">
                <a16:creationId xmlns:a16="http://schemas.microsoft.com/office/drawing/2014/main" id="{4A46B3A3-AA52-12DD-C558-2FA12443159F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9" name="Gerader Verbinder 34">
            <a:extLst>
              <a:ext uri="{FF2B5EF4-FFF2-40B4-BE49-F238E27FC236}">
                <a16:creationId xmlns:a16="http://schemas.microsoft.com/office/drawing/2014/main" id="{BDF16BB7-0BA1-DD15-35E6-16252055D735}"/>
              </a:ext>
            </a:extLst>
          </p:cNvPr>
          <p:cNvCxnSpPr/>
          <p:nvPr userDrawn="1"/>
        </p:nvCxnSpPr>
        <p:spPr>
          <a:xfrm>
            <a:off x="252000" y="151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19">
            <a:extLst>
              <a:ext uri="{FF2B5EF4-FFF2-40B4-BE49-F238E27FC236}">
                <a16:creationId xmlns:a16="http://schemas.microsoft.com/office/drawing/2014/main" id="{D58EE4F3-5390-4F20-B81B-B19D2677556C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1" name="Gerader Verbinder 24">
            <a:extLst>
              <a:ext uri="{FF2B5EF4-FFF2-40B4-BE49-F238E27FC236}">
                <a16:creationId xmlns:a16="http://schemas.microsoft.com/office/drawing/2014/main" id="{CF9CB79E-7C82-9145-D444-21A4BAB6E19E}"/>
              </a:ext>
            </a:extLst>
          </p:cNvPr>
          <p:cNvCxnSpPr/>
          <p:nvPr userDrawn="1"/>
        </p:nvCxnSpPr>
        <p:spPr>
          <a:xfrm>
            <a:off x="291454" y="457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el 1">
            <a:extLst>
              <a:ext uri="{FF2B5EF4-FFF2-40B4-BE49-F238E27FC236}">
                <a16:creationId xmlns:a16="http://schemas.microsoft.com/office/drawing/2014/main" id="{2A38B132-08ED-2CC1-D5E8-360266C3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5544000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3" name="Agenda 1">
            <a:extLst>
              <a:ext uri="{FF2B5EF4-FFF2-40B4-BE49-F238E27FC236}">
                <a16:creationId xmlns:a16="http://schemas.microsoft.com/office/drawing/2014/main" id="{814114F0-07E8-D021-2F7F-F2A0861AD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178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45" name="Agenda 2">
            <a:extLst>
              <a:ext uri="{FF2B5EF4-FFF2-40B4-BE49-F238E27FC236}">
                <a16:creationId xmlns:a16="http://schemas.microsoft.com/office/drawing/2014/main" id="{9AA2D7E3-3D47-874B-CE85-4B9AFD792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47" name="Agenda 3">
            <a:extLst>
              <a:ext uri="{FF2B5EF4-FFF2-40B4-BE49-F238E27FC236}">
                <a16:creationId xmlns:a16="http://schemas.microsoft.com/office/drawing/2014/main" id="{BD80FB13-8765-A023-D15B-15B81CF06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49" name="Agenda 4">
            <a:extLst>
              <a:ext uri="{FF2B5EF4-FFF2-40B4-BE49-F238E27FC236}">
                <a16:creationId xmlns:a16="http://schemas.microsoft.com/office/drawing/2014/main" id="{BD496035-F434-99C2-A4A5-7E44AF31BB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51" name="Agenda 5">
            <a:extLst>
              <a:ext uri="{FF2B5EF4-FFF2-40B4-BE49-F238E27FC236}">
                <a16:creationId xmlns:a16="http://schemas.microsoft.com/office/drawing/2014/main" id="{C19FC119-0D6B-A9E4-4890-D9E53259B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53" name="Agenda 6">
            <a:extLst>
              <a:ext uri="{FF2B5EF4-FFF2-40B4-BE49-F238E27FC236}">
                <a16:creationId xmlns:a16="http://schemas.microsoft.com/office/drawing/2014/main" id="{92852D50-00FD-5066-990A-3FAE7FB00E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7389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6</a:t>
            </a:r>
            <a:endParaRPr lang="en-DE"/>
          </a:p>
        </p:txBody>
      </p:sp>
      <p:sp>
        <p:nvSpPr>
          <p:cNvPr id="55" name="Agenda 7">
            <a:extLst>
              <a:ext uri="{FF2B5EF4-FFF2-40B4-BE49-F238E27FC236}">
                <a16:creationId xmlns:a16="http://schemas.microsoft.com/office/drawing/2014/main" id="{471820E9-2622-1E3E-0B8A-2E22ADF7E8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000" y="460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Afternoon 7</a:t>
            </a:r>
            <a:endParaRPr lang="en-DE"/>
          </a:p>
        </p:txBody>
      </p:sp>
      <p:sp>
        <p:nvSpPr>
          <p:cNvPr id="57" name="Agenda 1">
            <a:extLst>
              <a:ext uri="{FF2B5EF4-FFF2-40B4-BE49-F238E27FC236}">
                <a16:creationId xmlns:a16="http://schemas.microsoft.com/office/drawing/2014/main" id="{7E804058-E8C6-090A-AEF6-066101ACF3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8" name="Explanation 1">
            <a:extLst>
              <a:ext uri="{FF2B5EF4-FFF2-40B4-BE49-F238E27FC236}">
                <a16:creationId xmlns:a16="http://schemas.microsoft.com/office/drawing/2014/main" id="{151A9402-D6DE-4DCC-A484-457849D954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9" name="Agenda 2">
            <a:extLst>
              <a:ext uri="{FF2B5EF4-FFF2-40B4-BE49-F238E27FC236}">
                <a16:creationId xmlns:a16="http://schemas.microsoft.com/office/drawing/2014/main" id="{26A071E5-4F66-09CE-B38A-BF2BC72620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0" name="Explanation 2">
            <a:extLst>
              <a:ext uri="{FF2B5EF4-FFF2-40B4-BE49-F238E27FC236}">
                <a16:creationId xmlns:a16="http://schemas.microsoft.com/office/drawing/2014/main" id="{9B66FE34-954D-0554-756B-D646D4B312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1" name="Agenda 3">
            <a:extLst>
              <a:ext uri="{FF2B5EF4-FFF2-40B4-BE49-F238E27FC236}">
                <a16:creationId xmlns:a16="http://schemas.microsoft.com/office/drawing/2014/main" id="{CE84FE12-0390-17F5-B95F-DA79262514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2" name="Explanation 3">
            <a:extLst>
              <a:ext uri="{FF2B5EF4-FFF2-40B4-BE49-F238E27FC236}">
                <a16:creationId xmlns:a16="http://schemas.microsoft.com/office/drawing/2014/main" id="{73D104EF-C0B0-DBD8-C565-8917AB2E3E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3" name="Agenda 4">
            <a:extLst>
              <a:ext uri="{FF2B5EF4-FFF2-40B4-BE49-F238E27FC236}">
                <a16:creationId xmlns:a16="http://schemas.microsoft.com/office/drawing/2014/main" id="{41376293-8117-577C-7D6E-C972126B93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4" name="Explanation 4">
            <a:extLst>
              <a:ext uri="{FF2B5EF4-FFF2-40B4-BE49-F238E27FC236}">
                <a16:creationId xmlns:a16="http://schemas.microsoft.com/office/drawing/2014/main" id="{3B423A9F-71FD-E429-F0A4-5385066FD5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5" name="Agenda 5">
            <a:extLst>
              <a:ext uri="{FF2B5EF4-FFF2-40B4-BE49-F238E27FC236}">
                <a16:creationId xmlns:a16="http://schemas.microsoft.com/office/drawing/2014/main" id="{4F3C3133-6CA3-7FD0-7758-FE05F417C4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6" name="Explanation 5">
            <a:extLst>
              <a:ext uri="{FF2B5EF4-FFF2-40B4-BE49-F238E27FC236}">
                <a16:creationId xmlns:a16="http://schemas.microsoft.com/office/drawing/2014/main" id="{456F6031-24DA-9368-2961-3453B50195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7" name="Agenda 6">
            <a:extLst>
              <a:ext uri="{FF2B5EF4-FFF2-40B4-BE49-F238E27FC236}">
                <a16:creationId xmlns:a16="http://schemas.microsoft.com/office/drawing/2014/main" id="{53A4B5EA-0B8F-D555-9462-BEB4A4C8E9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8" name="Explanation 6">
            <a:extLst>
              <a:ext uri="{FF2B5EF4-FFF2-40B4-BE49-F238E27FC236}">
                <a16:creationId xmlns:a16="http://schemas.microsoft.com/office/drawing/2014/main" id="{76AC2353-4103-BE34-6B15-73A37FB3E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9" name="Agenda 7">
            <a:extLst>
              <a:ext uri="{FF2B5EF4-FFF2-40B4-BE49-F238E27FC236}">
                <a16:creationId xmlns:a16="http://schemas.microsoft.com/office/drawing/2014/main" id="{DE45C414-4D50-26D6-0DE4-A20D8C0C7F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0" name="Explanation 7">
            <a:extLst>
              <a:ext uri="{FF2B5EF4-FFF2-40B4-BE49-F238E27FC236}">
                <a16:creationId xmlns:a16="http://schemas.microsoft.com/office/drawing/2014/main" id="{FF2C4AC3-5D9F-1EA1-5358-ED38D19561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1" name="Agenda 8">
            <a:extLst>
              <a:ext uri="{FF2B5EF4-FFF2-40B4-BE49-F238E27FC236}">
                <a16:creationId xmlns:a16="http://schemas.microsoft.com/office/drawing/2014/main" id="{E243D0D4-51BB-C362-2D6A-9E8E57B474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2" name="Explanation 8">
            <a:extLst>
              <a:ext uri="{FF2B5EF4-FFF2-40B4-BE49-F238E27FC236}">
                <a16:creationId xmlns:a16="http://schemas.microsoft.com/office/drawing/2014/main" id="{18341A7F-C1B9-1685-C661-3083B2DCD9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76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75CF641-5705-E148-CBBE-7107238D6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99" y="180000"/>
            <a:ext cx="872417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F5B23E7-E6F6-70BC-0F68-8C4FFCB6D9C4}"/>
              </a:ext>
            </a:extLst>
          </p:cNvPr>
          <p:cNvSpPr txBox="1"/>
          <p:nvPr userDrawn="1"/>
        </p:nvSpPr>
        <p:spPr>
          <a:xfrm>
            <a:off x="251520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63553291-51AD-67B3-F50D-32D7C1D78337}"/>
              </a:ext>
            </a:extLst>
          </p:cNvPr>
          <p:cNvSpPr txBox="1"/>
          <p:nvPr userDrawn="1"/>
        </p:nvSpPr>
        <p:spPr>
          <a:xfrm>
            <a:off x="251520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DBA6680-325B-89EB-1CD4-0B458F985818}"/>
              </a:ext>
            </a:extLst>
          </p:cNvPr>
          <p:cNvSpPr txBox="1"/>
          <p:nvPr userDrawn="1"/>
        </p:nvSpPr>
        <p:spPr>
          <a:xfrm>
            <a:off x="251520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4ECEE951-C910-934F-3F52-2B52466BF41B}"/>
              </a:ext>
            </a:extLst>
          </p:cNvPr>
          <p:cNvSpPr txBox="1"/>
          <p:nvPr userDrawn="1"/>
        </p:nvSpPr>
        <p:spPr>
          <a:xfrm>
            <a:off x="251520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0" name="Gerader Verbinder 22">
            <a:extLst>
              <a:ext uri="{FF2B5EF4-FFF2-40B4-BE49-F238E27FC236}">
                <a16:creationId xmlns:a16="http://schemas.microsoft.com/office/drawing/2014/main" id="{95B533C7-7EB9-B9DE-177B-6C8E821E0A97}"/>
              </a:ext>
            </a:extLst>
          </p:cNvPr>
          <p:cNvCxnSpPr/>
          <p:nvPr userDrawn="1"/>
        </p:nvCxnSpPr>
        <p:spPr>
          <a:xfrm>
            <a:off x="360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3">
            <a:extLst>
              <a:ext uri="{FF2B5EF4-FFF2-40B4-BE49-F238E27FC236}">
                <a16:creationId xmlns:a16="http://schemas.microsoft.com/office/drawing/2014/main" id="{F412B6BE-C5A4-F90D-307F-7621526524B6}"/>
              </a:ext>
            </a:extLst>
          </p:cNvPr>
          <p:cNvCxnSpPr/>
          <p:nvPr userDrawn="1"/>
        </p:nvCxnSpPr>
        <p:spPr>
          <a:xfrm>
            <a:off x="360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24">
            <a:extLst>
              <a:ext uri="{FF2B5EF4-FFF2-40B4-BE49-F238E27FC236}">
                <a16:creationId xmlns:a16="http://schemas.microsoft.com/office/drawing/2014/main" id="{F7F13E5D-AD1C-D181-93CB-30866621C478}"/>
              </a:ext>
            </a:extLst>
          </p:cNvPr>
          <p:cNvCxnSpPr/>
          <p:nvPr userDrawn="1"/>
        </p:nvCxnSpPr>
        <p:spPr>
          <a:xfrm>
            <a:off x="360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28">
            <a:extLst>
              <a:ext uri="{FF2B5EF4-FFF2-40B4-BE49-F238E27FC236}">
                <a16:creationId xmlns:a16="http://schemas.microsoft.com/office/drawing/2014/main" id="{8C7BED29-EFF0-F067-6571-6C1423C0ED51}"/>
              </a:ext>
            </a:extLst>
          </p:cNvPr>
          <p:cNvCxnSpPr>
            <a:cxnSpLocks/>
          </p:cNvCxnSpPr>
          <p:nvPr userDrawn="1"/>
        </p:nvCxnSpPr>
        <p:spPr>
          <a:xfrm>
            <a:off x="972000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A683EC43-3BD3-143E-E1BB-18A1238D8652}"/>
              </a:ext>
            </a:extLst>
          </p:cNvPr>
          <p:cNvSpPr txBox="1"/>
          <p:nvPr userDrawn="1"/>
        </p:nvSpPr>
        <p:spPr>
          <a:xfrm>
            <a:off x="251520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33EAC7B-C6AB-5F78-E42D-1FEA6AA6AD84}"/>
              </a:ext>
            </a:extLst>
          </p:cNvPr>
          <p:cNvCxnSpPr/>
          <p:nvPr userDrawn="1"/>
        </p:nvCxnSpPr>
        <p:spPr>
          <a:xfrm>
            <a:off x="360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22940A-897C-9F17-8120-2F65A34190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feld 31">
            <a:extLst>
              <a:ext uri="{FF2B5EF4-FFF2-40B4-BE49-F238E27FC236}">
                <a16:creationId xmlns:a16="http://schemas.microsoft.com/office/drawing/2014/main" id="{21D08D25-6B4B-1251-7B8C-A7170C999D20}"/>
              </a:ext>
            </a:extLst>
          </p:cNvPr>
          <p:cNvSpPr txBox="1"/>
          <p:nvPr userDrawn="1"/>
        </p:nvSpPr>
        <p:spPr>
          <a:xfrm>
            <a:off x="252000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8" name="Gerader Verbinder 34">
            <a:extLst>
              <a:ext uri="{FF2B5EF4-FFF2-40B4-BE49-F238E27FC236}">
                <a16:creationId xmlns:a16="http://schemas.microsoft.com/office/drawing/2014/main" id="{C986D803-E394-CCE5-AF31-90925BEF94BE}"/>
              </a:ext>
            </a:extLst>
          </p:cNvPr>
          <p:cNvCxnSpPr/>
          <p:nvPr userDrawn="1"/>
        </p:nvCxnSpPr>
        <p:spPr>
          <a:xfrm>
            <a:off x="360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9">
            <a:extLst>
              <a:ext uri="{FF2B5EF4-FFF2-40B4-BE49-F238E27FC236}">
                <a16:creationId xmlns:a16="http://schemas.microsoft.com/office/drawing/2014/main" id="{7D12E5CC-2D5D-16BD-BA2E-674FA81470A1}"/>
              </a:ext>
            </a:extLst>
          </p:cNvPr>
          <p:cNvSpPr txBox="1"/>
          <p:nvPr userDrawn="1"/>
        </p:nvSpPr>
        <p:spPr>
          <a:xfrm>
            <a:off x="251520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cxnSp>
        <p:nvCxnSpPr>
          <p:cNvPr id="40" name="Gerader Verbinder 24">
            <a:extLst>
              <a:ext uri="{FF2B5EF4-FFF2-40B4-BE49-F238E27FC236}">
                <a16:creationId xmlns:a16="http://schemas.microsoft.com/office/drawing/2014/main" id="{458215A5-1AC2-B684-0312-D1E520AFA338}"/>
              </a:ext>
            </a:extLst>
          </p:cNvPr>
          <p:cNvCxnSpPr/>
          <p:nvPr userDrawn="1"/>
        </p:nvCxnSpPr>
        <p:spPr>
          <a:xfrm>
            <a:off x="360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16">
            <a:extLst>
              <a:ext uri="{FF2B5EF4-FFF2-40B4-BE49-F238E27FC236}">
                <a16:creationId xmlns:a16="http://schemas.microsoft.com/office/drawing/2014/main" id="{DF37A290-24E1-B4EE-97DE-00BE2B31F150}"/>
              </a:ext>
            </a:extLst>
          </p:cNvPr>
          <p:cNvSpPr txBox="1"/>
          <p:nvPr userDrawn="1"/>
        </p:nvSpPr>
        <p:spPr>
          <a:xfrm>
            <a:off x="4679519" y="216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sp>
        <p:nvSpPr>
          <p:cNvPr id="42" name="Textfeld 17">
            <a:extLst>
              <a:ext uri="{FF2B5EF4-FFF2-40B4-BE49-F238E27FC236}">
                <a16:creationId xmlns:a16="http://schemas.microsoft.com/office/drawing/2014/main" id="{51F639D9-35ED-2AFD-EAA4-14F5E877FA80}"/>
              </a:ext>
            </a:extLst>
          </p:cNvPr>
          <p:cNvSpPr txBox="1"/>
          <p:nvPr userDrawn="1"/>
        </p:nvSpPr>
        <p:spPr>
          <a:xfrm>
            <a:off x="4679519" y="277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sp>
        <p:nvSpPr>
          <p:cNvPr id="43" name="Textfeld 18">
            <a:extLst>
              <a:ext uri="{FF2B5EF4-FFF2-40B4-BE49-F238E27FC236}">
                <a16:creationId xmlns:a16="http://schemas.microsoft.com/office/drawing/2014/main" id="{C50F6898-D99F-A86C-0D90-CD83B805D150}"/>
              </a:ext>
            </a:extLst>
          </p:cNvPr>
          <p:cNvSpPr txBox="1"/>
          <p:nvPr userDrawn="1"/>
        </p:nvSpPr>
        <p:spPr>
          <a:xfrm>
            <a:off x="4679519" y="338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sp>
        <p:nvSpPr>
          <p:cNvPr id="44" name="Textfeld 19">
            <a:extLst>
              <a:ext uri="{FF2B5EF4-FFF2-40B4-BE49-F238E27FC236}">
                <a16:creationId xmlns:a16="http://schemas.microsoft.com/office/drawing/2014/main" id="{04A96FF2-AF49-BBF9-5296-7AF8A5C17533}"/>
              </a:ext>
            </a:extLst>
          </p:cNvPr>
          <p:cNvSpPr txBox="1"/>
          <p:nvPr userDrawn="1"/>
        </p:nvSpPr>
        <p:spPr>
          <a:xfrm>
            <a:off x="4679519" y="399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cxnSp>
        <p:nvCxnSpPr>
          <p:cNvPr id="45" name="Gerader Verbinder 22">
            <a:extLst>
              <a:ext uri="{FF2B5EF4-FFF2-40B4-BE49-F238E27FC236}">
                <a16:creationId xmlns:a16="http://schemas.microsoft.com/office/drawing/2014/main" id="{33CB4C0C-55B5-2CE6-1F98-10959C2FA74A}"/>
              </a:ext>
            </a:extLst>
          </p:cNvPr>
          <p:cNvCxnSpPr/>
          <p:nvPr userDrawn="1"/>
        </p:nvCxnSpPr>
        <p:spPr>
          <a:xfrm>
            <a:off x="4788000" y="2736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23">
            <a:extLst>
              <a:ext uri="{FF2B5EF4-FFF2-40B4-BE49-F238E27FC236}">
                <a16:creationId xmlns:a16="http://schemas.microsoft.com/office/drawing/2014/main" id="{4249811B-3DCA-BF84-3D5F-432A2DBE47EE}"/>
              </a:ext>
            </a:extLst>
          </p:cNvPr>
          <p:cNvCxnSpPr/>
          <p:nvPr userDrawn="1"/>
        </p:nvCxnSpPr>
        <p:spPr>
          <a:xfrm>
            <a:off x="4788000" y="3348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24">
            <a:extLst>
              <a:ext uri="{FF2B5EF4-FFF2-40B4-BE49-F238E27FC236}">
                <a16:creationId xmlns:a16="http://schemas.microsoft.com/office/drawing/2014/main" id="{5AFAE688-D6B5-CE99-2DDE-8E038F021088}"/>
              </a:ext>
            </a:extLst>
          </p:cNvPr>
          <p:cNvCxnSpPr/>
          <p:nvPr userDrawn="1"/>
        </p:nvCxnSpPr>
        <p:spPr>
          <a:xfrm>
            <a:off x="4788000" y="3960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28">
            <a:extLst>
              <a:ext uri="{FF2B5EF4-FFF2-40B4-BE49-F238E27FC236}">
                <a16:creationId xmlns:a16="http://schemas.microsoft.com/office/drawing/2014/main" id="{A6D092A6-CAD0-9CDC-D2FB-49FAED2FA37A}"/>
              </a:ext>
            </a:extLst>
          </p:cNvPr>
          <p:cNvCxnSpPr>
            <a:cxnSpLocks/>
          </p:cNvCxnSpPr>
          <p:nvPr userDrawn="1"/>
        </p:nvCxnSpPr>
        <p:spPr>
          <a:xfrm>
            <a:off x="5399999" y="936000"/>
            <a:ext cx="0" cy="4320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31">
            <a:extLst>
              <a:ext uri="{FF2B5EF4-FFF2-40B4-BE49-F238E27FC236}">
                <a16:creationId xmlns:a16="http://schemas.microsoft.com/office/drawing/2014/main" id="{E157FA53-B565-3D95-588C-41C43A96E3D9}"/>
              </a:ext>
            </a:extLst>
          </p:cNvPr>
          <p:cNvSpPr txBox="1"/>
          <p:nvPr userDrawn="1"/>
        </p:nvSpPr>
        <p:spPr>
          <a:xfrm>
            <a:off x="4679519" y="154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cxnSp>
        <p:nvCxnSpPr>
          <p:cNvPr id="71" name="Gerader Verbinder 34">
            <a:extLst>
              <a:ext uri="{FF2B5EF4-FFF2-40B4-BE49-F238E27FC236}">
                <a16:creationId xmlns:a16="http://schemas.microsoft.com/office/drawing/2014/main" id="{9CB78FBE-4173-CF17-444E-BF96351C04D3}"/>
              </a:ext>
            </a:extLst>
          </p:cNvPr>
          <p:cNvCxnSpPr/>
          <p:nvPr userDrawn="1"/>
        </p:nvCxnSpPr>
        <p:spPr>
          <a:xfrm>
            <a:off x="4788000" y="2124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31">
            <a:extLst>
              <a:ext uri="{FF2B5EF4-FFF2-40B4-BE49-F238E27FC236}">
                <a16:creationId xmlns:a16="http://schemas.microsoft.com/office/drawing/2014/main" id="{8FA0A169-D175-4FB3-2553-919833931688}"/>
              </a:ext>
            </a:extLst>
          </p:cNvPr>
          <p:cNvSpPr txBox="1"/>
          <p:nvPr userDrawn="1"/>
        </p:nvSpPr>
        <p:spPr>
          <a:xfrm>
            <a:off x="4679999" y="93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cxnSp>
        <p:nvCxnSpPr>
          <p:cNvPr id="73" name="Gerader Verbinder 34">
            <a:extLst>
              <a:ext uri="{FF2B5EF4-FFF2-40B4-BE49-F238E27FC236}">
                <a16:creationId xmlns:a16="http://schemas.microsoft.com/office/drawing/2014/main" id="{1FFE24ED-0DF5-DF65-4AFD-EBD48D7F85EF}"/>
              </a:ext>
            </a:extLst>
          </p:cNvPr>
          <p:cNvCxnSpPr/>
          <p:nvPr userDrawn="1"/>
        </p:nvCxnSpPr>
        <p:spPr>
          <a:xfrm>
            <a:off x="4788000" y="151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19">
            <a:extLst>
              <a:ext uri="{FF2B5EF4-FFF2-40B4-BE49-F238E27FC236}">
                <a16:creationId xmlns:a16="http://schemas.microsoft.com/office/drawing/2014/main" id="{BA617933-2ADD-6380-22FC-D7C962000DBB}"/>
              </a:ext>
            </a:extLst>
          </p:cNvPr>
          <p:cNvSpPr txBox="1"/>
          <p:nvPr userDrawn="1"/>
        </p:nvSpPr>
        <p:spPr>
          <a:xfrm>
            <a:off x="4679519" y="460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cxnSp>
        <p:nvCxnSpPr>
          <p:cNvPr id="75" name="Gerader Verbinder 24">
            <a:extLst>
              <a:ext uri="{FF2B5EF4-FFF2-40B4-BE49-F238E27FC236}">
                <a16:creationId xmlns:a16="http://schemas.microsoft.com/office/drawing/2014/main" id="{2AA0D1DF-2634-00F4-5E40-7A204B3A441B}"/>
              </a:ext>
            </a:extLst>
          </p:cNvPr>
          <p:cNvCxnSpPr/>
          <p:nvPr userDrawn="1"/>
        </p:nvCxnSpPr>
        <p:spPr>
          <a:xfrm>
            <a:off x="4788000" y="4572000"/>
            <a:ext cx="3960000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genda 1">
            <a:extLst>
              <a:ext uri="{FF2B5EF4-FFF2-40B4-BE49-F238E27FC236}">
                <a16:creationId xmlns:a16="http://schemas.microsoft.com/office/drawing/2014/main" id="{55375A17-52BB-9734-5137-76019EE9A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</a:t>
            </a:r>
          </a:p>
        </p:txBody>
      </p:sp>
      <p:sp>
        <p:nvSpPr>
          <p:cNvPr id="78" name="Agenda 2">
            <a:extLst>
              <a:ext uri="{FF2B5EF4-FFF2-40B4-BE49-F238E27FC236}">
                <a16:creationId xmlns:a16="http://schemas.microsoft.com/office/drawing/2014/main" id="{3A6125F7-286C-6652-B8DC-24308D1742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2</a:t>
            </a:r>
            <a:endParaRPr lang="en-DE"/>
          </a:p>
        </p:txBody>
      </p:sp>
      <p:sp>
        <p:nvSpPr>
          <p:cNvPr id="80" name="Agenda 3">
            <a:extLst>
              <a:ext uri="{FF2B5EF4-FFF2-40B4-BE49-F238E27FC236}">
                <a16:creationId xmlns:a16="http://schemas.microsoft.com/office/drawing/2014/main" id="{CCB5A379-8AD2-C22A-05E9-21C214B9C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3</a:t>
            </a:r>
          </a:p>
        </p:txBody>
      </p:sp>
      <p:sp>
        <p:nvSpPr>
          <p:cNvPr id="82" name="Agenda 4">
            <a:extLst>
              <a:ext uri="{FF2B5EF4-FFF2-40B4-BE49-F238E27FC236}">
                <a16:creationId xmlns:a16="http://schemas.microsoft.com/office/drawing/2014/main" id="{A91307C0-4776-88FC-8E33-96FBFA4338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4</a:t>
            </a:r>
            <a:endParaRPr lang="en-DE"/>
          </a:p>
        </p:txBody>
      </p:sp>
      <p:sp>
        <p:nvSpPr>
          <p:cNvPr id="84" name="Agenda 5">
            <a:extLst>
              <a:ext uri="{FF2B5EF4-FFF2-40B4-BE49-F238E27FC236}">
                <a16:creationId xmlns:a16="http://schemas.microsoft.com/office/drawing/2014/main" id="{E82C8381-15BC-09D8-237C-8B05CE5D0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5</a:t>
            </a:r>
            <a:endParaRPr lang="en-DE"/>
          </a:p>
        </p:txBody>
      </p:sp>
      <p:sp>
        <p:nvSpPr>
          <p:cNvPr id="86" name="Agenda 6">
            <a:extLst>
              <a:ext uri="{FF2B5EF4-FFF2-40B4-BE49-F238E27FC236}">
                <a16:creationId xmlns:a16="http://schemas.microsoft.com/office/drawing/2014/main" id="{12A8524F-56D5-477C-2680-C9A947E7A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6</a:t>
            </a:r>
            <a:endParaRPr lang="en-DE"/>
          </a:p>
        </p:txBody>
      </p:sp>
      <p:sp>
        <p:nvSpPr>
          <p:cNvPr id="88" name="Agenda 7">
            <a:extLst>
              <a:ext uri="{FF2B5EF4-FFF2-40B4-BE49-F238E27FC236}">
                <a16:creationId xmlns:a16="http://schemas.microsoft.com/office/drawing/2014/main" id="{861B94D4-C08D-9463-674C-CB0CA217C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7</a:t>
            </a:r>
            <a:endParaRPr lang="en-DE"/>
          </a:p>
        </p:txBody>
      </p:sp>
      <p:sp>
        <p:nvSpPr>
          <p:cNvPr id="90" name="Agenda 8">
            <a:extLst>
              <a:ext uri="{FF2B5EF4-FFF2-40B4-BE49-F238E27FC236}">
                <a16:creationId xmlns:a16="http://schemas.microsoft.com/office/drawing/2014/main" id="{63035A8E-E60D-1E1C-B748-1B1C68F1DE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000" y="93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8</a:t>
            </a:r>
            <a:endParaRPr lang="en-DE"/>
          </a:p>
        </p:txBody>
      </p:sp>
      <p:sp>
        <p:nvSpPr>
          <p:cNvPr id="92" name="Agenda 9">
            <a:extLst>
              <a:ext uri="{FF2B5EF4-FFF2-40B4-BE49-F238E27FC236}">
                <a16:creationId xmlns:a16="http://schemas.microsoft.com/office/drawing/2014/main" id="{C9F31EBB-9880-9549-E927-FA843B5E9B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000" y="154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9</a:t>
            </a:r>
            <a:endParaRPr lang="en-DE"/>
          </a:p>
        </p:txBody>
      </p:sp>
      <p:sp>
        <p:nvSpPr>
          <p:cNvPr id="93" name="Agenda 10">
            <a:extLst>
              <a:ext uri="{FF2B5EF4-FFF2-40B4-BE49-F238E27FC236}">
                <a16:creationId xmlns:a16="http://schemas.microsoft.com/office/drawing/2014/main" id="{7B8C4C10-DE56-728C-1426-768B4AF32C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08000" y="2160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10</a:t>
            </a:r>
            <a:endParaRPr lang="en-DE"/>
          </a:p>
        </p:txBody>
      </p:sp>
      <p:sp>
        <p:nvSpPr>
          <p:cNvPr id="94" name="Agenda 11">
            <a:extLst>
              <a:ext uri="{FF2B5EF4-FFF2-40B4-BE49-F238E27FC236}">
                <a16:creationId xmlns:a16="http://schemas.microsoft.com/office/drawing/2014/main" id="{83376DA3-7E53-9DB5-5DB9-D5A8D77ED3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000" y="2772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11</a:t>
            </a:r>
            <a:endParaRPr lang="en-DE"/>
          </a:p>
        </p:txBody>
      </p:sp>
      <p:sp>
        <p:nvSpPr>
          <p:cNvPr id="95" name="Agenda 12">
            <a:extLst>
              <a:ext uri="{FF2B5EF4-FFF2-40B4-BE49-F238E27FC236}">
                <a16:creationId xmlns:a16="http://schemas.microsoft.com/office/drawing/2014/main" id="{F69FB931-CA23-FF1E-3AA1-7161BB901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8000" y="3384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12</a:t>
            </a:r>
            <a:endParaRPr lang="en-DE"/>
          </a:p>
        </p:txBody>
      </p:sp>
      <p:sp>
        <p:nvSpPr>
          <p:cNvPr id="96" name="Agenda 13">
            <a:extLst>
              <a:ext uri="{FF2B5EF4-FFF2-40B4-BE49-F238E27FC236}">
                <a16:creationId xmlns:a16="http://schemas.microsoft.com/office/drawing/2014/main" id="{02D2F6AD-E775-B8CC-C6B8-380EC49D73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8000" y="3996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13</a:t>
            </a:r>
            <a:endParaRPr lang="en-DE"/>
          </a:p>
        </p:txBody>
      </p:sp>
      <p:sp>
        <p:nvSpPr>
          <p:cNvPr id="97" name="Agenda 14">
            <a:extLst>
              <a:ext uri="{FF2B5EF4-FFF2-40B4-BE49-F238E27FC236}">
                <a16:creationId xmlns:a16="http://schemas.microsoft.com/office/drawing/2014/main" id="{AEDF1B01-8BF6-8949-BE9B-2300ED5FC0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08000" y="4608000"/>
            <a:ext cx="3420000" cy="540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lang="en-US" sz="160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lang="en-DE"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/>
              <a:t>Topic in Agenda 14</a:t>
            </a:r>
            <a:endParaRPr lang="en-DE"/>
          </a:p>
        </p:txBody>
      </p:sp>
      <p:sp>
        <p:nvSpPr>
          <p:cNvPr id="98" name="Agenda 1">
            <a:extLst>
              <a:ext uri="{FF2B5EF4-FFF2-40B4-BE49-F238E27FC236}">
                <a16:creationId xmlns:a16="http://schemas.microsoft.com/office/drawing/2014/main" id="{5B5C1543-5D43-6B72-9557-8C3940992A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99" name="Explanation 1">
            <a:extLst>
              <a:ext uri="{FF2B5EF4-FFF2-40B4-BE49-F238E27FC236}">
                <a16:creationId xmlns:a16="http://schemas.microsoft.com/office/drawing/2014/main" id="{BC6E97F1-E394-9D2D-D3BA-7D53EE71F1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00" name="Agenda 2">
            <a:extLst>
              <a:ext uri="{FF2B5EF4-FFF2-40B4-BE49-F238E27FC236}">
                <a16:creationId xmlns:a16="http://schemas.microsoft.com/office/drawing/2014/main" id="{8DC0BD4A-C49B-6EA9-75B8-7C17B23F4F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101" name="Explanation 2">
            <a:extLst>
              <a:ext uri="{FF2B5EF4-FFF2-40B4-BE49-F238E27FC236}">
                <a16:creationId xmlns:a16="http://schemas.microsoft.com/office/drawing/2014/main" id="{EC3E9063-6D6A-A262-5252-4BD14347DB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102" name="Agenda 3">
            <a:extLst>
              <a:ext uri="{FF2B5EF4-FFF2-40B4-BE49-F238E27FC236}">
                <a16:creationId xmlns:a16="http://schemas.microsoft.com/office/drawing/2014/main" id="{FD424626-ADCD-CCA4-6569-A422124488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103" name="Explanation 3">
            <a:extLst>
              <a:ext uri="{FF2B5EF4-FFF2-40B4-BE49-F238E27FC236}">
                <a16:creationId xmlns:a16="http://schemas.microsoft.com/office/drawing/2014/main" id="{81A76D75-75DC-6A01-7776-01F6D94A12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104" name="Agenda 4">
            <a:extLst>
              <a:ext uri="{FF2B5EF4-FFF2-40B4-BE49-F238E27FC236}">
                <a16:creationId xmlns:a16="http://schemas.microsoft.com/office/drawing/2014/main" id="{FF11DC20-AEA4-C46D-D787-79760B8A04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105" name="Explanation 4">
            <a:extLst>
              <a:ext uri="{FF2B5EF4-FFF2-40B4-BE49-F238E27FC236}">
                <a16:creationId xmlns:a16="http://schemas.microsoft.com/office/drawing/2014/main" id="{F8E5DF7B-17BB-2B64-EB0A-E9CD4D4F02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106" name="Agenda 5">
            <a:extLst>
              <a:ext uri="{FF2B5EF4-FFF2-40B4-BE49-F238E27FC236}">
                <a16:creationId xmlns:a16="http://schemas.microsoft.com/office/drawing/2014/main" id="{77369402-A149-2271-D98F-785639B9CF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107" name="Explanation 5">
            <a:extLst>
              <a:ext uri="{FF2B5EF4-FFF2-40B4-BE49-F238E27FC236}">
                <a16:creationId xmlns:a16="http://schemas.microsoft.com/office/drawing/2014/main" id="{86A920D6-D8AD-9687-EDE5-78F56BA6F6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108" name="Agenda 6">
            <a:extLst>
              <a:ext uri="{FF2B5EF4-FFF2-40B4-BE49-F238E27FC236}">
                <a16:creationId xmlns:a16="http://schemas.microsoft.com/office/drawing/2014/main" id="{3B2557AC-5AFC-974E-7BAC-DB0D532031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109" name="Explanation 6">
            <a:extLst>
              <a:ext uri="{FF2B5EF4-FFF2-40B4-BE49-F238E27FC236}">
                <a16:creationId xmlns:a16="http://schemas.microsoft.com/office/drawing/2014/main" id="{C0C24288-19C4-75A6-2B44-0F70BA0175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110" name="Agenda 7">
            <a:extLst>
              <a:ext uri="{FF2B5EF4-FFF2-40B4-BE49-F238E27FC236}">
                <a16:creationId xmlns:a16="http://schemas.microsoft.com/office/drawing/2014/main" id="{576E0FF1-B3BB-79B9-8DEA-1B07A22AFC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111" name="Explanation 7">
            <a:extLst>
              <a:ext uri="{FF2B5EF4-FFF2-40B4-BE49-F238E27FC236}">
                <a16:creationId xmlns:a16="http://schemas.microsoft.com/office/drawing/2014/main" id="{223B2F89-E85C-64DD-604C-AB0F1B09BE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112" name="Agenda 8">
            <a:extLst>
              <a:ext uri="{FF2B5EF4-FFF2-40B4-BE49-F238E27FC236}">
                <a16:creationId xmlns:a16="http://schemas.microsoft.com/office/drawing/2014/main" id="{03F4F7F1-EF8E-1A55-2341-695370D208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113" name="Explanation 8">
            <a:extLst>
              <a:ext uri="{FF2B5EF4-FFF2-40B4-BE49-F238E27FC236}">
                <a16:creationId xmlns:a16="http://schemas.microsoft.com/office/drawing/2014/main" id="{2C9097AC-2657-839D-EEF2-AD5F7241ADE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103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1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57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8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8B3AD7B-280B-DDF5-2E72-87BFB09D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D3F006DC-AF1F-F306-CADB-243DCD435EA5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D917B276-5DE5-FD24-C4A0-CE5C046C70B7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0410C0FD-5223-DDD3-9DA3-5111F2687677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4" name="Textfeld 18">
            <a:extLst>
              <a:ext uri="{FF2B5EF4-FFF2-40B4-BE49-F238E27FC236}">
                <a16:creationId xmlns:a16="http://schemas.microsoft.com/office/drawing/2014/main" id="{7BB98F11-27E5-7405-7F40-9429039B1BE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15" name="Gerader Verbinder 22">
            <a:extLst>
              <a:ext uri="{FF2B5EF4-FFF2-40B4-BE49-F238E27FC236}">
                <a16:creationId xmlns:a16="http://schemas.microsoft.com/office/drawing/2014/main" id="{426354E5-BCAC-FC07-BAF9-A1F63E592D04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23">
            <a:extLst>
              <a:ext uri="{FF2B5EF4-FFF2-40B4-BE49-F238E27FC236}">
                <a16:creationId xmlns:a16="http://schemas.microsoft.com/office/drawing/2014/main" id="{D491BF9E-CE20-7080-AA92-C59CFE8DF6AB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28">
            <a:extLst>
              <a:ext uri="{FF2B5EF4-FFF2-40B4-BE49-F238E27FC236}">
                <a16:creationId xmlns:a16="http://schemas.microsoft.com/office/drawing/2014/main" id="{48E8FA3D-8CF3-30DD-9A95-AFF29C812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288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31">
            <a:extLst>
              <a:ext uri="{FF2B5EF4-FFF2-40B4-BE49-F238E27FC236}">
                <a16:creationId xmlns:a16="http://schemas.microsoft.com/office/drawing/2014/main" id="{F243126B-32BD-24F1-5BB6-393F799C6FE7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3DBC079B-28FD-C3FD-4E9E-9BB0B3CB10F0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genda 1">
            <a:extLst>
              <a:ext uri="{FF2B5EF4-FFF2-40B4-BE49-F238E27FC236}">
                <a16:creationId xmlns:a16="http://schemas.microsoft.com/office/drawing/2014/main" id="{69851B4C-5853-F8E2-8FBB-C66AD9529E6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26" name="Explanation 1">
            <a:extLst>
              <a:ext uri="{FF2B5EF4-FFF2-40B4-BE49-F238E27FC236}">
                <a16:creationId xmlns:a16="http://schemas.microsoft.com/office/drawing/2014/main" id="{413CB43F-765F-E000-969A-19867CE9BE05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27" name="Agenda 2">
            <a:extLst>
              <a:ext uri="{FF2B5EF4-FFF2-40B4-BE49-F238E27FC236}">
                <a16:creationId xmlns:a16="http://schemas.microsoft.com/office/drawing/2014/main" id="{50A4D245-CCA6-4CFB-EEE2-73849BADDFF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28" name="Explanation 2">
            <a:extLst>
              <a:ext uri="{FF2B5EF4-FFF2-40B4-BE49-F238E27FC236}">
                <a16:creationId xmlns:a16="http://schemas.microsoft.com/office/drawing/2014/main" id="{F3741C45-FAA1-3092-6CB4-2926F0882DCD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30" name="Agenda 3">
            <a:extLst>
              <a:ext uri="{FF2B5EF4-FFF2-40B4-BE49-F238E27FC236}">
                <a16:creationId xmlns:a16="http://schemas.microsoft.com/office/drawing/2014/main" id="{5893D12C-2716-5B36-C100-E97044CAABC4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31" name="Explanation 3">
            <a:extLst>
              <a:ext uri="{FF2B5EF4-FFF2-40B4-BE49-F238E27FC236}">
                <a16:creationId xmlns:a16="http://schemas.microsoft.com/office/drawing/2014/main" id="{30AE4FFF-4553-1613-FF66-9AB5C6D30638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36" name="Agenda 4">
            <a:extLst>
              <a:ext uri="{FF2B5EF4-FFF2-40B4-BE49-F238E27FC236}">
                <a16:creationId xmlns:a16="http://schemas.microsoft.com/office/drawing/2014/main" id="{1AF0B8B1-906C-FF20-2660-3641DC07ADE7}"/>
              </a:ext>
            </a:extLst>
          </p:cNvPr>
          <p:cNvSpPr>
            <a:spLocks noGrp="1"/>
          </p:cNvSpPr>
          <p:nvPr>
            <p:ph type="body" sz="quarter" idx="7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37" name="Explanation 4">
            <a:extLst>
              <a:ext uri="{FF2B5EF4-FFF2-40B4-BE49-F238E27FC236}">
                <a16:creationId xmlns:a16="http://schemas.microsoft.com/office/drawing/2014/main" id="{DB149C27-23FB-4B03-4A10-8CEE9CC56ECC}"/>
              </a:ext>
            </a:extLst>
          </p:cNvPr>
          <p:cNvSpPr>
            <a:spLocks noGrp="1"/>
          </p:cNvSpPr>
          <p:nvPr>
            <p:ph type="body" sz="quarter" idx="8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8" name="Agenda 1">
            <a:extLst>
              <a:ext uri="{FF2B5EF4-FFF2-40B4-BE49-F238E27FC236}">
                <a16:creationId xmlns:a16="http://schemas.microsoft.com/office/drawing/2014/main" id="{4DA4CE59-604F-34F9-4754-4D474BED71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9" name="Explanation 1">
            <a:extLst>
              <a:ext uri="{FF2B5EF4-FFF2-40B4-BE49-F238E27FC236}">
                <a16:creationId xmlns:a16="http://schemas.microsoft.com/office/drawing/2014/main" id="{10CC9D86-4B0E-401E-0ECB-739A973D66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0" name="Agenda 2">
            <a:extLst>
              <a:ext uri="{FF2B5EF4-FFF2-40B4-BE49-F238E27FC236}">
                <a16:creationId xmlns:a16="http://schemas.microsoft.com/office/drawing/2014/main" id="{D00E6BEE-BE96-7F29-E14F-5C8B2D84EF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1" name="Explanation 2">
            <a:extLst>
              <a:ext uri="{FF2B5EF4-FFF2-40B4-BE49-F238E27FC236}">
                <a16:creationId xmlns:a16="http://schemas.microsoft.com/office/drawing/2014/main" id="{68161F75-5D65-7A07-2FEB-01FB6A0576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2" name="Agenda 3">
            <a:extLst>
              <a:ext uri="{FF2B5EF4-FFF2-40B4-BE49-F238E27FC236}">
                <a16:creationId xmlns:a16="http://schemas.microsoft.com/office/drawing/2014/main" id="{CDC8E5D2-C938-8029-FA16-99C4950262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3" name="Explanation 3">
            <a:extLst>
              <a:ext uri="{FF2B5EF4-FFF2-40B4-BE49-F238E27FC236}">
                <a16:creationId xmlns:a16="http://schemas.microsoft.com/office/drawing/2014/main" id="{34A7DAD5-06A5-DFE4-9EE6-BB60136CEA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4" name="Agenda 4">
            <a:extLst>
              <a:ext uri="{FF2B5EF4-FFF2-40B4-BE49-F238E27FC236}">
                <a16:creationId xmlns:a16="http://schemas.microsoft.com/office/drawing/2014/main" id="{6EBF3A97-94F4-83F7-AADA-B57776ED62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5" name="Explanation 4">
            <a:extLst>
              <a:ext uri="{FF2B5EF4-FFF2-40B4-BE49-F238E27FC236}">
                <a16:creationId xmlns:a16="http://schemas.microsoft.com/office/drawing/2014/main" id="{D1C508CB-85A7-8370-134D-9B16CC9525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D324CFD8-D9DE-3453-9AC5-AC107A8AD5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948DEFEC-D834-1078-4C1A-D6497B1A6F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34E796D1-15F1-1AF0-CE62-7EEF70D0E3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857CD266-CE11-2181-9F4C-E4F054C9DB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D1A29CAE-98F3-137F-6959-E18AB72F80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66E7952B-C80F-1BA9-BCFE-221CA479D3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2" name="Agenda 8">
            <a:extLst>
              <a:ext uri="{FF2B5EF4-FFF2-40B4-BE49-F238E27FC236}">
                <a16:creationId xmlns:a16="http://schemas.microsoft.com/office/drawing/2014/main" id="{27548AF2-4204-7889-9EBA-F03041BC80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3" name="Explanation 8">
            <a:extLst>
              <a:ext uri="{FF2B5EF4-FFF2-40B4-BE49-F238E27FC236}">
                <a16:creationId xmlns:a16="http://schemas.microsoft.com/office/drawing/2014/main" id="{73887ADE-0601-E325-3957-F1B5CF212F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369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54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1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rgbClr val="00A500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0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4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 and Logo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 anchor="ctr">
            <a:no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755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44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661256"/>
            <a:ext cx="4068000" cy="4522744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0AC0B99-4E12-4BC4-B8D7-844F72520AD7}"/>
              </a:ext>
            </a:extLst>
          </p:cNvPr>
          <p:cNvCxnSpPr>
            <a:cxnSpLocks/>
          </p:cNvCxnSpPr>
          <p:nvPr userDrawn="1"/>
        </p:nvCxnSpPr>
        <p:spPr>
          <a:xfrm>
            <a:off x="252000" y="2916000"/>
            <a:ext cx="0" cy="360000"/>
          </a:xfrm>
          <a:prstGeom prst="line">
            <a:avLst/>
          </a:prstGeom>
          <a:ln>
            <a:solidFill>
              <a:srgbClr val="00A5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50003"/>
            <a:ext cx="3960468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538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676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9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00" y="2448000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000" y="2736000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313200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798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583F82F-9B39-E2D1-EFCA-033F5326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CF91E2DA-7429-A673-7CA2-AD3F7B2B75DF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F69CF5F-FEE5-E5CA-1D88-13193342E6C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9F673794-1B50-0D52-C99D-57D100432545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26A4DF81-FDA9-6237-1C67-5A9FF0EBDD2E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8FD2C233-43FA-DDD1-E794-D5CDD08674EF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CF714C98-D496-DEAE-7178-B56E84C584CB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3">
            <a:extLst>
              <a:ext uri="{FF2B5EF4-FFF2-40B4-BE49-F238E27FC236}">
                <a16:creationId xmlns:a16="http://schemas.microsoft.com/office/drawing/2014/main" id="{90F85904-86A7-8F10-C923-07751FC75583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4">
            <a:extLst>
              <a:ext uri="{FF2B5EF4-FFF2-40B4-BE49-F238E27FC236}">
                <a16:creationId xmlns:a16="http://schemas.microsoft.com/office/drawing/2014/main" id="{6A052017-7DE6-41C5-31DC-C68F0D425995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8">
            <a:extLst>
              <a:ext uri="{FF2B5EF4-FFF2-40B4-BE49-F238E27FC236}">
                <a16:creationId xmlns:a16="http://schemas.microsoft.com/office/drawing/2014/main" id="{8A003050-46A5-0E59-E911-4F82BCF38F48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31">
            <a:extLst>
              <a:ext uri="{FF2B5EF4-FFF2-40B4-BE49-F238E27FC236}">
                <a16:creationId xmlns:a16="http://schemas.microsoft.com/office/drawing/2014/main" id="{A9EDB581-1EDF-07F7-3F81-041233706653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1" name="Gerader Verbinder 34">
            <a:extLst>
              <a:ext uri="{FF2B5EF4-FFF2-40B4-BE49-F238E27FC236}">
                <a16:creationId xmlns:a16="http://schemas.microsoft.com/office/drawing/2014/main" id="{04049057-81C2-874A-7FE5-B5C786586AFD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0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genda 1">
            <a:extLst>
              <a:ext uri="{FF2B5EF4-FFF2-40B4-BE49-F238E27FC236}">
                <a16:creationId xmlns:a16="http://schemas.microsoft.com/office/drawing/2014/main" id="{EB0EE98F-8891-0A55-48BC-9DDA2933D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999" y="11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8A9F5B60-1EF1-4C87-9DC7-564C830437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999" y="14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A81C135F-826F-7FB9-68BB-AF5C36704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999" y="19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3DCEA340-73F0-C4EE-C0B0-A39DE5F7F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1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6F00637A-F896-1C5F-928D-265ADA2BF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26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B76C0F5F-CC0C-7A6C-2A35-F4BB37054F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999" y="29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3899A746-07F4-7FB4-F277-8286158C2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999" y="33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507E811A-9532-88A1-CB9A-11EB0A6AC4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999" y="36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0888D601-2369-7C7D-BA7E-A88B4431A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8" y="40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4EFF8B0A-F346-8A77-D7A0-F5AA111602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8" y="43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718382A-2F69-594D-9441-806DAE661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21920ACF-C4E8-5AA5-C4F4-A90921DB35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569DD4F4-ECC5-8CB6-EBC7-4BECF45A92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77D8217F-4223-9DEC-F69E-44A90ABA04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B7E29F6C-8155-8CFC-E125-C639AF4734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9D60119B-3182-F660-C434-9198F05344D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177CFE0-D5F3-FF63-853E-508BA0C376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44422354-A21F-B8B1-B1DB-729C4D8DC0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E7AA87B8-D2CB-9662-8873-60CE6CF654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88C58ACF-E9DA-B516-A038-D7A7015995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3B54039B-6837-CA22-5D29-934E305053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BB6154E1-B1AD-2EA6-07D8-C87D1F73F10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3392ACD1-65DC-DAF1-662B-12ECEF9198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C4D2EB88-425E-CBB8-F3D9-FEC9A6D3FE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2E1B6B0B-4216-5E5E-498A-660936270A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6F35EFE9-F6F4-D860-F657-C41E1A75FF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(C) 2021 Hubdrive - All rights reserved -  www.Hubdrive.com </a:t>
            </a:r>
          </a:p>
        </p:txBody>
      </p:sp>
    </p:spTree>
    <p:extLst>
      <p:ext uri="{BB962C8B-B14F-4D97-AF65-F5344CB8AC3E}">
        <p14:creationId xmlns:p14="http://schemas.microsoft.com/office/powerpoint/2010/main" val="297561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938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38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54D6B7EB-814C-D2F7-C42C-C129B052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F36479D0-A16F-FDD1-5D68-31CABEFA0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7AC14E6-AB41-F3ED-FCC4-65D75700D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D55EA5-4880-7CF0-FB22-D4A25C07B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7FCFC359-3B0F-F4BB-E887-93A340B82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6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A417C1A9-02F9-D3AA-E582-6B485B181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1" y="0"/>
            <a:ext cx="9190892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E4F68-D34F-3152-B263-E7D8A20D10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BB26F789-EBB6-64E8-215A-80A7FAF78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765F88B-A561-C348-8905-5B0878DA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5E7658EF-1560-A68D-3132-74BF88610581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3DE761F1-C60A-301C-DC2D-532BF92BA8D5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2" name="Textfeld 17">
            <a:extLst>
              <a:ext uri="{FF2B5EF4-FFF2-40B4-BE49-F238E27FC236}">
                <a16:creationId xmlns:a16="http://schemas.microsoft.com/office/drawing/2014/main" id="{BE619E14-2ACE-3321-3EB6-3D72A9C912B8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19B1BB9E-9A19-DC44-F660-D9172164A641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B073708D-FF7A-8903-C278-013A1E92D3BA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A3FA1A81-4DE6-D5AC-0767-8B009E111818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ED28321D-51EB-FDC1-131C-EDC191E5B82A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6DC5E460-1F4C-ED2C-8A66-CBAF5E0EDC7A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4">
            <a:extLst>
              <a:ext uri="{FF2B5EF4-FFF2-40B4-BE49-F238E27FC236}">
                <a16:creationId xmlns:a16="http://schemas.microsoft.com/office/drawing/2014/main" id="{B6F10A91-0120-2A9A-9B50-8CB5EEB206A5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5">
            <a:extLst>
              <a:ext uri="{FF2B5EF4-FFF2-40B4-BE49-F238E27FC236}">
                <a16:creationId xmlns:a16="http://schemas.microsoft.com/office/drawing/2014/main" id="{F0EA1E80-3467-AA2C-4601-89F371DC6396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8">
            <a:extLst>
              <a:ext uri="{FF2B5EF4-FFF2-40B4-BE49-F238E27FC236}">
                <a16:creationId xmlns:a16="http://schemas.microsoft.com/office/drawing/2014/main" id="{3F34780A-FFDA-0A5A-912E-E9859E49395B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1">
            <a:extLst>
              <a:ext uri="{FF2B5EF4-FFF2-40B4-BE49-F238E27FC236}">
                <a16:creationId xmlns:a16="http://schemas.microsoft.com/office/drawing/2014/main" id="{8B39395C-454F-0AA3-CA90-1229042696AB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1" name="Gerader Verbinder 34">
            <a:extLst>
              <a:ext uri="{FF2B5EF4-FFF2-40B4-BE49-F238E27FC236}">
                <a16:creationId xmlns:a16="http://schemas.microsoft.com/office/drawing/2014/main" id="{F6BD5FD6-5C13-C6E5-74DD-85C75DC47988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genda 1">
            <a:extLst>
              <a:ext uri="{FF2B5EF4-FFF2-40B4-BE49-F238E27FC236}">
                <a16:creationId xmlns:a16="http://schemas.microsoft.com/office/drawing/2014/main" id="{76AE538B-A7F9-6AD4-0D2A-89B1240A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BFBF9383-C773-6218-C486-9B8877DA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2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8638E540-8BDC-6156-AE3E-853D99418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04C5463E-BF6E-D68C-4FA3-4F4D12A3E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A1A13DC7-9A90-6F67-08D0-8F73FE5C1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4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6A3B7F32-9A3B-4F70-D0D7-CA54B6048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7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8DDB7BA9-602E-458E-5826-BA0154904F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1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8AC805FB-120F-FD11-E7AE-804C6A9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7C6A69DF-D2D4-14BD-E4F1-03089E7B2B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9" y="38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425EA5DF-C8FE-7FB7-5554-6DFE601F5E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9" y="41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0F50F7AF-6BF6-E8CF-2A53-F24D6D6C3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9" y="46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6</a:t>
            </a:r>
            <a:endParaRPr lang="en-DE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D1FC16F9-B89E-7D88-12CC-6EF07437B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9" y="48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5FA18C84-CF99-3B90-6F86-24385BD338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AC91284-311B-BDBB-4866-B2A060DFC0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49D26B84-7CC7-2E44-46D4-1EBB3ED798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44453A3-D3B4-92E0-91D0-D2A20D9BAC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C0649985-E19C-CD3A-9B7A-B6805CC0B9D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C059DF4D-98F4-E3DF-D72D-6F1F370FFB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2F6D10F7-4436-A28A-6FF9-274AEB8EC9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91D14D29-B50D-E2B4-F973-896897F698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EFCBF0EE-BF0E-BFF4-492C-E256B63F28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D5FC5E97-6EED-BD1C-7736-669D53D25D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C3F54EE8-948F-DA82-F47F-39ABC9B5BF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00F185A6-C098-B335-80A5-54E8D97420B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FB975F71-DDFA-6199-79F4-93080E3A9C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868536BD-044A-7104-94A6-3EFF129557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B354315E-B91A-E837-2F51-FE0FFC9BBE1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109F3689-AA63-0F02-D597-FB4026D5E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8BD7EE-00A2-20E3-4851-A9FE36E597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525952-81E9-D606-494A-07D445C56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180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FEB388-E206-26E2-1513-EE2A888750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0F519B5-FF79-1817-3F3A-D0F754D6BEA2}"/>
              </a:ext>
            </a:extLst>
          </p:cNvPr>
          <p:cNvSpPr txBox="1">
            <a:spLocks/>
          </p:cNvSpPr>
          <p:nvPr userDrawn="1"/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216000" rIns="108000" bIns="3600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E1B8D27-2F67-B66C-3765-1823E450991E}"/>
              </a:ext>
            </a:extLst>
          </p:cNvPr>
          <p:cNvSpPr txBox="1">
            <a:spLocks/>
          </p:cNvSpPr>
          <p:nvPr userDrawn="1"/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vert="horz" wrap="square" lIns="180000" tIns="36000" rIns="108000" bIns="108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Pro SemiLight" panose="020B04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C1C9FF4-5D52-E0FD-00AE-195F0E883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a table&#10;&#10;Description automatically generated">
            <a:extLst>
              <a:ext uri="{FF2B5EF4-FFF2-40B4-BE49-F238E27FC236}">
                <a16:creationId xmlns:a16="http://schemas.microsoft.com/office/drawing/2014/main" id="{0C184CBF-C12B-355E-43D8-AB9C672E4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3" cy="5714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992354E-9E38-5174-25E1-2C8160918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0"/>
            <a:ext cx="9141508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 looking at a tablet&#10;&#10;Description automatically generated">
            <a:extLst>
              <a:ext uri="{FF2B5EF4-FFF2-40B4-BE49-F238E27FC236}">
                <a16:creationId xmlns:a16="http://schemas.microsoft.com/office/drawing/2014/main" id="{F887B1A0-06B4-4A22-537E-EFE59AA09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C55BC24D-E3BE-59C1-1A29-7150F59C7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845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zzle with a red piece missing&#10;&#10;Description automatically generated">
            <a:extLst>
              <a:ext uri="{FF2B5EF4-FFF2-40B4-BE49-F238E27FC236}">
                <a16:creationId xmlns:a16="http://schemas.microsoft.com/office/drawing/2014/main" id="{13A112DE-B4C3-EB14-00D7-0376D0B96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" y="0"/>
            <a:ext cx="9142336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le cabinet with drawers&#10;&#10;Description automatically generated with medium confidence">
            <a:extLst>
              <a:ext uri="{FF2B5EF4-FFF2-40B4-BE49-F238E27FC236}">
                <a16:creationId xmlns:a16="http://schemas.microsoft.com/office/drawing/2014/main" id="{D76A99B6-678F-3A01-EB30-1DD1D32FE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88452" cy="5715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8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on a desk&#10;&#10;Description automatically generated">
            <a:extLst>
              <a:ext uri="{FF2B5EF4-FFF2-40B4-BE49-F238E27FC236}">
                <a16:creationId xmlns:a16="http://schemas.microsoft.com/office/drawing/2014/main" id="{7DAFFF48-3F18-4504-FA38-E28A1E3D4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5224838"/>
            <a:ext cx="9143997" cy="490161"/>
          </a:xfrm>
          <a:prstGeom prst="rect">
            <a:avLst/>
          </a:prstGeom>
        </p:spPr>
      </p:pic>
      <p:pic>
        <p:nvPicPr>
          <p:cNvPr id="8" name="Picture 7" descr="A computer on a desk&#10;&#10;Description automatically generated">
            <a:extLst>
              <a:ext uri="{FF2B5EF4-FFF2-40B4-BE49-F238E27FC236}">
                <a16:creationId xmlns:a16="http://schemas.microsoft.com/office/drawing/2014/main" id="{A984B8C0-F737-487E-4288-C6ADA7EB7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1353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A1D8567-DB6A-BD03-CFB0-D314835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A15E1675-C01A-C6BC-02D3-048C2AC4BE4D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6">
            <a:extLst>
              <a:ext uri="{FF2B5EF4-FFF2-40B4-BE49-F238E27FC236}">
                <a16:creationId xmlns:a16="http://schemas.microsoft.com/office/drawing/2014/main" id="{3DE0277D-71AE-3A4A-371F-E523744B05BE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0" name="Textfeld 17">
            <a:extLst>
              <a:ext uri="{FF2B5EF4-FFF2-40B4-BE49-F238E27FC236}">
                <a16:creationId xmlns:a16="http://schemas.microsoft.com/office/drawing/2014/main" id="{E163FBCD-B54B-5032-DDA3-ADAC3BE98D1D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DFEE59B9-8518-CF36-7058-2D296D70BB56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4" name="Textfeld 19">
            <a:extLst>
              <a:ext uri="{FF2B5EF4-FFF2-40B4-BE49-F238E27FC236}">
                <a16:creationId xmlns:a16="http://schemas.microsoft.com/office/drawing/2014/main" id="{B3C51503-974B-00CA-8F2E-96652C7CE77B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AD12D10D-C2A5-87A0-EB30-1C13817EE970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2" name="Gerader Verbinder 22">
            <a:extLst>
              <a:ext uri="{FF2B5EF4-FFF2-40B4-BE49-F238E27FC236}">
                <a16:creationId xmlns:a16="http://schemas.microsoft.com/office/drawing/2014/main" id="{B2578B71-1ECC-C065-B9A4-1027640B0474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3">
            <a:extLst>
              <a:ext uri="{FF2B5EF4-FFF2-40B4-BE49-F238E27FC236}">
                <a16:creationId xmlns:a16="http://schemas.microsoft.com/office/drawing/2014/main" id="{01290E9E-AAE4-E20C-3EA8-30E7F04BF699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38C7AF91-5C7F-84A4-754C-1844EEFD98A1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5">
            <a:extLst>
              <a:ext uri="{FF2B5EF4-FFF2-40B4-BE49-F238E27FC236}">
                <a16:creationId xmlns:a16="http://schemas.microsoft.com/office/drawing/2014/main" id="{ABCCE5DC-DD02-58AE-653D-5C5EF39F4210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8">
            <a:extLst>
              <a:ext uri="{FF2B5EF4-FFF2-40B4-BE49-F238E27FC236}">
                <a16:creationId xmlns:a16="http://schemas.microsoft.com/office/drawing/2014/main" id="{ECA7F5AF-575F-7436-DA20-6B81CB698605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1">
            <a:extLst>
              <a:ext uri="{FF2B5EF4-FFF2-40B4-BE49-F238E27FC236}">
                <a16:creationId xmlns:a16="http://schemas.microsoft.com/office/drawing/2014/main" id="{17310781-E22A-A10A-5640-EC7BF1D4C11D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6" name="Gerader Verbinder 34">
            <a:extLst>
              <a:ext uri="{FF2B5EF4-FFF2-40B4-BE49-F238E27FC236}">
                <a16:creationId xmlns:a16="http://schemas.microsoft.com/office/drawing/2014/main" id="{97872543-1261-FD18-B9C9-BA648F101A59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genda 1">
            <a:extLst>
              <a:ext uri="{FF2B5EF4-FFF2-40B4-BE49-F238E27FC236}">
                <a16:creationId xmlns:a16="http://schemas.microsoft.com/office/drawing/2014/main" id="{26AB3374-5967-5091-AFF4-0E07CA2A6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00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1</a:t>
            </a:r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86A831F1-26EC-5200-CA77-3AC3BF034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5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2</a:t>
            </a:r>
            <a:endParaRPr lang="en-DE"/>
          </a:p>
        </p:txBody>
      </p:sp>
      <p:sp>
        <p:nvSpPr>
          <p:cNvPr id="41" name="Agenda 3">
            <a:extLst>
              <a:ext uri="{FF2B5EF4-FFF2-40B4-BE49-F238E27FC236}">
                <a16:creationId xmlns:a16="http://schemas.microsoft.com/office/drawing/2014/main" id="{370D08E7-F149-0817-0A3E-232570C27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7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3</a:t>
            </a:r>
          </a:p>
        </p:txBody>
      </p:sp>
      <p:sp>
        <p:nvSpPr>
          <p:cNvPr id="43" name="Agenda 4">
            <a:extLst>
              <a:ext uri="{FF2B5EF4-FFF2-40B4-BE49-F238E27FC236}">
                <a16:creationId xmlns:a16="http://schemas.microsoft.com/office/drawing/2014/main" id="{005C177C-E30E-2AE3-75DB-515BB2F6E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09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4</a:t>
            </a:r>
            <a:endParaRPr lang="en-DE"/>
          </a:p>
        </p:txBody>
      </p:sp>
      <p:sp>
        <p:nvSpPr>
          <p:cNvPr id="45" name="Agenda 5">
            <a:extLst>
              <a:ext uri="{FF2B5EF4-FFF2-40B4-BE49-F238E27FC236}">
                <a16:creationId xmlns:a16="http://schemas.microsoft.com/office/drawing/2014/main" id="{F20B011E-B44E-4407-9CB0-7D9124701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81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5</a:t>
            </a:r>
            <a:endParaRPr lang="en-DE"/>
          </a:p>
        </p:txBody>
      </p:sp>
      <p:sp>
        <p:nvSpPr>
          <p:cNvPr id="47" name="Agenda 6">
            <a:extLst>
              <a:ext uri="{FF2B5EF4-FFF2-40B4-BE49-F238E27FC236}">
                <a16:creationId xmlns:a16="http://schemas.microsoft.com/office/drawing/2014/main" id="{5257DF87-6A97-DAB4-AB1C-458A7C415F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536000"/>
            <a:ext cx="5400000" cy="720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DE" sz="4400" dirty="0">
                <a:solidFill>
                  <a:srgbClr val="00A500"/>
                </a:solidFill>
              </a:defRPr>
            </a:lvl1pPr>
          </a:lstStyle>
          <a:p>
            <a:pPr marL="228600" lvl="0" indent="-228600"/>
            <a:r>
              <a:rPr lang="en-US"/>
              <a:t>Topic in Agenda 6</a:t>
            </a:r>
            <a:endParaRPr lang="en-DE"/>
          </a:p>
        </p:txBody>
      </p:sp>
      <p:sp>
        <p:nvSpPr>
          <p:cNvPr id="49" name="Agenda 1">
            <a:extLst>
              <a:ext uri="{FF2B5EF4-FFF2-40B4-BE49-F238E27FC236}">
                <a16:creationId xmlns:a16="http://schemas.microsoft.com/office/drawing/2014/main" id="{98DC1B09-CE2D-0FCA-7539-5A4D5240E1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0" name="Explanation 1">
            <a:extLst>
              <a:ext uri="{FF2B5EF4-FFF2-40B4-BE49-F238E27FC236}">
                <a16:creationId xmlns:a16="http://schemas.microsoft.com/office/drawing/2014/main" id="{EB26A0B0-8865-78CD-5855-A368C362F1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1" name="Agenda 2">
            <a:extLst>
              <a:ext uri="{FF2B5EF4-FFF2-40B4-BE49-F238E27FC236}">
                <a16:creationId xmlns:a16="http://schemas.microsoft.com/office/drawing/2014/main" id="{A700D805-D01E-D4E2-71F5-B3EF232903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2" name="Explanation 2">
            <a:extLst>
              <a:ext uri="{FF2B5EF4-FFF2-40B4-BE49-F238E27FC236}">
                <a16:creationId xmlns:a16="http://schemas.microsoft.com/office/drawing/2014/main" id="{FB6FC81E-1CCB-A258-AF87-16BB778E61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3" name="Agenda 3">
            <a:extLst>
              <a:ext uri="{FF2B5EF4-FFF2-40B4-BE49-F238E27FC236}">
                <a16:creationId xmlns:a16="http://schemas.microsoft.com/office/drawing/2014/main" id="{63F11476-F4E3-6860-D1ED-A809DD2594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4" name="Explanation 3">
            <a:extLst>
              <a:ext uri="{FF2B5EF4-FFF2-40B4-BE49-F238E27FC236}">
                <a16:creationId xmlns:a16="http://schemas.microsoft.com/office/drawing/2014/main" id="{EC030A72-32FE-D505-64BF-020E486F5A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55" name="Agenda 4">
            <a:extLst>
              <a:ext uri="{FF2B5EF4-FFF2-40B4-BE49-F238E27FC236}">
                <a16:creationId xmlns:a16="http://schemas.microsoft.com/office/drawing/2014/main" id="{C7DFF850-7169-7B84-A153-AACCFC102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56" name="Explanation 4">
            <a:extLst>
              <a:ext uri="{FF2B5EF4-FFF2-40B4-BE49-F238E27FC236}">
                <a16:creationId xmlns:a16="http://schemas.microsoft.com/office/drawing/2014/main" id="{A823D5A9-4B66-6540-CCA2-121C74A1E2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7" name="Agenda 5">
            <a:extLst>
              <a:ext uri="{FF2B5EF4-FFF2-40B4-BE49-F238E27FC236}">
                <a16:creationId xmlns:a16="http://schemas.microsoft.com/office/drawing/2014/main" id="{29F35CD0-B1CF-9A16-B4BE-AC6148CE93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8" name="Explanation 5">
            <a:extLst>
              <a:ext uri="{FF2B5EF4-FFF2-40B4-BE49-F238E27FC236}">
                <a16:creationId xmlns:a16="http://schemas.microsoft.com/office/drawing/2014/main" id="{2004F434-83F8-D91A-08D8-C8C9445AC1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9" name="Agenda 6">
            <a:extLst>
              <a:ext uri="{FF2B5EF4-FFF2-40B4-BE49-F238E27FC236}">
                <a16:creationId xmlns:a16="http://schemas.microsoft.com/office/drawing/2014/main" id="{B7B74687-2CCD-B269-8932-DF588F73E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0" name="Explanation 6">
            <a:extLst>
              <a:ext uri="{FF2B5EF4-FFF2-40B4-BE49-F238E27FC236}">
                <a16:creationId xmlns:a16="http://schemas.microsoft.com/office/drawing/2014/main" id="{8E79DCF9-D77F-917D-91EC-56D20C3BB8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1" name="Agenda 7">
            <a:extLst>
              <a:ext uri="{FF2B5EF4-FFF2-40B4-BE49-F238E27FC236}">
                <a16:creationId xmlns:a16="http://schemas.microsoft.com/office/drawing/2014/main" id="{69050B5D-305C-223F-79AB-FE38035F2A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2" name="Explanation 7">
            <a:extLst>
              <a:ext uri="{FF2B5EF4-FFF2-40B4-BE49-F238E27FC236}">
                <a16:creationId xmlns:a16="http://schemas.microsoft.com/office/drawing/2014/main" id="{7783330C-50C4-D0CD-BDC5-0CD759D0F2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3" name="Agenda 8">
            <a:extLst>
              <a:ext uri="{FF2B5EF4-FFF2-40B4-BE49-F238E27FC236}">
                <a16:creationId xmlns:a16="http://schemas.microsoft.com/office/drawing/2014/main" id="{35D8ADC9-B192-3D09-CE40-6D06217841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4" name="Explanation 8">
            <a:extLst>
              <a:ext uri="{FF2B5EF4-FFF2-40B4-BE49-F238E27FC236}">
                <a16:creationId xmlns:a16="http://schemas.microsoft.com/office/drawing/2014/main" id="{947D677F-4DB8-09BC-8C30-1E4BE9EFBC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556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Video Thumbnai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886825"/>
            <a:ext cx="9144001" cy="870014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216000" rIns="108000" bIns="36000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756839"/>
            <a:ext cx="9144000" cy="46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80000" tIns="36000" rIns="108000" bIns="10800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Pro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76FB802-7E4A-4AD0-996D-A255F1BDD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1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1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2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3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4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_5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9564093-11CD-0137-15BC-0649157F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323FC2F-0926-5A1E-EA8E-FA6F4D1B94AA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C77A894F-6082-BB94-1EF0-6B94972E8E70}"/>
              </a:ext>
            </a:extLst>
          </p:cNvPr>
          <p:cNvSpPr txBox="1"/>
          <p:nvPr userDrawn="1"/>
        </p:nvSpPr>
        <p:spPr>
          <a:xfrm>
            <a:off x="224386" y="168371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14AEB894-C951-E85D-A60F-B01FC0985746}"/>
              </a:ext>
            </a:extLst>
          </p:cNvPr>
          <p:cNvSpPr txBox="1"/>
          <p:nvPr userDrawn="1"/>
        </p:nvSpPr>
        <p:spPr>
          <a:xfrm>
            <a:off x="224386" y="223089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54A15FFD-D238-32CC-0303-9B298F4BD726}"/>
              </a:ext>
            </a:extLst>
          </p:cNvPr>
          <p:cNvSpPr txBox="1"/>
          <p:nvPr userDrawn="1"/>
        </p:nvSpPr>
        <p:spPr>
          <a:xfrm>
            <a:off x="224386" y="2737839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650A2FD8-84CF-3FD4-F4C9-A58E577A009A}"/>
              </a:ext>
            </a:extLst>
          </p:cNvPr>
          <p:cNvSpPr txBox="1"/>
          <p:nvPr userDrawn="1"/>
        </p:nvSpPr>
        <p:spPr>
          <a:xfrm>
            <a:off x="224386" y="3266304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3644A2F9-1E94-E831-8971-B9A3CC9CCDB2}"/>
              </a:ext>
            </a:extLst>
          </p:cNvPr>
          <p:cNvSpPr txBox="1"/>
          <p:nvPr userDrawn="1"/>
        </p:nvSpPr>
        <p:spPr>
          <a:xfrm>
            <a:off x="224386" y="381256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3CF43483-C9EC-E877-8AEC-D3ABDBE95BA9}"/>
              </a:ext>
            </a:extLst>
          </p:cNvPr>
          <p:cNvCxnSpPr/>
          <p:nvPr userDrawn="1"/>
        </p:nvCxnSpPr>
        <p:spPr>
          <a:xfrm>
            <a:off x="252000" y="2210777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1FBA23F-399D-A239-D384-5AFBB9953708}"/>
              </a:ext>
            </a:extLst>
          </p:cNvPr>
          <p:cNvCxnSpPr/>
          <p:nvPr userDrawn="1"/>
        </p:nvCxnSpPr>
        <p:spPr>
          <a:xfrm>
            <a:off x="252000" y="2745011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C254310F-ED15-BD09-D091-34D05FBDD93F}"/>
              </a:ext>
            </a:extLst>
          </p:cNvPr>
          <p:cNvCxnSpPr/>
          <p:nvPr userDrawn="1"/>
        </p:nvCxnSpPr>
        <p:spPr>
          <a:xfrm>
            <a:off x="252000" y="3279245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809B484C-0FD5-B541-7BBD-84FC2E157823}"/>
              </a:ext>
            </a:extLst>
          </p:cNvPr>
          <p:cNvCxnSpPr/>
          <p:nvPr userDrawn="1"/>
        </p:nvCxnSpPr>
        <p:spPr>
          <a:xfrm>
            <a:off x="252000" y="3813479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B985F146-1D88-794D-C43E-6D54A696392E}"/>
              </a:ext>
            </a:extLst>
          </p:cNvPr>
          <p:cNvCxnSpPr>
            <a:cxnSpLocks/>
          </p:cNvCxnSpPr>
          <p:nvPr userDrawn="1"/>
        </p:nvCxnSpPr>
        <p:spPr>
          <a:xfrm>
            <a:off x="972000" y="1136543"/>
            <a:ext cx="0" cy="3745402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68DCE756-3ECE-5796-A069-9792AC7D5693}"/>
              </a:ext>
            </a:extLst>
          </p:cNvPr>
          <p:cNvSpPr txBox="1"/>
          <p:nvPr userDrawn="1"/>
        </p:nvSpPr>
        <p:spPr>
          <a:xfrm>
            <a:off x="224386" y="1143065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C64DCE5D-70A5-6BD9-38F9-AF527B790ECB}"/>
              </a:ext>
            </a:extLst>
          </p:cNvPr>
          <p:cNvCxnSpPr/>
          <p:nvPr userDrawn="1"/>
        </p:nvCxnSpPr>
        <p:spPr>
          <a:xfrm>
            <a:off x="252000" y="167654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CCE7DECD-CF39-6A00-BC06-1A7F628A362A}"/>
              </a:ext>
            </a:extLst>
          </p:cNvPr>
          <p:cNvCxnSpPr/>
          <p:nvPr userDrawn="1"/>
        </p:nvCxnSpPr>
        <p:spPr>
          <a:xfrm>
            <a:off x="252000" y="4347713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0">
            <a:extLst>
              <a:ext uri="{FF2B5EF4-FFF2-40B4-BE49-F238E27FC236}">
                <a16:creationId xmlns:a16="http://schemas.microsoft.com/office/drawing/2014/main" id="{23488831-AF22-EF2E-3C3D-8C1DDEA9ECF1}"/>
              </a:ext>
            </a:extLst>
          </p:cNvPr>
          <p:cNvSpPr txBox="1"/>
          <p:nvPr userDrawn="1"/>
        </p:nvSpPr>
        <p:spPr>
          <a:xfrm>
            <a:off x="224386" y="4341945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0" name="Agenda 1">
            <a:extLst>
              <a:ext uri="{FF2B5EF4-FFF2-40B4-BE49-F238E27FC236}">
                <a16:creationId xmlns:a16="http://schemas.microsoft.com/office/drawing/2014/main" id="{978807F6-76DA-3BA1-D2FF-B86B044C8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1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1" name="Explanation 1">
            <a:extLst>
              <a:ext uri="{FF2B5EF4-FFF2-40B4-BE49-F238E27FC236}">
                <a16:creationId xmlns:a16="http://schemas.microsoft.com/office/drawing/2014/main" id="{7E4FBAC4-AFD2-A124-748B-4BE1A842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4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6" name="Agenda 2">
            <a:extLst>
              <a:ext uri="{FF2B5EF4-FFF2-40B4-BE49-F238E27FC236}">
                <a16:creationId xmlns:a16="http://schemas.microsoft.com/office/drawing/2014/main" id="{9A7ED4DA-5EC8-D87F-77C7-D067504208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7" name="Explanation 2">
            <a:extLst>
              <a:ext uri="{FF2B5EF4-FFF2-40B4-BE49-F238E27FC236}">
                <a16:creationId xmlns:a16="http://schemas.microsoft.com/office/drawing/2014/main" id="{CC3CEE6B-5CDC-6E1B-6346-6B2762A05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9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39" name="Agenda 3">
            <a:extLst>
              <a:ext uri="{FF2B5EF4-FFF2-40B4-BE49-F238E27FC236}">
                <a16:creationId xmlns:a16="http://schemas.microsoft.com/office/drawing/2014/main" id="{C79BB7A0-E814-648D-45CF-67D1C7AA5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26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0" name="Explanation 3">
            <a:extLst>
              <a:ext uri="{FF2B5EF4-FFF2-40B4-BE49-F238E27FC236}">
                <a16:creationId xmlns:a16="http://schemas.microsoft.com/office/drawing/2014/main" id="{1F0DF9A9-7BB8-8F6F-CDCB-5765B5C2E1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52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1" name="Agenda 4">
            <a:extLst>
              <a:ext uri="{FF2B5EF4-FFF2-40B4-BE49-F238E27FC236}">
                <a16:creationId xmlns:a16="http://schemas.microsoft.com/office/drawing/2014/main" id="{A4834E5A-4593-BDFE-F05D-5170BC477E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80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3CB54E2F-8128-DC37-098C-DA787F3DD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06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6" name="Agenda 5">
            <a:extLst>
              <a:ext uri="{FF2B5EF4-FFF2-40B4-BE49-F238E27FC236}">
                <a16:creationId xmlns:a16="http://schemas.microsoft.com/office/drawing/2014/main" id="{75029F71-A55E-B7E5-0117-F7D5EFCAC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34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7" name="Explanation 5">
            <a:extLst>
              <a:ext uri="{FF2B5EF4-FFF2-40B4-BE49-F238E27FC236}">
                <a16:creationId xmlns:a16="http://schemas.microsoft.com/office/drawing/2014/main" id="{35936F3D-E329-E8FC-CA39-E4C98E757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60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8" name="Agenda 6">
            <a:extLst>
              <a:ext uri="{FF2B5EF4-FFF2-40B4-BE49-F238E27FC236}">
                <a16:creationId xmlns:a16="http://schemas.microsoft.com/office/drawing/2014/main" id="{D41E64EC-2191-4ACC-6991-53901D91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88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59" name="Explanation 6">
            <a:extLst>
              <a:ext uri="{FF2B5EF4-FFF2-40B4-BE49-F238E27FC236}">
                <a16:creationId xmlns:a16="http://schemas.microsoft.com/office/drawing/2014/main" id="{F7364C90-B2B1-7FDE-6CBE-9F8618510B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414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0" name="Agenda 7">
            <a:extLst>
              <a:ext uri="{FF2B5EF4-FFF2-40B4-BE49-F238E27FC236}">
                <a16:creationId xmlns:a16="http://schemas.microsoft.com/office/drawing/2014/main" id="{038865A9-D519-6D14-3945-4D715CAD5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428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1" name="Explanation 7">
            <a:extLst>
              <a:ext uri="{FF2B5EF4-FFF2-40B4-BE49-F238E27FC236}">
                <a16:creationId xmlns:a16="http://schemas.microsoft.com/office/drawing/2014/main" id="{F41CF372-9F20-6441-3607-4CF002B288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680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2" name="Agenda 1">
            <a:extLst>
              <a:ext uri="{FF2B5EF4-FFF2-40B4-BE49-F238E27FC236}">
                <a16:creationId xmlns:a16="http://schemas.microsoft.com/office/drawing/2014/main" id="{214CAB3A-A1D0-5EB0-73E0-6AC60F701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73" name="Explanation 1">
            <a:extLst>
              <a:ext uri="{FF2B5EF4-FFF2-40B4-BE49-F238E27FC236}">
                <a16:creationId xmlns:a16="http://schemas.microsoft.com/office/drawing/2014/main" id="{0533622B-7059-9574-228E-6A0EBBA9A3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74" name="Agenda 2">
            <a:extLst>
              <a:ext uri="{FF2B5EF4-FFF2-40B4-BE49-F238E27FC236}">
                <a16:creationId xmlns:a16="http://schemas.microsoft.com/office/drawing/2014/main" id="{D862801C-1DDA-9BD2-5665-3C52164819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75" name="Explanation 2">
            <a:extLst>
              <a:ext uri="{FF2B5EF4-FFF2-40B4-BE49-F238E27FC236}">
                <a16:creationId xmlns:a16="http://schemas.microsoft.com/office/drawing/2014/main" id="{1F74C405-0C69-A86D-9536-B91ABEC4DA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76" name="Agenda 3">
            <a:extLst>
              <a:ext uri="{FF2B5EF4-FFF2-40B4-BE49-F238E27FC236}">
                <a16:creationId xmlns:a16="http://schemas.microsoft.com/office/drawing/2014/main" id="{B5FA6A4A-88D4-3DA4-2FB0-38AFEE1F65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77" name="Explanation 3">
            <a:extLst>
              <a:ext uri="{FF2B5EF4-FFF2-40B4-BE49-F238E27FC236}">
                <a16:creationId xmlns:a16="http://schemas.microsoft.com/office/drawing/2014/main" id="{B3C7411A-0068-808E-95D2-DA2B22D608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8" name="Agenda 4">
            <a:extLst>
              <a:ext uri="{FF2B5EF4-FFF2-40B4-BE49-F238E27FC236}">
                <a16:creationId xmlns:a16="http://schemas.microsoft.com/office/drawing/2014/main" id="{9D0BD6BF-FAA4-5DF7-C2B4-B121F5FCF3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9" name="Explanation 4">
            <a:extLst>
              <a:ext uri="{FF2B5EF4-FFF2-40B4-BE49-F238E27FC236}">
                <a16:creationId xmlns:a16="http://schemas.microsoft.com/office/drawing/2014/main" id="{07871387-C080-B3FF-B3D8-EF05E6C613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80" name="Agenda 5">
            <a:extLst>
              <a:ext uri="{FF2B5EF4-FFF2-40B4-BE49-F238E27FC236}">
                <a16:creationId xmlns:a16="http://schemas.microsoft.com/office/drawing/2014/main" id="{9B9CE5B0-521C-270B-3A53-1F03968FE7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81" name="Explanation 5">
            <a:extLst>
              <a:ext uri="{FF2B5EF4-FFF2-40B4-BE49-F238E27FC236}">
                <a16:creationId xmlns:a16="http://schemas.microsoft.com/office/drawing/2014/main" id="{C151504C-AA98-FF3F-B665-C3B9509764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82" name="Agenda 6">
            <a:extLst>
              <a:ext uri="{FF2B5EF4-FFF2-40B4-BE49-F238E27FC236}">
                <a16:creationId xmlns:a16="http://schemas.microsoft.com/office/drawing/2014/main" id="{0EB8F1FB-E520-323E-4586-A753E2CD7D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83" name="Explanation 6">
            <a:extLst>
              <a:ext uri="{FF2B5EF4-FFF2-40B4-BE49-F238E27FC236}">
                <a16:creationId xmlns:a16="http://schemas.microsoft.com/office/drawing/2014/main" id="{34BC2205-E1DE-44AE-67C6-74B2DFD72BE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84" name="Agenda 7">
            <a:extLst>
              <a:ext uri="{FF2B5EF4-FFF2-40B4-BE49-F238E27FC236}">
                <a16:creationId xmlns:a16="http://schemas.microsoft.com/office/drawing/2014/main" id="{3417DEDB-E740-7A69-6A40-E4FA9AA919C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85" name="Explanation 7">
            <a:extLst>
              <a:ext uri="{FF2B5EF4-FFF2-40B4-BE49-F238E27FC236}">
                <a16:creationId xmlns:a16="http://schemas.microsoft.com/office/drawing/2014/main" id="{938EF1D2-F3F5-1565-26CC-038CE51E76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86" name="Agenda 8">
            <a:extLst>
              <a:ext uri="{FF2B5EF4-FFF2-40B4-BE49-F238E27FC236}">
                <a16:creationId xmlns:a16="http://schemas.microsoft.com/office/drawing/2014/main" id="{4FE373E3-E327-37A2-AC2D-31CC926E63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87" name="Explanation 8">
            <a:extLst>
              <a:ext uri="{FF2B5EF4-FFF2-40B4-BE49-F238E27FC236}">
                <a16:creationId xmlns:a16="http://schemas.microsoft.com/office/drawing/2014/main" id="{29FEC5CF-E279-6ECB-CC2E-B004F3CDD3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425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1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_2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_2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477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822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44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76000"/>
            <a:ext cx="8640000" cy="46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885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661256"/>
            <a:ext cx="4068000" cy="4522744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0AC0B99-4E12-4BC4-B8D7-844F72520AD7}"/>
              </a:ext>
            </a:extLst>
          </p:cNvPr>
          <p:cNvCxnSpPr>
            <a:cxnSpLocks/>
          </p:cNvCxnSpPr>
          <p:nvPr userDrawn="1"/>
        </p:nvCxnSpPr>
        <p:spPr>
          <a:xfrm>
            <a:off x="252000" y="2916000"/>
            <a:ext cx="0" cy="360000"/>
          </a:xfrm>
          <a:prstGeom prst="line">
            <a:avLst/>
          </a:prstGeom>
          <a:ln>
            <a:solidFill>
              <a:srgbClr val="00A5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50003"/>
            <a:ext cx="3960468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3300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9474B2CC-B6D2-D31E-3EFF-C058AC67BDD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8000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083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31D6AD3-F528-0BBE-776E-AA36CAE4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7C9CD382-E8B5-B065-C02C-FE2BFD3F663E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EDC28DA4-FAC1-8C9D-144F-78B8775DF8D9}"/>
              </a:ext>
            </a:extLst>
          </p:cNvPr>
          <p:cNvSpPr txBox="1"/>
          <p:nvPr userDrawn="1"/>
        </p:nvSpPr>
        <p:spPr>
          <a:xfrm>
            <a:off x="224386" y="144717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7D747CB3-2CE8-F3E7-9E8B-D2D34A29B445}"/>
              </a:ext>
            </a:extLst>
          </p:cNvPr>
          <p:cNvSpPr txBox="1"/>
          <p:nvPr userDrawn="1"/>
        </p:nvSpPr>
        <p:spPr>
          <a:xfrm>
            <a:off x="224386" y="1994348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3B649881-D64E-77BE-E6AA-4AC27D28B30B}"/>
              </a:ext>
            </a:extLst>
          </p:cNvPr>
          <p:cNvSpPr txBox="1"/>
          <p:nvPr userDrawn="1"/>
        </p:nvSpPr>
        <p:spPr>
          <a:xfrm>
            <a:off x="224386" y="2501296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9">
            <a:extLst>
              <a:ext uri="{FF2B5EF4-FFF2-40B4-BE49-F238E27FC236}">
                <a16:creationId xmlns:a16="http://schemas.microsoft.com/office/drawing/2014/main" id="{7AE4BC06-F288-C2E0-64E6-38AEDCEFBCAD}"/>
              </a:ext>
            </a:extLst>
          </p:cNvPr>
          <p:cNvSpPr txBox="1"/>
          <p:nvPr userDrawn="1"/>
        </p:nvSpPr>
        <p:spPr>
          <a:xfrm>
            <a:off x="224386" y="3029761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45FE204D-56D9-0546-DA98-6DAE8801F596}"/>
              </a:ext>
            </a:extLst>
          </p:cNvPr>
          <p:cNvSpPr txBox="1"/>
          <p:nvPr userDrawn="1"/>
        </p:nvSpPr>
        <p:spPr>
          <a:xfrm>
            <a:off x="224386" y="3576023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11" name="Gerader Verbinder 22">
            <a:extLst>
              <a:ext uri="{FF2B5EF4-FFF2-40B4-BE49-F238E27FC236}">
                <a16:creationId xmlns:a16="http://schemas.microsoft.com/office/drawing/2014/main" id="{985B90C2-CFEA-4700-ECFE-93C86A2E9909}"/>
              </a:ext>
            </a:extLst>
          </p:cNvPr>
          <p:cNvCxnSpPr/>
          <p:nvPr userDrawn="1"/>
        </p:nvCxnSpPr>
        <p:spPr>
          <a:xfrm>
            <a:off x="252000" y="1974234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23">
            <a:extLst>
              <a:ext uri="{FF2B5EF4-FFF2-40B4-BE49-F238E27FC236}">
                <a16:creationId xmlns:a16="http://schemas.microsoft.com/office/drawing/2014/main" id="{3992EFFB-58BD-3233-2BA7-D1C18674F238}"/>
              </a:ext>
            </a:extLst>
          </p:cNvPr>
          <p:cNvCxnSpPr/>
          <p:nvPr userDrawn="1"/>
        </p:nvCxnSpPr>
        <p:spPr>
          <a:xfrm>
            <a:off x="252000" y="2508468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4">
            <a:extLst>
              <a:ext uri="{FF2B5EF4-FFF2-40B4-BE49-F238E27FC236}">
                <a16:creationId xmlns:a16="http://schemas.microsoft.com/office/drawing/2014/main" id="{444664A6-224E-554F-4ED2-C21A7C6BF9DC}"/>
              </a:ext>
            </a:extLst>
          </p:cNvPr>
          <p:cNvCxnSpPr/>
          <p:nvPr userDrawn="1"/>
        </p:nvCxnSpPr>
        <p:spPr>
          <a:xfrm>
            <a:off x="252000" y="30427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5">
            <a:extLst>
              <a:ext uri="{FF2B5EF4-FFF2-40B4-BE49-F238E27FC236}">
                <a16:creationId xmlns:a16="http://schemas.microsoft.com/office/drawing/2014/main" id="{DA820D38-1860-04B0-D2FB-B20EEFE07C82}"/>
              </a:ext>
            </a:extLst>
          </p:cNvPr>
          <p:cNvCxnSpPr/>
          <p:nvPr userDrawn="1"/>
        </p:nvCxnSpPr>
        <p:spPr>
          <a:xfrm>
            <a:off x="252000" y="3576936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4712FA5D-0A29-5E57-D53C-98CE3B14C5CD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1">
            <a:extLst>
              <a:ext uri="{FF2B5EF4-FFF2-40B4-BE49-F238E27FC236}">
                <a16:creationId xmlns:a16="http://schemas.microsoft.com/office/drawing/2014/main" id="{7BEA6376-29A0-9C48-F711-1CFCFDCC0B1D}"/>
              </a:ext>
            </a:extLst>
          </p:cNvPr>
          <p:cNvSpPr txBox="1"/>
          <p:nvPr userDrawn="1"/>
        </p:nvSpPr>
        <p:spPr>
          <a:xfrm>
            <a:off x="224386" y="906522"/>
            <a:ext cx="720000" cy="53347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8A0630-95C9-CDD7-46F1-A8BE36143F95}"/>
              </a:ext>
            </a:extLst>
          </p:cNvPr>
          <p:cNvCxnSpPr/>
          <p:nvPr userDrawn="1"/>
        </p:nvCxnSpPr>
        <p:spPr>
          <a:xfrm>
            <a:off x="252000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5">
            <a:extLst>
              <a:ext uri="{FF2B5EF4-FFF2-40B4-BE49-F238E27FC236}">
                <a16:creationId xmlns:a16="http://schemas.microsoft.com/office/drawing/2014/main" id="{A577EBD9-5DC8-81E4-8C35-3125AEF7CF1A}"/>
              </a:ext>
            </a:extLst>
          </p:cNvPr>
          <p:cNvCxnSpPr/>
          <p:nvPr userDrawn="1"/>
        </p:nvCxnSpPr>
        <p:spPr>
          <a:xfrm>
            <a:off x="252000" y="411117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5">
            <a:extLst>
              <a:ext uri="{FF2B5EF4-FFF2-40B4-BE49-F238E27FC236}">
                <a16:creationId xmlns:a16="http://schemas.microsoft.com/office/drawing/2014/main" id="{65C9FAC4-F79E-4381-D2F1-DD18318F3476}"/>
              </a:ext>
            </a:extLst>
          </p:cNvPr>
          <p:cNvCxnSpPr/>
          <p:nvPr userDrawn="1"/>
        </p:nvCxnSpPr>
        <p:spPr>
          <a:xfrm>
            <a:off x="252000" y="464540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0">
            <a:extLst>
              <a:ext uri="{FF2B5EF4-FFF2-40B4-BE49-F238E27FC236}">
                <a16:creationId xmlns:a16="http://schemas.microsoft.com/office/drawing/2014/main" id="{6F0FEF4C-52D3-FAB7-5443-EB77EDA37BC5}"/>
              </a:ext>
            </a:extLst>
          </p:cNvPr>
          <p:cNvSpPr txBox="1"/>
          <p:nvPr userDrawn="1"/>
        </p:nvSpPr>
        <p:spPr>
          <a:xfrm>
            <a:off x="224386" y="4105402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AD6C5BDF-942E-257D-0E3D-907FA8F19A94}"/>
              </a:ext>
            </a:extLst>
          </p:cNvPr>
          <p:cNvSpPr txBox="1"/>
          <p:nvPr userDrawn="1"/>
        </p:nvSpPr>
        <p:spPr>
          <a:xfrm>
            <a:off x="224386" y="4633867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36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36" name="Agenda 1">
            <a:extLst>
              <a:ext uri="{FF2B5EF4-FFF2-40B4-BE49-F238E27FC236}">
                <a16:creationId xmlns:a16="http://schemas.microsoft.com/office/drawing/2014/main" id="{DF6915D8-93F0-D524-5F06-D00B5B687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93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F156E99E-80AB-46AF-5707-AF0EFDF96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187269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9" name="Agenda 2">
            <a:extLst>
              <a:ext uri="{FF2B5EF4-FFF2-40B4-BE49-F238E27FC236}">
                <a16:creationId xmlns:a16="http://schemas.microsoft.com/office/drawing/2014/main" id="{C5E4262D-65ED-24EC-A100-8B9DD33D10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475533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0" name="Explanation 2">
            <a:extLst>
              <a:ext uri="{FF2B5EF4-FFF2-40B4-BE49-F238E27FC236}">
                <a16:creationId xmlns:a16="http://schemas.microsoft.com/office/drawing/2014/main" id="{8CE7AA1F-E1F2-6098-D63E-C622F6E7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72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8" name="Agenda 3">
            <a:extLst>
              <a:ext uri="{FF2B5EF4-FFF2-40B4-BE49-F238E27FC236}">
                <a16:creationId xmlns:a16="http://schemas.microsoft.com/office/drawing/2014/main" id="{37AB8B87-C9ED-3385-5FF6-FF92D31E6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01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9" name="Explanation 3">
            <a:extLst>
              <a:ext uri="{FF2B5EF4-FFF2-40B4-BE49-F238E27FC236}">
                <a16:creationId xmlns:a16="http://schemas.microsoft.com/office/drawing/2014/main" id="{4B68A809-A25E-9206-8B41-6A054EF7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26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0" name="Agenda 4">
            <a:extLst>
              <a:ext uri="{FF2B5EF4-FFF2-40B4-BE49-F238E27FC236}">
                <a16:creationId xmlns:a16="http://schemas.microsoft.com/office/drawing/2014/main" id="{E9C3F722-8C97-6387-4455-92F63E371C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55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1" name="Explanation 4">
            <a:extLst>
              <a:ext uri="{FF2B5EF4-FFF2-40B4-BE49-F238E27FC236}">
                <a16:creationId xmlns:a16="http://schemas.microsoft.com/office/drawing/2014/main" id="{A3DA7737-EB6A-732B-9518-880DFA626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80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2" name="Agenda 5">
            <a:extLst>
              <a:ext uri="{FF2B5EF4-FFF2-40B4-BE49-F238E27FC236}">
                <a16:creationId xmlns:a16="http://schemas.microsoft.com/office/drawing/2014/main" id="{F3FF8C5D-FDE8-5DDA-7558-6FD4BF6814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096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3" name="Explanation 5">
            <a:extLst>
              <a:ext uri="{FF2B5EF4-FFF2-40B4-BE49-F238E27FC236}">
                <a16:creationId xmlns:a16="http://schemas.microsoft.com/office/drawing/2014/main" id="{FB15355A-C409-438C-3A07-6F96A442A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3348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4" name="Agenda 6">
            <a:extLst>
              <a:ext uri="{FF2B5EF4-FFF2-40B4-BE49-F238E27FC236}">
                <a16:creationId xmlns:a16="http://schemas.microsoft.com/office/drawing/2014/main" id="{2A639F7D-21BF-D998-4428-C1C209219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360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5" name="Explanation 6">
            <a:extLst>
              <a:ext uri="{FF2B5EF4-FFF2-40B4-BE49-F238E27FC236}">
                <a16:creationId xmlns:a16="http://schemas.microsoft.com/office/drawing/2014/main" id="{68CF3BF2-B0E1-09F6-DBB1-6C785A97F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385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6" name="Agenda 7">
            <a:extLst>
              <a:ext uri="{FF2B5EF4-FFF2-40B4-BE49-F238E27FC236}">
                <a16:creationId xmlns:a16="http://schemas.microsoft.com/office/drawing/2014/main" id="{ED5A8A6D-10CF-C2F5-7F72-47EA8D898D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414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7" name="Explanation 7">
            <a:extLst>
              <a:ext uri="{FF2B5EF4-FFF2-40B4-BE49-F238E27FC236}">
                <a16:creationId xmlns:a16="http://schemas.microsoft.com/office/drawing/2014/main" id="{15ABCFF9-7FD1-FC6B-2431-ADCA5B06D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4391205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8" name="Agenda 8">
            <a:extLst>
              <a:ext uri="{FF2B5EF4-FFF2-40B4-BE49-F238E27FC236}">
                <a16:creationId xmlns:a16="http://schemas.microsoft.com/office/drawing/2014/main" id="{73D60251-404A-5480-FD30-9115DC8D8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4680000"/>
            <a:ext cx="540000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9" name="Explanation 8">
            <a:extLst>
              <a:ext uri="{FF2B5EF4-FFF2-40B4-BE49-F238E27FC236}">
                <a16:creationId xmlns:a16="http://schemas.microsoft.com/office/drawing/2014/main" id="{05B065A1-A609-7A69-2D07-A8DA3E1BB3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000" y="4932000"/>
            <a:ext cx="540000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  <p:sp>
        <p:nvSpPr>
          <p:cNvPr id="86" name="Agenda 1">
            <a:extLst>
              <a:ext uri="{FF2B5EF4-FFF2-40B4-BE49-F238E27FC236}">
                <a16:creationId xmlns:a16="http://schemas.microsoft.com/office/drawing/2014/main" id="{60F85A38-FDE3-3630-0739-EA2ABC940F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87" name="Explanation 1">
            <a:extLst>
              <a:ext uri="{FF2B5EF4-FFF2-40B4-BE49-F238E27FC236}">
                <a16:creationId xmlns:a16="http://schemas.microsoft.com/office/drawing/2014/main" id="{684C3C47-8F02-DCF7-BE3A-5DF8860845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88" name="Agenda 2">
            <a:extLst>
              <a:ext uri="{FF2B5EF4-FFF2-40B4-BE49-F238E27FC236}">
                <a16:creationId xmlns:a16="http://schemas.microsoft.com/office/drawing/2014/main" id="{89E78CD1-7781-64ED-612F-AF152ABD47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89" name="Explanation 2">
            <a:extLst>
              <a:ext uri="{FF2B5EF4-FFF2-40B4-BE49-F238E27FC236}">
                <a16:creationId xmlns:a16="http://schemas.microsoft.com/office/drawing/2014/main" id="{2E80E57E-7868-C228-7AAB-4758235BC5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90" name="Agenda 3">
            <a:extLst>
              <a:ext uri="{FF2B5EF4-FFF2-40B4-BE49-F238E27FC236}">
                <a16:creationId xmlns:a16="http://schemas.microsoft.com/office/drawing/2014/main" id="{733FB19F-CC18-62CB-54FA-85412EE8E3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91" name="Explanation 3">
            <a:extLst>
              <a:ext uri="{FF2B5EF4-FFF2-40B4-BE49-F238E27FC236}">
                <a16:creationId xmlns:a16="http://schemas.microsoft.com/office/drawing/2014/main" id="{5B69A452-3CDA-E100-A3DF-25D419424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92" name="Agenda 4">
            <a:extLst>
              <a:ext uri="{FF2B5EF4-FFF2-40B4-BE49-F238E27FC236}">
                <a16:creationId xmlns:a16="http://schemas.microsoft.com/office/drawing/2014/main" id="{71C4418B-8C8C-1C34-A5CE-781D47FFC7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93" name="Explanation 4">
            <a:extLst>
              <a:ext uri="{FF2B5EF4-FFF2-40B4-BE49-F238E27FC236}">
                <a16:creationId xmlns:a16="http://schemas.microsoft.com/office/drawing/2014/main" id="{D7F7B8CA-E6A0-704B-B2C1-8D146A01F3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94" name="Agenda 5">
            <a:extLst>
              <a:ext uri="{FF2B5EF4-FFF2-40B4-BE49-F238E27FC236}">
                <a16:creationId xmlns:a16="http://schemas.microsoft.com/office/drawing/2014/main" id="{4854DE62-F62F-A168-359D-6802763EEF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95" name="Explanation 5">
            <a:extLst>
              <a:ext uri="{FF2B5EF4-FFF2-40B4-BE49-F238E27FC236}">
                <a16:creationId xmlns:a16="http://schemas.microsoft.com/office/drawing/2014/main" id="{B0C1F5BE-FC45-5008-4DF8-90B4453648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96" name="Agenda 6">
            <a:extLst>
              <a:ext uri="{FF2B5EF4-FFF2-40B4-BE49-F238E27FC236}">
                <a16:creationId xmlns:a16="http://schemas.microsoft.com/office/drawing/2014/main" id="{3B85D3CE-0B9B-1D27-B440-6D02A93FF5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97" name="Explanation 6">
            <a:extLst>
              <a:ext uri="{FF2B5EF4-FFF2-40B4-BE49-F238E27FC236}">
                <a16:creationId xmlns:a16="http://schemas.microsoft.com/office/drawing/2014/main" id="{20931C57-AE1C-8515-B721-5AD7EEE7CC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98" name="Agenda 7">
            <a:extLst>
              <a:ext uri="{FF2B5EF4-FFF2-40B4-BE49-F238E27FC236}">
                <a16:creationId xmlns:a16="http://schemas.microsoft.com/office/drawing/2014/main" id="{592592FC-58B0-102A-9133-F292B1E4E10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99" name="Explanation 7">
            <a:extLst>
              <a:ext uri="{FF2B5EF4-FFF2-40B4-BE49-F238E27FC236}">
                <a16:creationId xmlns:a16="http://schemas.microsoft.com/office/drawing/2014/main" id="{EB1B1208-2156-5BE6-DFCD-43753BBA0F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100" name="Agenda 8">
            <a:extLst>
              <a:ext uri="{FF2B5EF4-FFF2-40B4-BE49-F238E27FC236}">
                <a16:creationId xmlns:a16="http://schemas.microsoft.com/office/drawing/2014/main" id="{31FBE108-8808-D3AD-ACE4-808E8EA1FF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101" name="Explanation 8">
            <a:extLst>
              <a:ext uri="{FF2B5EF4-FFF2-40B4-BE49-F238E27FC236}">
                <a16:creationId xmlns:a16="http://schemas.microsoft.com/office/drawing/2014/main" id="{FE1D624F-2802-B876-5386-ECBD03584D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306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00" y="2448000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000" y="2736000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313200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299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6778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51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A500"/>
                </a:solidFill>
                <a:latin typeface="Segoe UI 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8FF5E285-A04C-2E0A-D991-8C513746FE36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5747031-FC0A-BFDF-07CD-F7F5734FC862}"/>
              </a:ext>
            </a:extLst>
          </p:cNvPr>
          <p:cNvSpPr/>
          <p:nvPr userDrawn="1"/>
        </p:nvSpPr>
        <p:spPr>
          <a:xfrm>
            <a:off x="7741920" y="5273040"/>
            <a:ext cx="1254760" cy="36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385900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fik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76000"/>
            <a:ext cx="8640000" cy="46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843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808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583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8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5 Topics, 1 Previe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4">
            <a:extLst>
              <a:ext uri="{FF2B5EF4-FFF2-40B4-BE49-F238E27FC236}">
                <a16:creationId xmlns:a16="http://schemas.microsoft.com/office/drawing/2014/main" id="{AA09E1C3-7AAE-FDA0-ECCE-31AAD11350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6B9A9B4-8E79-BCFA-98E6-124A77910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5543996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E6803593-7FE4-C4D8-F321-663CF43C632B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7">
            <a:extLst>
              <a:ext uri="{FF2B5EF4-FFF2-40B4-BE49-F238E27FC236}">
                <a16:creationId xmlns:a16="http://schemas.microsoft.com/office/drawing/2014/main" id="{27646075-357D-88C2-2A50-0CF37CD00359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C0EF02F-5A30-622D-E7FD-28F687FFEC6E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3" name="Gerader Verbinder 22">
            <a:extLst>
              <a:ext uri="{FF2B5EF4-FFF2-40B4-BE49-F238E27FC236}">
                <a16:creationId xmlns:a16="http://schemas.microsoft.com/office/drawing/2014/main" id="{165370E9-1EFB-D45B-3BDC-3F8F6A7ACF8B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3">
            <a:extLst>
              <a:ext uri="{FF2B5EF4-FFF2-40B4-BE49-F238E27FC236}">
                <a16:creationId xmlns:a16="http://schemas.microsoft.com/office/drawing/2014/main" id="{27BD585A-45D4-A596-4B26-5B4C21A4A54A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28">
            <a:extLst>
              <a:ext uri="{FF2B5EF4-FFF2-40B4-BE49-F238E27FC236}">
                <a16:creationId xmlns:a16="http://schemas.microsoft.com/office/drawing/2014/main" id="{FC9DCC30-2BD6-908A-0F40-B762CB3231EA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024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1">
            <a:extLst>
              <a:ext uri="{FF2B5EF4-FFF2-40B4-BE49-F238E27FC236}">
                <a16:creationId xmlns:a16="http://schemas.microsoft.com/office/drawing/2014/main" id="{5DA26A92-2F74-DFFF-D374-754430C4F841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D12C6FBC-DB12-E37B-8FA9-CDFC286329CB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852D97F-0CEC-BFDD-4538-4395FFB16111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852D97F-0CEC-BFDD-4538-4395FFB161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1">
            <a:extLst>
              <a:ext uri="{FF2B5EF4-FFF2-40B4-BE49-F238E27FC236}">
                <a16:creationId xmlns:a16="http://schemas.microsoft.com/office/drawing/2014/main" id="{F6694254-6129-90FB-DB91-FE91B30AF52C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32" name="Gerader Verbinder 34">
            <a:extLst>
              <a:ext uri="{FF2B5EF4-FFF2-40B4-BE49-F238E27FC236}">
                <a16:creationId xmlns:a16="http://schemas.microsoft.com/office/drawing/2014/main" id="{B90F86DE-6774-5228-F6DE-74A52ECE9D45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genda 1">
            <a:extLst>
              <a:ext uri="{FF2B5EF4-FFF2-40B4-BE49-F238E27FC236}">
                <a16:creationId xmlns:a16="http://schemas.microsoft.com/office/drawing/2014/main" id="{A9EA9451-BCE8-581D-7C61-C96FCC6A3A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80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1</a:t>
            </a:r>
          </a:p>
        </p:txBody>
      </p:sp>
      <p:sp>
        <p:nvSpPr>
          <p:cNvPr id="34" name="Agenda 2">
            <a:extLst>
              <a:ext uri="{FF2B5EF4-FFF2-40B4-BE49-F238E27FC236}">
                <a16:creationId xmlns:a16="http://schemas.microsoft.com/office/drawing/2014/main" id="{BFB57372-6BF1-A35F-19C4-4B44745A4C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692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2</a:t>
            </a:r>
            <a:endParaRPr lang="en-DE"/>
          </a:p>
        </p:txBody>
      </p:sp>
      <p:sp>
        <p:nvSpPr>
          <p:cNvPr id="35" name="Agenda 3">
            <a:extLst>
              <a:ext uri="{FF2B5EF4-FFF2-40B4-BE49-F238E27FC236}">
                <a16:creationId xmlns:a16="http://schemas.microsoft.com/office/drawing/2014/main" id="{6D2B5845-D18F-14FD-14D8-96591C125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3</a:t>
            </a:r>
          </a:p>
        </p:txBody>
      </p:sp>
      <p:sp>
        <p:nvSpPr>
          <p:cNvPr id="36" name="Agenda 4">
            <a:extLst>
              <a:ext uri="{FF2B5EF4-FFF2-40B4-BE49-F238E27FC236}">
                <a16:creationId xmlns:a16="http://schemas.microsoft.com/office/drawing/2014/main" id="{CFBCE01A-60DC-162B-6E1B-015AC28DF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916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Morning 4</a:t>
            </a:r>
            <a:endParaRPr lang="en-DE"/>
          </a:p>
        </p:txBody>
      </p:sp>
      <p:sp>
        <p:nvSpPr>
          <p:cNvPr id="37" name="Agenda 5">
            <a:extLst>
              <a:ext uri="{FF2B5EF4-FFF2-40B4-BE49-F238E27FC236}">
                <a16:creationId xmlns:a16="http://schemas.microsoft.com/office/drawing/2014/main" id="{463F2DD5-24E9-0B1F-4530-AC37685AA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3528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/>
              <a:t>Topic in Agenda Lunch 5</a:t>
            </a:r>
            <a:endParaRPr lang="en-DE"/>
          </a:p>
        </p:txBody>
      </p:sp>
      <p:sp>
        <p:nvSpPr>
          <p:cNvPr id="38" name="Agenda 1">
            <a:extLst>
              <a:ext uri="{FF2B5EF4-FFF2-40B4-BE49-F238E27FC236}">
                <a16:creationId xmlns:a16="http://schemas.microsoft.com/office/drawing/2014/main" id="{C061A245-FABC-FE36-0124-44F277E98C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9" name="Explanation 1">
            <a:extLst>
              <a:ext uri="{FF2B5EF4-FFF2-40B4-BE49-F238E27FC236}">
                <a16:creationId xmlns:a16="http://schemas.microsoft.com/office/drawing/2014/main" id="{81E10F9A-D693-59DE-548B-0D2B2A6EAF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0" name="Agenda 2">
            <a:extLst>
              <a:ext uri="{FF2B5EF4-FFF2-40B4-BE49-F238E27FC236}">
                <a16:creationId xmlns:a16="http://schemas.microsoft.com/office/drawing/2014/main" id="{6133A5DF-9B53-3C8D-7E55-4D25F435FA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1" name="Explanation 2">
            <a:extLst>
              <a:ext uri="{FF2B5EF4-FFF2-40B4-BE49-F238E27FC236}">
                <a16:creationId xmlns:a16="http://schemas.microsoft.com/office/drawing/2014/main" id="{2371813E-D53B-2E97-C040-B9029DF265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2" name="Agenda 3">
            <a:extLst>
              <a:ext uri="{FF2B5EF4-FFF2-40B4-BE49-F238E27FC236}">
                <a16:creationId xmlns:a16="http://schemas.microsoft.com/office/drawing/2014/main" id="{A131B78C-DC4A-16D9-7006-6C3E0381E5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43" name="Explanation 3">
            <a:extLst>
              <a:ext uri="{FF2B5EF4-FFF2-40B4-BE49-F238E27FC236}">
                <a16:creationId xmlns:a16="http://schemas.microsoft.com/office/drawing/2014/main" id="{A26D4D22-3EF1-95E3-B40E-DBADFA650B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4" name="Agenda 4">
            <a:extLst>
              <a:ext uri="{FF2B5EF4-FFF2-40B4-BE49-F238E27FC236}">
                <a16:creationId xmlns:a16="http://schemas.microsoft.com/office/drawing/2014/main" id="{561B1C6E-8D73-3D81-A125-4C610C9783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45" name="Explanation 4">
            <a:extLst>
              <a:ext uri="{FF2B5EF4-FFF2-40B4-BE49-F238E27FC236}">
                <a16:creationId xmlns:a16="http://schemas.microsoft.com/office/drawing/2014/main" id="{20755D85-C549-B5F9-2080-177661464F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6" name="Agenda 5">
            <a:extLst>
              <a:ext uri="{FF2B5EF4-FFF2-40B4-BE49-F238E27FC236}">
                <a16:creationId xmlns:a16="http://schemas.microsoft.com/office/drawing/2014/main" id="{E078BA8E-6A06-D42A-6A1E-652EA2E8BC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7" name="Explanation 5">
            <a:extLst>
              <a:ext uri="{FF2B5EF4-FFF2-40B4-BE49-F238E27FC236}">
                <a16:creationId xmlns:a16="http://schemas.microsoft.com/office/drawing/2014/main" id="{3CA7FE68-7B62-044B-ECFB-EC7AC28203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48" name="Agenda 6">
            <a:extLst>
              <a:ext uri="{FF2B5EF4-FFF2-40B4-BE49-F238E27FC236}">
                <a16:creationId xmlns:a16="http://schemas.microsoft.com/office/drawing/2014/main" id="{BB115137-FE9B-BDF3-BDD5-306A6EC0531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49" name="Explanation 6">
            <a:extLst>
              <a:ext uri="{FF2B5EF4-FFF2-40B4-BE49-F238E27FC236}">
                <a16:creationId xmlns:a16="http://schemas.microsoft.com/office/drawing/2014/main" id="{8D15EB57-2ADC-6E05-2EB5-0F93B9534C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0" name="Agenda 7">
            <a:extLst>
              <a:ext uri="{FF2B5EF4-FFF2-40B4-BE49-F238E27FC236}">
                <a16:creationId xmlns:a16="http://schemas.microsoft.com/office/drawing/2014/main" id="{6E4CD2D4-E464-C829-8D24-22F56C9B4EA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51" name="Explanation 7">
            <a:extLst>
              <a:ext uri="{FF2B5EF4-FFF2-40B4-BE49-F238E27FC236}">
                <a16:creationId xmlns:a16="http://schemas.microsoft.com/office/drawing/2014/main" id="{AAEBE195-4349-4A00-E847-972486C980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52" name="Agenda 8">
            <a:extLst>
              <a:ext uri="{FF2B5EF4-FFF2-40B4-BE49-F238E27FC236}">
                <a16:creationId xmlns:a16="http://schemas.microsoft.com/office/drawing/2014/main" id="{5025CC62-00C1-2428-E176-DC98A7755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53" name="Explanation 8">
            <a:extLst>
              <a:ext uri="{FF2B5EF4-FFF2-40B4-BE49-F238E27FC236}">
                <a16:creationId xmlns:a16="http://schemas.microsoft.com/office/drawing/2014/main" id="{5119AA11-42D6-8449-7FA0-2B54C96E58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8362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1CC8D71-396C-9611-CDA9-A8971900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0DA8E80-44D9-F61D-985E-E535C452874C}"/>
              </a:ext>
            </a:extLst>
          </p:cNvPr>
          <p:cNvSpPr txBox="1"/>
          <p:nvPr userDrawn="1"/>
        </p:nvSpPr>
        <p:spPr>
          <a:xfrm>
            <a:off x="3131932" y="193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A5A0717-A91F-FDD3-3C6D-22E901E2F4D6}"/>
              </a:ext>
            </a:extLst>
          </p:cNvPr>
          <p:cNvSpPr txBox="1"/>
          <p:nvPr userDrawn="1"/>
        </p:nvSpPr>
        <p:spPr>
          <a:xfrm>
            <a:off x="3131932" y="265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46216758-0AC4-C55D-80E4-24200F33843B}"/>
              </a:ext>
            </a:extLst>
          </p:cNvPr>
          <p:cNvSpPr txBox="1"/>
          <p:nvPr userDrawn="1"/>
        </p:nvSpPr>
        <p:spPr>
          <a:xfrm>
            <a:off x="3131932" y="337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675512D6-203A-F1E2-E5B3-50DAC6B9BD5C}"/>
              </a:ext>
            </a:extLst>
          </p:cNvPr>
          <p:cNvSpPr txBox="1"/>
          <p:nvPr userDrawn="1"/>
        </p:nvSpPr>
        <p:spPr>
          <a:xfrm>
            <a:off x="3131932" y="409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16" name="Gerader Verbinder 22">
            <a:extLst>
              <a:ext uri="{FF2B5EF4-FFF2-40B4-BE49-F238E27FC236}">
                <a16:creationId xmlns:a16="http://schemas.microsoft.com/office/drawing/2014/main" id="{7C8E11C7-1B14-D5D9-B1F8-43CCBE70732E}"/>
              </a:ext>
            </a:extLst>
          </p:cNvPr>
          <p:cNvCxnSpPr/>
          <p:nvPr userDrawn="1"/>
        </p:nvCxnSpPr>
        <p:spPr>
          <a:xfrm>
            <a:off x="3131932" y="265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7176B46B-DF85-1178-099B-67A5C37B0A12}"/>
              </a:ext>
            </a:extLst>
          </p:cNvPr>
          <p:cNvCxnSpPr/>
          <p:nvPr userDrawn="1"/>
        </p:nvCxnSpPr>
        <p:spPr>
          <a:xfrm>
            <a:off x="3131932" y="337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56A48FD0-1326-C4E5-ECBA-D4EA788727A8}"/>
              </a:ext>
            </a:extLst>
          </p:cNvPr>
          <p:cNvCxnSpPr/>
          <p:nvPr userDrawn="1"/>
        </p:nvCxnSpPr>
        <p:spPr>
          <a:xfrm>
            <a:off x="3131932" y="409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8">
            <a:extLst>
              <a:ext uri="{FF2B5EF4-FFF2-40B4-BE49-F238E27FC236}">
                <a16:creationId xmlns:a16="http://schemas.microsoft.com/office/drawing/2014/main" id="{BC892EE4-36D3-204A-1767-ACA392A35897}"/>
              </a:ext>
            </a:extLst>
          </p:cNvPr>
          <p:cNvCxnSpPr>
            <a:cxnSpLocks/>
          </p:cNvCxnSpPr>
          <p:nvPr userDrawn="1"/>
        </p:nvCxnSpPr>
        <p:spPr>
          <a:xfrm>
            <a:off x="3851932" y="1218172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1">
            <a:extLst>
              <a:ext uri="{FF2B5EF4-FFF2-40B4-BE49-F238E27FC236}">
                <a16:creationId xmlns:a16="http://schemas.microsoft.com/office/drawing/2014/main" id="{CB6B2A5D-6234-A4D1-2E3E-B7805C214609}"/>
              </a:ext>
            </a:extLst>
          </p:cNvPr>
          <p:cNvSpPr txBox="1"/>
          <p:nvPr userDrawn="1"/>
        </p:nvSpPr>
        <p:spPr>
          <a:xfrm>
            <a:off x="3131932" y="1218172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28" name="Gerader Verbinder 34">
            <a:extLst>
              <a:ext uri="{FF2B5EF4-FFF2-40B4-BE49-F238E27FC236}">
                <a16:creationId xmlns:a16="http://schemas.microsoft.com/office/drawing/2014/main" id="{FDED666A-AE3F-6F03-605D-5B4888AE54EB}"/>
              </a:ext>
            </a:extLst>
          </p:cNvPr>
          <p:cNvCxnSpPr/>
          <p:nvPr userDrawn="1"/>
        </p:nvCxnSpPr>
        <p:spPr>
          <a:xfrm>
            <a:off x="3131932" y="1938172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tertitel 2">
            <a:extLst>
              <a:ext uri="{FF2B5EF4-FFF2-40B4-BE49-F238E27FC236}">
                <a16:creationId xmlns:a16="http://schemas.microsoft.com/office/drawing/2014/main" id="{ABBF4964-5175-1EFF-D0D3-8B1A49EA34C0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31" name="Agenda 1">
            <a:extLst>
              <a:ext uri="{FF2B5EF4-FFF2-40B4-BE49-F238E27FC236}">
                <a16:creationId xmlns:a16="http://schemas.microsoft.com/office/drawing/2014/main" id="{7441B570-0015-2547-75A9-A905902C95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1" y="133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37" name="Explanation 1">
            <a:extLst>
              <a:ext uri="{FF2B5EF4-FFF2-40B4-BE49-F238E27FC236}">
                <a16:creationId xmlns:a16="http://schemas.microsoft.com/office/drawing/2014/main" id="{EA80EB2A-64EE-2AA8-103C-0FA3C746A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0" y="162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38" name="Agenda 2">
            <a:extLst>
              <a:ext uri="{FF2B5EF4-FFF2-40B4-BE49-F238E27FC236}">
                <a16:creationId xmlns:a16="http://schemas.microsoft.com/office/drawing/2014/main" id="{09D5553E-9BFC-B971-DEBE-D60FBCCA0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0" y="205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39" name="Explanation 2">
            <a:extLst>
              <a:ext uri="{FF2B5EF4-FFF2-40B4-BE49-F238E27FC236}">
                <a16:creationId xmlns:a16="http://schemas.microsoft.com/office/drawing/2014/main" id="{A80A4A5A-92C2-7D46-D5EB-38743ADBA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0" y="234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0" name="Agenda 3">
            <a:extLst>
              <a:ext uri="{FF2B5EF4-FFF2-40B4-BE49-F238E27FC236}">
                <a16:creationId xmlns:a16="http://schemas.microsoft.com/office/drawing/2014/main" id="{FA1B0D7B-5D66-C39E-E2F1-777151B6C8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0" y="277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1" name="Explanation 3">
            <a:extLst>
              <a:ext uri="{FF2B5EF4-FFF2-40B4-BE49-F238E27FC236}">
                <a16:creationId xmlns:a16="http://schemas.microsoft.com/office/drawing/2014/main" id="{8B67CD75-82BD-0D1C-7966-2F6A37AD4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0" y="306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2" name="Agenda 4">
            <a:extLst>
              <a:ext uri="{FF2B5EF4-FFF2-40B4-BE49-F238E27FC236}">
                <a16:creationId xmlns:a16="http://schemas.microsoft.com/office/drawing/2014/main" id="{A3C027F9-6256-AAA6-26EA-A179F9DA1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0" y="349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3" name="Explanation 4">
            <a:extLst>
              <a:ext uri="{FF2B5EF4-FFF2-40B4-BE49-F238E27FC236}">
                <a16:creationId xmlns:a16="http://schemas.microsoft.com/office/drawing/2014/main" id="{80907CF0-1981-655F-7B35-5BE5DE4AE5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0" y="378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44" name="Agenda 5">
            <a:extLst>
              <a:ext uri="{FF2B5EF4-FFF2-40B4-BE49-F238E27FC236}">
                <a16:creationId xmlns:a16="http://schemas.microsoft.com/office/drawing/2014/main" id="{D26724C6-B26E-3E2D-C33A-934208B6A9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0" y="4212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45" name="Explanation 5">
            <a:extLst>
              <a:ext uri="{FF2B5EF4-FFF2-40B4-BE49-F238E27FC236}">
                <a16:creationId xmlns:a16="http://schemas.microsoft.com/office/drawing/2014/main" id="{F4A24DFE-5E66-BCFC-893C-E61D4A865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0" y="4500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6" name="Agenda 1">
            <a:extLst>
              <a:ext uri="{FF2B5EF4-FFF2-40B4-BE49-F238E27FC236}">
                <a16:creationId xmlns:a16="http://schemas.microsoft.com/office/drawing/2014/main" id="{99EE2B56-D798-F95D-673E-EB2971CD2C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7" name="Explanation 1">
            <a:extLst>
              <a:ext uri="{FF2B5EF4-FFF2-40B4-BE49-F238E27FC236}">
                <a16:creationId xmlns:a16="http://schemas.microsoft.com/office/drawing/2014/main" id="{63869F82-D83F-5CE2-FCFB-A5FFF5E54E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8" name="Agenda 2">
            <a:extLst>
              <a:ext uri="{FF2B5EF4-FFF2-40B4-BE49-F238E27FC236}">
                <a16:creationId xmlns:a16="http://schemas.microsoft.com/office/drawing/2014/main" id="{D34F720C-1061-00CC-5098-E73E3730B7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9" name="Explanation 2">
            <a:extLst>
              <a:ext uri="{FF2B5EF4-FFF2-40B4-BE49-F238E27FC236}">
                <a16:creationId xmlns:a16="http://schemas.microsoft.com/office/drawing/2014/main" id="{84E20697-A577-6F45-B66E-6A11DD39D8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0" name="Agenda 3">
            <a:extLst>
              <a:ext uri="{FF2B5EF4-FFF2-40B4-BE49-F238E27FC236}">
                <a16:creationId xmlns:a16="http://schemas.microsoft.com/office/drawing/2014/main" id="{C6FB8AE1-CE07-035C-623B-5C62261F88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1" name="Explanation 3">
            <a:extLst>
              <a:ext uri="{FF2B5EF4-FFF2-40B4-BE49-F238E27FC236}">
                <a16:creationId xmlns:a16="http://schemas.microsoft.com/office/drawing/2014/main" id="{0E725717-5386-2B5C-EF8E-B5A8FA39C1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2" name="Agenda 4">
            <a:extLst>
              <a:ext uri="{FF2B5EF4-FFF2-40B4-BE49-F238E27FC236}">
                <a16:creationId xmlns:a16="http://schemas.microsoft.com/office/drawing/2014/main" id="{5835E03D-B747-A15F-A3E4-C5CD3CB5EF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3" name="Explanation 4">
            <a:extLst>
              <a:ext uri="{FF2B5EF4-FFF2-40B4-BE49-F238E27FC236}">
                <a16:creationId xmlns:a16="http://schemas.microsoft.com/office/drawing/2014/main" id="{698CA766-65F7-EA2D-91A1-3757100F88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4" name="Agenda 5">
            <a:extLst>
              <a:ext uri="{FF2B5EF4-FFF2-40B4-BE49-F238E27FC236}">
                <a16:creationId xmlns:a16="http://schemas.microsoft.com/office/drawing/2014/main" id="{1E14D889-B240-F716-7723-7E3CEC4BF0A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5" name="Explanation 5">
            <a:extLst>
              <a:ext uri="{FF2B5EF4-FFF2-40B4-BE49-F238E27FC236}">
                <a16:creationId xmlns:a16="http://schemas.microsoft.com/office/drawing/2014/main" id="{43B409CE-014E-CF06-7CF3-AC266D97690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6" name="Agenda 6">
            <a:extLst>
              <a:ext uri="{FF2B5EF4-FFF2-40B4-BE49-F238E27FC236}">
                <a16:creationId xmlns:a16="http://schemas.microsoft.com/office/drawing/2014/main" id="{9E4DFAC7-15C4-D382-9604-EFD707AAB5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7" name="Explanation 6">
            <a:extLst>
              <a:ext uri="{FF2B5EF4-FFF2-40B4-BE49-F238E27FC236}">
                <a16:creationId xmlns:a16="http://schemas.microsoft.com/office/drawing/2014/main" id="{AB80793B-80C8-0CD6-4F9D-118D656F7AA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8" name="Agenda 7">
            <a:extLst>
              <a:ext uri="{FF2B5EF4-FFF2-40B4-BE49-F238E27FC236}">
                <a16:creationId xmlns:a16="http://schemas.microsoft.com/office/drawing/2014/main" id="{835FE525-4180-94DF-E135-AA51C594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9" name="Explanation 7">
            <a:extLst>
              <a:ext uri="{FF2B5EF4-FFF2-40B4-BE49-F238E27FC236}">
                <a16:creationId xmlns:a16="http://schemas.microsoft.com/office/drawing/2014/main" id="{7FA3148A-F79B-9477-1176-C90CBDF60D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0" name="Agenda 8">
            <a:extLst>
              <a:ext uri="{FF2B5EF4-FFF2-40B4-BE49-F238E27FC236}">
                <a16:creationId xmlns:a16="http://schemas.microsoft.com/office/drawing/2014/main" id="{9F5EC35D-8556-F6B8-3E12-330BF4BC161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1" name="Explanation 8">
            <a:extLst>
              <a:ext uri="{FF2B5EF4-FFF2-40B4-BE49-F238E27FC236}">
                <a16:creationId xmlns:a16="http://schemas.microsoft.com/office/drawing/2014/main" id="{46DC565A-B403-77A2-B935-206DCBAA29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6485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20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6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4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de-DE" sz="12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64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784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8800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108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23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80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04000"/>
            <a:ext cx="8640000" cy="36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15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864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884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224000"/>
            <a:ext cx="8640000" cy="424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76000"/>
            <a:ext cx="8640000" cy="46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8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661256"/>
            <a:ext cx="4068000" cy="4522744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0AC0B99-4E12-4BC4-B8D7-844F72520AD7}"/>
              </a:ext>
            </a:extLst>
          </p:cNvPr>
          <p:cNvCxnSpPr>
            <a:cxnSpLocks/>
          </p:cNvCxnSpPr>
          <p:nvPr userDrawn="1"/>
        </p:nvCxnSpPr>
        <p:spPr>
          <a:xfrm>
            <a:off x="252000" y="2916000"/>
            <a:ext cx="0" cy="360000"/>
          </a:xfrm>
          <a:prstGeom prst="line">
            <a:avLst/>
          </a:prstGeom>
          <a:ln>
            <a:solidFill>
              <a:srgbClr val="00A5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ACBB0134-C3E7-4CD3-BFD8-F9FB468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50003"/>
            <a:ext cx="3960468" cy="69199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862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9474B2CC-B6D2-D31E-3EFF-C058AC67BDD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29C9A3-6F2F-419E-AB88-3C28A7A172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28400" y="0"/>
            <a:ext cx="60156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3085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0079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969201"/>
            <a:ext cx="4032000" cy="1069899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452" y="2088000"/>
            <a:ext cx="3744000" cy="1548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  <a:p>
            <a:pPr lvl="0"/>
            <a:r>
              <a:rPr lang="en-US" noProof="0"/>
              <a:t>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B0E58D-04AC-4533-A905-C9316BB3052A}"/>
              </a:ext>
            </a:extLst>
          </p:cNvPr>
          <p:cNvSpPr/>
          <p:nvPr userDrawn="1"/>
        </p:nvSpPr>
        <p:spPr>
          <a:xfrm>
            <a:off x="180000" y="5283000"/>
            <a:ext cx="342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en-US" sz="9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www.Hubdrive.com </a:t>
            </a:r>
          </a:p>
        </p:txBody>
      </p:sp>
      <p:pic>
        <p:nvPicPr>
          <p:cNvPr id="11" name="Graphic 11" descr="Envelope">
            <a:extLst>
              <a:ext uri="{FF2B5EF4-FFF2-40B4-BE49-F238E27FC236}">
                <a16:creationId xmlns:a16="http://schemas.microsoft.com/office/drawing/2014/main" id="{4EAA33DE-FC84-446A-96AB-75205022FC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00" y="2523346"/>
            <a:ext cx="224937" cy="224937"/>
          </a:xfrm>
          <a:prstGeom prst="rect">
            <a:avLst/>
          </a:prstGeom>
        </p:spPr>
      </p:pic>
      <p:pic>
        <p:nvPicPr>
          <p:cNvPr id="12" name="Graphic 15" descr="Telephone">
            <a:extLst>
              <a:ext uri="{FF2B5EF4-FFF2-40B4-BE49-F238E27FC236}">
                <a16:creationId xmlns:a16="http://schemas.microsoft.com/office/drawing/2014/main" id="{98CF85DA-2059-48D1-9A05-6F33947849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000" y="2914084"/>
            <a:ext cx="263851" cy="263851"/>
          </a:xfrm>
          <a:prstGeom prst="rect">
            <a:avLst/>
          </a:prstGeom>
        </p:spPr>
      </p:pic>
      <p:pic>
        <p:nvPicPr>
          <p:cNvPr id="13" name="Picture 1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8BEB573-4FD5-4668-9F45-720802454E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3371730"/>
            <a:ext cx="164762" cy="164762"/>
          </a:xfrm>
          <a:prstGeom prst="rect">
            <a:avLst/>
          </a:prstGeom>
        </p:spPr>
      </p:pic>
      <p:pic>
        <p:nvPicPr>
          <p:cNvPr id="14" name="Graphic 7" descr="Employee badge">
            <a:extLst>
              <a:ext uri="{FF2B5EF4-FFF2-40B4-BE49-F238E27FC236}">
                <a16:creationId xmlns:a16="http://schemas.microsoft.com/office/drawing/2014/main" id="{C5046662-BFA9-4E7E-A08B-8CD6CD06EA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000" y="2124000"/>
            <a:ext cx="224937" cy="22493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0E4443-D917-41D3-BD96-D04FEC5FC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3935413"/>
            <a:ext cx="3978275" cy="12239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>
                <a:solidFill>
                  <a:srgbClr val="00A5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00A500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rgbClr val="00A500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rgbClr val="00A500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rgbClr val="00A500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6565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drive comple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0"/>
            <a:ext cx="4068000" cy="8483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088000"/>
            <a:ext cx="4068000" cy="2412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Master</a:t>
            </a:r>
          </a:p>
          <a:p>
            <a:pPr lvl="2"/>
            <a:r>
              <a:rPr lang="en-US" noProof="0"/>
              <a:t>Master</a:t>
            </a:r>
          </a:p>
          <a:p>
            <a:pPr lvl="3"/>
            <a:r>
              <a:rPr lang="en-US" noProof="0"/>
              <a:t>Master</a:t>
            </a:r>
          </a:p>
          <a:p>
            <a:pPr lvl="4"/>
            <a:r>
              <a:rPr lang="en-US" noProof="0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3F91EE-A365-4244-B9F2-29C2EE7D33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1" y="0"/>
            <a:ext cx="457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E67E8B-EC9C-43E3-80DF-48F96DD4F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52000"/>
            <a:ext cx="1680888" cy="3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aphic 2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2B6CEA-915F-4991-B60C-959B48A97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795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41C6094-2514-86A3-DB6D-E54979A7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A5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feld 16">
            <a:extLst>
              <a:ext uri="{FF2B5EF4-FFF2-40B4-BE49-F238E27FC236}">
                <a16:creationId xmlns:a16="http://schemas.microsoft.com/office/drawing/2014/main" id="{1891760D-5507-1050-E74E-553BA7AEDEA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5" name="Textfeld 17">
            <a:extLst>
              <a:ext uri="{FF2B5EF4-FFF2-40B4-BE49-F238E27FC236}">
                <a16:creationId xmlns:a16="http://schemas.microsoft.com/office/drawing/2014/main" id="{B9F46228-C61B-E431-582A-B5922E335737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2FC6E34-BAC9-AE56-539D-DCE78153C9D1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B9610AB2-25FE-A252-228B-0FA13243D38B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1B9767E9-D941-A3F5-F0A6-8145126B9A3A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8" name="Gerader Verbinder 22">
            <a:extLst>
              <a:ext uri="{FF2B5EF4-FFF2-40B4-BE49-F238E27FC236}">
                <a16:creationId xmlns:a16="http://schemas.microsoft.com/office/drawing/2014/main" id="{E9B6CA59-14DA-D24F-C215-C0D42B2BF39F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3">
            <a:extLst>
              <a:ext uri="{FF2B5EF4-FFF2-40B4-BE49-F238E27FC236}">
                <a16:creationId xmlns:a16="http://schemas.microsoft.com/office/drawing/2014/main" id="{FDE83C05-E220-5B0F-B01E-36D9E08FD64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24">
            <a:extLst>
              <a:ext uri="{FF2B5EF4-FFF2-40B4-BE49-F238E27FC236}">
                <a16:creationId xmlns:a16="http://schemas.microsoft.com/office/drawing/2014/main" id="{4E49A228-516D-3607-5784-C423E07BB56C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5">
            <a:extLst>
              <a:ext uri="{FF2B5EF4-FFF2-40B4-BE49-F238E27FC236}">
                <a16:creationId xmlns:a16="http://schemas.microsoft.com/office/drawing/2014/main" id="{EA6FD0AE-E33E-B074-9FE0-EAA857C5C8C1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8">
            <a:extLst>
              <a:ext uri="{FF2B5EF4-FFF2-40B4-BE49-F238E27FC236}">
                <a16:creationId xmlns:a16="http://schemas.microsoft.com/office/drawing/2014/main" id="{80467B5E-7165-EE21-28B4-10627619388B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1">
            <a:extLst>
              <a:ext uri="{FF2B5EF4-FFF2-40B4-BE49-F238E27FC236}">
                <a16:creationId xmlns:a16="http://schemas.microsoft.com/office/drawing/2014/main" id="{220AD546-7F6D-5F7F-5250-A851C760C641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0" name="Gerader Verbinder 34">
            <a:extLst>
              <a:ext uri="{FF2B5EF4-FFF2-40B4-BE49-F238E27FC236}">
                <a16:creationId xmlns:a16="http://schemas.microsoft.com/office/drawing/2014/main" id="{8A38B7DB-5107-E872-879C-6E607A649F9D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tertitel 2">
            <a:extLst>
              <a:ext uri="{FF2B5EF4-FFF2-40B4-BE49-F238E27FC236}">
                <a16:creationId xmlns:a16="http://schemas.microsoft.com/office/drawing/2014/main" id="{650286F3-6742-3359-7C7B-524E5292F5A1}"/>
              </a:ext>
            </a:extLst>
          </p:cNvPr>
          <p:cNvSpPr>
            <a:spLocks noGrp="1"/>
          </p:cNvSpPr>
          <p:nvPr>
            <p:ph type="subTitle" idx="10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2" name="Agenda 1">
            <a:extLst>
              <a:ext uri="{FF2B5EF4-FFF2-40B4-BE49-F238E27FC236}">
                <a16:creationId xmlns:a16="http://schemas.microsoft.com/office/drawing/2014/main" id="{08C95484-7199-D5FF-0440-3C48ECB58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932" y="8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6B2BD8A8-5867-E406-6919-97F486FA8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1" y="1117539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5361C93C-FEDD-C03D-B026-35116A1DE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1" y="154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77045FBA-96A2-90EE-40B7-1B899D84B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1" y="183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90DA7035-FD57-518E-4876-D9076B048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1" y="2267775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F13B8957-5772-3760-3D4B-F875D740F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1" y="2554226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E9D59B46-C3ED-9C7E-994F-D5B5E8297F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1" y="298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50851EC2-8DE2-9AD9-4047-397CCEE37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1" y="327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165CE364-48D2-0E30-77BA-CA191C0FA7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1" y="3706391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D302EC7D-8B82-E599-939B-57077E6185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1" y="3996000"/>
            <a:ext cx="468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EC801893-05CD-780D-2F56-D524B8571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1" y="4428000"/>
            <a:ext cx="468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6</a:t>
            </a:r>
            <a:endParaRPr lang="en-DE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9BCCE0B4-6941-52D8-38E5-302CC7753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1" y="4716000"/>
            <a:ext cx="4680873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4" name="Agenda 1">
            <a:extLst>
              <a:ext uri="{FF2B5EF4-FFF2-40B4-BE49-F238E27FC236}">
                <a16:creationId xmlns:a16="http://schemas.microsoft.com/office/drawing/2014/main" id="{CB96AE06-F3EB-E241-BA16-5135B39121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65" name="Explanation 1">
            <a:extLst>
              <a:ext uri="{FF2B5EF4-FFF2-40B4-BE49-F238E27FC236}">
                <a16:creationId xmlns:a16="http://schemas.microsoft.com/office/drawing/2014/main" id="{605AE1CC-B084-813D-DEFC-A32786EB5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66" name="Agenda 2">
            <a:extLst>
              <a:ext uri="{FF2B5EF4-FFF2-40B4-BE49-F238E27FC236}">
                <a16:creationId xmlns:a16="http://schemas.microsoft.com/office/drawing/2014/main" id="{ECA534D1-2391-2DAD-FC5D-C8A509057E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67" name="Explanation 2">
            <a:extLst>
              <a:ext uri="{FF2B5EF4-FFF2-40B4-BE49-F238E27FC236}">
                <a16:creationId xmlns:a16="http://schemas.microsoft.com/office/drawing/2014/main" id="{D1C38FCE-F119-533F-65DD-C20CC46CB7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68" name="Agenda 3">
            <a:extLst>
              <a:ext uri="{FF2B5EF4-FFF2-40B4-BE49-F238E27FC236}">
                <a16:creationId xmlns:a16="http://schemas.microsoft.com/office/drawing/2014/main" id="{F76EA4E2-1B67-8407-CC1D-4BD913DE87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69" name="Explanation 3">
            <a:extLst>
              <a:ext uri="{FF2B5EF4-FFF2-40B4-BE49-F238E27FC236}">
                <a16:creationId xmlns:a16="http://schemas.microsoft.com/office/drawing/2014/main" id="{69963115-D148-94C6-AB94-E7CD8DB128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70" name="Agenda 4">
            <a:extLst>
              <a:ext uri="{FF2B5EF4-FFF2-40B4-BE49-F238E27FC236}">
                <a16:creationId xmlns:a16="http://schemas.microsoft.com/office/drawing/2014/main" id="{5C5E0E56-14FA-5376-6053-60633DF771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71" name="Explanation 4">
            <a:extLst>
              <a:ext uri="{FF2B5EF4-FFF2-40B4-BE49-F238E27FC236}">
                <a16:creationId xmlns:a16="http://schemas.microsoft.com/office/drawing/2014/main" id="{28DE02EC-53F9-9D26-C636-A510B0B4E3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72" name="Agenda 5">
            <a:extLst>
              <a:ext uri="{FF2B5EF4-FFF2-40B4-BE49-F238E27FC236}">
                <a16:creationId xmlns:a16="http://schemas.microsoft.com/office/drawing/2014/main" id="{19DCBDA2-DFE8-70F1-BF55-B2F192FCC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73" name="Explanation 5">
            <a:extLst>
              <a:ext uri="{FF2B5EF4-FFF2-40B4-BE49-F238E27FC236}">
                <a16:creationId xmlns:a16="http://schemas.microsoft.com/office/drawing/2014/main" id="{41F67DA5-AB9B-70C1-AE5B-D4763E169F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74" name="Agenda 6">
            <a:extLst>
              <a:ext uri="{FF2B5EF4-FFF2-40B4-BE49-F238E27FC236}">
                <a16:creationId xmlns:a16="http://schemas.microsoft.com/office/drawing/2014/main" id="{3A285DEE-D06F-6505-8625-BA27FB6D5D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75" name="Explanation 6">
            <a:extLst>
              <a:ext uri="{FF2B5EF4-FFF2-40B4-BE49-F238E27FC236}">
                <a16:creationId xmlns:a16="http://schemas.microsoft.com/office/drawing/2014/main" id="{A66EB019-1D98-7B10-58FC-794809770F9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76" name="Agenda 7">
            <a:extLst>
              <a:ext uri="{FF2B5EF4-FFF2-40B4-BE49-F238E27FC236}">
                <a16:creationId xmlns:a16="http://schemas.microsoft.com/office/drawing/2014/main" id="{612F07D2-DC8F-0804-4298-3D70044424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77" name="Explanation 7">
            <a:extLst>
              <a:ext uri="{FF2B5EF4-FFF2-40B4-BE49-F238E27FC236}">
                <a16:creationId xmlns:a16="http://schemas.microsoft.com/office/drawing/2014/main" id="{C43544BF-8A39-5533-20A6-CC5F304626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78" name="Agenda 8">
            <a:extLst>
              <a:ext uri="{FF2B5EF4-FFF2-40B4-BE49-F238E27FC236}">
                <a16:creationId xmlns:a16="http://schemas.microsoft.com/office/drawing/2014/main" id="{0C659183-0B45-A7AA-855D-9C13958980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79" name="Explanation 8">
            <a:extLst>
              <a:ext uri="{FF2B5EF4-FFF2-40B4-BE49-F238E27FC236}">
                <a16:creationId xmlns:a16="http://schemas.microsoft.com/office/drawing/2014/main" id="{43A3F974-B99A-6133-E22F-1B1B6B5073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 column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037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468000"/>
          </a:xfr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A500"/>
                </a:solidFill>
                <a:latin typeface="Segoe UI 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8FF5E285-A04C-2E0A-D991-8C513746FE36}"/>
              </a:ext>
            </a:extLst>
          </p:cNvPr>
          <p:cNvCxnSpPr/>
          <p:nvPr userDrawn="1"/>
        </p:nvCxnSpPr>
        <p:spPr>
          <a:xfrm>
            <a:off x="252000" y="468000"/>
            <a:ext cx="8640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5747031-FC0A-BFDF-07CD-F7F5734FC862}"/>
              </a:ext>
            </a:extLst>
          </p:cNvPr>
          <p:cNvSpPr/>
          <p:nvPr userDrawn="1"/>
        </p:nvSpPr>
        <p:spPr>
          <a:xfrm>
            <a:off x="7741920" y="5273040"/>
            <a:ext cx="1254760" cy="36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7611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fik Headline and 2 Subheadli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712000" cy="648000"/>
          </a:xfrm>
        </p:spPr>
        <p:txBody>
          <a:bodyPr lIns="0" tIns="0" rIns="0" bIns="0">
            <a:noAutofit/>
          </a:bodyPr>
          <a:lstStyle>
            <a:lvl1pPr>
              <a:defRPr sz="26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5B470A8-64EA-0B39-9F70-57D5BE2F1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00" y="576000"/>
            <a:ext cx="8640000" cy="468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60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DE" sz="180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Click to edit Master text styles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9D48F-E42C-4206-E81B-05028F8CD8B7}"/>
              </a:ext>
            </a:extLst>
          </p:cNvPr>
          <p:cNvSpPr/>
          <p:nvPr userDrawn="1"/>
        </p:nvSpPr>
        <p:spPr>
          <a:xfrm>
            <a:off x="161925" y="5361341"/>
            <a:ext cx="1404938" cy="27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Gerader Verbinder 7">
            <a:extLst>
              <a:ext uri="{FF2B5EF4-FFF2-40B4-BE49-F238E27FC236}">
                <a16:creationId xmlns:a16="http://schemas.microsoft.com/office/drawing/2014/main" id="{D86435F3-F384-3878-9975-80236C76163B}"/>
              </a:ext>
            </a:extLst>
          </p:cNvPr>
          <p:cNvCxnSpPr/>
          <p:nvPr userDrawn="1"/>
        </p:nvCxnSpPr>
        <p:spPr>
          <a:xfrm>
            <a:off x="252000" y="1008000"/>
            <a:ext cx="86400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72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48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483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6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ople mobile device_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BAA1F0-4D4E-4535-A15F-7EC0234EA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3586" r="17720" b="37836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000"/>
          </a:xfrm>
          <a:solidFill>
            <a:schemeClr val="bg1">
              <a:alpha val="90000"/>
            </a:schemeClr>
          </a:solidFill>
        </p:spPr>
        <p:txBody>
          <a:bodyPr lIns="360000" tIns="36000" rIns="360000" bIns="36000" anchor="ctr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0" y="648000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4521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6 Topics,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D4A9192-2430-1A7E-A83D-5EB0435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4" name="Gerader Verbinder 7">
            <a:extLst>
              <a:ext uri="{FF2B5EF4-FFF2-40B4-BE49-F238E27FC236}">
                <a16:creationId xmlns:a16="http://schemas.microsoft.com/office/drawing/2014/main" id="{F15558BB-FF36-0C18-D6EF-C5868BFD345F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6">
            <a:extLst>
              <a:ext uri="{FF2B5EF4-FFF2-40B4-BE49-F238E27FC236}">
                <a16:creationId xmlns:a16="http://schemas.microsoft.com/office/drawing/2014/main" id="{5433C7B0-0273-7899-C020-AB9E32323915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2" name="Textfeld 17">
            <a:extLst>
              <a:ext uri="{FF2B5EF4-FFF2-40B4-BE49-F238E27FC236}">
                <a16:creationId xmlns:a16="http://schemas.microsoft.com/office/drawing/2014/main" id="{999BE8C8-89D8-607C-1EFC-373549B8FEEC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BB4B73E3-4AEA-780B-FCE0-235261E6D488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FDBF83DD-CD97-0EE8-D129-819A68D7053B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8D368B3A-21C4-0453-938F-AFE7B2C6483C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31" name="Gerader Verbinder 22">
            <a:extLst>
              <a:ext uri="{FF2B5EF4-FFF2-40B4-BE49-F238E27FC236}">
                <a16:creationId xmlns:a16="http://schemas.microsoft.com/office/drawing/2014/main" id="{95FB249E-6062-3385-22D0-C2C3331AA169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23">
            <a:extLst>
              <a:ext uri="{FF2B5EF4-FFF2-40B4-BE49-F238E27FC236}">
                <a16:creationId xmlns:a16="http://schemas.microsoft.com/office/drawing/2014/main" id="{DF27CB64-2779-8E04-5AF4-9B7421263B0D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4">
            <a:extLst>
              <a:ext uri="{FF2B5EF4-FFF2-40B4-BE49-F238E27FC236}">
                <a16:creationId xmlns:a16="http://schemas.microsoft.com/office/drawing/2014/main" id="{A65907F3-0A00-D4D6-895A-2F2CDE3E37A1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5">
            <a:extLst>
              <a:ext uri="{FF2B5EF4-FFF2-40B4-BE49-F238E27FC236}">
                <a16:creationId xmlns:a16="http://schemas.microsoft.com/office/drawing/2014/main" id="{187B550A-2561-D45B-8C45-7E12A1152BFA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8">
            <a:extLst>
              <a:ext uri="{FF2B5EF4-FFF2-40B4-BE49-F238E27FC236}">
                <a16:creationId xmlns:a16="http://schemas.microsoft.com/office/drawing/2014/main" id="{EEC48823-6ECE-68F5-A115-08727A96BA95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1">
            <a:extLst>
              <a:ext uri="{FF2B5EF4-FFF2-40B4-BE49-F238E27FC236}">
                <a16:creationId xmlns:a16="http://schemas.microsoft.com/office/drawing/2014/main" id="{356F27B8-C04E-F53F-C636-6D3B489C5518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cxnSp>
        <p:nvCxnSpPr>
          <p:cNvPr id="41" name="Gerader Verbinder 34">
            <a:extLst>
              <a:ext uri="{FF2B5EF4-FFF2-40B4-BE49-F238E27FC236}">
                <a16:creationId xmlns:a16="http://schemas.microsoft.com/office/drawing/2014/main" id="{69E6105A-5F0B-9135-9E90-1D8AB48341DD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genda 1">
            <a:extLst>
              <a:ext uri="{FF2B5EF4-FFF2-40B4-BE49-F238E27FC236}">
                <a16:creationId xmlns:a16="http://schemas.microsoft.com/office/drawing/2014/main" id="{1A2A642E-F329-DD16-0AB6-46E8553490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43" name="Explanation 1">
            <a:extLst>
              <a:ext uri="{FF2B5EF4-FFF2-40B4-BE49-F238E27FC236}">
                <a16:creationId xmlns:a16="http://schemas.microsoft.com/office/drawing/2014/main" id="{079A66BA-756C-CE9D-3BEC-915F19E6C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2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44" name="Agenda 2">
            <a:extLst>
              <a:ext uri="{FF2B5EF4-FFF2-40B4-BE49-F238E27FC236}">
                <a16:creationId xmlns:a16="http://schemas.microsoft.com/office/drawing/2014/main" id="{209B4ACB-61DE-A9FA-E36E-6EDBFDD90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172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45" name="Explanation 2">
            <a:extLst>
              <a:ext uri="{FF2B5EF4-FFF2-40B4-BE49-F238E27FC236}">
                <a16:creationId xmlns:a16="http://schemas.microsoft.com/office/drawing/2014/main" id="{A00BE056-F5D5-20D1-2149-E46DF14A66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1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46" name="Agenda 3">
            <a:extLst>
              <a:ext uri="{FF2B5EF4-FFF2-40B4-BE49-F238E27FC236}">
                <a16:creationId xmlns:a16="http://schemas.microsoft.com/office/drawing/2014/main" id="{3821E48E-7FA3-DEB8-25F8-32A773553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44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3</a:t>
            </a:r>
          </a:p>
        </p:txBody>
      </p:sp>
      <p:sp>
        <p:nvSpPr>
          <p:cNvPr id="47" name="Explanation 3">
            <a:extLst>
              <a:ext uri="{FF2B5EF4-FFF2-40B4-BE49-F238E27FC236}">
                <a16:creationId xmlns:a16="http://schemas.microsoft.com/office/drawing/2014/main" id="{6DEDEBB2-71AD-CA8B-1957-413C0BD5B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73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48" name="Agenda 4">
            <a:extLst>
              <a:ext uri="{FF2B5EF4-FFF2-40B4-BE49-F238E27FC236}">
                <a16:creationId xmlns:a16="http://schemas.microsoft.com/office/drawing/2014/main" id="{C628081B-5897-2919-7934-A68C93957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16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4</a:t>
            </a:r>
            <a:endParaRPr lang="en-DE"/>
          </a:p>
        </p:txBody>
      </p:sp>
      <p:sp>
        <p:nvSpPr>
          <p:cNvPr id="49" name="Explanation 4">
            <a:extLst>
              <a:ext uri="{FF2B5EF4-FFF2-40B4-BE49-F238E27FC236}">
                <a16:creationId xmlns:a16="http://schemas.microsoft.com/office/drawing/2014/main" id="{5A8EA1C2-10A4-5C6F-2562-2C7E392152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5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50" name="Agenda 5">
            <a:extLst>
              <a:ext uri="{FF2B5EF4-FFF2-40B4-BE49-F238E27FC236}">
                <a16:creationId xmlns:a16="http://schemas.microsoft.com/office/drawing/2014/main" id="{058FA85C-F5AB-5BBB-F185-87818BB0A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9" y="388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51" name="Explanation 5">
            <a:extLst>
              <a:ext uri="{FF2B5EF4-FFF2-40B4-BE49-F238E27FC236}">
                <a16:creationId xmlns:a16="http://schemas.microsoft.com/office/drawing/2014/main" id="{CF0FB4CC-5416-196F-02CF-EC3E56FC8F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9" y="417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52" name="Agenda 6">
            <a:extLst>
              <a:ext uri="{FF2B5EF4-FFF2-40B4-BE49-F238E27FC236}">
                <a16:creationId xmlns:a16="http://schemas.microsoft.com/office/drawing/2014/main" id="{9BD95D89-B38E-6EC9-E0C5-E0CA989803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9" y="4608000"/>
            <a:ext cx="5400000" cy="288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6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6</a:t>
            </a:r>
            <a:endParaRPr lang="en-DE"/>
          </a:p>
        </p:txBody>
      </p:sp>
      <p:sp>
        <p:nvSpPr>
          <p:cNvPr id="53" name="Explanation 6">
            <a:extLst>
              <a:ext uri="{FF2B5EF4-FFF2-40B4-BE49-F238E27FC236}">
                <a16:creationId xmlns:a16="http://schemas.microsoft.com/office/drawing/2014/main" id="{18775A0A-E2F0-0EA2-5D23-A79BC27446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9" y="4896000"/>
            <a:ext cx="5400000" cy="288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DE" sz="1200" dirty="0"/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54" name="Agenda 1">
            <a:extLst>
              <a:ext uri="{FF2B5EF4-FFF2-40B4-BE49-F238E27FC236}">
                <a16:creationId xmlns:a16="http://schemas.microsoft.com/office/drawing/2014/main" id="{0341D439-32D4-4544-EBA5-9FBFD39CDA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1</a:t>
            </a:r>
          </a:p>
        </p:txBody>
      </p:sp>
      <p:sp>
        <p:nvSpPr>
          <p:cNvPr id="55" name="Explanation 1">
            <a:extLst>
              <a:ext uri="{FF2B5EF4-FFF2-40B4-BE49-F238E27FC236}">
                <a16:creationId xmlns:a16="http://schemas.microsoft.com/office/drawing/2014/main" id="{4ED53C13-000E-9C0A-CBAC-4430E77FE8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100" dirty="0">
                <a:noFill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56" name="Agenda 2">
            <a:extLst>
              <a:ext uri="{FF2B5EF4-FFF2-40B4-BE49-F238E27FC236}">
                <a16:creationId xmlns:a16="http://schemas.microsoft.com/office/drawing/2014/main" id="{42B73883-3521-639E-318B-37233E5B4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2</a:t>
            </a:r>
            <a:endParaRPr lang="en-DE"/>
          </a:p>
        </p:txBody>
      </p:sp>
      <p:sp>
        <p:nvSpPr>
          <p:cNvPr id="57" name="Explanation 2">
            <a:extLst>
              <a:ext uri="{FF2B5EF4-FFF2-40B4-BE49-F238E27FC236}">
                <a16:creationId xmlns:a16="http://schemas.microsoft.com/office/drawing/2014/main" id="{5EB2F59C-F5BE-EBA1-48B3-6BDA3E8D03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2: HR for Dynamics improved XXX</a:t>
            </a:r>
            <a:endParaRPr lang="en-DE"/>
          </a:p>
        </p:txBody>
      </p:sp>
      <p:sp>
        <p:nvSpPr>
          <p:cNvPr id="58" name="Agenda 3">
            <a:extLst>
              <a:ext uri="{FF2B5EF4-FFF2-40B4-BE49-F238E27FC236}">
                <a16:creationId xmlns:a16="http://schemas.microsoft.com/office/drawing/2014/main" id="{595F5B27-7521-D00E-0C11-E7860D9CE7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 smtClean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Morning 3</a:t>
            </a:r>
          </a:p>
        </p:txBody>
      </p:sp>
      <p:sp>
        <p:nvSpPr>
          <p:cNvPr id="59" name="Explanation 3">
            <a:extLst>
              <a:ext uri="{FF2B5EF4-FFF2-40B4-BE49-F238E27FC236}">
                <a16:creationId xmlns:a16="http://schemas.microsoft.com/office/drawing/2014/main" id="{FA32BAEF-0AFC-AADF-FA8C-5CE38D9305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3: HR for Dynamics improved XXX</a:t>
            </a:r>
            <a:endParaRPr lang="en-DE"/>
          </a:p>
        </p:txBody>
      </p:sp>
      <p:sp>
        <p:nvSpPr>
          <p:cNvPr id="60" name="Agenda 4">
            <a:extLst>
              <a:ext uri="{FF2B5EF4-FFF2-40B4-BE49-F238E27FC236}">
                <a16:creationId xmlns:a16="http://schemas.microsoft.com/office/drawing/2014/main" id="{3492E4E6-D02A-759C-28C3-2CF0F3F196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Lunch 4</a:t>
            </a:r>
            <a:endParaRPr lang="en-DE"/>
          </a:p>
        </p:txBody>
      </p:sp>
      <p:sp>
        <p:nvSpPr>
          <p:cNvPr id="61" name="Explanation 4">
            <a:extLst>
              <a:ext uri="{FF2B5EF4-FFF2-40B4-BE49-F238E27FC236}">
                <a16:creationId xmlns:a16="http://schemas.microsoft.com/office/drawing/2014/main" id="{7EC29959-9AC6-0B3F-23CF-935DB593F9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4: HR for Dynamics improved XXX</a:t>
            </a:r>
            <a:endParaRPr lang="en-DE"/>
          </a:p>
        </p:txBody>
      </p:sp>
      <p:sp>
        <p:nvSpPr>
          <p:cNvPr id="62" name="Agenda 5">
            <a:extLst>
              <a:ext uri="{FF2B5EF4-FFF2-40B4-BE49-F238E27FC236}">
                <a16:creationId xmlns:a16="http://schemas.microsoft.com/office/drawing/2014/main" id="{61C4F4C4-1DFB-B803-D760-8E2C084030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5</a:t>
            </a:r>
            <a:endParaRPr lang="en-DE"/>
          </a:p>
        </p:txBody>
      </p:sp>
      <p:sp>
        <p:nvSpPr>
          <p:cNvPr id="63" name="Explanation 5">
            <a:extLst>
              <a:ext uri="{FF2B5EF4-FFF2-40B4-BE49-F238E27FC236}">
                <a16:creationId xmlns:a16="http://schemas.microsoft.com/office/drawing/2014/main" id="{3926B840-712C-5E9D-E3C3-A661687F73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5: HR for Dynamics improved XXX</a:t>
            </a:r>
            <a:endParaRPr lang="en-DE"/>
          </a:p>
        </p:txBody>
      </p:sp>
      <p:sp>
        <p:nvSpPr>
          <p:cNvPr id="64" name="Agenda 6">
            <a:extLst>
              <a:ext uri="{FF2B5EF4-FFF2-40B4-BE49-F238E27FC236}">
                <a16:creationId xmlns:a16="http://schemas.microsoft.com/office/drawing/2014/main" id="{49B48780-92C5-04FD-78E5-BF9B3C907A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6</a:t>
            </a:r>
            <a:endParaRPr lang="en-DE"/>
          </a:p>
        </p:txBody>
      </p:sp>
      <p:sp>
        <p:nvSpPr>
          <p:cNvPr id="65" name="Explanation 6">
            <a:extLst>
              <a:ext uri="{FF2B5EF4-FFF2-40B4-BE49-F238E27FC236}">
                <a16:creationId xmlns:a16="http://schemas.microsoft.com/office/drawing/2014/main" id="{0AA875B2-39B1-B2CC-4CA9-EA01423A0E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6: HR for Dynamics improved XXX</a:t>
            </a:r>
            <a:endParaRPr lang="en-DE"/>
          </a:p>
        </p:txBody>
      </p:sp>
      <p:sp>
        <p:nvSpPr>
          <p:cNvPr id="66" name="Agenda 7">
            <a:extLst>
              <a:ext uri="{FF2B5EF4-FFF2-40B4-BE49-F238E27FC236}">
                <a16:creationId xmlns:a16="http://schemas.microsoft.com/office/drawing/2014/main" id="{E9A7303D-200E-E079-BF70-5326055031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Afternoon 7</a:t>
            </a:r>
            <a:endParaRPr lang="en-DE"/>
          </a:p>
        </p:txBody>
      </p:sp>
      <p:sp>
        <p:nvSpPr>
          <p:cNvPr id="67" name="Explanation 7">
            <a:extLst>
              <a:ext uri="{FF2B5EF4-FFF2-40B4-BE49-F238E27FC236}">
                <a16:creationId xmlns:a16="http://schemas.microsoft.com/office/drawing/2014/main" id="{B2F4DA29-A01C-852A-3848-A3773365C0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DE" dirty="0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7: HR for Dynamics improved XXX</a:t>
            </a:r>
            <a:endParaRPr lang="en-DE"/>
          </a:p>
        </p:txBody>
      </p:sp>
      <p:sp>
        <p:nvSpPr>
          <p:cNvPr id="68" name="Agenda 8">
            <a:extLst>
              <a:ext uri="{FF2B5EF4-FFF2-40B4-BE49-F238E27FC236}">
                <a16:creationId xmlns:a16="http://schemas.microsoft.com/office/drawing/2014/main" id="{8543AC91-BE01-8938-0ED2-9EBD7229C7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0550" y="5715000"/>
            <a:ext cx="996450" cy="252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DE" sz="1400" dirty="0">
                <a:noFill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228600" lvl="0" indent="-228600"/>
            <a:r>
              <a:rPr lang="en-US"/>
              <a:t>Topic in Agenda Evening 8</a:t>
            </a:r>
            <a:endParaRPr lang="en-DE"/>
          </a:p>
        </p:txBody>
      </p:sp>
      <p:sp>
        <p:nvSpPr>
          <p:cNvPr id="69" name="Explanation 8">
            <a:extLst>
              <a:ext uri="{FF2B5EF4-FFF2-40B4-BE49-F238E27FC236}">
                <a16:creationId xmlns:a16="http://schemas.microsoft.com/office/drawing/2014/main" id="{E9C836D5-D0EA-4B4F-92E6-879E7E359B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0550" y="5715000"/>
            <a:ext cx="996450" cy="216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100" smtClean="0">
                <a:noFill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DE"/>
            </a:lvl5pPr>
          </a:lstStyle>
          <a:p>
            <a:pPr marL="228600" lvl="0" indent="-228600">
              <a:spcBef>
                <a:spcPts val="0"/>
              </a:spcBef>
            </a:pPr>
            <a:r>
              <a:rPr lang="en-US"/>
              <a:t>Explanation 8: HR for Dynamics improved XXX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729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Graphics, Content 1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AE17A2-6F42-44B8-A4C0-1ACAB2F851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180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22864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8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DF1983-F489-EC9A-CDAF-31901BE5023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753" r:id="rId3"/>
    <p:sldLayoutId id="2147483756" r:id="rId4"/>
    <p:sldLayoutId id="2147484326" r:id="rId5"/>
    <p:sldLayoutId id="2147483899" r:id="rId6"/>
    <p:sldLayoutId id="2147483898" r:id="rId7"/>
    <p:sldLayoutId id="2147483901" r:id="rId8"/>
    <p:sldLayoutId id="2147483755" r:id="rId9"/>
    <p:sldLayoutId id="2147483900" r:id="rId10"/>
    <p:sldLayoutId id="2147483904" r:id="rId11"/>
    <p:sldLayoutId id="2147483903" r:id="rId12"/>
    <p:sldLayoutId id="2147483902" r:id="rId13"/>
    <p:sldLayoutId id="2147483771" r:id="rId14"/>
    <p:sldLayoutId id="2147484348" r:id="rId15"/>
    <p:sldLayoutId id="21474843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51" r:id="rId2"/>
    <p:sldLayoutId id="2147484392" r:id="rId3"/>
    <p:sldLayoutId id="2147484395" r:id="rId4"/>
    <p:sldLayoutId id="2147484398" r:id="rId5"/>
    <p:sldLayoutId id="2147484237" r:id="rId6"/>
    <p:sldLayoutId id="2147484394" r:id="rId7"/>
    <p:sldLayoutId id="2147484350" r:id="rId8"/>
    <p:sldLayoutId id="2147484284" r:id="rId9"/>
    <p:sldLayoutId id="2147484283" r:id="rId10"/>
    <p:sldLayoutId id="2147483876" r:id="rId11"/>
    <p:sldLayoutId id="2147483875" r:id="rId12"/>
    <p:sldLayoutId id="2147484311" r:id="rId13"/>
    <p:sldLayoutId id="2147484312" r:id="rId14"/>
    <p:sldLayoutId id="2147483877" r:id="rId15"/>
    <p:sldLayoutId id="21474842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E5397-3930-19CD-2940-2235F849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4E-1201-1261-1E47-9FFC4094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C392-9047-2666-D5CF-82D811A42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9A23FF-25C0-4467-9CEB-6C919BDF166E}" type="datetimeFigureOut">
              <a:rPr lang="LID4096" smtClean="0"/>
              <a:t>09/26/2025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0913-9815-B071-DB19-7228E562E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168A-C498-48AA-63B9-77EC20EC4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1C471-F332-473E-AAA0-C6881A58ADE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88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88" r:id="rId8"/>
    <p:sldLayoutId id="2147484376" r:id="rId9"/>
    <p:sldLayoutId id="2147484390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26.09.2025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4" r:id="rId2"/>
    <p:sldLayoutId id="2147483838" r:id="rId3"/>
    <p:sldLayoutId id="2147483837" r:id="rId4"/>
    <p:sldLayoutId id="2147483825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AI powered HR Management</a:t>
              </a: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AI powered HR Management</a:t>
              </a:r>
            </a:p>
          </p:txBody>
        </p:sp>
      </p:grp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9F1513B-2428-FE06-3C90-4C6B5B2C4C8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  <p:sldLayoutId id="2147484434" r:id="rId13"/>
    <p:sldLayoutId id="2147484435" r:id="rId14"/>
    <p:sldLayoutId id="2147484436" r:id="rId15"/>
    <p:sldLayoutId id="2147484437" r:id="rId16"/>
    <p:sldLayoutId id="2147484438" r:id="rId17"/>
    <p:sldLayoutId id="2147484439" r:id="rId18"/>
    <p:sldLayoutId id="214748444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FB9FA-8E56-40B6-87D9-EE0031CB0996}" type="datetime1">
              <a:rPr lang="de-DE" smtClean="0"/>
              <a:t>26.09.2025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AI powered HR Management</a:t>
              </a: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9.sv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41.svg"/><Relationship Id="rId4" Type="http://schemas.openxmlformats.org/officeDocument/2006/relationships/diagramData" Target="../diagrams/data1.xml"/><Relationship Id="rId9" Type="http://schemas.openxmlformats.org/officeDocument/2006/relationships/image" Target="../media/image40.png"/><Relationship Id="rId14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sv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bdrive.com/en/lear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3.jpeg"/><Relationship Id="rId4" Type="http://schemas.openxmlformats.org/officeDocument/2006/relationships/hyperlink" Target="https://portal.hr-for-dynamics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84.jpe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jpeg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F87D02B-4034-E6BC-6435-235F74F76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948380"/>
            <a:ext cx="9144001" cy="808459"/>
          </a:xfrm>
        </p:spPr>
        <p:txBody>
          <a:bodyPr/>
          <a:lstStyle/>
          <a:p>
            <a:r>
              <a:rPr lang="de-DE" sz="3600" noProof="0"/>
              <a:t>Customer Success Management</a:t>
            </a:r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4C8F81D6-D119-E7B1-E36C-62571310E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56839"/>
            <a:ext cx="9144000" cy="514738"/>
          </a:xfrm>
        </p:spPr>
        <p:txBody>
          <a:bodyPr/>
          <a:lstStyle/>
          <a:p>
            <a:r>
              <a:rPr lang="de-DE" sz="2400" noProof="0"/>
              <a:t>Einleitung &amp; Positionierung</a:t>
            </a:r>
          </a:p>
        </p:txBody>
      </p:sp>
    </p:spTree>
    <p:extLst>
      <p:ext uri="{BB962C8B-B14F-4D97-AF65-F5344CB8AC3E}">
        <p14:creationId xmlns:p14="http://schemas.microsoft.com/office/powerpoint/2010/main" val="268374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D50A-0CF1-B677-B491-C359BC782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827928-C9BD-B046-E280-F6F80D67F9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/>
              <a:t>Ablauf der Zusammenarbeit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5285FD8-BE3A-C770-74A1-1DD1F7D0A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/>
              <a:t>Mit Best Practice schnell Verbesserungen realisieren</a:t>
            </a:r>
          </a:p>
        </p:txBody>
      </p:sp>
    </p:spTree>
    <p:extLst>
      <p:ext uri="{BB962C8B-B14F-4D97-AF65-F5344CB8AC3E}">
        <p14:creationId xmlns:p14="http://schemas.microsoft.com/office/powerpoint/2010/main" val="87125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F73-AF29-46C0-D5B8-14659BE3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Phasenplan Implementierung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EA2CE-CCA2-014B-BC66-166F5315E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noProof="0"/>
              <a:t>Hubdrive HR for Dynamics Verbesserungen in Nutzung bringen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E950E8-28E0-6D2F-E05A-6FE4F292F784}"/>
              </a:ext>
            </a:extLst>
          </p:cNvPr>
          <p:cNvGrpSpPr/>
          <p:nvPr/>
        </p:nvGrpSpPr>
        <p:grpSpPr>
          <a:xfrm>
            <a:off x="991287" y="1786579"/>
            <a:ext cx="6150030" cy="3045031"/>
            <a:chOff x="1608992" y="2282570"/>
            <a:chExt cx="7411915" cy="366982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8065FCA-B56A-0C59-E4CC-CEBB4C63A5DB}"/>
                </a:ext>
              </a:extLst>
            </p:cNvPr>
            <p:cNvSpPr/>
            <p:nvPr/>
          </p:nvSpPr>
          <p:spPr>
            <a:xfrm>
              <a:off x="5351086" y="2282570"/>
              <a:ext cx="3669821" cy="3669821"/>
            </a:xfrm>
            <a:prstGeom prst="ellipse">
              <a:avLst/>
            </a:prstGeom>
            <a:noFill/>
            <a:ln w="279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073279-A1F9-7E38-DEDF-20CA36F33101}"/>
                </a:ext>
              </a:extLst>
            </p:cNvPr>
            <p:cNvCxnSpPr>
              <a:cxnSpLocks/>
            </p:cNvCxnSpPr>
            <p:nvPr/>
          </p:nvCxnSpPr>
          <p:spPr>
            <a:xfrm>
              <a:off x="1608992" y="2282570"/>
              <a:ext cx="5216146" cy="0"/>
            </a:xfrm>
            <a:prstGeom prst="line">
              <a:avLst/>
            </a:prstGeom>
            <a:ln w="279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27B088-61E4-346D-F966-E041D5F8C4F9}"/>
              </a:ext>
            </a:extLst>
          </p:cNvPr>
          <p:cNvGrpSpPr/>
          <p:nvPr/>
        </p:nvGrpSpPr>
        <p:grpSpPr>
          <a:xfrm>
            <a:off x="4926315" y="4114141"/>
            <a:ext cx="1279257" cy="1279256"/>
            <a:chOff x="7615239" y="2679195"/>
            <a:chExt cx="1660476" cy="1660476"/>
          </a:xfrm>
        </p:grpSpPr>
        <p:sp>
          <p:nvSpPr>
            <p:cNvPr id="70" name="Teardrop 69">
              <a:extLst>
                <a:ext uri="{FF2B5EF4-FFF2-40B4-BE49-F238E27FC236}">
                  <a16:creationId xmlns:a16="http://schemas.microsoft.com/office/drawing/2014/main" id="{847CC770-C7E3-A9B1-EF09-7F6892ABE362}"/>
                </a:ext>
              </a:extLst>
            </p:cNvPr>
            <p:cNvSpPr/>
            <p:nvPr/>
          </p:nvSpPr>
          <p:spPr>
            <a:xfrm rot="13500000">
              <a:off x="7615239" y="2679195"/>
              <a:ext cx="1660476" cy="1660476"/>
            </a:xfrm>
            <a:prstGeom prst="teardrop">
              <a:avLst>
                <a:gd name="adj" fmla="val 100000"/>
              </a:avLst>
            </a:prstGeom>
            <a:solidFill>
              <a:srgbClr val="00B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>
              <a:noAutofit/>
            </a:bodyPr>
            <a:lstStyle/>
            <a:p>
              <a:endParaRPr lang="en-US" sz="9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D806C83-35D2-2979-4BAD-54F5B90DE21B}"/>
                </a:ext>
              </a:extLst>
            </p:cNvPr>
            <p:cNvSpPr/>
            <p:nvPr/>
          </p:nvSpPr>
          <p:spPr>
            <a:xfrm>
              <a:off x="7671041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buNone/>
              </a:pPr>
              <a:r>
                <a:rPr lang="de-DE" sz="1100" dirty="0"/>
                <a:t>Dritte Verbesserungen etablieren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5D4FE0-1E9C-BE90-9464-CD19361AAFA7}"/>
              </a:ext>
            </a:extLst>
          </p:cNvPr>
          <p:cNvGrpSpPr/>
          <p:nvPr/>
        </p:nvGrpSpPr>
        <p:grpSpPr>
          <a:xfrm>
            <a:off x="6483630" y="2671000"/>
            <a:ext cx="1279256" cy="1279257"/>
            <a:chOff x="5899664" y="2679194"/>
            <a:chExt cx="1660475" cy="1660477"/>
          </a:xfrm>
        </p:grpSpPr>
        <p:sp>
          <p:nvSpPr>
            <p:cNvPr id="68" name="Teardrop 67">
              <a:extLst>
                <a:ext uri="{FF2B5EF4-FFF2-40B4-BE49-F238E27FC236}">
                  <a16:creationId xmlns:a16="http://schemas.microsoft.com/office/drawing/2014/main" id="{97F6A097-8F4A-DE2E-CF9B-BEC39FC8C4E1}"/>
                </a:ext>
              </a:extLst>
            </p:cNvPr>
            <p:cNvSpPr/>
            <p:nvPr/>
          </p:nvSpPr>
          <p:spPr>
            <a:xfrm rot="8100000">
              <a:off x="5899664" y="2679194"/>
              <a:ext cx="1660475" cy="1660477"/>
            </a:xfrm>
            <a:prstGeom prst="teardrop">
              <a:avLst>
                <a:gd name="adj" fmla="val 100000"/>
              </a:avLst>
            </a:prstGeom>
            <a:solidFill>
              <a:srgbClr val="00A5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 anchor="ctr" anchorCtr="0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B43D577-DF1E-20CA-D567-8968F8C83A99}"/>
                </a:ext>
              </a:extLst>
            </p:cNvPr>
            <p:cNvSpPr/>
            <p:nvPr/>
          </p:nvSpPr>
          <p:spPr>
            <a:xfrm>
              <a:off x="5955466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buNone/>
              </a:pPr>
              <a:r>
                <a:rPr lang="de-DE" sz="1100" dirty="0"/>
                <a:t>Zweite Verbesserungen etablieren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B1617F9-5139-7051-A13D-2B60A3DEDCD9}"/>
              </a:ext>
            </a:extLst>
          </p:cNvPr>
          <p:cNvGrpSpPr/>
          <p:nvPr/>
        </p:nvGrpSpPr>
        <p:grpSpPr>
          <a:xfrm>
            <a:off x="4926314" y="1167272"/>
            <a:ext cx="1279257" cy="1279256"/>
            <a:chOff x="4184088" y="2679194"/>
            <a:chExt cx="1660476" cy="1660476"/>
          </a:xfrm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C5A027DE-8F99-C030-DBAF-431C144D0629}"/>
                </a:ext>
              </a:extLst>
            </p:cNvPr>
            <p:cNvSpPr/>
            <p:nvPr/>
          </p:nvSpPr>
          <p:spPr>
            <a:xfrm rot="2700000">
              <a:off x="4184088" y="2679194"/>
              <a:ext cx="1660476" cy="1660476"/>
            </a:xfrm>
            <a:prstGeom prst="teardrop">
              <a:avLst>
                <a:gd name="adj" fmla="val 100000"/>
              </a:avLst>
            </a:prstGeom>
            <a:solidFill>
              <a:srgbClr val="007D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 anchor="ctr" anchorCtr="0"/>
            <a:lstStyle/>
            <a:p>
              <a:pPr algn="ctr"/>
              <a:endParaRPr lang="en-US" sz="9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102F108-D446-61B5-B2B6-82B541857BB5}"/>
                </a:ext>
              </a:extLst>
            </p:cNvPr>
            <p:cNvSpPr/>
            <p:nvPr/>
          </p:nvSpPr>
          <p:spPr>
            <a:xfrm>
              <a:off x="4239891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buNone/>
              </a:pPr>
              <a:r>
                <a:rPr lang="de-DE" sz="1100" kern="1200" noProof="0" dirty="0"/>
                <a:t>Erste Verbesserungen etablieren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5438F5-DD8A-C894-5493-21F937D4D983}"/>
              </a:ext>
            </a:extLst>
          </p:cNvPr>
          <p:cNvGrpSpPr/>
          <p:nvPr/>
        </p:nvGrpSpPr>
        <p:grpSpPr>
          <a:xfrm>
            <a:off x="2518468" y="1152000"/>
            <a:ext cx="1279257" cy="1279256"/>
            <a:chOff x="2468513" y="2679194"/>
            <a:chExt cx="1660476" cy="1660476"/>
          </a:xfrm>
        </p:grpSpPr>
        <p:sp>
          <p:nvSpPr>
            <p:cNvPr id="64" name="Teardrop 63">
              <a:extLst>
                <a:ext uri="{FF2B5EF4-FFF2-40B4-BE49-F238E27FC236}">
                  <a16:creationId xmlns:a16="http://schemas.microsoft.com/office/drawing/2014/main" id="{E4BFFBE8-9719-9EE6-5B88-C6A997372664}"/>
                </a:ext>
              </a:extLst>
            </p:cNvPr>
            <p:cNvSpPr/>
            <p:nvPr/>
          </p:nvSpPr>
          <p:spPr>
            <a:xfrm rot="2700000">
              <a:off x="2468513" y="2679194"/>
              <a:ext cx="1660476" cy="1660476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>
              <a:noAutofit/>
            </a:bodyPr>
            <a:lstStyle/>
            <a:p>
              <a:endParaRPr lang="en-US" sz="9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B9ECBFC-269F-B031-ADDC-CEFC16BC85AE}"/>
                </a:ext>
              </a:extLst>
            </p:cNvPr>
            <p:cNvSpPr/>
            <p:nvPr/>
          </p:nvSpPr>
          <p:spPr>
            <a:xfrm>
              <a:off x="2524316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buNone/>
              </a:pPr>
              <a:r>
                <a:rPr lang="de-DE" sz="1100" dirty="0"/>
                <a:t>Kennenlernen </a:t>
              </a:r>
              <a:br>
                <a:rPr lang="de-DE" sz="1100" dirty="0"/>
              </a:br>
              <a:r>
                <a:rPr lang="de-DE" sz="1100" dirty="0"/>
                <a:t>und Meilensteine abstimmen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D1AB4B-4EEF-56C9-4CE5-B0507428181B}"/>
              </a:ext>
            </a:extLst>
          </p:cNvPr>
          <p:cNvGrpSpPr/>
          <p:nvPr/>
        </p:nvGrpSpPr>
        <p:grpSpPr>
          <a:xfrm>
            <a:off x="748346" y="1167272"/>
            <a:ext cx="1279257" cy="1279256"/>
            <a:chOff x="752938" y="2679194"/>
            <a:chExt cx="1660476" cy="1660476"/>
          </a:xfrm>
        </p:grpSpPr>
        <p:sp>
          <p:nvSpPr>
            <p:cNvPr id="62" name="Teardrop 61">
              <a:extLst>
                <a:ext uri="{FF2B5EF4-FFF2-40B4-BE49-F238E27FC236}">
                  <a16:creationId xmlns:a16="http://schemas.microsoft.com/office/drawing/2014/main" id="{6F4B242F-65CF-9191-050A-6E49E0BC445A}"/>
                </a:ext>
              </a:extLst>
            </p:cNvPr>
            <p:cNvSpPr/>
            <p:nvPr/>
          </p:nvSpPr>
          <p:spPr>
            <a:xfrm rot="2700000">
              <a:off x="752938" y="2679194"/>
              <a:ext cx="1660476" cy="1660476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/>
            <a:lstStyle/>
            <a:p>
              <a:endParaRPr lang="en-US" sz="9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9EB6E1A-F518-9C08-5C46-B33C25791600}"/>
                </a:ext>
              </a:extLst>
            </p:cNvPr>
            <p:cNvSpPr/>
            <p:nvPr/>
          </p:nvSpPr>
          <p:spPr>
            <a:xfrm>
              <a:off x="807685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buNone/>
              </a:pPr>
              <a:r>
                <a:rPr lang="de-DE" sz="1100" dirty="0"/>
                <a:t>Bestellung </a:t>
              </a:r>
              <a:br>
                <a:rPr lang="de-DE" sz="1100" dirty="0"/>
              </a:br>
              <a:r>
                <a:rPr lang="de-DE" sz="1100" dirty="0"/>
                <a:t>der Lizenzen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D57E53-EB2C-9F4A-C006-242F46E207F6}"/>
              </a:ext>
            </a:extLst>
          </p:cNvPr>
          <p:cNvGrpSpPr/>
          <p:nvPr/>
        </p:nvGrpSpPr>
        <p:grpSpPr>
          <a:xfrm>
            <a:off x="3481022" y="2696200"/>
            <a:ext cx="1279256" cy="1279257"/>
            <a:chOff x="7615240" y="2679195"/>
            <a:chExt cx="1660475" cy="1660477"/>
          </a:xfrm>
        </p:grpSpPr>
        <p:sp>
          <p:nvSpPr>
            <p:cNvPr id="60" name="Teardrop 59">
              <a:extLst>
                <a:ext uri="{FF2B5EF4-FFF2-40B4-BE49-F238E27FC236}">
                  <a16:creationId xmlns:a16="http://schemas.microsoft.com/office/drawing/2014/main" id="{5B6319E4-B4E1-FC8D-82D1-0BC7FF4A358D}"/>
                </a:ext>
              </a:extLst>
            </p:cNvPr>
            <p:cNvSpPr/>
            <p:nvPr/>
          </p:nvSpPr>
          <p:spPr>
            <a:xfrm rot="18900000">
              <a:off x="7615240" y="2679195"/>
              <a:ext cx="1660475" cy="1660477"/>
            </a:xfrm>
            <a:prstGeom prst="teardrop">
              <a:avLst>
                <a:gd name="adj" fmla="val 100000"/>
              </a:avLst>
            </a:prstGeom>
            <a:solidFill>
              <a:srgbClr val="00CD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0" tIns="0" rIns="0" bIns="0">
              <a:noAutofit/>
            </a:bodyPr>
            <a:lstStyle/>
            <a:p>
              <a:endParaRPr lang="en-US" sz="11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73B23B5-5148-2265-AD88-7DBBD5B4C2B5}"/>
                </a:ext>
              </a:extLst>
            </p:cNvPr>
            <p:cNvSpPr/>
            <p:nvPr/>
          </p:nvSpPr>
          <p:spPr>
            <a:xfrm>
              <a:off x="7671041" y="2734737"/>
              <a:ext cx="1549925" cy="1549682"/>
            </a:xfrm>
            <a:custGeom>
              <a:avLst/>
              <a:gdLst>
                <a:gd name="connsiteX0" fmla="*/ 0 w 1549925"/>
                <a:gd name="connsiteY0" fmla="*/ 774841 h 1549682"/>
                <a:gd name="connsiteX1" fmla="*/ 774963 w 1549925"/>
                <a:gd name="connsiteY1" fmla="*/ 0 h 1549682"/>
                <a:gd name="connsiteX2" fmla="*/ 1549926 w 1549925"/>
                <a:gd name="connsiteY2" fmla="*/ 774841 h 1549682"/>
                <a:gd name="connsiteX3" fmla="*/ 774963 w 1549925"/>
                <a:gd name="connsiteY3" fmla="*/ 1549682 h 1549682"/>
                <a:gd name="connsiteX4" fmla="*/ 0 w 1549925"/>
                <a:gd name="connsiteY4" fmla="*/ 774841 h 154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925" h="1549682">
                  <a:moveTo>
                    <a:pt x="0" y="774841"/>
                  </a:moveTo>
                  <a:cubicBezTo>
                    <a:pt x="0" y="346908"/>
                    <a:pt x="346963" y="0"/>
                    <a:pt x="774963" y="0"/>
                  </a:cubicBezTo>
                  <a:cubicBezTo>
                    <a:pt x="1202963" y="0"/>
                    <a:pt x="1549926" y="346908"/>
                    <a:pt x="1549926" y="774841"/>
                  </a:cubicBezTo>
                  <a:cubicBezTo>
                    <a:pt x="1549926" y="1202774"/>
                    <a:pt x="1202963" y="1549682"/>
                    <a:pt x="774963" y="1549682"/>
                  </a:cubicBezTo>
                  <a:cubicBezTo>
                    <a:pt x="346963" y="1549682"/>
                    <a:pt x="0" y="1202774"/>
                    <a:pt x="0" y="7748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spcBef>
                  <a:spcPct val="0"/>
                </a:spcBef>
                <a:buNone/>
              </a:pPr>
              <a:r>
                <a:rPr lang="de-DE" sz="1100" dirty="0"/>
                <a:t>…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81D8CC6-E09E-6E9C-8F57-322B44E955F9}"/>
              </a:ext>
            </a:extLst>
          </p:cNvPr>
          <p:cNvSpPr txBox="1"/>
          <p:nvPr/>
        </p:nvSpPr>
        <p:spPr>
          <a:xfrm>
            <a:off x="4723244" y="2933083"/>
            <a:ext cx="1869871" cy="7009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lvl="0" indent="0" algn="ctr" defTabSz="488950">
              <a:spcBef>
                <a:spcPct val="0"/>
              </a:spcBef>
              <a:buNone/>
            </a:pPr>
            <a:r>
              <a:rPr lang="de-DE" sz="2400" kern="1200" noProof="0" dirty="0">
                <a:solidFill>
                  <a:srgbClr val="BFBFBF"/>
                </a:solidFill>
              </a:rPr>
              <a:t>fortlaufend</a:t>
            </a:r>
          </a:p>
        </p:txBody>
      </p:sp>
    </p:spTree>
    <p:extLst>
      <p:ext uri="{BB962C8B-B14F-4D97-AF65-F5344CB8AC3E}">
        <p14:creationId xmlns:p14="http://schemas.microsoft.com/office/powerpoint/2010/main" val="153058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59DE1-AED5-1C25-B772-57E6AD8C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circle outline">
            <a:extLst>
              <a:ext uri="{FF2B5EF4-FFF2-40B4-BE49-F238E27FC236}">
                <a16:creationId xmlns:a16="http://schemas.microsoft.com/office/drawing/2014/main" id="{28B5E6B7-B904-C1D4-345B-375AAA85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1" y="2057398"/>
            <a:ext cx="2976032" cy="2976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55306-7779-E972-C92D-BB84589E1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2675464"/>
            <a:ext cx="2851033" cy="1739900"/>
          </a:xfrm>
        </p:spPr>
        <p:txBody>
          <a:bodyPr/>
          <a:lstStyle/>
          <a:p>
            <a:r>
              <a:rPr lang="de-DE" sz="2600" noProof="0"/>
              <a:t>Phasenplan Implementierung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37CFCFA0-BEEC-2131-65D7-C0BB2A5F6F8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6912969"/>
              </p:ext>
            </p:extLst>
          </p:nvPr>
        </p:nvGraphicFramePr>
        <p:xfrm>
          <a:off x="3055938" y="2230968"/>
          <a:ext cx="583606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Graphic 19" descr="Line arrow: Clockwise curve outline">
            <a:extLst>
              <a:ext uri="{FF2B5EF4-FFF2-40B4-BE49-F238E27FC236}">
                <a16:creationId xmlns:a16="http://schemas.microsoft.com/office/drawing/2014/main" id="{E656EB3B-9DF9-6854-6909-716837B3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4114800" y="1739901"/>
            <a:ext cx="457200" cy="457200"/>
          </a:xfrm>
          <a:prstGeom prst="rect">
            <a:avLst/>
          </a:prstGeom>
        </p:spPr>
      </p:pic>
      <p:pic>
        <p:nvPicPr>
          <p:cNvPr id="22" name="Graphic 21" descr="Line arrow: Clockwise curve outline">
            <a:extLst>
              <a:ext uri="{FF2B5EF4-FFF2-40B4-BE49-F238E27FC236}">
                <a16:creationId xmlns:a16="http://schemas.microsoft.com/office/drawing/2014/main" id="{ED5F849D-EC7A-87B5-D850-0134B5064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5579533" y="1735669"/>
            <a:ext cx="457200" cy="457200"/>
          </a:xfrm>
          <a:prstGeom prst="rect">
            <a:avLst/>
          </a:prstGeom>
        </p:spPr>
      </p:pic>
      <p:pic>
        <p:nvPicPr>
          <p:cNvPr id="23" name="Graphic 22" descr="Line arrow: Clockwise curve outline">
            <a:extLst>
              <a:ext uri="{FF2B5EF4-FFF2-40B4-BE49-F238E27FC236}">
                <a16:creationId xmlns:a16="http://schemas.microsoft.com/office/drawing/2014/main" id="{00581659-1E2E-3411-CD08-B12FC5639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6989233" y="1735669"/>
            <a:ext cx="457200" cy="457200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11BABA60-3992-1BAE-433C-5ABD943F4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679386"/>
              </p:ext>
            </p:extLst>
          </p:nvPr>
        </p:nvGraphicFramePr>
        <p:xfrm>
          <a:off x="-228599" y="-162318"/>
          <a:ext cx="8963999" cy="307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32974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>
            <a:extLst>
              <a:ext uri="{FF2B5EF4-FFF2-40B4-BE49-F238E27FC236}">
                <a16:creationId xmlns:a16="http://schemas.microsoft.com/office/drawing/2014/main" id="{9FB7D00D-3336-4823-AD7D-F3DFA8C1A9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3972D-5CA0-1250-FCD1-7B4C0F8B9F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 noProof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B3FE073-1490-7D3A-6A49-6797EC1BA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811955"/>
              </p:ext>
            </p:extLst>
          </p:nvPr>
        </p:nvGraphicFramePr>
        <p:xfrm>
          <a:off x="360144" y="135466"/>
          <a:ext cx="5399376" cy="508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Bildplatzhalter 129" descr="Ein Bild, das Person, Tisch, drinnen, sitzend enthält.&#10;&#10;Automatisch generierte Beschreibung">
            <a:extLst>
              <a:ext uri="{FF2B5EF4-FFF2-40B4-BE49-F238E27FC236}">
                <a16:creationId xmlns:a16="http://schemas.microsoft.com/office/drawing/2014/main" id="{E0F6A87D-7CBA-07E4-AFAF-13795EC19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/>
        </p:blipFill>
        <p:spPr>
          <a:xfrm>
            <a:off x="6012000" y="0"/>
            <a:ext cx="31320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174C91-3A02-EC82-AC47-8FDEFC41D4C8}"/>
              </a:ext>
            </a:extLst>
          </p:cNvPr>
          <p:cNvGrpSpPr/>
          <p:nvPr/>
        </p:nvGrpSpPr>
        <p:grpSpPr>
          <a:xfrm>
            <a:off x="5145011" y="2030093"/>
            <a:ext cx="3484944" cy="657778"/>
            <a:chOff x="5225444" y="1809894"/>
            <a:chExt cx="3484944" cy="657778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DB7D7E4C-A7E6-9850-B902-F470D23BD3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38" b="31418"/>
            <a:stretch/>
          </p:blipFill>
          <p:spPr bwMode="auto">
            <a:xfrm>
              <a:off x="8059221" y="2022080"/>
              <a:ext cx="651167" cy="23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57506F86-07F8-EDFC-029A-89025621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943" y="1825991"/>
              <a:ext cx="625585" cy="62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6E9B8587-FF7E-1193-C38A-135FE276F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444" y="1809894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20CEFD88-0E62-C5B3-5E2C-DBC8F35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197" y="1809894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59E314-87EC-902A-A0BF-C988DB20271B}"/>
              </a:ext>
            </a:extLst>
          </p:cNvPr>
          <p:cNvGrpSpPr/>
          <p:nvPr/>
        </p:nvGrpSpPr>
        <p:grpSpPr>
          <a:xfrm>
            <a:off x="5002199" y="2879458"/>
            <a:ext cx="3631061" cy="757070"/>
            <a:chOff x="5082632" y="2542395"/>
            <a:chExt cx="3631061" cy="757070"/>
          </a:xfrm>
        </p:grpSpPr>
        <p:pic>
          <p:nvPicPr>
            <p:cNvPr id="15" name="Picture 26">
              <a:extLst>
                <a:ext uri="{FF2B5EF4-FFF2-40B4-BE49-F238E27FC236}">
                  <a16:creationId xmlns:a16="http://schemas.microsoft.com/office/drawing/2014/main" id="{50879DCD-F3FD-E7CD-D397-A202308F4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915" y="2592041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0">
              <a:extLst>
                <a:ext uri="{FF2B5EF4-FFF2-40B4-BE49-F238E27FC236}">
                  <a16:creationId xmlns:a16="http://schemas.microsoft.com/office/drawing/2014/main" id="{DDD970D7-61B9-F89E-7940-768013DA3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972" y="2592041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logo with blue and brown text&#10;&#10;AI-generated content may be incorrect.">
              <a:extLst>
                <a:ext uri="{FF2B5EF4-FFF2-40B4-BE49-F238E27FC236}">
                  <a16:creationId xmlns:a16="http://schemas.microsoft.com/office/drawing/2014/main" id="{99692877-9EB4-A75C-EC3A-BBA55AFE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632" y="2542395"/>
              <a:ext cx="757070" cy="757070"/>
            </a:xfrm>
            <a:prstGeom prst="rect">
              <a:avLst/>
            </a:prstGeom>
          </p:spPr>
        </p:pic>
        <p:pic>
          <p:nvPicPr>
            <p:cNvPr id="18" name="Picture 50">
              <a:extLst>
                <a:ext uri="{FF2B5EF4-FFF2-40B4-BE49-F238E27FC236}">
                  <a16:creationId xmlns:a16="http://schemas.microsoft.com/office/drawing/2014/main" id="{46603410-75DD-5190-A9BD-3835CA223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060" y="2592041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89844C-4CFE-F2E5-1D4F-0C6762D6679F}"/>
              </a:ext>
            </a:extLst>
          </p:cNvPr>
          <p:cNvGrpSpPr/>
          <p:nvPr/>
        </p:nvGrpSpPr>
        <p:grpSpPr>
          <a:xfrm>
            <a:off x="486223" y="3781397"/>
            <a:ext cx="8084680" cy="657778"/>
            <a:chOff x="566656" y="3303516"/>
            <a:chExt cx="8084680" cy="657778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A51077F-AD77-CD3A-8568-9575813A8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272" y="3365873"/>
              <a:ext cx="533064" cy="5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id="{D7054A2C-FD26-AE97-5C88-E6E24CF8A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56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53F648-3855-27FD-140F-1C6691AB2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409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2">
              <a:extLst>
                <a:ext uri="{FF2B5EF4-FFF2-40B4-BE49-F238E27FC236}">
                  <a16:creationId xmlns:a16="http://schemas.microsoft.com/office/drawing/2014/main" id="{C6B37403-5F7A-E655-479F-4EAF58572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058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8">
              <a:extLst>
                <a:ext uri="{FF2B5EF4-FFF2-40B4-BE49-F238E27FC236}">
                  <a16:creationId xmlns:a16="http://schemas.microsoft.com/office/drawing/2014/main" id="{6325C1D8-49E2-B009-26BA-8DA698732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387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2">
              <a:extLst>
                <a:ext uri="{FF2B5EF4-FFF2-40B4-BE49-F238E27FC236}">
                  <a16:creationId xmlns:a16="http://schemas.microsoft.com/office/drawing/2014/main" id="{1F327FC4-657F-3458-7AB2-69C34F977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972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0">
              <a:extLst>
                <a:ext uri="{FF2B5EF4-FFF2-40B4-BE49-F238E27FC236}">
                  <a16:creationId xmlns:a16="http://schemas.microsoft.com/office/drawing/2014/main" id="{DDE9E4EE-57A1-227D-B982-458A140E4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278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9D99E4D4-9CA9-BD98-04F3-374EE1466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60" y="3521821"/>
              <a:ext cx="862552" cy="22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2">
              <a:extLst>
                <a:ext uri="{FF2B5EF4-FFF2-40B4-BE49-F238E27FC236}">
                  <a16:creationId xmlns:a16="http://schemas.microsoft.com/office/drawing/2014/main" id="{3CD6D3D0-9CA9-50A9-6325-3338E8433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060" y="3303516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3A7B5C-816B-98B5-161D-F6BC719BDC5F}"/>
              </a:ext>
            </a:extLst>
          </p:cNvPr>
          <p:cNvGrpSpPr/>
          <p:nvPr/>
        </p:nvGrpSpPr>
        <p:grpSpPr>
          <a:xfrm>
            <a:off x="516121" y="4570698"/>
            <a:ext cx="8117139" cy="710946"/>
            <a:chOff x="596554" y="4346184"/>
            <a:chExt cx="8117139" cy="710946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14F9A295-6C7F-8E2B-5E79-00518FC2A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" t="7507" r="4866" b="34694"/>
            <a:stretch/>
          </p:blipFill>
          <p:spPr bwMode="auto">
            <a:xfrm>
              <a:off x="1445812" y="4631395"/>
              <a:ext cx="814972" cy="14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8">
              <a:extLst>
                <a:ext uri="{FF2B5EF4-FFF2-40B4-BE49-F238E27FC236}">
                  <a16:creationId xmlns:a16="http://schemas.microsoft.com/office/drawing/2014/main" id="{DD533D57-B0F5-BDDE-43CF-292F6B914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915" y="4372768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0">
              <a:extLst>
                <a:ext uri="{FF2B5EF4-FFF2-40B4-BE49-F238E27FC236}">
                  <a16:creationId xmlns:a16="http://schemas.microsoft.com/office/drawing/2014/main" id="{A7949A79-2EC7-1D26-4353-EC7F92DE6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54" y="4402666"/>
              <a:ext cx="597982" cy="597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6">
              <a:extLst>
                <a:ext uri="{FF2B5EF4-FFF2-40B4-BE49-F238E27FC236}">
                  <a16:creationId xmlns:a16="http://schemas.microsoft.com/office/drawing/2014/main" id="{49880230-694E-642B-5E13-049E7E9E6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747" y="4372768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6">
              <a:extLst>
                <a:ext uri="{FF2B5EF4-FFF2-40B4-BE49-F238E27FC236}">
                  <a16:creationId xmlns:a16="http://schemas.microsoft.com/office/drawing/2014/main" id="{0D3A1A13-6534-EB2E-894E-8B72426E3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972" y="4372768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8">
              <a:extLst>
                <a:ext uri="{FF2B5EF4-FFF2-40B4-BE49-F238E27FC236}">
                  <a16:creationId xmlns:a16="http://schemas.microsoft.com/office/drawing/2014/main" id="{0A403DD8-1454-2815-69E3-66843E510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278" y="4372768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A logo with text on it&#10;&#10;AI-generated content may be incorrect.">
              <a:extLst>
                <a:ext uri="{FF2B5EF4-FFF2-40B4-BE49-F238E27FC236}">
                  <a16:creationId xmlns:a16="http://schemas.microsoft.com/office/drawing/2014/main" id="{C7E9C19A-F8F2-6239-A78B-EEDBC6883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04" y="4346184"/>
              <a:ext cx="710946" cy="710946"/>
            </a:xfrm>
            <a:prstGeom prst="rect">
              <a:avLst/>
            </a:prstGeom>
          </p:spPr>
        </p:pic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3429633B-1C19-296F-24D4-9DEF15B1E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058" y="4372768"/>
              <a:ext cx="657778" cy="657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4">
              <a:extLst>
                <a:ext uri="{FF2B5EF4-FFF2-40B4-BE49-F238E27FC236}">
                  <a16:creationId xmlns:a16="http://schemas.microsoft.com/office/drawing/2014/main" id="{51A35012-0796-B197-D1AD-2A38D7349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060" y="4372768"/>
              <a:ext cx="657778" cy="6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3F8C97-74EB-BB58-C0A0-8A9511B2F039}"/>
              </a:ext>
            </a:extLst>
          </p:cNvPr>
          <p:cNvGrpSpPr/>
          <p:nvPr/>
        </p:nvGrpSpPr>
        <p:grpSpPr>
          <a:xfrm>
            <a:off x="5108963" y="1187101"/>
            <a:ext cx="3392045" cy="664753"/>
            <a:chOff x="5189396" y="1141998"/>
            <a:chExt cx="3392045" cy="664753"/>
          </a:xfrm>
        </p:grpSpPr>
        <p:pic>
          <p:nvPicPr>
            <p:cNvPr id="40" name="Picture 55">
              <a:extLst>
                <a:ext uri="{FF2B5EF4-FFF2-40B4-BE49-F238E27FC236}">
                  <a16:creationId xmlns:a16="http://schemas.microsoft.com/office/drawing/2014/main" id="{4492D685-5035-3D2D-345D-D7D3A76B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188167" y="1277736"/>
              <a:ext cx="393274" cy="393277"/>
            </a:xfrm>
            <a:prstGeom prst="rect">
              <a:avLst/>
            </a:prstGeom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B303A62-044D-2013-638B-403441D10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396" y="1198354"/>
              <a:ext cx="552040" cy="55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C8A3A9DA-5C26-D075-2037-1BA0E09FC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574" y="1141998"/>
              <a:ext cx="664753" cy="664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A89A3F4-C9BA-C1F9-8A35-C8E4FCB3D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034680" y="1369139"/>
              <a:ext cx="790365" cy="21047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5106-38F2-E617-D116-9D1828CCED0B}"/>
              </a:ext>
            </a:extLst>
          </p:cNvPr>
          <p:cNvGrpSpPr/>
          <p:nvPr/>
        </p:nvGrpSpPr>
        <p:grpSpPr>
          <a:xfrm>
            <a:off x="546407" y="285274"/>
            <a:ext cx="8102035" cy="756958"/>
            <a:chOff x="626840" y="429699"/>
            <a:chExt cx="8102035" cy="756958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281374CD-1E96-6660-C41D-C78736511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" t="32132" r="-1125" b="31780"/>
            <a:stretch/>
          </p:blipFill>
          <p:spPr bwMode="auto">
            <a:xfrm>
              <a:off x="1408191" y="650710"/>
              <a:ext cx="890215" cy="31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EE54730C-E70E-EB04-3006-7591F09F4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40" y="539473"/>
              <a:ext cx="537411" cy="537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D1FA77D9-3B38-18C6-0E5D-93DEFA6E9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689" y="429699"/>
              <a:ext cx="756958" cy="75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7EF7EBE9-1ED2-D738-7F21-50E88D807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733" y="464107"/>
              <a:ext cx="688142" cy="688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EF964137-EDDC-2BB9-3CFA-746B8788E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16" y="542845"/>
              <a:ext cx="535461" cy="530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0">
              <a:extLst>
                <a:ext uri="{FF2B5EF4-FFF2-40B4-BE49-F238E27FC236}">
                  <a16:creationId xmlns:a16="http://schemas.microsoft.com/office/drawing/2014/main" id="{5810BE62-2232-8D82-FEE6-B10A57ACB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083" y="446400"/>
              <a:ext cx="723556" cy="72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2">
              <a:extLst>
                <a:ext uri="{FF2B5EF4-FFF2-40B4-BE49-F238E27FC236}">
                  <a16:creationId xmlns:a16="http://schemas.microsoft.com/office/drawing/2014/main" id="{BA9CFD2A-F5FF-B3DA-1E9A-954D9CE30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467" y="536368"/>
              <a:ext cx="543620" cy="5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58521987-07E6-38EA-874A-1DBA08BF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299101" y="697699"/>
              <a:ext cx="707070" cy="220959"/>
            </a:xfrm>
            <a:prstGeom prst="rect">
              <a:avLst/>
            </a:prstGeom>
          </p:spPr>
        </p:pic>
        <p:pic>
          <p:nvPicPr>
            <p:cNvPr id="53" name="Picture 52" descr="A black background with orange squares&#10;&#10;AI-generated content may be incorrect.">
              <a:extLst>
                <a:ext uri="{FF2B5EF4-FFF2-40B4-BE49-F238E27FC236}">
                  <a16:creationId xmlns:a16="http://schemas.microsoft.com/office/drawing/2014/main" id="{3AF95E20-697A-8F37-56EF-4B5F5C29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847" y="598359"/>
              <a:ext cx="553197" cy="419639"/>
            </a:xfrm>
            <a:prstGeom prst="rect">
              <a:avLst/>
            </a:prstGeom>
          </p:spPr>
        </p:pic>
      </p:grpSp>
      <p:sp>
        <p:nvSpPr>
          <p:cNvPr id="54" name="Title 3">
            <a:extLst>
              <a:ext uri="{FF2B5EF4-FFF2-40B4-BE49-F238E27FC236}">
                <a16:creationId xmlns:a16="http://schemas.microsoft.com/office/drawing/2014/main" id="{4B54AAE3-1EBE-B0BF-DFDE-1DEAF1CF5FC0}"/>
              </a:ext>
            </a:extLst>
          </p:cNvPr>
          <p:cNvSpPr txBox="1">
            <a:spLocks/>
          </p:cNvSpPr>
          <p:nvPr/>
        </p:nvSpPr>
        <p:spPr>
          <a:xfrm>
            <a:off x="546407" y="1187101"/>
            <a:ext cx="4210863" cy="21817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396000" tIns="468000" rIns="108000" bIns="39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Hubdrive weltweites Partner Ökosystem</a:t>
            </a:r>
          </a:p>
        </p:txBody>
      </p:sp>
    </p:spTree>
    <p:extLst>
      <p:ext uri="{BB962C8B-B14F-4D97-AF65-F5344CB8AC3E}">
        <p14:creationId xmlns:p14="http://schemas.microsoft.com/office/powerpoint/2010/main" val="331023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EE5D-321D-2375-25F6-C4BB7CA3C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584073"/>
            <a:ext cx="4068763" cy="460502"/>
          </a:xfrm>
        </p:spPr>
        <p:txBody>
          <a:bodyPr/>
          <a:lstStyle/>
          <a:p>
            <a:r>
              <a:rPr lang="de-DE" noProof="0">
                <a:sym typeface="Wingdings" panose="05000000000000000000" pitchFamily="2" charset="2"/>
              </a:rPr>
              <a:t>Hubdrive Self-Services</a:t>
            </a:r>
            <a:endParaRPr lang="de-DE" noProof="0"/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4F5E5627-3E9F-2100-D6D2-143921AF0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</p:spPr>
        <p:txBody>
          <a:bodyPr/>
          <a:lstStyle/>
          <a:p>
            <a:r>
              <a:rPr lang="de-DE" noProof="0"/>
              <a:t> www.hubdrive.com/en/learn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3260B-8D83-4254-4599-7610B64367D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377152"/>
            <a:ext cx="4068000" cy="3806847"/>
          </a:xfrm>
        </p:spPr>
        <p:txBody>
          <a:bodyPr/>
          <a:lstStyle/>
          <a:p>
            <a:r>
              <a:rPr lang="de-DE" noProof="0"/>
              <a:t>Hubdrive Learning Center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Implementieren Sie Hubdrive schnell und nutzen Sie es erfolgreich. Hunderte von kostenlosen Tutorials machen es für Sie möglich.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Einfach zu bedienen und 24/7 verfügbar</a:t>
            </a:r>
          </a:p>
          <a:p>
            <a:pPr lvl="3">
              <a:spcAft>
                <a:spcPts val="600"/>
              </a:spcAft>
            </a:pPr>
            <a:r>
              <a:rPr lang="de-DE" noProof="0">
                <a:hlinkClick r:id="rId3"/>
              </a:rPr>
              <a:t>www.hubdrive.com/en/learn</a:t>
            </a:r>
            <a:r>
              <a:rPr lang="de-DE" noProof="0"/>
              <a:t> </a:t>
            </a:r>
          </a:p>
          <a:p>
            <a:pPr>
              <a:spcAft>
                <a:spcPts val="600"/>
              </a:spcAft>
            </a:pPr>
            <a:endParaRPr lang="de-DE" noProof="0"/>
          </a:p>
          <a:p>
            <a:pPr>
              <a:spcAft>
                <a:spcPts val="600"/>
              </a:spcAft>
            </a:pPr>
            <a:r>
              <a:rPr lang="de-DE" noProof="0"/>
              <a:t>Hubdrive Kunden Portal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Zugriff auf die neuesten Informationen.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Erstellen Sie Supportanfragen und/oder überprüfen Sie den Status Ihrer Tickets.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Lösen Sie die meisten Probleme selbstständig.</a:t>
            </a:r>
          </a:p>
          <a:p>
            <a:pPr lvl="3">
              <a:spcAft>
                <a:spcPts val="600"/>
              </a:spcAft>
            </a:pPr>
            <a:r>
              <a:rPr lang="de-DE" noProof="0"/>
              <a:t>Rund um die Uhr verfügbar</a:t>
            </a:r>
          </a:p>
          <a:p>
            <a:pPr lvl="3">
              <a:spcAft>
                <a:spcPts val="600"/>
              </a:spcAft>
            </a:pPr>
            <a:r>
              <a:rPr lang="de-DE" noProof="0">
                <a:hlinkClick r:id="rId4"/>
              </a:rPr>
              <a:t>portal.hr-for-dynamics.com</a:t>
            </a:r>
            <a:r>
              <a:rPr lang="de-DE" noProof="0"/>
              <a:t>  </a:t>
            </a:r>
          </a:p>
          <a:p>
            <a:endParaRPr lang="de-DE" noProof="0"/>
          </a:p>
          <a:p>
            <a:endParaRPr lang="de-DE" noProof="0"/>
          </a:p>
          <a:p>
            <a:endParaRPr lang="de-DE" noProof="0"/>
          </a:p>
          <a:p>
            <a:endParaRPr lang="de-DE" noProof="0"/>
          </a:p>
          <a:p>
            <a:endParaRPr lang="de-DE" noProof="0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5611376-CCBD-7EE3-863B-A706DF656F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0"/>
            <a:ext cx="4572000" cy="5715000"/>
          </a:xfrm>
        </p:spPr>
      </p:pic>
    </p:spTree>
    <p:extLst>
      <p:ext uri="{BB962C8B-B14F-4D97-AF65-F5344CB8AC3E}">
        <p14:creationId xmlns:p14="http://schemas.microsoft.com/office/powerpoint/2010/main" val="172149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0CAAC-62A2-FB7C-E023-A0C74324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noProof="0"/>
              <a:t>Best Practice Implementierung in 10 </a:t>
            </a:r>
            <a:r>
              <a:rPr lang="de-DE" sz="2200"/>
              <a:t>Schritten</a:t>
            </a:r>
            <a:endParaRPr lang="de-DE" sz="2200" noProof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23A95A-AC17-2B68-8A12-94F8EE3C0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023765"/>
              </p:ext>
            </p:extLst>
          </p:nvPr>
        </p:nvGraphicFramePr>
        <p:xfrm>
          <a:off x="252413" y="1079500"/>
          <a:ext cx="5473269" cy="446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01967-F0B9-C421-545B-6C0607DDB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noProof="0"/>
              <a:t>Partner oder Selbst-Implementierung via E-Learning</a:t>
            </a:r>
          </a:p>
        </p:txBody>
      </p:sp>
      <p:pic>
        <p:nvPicPr>
          <p:cNvPr id="6" name="Picture Placeholder 20" descr="A maze with a green arrow going through the center&#10;&#10;AI-generated content may be incorrect.">
            <a:extLst>
              <a:ext uri="{FF2B5EF4-FFF2-40B4-BE49-F238E27FC236}">
                <a16:creationId xmlns:a16="http://schemas.microsoft.com/office/drawing/2014/main" id="{64E76D4C-4541-CE58-83B2-4081BACC2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r="31930" b="19965"/>
          <a:stretch>
            <a:fillRect/>
          </a:stretch>
        </p:blipFill>
        <p:spPr>
          <a:xfrm>
            <a:off x="6012000" y="0"/>
            <a:ext cx="3132000" cy="57150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E5AA492-BEB0-F90C-DDAE-525E2F1FB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968912"/>
              </p:ext>
            </p:extLst>
          </p:nvPr>
        </p:nvGraphicFramePr>
        <p:xfrm>
          <a:off x="6853604" y="-391154"/>
          <a:ext cx="3447059" cy="2387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9349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76A8-CB35-2421-4049-20911FDE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2C8C34A-97A1-89EE-8CF1-E43D0F3E0FD4}"/>
              </a:ext>
            </a:extLst>
          </p:cNvPr>
          <p:cNvSpPr/>
          <p:nvPr/>
        </p:nvSpPr>
        <p:spPr>
          <a:xfrm>
            <a:off x="4104000" y="612000"/>
            <a:ext cx="4788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17A09A-B4B1-4DE4-3049-727E639FCA9C}"/>
              </a:ext>
            </a:extLst>
          </p:cNvPr>
          <p:cNvSpPr/>
          <p:nvPr/>
        </p:nvSpPr>
        <p:spPr>
          <a:xfrm>
            <a:off x="252000" y="2844000"/>
            <a:ext cx="8640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noProof="0">
              <a:solidFill>
                <a:srgbClr val="00A5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3F1FE0-FD9A-8714-4E88-843EB32EB8BA}"/>
              </a:ext>
            </a:extLst>
          </p:cNvPr>
          <p:cNvSpPr/>
          <p:nvPr/>
        </p:nvSpPr>
        <p:spPr>
          <a:xfrm>
            <a:off x="252000" y="612000"/>
            <a:ext cx="3816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161C6F-4F92-4AD7-0B33-ADBB410E4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200" noProof="0"/>
              <a:t>CSM Kommunikationsmatrix Hubdrive, Microsoft, Partner &amp; Kunde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C35028-522F-9510-64B8-06B3FEEED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04"/>
          <a:stretch/>
        </p:blipFill>
        <p:spPr>
          <a:xfrm>
            <a:off x="2808000" y="3960000"/>
            <a:ext cx="1188000" cy="727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7CB8D5-178F-4773-BAE7-72380754D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000" y="3960000"/>
            <a:ext cx="1188000" cy="727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C43A2C-523C-5D1C-4C26-75132073E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00" y="3959471"/>
            <a:ext cx="1188000" cy="7264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BACFF8-0983-2838-1861-1F2598023C17}"/>
              </a:ext>
            </a:extLst>
          </p:cNvPr>
          <p:cNvSpPr txBox="1"/>
          <p:nvPr/>
        </p:nvSpPr>
        <p:spPr>
          <a:xfrm>
            <a:off x="2808000" y="2088000"/>
            <a:ext cx="1188000" cy="252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Verkauf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5E42BC-AD88-CB56-8F89-F5EB871F3581}"/>
              </a:ext>
            </a:extLst>
          </p:cNvPr>
          <p:cNvSpPr txBox="1"/>
          <p:nvPr/>
        </p:nvSpPr>
        <p:spPr>
          <a:xfrm>
            <a:off x="4176000" y="2088000"/>
            <a:ext cx="1080000" cy="252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/>
              <a:t>Hubdrive Support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E48939-D80E-B2F3-B8C3-7C8A0E5AB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8971" b="13412"/>
          <a:stretch/>
        </p:blipFill>
        <p:spPr>
          <a:xfrm>
            <a:off x="1548000" y="1368000"/>
            <a:ext cx="1188000" cy="760412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A972735-1A0A-C53A-0C3D-F6761AC703C6}"/>
              </a:ext>
            </a:extLst>
          </p:cNvPr>
          <p:cNvCxnSpPr>
            <a:cxnSpLocks/>
            <a:stCxn id="10" idx="0"/>
            <a:endCxn id="23" idx="2"/>
          </p:cNvCxnSpPr>
          <p:nvPr/>
        </p:nvCxnSpPr>
        <p:spPr>
          <a:xfrm flipV="1">
            <a:off x="3402000" y="2340000"/>
            <a:ext cx="0" cy="16200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694A3E-9E0D-36F4-8BE1-9DC65CAC6709}"/>
              </a:ext>
            </a:extLst>
          </p:cNvPr>
          <p:cNvCxnSpPr>
            <a:cxnSpLocks/>
            <a:stCxn id="18" idx="0"/>
            <a:endCxn id="26" idx="2"/>
          </p:cNvCxnSpPr>
          <p:nvPr/>
        </p:nvCxnSpPr>
        <p:spPr>
          <a:xfrm flipV="1">
            <a:off x="2142000" y="2340000"/>
            <a:ext cx="0" cy="16200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41361E-D3BD-D695-174E-043352284C12}"/>
              </a:ext>
            </a:extLst>
          </p:cNvPr>
          <p:cNvCxnSpPr>
            <a:cxnSpLocks/>
            <a:stCxn id="55" idx="0"/>
            <a:endCxn id="25" idx="2"/>
          </p:cNvCxnSpPr>
          <p:nvPr/>
        </p:nvCxnSpPr>
        <p:spPr>
          <a:xfrm flipV="1">
            <a:off x="7146000" y="2340000"/>
            <a:ext cx="0" cy="16200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3A4A43-0D86-2876-74A9-737DC117B04B}"/>
              </a:ext>
            </a:extLst>
          </p:cNvPr>
          <p:cNvCxnSpPr>
            <a:cxnSpLocks/>
            <a:endCxn id="24" idx="2"/>
          </p:cNvCxnSpPr>
          <p:nvPr/>
        </p:nvCxnSpPr>
        <p:spPr>
          <a:xfrm flipH="1" flipV="1">
            <a:off x="4716000" y="2340000"/>
            <a:ext cx="679288" cy="15101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BBDE0243-4A59-17AC-DC1A-769708957A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82"/>
          <a:stretch/>
        </p:blipFill>
        <p:spPr>
          <a:xfrm>
            <a:off x="288000" y="3960000"/>
            <a:ext cx="1188000" cy="727023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8DE773C-1DC6-B940-9CE7-FE1E592324AC}"/>
              </a:ext>
            </a:extLst>
          </p:cNvPr>
          <p:cNvCxnSpPr>
            <a:cxnSpLocks/>
            <a:stCxn id="46" idx="0"/>
            <a:endCxn id="48" idx="2"/>
          </p:cNvCxnSpPr>
          <p:nvPr/>
        </p:nvCxnSpPr>
        <p:spPr>
          <a:xfrm flipV="1">
            <a:off x="882000" y="2340000"/>
            <a:ext cx="0" cy="16200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EA8833-9BC0-7F36-0137-BB42CD2F96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t="6054" b="13354"/>
          <a:stretch/>
        </p:blipFill>
        <p:spPr>
          <a:xfrm>
            <a:off x="6552000" y="1368000"/>
            <a:ext cx="1188000" cy="76041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85718C-0717-723F-73C5-BB88EE1D0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000" y="3960000"/>
            <a:ext cx="1188000" cy="726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1B7003-728C-1051-A1AE-2BF676918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236" t="5571" r="11844" b="13840"/>
          <a:stretch>
            <a:fillRect/>
          </a:stretch>
        </p:blipFill>
        <p:spPr>
          <a:xfrm>
            <a:off x="288000" y="1368000"/>
            <a:ext cx="1188000" cy="7514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F4690-5258-F568-6EE7-CDCAE1342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086" t="5731" r="1373"/>
          <a:stretch>
            <a:fillRect/>
          </a:stretch>
        </p:blipFill>
        <p:spPr>
          <a:xfrm>
            <a:off x="2808000" y="1368000"/>
            <a:ext cx="1188000" cy="73549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774DF72-76D8-2771-CF41-A297BC88B0BC}"/>
              </a:ext>
            </a:extLst>
          </p:cNvPr>
          <p:cNvSpPr txBox="1"/>
          <p:nvPr/>
        </p:nvSpPr>
        <p:spPr>
          <a:xfrm rot="16200000">
            <a:off x="4572000" y="1188000"/>
            <a:ext cx="299390" cy="847496"/>
          </a:xfrm>
          <a:prstGeom prst="rect">
            <a:avLst/>
          </a:prstGeom>
          <a:noFill/>
        </p:spPr>
        <p:txBody>
          <a:bodyPr vert="vert" wrap="squar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>
                <a:solidFill>
                  <a:srgbClr val="AE9B7D"/>
                </a:solidFill>
                <a:latin typeface="Segoe UI Semilight"/>
                <a:cs typeface="Segoe UI Semilight"/>
              </a:rPr>
              <a:t>Support Portal</a:t>
            </a:r>
            <a:br>
              <a:rPr lang="de-DE" sz="1200" noProof="0">
                <a:solidFill>
                  <a:srgbClr val="AE9B7D"/>
                </a:solidFill>
                <a:latin typeface="Segoe UI Semilight"/>
                <a:cs typeface="Segoe UI Semilight"/>
              </a:rPr>
            </a:b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rgbClr val="AE9B7D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41F516-08FF-D039-3CEC-C24A4D7BF776}"/>
              </a:ext>
            </a:extLst>
          </p:cNvPr>
          <p:cNvCxnSpPr>
            <a:cxnSpLocks/>
            <a:stCxn id="19" idx="0"/>
            <a:endCxn id="61" idx="2"/>
          </p:cNvCxnSpPr>
          <p:nvPr/>
        </p:nvCxnSpPr>
        <p:spPr>
          <a:xfrm flipV="1">
            <a:off x="5886000" y="2340000"/>
            <a:ext cx="0" cy="161947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F66543EB-4B69-5BF6-C313-CB0C11B483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6699" b="9547"/>
          <a:stretch/>
        </p:blipFill>
        <p:spPr>
          <a:xfrm>
            <a:off x="5292000" y="1368000"/>
            <a:ext cx="1188000" cy="76041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883BC5E-647A-6FAE-B4B9-E2F2A9944308}"/>
              </a:ext>
            </a:extLst>
          </p:cNvPr>
          <p:cNvSpPr txBox="1"/>
          <p:nvPr/>
        </p:nvSpPr>
        <p:spPr>
          <a:xfrm>
            <a:off x="5292000" y="4644000"/>
            <a:ext cx="1188000" cy="25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prstClr val="black"/>
                </a:solidFill>
                <a:latin typeface="Segoe UI Semilight"/>
                <a:cs typeface="Segoe UI Semilight"/>
              </a:defRPr>
            </a:lvl1pPr>
          </a:lstStyle>
          <a:p>
            <a:r>
              <a:rPr lang="de-DE" noProof="0"/>
              <a:t>Projekt Manager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EB50CF-F99F-1D4D-0474-A1BE03176AEA}"/>
              </a:ext>
            </a:extLst>
          </p:cNvPr>
          <p:cNvSpPr txBox="1"/>
          <p:nvPr/>
        </p:nvSpPr>
        <p:spPr>
          <a:xfrm>
            <a:off x="7776000" y="2088000"/>
            <a:ext cx="1080000" cy="252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/>
              <a:t>Hubdrive E-Learning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1582813-0D05-F4D5-65B0-F2DE85228412}"/>
              </a:ext>
            </a:extLst>
          </p:cNvPr>
          <p:cNvCxnSpPr>
            <a:cxnSpLocks/>
          </p:cNvCxnSpPr>
          <p:nvPr/>
        </p:nvCxnSpPr>
        <p:spPr>
          <a:xfrm flipV="1">
            <a:off x="7765613" y="2395891"/>
            <a:ext cx="297356" cy="151343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Graphic 50" descr="Television outline">
            <a:extLst>
              <a:ext uri="{FF2B5EF4-FFF2-40B4-BE49-F238E27FC236}">
                <a16:creationId xmlns:a16="http://schemas.microsoft.com/office/drawing/2014/main" id="{A9D330F6-C19D-35C2-A3EB-7B6068216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8000" y="126000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3ADA7-4DD3-8054-7353-9E48DF5F753A}"/>
              </a:ext>
            </a:extLst>
          </p:cNvPr>
          <p:cNvSpPr txBox="1"/>
          <p:nvPr/>
        </p:nvSpPr>
        <p:spPr>
          <a:xfrm rot="16200000">
            <a:off x="8188344" y="1188000"/>
            <a:ext cx="299390" cy="847496"/>
          </a:xfrm>
          <a:prstGeom prst="rect">
            <a:avLst/>
          </a:prstGeom>
          <a:noFill/>
        </p:spPr>
        <p:txBody>
          <a:bodyPr vert="vert" wrap="squar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>
                <a:solidFill>
                  <a:srgbClr val="AE9B7D"/>
                </a:solidFill>
                <a:latin typeface="Segoe UI Semilight"/>
                <a:cs typeface="Segoe UI Semilight"/>
              </a:rPr>
              <a:t>E-Learning Portal</a:t>
            </a:r>
            <a:br>
              <a:rPr lang="de-DE" sz="1200" noProof="0">
                <a:solidFill>
                  <a:srgbClr val="AE9B7D"/>
                </a:solidFill>
                <a:latin typeface="Segoe UI Semilight"/>
                <a:cs typeface="Segoe UI Semilight"/>
              </a:rPr>
            </a:b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rgbClr val="AE9B7D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15" name="Graphic 14" descr="Television outline">
            <a:extLst>
              <a:ext uri="{FF2B5EF4-FFF2-40B4-BE49-F238E27FC236}">
                <a16:creationId xmlns:a16="http://schemas.microsoft.com/office/drawing/2014/main" id="{C069AA39-E784-887B-D46D-2FF5C1E06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6206" y="126000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9E9D05-CFF5-AA9E-8BDC-09EA06CA09C6}"/>
              </a:ext>
            </a:extLst>
          </p:cNvPr>
          <p:cNvSpPr txBox="1"/>
          <p:nvPr/>
        </p:nvSpPr>
        <p:spPr>
          <a:xfrm>
            <a:off x="252000" y="612000"/>
            <a:ext cx="1594797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Hubdrive</a:t>
            </a:r>
          </a:p>
          <a:p>
            <a:endParaRPr lang="de-DE" noProof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39B2E-255C-039E-6AFA-5D470FB6D84A}"/>
              </a:ext>
            </a:extLst>
          </p:cNvPr>
          <p:cNvSpPr txBox="1"/>
          <p:nvPr/>
        </p:nvSpPr>
        <p:spPr>
          <a:xfrm>
            <a:off x="7092000" y="612000"/>
            <a:ext cx="1800000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r">
              <a:lnSpc>
                <a:spcPct val="90000"/>
              </a:lnSpc>
              <a:defRPr/>
            </a:pPr>
            <a:r>
              <a:rPr lang="de-DE" noProof="0">
                <a:solidFill>
                  <a:schemeClr val="accent1">
                    <a:lumMod val="75000"/>
                  </a:schemeClr>
                </a:solidFill>
                <a:latin typeface="Segoe UI Semilight"/>
                <a:cs typeface="Segoe UI Semilight"/>
              </a:rPr>
              <a:t>Implementierung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A5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lang="de-DE" sz="2800" noProof="0">
                <a:solidFill>
                  <a:schemeClr val="accent1">
                    <a:lumMod val="75000"/>
                  </a:schemeClr>
                </a:solidFill>
                <a:latin typeface="Segoe UI Semilight"/>
                <a:cs typeface="Segoe UI Semilight"/>
              </a:rPr>
              <a:t>Partner</a:t>
            </a:r>
          </a:p>
          <a:p>
            <a:pPr algn="r"/>
            <a:endParaRPr lang="de-DE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6DDA9E-E433-428F-924E-B1072EC18CA0}"/>
              </a:ext>
            </a:extLst>
          </p:cNvPr>
          <p:cNvSpPr txBox="1"/>
          <p:nvPr/>
        </p:nvSpPr>
        <p:spPr>
          <a:xfrm>
            <a:off x="251999" y="5040000"/>
            <a:ext cx="1800000" cy="50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noProof="0">
                <a:solidFill>
                  <a:srgbClr val="DEA900"/>
                </a:solidFill>
                <a:latin typeface="Segoe UI Semilight"/>
                <a:cs typeface="Segoe UI Semilight"/>
              </a:rPr>
              <a:t>Kunde</a:t>
            </a:r>
          </a:p>
          <a:p>
            <a:endParaRPr lang="de-DE" noProof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7C2A06-96D7-776E-AB23-03927C8780F5}"/>
              </a:ext>
            </a:extLst>
          </p:cNvPr>
          <p:cNvSpPr txBox="1"/>
          <p:nvPr/>
        </p:nvSpPr>
        <p:spPr>
          <a:xfrm>
            <a:off x="1548000" y="2088000"/>
            <a:ext cx="1188000" cy="252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CSM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E7D813-3F76-28AA-356A-BD275F4F5C85}"/>
              </a:ext>
            </a:extLst>
          </p:cNvPr>
          <p:cNvSpPr txBox="1"/>
          <p:nvPr/>
        </p:nvSpPr>
        <p:spPr>
          <a:xfrm>
            <a:off x="288000" y="2088000"/>
            <a:ext cx="1188000" cy="252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Geschäftsführung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CDC32A-9B2F-D103-A586-8B0D71CC2374}"/>
              </a:ext>
            </a:extLst>
          </p:cNvPr>
          <p:cNvSpPr txBox="1"/>
          <p:nvPr/>
        </p:nvSpPr>
        <p:spPr>
          <a:xfrm>
            <a:off x="288000" y="4644000"/>
            <a:ext cx="1188000" cy="25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Geschäftsführung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4AF90-03B0-5308-086B-17F0028B13A9}"/>
              </a:ext>
            </a:extLst>
          </p:cNvPr>
          <p:cNvSpPr txBox="1"/>
          <p:nvPr/>
        </p:nvSpPr>
        <p:spPr>
          <a:xfrm>
            <a:off x="1548000" y="4644000"/>
            <a:ext cx="1188000" cy="25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Personalleitung</a:t>
            </a:r>
            <a:endParaRPr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cs typeface="Segoe UI Semi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7F528-572C-D789-05A4-FF0BA6522907}"/>
              </a:ext>
            </a:extLst>
          </p:cNvPr>
          <p:cNvSpPr txBox="1"/>
          <p:nvPr/>
        </p:nvSpPr>
        <p:spPr>
          <a:xfrm>
            <a:off x="2808000" y="4644000"/>
            <a:ext cx="1188000" cy="25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prstClr val="black"/>
                </a:solidFill>
                <a:latin typeface="Segoe UI Semilight"/>
                <a:cs typeface="Segoe UI Semilight"/>
              </a:defRPr>
            </a:lvl1pPr>
          </a:lstStyle>
          <a:p>
            <a:r>
              <a:rPr lang="de-DE" noProof="0"/>
              <a:t>HR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C513B1-DDD9-0DCA-3CB3-63A9AA8039C6}"/>
              </a:ext>
            </a:extLst>
          </p:cNvPr>
          <p:cNvSpPr txBox="1"/>
          <p:nvPr/>
        </p:nvSpPr>
        <p:spPr>
          <a:xfrm>
            <a:off x="6552000" y="4644000"/>
            <a:ext cx="1188000" cy="25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Key User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30D2F2-A15E-7ED4-F2C6-BF841682FB5D}"/>
              </a:ext>
            </a:extLst>
          </p:cNvPr>
          <p:cNvSpPr txBox="1"/>
          <p:nvPr/>
        </p:nvSpPr>
        <p:spPr>
          <a:xfrm>
            <a:off x="6552000" y="2088000"/>
            <a:ext cx="1188000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schemeClr val="bg1"/>
                </a:solidFill>
                <a:latin typeface="Segoe UI Semilight"/>
                <a:cs typeface="Segoe UI Semilight"/>
              </a:rPr>
              <a:t>Beratung &amp; Support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FBA514-047C-8B5A-D7EB-9EE82BAC8767}"/>
              </a:ext>
            </a:extLst>
          </p:cNvPr>
          <p:cNvSpPr txBox="1"/>
          <p:nvPr/>
        </p:nvSpPr>
        <p:spPr>
          <a:xfrm>
            <a:off x="5292000" y="2088000"/>
            <a:ext cx="1188000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de-DE" noProof="0">
                <a:solidFill>
                  <a:schemeClr val="bg1"/>
                </a:solidFill>
                <a:latin typeface="Segoe UI Semilight"/>
                <a:cs typeface="Segoe UI Semilight"/>
              </a:rPr>
              <a:t>Projekt Manager</a:t>
            </a:r>
            <a:endParaRPr lang="de-DE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light"/>
              <a:cs typeface="Segoe UI Semi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B0EA81-B6EA-0B03-8386-208BBF6678E9}"/>
              </a:ext>
            </a:extLst>
          </p:cNvPr>
          <p:cNvSpPr txBox="1"/>
          <p:nvPr/>
        </p:nvSpPr>
        <p:spPr>
          <a:xfrm>
            <a:off x="2808000" y="2952000"/>
            <a:ext cx="1188001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Lizenzen </a:t>
            </a:r>
            <a:b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</a:b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Nachbestellungen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3F53F-EEB3-3CF7-666D-95DE881182B6}"/>
              </a:ext>
            </a:extLst>
          </p:cNvPr>
          <p:cNvSpPr txBox="1"/>
          <p:nvPr/>
        </p:nvSpPr>
        <p:spPr>
          <a:xfrm>
            <a:off x="1548000" y="2952000"/>
            <a:ext cx="1188001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Verbesserungen</a:t>
            </a:r>
            <a:endParaRPr lang="de-DE" sz="900" noProof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Meilensteine</a:t>
            </a:r>
            <a:endParaRPr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cs typeface="Segoe UI Semilight"/>
              </a:rPr>
              <a:t>14-tägig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F5AE69-20FA-11DF-349C-1A9DD03816A4}"/>
              </a:ext>
            </a:extLst>
          </p:cNvPr>
          <p:cNvSpPr txBox="1"/>
          <p:nvPr/>
        </p:nvSpPr>
        <p:spPr>
          <a:xfrm>
            <a:off x="6660000" y="2952000"/>
            <a:ext cx="972000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Endbenutzer-Support</a:t>
            </a:r>
          </a:p>
          <a:p>
            <a:pPr algn="ctr">
              <a:defRPr/>
            </a:pPr>
            <a:r>
              <a:rPr lang="de-DE" sz="900">
                <a:solidFill>
                  <a:prstClr val="black"/>
                </a:solidFill>
                <a:latin typeface="Segoe UI Semilight"/>
                <a:cs typeface="Segoe UI Semilight"/>
              </a:rPr>
              <a:t>a</a:t>
            </a:r>
            <a:r>
              <a:rPr lang="de-DE" sz="900" noProof="0" err="1">
                <a:solidFill>
                  <a:prstClr val="black"/>
                </a:solidFill>
                <a:latin typeface="Segoe UI Semilight"/>
                <a:cs typeface="Segoe UI Semilight"/>
              </a:rPr>
              <a:t>uf</a:t>
            </a: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 Anfrage</a:t>
            </a:r>
            <a:endParaRPr lang="de-DE" sz="900" noProof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1DAA44-842F-1F12-4224-846EE908913D}"/>
              </a:ext>
            </a:extLst>
          </p:cNvPr>
          <p:cNvSpPr txBox="1"/>
          <p:nvPr/>
        </p:nvSpPr>
        <p:spPr>
          <a:xfrm>
            <a:off x="4608000" y="2952000"/>
            <a:ext cx="720000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Technische Produkt Probleme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</a:t>
            </a:r>
            <a:r>
              <a:rPr lang="de-DE" sz="900" noProof="0" err="1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uf</a:t>
            </a:r>
            <a:r>
              <a:rPr lang="de-DE" sz="900" noProof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Anfrage</a:t>
            </a: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4081A9-77F9-C531-3DA9-1AA19709EF6F}"/>
              </a:ext>
            </a:extLst>
          </p:cNvPr>
          <p:cNvSpPr txBox="1"/>
          <p:nvPr/>
        </p:nvSpPr>
        <p:spPr>
          <a:xfrm>
            <a:off x="288000" y="2952000"/>
            <a:ext cx="1188001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Strategische Themen</a:t>
            </a:r>
          </a:p>
          <a:p>
            <a:pPr algn="ctr">
              <a:defRPr/>
            </a:pPr>
            <a:r>
              <a:rPr lang="de-DE" sz="900">
                <a:solidFill>
                  <a:prstClr val="black"/>
                </a:solidFill>
                <a:latin typeface="Segoe UI Semilight"/>
                <a:cs typeface="Segoe UI Semilight"/>
              </a:rPr>
              <a:t>n</a:t>
            </a: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ach Bedarf</a:t>
            </a:r>
            <a:endParaRPr lang="de-DE" sz="900" noProof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9D13D48-0109-E3D1-9191-59C4A7919B9D}"/>
              </a:ext>
            </a:extLst>
          </p:cNvPr>
          <p:cNvSpPr txBox="1"/>
          <p:nvPr/>
        </p:nvSpPr>
        <p:spPr>
          <a:xfrm>
            <a:off x="5400000" y="2952000"/>
            <a:ext cx="972000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Implementierung</a:t>
            </a:r>
          </a:p>
          <a:p>
            <a:pPr algn="ctr"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/>
                <a:cs typeface="Segoe UI Semilight"/>
              </a:rPr>
              <a:t>fortlaufend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5E9DFB-C1D5-ABB2-5F5F-624EB5A75193}"/>
              </a:ext>
            </a:extLst>
          </p:cNvPr>
          <p:cNvSpPr txBox="1"/>
          <p:nvPr/>
        </p:nvSpPr>
        <p:spPr>
          <a:xfrm>
            <a:off x="7596000" y="2952000"/>
            <a:ext cx="720000" cy="61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noProof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Anwendungs-fragen und Probleme</a:t>
            </a: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b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nach Bedarf</a:t>
            </a:r>
          </a:p>
        </p:txBody>
      </p:sp>
    </p:spTree>
    <p:extLst>
      <p:ext uri="{BB962C8B-B14F-4D97-AF65-F5344CB8AC3E}">
        <p14:creationId xmlns:p14="http://schemas.microsoft.com/office/powerpoint/2010/main" val="144974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A3860DD-B1B4-9162-D57D-A838FFFB4C23}"/>
              </a:ext>
            </a:extLst>
          </p:cNvPr>
          <p:cNvSpPr/>
          <p:nvPr/>
        </p:nvSpPr>
        <p:spPr>
          <a:xfrm>
            <a:off x="755713" y="1707356"/>
            <a:ext cx="4198478" cy="231457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>
              <a:solidFill>
                <a:schemeClr val="tx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8FDFB0A-D2B9-35AB-434C-1135E5A3D043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1261134" y="2838112"/>
            <a:ext cx="3010469" cy="536"/>
          </a:xfrm>
          <a:prstGeom prst="line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E4499E-7682-E0BC-8642-0DE0DF0CA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08365"/>
            <a:ext cx="5508000" cy="460502"/>
          </a:xfrm>
        </p:spPr>
        <p:txBody>
          <a:bodyPr/>
          <a:lstStyle/>
          <a:p>
            <a:r>
              <a:rPr lang="de-DE" noProof="0"/>
              <a:t>IT-Plattform zur Zusammenarbeit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4FD91-5934-808D-793F-1FA15E5E89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/>
            <a:r>
              <a:rPr lang="de-DE" noProof="0"/>
              <a:t>Die Plattform stellt Hubdrive ohne zusätzlichen Kosten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0F02227-3D8B-355C-8076-FA25034ED6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 noProof="0"/>
          </a:p>
        </p:txBody>
      </p:sp>
      <p:pic>
        <p:nvPicPr>
          <p:cNvPr id="1026" name="Picture 2" descr="OneNote für Lehrer als digitale Organisationsmappe">
            <a:extLst>
              <a:ext uri="{FF2B5EF4-FFF2-40B4-BE49-F238E27FC236}">
                <a16:creationId xmlns:a16="http://schemas.microsoft.com/office/drawing/2014/main" id="{185B7954-04A3-675A-91D4-551F17E3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51" y="1127125"/>
            <a:ext cx="2037986" cy="11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Drive unterstützt ab sofort bis zu 430 Zeichen im (lokalen) Pfad -  WindowsUnited">
            <a:extLst>
              <a:ext uri="{FF2B5EF4-FFF2-40B4-BE49-F238E27FC236}">
                <a16:creationId xmlns:a16="http://schemas.microsoft.com/office/drawing/2014/main" id="{749BD1C3-C77C-EDBC-B7BC-85700327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51" y="2302205"/>
            <a:ext cx="2037986" cy="113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6E2B72-4284-5A56-D300-AAE5F7FCE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r="21242"/>
          <a:stretch>
            <a:fillRect/>
          </a:stretch>
        </p:blipFill>
        <p:spPr bwMode="auto">
          <a:xfrm>
            <a:off x="1782451" y="3468370"/>
            <a:ext cx="2037986" cy="11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platzhalter 7">
            <a:extLst>
              <a:ext uri="{FF2B5EF4-FFF2-40B4-BE49-F238E27FC236}">
                <a16:creationId xmlns:a16="http://schemas.microsoft.com/office/drawing/2014/main" id="{D83D1C46-A4F0-2C38-537C-D410E0497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24713"/>
          <a:stretch>
            <a:fillRect/>
          </a:stretch>
        </p:blipFill>
        <p:spPr>
          <a:xfrm>
            <a:off x="5787108" y="0"/>
            <a:ext cx="3356892" cy="5715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A439B1C-AB6B-2D46-759A-AAEFB768CA98}"/>
              </a:ext>
            </a:extLst>
          </p:cNvPr>
          <p:cNvSpPr/>
          <p:nvPr/>
        </p:nvSpPr>
        <p:spPr>
          <a:xfrm>
            <a:off x="250293" y="2593309"/>
            <a:ext cx="1010841" cy="490677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noProof="0" dirty="0">
                <a:solidFill>
                  <a:schemeClr val="bg1"/>
                </a:solidFill>
              </a:rPr>
              <a:t>Kunde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DB4E8EF-B844-7B8F-5CDE-49159E38B7A8}"/>
              </a:ext>
            </a:extLst>
          </p:cNvPr>
          <p:cNvSpPr/>
          <p:nvPr/>
        </p:nvSpPr>
        <p:spPr>
          <a:xfrm>
            <a:off x="4271603" y="2592773"/>
            <a:ext cx="1010841" cy="490677"/>
          </a:xfrm>
          <a:prstGeom prst="rect">
            <a:avLst/>
          </a:prstGeom>
          <a:solidFill>
            <a:srgbClr val="00A5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noProof="0">
                <a:solidFill>
                  <a:schemeClr val="bg1"/>
                </a:solidFill>
              </a:rPr>
              <a:t>CSM</a:t>
            </a:r>
          </a:p>
        </p:txBody>
      </p:sp>
    </p:spTree>
    <p:extLst>
      <p:ext uri="{BB962C8B-B14F-4D97-AF65-F5344CB8AC3E}">
        <p14:creationId xmlns:p14="http://schemas.microsoft.com/office/powerpoint/2010/main" val="4166175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1C4A0-1C33-67F1-4F6B-8F8E00484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B0125D-4098-A84D-CC9E-DE728F444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/>
              <a:t>Ihr konkreter Nutzen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69F66D-03A0-6E10-A040-236597E61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8139760" cy="1440000"/>
          </a:xfrm>
        </p:spPr>
        <p:txBody>
          <a:bodyPr/>
          <a:lstStyle/>
          <a:p>
            <a:r>
              <a:rPr lang="de-DE" noProof="0" dirty="0"/>
              <a:t>Mit Ihrem Team im bisherigen Prozess erarbeiteter Nutzen</a:t>
            </a:r>
          </a:p>
        </p:txBody>
      </p:sp>
    </p:spTree>
    <p:extLst>
      <p:ext uri="{BB962C8B-B14F-4D97-AF65-F5344CB8AC3E}">
        <p14:creationId xmlns:p14="http://schemas.microsoft.com/office/powerpoint/2010/main" val="31185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EEF4F4-312E-2364-7295-77F210E8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Unsere heutige Agenda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BCAF478-691F-721F-B53E-31E83BC9E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noProof="0"/>
              <a:t>Begrüßung und Vorstellungsrunde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B2ADDD1-95E4-7EDD-F20B-A22C54C0F1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noProof="0"/>
              <a:t>Erzählen Sie uns bitte von sich!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FC542BA-69C4-790C-2088-FB6831E36F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noProof="0"/>
              <a:t>CSM Antrieb &amp; Leistungsangebot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90FB582-7FF9-E2AE-6A63-5F870ACEC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/>
              <a:t>Rolle, Angebot und Abgrenzung</a:t>
            </a:r>
          </a:p>
          <a:p>
            <a:endParaRPr lang="de-DE" noProof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30FFDA5-6BDF-F755-E7ED-5FA5E4DCD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noProof="0"/>
              <a:t>Ablauf der Zusammenarbeit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FC23D29-6971-8DEF-CEDE-26439923A7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noProof="0"/>
              <a:t>Mit Best Practice schnell Verbesserungen realisieren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201B8A7-9082-52F6-1FBC-89BA9F08AE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noProof="0"/>
              <a:t>Ihr konkreter Nutzen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B8C7C15-CEB6-15EC-9EF1-15F233167E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Der Nutzen, der im bisherigen Verlauf mit Ihrem Team erarbeitet wurde</a:t>
            </a:r>
            <a:endParaRPr lang="de-DE" noProof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13A013A-CFD0-8A4D-E910-40FC9D6D6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noProof="0"/>
              <a:t>Nächste Schritte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86A48FD-EF84-556C-B7EA-06D44A1F7C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noProof="0"/>
              <a:t>Wie es konkret weitergeht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19EF9F5-372C-ECB3-7142-7426D32F21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16CABB6-C21C-1BEB-D5A4-E47E74C376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986D34B-F350-364A-84A9-A6EE093E2E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23FF89CF-2D47-415C-E1E5-DC6A5F8C39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7DC22E2-E4C8-8D2B-0C18-F2390C1C88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7F07439-4FAC-C073-8EDE-2765ED8A35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8A44FBB-D007-4905-C801-2C3BB44C44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3A1D1F3-C36B-3545-974B-1BD4C1A8D2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1B1661E2-B9ED-F4A2-E6C0-1180EA425E7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1C72B95-BF6C-FC45-E0E0-CA3E3945801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99176A5B-DBAF-8060-17CE-009852765A1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99C4A73-4FEB-03EC-FBC3-05CB955A8D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3DDFE8B-3D93-ED01-6FF9-33BD3CAD73A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8308187-0AD1-88F3-B37F-772451D4659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A1D8DB53-95A0-053C-5047-5AFC131C126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F9F709B-93C6-D446-77AF-506866B048F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6042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CF96C-4E6C-06F6-9BBE-61DE4CFF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2DB110E-FBCD-CA4B-6413-5868EE22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Ihre besprochenen Verbesserungen (Beispiel)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636FEF-3BCF-C82D-A2C8-10838925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72000" rIns="0" bIns="0" rtlCol="0" anchor="t">
            <a:noAutofit/>
          </a:bodyPr>
          <a:lstStyle/>
          <a:p>
            <a:r>
              <a:rPr lang="de-DE" noProof="0" dirty="0"/>
              <a:t>Verbesserung 1: Recruiting Effizienz</a:t>
            </a:r>
          </a:p>
          <a:p>
            <a:pPr lvl="3"/>
            <a:r>
              <a:rPr lang="de-DE" noProof="0" dirty="0"/>
              <a:t>Wir möchten bis zum 31. Dezember unseren Recruiting-Prozess verbessern und vereinfachen. Konkret möchten wir 512 Stunden Verwaltungszeit einsparen und Stellen in 85 statt 180 Tagen neu besetzen. Außerdem möchten wir fünf weitere Recruiting- Kanäle ohne Mehraufwand nutzen. </a:t>
            </a:r>
          </a:p>
          <a:p>
            <a:r>
              <a:rPr lang="de-DE" noProof="0" dirty="0"/>
              <a:t>Verbesserung 2: Zeiterfassung</a:t>
            </a:r>
          </a:p>
          <a:p>
            <a:pPr lvl="3"/>
            <a:r>
              <a:rPr lang="de-DE" noProof="0" dirty="0"/>
              <a:t>Wir möchten mehr Komfort bei der Zeiterfassung für die Mitarbeiter. Wir möchten einfache Bedienung und eine tiefe Teams-Integration. Die Abteilungsleiter sollen vom monatlichen Excel-</a:t>
            </a:r>
            <a:r>
              <a:rPr lang="de-DE" noProof="0" dirty="0" err="1"/>
              <a:t>Merge</a:t>
            </a:r>
            <a:r>
              <a:rPr lang="de-DE" noProof="0" dirty="0"/>
              <a:t> befreit werden, um die Zeit sinnvoller nutzen zu können. Eine Zeitersparnis von 82 Personentagen pro Jahr nehmen wir auch gerne mit. Diese Verbesserungen möchten wir in 2 Phasen zum 30. September und 31. Dezember nächsten Jahres in allen Werken.</a:t>
            </a:r>
          </a:p>
          <a:p>
            <a:r>
              <a:rPr lang="de-DE" noProof="0" dirty="0"/>
              <a:t>Verbesserung 3: Integriertes Arbeiten</a:t>
            </a:r>
          </a:p>
          <a:p>
            <a:pPr lvl="3"/>
            <a:r>
              <a:rPr lang="de-DE" noProof="0" dirty="0"/>
              <a:t>Wir wollen integriert arbeiten, konkret bis 30. Juni nächstes Jahr 6 Programme (IT-Inseln) in der HR-Abteilung durch eine integrierte Lösung ablösen. Wir haben uns strategisch für die Microsoft Power Plattform entschieden. Daher möchten wir als Nachfolge der 6 Programme eine HR-Lösung auf Basis dieser Plattform. Wir erwarten eine Ersparnis von 65.000 € pro Jahr und mehr Betriebssicherheit durch die Microsoft Cloud. Weitere Programme sollen später abgelöst werden.</a:t>
            </a:r>
          </a:p>
          <a:p>
            <a:r>
              <a:rPr lang="de-DE" noProof="0" dirty="0"/>
              <a:t>Verbesserung 4: Vorteile durch Self-Services</a:t>
            </a:r>
          </a:p>
          <a:p>
            <a:pPr lvl="3"/>
            <a:r>
              <a:rPr lang="de-DE" noProof="0" dirty="0">
                <a:latin typeface="Segoe UI Light"/>
                <a:cs typeface="Segoe UI Light"/>
              </a:rPr>
              <a:t>In diesem Bereich möchten wir mehr Komfort für die Mitarbeiter, </a:t>
            </a:r>
            <a:r>
              <a:rPr lang="de-DE" dirty="0">
                <a:latin typeface="Segoe UI Light"/>
                <a:cs typeface="Segoe UI Light"/>
              </a:rPr>
              <a:t>bessere</a:t>
            </a:r>
            <a:r>
              <a:rPr lang="de-DE" noProof="0" dirty="0">
                <a:latin typeface="Segoe UI Light"/>
                <a:cs typeface="Segoe UI Light"/>
              </a:rPr>
              <a:t> Datensicherheit und mehr Effizienz. Die Mitarbeiter sollen zu jeder Zeit Resturlaub und anderes abfragen können, selbst einige Stammdaten pflegen und somit die HR-Abteilung von Routinetätigkeiten befreien. Eine Zeitersparnis von 50+ Personentagen wird erwartet. Die Umsetzung sollte Ende Mai erfolgt sein.</a:t>
            </a:r>
          </a:p>
          <a:p>
            <a:pPr lvl="1"/>
            <a:endParaRPr lang="de-DE" noProof="0" dirty="0"/>
          </a:p>
          <a:p>
            <a:pPr lvl="1"/>
            <a:endParaRPr lang="de-DE" noProof="0" dirty="0"/>
          </a:p>
          <a:p>
            <a:pPr lvl="1"/>
            <a:endParaRPr lang="de-DE" noProof="0" dirty="0"/>
          </a:p>
          <a:p>
            <a:pPr lvl="1"/>
            <a:endParaRPr lang="de-DE" noProof="0" dirty="0"/>
          </a:p>
          <a:p>
            <a:pPr lvl="1"/>
            <a:endParaRPr lang="de-DE" noProof="0" dirty="0"/>
          </a:p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7001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45CD37-642D-0C73-5EF2-C4A4419280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/>
              <a:t>Timeline Meilensteine Verbesserungen</a:t>
            </a:r>
            <a:r>
              <a:rPr lang="de-DE" dirty="0"/>
              <a:t> (Beispiel)</a:t>
            </a:r>
            <a:endParaRPr lang="de-DE" noProof="0" dirty="0"/>
          </a:p>
        </p:txBody>
      </p:sp>
      <p:graphicFrame>
        <p:nvGraphicFramePr>
          <p:cNvPr id="24" name="Content Placeholder 15">
            <a:extLst>
              <a:ext uri="{FF2B5EF4-FFF2-40B4-BE49-F238E27FC236}">
                <a16:creationId xmlns:a16="http://schemas.microsoft.com/office/drawing/2014/main" id="{73CB41A1-8CD7-2E29-6402-03219AF0AB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111791"/>
              </p:ext>
            </p:extLst>
          </p:nvPr>
        </p:nvGraphicFramePr>
        <p:xfrm>
          <a:off x="162000" y="1764000"/>
          <a:ext cx="8805052" cy="31304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2526">
                  <a:extLst>
                    <a:ext uri="{9D8B030D-6E8A-4147-A177-3AD203B41FA5}">
                      <a16:colId xmlns:a16="http://schemas.microsoft.com/office/drawing/2014/main" val="423740699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75672075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188270916"/>
                    </a:ext>
                  </a:extLst>
                </a:gridCol>
                <a:gridCol w="172526">
                  <a:extLst>
                    <a:ext uri="{9D8B030D-6E8A-4147-A177-3AD203B41FA5}">
                      <a16:colId xmlns:a16="http://schemas.microsoft.com/office/drawing/2014/main" val="353598978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65527999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451975760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929754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02431802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01720903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4281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19948882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3368002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89866068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1647511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458962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0491949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912819508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47725304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50557864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84351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04576960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98537593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1000716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60402486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6416251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305849010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30319860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110786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09584305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1938042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5757098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92515420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3118558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669445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77992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1187953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5825731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04491398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307247444"/>
                    </a:ext>
                  </a:extLst>
                </a:gridCol>
              </a:tblGrid>
              <a:tr h="538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Verbesserungen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Dauer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Q1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Q2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Q3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Q4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Q1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Q2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Q3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Q4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Q1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Q2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Q3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1100" b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Q4</a:t>
                      </a:r>
                      <a:endParaRPr lang="de-DE" sz="2400" b="0" i="0" noProof="0">
                        <a:solidFill>
                          <a:schemeClr val="bg1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+mj-lt"/>
                        <a:cs typeface="Segoe UI Semilight" panose="020B04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665125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1</a:t>
                      </a:r>
                      <a:r>
                        <a:rPr lang="de-DE" sz="800" b="0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Recruiting Effizienz</a:t>
                      </a:r>
                      <a:b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lang="de-DE" sz="6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(Verantwortung intern Frau Both, Recruiting)</a:t>
                      </a:r>
                      <a:endParaRPr lang="de-DE" sz="800" b="0" u="none" strike="noStrike" kern="1200" noProof="0">
                        <a:solidFill>
                          <a:srgbClr val="3F3F3F"/>
                        </a:solidFill>
                        <a:effectLst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120​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3507643859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2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kern="1200" noProof="0" dirty="0">
                          <a:solidFill>
                            <a:srgbClr val="3F3F3F"/>
                          </a:solidFill>
                          <a:effectLst/>
                        </a:rPr>
                        <a:t>Zeiterfassung Komfort &amp; </a:t>
                      </a:r>
                      <a:r>
                        <a:rPr lang="de-DE" sz="800" b="0" u="none" strike="noStrike" kern="1200" noProof="0" dirty="0" err="1">
                          <a:solidFill>
                            <a:srgbClr val="3F3F3F"/>
                          </a:solidFill>
                          <a:effectLst/>
                        </a:rPr>
                        <a:t>Merge</a:t>
                      </a:r>
                      <a:br>
                        <a:rPr lang="de-DE" sz="800" b="0" u="none" strike="noStrike" kern="1200" noProof="0" dirty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lang="de-DE" sz="600" b="0" u="none" strike="noStrike" kern="1200" noProof="0" dirty="0">
                          <a:solidFill>
                            <a:srgbClr val="3F3F3F"/>
                          </a:solidFill>
                          <a:effectLst/>
                          <a:latin typeface="Segoe UI"/>
                          <a:ea typeface="+mn-ea"/>
                          <a:cs typeface="+mn-cs"/>
                        </a:rPr>
                        <a:t>(Verantwortung intern Herr Müller, HR-Leiter)</a:t>
                      </a: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90/90​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2018609794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3</a:t>
                      </a:r>
                      <a:r>
                        <a:rPr lang="de-DE" sz="800" b="0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Integriertes Arbeiten</a:t>
                      </a:r>
                      <a:b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lang="de-DE" sz="6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(Verantwortung intern Herr Ton, IT-Leiter)</a:t>
                      </a:r>
                      <a:endParaRPr lang="de-DE" sz="800" b="0" u="none" strike="noStrike" kern="1200" noProof="0">
                        <a:solidFill>
                          <a:srgbClr val="3F3F3F"/>
                        </a:solidFill>
                        <a:effectLst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180​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1940623352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4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Vorteile durch Self-Services</a:t>
                      </a:r>
                      <a:b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kumimoji="0" lang="de-DE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(Verantwortung intern Herr Müller, HR-Leiter)</a:t>
                      </a:r>
                      <a:endParaRPr lang="de-DE" sz="800" b="0" u="none" strike="noStrike" kern="1200" noProof="0">
                        <a:solidFill>
                          <a:srgbClr val="3F3F3F"/>
                        </a:solidFill>
                        <a:effectLst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60​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16D9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16D9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335672739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5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Weiterer Meilenstein</a:t>
                      </a:r>
                      <a:b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kumimoji="0" lang="de-DE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6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tbd</a:t>
                      </a:r>
                      <a:r>
                        <a:rPr kumimoji="0" lang="de-DE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.)</a:t>
                      </a:r>
                      <a:endParaRPr lang="de-DE" sz="800" b="0" u="none" strike="noStrike" kern="1200" noProof="0">
                        <a:solidFill>
                          <a:srgbClr val="3F3F3F"/>
                        </a:solidFill>
                        <a:effectLst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-​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2441245495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ase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6</a:t>
                      </a:r>
                      <a:r>
                        <a:rPr lang="de-DE" sz="800" b="0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  <a:t>Weiterer Meilenstein</a:t>
                      </a:r>
                      <a:br>
                        <a:rPr lang="de-DE" sz="800" b="0" u="none" strike="noStrike" kern="1200" noProof="0">
                          <a:solidFill>
                            <a:srgbClr val="3F3F3F"/>
                          </a:solidFill>
                          <a:effectLst/>
                        </a:rPr>
                      </a:br>
                      <a:r>
                        <a:rPr kumimoji="0" lang="de-DE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6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tbd</a:t>
                      </a:r>
                      <a:r>
                        <a:rPr kumimoji="0" lang="de-DE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.)</a:t>
                      </a:r>
                      <a:endParaRPr lang="de-DE" sz="800" b="0" u="none" strike="noStrike" kern="1200" noProof="0">
                        <a:solidFill>
                          <a:srgbClr val="3F3F3F"/>
                        </a:solidFill>
                        <a:effectLst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ase"/>
                      <a:r>
                        <a:rPr lang="de-DE" sz="800" b="0" noProof="0">
                          <a:solidFill>
                            <a:srgbClr val="000000"/>
                          </a:solidFill>
                          <a:effectLst/>
                        </a:rPr>
                        <a:t>-​</a:t>
                      </a:r>
                      <a:endParaRPr lang="de-DE" sz="1400" b="0" i="0" noProof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ln>
                          <a:solidFill>
                            <a:srgbClr val="FFC000"/>
                          </a:solidFill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3F3F3F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3F3F3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auto"/>
                      <a:r>
                        <a:rPr lang="de-DE" sz="8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tc>
                  <a:txBody>
                    <a:bodyPr/>
                    <a:lstStyle/>
                    <a:p>
                      <a:pPr algn="l" fontAlgn="auto"/>
                      <a:endParaRPr lang="de-DE" sz="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563" marR="73563" marT="36781" marB="36781" anchor="ctr"/>
                </a:tc>
                <a:extLst>
                  <a:ext uri="{0D108BD9-81ED-4DB2-BD59-A6C34878D82A}">
                    <a16:rowId xmlns:a16="http://schemas.microsoft.com/office/drawing/2014/main" val="2925268940"/>
                  </a:ext>
                </a:extLst>
              </a:tr>
            </a:tbl>
          </a:graphicData>
        </a:graphic>
      </p:graphicFrame>
      <p:sp>
        <p:nvSpPr>
          <p:cNvPr id="26" name="Rectangle 25" descr="© INSCALE GmbH, 26.05.2010&#10;http://www.presentationload.com/">
            <a:extLst>
              <a:ext uri="{FF2B5EF4-FFF2-40B4-BE49-F238E27FC236}">
                <a16:creationId xmlns:a16="http://schemas.microsoft.com/office/drawing/2014/main" id="{6D8344F8-C860-0C0A-EDC8-4536D9612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000" y="2340000"/>
            <a:ext cx="72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Recruiting</a:t>
            </a:r>
          </a:p>
        </p:txBody>
      </p:sp>
      <p:sp>
        <p:nvSpPr>
          <p:cNvPr id="32" name="Rectangle 31" descr="© INSCALE GmbH, 26.05.2010&#10;http://www.presentationload.com/">
            <a:extLst>
              <a:ext uri="{FF2B5EF4-FFF2-40B4-BE49-F238E27FC236}">
                <a16:creationId xmlns:a16="http://schemas.microsoft.com/office/drawing/2014/main" id="{8E9A2B37-2712-431A-660B-032230418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961" y="2772000"/>
            <a:ext cx="54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Komfort </a:t>
            </a:r>
            <a:b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800" noProof="0" err="1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Zeiterf</a:t>
            </a: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3" name="Rectangle 32" descr="© INSCALE GmbH, 26.05.2010&#10;http://www.presentationload.com/">
            <a:extLst>
              <a:ext uri="{FF2B5EF4-FFF2-40B4-BE49-F238E27FC236}">
                <a16:creationId xmlns:a16="http://schemas.microsoft.com/office/drawing/2014/main" id="{53683A1F-4B23-3B29-90B1-9ACC7247E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000" y="2772000"/>
            <a:ext cx="54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700" noProof="0" err="1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Merge</a:t>
            </a:r>
            <a:r>
              <a:rPr lang="de-DE" sz="7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Zeiterfassung</a:t>
            </a:r>
          </a:p>
        </p:txBody>
      </p:sp>
      <p:sp>
        <p:nvSpPr>
          <p:cNvPr id="36" name="Rectangle 35" descr="© INSCALE GmbH, 26.05.2010&#10;http://www.presentationload.com/">
            <a:extLst>
              <a:ext uri="{FF2B5EF4-FFF2-40B4-BE49-F238E27FC236}">
                <a16:creationId xmlns:a16="http://schemas.microsoft.com/office/drawing/2014/main" id="{128F2584-034A-1157-0A68-98976A600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000" y="3204000"/>
            <a:ext cx="108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Integration 6 Programme</a:t>
            </a:r>
          </a:p>
        </p:txBody>
      </p:sp>
      <p:sp>
        <p:nvSpPr>
          <p:cNvPr id="37" name="Rectangle 36" descr="© INSCALE GmbH, 26.05.2010&#10;http://www.presentationload.com/">
            <a:extLst>
              <a:ext uri="{FF2B5EF4-FFF2-40B4-BE49-F238E27FC236}">
                <a16:creationId xmlns:a16="http://schemas.microsoft.com/office/drawing/2014/main" id="{1FED243B-E21A-99AC-0E0E-0B16A60FD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000" y="3636000"/>
            <a:ext cx="36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Self-</a:t>
            </a:r>
            <a:b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Service</a:t>
            </a:r>
          </a:p>
        </p:txBody>
      </p:sp>
      <p:sp>
        <p:nvSpPr>
          <p:cNvPr id="38" name="Rectangle 37" descr="© INSCALE GmbH, 26.05.2010&#10;http://www.presentationload.com/">
            <a:extLst>
              <a:ext uri="{FF2B5EF4-FFF2-40B4-BE49-F238E27FC236}">
                <a16:creationId xmlns:a16="http://schemas.microsoft.com/office/drawing/2014/main" id="{81FAF4E0-6902-9A4B-0270-82E185F4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00" y="4068000"/>
            <a:ext cx="1080000" cy="360000"/>
          </a:xfrm>
          <a:prstGeom prst="rect">
            <a:avLst/>
          </a:prstGeom>
          <a:solidFill>
            <a:srgbClr val="4472C4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4625" algn="ctr" defTabSz="801688" eaLnBrk="0" hangingPunct="0">
              <a:spcBef>
                <a:spcPct val="50000"/>
              </a:spcBef>
            </a:pPr>
            <a:r>
              <a:rPr lang="de-DE" sz="800" noProof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Integration weitere  Programme</a:t>
            </a:r>
          </a:p>
        </p:txBody>
      </p:sp>
    </p:spTree>
    <p:extLst>
      <p:ext uri="{BB962C8B-B14F-4D97-AF65-F5344CB8AC3E}">
        <p14:creationId xmlns:p14="http://schemas.microsoft.com/office/powerpoint/2010/main" val="4236244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EC0F1-773E-D0A3-99F5-2FF5A08BA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D29B1C-B5AD-69C1-740B-E90105247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/>
              <a:t>Nächste Schritte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2B81829-9708-36BA-D1F0-92DC283A2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8139760" cy="1440000"/>
          </a:xfrm>
        </p:spPr>
        <p:txBody>
          <a:bodyPr/>
          <a:lstStyle/>
          <a:p>
            <a:r>
              <a:rPr lang="de-DE" noProof="0"/>
              <a:t>Wie es konkret weiter geht</a:t>
            </a:r>
          </a:p>
        </p:txBody>
      </p:sp>
    </p:spTree>
    <p:extLst>
      <p:ext uri="{BB962C8B-B14F-4D97-AF65-F5344CB8AC3E}">
        <p14:creationId xmlns:p14="http://schemas.microsoft.com/office/powerpoint/2010/main" val="180901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606B-7016-1478-B8ED-5EEE715FE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523" y="252000"/>
            <a:ext cx="5508000" cy="792000"/>
          </a:xfrm>
        </p:spPr>
        <p:txBody>
          <a:bodyPr wrap="square" anchor="ctr">
            <a:normAutofit/>
          </a:bodyPr>
          <a:lstStyle/>
          <a:p>
            <a:r>
              <a:rPr lang="de-DE" sz="2400" noProof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Nächste konkrete Schritte - Beispiel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D12D7A0-A8A1-0DDC-2BCA-3A2A789F7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815D94E-98B7-8641-3746-28097315EE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2000" y="0"/>
            <a:ext cx="3132000" cy="5715000"/>
          </a:xfrm>
        </p:spPr>
        <p:txBody>
          <a:bodyPr/>
          <a:lstStyle/>
          <a:p>
            <a:endParaRPr lang="LID4096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BEC482-51AC-2C61-8A75-18A533C24ACA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636418404"/>
              </p:ext>
            </p:extLst>
          </p:nvPr>
        </p:nvGraphicFramePr>
        <p:xfrm>
          <a:off x="4173" y="1044000"/>
          <a:ext cx="5508000" cy="41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platzhalter 7">
            <a:extLst>
              <a:ext uri="{FF2B5EF4-FFF2-40B4-BE49-F238E27FC236}">
                <a16:creationId xmlns:a16="http://schemas.microsoft.com/office/drawing/2014/main" id="{195413C7-4260-A775-62B3-85098E3AD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24713"/>
          <a:stretch>
            <a:fillRect/>
          </a:stretch>
        </p:blipFill>
        <p:spPr>
          <a:xfrm>
            <a:off x="5787108" y="0"/>
            <a:ext cx="335689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6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5274D3-92E5-1328-EF94-EC8F9CE6E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noProof="0"/>
              <a:t>Begrüßung und Vorstellungsrunde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F00490A-3271-C0FE-29DC-5B33B1DBC0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/>
              <a:t>Erzählen Sie uns bitte von sich!</a:t>
            </a:r>
          </a:p>
        </p:txBody>
      </p:sp>
    </p:spTree>
    <p:extLst>
      <p:ext uri="{BB962C8B-B14F-4D97-AF65-F5344CB8AC3E}">
        <p14:creationId xmlns:p14="http://schemas.microsoft.com/office/powerpoint/2010/main" val="76315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1CD92-8EFA-8865-58E8-203E9007A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F065B7-21AA-8A30-D563-87A9D888B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174400"/>
            <a:ext cx="4197833" cy="654401"/>
          </a:xfrm>
        </p:spPr>
        <p:txBody>
          <a:bodyPr/>
          <a:lstStyle/>
          <a:p>
            <a:r>
              <a:rPr lang="de-DE" sz="1800" noProof="0" dirty="0"/>
              <a:t>Wir </a:t>
            </a:r>
            <a:r>
              <a:rPr lang="de-DE" sz="1800" dirty="0"/>
              <a:t>s</a:t>
            </a:r>
            <a:r>
              <a:rPr lang="de-DE" sz="1800" noProof="0" dirty="0" err="1"/>
              <a:t>ind</a:t>
            </a:r>
            <a:r>
              <a:rPr lang="de-DE" sz="1800" noProof="0" dirty="0"/>
              <a:t> neugierig! </a:t>
            </a:r>
            <a:br>
              <a:rPr lang="de-DE" sz="2400" noProof="0" dirty="0"/>
            </a:br>
            <a:r>
              <a:rPr lang="de-DE" sz="2400" noProof="0" dirty="0"/>
              <a:t>Erzählen Sie uns bitte von sich!</a:t>
            </a:r>
            <a:endParaRPr lang="de-DE" sz="2400" noProof="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A151CE-FE3E-0357-888C-69191AF3FB2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2106452"/>
            <a:ext cx="4037822" cy="2813225"/>
          </a:xfrm>
        </p:spPr>
        <p:txBody>
          <a:bodyPr/>
          <a:lstStyle/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noProof="0"/>
              <a:t>Wie heißen Sie?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noProof="0"/>
              <a:t>Wie lange arbeiten Sie im Unternehmen?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noProof="0"/>
              <a:t>In welchem Bereich Sind Sie tätig?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noProof="0"/>
              <a:t>Was ist Ihr Aufgabengebiet?</a:t>
            </a: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600" noProof="0"/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600" noProof="0"/>
          </a:p>
          <a:p>
            <a:pPr lvl="2">
              <a:spcAft>
                <a:spcPts val="600"/>
              </a:spcAft>
            </a:pPr>
            <a:r>
              <a:rPr lang="de-DE" sz="1600" noProof="0"/>
              <a:t>Schön, dass wir uns kennenlernen.</a:t>
            </a:r>
          </a:p>
          <a:p>
            <a:pPr lvl="2">
              <a:spcAft>
                <a:spcPts val="600"/>
              </a:spcAft>
            </a:pPr>
            <a:endParaRPr lang="de-DE" sz="1600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196D5-4D8C-AF40-0CB1-39B51C2329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 noProof="0"/>
          </a:p>
        </p:txBody>
      </p:sp>
      <p:pic>
        <p:nvPicPr>
          <p:cNvPr id="9" name="Picture Placeholder 10" descr="A person holding a tablet&#10;&#10;Description automatically generated">
            <a:extLst>
              <a:ext uri="{FF2B5EF4-FFF2-40B4-BE49-F238E27FC236}">
                <a16:creationId xmlns:a16="http://schemas.microsoft.com/office/drawing/2014/main" id="{605C2278-27BA-69B1-6978-32B6E292D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0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B8075-5B43-AB2F-F030-6DF796DE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1EC-D358-E3C3-9079-D6F210050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467799"/>
            <a:ext cx="4032000" cy="571301"/>
          </a:xfrm>
        </p:spPr>
        <p:txBody>
          <a:bodyPr/>
          <a:lstStyle/>
          <a:p>
            <a:r>
              <a:rPr lang="de-DE" noProof="0"/>
              <a:t>Michael Denninger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4996E-1AF7-5F17-18CC-0507B7A1B3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F735A-F78B-931F-D482-F8EF83FC71F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de-DE" sz="1400" noProof="0" dirty="0" err="1"/>
              <a:t>Director</a:t>
            </a:r>
            <a:r>
              <a:rPr lang="de-DE" sz="1400" noProof="0" dirty="0"/>
              <a:t> Customer Success Management</a:t>
            </a:r>
          </a:p>
          <a:p>
            <a:pPr>
              <a:spcBef>
                <a:spcPts val="1200"/>
              </a:spcBef>
            </a:pPr>
            <a:r>
              <a:rPr lang="de-DE" sz="1400" noProof="0" dirty="0"/>
              <a:t>Michael.Denninger@hubdrive.com</a:t>
            </a:r>
          </a:p>
          <a:p>
            <a:pPr>
              <a:spcBef>
                <a:spcPts val="1200"/>
              </a:spcBef>
            </a:pPr>
            <a:r>
              <a:rPr lang="de-DE" sz="1400" noProof="0" dirty="0"/>
              <a:t>+49 931 660 8460</a:t>
            </a:r>
          </a:p>
          <a:p>
            <a:pPr>
              <a:spcBef>
                <a:spcPts val="1200"/>
              </a:spcBef>
            </a:pPr>
            <a:r>
              <a:rPr lang="de-DE" sz="1400" noProof="0" dirty="0"/>
              <a:t>linkedin.com/in/michael-denninger-7748144b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F54DC37-5AC3-2B8E-BB17-DB504860EA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r="15962"/>
          <a:stretch/>
        </p:blipFill>
        <p:spPr>
          <a:xfrm>
            <a:off x="4572001" y="0"/>
            <a:ext cx="4572000" cy="5715000"/>
          </a:xfrm>
        </p:spPr>
      </p:pic>
    </p:spTree>
    <p:extLst>
      <p:ext uri="{BB962C8B-B14F-4D97-AF65-F5344CB8AC3E}">
        <p14:creationId xmlns:p14="http://schemas.microsoft.com/office/powerpoint/2010/main" val="89327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8A05-FC3F-D8FD-4C45-9053D0F6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00354-CFA3-625E-6693-9DEB9BFF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892000" cy="2016000"/>
          </a:xfrm>
        </p:spPr>
        <p:txBody>
          <a:bodyPr/>
          <a:lstStyle/>
          <a:p>
            <a:r>
              <a:rPr lang="de-DE" noProof="0"/>
              <a:t>CSM Antrieb &amp; Leistungsangebot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30DD250-0960-534C-C41E-09DBD30B47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/>
              <a:t>Rolle, Angebot und Abgrenzung</a:t>
            </a:r>
          </a:p>
          <a:p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5180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1D6418-4C19-F18B-E567-6331E82EA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59889"/>
            <a:ext cx="3991069" cy="959100"/>
          </a:xfrm>
        </p:spPr>
        <p:txBody>
          <a:bodyPr/>
          <a:lstStyle/>
          <a:p>
            <a:r>
              <a:rPr lang="de-DE" sz="3200" noProof="0">
                <a:latin typeface="+mj-lt"/>
                <a:cs typeface="Segoe UI Semibold" panose="020B0702040204020203" pitchFamily="34" charset="0"/>
              </a:rPr>
              <a:t>Ihr Erfolg </a:t>
            </a:r>
            <a:br>
              <a:rPr lang="de-DE" sz="3200" noProof="0">
                <a:latin typeface="+mj-lt"/>
                <a:cs typeface="Segoe UI Semibold" panose="020B0702040204020203" pitchFamily="34" charset="0"/>
              </a:rPr>
            </a:br>
            <a:r>
              <a:rPr lang="de-DE" sz="3200" noProof="0">
                <a:latin typeface="+mj-lt"/>
                <a:cs typeface="Segoe UI Semibold" panose="020B0702040204020203" pitchFamily="34" charset="0"/>
              </a:rPr>
              <a:t>ist unser Antrieb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3CD10A-DABB-BB74-E84B-C637BF9C86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687650"/>
            <a:ext cx="4037822" cy="3232027"/>
          </a:xfrm>
        </p:spPr>
        <p:txBody>
          <a:bodyPr vert="horz" lIns="0" tIns="36000" rIns="0" bIns="36000" rtlCol="0" anchor="t">
            <a:noAutofit/>
          </a:bodyPr>
          <a:lstStyle/>
          <a:p>
            <a:pPr lvl="2">
              <a:spcAft>
                <a:spcPts val="600"/>
              </a:spcAft>
            </a:pPr>
            <a:r>
              <a:rPr lang="de-DE" sz="1600" noProof="0">
                <a:latin typeface="Segoe UI Light"/>
                <a:cs typeface="Segoe UI Light"/>
              </a:rPr>
              <a:t>Bei uns hat jeder Kunde einen persönlichen Success Manager. </a:t>
            </a:r>
          </a:p>
          <a:p>
            <a:pPr lvl="2">
              <a:spcAft>
                <a:spcPts val="600"/>
              </a:spcAft>
            </a:pPr>
            <a:r>
              <a:rPr lang="de-DE" sz="1600" noProof="0">
                <a:latin typeface="Segoe UI Light"/>
                <a:cs typeface="Segoe UI Light"/>
              </a:rPr>
              <a:t>Dieser erfahrene Consultant ist erster Ansprechpartner für Ihr HR-Management und unterstützt Sie kontinuierlich bei der Erreichung von Verbesserungen im Personalmanagement. </a:t>
            </a:r>
          </a:p>
          <a:p>
            <a:pPr lvl="2">
              <a:spcAft>
                <a:spcPts val="600"/>
              </a:spcAft>
            </a:pPr>
            <a:r>
              <a:rPr lang="de-DE" sz="1600" i="1" noProof="0">
                <a:latin typeface="Segoe UI Light"/>
                <a:cs typeface="Segoe UI Light"/>
              </a:rPr>
              <a:t>"Ich stelle sicher, dass Sie das volle Potenzial der Software für Ihr Unternehmen schöpfen."</a:t>
            </a:r>
          </a:p>
          <a:p>
            <a:pPr lvl="2">
              <a:spcAft>
                <a:spcPts val="600"/>
              </a:spcAft>
            </a:pPr>
            <a:endParaRPr lang="de-DE" sz="1600" noProof="0"/>
          </a:p>
        </p:txBody>
      </p:sp>
      <p:pic>
        <p:nvPicPr>
          <p:cNvPr id="22" name="Picture Placeholder 12" descr="Women sitting at a table with a computer and a cup of coffee&#10;&#10;Description automatically generated">
            <a:extLst>
              <a:ext uri="{FF2B5EF4-FFF2-40B4-BE49-F238E27FC236}">
                <a16:creationId xmlns:a16="http://schemas.microsoft.com/office/drawing/2014/main" id="{22A6403F-FFD0-8097-A2B4-1FCAC4548F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715000"/>
          </a:xfrm>
        </p:spPr>
      </p:pic>
    </p:spTree>
    <p:extLst>
      <p:ext uri="{BB962C8B-B14F-4D97-AF65-F5344CB8AC3E}">
        <p14:creationId xmlns:p14="http://schemas.microsoft.com/office/powerpoint/2010/main" val="151423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E009E8-B912-36A3-F8C1-ABF99626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Leistungsangebot Hubdrive CSM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AC660-B011-ED49-0948-75FE39F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5130743" cy="4608000"/>
          </a:xfrm>
        </p:spPr>
        <p:txBody>
          <a:bodyPr/>
          <a:lstStyle/>
          <a:p>
            <a:r>
              <a:rPr lang="de-DE" noProof="0" dirty="0"/>
              <a:t>Leistungsangebot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Beratung direkt vom Hersteller, Schonung des Beratungsbudgets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Unterstützung bei der Auswahl des Implementierungspartners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Unterstützung beim zügigen Erreichen der ersten Verbesserung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Coaching, Moderation, Sparring und Eskalation auf Management Level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Empfehlung von Best Practice Ansätzen, die sich bei Kunden in Ihrer Branche bewährt haben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Kontinuierliche Unterstützung bei der Planung und Priorisierung von Verbesserungen im HR-Management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Weitere Anregungen zur Digitalisierung Ihrer HR-Abteilung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Identifizierung bisher nicht bekanntem Verbesserungspotential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de-DE" noProof="0" dirty="0"/>
          </a:p>
          <a:p>
            <a:pPr lvl="2"/>
            <a:r>
              <a:rPr lang="de-DE" sz="2000" noProof="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Abgrenzung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Business </a:t>
            </a:r>
            <a:r>
              <a:rPr lang="de-DE" noProof="0" dirty="0" err="1"/>
              <a:t>consulting</a:t>
            </a:r>
            <a:endParaRPr lang="de-DE" noProof="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Projektmanagement und Support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dirty="0"/>
              <a:t>Anpassungen</a:t>
            </a:r>
            <a:r>
              <a:rPr lang="de-DE" noProof="0" dirty="0"/>
              <a:t>, Entwicklung oder Integration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noProof="0" dirty="0"/>
              <a:t>Vertrieb, bei mir können Sie nichts kaufen</a:t>
            </a:r>
          </a:p>
          <a:p>
            <a:endParaRPr lang="de-DE" noProof="0" dirty="0"/>
          </a:p>
          <a:p>
            <a:endParaRPr lang="de-DE" noProof="0" dirty="0"/>
          </a:p>
        </p:txBody>
      </p:sp>
      <p:pic>
        <p:nvPicPr>
          <p:cNvPr id="7" name="Bildplatzhalter 7">
            <a:extLst>
              <a:ext uri="{FF2B5EF4-FFF2-40B4-BE49-F238E27FC236}">
                <a16:creationId xmlns:a16="http://schemas.microsoft.com/office/drawing/2014/main" id="{24A62FBD-14CD-53E9-E62C-BAB5A620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24713"/>
          <a:stretch>
            <a:fillRect/>
          </a:stretch>
        </p:blipFill>
        <p:spPr>
          <a:xfrm>
            <a:off x="5787108" y="0"/>
            <a:ext cx="3356892" cy="5715000"/>
          </a:xfrm>
          <a:prstGeom prst="rect">
            <a:avLst/>
          </a:prstGeom>
        </p:spPr>
      </p:pic>
      <p:pic>
        <p:nvPicPr>
          <p:cNvPr id="2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E4F1A94-B56C-B2A1-190F-FAE2FBE8A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2967-815A-80EB-D242-EC104954B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/>
              <a:t>Rollenverteilung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1BAA-3B3D-423A-FF7F-18E12DC0F643}"/>
              </a:ext>
            </a:extLst>
          </p:cNvPr>
          <p:cNvSpPr txBox="1"/>
          <p:nvPr/>
        </p:nvSpPr>
        <p:spPr>
          <a:xfrm>
            <a:off x="252000" y="718338"/>
            <a:ext cx="2132104" cy="806911"/>
          </a:xfrm>
          <a:prstGeom prst="rect">
            <a:avLst/>
          </a:prstGeom>
          <a:solidFill>
            <a:srgbClr val="00A500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Hubdrive </a:t>
            </a:r>
            <a:b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F2971-190C-C850-9CE9-18DD4B28F280}"/>
              </a:ext>
            </a:extLst>
          </p:cNvPr>
          <p:cNvSpPr txBox="1"/>
          <p:nvPr/>
        </p:nvSpPr>
        <p:spPr>
          <a:xfrm>
            <a:off x="2487620" y="718338"/>
            <a:ext cx="2132104" cy="806911"/>
          </a:xfrm>
          <a:prstGeom prst="rect">
            <a:avLst/>
          </a:prstGeom>
          <a:solidFill>
            <a:srgbClr val="005C00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Hubdrive </a:t>
            </a:r>
            <a:b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Produkt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FBF44-5AC4-F996-2279-794D1E3473F4}"/>
              </a:ext>
            </a:extLst>
          </p:cNvPr>
          <p:cNvSpPr txBox="1"/>
          <p:nvPr/>
        </p:nvSpPr>
        <p:spPr>
          <a:xfrm>
            <a:off x="4723240" y="718338"/>
            <a:ext cx="2132104" cy="806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Partner</a:t>
            </a:r>
            <a:b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Implementierung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B92BB-C551-0399-1D40-D8E902BB7D66}"/>
              </a:ext>
            </a:extLst>
          </p:cNvPr>
          <p:cNvSpPr txBox="1"/>
          <p:nvPr/>
        </p:nvSpPr>
        <p:spPr>
          <a:xfrm>
            <a:off x="6958860" y="718338"/>
            <a:ext cx="2132104" cy="806911"/>
          </a:xfrm>
          <a:prstGeom prst="rect">
            <a:avLst/>
          </a:prstGeom>
          <a:solidFill>
            <a:schemeClr val="accent3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Microsoft</a:t>
            </a:r>
            <a:b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1400" noProof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Cloud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33AE63DF-B2B1-2FC2-445C-5217B2428CCC}"/>
              </a:ext>
            </a:extLst>
          </p:cNvPr>
          <p:cNvSpPr txBox="1">
            <a:spLocks/>
          </p:cNvSpPr>
          <p:nvPr/>
        </p:nvSpPr>
        <p:spPr>
          <a:xfrm>
            <a:off x="253981" y="718338"/>
            <a:ext cx="2130123" cy="4594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90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Beschleunigen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der ersten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Verbesserungen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im HR-Management, z. B. zur Sicherung der Investitionen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Identifizieren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von weiterem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Verbesserungspotenzial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über die anfänglichen Gewinne hinaus, um noch mehr Einsparungen und Optimierungen zu ermöglichen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Empfehlung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von bewährten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Best Practices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aus Ihrer Branche, um Zeit und Ressourcen zu sparen, damit Sie das Rad nicht jedes Mal neu erfinden müssen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Unterstützung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bei der Auswahl von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Implementierungspartnern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, die Ihre spezifischen Bedürfnisse und Herausforderungen verstehen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3CF6A6B3-554C-D9F7-A059-90AA4C4E32E5}"/>
              </a:ext>
            </a:extLst>
          </p:cNvPr>
          <p:cNvSpPr txBox="1">
            <a:spLocks/>
          </p:cNvSpPr>
          <p:nvPr/>
        </p:nvSpPr>
        <p:spPr>
          <a:xfrm>
            <a:off x="2489601" y="718338"/>
            <a:ext cx="2130123" cy="4594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90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Technischer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2nd Level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Support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mit Experten, die sehr spezifische und detaillierte Lösungen anbieten.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Bereitstellung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eines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Kundenportals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, das rund um die Uhr verfügbar ist, um die meisten Themen selbstständig zu lösen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Bereitstellung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und ständige Verbesserung des enorm umfangreichen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Learning Centers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Bereitstellung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eines Kunden-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Newsletters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mit interessanten Neuigkeiten von Hubdrive, kommenden Versionen und Neuigkeiten aus der HR-Branche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Bereitstellung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vierteljährlicher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Rollup-Updates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mit beeindruckenden neuen Funktionen, erweiterten Funktionen, Bugfixes u.v.m.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0EF94B5D-86A7-5547-5862-852FAD36C91F}"/>
              </a:ext>
            </a:extLst>
          </p:cNvPr>
          <p:cNvSpPr txBox="1">
            <a:spLocks/>
          </p:cNvSpPr>
          <p:nvPr/>
        </p:nvSpPr>
        <p:spPr>
          <a:xfrm>
            <a:off x="4725221" y="718338"/>
            <a:ext cx="2130123" cy="4594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90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Endanwender-Support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als erste und schnelle Anlaufstelle für Kundenanfragen</a:t>
            </a:r>
          </a:p>
          <a:p>
            <a:pPr marL="144000" indent="-144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Partner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implementiert die Software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und bringt fundierte Kenntnisse und praktische Erfahrungen ein</a:t>
            </a:r>
          </a:p>
          <a:p>
            <a:pPr marL="144000" indent="-144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Erarbeitet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mit dem Kunden einen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Zeitplan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und richtet das Projektmanagement ein</a:t>
            </a:r>
          </a:p>
          <a:p>
            <a:pPr marL="144000" indent="-144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Stellt sicher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, dass Key-User ihre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Mitarbeiter schulen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können, damit jeder Mitarbeiter sicher mit der Software arbeiten kann</a:t>
            </a:r>
          </a:p>
          <a:p>
            <a:pPr marL="144000" indent="-144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Falls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Anpassungen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notwendig sein sollten: passt die Software an die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Bedürfnisse des Kunden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C504447B-6CEF-3241-21D6-D70EA5E4EA0C}"/>
              </a:ext>
            </a:extLst>
          </p:cNvPr>
          <p:cNvSpPr txBox="1">
            <a:spLocks/>
          </p:cNvSpPr>
          <p:nvPr/>
        </p:nvSpPr>
        <p:spPr>
          <a:xfrm>
            <a:off x="6958860" y="718338"/>
            <a:ext cx="2130123" cy="45940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90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Support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für Windows, Office 365 oder Microsoft 365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Unterstützung für die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Verfügbarkeit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Cloud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-Plattform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Plattformsicherheit</a:t>
            </a:r>
          </a:p>
          <a:p>
            <a: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Regionale </a:t>
            </a:r>
            <a:r>
              <a:rPr lang="de-DE" sz="1000" noProof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Datenspeicherung</a:t>
            </a:r>
          </a:p>
        </p:txBody>
      </p:sp>
    </p:spTree>
    <p:extLst>
      <p:ext uri="{BB962C8B-B14F-4D97-AF65-F5344CB8AC3E}">
        <p14:creationId xmlns:p14="http://schemas.microsoft.com/office/powerpoint/2010/main" val="4033693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Hubdrive 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 - optimiert.pptx" id="{31EF8F45-13AB-4BB9-973F-2404872A923F}" vid="{807D9D5D-8928-405F-B52D-D40E80DB4164}"/>
    </a:ext>
  </a:extLst>
</a:theme>
</file>

<file path=ppt/theme/theme2.xml><?xml version="1.0" encoding="utf-8"?>
<a:theme xmlns:a="http://schemas.openxmlformats.org/drawingml/2006/main" name="Hubdrive: Standard Layouts">
  <a:themeElements>
    <a:clrScheme name="Hubdrive">
      <a:dk1>
        <a:sysClr val="windowText" lastClr="000000"/>
      </a:dk1>
      <a:lt1>
        <a:sysClr val="window" lastClr="FFFFFF"/>
      </a:lt1>
      <a:dk2>
        <a:srgbClr val="00A500"/>
      </a:dk2>
      <a:lt2>
        <a:srgbClr val="BFBFBF"/>
      </a:lt2>
      <a:accent1>
        <a:srgbClr val="1F54B1"/>
      </a:accent1>
      <a:accent2>
        <a:srgbClr val="DC2A00"/>
      </a:accent2>
      <a:accent3>
        <a:srgbClr val="FFBF00"/>
      </a:accent3>
      <a:accent4>
        <a:srgbClr val="464646"/>
      </a:accent4>
      <a:accent5>
        <a:srgbClr val="007EC5"/>
      </a:accent5>
      <a:accent6>
        <a:srgbClr val="FF8F00"/>
      </a:accent6>
      <a:hlink>
        <a:srgbClr val="59CF2E"/>
      </a:hlink>
      <a:folHlink>
        <a:srgbClr val="B2140A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 - optimiert.pptx" id="{31EF8F45-13AB-4BB9-973F-2404872A923F}" vid="{26004DDB-1408-468F-9AC5-0FF1B2DC8E15}"/>
    </a:ext>
  </a:extLst>
</a:theme>
</file>

<file path=ppt/theme/theme3.xml><?xml version="1.0" encoding="utf-8"?>
<a:theme xmlns:a="http://schemas.openxmlformats.org/drawingml/2006/main" name="Vide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ubdrive Master PPT - optimiert.pptx" id="{31EF8F45-13AB-4BB9-973F-2404872A923F}" vid="{1C767231-F6F5-48CE-8AF2-583D0E24E1A6}"/>
    </a:ext>
  </a:extLst>
</a:theme>
</file>

<file path=ppt/theme/theme4.xml><?xml version="1.0" encoding="utf-8"?>
<a:theme xmlns:a="http://schemas.openxmlformats.org/drawingml/2006/main" name="Hubdrive: Title Chapter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Master PPT - optimiert.pptx" id="{31EF8F45-13AB-4BB9-973F-2404872A923F}" vid="{0D5516C6-6394-423D-B6D5-B2A57CCE5479}"/>
    </a:ext>
  </a:extLst>
</a:theme>
</file>

<file path=ppt/theme/theme5.xml><?xml version="1.0" encoding="utf-8"?>
<a:theme xmlns:a="http://schemas.openxmlformats.org/drawingml/2006/main" name="HD: Standard Layouts 202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2024 002.potx" id="{DB6C7C7B-7B4A-474D-A008-1AA89913D3A3}" vid="{F08B5168-2536-4F71-AE98-934A9EBA0375}"/>
    </a:ext>
  </a:extLst>
</a:theme>
</file>

<file path=ppt/theme/theme6.xml><?xml version="1.0" encoding="utf-8"?>
<a:theme xmlns:a="http://schemas.openxmlformats.org/drawingml/2006/main" name="1_HD: Standard Layouts 202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2024 002.potx" id="{DB6C7C7B-7B4A-474D-A008-1AA89913D3A3}" vid="{F08B5168-2536-4F71-AE98-934A9EBA0375}"/>
    </a:ext>
  </a:extLst>
</a:theme>
</file>

<file path=ppt/theme/theme7.xml><?xml version="1.0" encoding="utf-8"?>
<a:theme xmlns:a="http://schemas.openxmlformats.org/drawingml/2006/main" name="HD: Title Chapter one Colour 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2024 002.potx" id="{DB6C7C7B-7B4A-474D-A008-1AA89913D3A3}" vid="{310DFF4A-05D6-4007-8AF7-BBB86909C4D5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8813122B6D42A020F77B3A439476" ma:contentTypeVersion="19" ma:contentTypeDescription="Create a new document." ma:contentTypeScope="" ma:versionID="d503a1f1ec17833127a7dc8850f77d12">
  <xsd:schema xmlns:xsd="http://www.w3.org/2001/XMLSchema" xmlns:xs="http://www.w3.org/2001/XMLSchema" xmlns:p="http://schemas.microsoft.com/office/2006/metadata/properties" xmlns:ns2="61f7f19e-80c1-41b3-bddf-3d44958bc40f" xmlns:ns3="8fc9f63c-79f1-46fc-b9d1-28f41d0cbb80" targetNamespace="http://schemas.microsoft.com/office/2006/metadata/properties" ma:root="true" ma:fieldsID="3589531625530d356eec1610c3e6e6a5" ns2:_="" ns3:_="">
    <xsd:import namespace="61f7f19e-80c1-41b3-bddf-3d44958bc40f"/>
    <xsd:import namespace="8fc9f63c-79f1-46fc-b9d1-28f41d0cbb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f19e-80c1-41b3-bddf-3d44958bc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bf35170-0b2d-4e24-843b-a1f3cbd4b170}" ma:internalName="TaxCatchAll" ma:showField="CatchAllData" ma:web="61f7f19e-80c1-41b3-bddf-3d44958bc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f63c-79f1-46fc-b9d1-28f41d0cb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d1cd023-d6ac-43f7-a2cd-3c10e77f14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f7f19e-80c1-41b3-bddf-3d44958bc40f">MSRW4JKJCTT3-1632839479-24844</_dlc_DocId>
    <_dlc_DocIdUrl xmlns="61f7f19e-80c1-41b3-bddf-3d44958bc40f">
      <Url>https://xcloud.sharepoint.com/sites/CSM/_layouts/15/DocIdRedir.aspx?ID=MSRW4JKJCTT3-1632839479-24844</Url>
      <Description>MSRW4JKJCTT3-1632839479-24844</Description>
    </_dlc_DocIdUrl>
    <lcf76f155ced4ddcb4097134ff3c332f xmlns="8fc9f63c-79f1-46fc-b9d1-28f41d0cbb80">
      <Terms xmlns="http://schemas.microsoft.com/office/infopath/2007/PartnerControls"/>
    </lcf76f155ced4ddcb4097134ff3c332f>
    <TaxCatchAll xmlns="61f7f19e-80c1-41b3-bddf-3d44958bc40f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7159800-D19C-4987-B035-086EC3CD82C2}">
  <ds:schemaRefs>
    <ds:schemaRef ds:uri="61f7f19e-80c1-41b3-bddf-3d44958bc40f"/>
    <ds:schemaRef ds:uri="8fc9f63c-79f1-46fc-b9d1-28f41d0cb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F321D-3D3B-49A3-AD5B-CFB1C11D7D77}">
  <ds:schemaRefs>
    <ds:schemaRef ds:uri="61f7f19e-80c1-41b3-bddf-3d44958bc40f"/>
    <ds:schemaRef ds:uri="8fc9f63c-79f1-46fc-b9d1-28f41d0cb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Hubdrive Master PPT</Template>
  <TotalTime>70</TotalTime>
  <Words>1509</Words>
  <Application>Microsoft Office PowerPoint</Application>
  <PresentationFormat>On-screen Show (16:10)</PresentationFormat>
  <Paragraphs>337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Segoe Pro SemiLight</vt:lpstr>
      <vt:lpstr>Segoe UI</vt:lpstr>
      <vt:lpstr>Segoe UI </vt:lpstr>
      <vt:lpstr>Segoe UI Light</vt:lpstr>
      <vt:lpstr>Segoe UI Semibold</vt:lpstr>
      <vt:lpstr>Segoe UI Semilight</vt:lpstr>
      <vt:lpstr>Wingdings</vt:lpstr>
      <vt:lpstr>Hubdrive Agenda</vt:lpstr>
      <vt:lpstr>Hubdrive: Standard Layouts</vt:lpstr>
      <vt:lpstr>Video</vt:lpstr>
      <vt:lpstr>Hubdrive: Title Chapter one Colour</vt:lpstr>
      <vt:lpstr>HD: Standard Layouts 2024</vt:lpstr>
      <vt:lpstr>1_HD: Standard Layouts 2024</vt:lpstr>
      <vt:lpstr>HD: Title Chapter one Colour 2024</vt:lpstr>
      <vt:lpstr>Customer Success Management</vt:lpstr>
      <vt:lpstr>Unsere heutige Agenda</vt:lpstr>
      <vt:lpstr>Begrüßung und Vorstellungsrunde</vt:lpstr>
      <vt:lpstr>Wir sind neugierig!  Erzählen Sie uns bitte von sich!</vt:lpstr>
      <vt:lpstr>Michael Denninger</vt:lpstr>
      <vt:lpstr>CSM Antrieb &amp; Leistungsangebot</vt:lpstr>
      <vt:lpstr>Ihr Erfolg  ist unser Antrieb</vt:lpstr>
      <vt:lpstr>Leistungsangebot Hubdrive CSM</vt:lpstr>
      <vt:lpstr>Rollenverteilung</vt:lpstr>
      <vt:lpstr>Ablauf der Zusammenarbeit</vt:lpstr>
      <vt:lpstr>Phasenplan Implementierung</vt:lpstr>
      <vt:lpstr>Phasenplan Implementierung</vt:lpstr>
      <vt:lpstr>PowerPoint Presentation</vt:lpstr>
      <vt:lpstr>PowerPoint Presentation</vt:lpstr>
      <vt:lpstr>Hubdrive Self-Services</vt:lpstr>
      <vt:lpstr>Best Practice Implementierung in 10 Schritten</vt:lpstr>
      <vt:lpstr>CSM Kommunikationsmatrix Hubdrive, Microsoft, Partner &amp; Kunde</vt:lpstr>
      <vt:lpstr>IT-Plattform zur Zusammenarbeit</vt:lpstr>
      <vt:lpstr>Ihr konkreter Nutzen</vt:lpstr>
      <vt:lpstr>Ihre besprochenen Verbesserungen (Beispiel)</vt:lpstr>
      <vt:lpstr>Timeline Meilensteine Verbesserungen (Beispiel)</vt:lpstr>
      <vt:lpstr>Nächste Schritte</vt:lpstr>
      <vt:lpstr>Nächste konkrete Schritte - Beispiel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Franziskus Lorey - Privat</dc:creator>
  <cp:lastModifiedBy>Franziskus Lorey - Hubdrive.com</cp:lastModifiedBy>
  <cp:revision>2</cp:revision>
  <cp:lastPrinted>2024-04-17T15:57:25Z</cp:lastPrinted>
  <dcterms:created xsi:type="dcterms:W3CDTF">2025-07-24T12:14:16Z</dcterms:created>
  <dcterms:modified xsi:type="dcterms:W3CDTF">2025-09-26T16:06:05Z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0x010100C1938813122B6D42A020F77B3A439476</vt:lpwstr>
  </property>
  <property fmtid="{D5CDD505-2E9C-101B-9397-08002B2CF9AE}" pid="3" name="_dlc_DocIdItemGuid">
    <vt:lpwstr>fa2abe2b-2fe6-4d1b-baf7-d6bfb4198dd0</vt:lpwstr>
  </property>
  <property fmtid="{D5CDD505-2E9C-101B-9397-08002B2CF9AE}" pid="4" name="Order">
    <vt:r8>4400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