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ink/ink7.xml" ContentType="application/inkml+xml"/>
  <Override PartName="/ppt/ink/ink8.xml" ContentType="application/inkml+xml"/>
  <Override PartName="/ppt/ink/ink9.xml" ContentType="application/inkml+xml"/>
  <Override PartName="/ppt/ink/ink10.xml" ContentType="application/inkml+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3.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5"/>
    <p:sldMasterId id="2147483781" r:id="rId6"/>
    <p:sldMasterId id="2147484349" r:id="rId7"/>
    <p:sldMasterId id="2147484370" r:id="rId8"/>
    <p:sldMasterId id="2147483734" r:id="rId9"/>
    <p:sldMasterId id="2147484252" r:id="rId10"/>
    <p:sldMasterId id="2147483819" r:id="rId11"/>
    <p:sldMasterId id="2147484337" r:id="rId12"/>
    <p:sldMasterId id="2147483736" r:id="rId13"/>
    <p:sldMasterId id="2147483773" r:id="rId14"/>
    <p:sldMasterId id="2147483883" r:id="rId15"/>
    <p:sldMasterId id="2147483905" r:id="rId16"/>
    <p:sldMasterId id="2147484352" r:id="rId17"/>
    <p:sldMasterId id="2147484384" r:id="rId18"/>
    <p:sldMasterId id="2147484395" r:id="rId19"/>
    <p:sldMasterId id="2147484414" r:id="rId20"/>
  </p:sldMasterIdLst>
  <p:notesMasterIdLst>
    <p:notesMasterId r:id="rId32"/>
  </p:notesMasterIdLst>
  <p:handoutMasterIdLst>
    <p:handoutMasterId r:id="rId33"/>
  </p:handoutMasterIdLst>
  <p:sldIdLst>
    <p:sldId id="275" r:id="rId21"/>
    <p:sldId id="2076139191" r:id="rId22"/>
    <p:sldId id="397" r:id="rId23"/>
    <p:sldId id="399" r:id="rId24"/>
    <p:sldId id="393" r:id="rId25"/>
    <p:sldId id="413" r:id="rId26"/>
    <p:sldId id="415" r:id="rId27"/>
    <p:sldId id="419" r:id="rId28"/>
    <p:sldId id="421" r:id="rId29"/>
    <p:sldId id="423" r:id="rId30"/>
    <p:sldId id="424" r:id="rId3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102A59"/>
    <a:srgbClr val="1F54B1"/>
    <a:srgbClr val="00A400"/>
    <a:srgbClr val="6593E4"/>
    <a:srgbClr val="FFBF00"/>
    <a:srgbClr val="EBEBEB"/>
    <a:srgbClr val="FFFFFF"/>
    <a:srgbClr val="00A500"/>
    <a:srgbClr val="98B7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79" d="100"/>
          <a:sy n="179" d="100"/>
        </p:scale>
        <p:origin x="84" y="108"/>
      </p:cViewPr>
      <p:guideLst>
        <p:guide orient="horz" pos="180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6.xml"/><Relationship Id="rId21" Type="http://schemas.openxmlformats.org/officeDocument/2006/relationships/slide" Target="slides/slide1.xml"/><Relationship Id="rId34"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5.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2.xml"/><Relationship Id="rId20" Type="http://schemas.openxmlformats.org/officeDocument/2006/relationships/slideMaster" Target="slideMasters/slideMaster16.xml"/><Relationship Id="rId29" Type="http://schemas.openxmlformats.org/officeDocument/2006/relationships/slide" Target="slides/slide9.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4.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Master" Target="slideMasters/slideMaster11.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theme" Target="theme/theme1.xml"/><Relationship Id="rId10" Type="http://schemas.openxmlformats.org/officeDocument/2006/relationships/slideMaster" Target="slideMasters/slideMaster6.xml"/><Relationship Id="rId19" Type="http://schemas.openxmlformats.org/officeDocument/2006/relationships/slideMaster" Target="slideMasters/slideMaster15.xml"/><Relationship Id="rId31"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Master" Target="slideMasters/slideMaster10.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viewProps" Target="viewProps.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ziskus Lorey - Hubdrive.com" userId="472a1a07-c563-412f-861d-eed20bd8e491" providerId="ADAL" clId="{A112EE25-BA37-4981-BF7F-E843C4614DE2}"/>
    <pc:docChg chg="undo custSel addSld delSld modSld sldOrd">
      <pc:chgData name="Franziskus Lorey - Hubdrive.com" userId="472a1a07-c563-412f-861d-eed20bd8e491" providerId="ADAL" clId="{A112EE25-BA37-4981-BF7F-E843C4614DE2}" dt="2024-04-12T08:47:18.186" v="234" actId="3064"/>
      <pc:docMkLst>
        <pc:docMk/>
      </pc:docMkLst>
      <pc:sldChg chg="modSp mod modClrScheme chgLayout">
        <pc:chgData name="Franziskus Lorey - Hubdrive.com" userId="472a1a07-c563-412f-861d-eed20bd8e491" providerId="ADAL" clId="{A112EE25-BA37-4981-BF7F-E843C4614DE2}" dt="2024-04-12T08:46:48.165" v="229" actId="27636"/>
        <pc:sldMkLst>
          <pc:docMk/>
          <pc:sldMk cId="1487513273" sldId="275"/>
        </pc:sldMkLst>
        <pc:spChg chg="mod ord">
          <ac:chgData name="Franziskus Lorey - Hubdrive.com" userId="472a1a07-c563-412f-861d-eed20bd8e491" providerId="ADAL" clId="{A112EE25-BA37-4981-BF7F-E843C4614DE2}" dt="2024-04-12T08:46:42.267" v="227" actId="404"/>
          <ac:spMkLst>
            <pc:docMk/>
            <pc:sldMk cId="1487513273" sldId="275"/>
            <ac:spMk id="4" creationId="{0D283FAC-DC07-EEC1-2989-C5E8A7190FF9}"/>
          </ac:spMkLst>
        </pc:spChg>
        <pc:spChg chg="mod ord">
          <ac:chgData name="Franziskus Lorey - Hubdrive.com" userId="472a1a07-c563-412f-861d-eed20bd8e491" providerId="ADAL" clId="{A112EE25-BA37-4981-BF7F-E843C4614DE2}" dt="2024-04-12T08:46:48.165" v="229" actId="27636"/>
          <ac:spMkLst>
            <pc:docMk/>
            <pc:sldMk cId="1487513273" sldId="275"/>
            <ac:spMk id="5" creationId="{60374EF3-704A-5E00-9818-BD36F861EAB3}"/>
          </ac:spMkLst>
        </pc:spChg>
      </pc:sldChg>
      <pc:sldChg chg="modSp mod">
        <pc:chgData name="Franziskus Lorey - Hubdrive.com" userId="472a1a07-c563-412f-861d-eed20bd8e491" providerId="ADAL" clId="{A112EE25-BA37-4981-BF7F-E843C4614DE2}" dt="2024-04-12T08:44:33.052" v="207" actId="3064"/>
        <pc:sldMkLst>
          <pc:docMk/>
          <pc:sldMk cId="2640776086" sldId="415"/>
        </pc:sldMkLst>
        <pc:spChg chg="mod">
          <ac:chgData name="Franziskus Lorey - Hubdrive.com" userId="472a1a07-c563-412f-861d-eed20bd8e491" providerId="ADAL" clId="{A112EE25-BA37-4981-BF7F-E843C4614DE2}" dt="2024-04-12T08:32:02.013" v="19" actId="21"/>
          <ac:spMkLst>
            <pc:docMk/>
            <pc:sldMk cId="2640776086" sldId="415"/>
            <ac:spMk id="5" creationId="{0403129A-74F3-9A71-2A9A-29EE65D5B81A}"/>
          </ac:spMkLst>
        </pc:spChg>
        <pc:spChg chg="mod">
          <ac:chgData name="Franziskus Lorey - Hubdrive.com" userId="472a1a07-c563-412f-861d-eed20bd8e491" providerId="ADAL" clId="{A112EE25-BA37-4981-BF7F-E843C4614DE2}" dt="2024-04-12T08:44:33.052" v="207" actId="3064"/>
          <ac:spMkLst>
            <pc:docMk/>
            <pc:sldMk cId="2640776086" sldId="415"/>
            <ac:spMk id="6" creationId="{B350C3D5-F3B3-C5A2-1DB3-9636B6A9A1AD}"/>
          </ac:spMkLst>
        </pc:spChg>
        <pc:spChg chg="mod">
          <ac:chgData name="Franziskus Lorey - Hubdrive.com" userId="472a1a07-c563-412f-861d-eed20bd8e491" providerId="ADAL" clId="{A112EE25-BA37-4981-BF7F-E843C4614DE2}" dt="2024-04-12T08:43:47.703" v="185" actId="14100"/>
          <ac:spMkLst>
            <pc:docMk/>
            <pc:sldMk cId="2640776086" sldId="415"/>
            <ac:spMk id="7" creationId="{FC954519-9DF7-5002-AF4C-BC962FCF1977}"/>
          </ac:spMkLst>
        </pc:spChg>
        <pc:spChg chg="mod">
          <ac:chgData name="Franziskus Lorey - Hubdrive.com" userId="472a1a07-c563-412f-861d-eed20bd8e491" providerId="ADAL" clId="{A112EE25-BA37-4981-BF7F-E843C4614DE2}" dt="2024-04-12T08:44:33.052" v="207" actId="3064"/>
          <ac:spMkLst>
            <pc:docMk/>
            <pc:sldMk cId="2640776086" sldId="415"/>
            <ac:spMk id="9" creationId="{AEED71E6-2526-23C0-CDFB-F53DFB827AD3}"/>
          </ac:spMkLst>
        </pc:spChg>
        <pc:spChg chg="mod">
          <ac:chgData name="Franziskus Lorey - Hubdrive.com" userId="472a1a07-c563-412f-861d-eed20bd8e491" providerId="ADAL" clId="{A112EE25-BA37-4981-BF7F-E843C4614DE2}" dt="2024-04-12T08:43:53.578" v="187" actId="14100"/>
          <ac:spMkLst>
            <pc:docMk/>
            <pc:sldMk cId="2640776086" sldId="415"/>
            <ac:spMk id="10" creationId="{DEE1954E-DF94-E9D8-45B2-F5F12D1934BC}"/>
          </ac:spMkLst>
        </pc:spChg>
        <pc:spChg chg="mod">
          <ac:chgData name="Franziskus Lorey - Hubdrive.com" userId="472a1a07-c563-412f-861d-eed20bd8e491" providerId="ADAL" clId="{A112EE25-BA37-4981-BF7F-E843C4614DE2}" dt="2024-04-12T08:44:33.052" v="207" actId="3064"/>
          <ac:spMkLst>
            <pc:docMk/>
            <pc:sldMk cId="2640776086" sldId="415"/>
            <ac:spMk id="11" creationId="{AEC45286-BE1C-EA35-5506-17136365AC22}"/>
          </ac:spMkLst>
        </pc:spChg>
        <pc:spChg chg="mod">
          <ac:chgData name="Franziskus Lorey - Hubdrive.com" userId="472a1a07-c563-412f-861d-eed20bd8e491" providerId="ADAL" clId="{A112EE25-BA37-4981-BF7F-E843C4614DE2}" dt="2024-04-12T08:44:00.087" v="189" actId="14100"/>
          <ac:spMkLst>
            <pc:docMk/>
            <pc:sldMk cId="2640776086" sldId="415"/>
            <ac:spMk id="12" creationId="{807E43B9-60CF-64D2-83D3-8D3FD028C829}"/>
          </ac:spMkLst>
        </pc:spChg>
        <pc:spChg chg="mod">
          <ac:chgData name="Franziskus Lorey - Hubdrive.com" userId="472a1a07-c563-412f-861d-eed20bd8e491" providerId="ADAL" clId="{A112EE25-BA37-4981-BF7F-E843C4614DE2}" dt="2024-04-12T08:44:33.052" v="207" actId="3064"/>
          <ac:spMkLst>
            <pc:docMk/>
            <pc:sldMk cId="2640776086" sldId="415"/>
            <ac:spMk id="13" creationId="{03371549-198B-ECE1-C9D9-E054405D240F}"/>
          </ac:spMkLst>
        </pc:spChg>
        <pc:spChg chg="mod">
          <ac:chgData name="Franziskus Lorey - Hubdrive.com" userId="472a1a07-c563-412f-861d-eed20bd8e491" providerId="ADAL" clId="{A112EE25-BA37-4981-BF7F-E843C4614DE2}" dt="2024-04-12T08:44:03.539" v="191" actId="14100"/>
          <ac:spMkLst>
            <pc:docMk/>
            <pc:sldMk cId="2640776086" sldId="415"/>
            <ac:spMk id="14" creationId="{5A1FA490-C688-801A-C37B-30C75A2838A4}"/>
          </ac:spMkLst>
        </pc:spChg>
        <pc:spChg chg="mod">
          <ac:chgData name="Franziskus Lorey - Hubdrive.com" userId="472a1a07-c563-412f-861d-eed20bd8e491" providerId="ADAL" clId="{A112EE25-BA37-4981-BF7F-E843C4614DE2}" dt="2024-04-12T08:44:33.052" v="207" actId="3064"/>
          <ac:spMkLst>
            <pc:docMk/>
            <pc:sldMk cId="2640776086" sldId="415"/>
            <ac:spMk id="15" creationId="{FCF59D57-5558-BF20-9461-E43DF0CF8536}"/>
          </ac:spMkLst>
        </pc:spChg>
        <pc:spChg chg="mod">
          <ac:chgData name="Franziskus Lorey - Hubdrive.com" userId="472a1a07-c563-412f-861d-eed20bd8e491" providerId="ADAL" clId="{A112EE25-BA37-4981-BF7F-E843C4614DE2}" dt="2024-04-12T08:44:13.331" v="194" actId="14100"/>
          <ac:spMkLst>
            <pc:docMk/>
            <pc:sldMk cId="2640776086" sldId="415"/>
            <ac:spMk id="16" creationId="{7BFD5A1C-2139-550F-9C51-ED341952173A}"/>
          </ac:spMkLst>
        </pc:spChg>
      </pc:sldChg>
      <pc:sldChg chg="del">
        <pc:chgData name="Franziskus Lorey - Hubdrive.com" userId="472a1a07-c563-412f-861d-eed20bd8e491" providerId="ADAL" clId="{A112EE25-BA37-4981-BF7F-E843C4614DE2}" dt="2024-04-12T08:31:49.696" v="18" actId="47"/>
        <pc:sldMkLst>
          <pc:docMk/>
          <pc:sldMk cId="957093340" sldId="416"/>
        </pc:sldMkLst>
      </pc:sldChg>
      <pc:sldChg chg="modSp del mod">
        <pc:chgData name="Franziskus Lorey - Hubdrive.com" userId="472a1a07-c563-412f-861d-eed20bd8e491" providerId="ADAL" clId="{A112EE25-BA37-4981-BF7F-E843C4614DE2}" dt="2024-04-12T08:45:17.175" v="209" actId="47"/>
        <pc:sldMkLst>
          <pc:docMk/>
          <pc:sldMk cId="622164607" sldId="422"/>
        </pc:sldMkLst>
        <pc:spChg chg="mod">
          <ac:chgData name="Franziskus Lorey - Hubdrive.com" userId="472a1a07-c563-412f-861d-eed20bd8e491" providerId="ADAL" clId="{A112EE25-BA37-4981-BF7F-E843C4614DE2}" dt="2024-04-12T08:45:14.914" v="208" actId="21"/>
          <ac:spMkLst>
            <pc:docMk/>
            <pc:sldMk cId="622164607" sldId="422"/>
            <ac:spMk id="4" creationId="{C5DA4BCC-45EA-894C-79BF-EABF85B08D80}"/>
          </ac:spMkLst>
        </pc:spChg>
      </pc:sldChg>
      <pc:sldChg chg="addSp delSp modSp mod chgLayout">
        <pc:chgData name="Franziskus Lorey - Hubdrive.com" userId="472a1a07-c563-412f-861d-eed20bd8e491" providerId="ADAL" clId="{A112EE25-BA37-4981-BF7F-E843C4614DE2}" dt="2024-04-12T08:34:49.095" v="156" actId="12"/>
        <pc:sldMkLst>
          <pc:docMk/>
          <pc:sldMk cId="2858713514" sldId="423"/>
        </pc:sldMkLst>
        <pc:spChg chg="mod ord">
          <ac:chgData name="Franziskus Lorey - Hubdrive.com" userId="472a1a07-c563-412f-861d-eed20bd8e491" providerId="ADAL" clId="{A112EE25-BA37-4981-BF7F-E843C4614DE2}" dt="2024-04-12T08:34:31.537" v="150" actId="6264"/>
          <ac:spMkLst>
            <pc:docMk/>
            <pc:sldMk cId="2858713514" sldId="423"/>
            <ac:spMk id="2" creationId="{2CA86D01-0F8B-C915-F880-BF3666C85021}"/>
          </ac:spMkLst>
        </pc:spChg>
        <pc:spChg chg="mod ord">
          <ac:chgData name="Franziskus Lorey - Hubdrive.com" userId="472a1a07-c563-412f-861d-eed20bd8e491" providerId="ADAL" clId="{A112EE25-BA37-4981-BF7F-E843C4614DE2}" dt="2024-04-12T08:34:49.095" v="156" actId="12"/>
          <ac:spMkLst>
            <pc:docMk/>
            <pc:sldMk cId="2858713514" sldId="423"/>
            <ac:spMk id="3" creationId="{49CAC42E-63CB-B001-84E7-3AD90D124E39}"/>
          </ac:spMkLst>
        </pc:spChg>
        <pc:spChg chg="add del mod">
          <ac:chgData name="Franziskus Lorey - Hubdrive.com" userId="472a1a07-c563-412f-861d-eed20bd8e491" providerId="ADAL" clId="{A112EE25-BA37-4981-BF7F-E843C4614DE2}" dt="2024-04-12T08:34:31.537" v="150" actId="6264"/>
          <ac:spMkLst>
            <pc:docMk/>
            <pc:sldMk cId="2858713514" sldId="423"/>
            <ac:spMk id="4" creationId="{AC2A0783-C709-09CA-14E4-D7DF90D199A3}"/>
          </ac:spMkLst>
        </pc:spChg>
        <pc:spChg chg="add del mod">
          <ac:chgData name="Franziskus Lorey - Hubdrive.com" userId="472a1a07-c563-412f-861d-eed20bd8e491" providerId="ADAL" clId="{A112EE25-BA37-4981-BF7F-E843C4614DE2}" dt="2024-04-12T08:34:31.537" v="150" actId="6264"/>
          <ac:spMkLst>
            <pc:docMk/>
            <pc:sldMk cId="2858713514" sldId="423"/>
            <ac:spMk id="5" creationId="{FF5FF5C9-C1DB-DDAE-1528-185DF292E808}"/>
          </ac:spMkLst>
        </pc:spChg>
      </pc:sldChg>
      <pc:sldChg chg="modSp new mod">
        <pc:chgData name="Franziskus Lorey - Hubdrive.com" userId="472a1a07-c563-412f-861d-eed20bd8e491" providerId="ADAL" clId="{A112EE25-BA37-4981-BF7F-E843C4614DE2}" dt="2024-04-12T08:33:46.253" v="141" actId="20577"/>
        <pc:sldMkLst>
          <pc:docMk/>
          <pc:sldMk cId="1008550127" sldId="424"/>
        </pc:sldMkLst>
        <pc:spChg chg="mod">
          <ac:chgData name="Franziskus Lorey - Hubdrive.com" userId="472a1a07-c563-412f-861d-eed20bd8e491" providerId="ADAL" clId="{A112EE25-BA37-4981-BF7F-E843C4614DE2}" dt="2024-04-12T08:32:18.368" v="68" actId="20577"/>
          <ac:spMkLst>
            <pc:docMk/>
            <pc:sldMk cId="1008550127" sldId="424"/>
            <ac:spMk id="2" creationId="{26771F37-E263-D5BB-8440-367FA28667D6}"/>
          </ac:spMkLst>
        </pc:spChg>
        <pc:spChg chg="mod">
          <ac:chgData name="Franziskus Lorey - Hubdrive.com" userId="472a1a07-c563-412f-861d-eed20bd8e491" providerId="ADAL" clId="{A112EE25-BA37-4981-BF7F-E843C4614DE2}" dt="2024-04-12T08:33:46.253" v="141" actId="20577"/>
          <ac:spMkLst>
            <pc:docMk/>
            <pc:sldMk cId="1008550127" sldId="424"/>
            <ac:spMk id="3" creationId="{C19C4DE5-8A3A-8047-BEF8-F810B6E70CE5}"/>
          </ac:spMkLst>
        </pc:spChg>
      </pc:sldChg>
      <pc:sldChg chg="modSp mod ord">
        <pc:chgData name="Franziskus Lorey - Hubdrive.com" userId="472a1a07-c563-412f-861d-eed20bd8e491" providerId="ADAL" clId="{A112EE25-BA37-4981-BF7F-E843C4614DE2}" dt="2024-04-12T08:47:18.186" v="234" actId="3064"/>
        <pc:sldMkLst>
          <pc:docMk/>
          <pc:sldMk cId="1999230934" sldId="2076139191"/>
        </pc:sldMkLst>
        <pc:spChg chg="mod">
          <ac:chgData name="Franziskus Lorey - Hubdrive.com" userId="472a1a07-c563-412f-861d-eed20bd8e491" providerId="ADAL" clId="{A112EE25-BA37-4981-BF7F-E843C4614DE2}" dt="2024-04-12T08:47:18.186" v="234" actId="3064"/>
          <ac:spMkLst>
            <pc:docMk/>
            <pc:sldMk cId="1999230934" sldId="2076139191"/>
            <ac:spMk id="13" creationId="{BA975055-576B-8DBA-67EC-F4B44F782AD7}"/>
          </ac:spMkLst>
        </pc:spChg>
      </pc:sldChg>
    </pc:docChg>
  </pc:docChgLst>
  <pc:docChgLst>
    <pc:chgData name="Margaritta Kaucher - Hubdrive.com" userId="48736c85-586d-481f-b02b-800e520d174d" providerId="ADAL" clId="{E1217BEF-A5C4-41D9-8443-27BF1359CE0D}"/>
    <pc:docChg chg="custSel modSld">
      <pc:chgData name="Margaritta Kaucher - Hubdrive.com" userId="48736c85-586d-481f-b02b-800e520d174d" providerId="ADAL" clId="{E1217BEF-A5C4-41D9-8443-27BF1359CE0D}" dt="2024-04-16T12:24:39.572" v="202" actId="20577"/>
      <pc:docMkLst>
        <pc:docMk/>
      </pc:docMkLst>
      <pc:sldChg chg="modSp mod">
        <pc:chgData name="Margaritta Kaucher - Hubdrive.com" userId="48736c85-586d-481f-b02b-800e520d174d" providerId="ADAL" clId="{E1217BEF-A5C4-41D9-8443-27BF1359CE0D}" dt="2024-04-16T12:24:39.572" v="202" actId="20577"/>
        <pc:sldMkLst>
          <pc:docMk/>
          <pc:sldMk cId="2858713514" sldId="423"/>
        </pc:sldMkLst>
        <pc:spChg chg="mod">
          <ac:chgData name="Margaritta Kaucher - Hubdrive.com" userId="48736c85-586d-481f-b02b-800e520d174d" providerId="ADAL" clId="{E1217BEF-A5C4-41D9-8443-27BF1359CE0D}" dt="2024-04-16T12:24:39.572" v="202" actId="20577"/>
          <ac:spMkLst>
            <pc:docMk/>
            <pc:sldMk cId="2858713514" sldId="423"/>
            <ac:spMk id="3" creationId="{49CAC42E-63CB-B001-84E7-3AD90D124E39}"/>
          </ac:spMkLst>
        </pc:spChg>
      </pc:sldChg>
      <pc:sldChg chg="modSp mod">
        <pc:chgData name="Margaritta Kaucher - Hubdrive.com" userId="48736c85-586d-481f-b02b-800e520d174d" providerId="ADAL" clId="{E1217BEF-A5C4-41D9-8443-27BF1359CE0D}" dt="2024-04-16T09:40:26.368" v="201" actId="20577"/>
        <pc:sldMkLst>
          <pc:docMk/>
          <pc:sldMk cId="1008550127" sldId="424"/>
        </pc:sldMkLst>
        <pc:spChg chg="mod">
          <ac:chgData name="Margaritta Kaucher - Hubdrive.com" userId="48736c85-586d-481f-b02b-800e520d174d" providerId="ADAL" clId="{E1217BEF-A5C4-41D9-8443-27BF1359CE0D}" dt="2024-04-16T09:18:16.351" v="101" actId="20577"/>
          <ac:spMkLst>
            <pc:docMk/>
            <pc:sldMk cId="1008550127" sldId="424"/>
            <ac:spMk id="2" creationId="{26771F37-E263-D5BB-8440-367FA28667D6}"/>
          </ac:spMkLst>
        </pc:spChg>
        <pc:spChg chg="mod">
          <ac:chgData name="Margaritta Kaucher - Hubdrive.com" userId="48736c85-586d-481f-b02b-800e520d174d" providerId="ADAL" clId="{E1217BEF-A5C4-41D9-8443-27BF1359CE0D}" dt="2024-04-16T09:40:26.368" v="201" actId="20577"/>
          <ac:spMkLst>
            <pc:docMk/>
            <pc:sldMk cId="1008550127" sldId="424"/>
            <ac:spMk id="3" creationId="{C19C4DE5-8A3A-8047-BEF8-F810B6E70CE5}"/>
          </ac:spMkLst>
        </pc:spChg>
      </pc:sldChg>
    </pc:docChg>
  </pc:docChgLst>
  <pc:docChgLst>
    <pc:chgData name="Maximilian Ziegler - Hubdrive.com" userId="0760c5b8-a872-4220-92f3-b46e7cb2597a" providerId="ADAL" clId="{235209B1-20C5-4041-B33E-FA9B05EAA01C}"/>
    <pc:docChg chg="undo custSel modSld">
      <pc:chgData name="Maximilian Ziegler - Hubdrive.com" userId="0760c5b8-a872-4220-92f3-b46e7cb2597a" providerId="ADAL" clId="{235209B1-20C5-4041-B33E-FA9B05EAA01C}" dt="2024-03-28T10:07:48.338" v="77"/>
      <pc:docMkLst>
        <pc:docMk/>
      </pc:docMkLst>
      <pc:sldChg chg="addSp delSp modSp mod modClrScheme chgLayout">
        <pc:chgData name="Maximilian Ziegler - Hubdrive.com" userId="0760c5b8-a872-4220-92f3-b46e7cb2597a" providerId="ADAL" clId="{235209B1-20C5-4041-B33E-FA9B05EAA01C}" dt="2024-03-28T10:07:48.338" v="77"/>
        <pc:sldMkLst>
          <pc:docMk/>
          <pc:sldMk cId="957093340" sldId="416"/>
        </pc:sldMkLst>
        <pc:spChg chg="mod">
          <ac:chgData name="Maximilian Ziegler - Hubdrive.com" userId="0760c5b8-a872-4220-92f3-b46e7cb2597a" providerId="ADAL" clId="{235209B1-20C5-4041-B33E-FA9B05EAA01C}" dt="2024-03-28T10:06:49.821" v="11" actId="26606"/>
          <ac:spMkLst>
            <pc:docMk/>
            <pc:sldMk cId="957093340" sldId="416"/>
            <ac:spMk id="15" creationId="{19F6D688-8689-ADB8-1029-95C29B51F02C}"/>
          </ac:spMkLst>
        </pc:spChg>
        <pc:spChg chg="add del mod">
          <ac:chgData name="Maximilian Ziegler - Hubdrive.com" userId="0760c5b8-a872-4220-92f3-b46e7cb2597a" providerId="ADAL" clId="{235209B1-20C5-4041-B33E-FA9B05EAA01C}" dt="2024-03-28T10:06:36.615" v="9" actId="26606"/>
          <ac:spMkLst>
            <pc:docMk/>
            <pc:sldMk cId="957093340" sldId="416"/>
            <ac:spMk id="20" creationId="{38277D64-C7FA-9F2E-626D-8561B64AFEFB}"/>
          </ac:spMkLst>
        </pc:spChg>
        <pc:spChg chg="add del mod">
          <ac:chgData name="Maximilian Ziegler - Hubdrive.com" userId="0760c5b8-a872-4220-92f3-b46e7cb2597a" providerId="ADAL" clId="{235209B1-20C5-4041-B33E-FA9B05EAA01C}" dt="2024-03-28T10:06:49.821" v="11" actId="26606"/>
          <ac:spMkLst>
            <pc:docMk/>
            <pc:sldMk cId="957093340" sldId="416"/>
            <ac:spMk id="22" creationId="{ED85EC48-28E0-3B40-37DC-32B4EF8DF652}"/>
          </ac:spMkLst>
        </pc:spChg>
        <pc:spChg chg="add del mod">
          <ac:chgData name="Maximilian Ziegler - Hubdrive.com" userId="0760c5b8-a872-4220-92f3-b46e7cb2597a" providerId="ADAL" clId="{235209B1-20C5-4041-B33E-FA9B05EAA01C}" dt="2024-03-28T10:06:49.821" v="11" actId="26606"/>
          <ac:spMkLst>
            <pc:docMk/>
            <pc:sldMk cId="957093340" sldId="416"/>
            <ac:spMk id="23" creationId="{FCFA4195-999A-AEEF-E919-3B06685A0238}"/>
          </ac:spMkLst>
        </pc:spChg>
        <pc:picChg chg="add mod ord">
          <ac:chgData name="Maximilian Ziegler - Hubdrive.com" userId="0760c5b8-a872-4220-92f3-b46e7cb2597a" providerId="ADAL" clId="{235209B1-20C5-4041-B33E-FA9B05EAA01C}" dt="2024-03-28T10:06:49.821" v="11" actId="26606"/>
          <ac:picMkLst>
            <pc:docMk/>
            <pc:sldMk cId="957093340" sldId="416"/>
            <ac:picMk id="2" creationId="{3B7C3199-6EB3-37CD-E317-EE22CD697D5B}"/>
          </ac:picMkLst>
        </pc:picChg>
        <pc:picChg chg="add mod">
          <ac:chgData name="Maximilian Ziegler - Hubdrive.com" userId="0760c5b8-a872-4220-92f3-b46e7cb2597a" providerId="ADAL" clId="{235209B1-20C5-4041-B33E-FA9B05EAA01C}" dt="2024-03-28T10:07:48.338" v="77"/>
          <ac:picMkLst>
            <pc:docMk/>
            <pc:sldMk cId="957093340" sldId="416"/>
            <ac:picMk id="3" creationId="{3BDB6283-9F25-1EF5-6832-8DF81C46BA5C}"/>
          </ac:picMkLst>
        </pc:picChg>
        <pc:picChg chg="del">
          <ac:chgData name="Maximilian Ziegler - Hubdrive.com" userId="0760c5b8-a872-4220-92f3-b46e7cb2597a" providerId="ADAL" clId="{235209B1-20C5-4041-B33E-FA9B05EAA01C}" dt="2024-03-28T10:05:52.701" v="4" actId="478"/>
          <ac:picMkLst>
            <pc:docMk/>
            <pc:sldMk cId="957093340" sldId="416"/>
            <ac:picMk id="17" creationId="{EA42BCDA-35C9-40AD-A544-EFCB3584E579}"/>
          </ac:picMkLst>
        </pc:picChg>
      </pc:sldChg>
      <pc:sldChg chg="addSp delSp modSp mod">
        <pc:chgData name="Maximilian Ziegler - Hubdrive.com" userId="0760c5b8-a872-4220-92f3-b46e7cb2597a" providerId="ADAL" clId="{235209B1-20C5-4041-B33E-FA9B05EAA01C}" dt="2024-03-28T10:05:40.474" v="3"/>
        <pc:sldMkLst>
          <pc:docMk/>
          <pc:sldMk cId="486134940" sldId="419"/>
        </pc:sldMkLst>
        <pc:spChg chg="add del mod">
          <ac:chgData name="Maximilian Ziegler - Hubdrive.com" userId="0760c5b8-a872-4220-92f3-b46e7cb2597a" providerId="ADAL" clId="{235209B1-20C5-4041-B33E-FA9B05EAA01C}" dt="2024-03-28T10:05:30.361" v="2" actId="21"/>
          <ac:spMkLst>
            <pc:docMk/>
            <pc:sldMk cId="486134940" sldId="419"/>
            <ac:spMk id="4" creationId="{3DB2C86D-D938-B438-5144-BCB76A36F1DC}"/>
          </ac:spMkLst>
        </pc:spChg>
        <pc:graphicFrameChg chg="del">
          <ac:chgData name="Maximilian Ziegler - Hubdrive.com" userId="0760c5b8-a872-4220-92f3-b46e7cb2597a" providerId="ADAL" clId="{235209B1-20C5-4041-B33E-FA9B05EAA01C}" dt="2024-03-28T10:05:22.587" v="0" actId="478"/>
          <ac:graphicFrameMkLst>
            <pc:docMk/>
            <pc:sldMk cId="486134940" sldId="419"/>
            <ac:graphicFrameMk id="2" creationId="{51FC5F15-2BAF-D397-3D6B-3EB462DC447C}"/>
          </ac:graphicFrameMkLst>
        </pc:graphicFrameChg>
        <pc:graphicFrameChg chg="add mod">
          <ac:chgData name="Maximilian Ziegler - Hubdrive.com" userId="0760c5b8-a872-4220-92f3-b46e7cb2597a" providerId="ADAL" clId="{235209B1-20C5-4041-B33E-FA9B05EAA01C}" dt="2024-03-28T10:05:23.671" v="1"/>
          <ac:graphicFrameMkLst>
            <pc:docMk/>
            <pc:sldMk cId="486134940" sldId="419"/>
            <ac:graphicFrameMk id="5" creationId="{0FF346C3-8A88-9297-578B-02A46AAE34B7}"/>
          </ac:graphicFrameMkLst>
        </pc:graphicFrameChg>
        <pc:picChg chg="add mod">
          <ac:chgData name="Maximilian Ziegler - Hubdrive.com" userId="0760c5b8-a872-4220-92f3-b46e7cb2597a" providerId="ADAL" clId="{235209B1-20C5-4041-B33E-FA9B05EAA01C}" dt="2024-03-28T10:05:40.474" v="3"/>
          <ac:picMkLst>
            <pc:docMk/>
            <pc:sldMk cId="486134940" sldId="419"/>
            <ac:picMk id="6" creationId="{04EAD04F-574D-B501-02AC-305489F02AD7}"/>
          </ac:picMkLst>
        </pc:picChg>
        <pc:picChg chg="add mod">
          <ac:chgData name="Maximilian Ziegler - Hubdrive.com" userId="0760c5b8-a872-4220-92f3-b46e7cb2597a" providerId="ADAL" clId="{235209B1-20C5-4041-B33E-FA9B05EAA01C}" dt="2024-03-28T10:05:40.474" v="3"/>
          <ac:picMkLst>
            <pc:docMk/>
            <pc:sldMk cId="486134940" sldId="419"/>
            <ac:picMk id="7" creationId="{107FC403-5FBD-2B56-55D5-326742F33EC5}"/>
          </ac:picMkLst>
        </pc:picChg>
        <pc:picChg chg="add mod">
          <ac:chgData name="Maximilian Ziegler - Hubdrive.com" userId="0760c5b8-a872-4220-92f3-b46e7cb2597a" providerId="ADAL" clId="{235209B1-20C5-4041-B33E-FA9B05EAA01C}" dt="2024-03-28T10:05:40.474" v="3"/>
          <ac:picMkLst>
            <pc:docMk/>
            <pc:sldMk cId="486134940" sldId="419"/>
            <ac:picMk id="8" creationId="{EA65440B-137D-D2CD-0433-B74C0AD2B3C4}"/>
          </ac:picMkLst>
        </pc:picChg>
        <pc:picChg chg="add mod">
          <ac:chgData name="Maximilian Ziegler - Hubdrive.com" userId="0760c5b8-a872-4220-92f3-b46e7cb2597a" providerId="ADAL" clId="{235209B1-20C5-4041-B33E-FA9B05EAA01C}" dt="2024-03-28T10:05:40.474" v="3"/>
          <ac:picMkLst>
            <pc:docMk/>
            <pc:sldMk cId="486134940" sldId="419"/>
            <ac:picMk id="9" creationId="{28F4ECBE-A319-A159-4791-D79E21C4F90F}"/>
          </ac:picMkLst>
        </pc:picChg>
      </pc:sldChg>
    </pc:docChg>
  </pc:docChgLst>
  <pc:docChgLst>
    <pc:chgData name="Holger Tangermann - HR for Dynamics" userId="3b683711-845f-4ec7-a123-4a578c0c36ad" providerId="ADAL" clId="{567B7D91-08F3-4E9A-A67C-A63346A7BD6E}"/>
    <pc:docChg chg="undo custSel addSld delSld modSld sldOrd">
      <pc:chgData name="Holger Tangermann - HR for Dynamics" userId="3b683711-845f-4ec7-a123-4a578c0c36ad" providerId="ADAL" clId="{567B7D91-08F3-4E9A-A67C-A63346A7BD6E}" dt="2024-04-10T14:26:43.607" v="1416" actId="20577"/>
      <pc:docMkLst>
        <pc:docMk/>
      </pc:docMkLst>
      <pc:sldChg chg="addSp delSp modSp mod">
        <pc:chgData name="Holger Tangermann - HR for Dynamics" userId="3b683711-845f-4ec7-a123-4a578c0c36ad" providerId="ADAL" clId="{567B7D91-08F3-4E9A-A67C-A63346A7BD6E}" dt="2024-03-27T16:15:01.404" v="52" actId="1076"/>
        <pc:sldMkLst>
          <pc:docMk/>
          <pc:sldMk cId="2022291450" sldId="413"/>
        </pc:sldMkLst>
        <pc:spChg chg="mod">
          <ac:chgData name="Holger Tangermann - HR for Dynamics" userId="3b683711-845f-4ec7-a123-4a578c0c36ad" providerId="ADAL" clId="{567B7D91-08F3-4E9A-A67C-A63346A7BD6E}" dt="2024-03-27T16:15:01.404" v="52" actId="1076"/>
          <ac:spMkLst>
            <pc:docMk/>
            <pc:sldMk cId="2022291450" sldId="413"/>
            <ac:spMk id="8" creationId="{E4A6BF7C-F437-9783-DBC5-CBA14ABE72FF}"/>
          </ac:spMkLst>
        </pc:spChg>
        <pc:spChg chg="mod">
          <ac:chgData name="Holger Tangermann - HR for Dynamics" userId="3b683711-845f-4ec7-a123-4a578c0c36ad" providerId="ADAL" clId="{567B7D91-08F3-4E9A-A67C-A63346A7BD6E}" dt="2024-03-27T16:15:01.404" v="52" actId="1076"/>
          <ac:spMkLst>
            <pc:docMk/>
            <pc:sldMk cId="2022291450" sldId="413"/>
            <ac:spMk id="9" creationId="{259BE69D-1FB8-2FF1-2DE4-D63CA5F23F6A}"/>
          </ac:spMkLst>
        </pc:spChg>
        <pc:spChg chg="mod">
          <ac:chgData name="Holger Tangermann - HR for Dynamics" userId="3b683711-845f-4ec7-a123-4a578c0c36ad" providerId="ADAL" clId="{567B7D91-08F3-4E9A-A67C-A63346A7BD6E}" dt="2024-03-27T16:15:01.404" v="52" actId="1076"/>
          <ac:spMkLst>
            <pc:docMk/>
            <pc:sldMk cId="2022291450" sldId="413"/>
            <ac:spMk id="10" creationId="{7E035AEC-C364-368D-D5C3-02319F41CB10}"/>
          </ac:spMkLst>
        </pc:spChg>
        <pc:spChg chg="mod">
          <ac:chgData name="Holger Tangermann - HR for Dynamics" userId="3b683711-845f-4ec7-a123-4a578c0c36ad" providerId="ADAL" clId="{567B7D91-08F3-4E9A-A67C-A63346A7BD6E}" dt="2024-03-27T16:15:01.404" v="52" actId="1076"/>
          <ac:spMkLst>
            <pc:docMk/>
            <pc:sldMk cId="2022291450" sldId="413"/>
            <ac:spMk id="11" creationId="{25D1BC1B-71CD-79C4-9395-3DB43AF74999}"/>
          </ac:spMkLst>
        </pc:spChg>
        <pc:spChg chg="mod">
          <ac:chgData name="Holger Tangermann - HR for Dynamics" userId="3b683711-845f-4ec7-a123-4a578c0c36ad" providerId="ADAL" clId="{567B7D91-08F3-4E9A-A67C-A63346A7BD6E}" dt="2024-03-27T16:15:01.404" v="52" actId="1076"/>
          <ac:spMkLst>
            <pc:docMk/>
            <pc:sldMk cId="2022291450" sldId="413"/>
            <ac:spMk id="12" creationId="{21C4545C-0735-5C20-8AE1-09CBDD06CF73}"/>
          </ac:spMkLst>
        </pc:spChg>
        <pc:spChg chg="mod">
          <ac:chgData name="Holger Tangermann - HR for Dynamics" userId="3b683711-845f-4ec7-a123-4a578c0c36ad" providerId="ADAL" clId="{567B7D91-08F3-4E9A-A67C-A63346A7BD6E}" dt="2024-03-27T16:15:01.404" v="52" actId="1076"/>
          <ac:spMkLst>
            <pc:docMk/>
            <pc:sldMk cId="2022291450" sldId="413"/>
            <ac:spMk id="13" creationId="{80DDB76B-F655-AC9F-32A9-48116D635716}"/>
          </ac:spMkLst>
        </pc:spChg>
        <pc:spChg chg="mod">
          <ac:chgData name="Holger Tangermann - HR for Dynamics" userId="3b683711-845f-4ec7-a123-4a578c0c36ad" providerId="ADAL" clId="{567B7D91-08F3-4E9A-A67C-A63346A7BD6E}" dt="2024-03-27T16:15:01.404" v="52" actId="1076"/>
          <ac:spMkLst>
            <pc:docMk/>
            <pc:sldMk cId="2022291450" sldId="413"/>
            <ac:spMk id="14" creationId="{BDD64268-299F-B4B9-6DCD-2826EE0C4C25}"/>
          </ac:spMkLst>
        </pc:spChg>
        <pc:spChg chg="mod">
          <ac:chgData name="Holger Tangermann - HR for Dynamics" userId="3b683711-845f-4ec7-a123-4a578c0c36ad" providerId="ADAL" clId="{567B7D91-08F3-4E9A-A67C-A63346A7BD6E}" dt="2024-03-27T16:15:01.404" v="52" actId="1076"/>
          <ac:spMkLst>
            <pc:docMk/>
            <pc:sldMk cId="2022291450" sldId="413"/>
            <ac:spMk id="15" creationId="{A24D7596-D528-AF1E-60D7-F61F1EF5722D}"/>
          </ac:spMkLst>
        </pc:spChg>
        <pc:spChg chg="mod">
          <ac:chgData name="Holger Tangermann - HR for Dynamics" userId="3b683711-845f-4ec7-a123-4a578c0c36ad" providerId="ADAL" clId="{567B7D91-08F3-4E9A-A67C-A63346A7BD6E}" dt="2024-03-27T16:15:01.404" v="52" actId="1076"/>
          <ac:spMkLst>
            <pc:docMk/>
            <pc:sldMk cId="2022291450" sldId="413"/>
            <ac:spMk id="16" creationId="{726B564F-6927-05CD-61D9-6F99E2C9222A}"/>
          </ac:spMkLst>
        </pc:spChg>
        <pc:spChg chg="mod">
          <ac:chgData name="Holger Tangermann - HR for Dynamics" userId="3b683711-845f-4ec7-a123-4a578c0c36ad" providerId="ADAL" clId="{567B7D91-08F3-4E9A-A67C-A63346A7BD6E}" dt="2024-03-27T16:15:01.404" v="52" actId="1076"/>
          <ac:spMkLst>
            <pc:docMk/>
            <pc:sldMk cId="2022291450" sldId="413"/>
            <ac:spMk id="17" creationId="{FF94E21B-BA1E-E46C-8B85-8355068634F3}"/>
          </ac:spMkLst>
        </pc:spChg>
        <pc:spChg chg="mod">
          <ac:chgData name="Holger Tangermann - HR for Dynamics" userId="3b683711-845f-4ec7-a123-4a578c0c36ad" providerId="ADAL" clId="{567B7D91-08F3-4E9A-A67C-A63346A7BD6E}" dt="2024-03-27T16:15:01.404" v="52" actId="1076"/>
          <ac:spMkLst>
            <pc:docMk/>
            <pc:sldMk cId="2022291450" sldId="413"/>
            <ac:spMk id="18" creationId="{ADEFE9AB-888F-63A5-C37B-08FE57BA3C1E}"/>
          </ac:spMkLst>
        </pc:spChg>
        <pc:spChg chg="mod">
          <ac:chgData name="Holger Tangermann - HR for Dynamics" userId="3b683711-845f-4ec7-a123-4a578c0c36ad" providerId="ADAL" clId="{567B7D91-08F3-4E9A-A67C-A63346A7BD6E}" dt="2024-03-27T16:15:01.404" v="52" actId="1076"/>
          <ac:spMkLst>
            <pc:docMk/>
            <pc:sldMk cId="2022291450" sldId="413"/>
            <ac:spMk id="19" creationId="{A0DE02B3-2721-F18E-96BA-889C4327EDF5}"/>
          </ac:spMkLst>
        </pc:spChg>
        <pc:spChg chg="mod">
          <ac:chgData name="Holger Tangermann - HR for Dynamics" userId="3b683711-845f-4ec7-a123-4a578c0c36ad" providerId="ADAL" clId="{567B7D91-08F3-4E9A-A67C-A63346A7BD6E}" dt="2024-03-27T16:15:01.404" v="52" actId="1076"/>
          <ac:spMkLst>
            <pc:docMk/>
            <pc:sldMk cId="2022291450" sldId="413"/>
            <ac:spMk id="20" creationId="{2B7CC7EC-E7C3-E3EA-0134-E6236E160B6C}"/>
          </ac:spMkLst>
        </pc:spChg>
        <pc:grpChg chg="add del mod">
          <ac:chgData name="Holger Tangermann - HR for Dynamics" userId="3b683711-845f-4ec7-a123-4a578c0c36ad" providerId="ADAL" clId="{567B7D91-08F3-4E9A-A67C-A63346A7BD6E}" dt="2024-03-27T16:15:01.404" v="52" actId="1076"/>
          <ac:grpSpMkLst>
            <pc:docMk/>
            <pc:sldMk cId="2022291450" sldId="413"/>
            <ac:grpSpMk id="7" creationId="{17E71D9D-81EC-4DFE-9C5A-691036CE0D14}"/>
          </ac:grpSpMkLst>
        </pc:grpChg>
        <pc:grpChg chg="mod">
          <ac:chgData name="Holger Tangermann - HR for Dynamics" userId="3b683711-845f-4ec7-a123-4a578c0c36ad" providerId="ADAL" clId="{567B7D91-08F3-4E9A-A67C-A63346A7BD6E}" dt="2024-03-27T16:15:01.404" v="52" actId="1076"/>
          <ac:grpSpMkLst>
            <pc:docMk/>
            <pc:sldMk cId="2022291450" sldId="413"/>
            <ac:grpSpMk id="22" creationId="{38DD6EC0-230E-0685-D621-13E2C43E6A22}"/>
          </ac:grpSpMkLst>
        </pc:grpChg>
        <pc:grpChg chg="mod">
          <ac:chgData name="Holger Tangermann - HR for Dynamics" userId="3b683711-845f-4ec7-a123-4a578c0c36ad" providerId="ADAL" clId="{567B7D91-08F3-4E9A-A67C-A63346A7BD6E}" dt="2024-03-27T16:15:01.404" v="52" actId="1076"/>
          <ac:grpSpMkLst>
            <pc:docMk/>
            <pc:sldMk cId="2022291450" sldId="413"/>
            <ac:grpSpMk id="24" creationId="{22BF532A-317D-A645-6CDA-23AC730DB713}"/>
          </ac:grpSpMkLst>
        </pc:grpChg>
        <pc:picChg chg="mod">
          <ac:chgData name="Holger Tangermann - HR for Dynamics" userId="3b683711-845f-4ec7-a123-4a578c0c36ad" providerId="ADAL" clId="{567B7D91-08F3-4E9A-A67C-A63346A7BD6E}" dt="2024-03-27T16:15:01.404" v="52" actId="1076"/>
          <ac:picMkLst>
            <pc:docMk/>
            <pc:sldMk cId="2022291450" sldId="413"/>
            <ac:picMk id="21" creationId="{DE03AC15-1A9A-0C8B-65A3-DFBD089D0A1C}"/>
          </ac:picMkLst>
        </pc:picChg>
        <pc:picChg chg="mod">
          <ac:chgData name="Holger Tangermann - HR for Dynamics" userId="3b683711-845f-4ec7-a123-4a578c0c36ad" providerId="ADAL" clId="{567B7D91-08F3-4E9A-A67C-A63346A7BD6E}" dt="2024-03-27T16:15:01.404" v="52" actId="1076"/>
          <ac:picMkLst>
            <pc:docMk/>
            <pc:sldMk cId="2022291450" sldId="413"/>
            <ac:picMk id="23" creationId="{69302590-F3DB-9377-5D94-B49F38334B94}"/>
          </ac:picMkLst>
        </pc:picChg>
        <pc:picChg chg="mod">
          <ac:chgData name="Holger Tangermann - HR for Dynamics" userId="3b683711-845f-4ec7-a123-4a578c0c36ad" providerId="ADAL" clId="{567B7D91-08F3-4E9A-A67C-A63346A7BD6E}" dt="2024-03-27T16:15:01.404" v="52" actId="1076"/>
          <ac:picMkLst>
            <pc:docMk/>
            <pc:sldMk cId="2022291450" sldId="413"/>
            <ac:picMk id="25" creationId="{E60DB65D-C546-7057-F322-9664D3A792BB}"/>
          </ac:picMkLst>
        </pc:picChg>
        <pc:picChg chg="mod">
          <ac:chgData name="Holger Tangermann - HR for Dynamics" userId="3b683711-845f-4ec7-a123-4a578c0c36ad" providerId="ADAL" clId="{567B7D91-08F3-4E9A-A67C-A63346A7BD6E}" dt="2024-03-27T16:15:01.404" v="52" actId="1076"/>
          <ac:picMkLst>
            <pc:docMk/>
            <pc:sldMk cId="2022291450" sldId="413"/>
            <ac:picMk id="26" creationId="{A415E81B-83EF-5C40-3644-E1F8E8B88918}"/>
          </ac:picMkLst>
        </pc:picChg>
        <pc:picChg chg="mod">
          <ac:chgData name="Holger Tangermann - HR for Dynamics" userId="3b683711-845f-4ec7-a123-4a578c0c36ad" providerId="ADAL" clId="{567B7D91-08F3-4E9A-A67C-A63346A7BD6E}" dt="2024-03-27T16:15:01.404" v="52" actId="1076"/>
          <ac:picMkLst>
            <pc:docMk/>
            <pc:sldMk cId="2022291450" sldId="413"/>
            <ac:picMk id="27" creationId="{24D320DC-29F3-EAFE-0E13-473FEA59685A}"/>
          </ac:picMkLst>
        </pc:picChg>
        <pc:picChg chg="mod">
          <ac:chgData name="Holger Tangermann - HR for Dynamics" userId="3b683711-845f-4ec7-a123-4a578c0c36ad" providerId="ADAL" clId="{567B7D91-08F3-4E9A-A67C-A63346A7BD6E}" dt="2024-03-27T16:15:01.404" v="52" actId="1076"/>
          <ac:picMkLst>
            <pc:docMk/>
            <pc:sldMk cId="2022291450" sldId="413"/>
            <ac:picMk id="28" creationId="{C2B23BA1-4C9D-4D5C-18B7-B5B4DFEAD0B9}"/>
          </ac:picMkLst>
        </pc:picChg>
        <pc:picChg chg="del mod">
          <ac:chgData name="Holger Tangermann - HR for Dynamics" userId="3b683711-845f-4ec7-a123-4a578c0c36ad" providerId="ADAL" clId="{567B7D91-08F3-4E9A-A67C-A63346A7BD6E}" dt="2024-03-27T16:12:15.085" v="12" actId="478"/>
          <ac:picMkLst>
            <pc:docMk/>
            <pc:sldMk cId="2022291450" sldId="413"/>
            <ac:picMk id="29" creationId="{AFB41992-B5B4-E69F-9F4C-FD5D620FC1EB}"/>
          </ac:picMkLst>
        </pc:picChg>
        <pc:picChg chg="del mod">
          <ac:chgData name="Holger Tangermann - HR for Dynamics" userId="3b683711-845f-4ec7-a123-4a578c0c36ad" providerId="ADAL" clId="{567B7D91-08F3-4E9A-A67C-A63346A7BD6E}" dt="2024-03-27T16:11:56.844" v="6" actId="478"/>
          <ac:picMkLst>
            <pc:docMk/>
            <pc:sldMk cId="2022291450" sldId="413"/>
            <ac:picMk id="30" creationId="{68E0B27F-FE40-0203-6E1C-92627B6086D2}"/>
          </ac:picMkLst>
        </pc:picChg>
        <pc:picChg chg="mod">
          <ac:chgData name="Holger Tangermann - HR for Dynamics" userId="3b683711-845f-4ec7-a123-4a578c0c36ad" providerId="ADAL" clId="{567B7D91-08F3-4E9A-A67C-A63346A7BD6E}" dt="2024-03-27T16:15:01.404" v="52" actId="1076"/>
          <ac:picMkLst>
            <pc:docMk/>
            <pc:sldMk cId="2022291450" sldId="413"/>
            <ac:picMk id="31" creationId="{77AB9C57-1752-A637-718C-A5C6A5364CFF}"/>
          </ac:picMkLst>
        </pc:picChg>
        <pc:picChg chg="mod">
          <ac:chgData name="Holger Tangermann - HR for Dynamics" userId="3b683711-845f-4ec7-a123-4a578c0c36ad" providerId="ADAL" clId="{567B7D91-08F3-4E9A-A67C-A63346A7BD6E}" dt="2024-03-27T16:15:01.404" v="52" actId="1076"/>
          <ac:picMkLst>
            <pc:docMk/>
            <pc:sldMk cId="2022291450" sldId="413"/>
            <ac:picMk id="32" creationId="{AA1468F4-530D-294A-9251-93ADC5393982}"/>
          </ac:picMkLst>
        </pc:picChg>
        <pc:picChg chg="del mod">
          <ac:chgData name="Holger Tangermann - HR for Dynamics" userId="3b683711-845f-4ec7-a123-4a578c0c36ad" providerId="ADAL" clId="{567B7D91-08F3-4E9A-A67C-A63346A7BD6E}" dt="2024-03-27T16:11:59.641" v="7" actId="478"/>
          <ac:picMkLst>
            <pc:docMk/>
            <pc:sldMk cId="2022291450" sldId="413"/>
            <ac:picMk id="33" creationId="{D90FFC85-E0D0-06AB-4734-F2088F8E85CA}"/>
          </ac:picMkLst>
        </pc:picChg>
        <pc:picChg chg="mod">
          <ac:chgData name="Holger Tangermann - HR for Dynamics" userId="3b683711-845f-4ec7-a123-4a578c0c36ad" providerId="ADAL" clId="{567B7D91-08F3-4E9A-A67C-A63346A7BD6E}" dt="2024-03-27T16:15:01.404" v="52" actId="1076"/>
          <ac:picMkLst>
            <pc:docMk/>
            <pc:sldMk cId="2022291450" sldId="413"/>
            <ac:picMk id="34" creationId="{BEFB4BB2-58CD-818B-2B02-7208FB0E7163}"/>
          </ac:picMkLst>
        </pc:picChg>
        <pc:picChg chg="mod">
          <ac:chgData name="Holger Tangermann - HR for Dynamics" userId="3b683711-845f-4ec7-a123-4a578c0c36ad" providerId="ADAL" clId="{567B7D91-08F3-4E9A-A67C-A63346A7BD6E}" dt="2024-03-27T16:15:01.404" v="52" actId="1076"/>
          <ac:picMkLst>
            <pc:docMk/>
            <pc:sldMk cId="2022291450" sldId="413"/>
            <ac:picMk id="35" creationId="{67348B89-9AA8-F1DA-0284-D976B0DC41CE}"/>
          </ac:picMkLst>
        </pc:picChg>
        <pc:picChg chg="del">
          <ac:chgData name="Holger Tangermann - HR for Dynamics" userId="3b683711-845f-4ec7-a123-4a578c0c36ad" providerId="ADAL" clId="{567B7D91-08F3-4E9A-A67C-A63346A7BD6E}" dt="2024-03-27T16:11:31.108" v="0" actId="478"/>
          <ac:picMkLst>
            <pc:docMk/>
            <pc:sldMk cId="2022291450" sldId="413"/>
            <ac:picMk id="36" creationId="{403D443C-45C3-47F1-21E3-2E192B0FEDF8}"/>
          </ac:picMkLst>
        </pc:picChg>
        <pc:picChg chg="del mod">
          <ac:chgData name="Holger Tangermann - HR for Dynamics" userId="3b683711-845f-4ec7-a123-4a578c0c36ad" providerId="ADAL" clId="{567B7D91-08F3-4E9A-A67C-A63346A7BD6E}" dt="2024-03-27T16:11:36.286" v="1" actId="478"/>
          <ac:picMkLst>
            <pc:docMk/>
            <pc:sldMk cId="2022291450" sldId="413"/>
            <ac:picMk id="37" creationId="{D47E3805-1100-0742-495D-5E4367A5A4B8}"/>
          </ac:picMkLst>
        </pc:picChg>
        <pc:picChg chg="mod">
          <ac:chgData name="Holger Tangermann - HR for Dynamics" userId="3b683711-845f-4ec7-a123-4a578c0c36ad" providerId="ADAL" clId="{567B7D91-08F3-4E9A-A67C-A63346A7BD6E}" dt="2024-03-27T16:15:01.404" v="52" actId="1076"/>
          <ac:picMkLst>
            <pc:docMk/>
            <pc:sldMk cId="2022291450" sldId="413"/>
            <ac:picMk id="38" creationId="{C8530A75-F436-20F3-9E75-D4CAC63C895F}"/>
          </ac:picMkLst>
        </pc:picChg>
        <pc:picChg chg="mod">
          <ac:chgData name="Holger Tangermann - HR for Dynamics" userId="3b683711-845f-4ec7-a123-4a578c0c36ad" providerId="ADAL" clId="{567B7D91-08F3-4E9A-A67C-A63346A7BD6E}" dt="2024-03-27T16:15:01.404" v="52" actId="1076"/>
          <ac:picMkLst>
            <pc:docMk/>
            <pc:sldMk cId="2022291450" sldId="413"/>
            <ac:picMk id="39" creationId="{5EA926DF-A992-5E14-63C2-089973119D94}"/>
          </ac:picMkLst>
        </pc:picChg>
        <pc:picChg chg="mod">
          <ac:chgData name="Holger Tangermann - HR for Dynamics" userId="3b683711-845f-4ec7-a123-4a578c0c36ad" providerId="ADAL" clId="{567B7D91-08F3-4E9A-A67C-A63346A7BD6E}" dt="2024-03-27T16:15:01.404" v="52" actId="1076"/>
          <ac:picMkLst>
            <pc:docMk/>
            <pc:sldMk cId="2022291450" sldId="413"/>
            <ac:picMk id="40" creationId="{EC71295C-B00C-77D6-FF76-50EAE0A14184}"/>
          </ac:picMkLst>
        </pc:picChg>
        <pc:picChg chg="mod">
          <ac:chgData name="Holger Tangermann - HR for Dynamics" userId="3b683711-845f-4ec7-a123-4a578c0c36ad" providerId="ADAL" clId="{567B7D91-08F3-4E9A-A67C-A63346A7BD6E}" dt="2024-03-27T16:15:01.404" v="52" actId="1076"/>
          <ac:picMkLst>
            <pc:docMk/>
            <pc:sldMk cId="2022291450" sldId="413"/>
            <ac:picMk id="41" creationId="{31704C75-51EF-518F-7F9F-AF9CD6F3DE12}"/>
          </ac:picMkLst>
        </pc:picChg>
        <pc:picChg chg="mod">
          <ac:chgData name="Holger Tangermann - HR for Dynamics" userId="3b683711-845f-4ec7-a123-4a578c0c36ad" providerId="ADAL" clId="{567B7D91-08F3-4E9A-A67C-A63346A7BD6E}" dt="2024-03-27T16:15:01.404" v="52" actId="1076"/>
          <ac:picMkLst>
            <pc:docMk/>
            <pc:sldMk cId="2022291450" sldId="413"/>
            <ac:picMk id="42" creationId="{EB1D2C50-C460-0C00-4831-D645D6DEF80E}"/>
          </ac:picMkLst>
        </pc:picChg>
        <pc:picChg chg="mod">
          <ac:chgData name="Holger Tangermann - HR for Dynamics" userId="3b683711-845f-4ec7-a123-4a578c0c36ad" providerId="ADAL" clId="{567B7D91-08F3-4E9A-A67C-A63346A7BD6E}" dt="2024-03-27T16:15:01.404" v="52" actId="1076"/>
          <ac:picMkLst>
            <pc:docMk/>
            <pc:sldMk cId="2022291450" sldId="413"/>
            <ac:picMk id="43" creationId="{FE3D84D4-3922-34E3-187B-15868A8D952F}"/>
          </ac:picMkLst>
        </pc:picChg>
        <pc:picChg chg="mod">
          <ac:chgData name="Holger Tangermann - HR for Dynamics" userId="3b683711-845f-4ec7-a123-4a578c0c36ad" providerId="ADAL" clId="{567B7D91-08F3-4E9A-A67C-A63346A7BD6E}" dt="2024-03-27T16:15:01.404" v="52" actId="1076"/>
          <ac:picMkLst>
            <pc:docMk/>
            <pc:sldMk cId="2022291450" sldId="413"/>
            <ac:picMk id="44" creationId="{C3424342-7EC5-D2B0-0949-BEC478715643}"/>
          </ac:picMkLst>
        </pc:picChg>
        <pc:picChg chg="mod">
          <ac:chgData name="Holger Tangermann - HR for Dynamics" userId="3b683711-845f-4ec7-a123-4a578c0c36ad" providerId="ADAL" clId="{567B7D91-08F3-4E9A-A67C-A63346A7BD6E}" dt="2024-03-27T16:15:01.404" v="52" actId="1076"/>
          <ac:picMkLst>
            <pc:docMk/>
            <pc:sldMk cId="2022291450" sldId="413"/>
            <ac:picMk id="45" creationId="{CA2D8ED7-0116-3922-7D7E-DCDC7F571E07}"/>
          </ac:picMkLst>
        </pc:picChg>
        <pc:picChg chg="del mod">
          <ac:chgData name="Holger Tangermann - HR for Dynamics" userId="3b683711-845f-4ec7-a123-4a578c0c36ad" providerId="ADAL" clId="{567B7D91-08F3-4E9A-A67C-A63346A7BD6E}" dt="2024-03-27T16:11:37.132" v="2" actId="478"/>
          <ac:picMkLst>
            <pc:docMk/>
            <pc:sldMk cId="2022291450" sldId="413"/>
            <ac:picMk id="46" creationId="{4B9B2A75-500B-7D54-32A5-BC78A8DC7C19}"/>
          </ac:picMkLst>
        </pc:picChg>
        <pc:picChg chg="mod">
          <ac:chgData name="Holger Tangermann - HR for Dynamics" userId="3b683711-845f-4ec7-a123-4a578c0c36ad" providerId="ADAL" clId="{567B7D91-08F3-4E9A-A67C-A63346A7BD6E}" dt="2024-03-27T16:15:01.404" v="52" actId="1076"/>
          <ac:picMkLst>
            <pc:docMk/>
            <pc:sldMk cId="2022291450" sldId="413"/>
            <ac:picMk id="47" creationId="{D4CDAEDF-63F3-2AAE-B4EC-19D7C82F6757}"/>
          </ac:picMkLst>
        </pc:picChg>
        <pc:picChg chg="mod">
          <ac:chgData name="Holger Tangermann - HR for Dynamics" userId="3b683711-845f-4ec7-a123-4a578c0c36ad" providerId="ADAL" clId="{567B7D91-08F3-4E9A-A67C-A63346A7BD6E}" dt="2024-03-27T16:15:01.404" v="52" actId="1076"/>
          <ac:picMkLst>
            <pc:docMk/>
            <pc:sldMk cId="2022291450" sldId="413"/>
            <ac:picMk id="48" creationId="{78CC5C20-3204-FABC-4673-8062D69272D1}"/>
          </ac:picMkLst>
        </pc:picChg>
        <pc:picChg chg="del mod">
          <ac:chgData name="Holger Tangermann - HR for Dynamics" userId="3b683711-845f-4ec7-a123-4a578c0c36ad" providerId="ADAL" clId="{567B7D91-08F3-4E9A-A67C-A63346A7BD6E}" dt="2024-03-27T16:13:47.778" v="28" actId="478"/>
          <ac:picMkLst>
            <pc:docMk/>
            <pc:sldMk cId="2022291450" sldId="413"/>
            <ac:picMk id="49" creationId="{908110DF-400C-7815-5BC3-AD244CA2BAAC}"/>
          </ac:picMkLst>
        </pc:picChg>
        <pc:picChg chg="mod">
          <ac:chgData name="Holger Tangermann - HR for Dynamics" userId="3b683711-845f-4ec7-a123-4a578c0c36ad" providerId="ADAL" clId="{567B7D91-08F3-4E9A-A67C-A63346A7BD6E}" dt="2024-03-27T16:15:01.404" v="52" actId="1076"/>
          <ac:picMkLst>
            <pc:docMk/>
            <pc:sldMk cId="2022291450" sldId="413"/>
            <ac:picMk id="50" creationId="{2D9C01AB-9C4A-0F87-E1B9-4274D5386FA6}"/>
          </ac:picMkLst>
        </pc:picChg>
        <pc:picChg chg="mod">
          <ac:chgData name="Holger Tangermann - HR for Dynamics" userId="3b683711-845f-4ec7-a123-4a578c0c36ad" providerId="ADAL" clId="{567B7D91-08F3-4E9A-A67C-A63346A7BD6E}" dt="2024-03-27T16:15:01.404" v="52" actId="1076"/>
          <ac:picMkLst>
            <pc:docMk/>
            <pc:sldMk cId="2022291450" sldId="413"/>
            <ac:picMk id="51" creationId="{EFDA9087-0544-24BA-18CB-5DE7F42BAE8F}"/>
          </ac:picMkLst>
        </pc:picChg>
        <pc:picChg chg="mod">
          <ac:chgData name="Holger Tangermann - HR for Dynamics" userId="3b683711-845f-4ec7-a123-4a578c0c36ad" providerId="ADAL" clId="{567B7D91-08F3-4E9A-A67C-A63346A7BD6E}" dt="2024-03-27T16:15:01.404" v="52" actId="1076"/>
          <ac:picMkLst>
            <pc:docMk/>
            <pc:sldMk cId="2022291450" sldId="413"/>
            <ac:picMk id="52" creationId="{289BAFA1-83F4-DFA3-EFF2-784228840808}"/>
          </ac:picMkLst>
        </pc:picChg>
        <pc:picChg chg="mod">
          <ac:chgData name="Holger Tangermann - HR for Dynamics" userId="3b683711-845f-4ec7-a123-4a578c0c36ad" providerId="ADAL" clId="{567B7D91-08F3-4E9A-A67C-A63346A7BD6E}" dt="2024-03-27T16:15:01.404" v="52" actId="1076"/>
          <ac:picMkLst>
            <pc:docMk/>
            <pc:sldMk cId="2022291450" sldId="413"/>
            <ac:picMk id="53" creationId="{2252CF1F-DCDF-4003-8E53-3989C5D4B3DB}"/>
          </ac:picMkLst>
        </pc:picChg>
        <pc:picChg chg="del mod">
          <ac:chgData name="Holger Tangermann - HR for Dynamics" userId="3b683711-845f-4ec7-a123-4a578c0c36ad" providerId="ADAL" clId="{567B7D91-08F3-4E9A-A67C-A63346A7BD6E}" dt="2024-03-27T16:11:40.099" v="4" actId="478"/>
          <ac:picMkLst>
            <pc:docMk/>
            <pc:sldMk cId="2022291450" sldId="413"/>
            <ac:picMk id="54" creationId="{94FCEEA6-D3D2-ED2F-B0E6-94608DEBE9AE}"/>
          </ac:picMkLst>
        </pc:picChg>
        <pc:picChg chg="mod">
          <ac:chgData name="Holger Tangermann - HR for Dynamics" userId="3b683711-845f-4ec7-a123-4a578c0c36ad" providerId="ADAL" clId="{567B7D91-08F3-4E9A-A67C-A63346A7BD6E}" dt="2024-03-27T16:15:01.404" v="52" actId="1076"/>
          <ac:picMkLst>
            <pc:docMk/>
            <pc:sldMk cId="2022291450" sldId="413"/>
            <ac:picMk id="55" creationId="{EA227EC8-315C-67CB-6EB7-041417E54D64}"/>
          </ac:picMkLst>
        </pc:picChg>
        <pc:picChg chg="mod">
          <ac:chgData name="Holger Tangermann - HR for Dynamics" userId="3b683711-845f-4ec7-a123-4a578c0c36ad" providerId="ADAL" clId="{567B7D91-08F3-4E9A-A67C-A63346A7BD6E}" dt="2024-03-27T16:15:01.404" v="52" actId="1076"/>
          <ac:picMkLst>
            <pc:docMk/>
            <pc:sldMk cId="2022291450" sldId="413"/>
            <ac:picMk id="56" creationId="{5F3DD01B-DC59-E5AD-7D2A-0B2D0170132B}"/>
          </ac:picMkLst>
        </pc:picChg>
        <pc:picChg chg="mod">
          <ac:chgData name="Holger Tangermann - HR for Dynamics" userId="3b683711-845f-4ec7-a123-4a578c0c36ad" providerId="ADAL" clId="{567B7D91-08F3-4E9A-A67C-A63346A7BD6E}" dt="2024-03-27T16:15:01.404" v="52" actId="1076"/>
          <ac:picMkLst>
            <pc:docMk/>
            <pc:sldMk cId="2022291450" sldId="413"/>
            <ac:picMk id="57" creationId="{791A0C51-D636-1406-8BF0-E310383363BE}"/>
          </ac:picMkLst>
        </pc:picChg>
        <pc:picChg chg="mod">
          <ac:chgData name="Holger Tangermann - HR for Dynamics" userId="3b683711-845f-4ec7-a123-4a578c0c36ad" providerId="ADAL" clId="{567B7D91-08F3-4E9A-A67C-A63346A7BD6E}" dt="2024-03-27T16:15:01.404" v="52" actId="1076"/>
          <ac:picMkLst>
            <pc:docMk/>
            <pc:sldMk cId="2022291450" sldId="413"/>
            <ac:picMk id="58" creationId="{26A75DE3-0DEE-3C2D-718E-0D277EFEFC5D}"/>
          </ac:picMkLst>
        </pc:picChg>
        <pc:picChg chg="mod">
          <ac:chgData name="Holger Tangermann - HR for Dynamics" userId="3b683711-845f-4ec7-a123-4a578c0c36ad" providerId="ADAL" clId="{567B7D91-08F3-4E9A-A67C-A63346A7BD6E}" dt="2024-03-27T16:15:01.404" v="52" actId="1076"/>
          <ac:picMkLst>
            <pc:docMk/>
            <pc:sldMk cId="2022291450" sldId="413"/>
            <ac:picMk id="59" creationId="{21F08D95-E5B2-DADD-20AD-E4E6797C7BC2}"/>
          </ac:picMkLst>
        </pc:picChg>
        <pc:picChg chg="mod">
          <ac:chgData name="Holger Tangermann - HR for Dynamics" userId="3b683711-845f-4ec7-a123-4a578c0c36ad" providerId="ADAL" clId="{567B7D91-08F3-4E9A-A67C-A63346A7BD6E}" dt="2024-03-27T16:15:01.404" v="52" actId="1076"/>
          <ac:picMkLst>
            <pc:docMk/>
            <pc:sldMk cId="2022291450" sldId="413"/>
            <ac:picMk id="60" creationId="{5ADCEE42-5F03-F1A5-4738-F2E3CC8391CE}"/>
          </ac:picMkLst>
        </pc:picChg>
        <pc:picChg chg="mod">
          <ac:chgData name="Holger Tangermann - HR for Dynamics" userId="3b683711-845f-4ec7-a123-4a578c0c36ad" providerId="ADAL" clId="{567B7D91-08F3-4E9A-A67C-A63346A7BD6E}" dt="2024-03-27T16:15:01.404" v="52" actId="1076"/>
          <ac:picMkLst>
            <pc:docMk/>
            <pc:sldMk cId="2022291450" sldId="413"/>
            <ac:picMk id="61" creationId="{1CC83F0E-3271-A642-1447-813A6641D86C}"/>
          </ac:picMkLst>
        </pc:picChg>
        <pc:picChg chg="mod">
          <ac:chgData name="Holger Tangermann - HR for Dynamics" userId="3b683711-845f-4ec7-a123-4a578c0c36ad" providerId="ADAL" clId="{567B7D91-08F3-4E9A-A67C-A63346A7BD6E}" dt="2024-03-27T16:15:01.404" v="52" actId="1076"/>
          <ac:picMkLst>
            <pc:docMk/>
            <pc:sldMk cId="2022291450" sldId="413"/>
            <ac:picMk id="62" creationId="{94FB24EC-900C-8F16-D636-3D158DE501F5}"/>
          </ac:picMkLst>
        </pc:picChg>
        <pc:picChg chg="mod">
          <ac:chgData name="Holger Tangermann - HR for Dynamics" userId="3b683711-845f-4ec7-a123-4a578c0c36ad" providerId="ADAL" clId="{567B7D91-08F3-4E9A-A67C-A63346A7BD6E}" dt="2024-03-27T16:15:01.404" v="52" actId="1076"/>
          <ac:picMkLst>
            <pc:docMk/>
            <pc:sldMk cId="2022291450" sldId="413"/>
            <ac:picMk id="63" creationId="{4B2DE71A-323B-04B0-681C-FBFCAE98023E}"/>
          </ac:picMkLst>
        </pc:picChg>
        <pc:picChg chg="mod">
          <ac:chgData name="Holger Tangermann - HR for Dynamics" userId="3b683711-845f-4ec7-a123-4a578c0c36ad" providerId="ADAL" clId="{567B7D91-08F3-4E9A-A67C-A63346A7BD6E}" dt="2024-03-27T16:15:01.404" v="52" actId="1076"/>
          <ac:picMkLst>
            <pc:docMk/>
            <pc:sldMk cId="2022291450" sldId="413"/>
            <ac:picMk id="64" creationId="{E6A66965-3D98-A6EA-8232-4D67DE8D05D9}"/>
          </ac:picMkLst>
        </pc:picChg>
        <pc:picChg chg="mod">
          <ac:chgData name="Holger Tangermann - HR for Dynamics" userId="3b683711-845f-4ec7-a123-4a578c0c36ad" providerId="ADAL" clId="{567B7D91-08F3-4E9A-A67C-A63346A7BD6E}" dt="2024-03-27T16:15:01.404" v="52" actId="1076"/>
          <ac:picMkLst>
            <pc:docMk/>
            <pc:sldMk cId="2022291450" sldId="413"/>
            <ac:picMk id="65" creationId="{6D8C4E9F-9D3C-7D31-D2E4-01FB0CE957B9}"/>
          </ac:picMkLst>
        </pc:picChg>
        <pc:picChg chg="mod">
          <ac:chgData name="Holger Tangermann - HR for Dynamics" userId="3b683711-845f-4ec7-a123-4a578c0c36ad" providerId="ADAL" clId="{567B7D91-08F3-4E9A-A67C-A63346A7BD6E}" dt="2024-03-27T16:15:01.404" v="52" actId="1076"/>
          <ac:picMkLst>
            <pc:docMk/>
            <pc:sldMk cId="2022291450" sldId="413"/>
            <ac:picMk id="66" creationId="{835F98C3-6C45-A973-63AD-C15A946BD0F9}"/>
          </ac:picMkLst>
        </pc:picChg>
        <pc:picChg chg="mod">
          <ac:chgData name="Holger Tangermann - HR for Dynamics" userId="3b683711-845f-4ec7-a123-4a578c0c36ad" providerId="ADAL" clId="{567B7D91-08F3-4E9A-A67C-A63346A7BD6E}" dt="2024-03-27T16:15:01.404" v="52" actId="1076"/>
          <ac:picMkLst>
            <pc:docMk/>
            <pc:sldMk cId="2022291450" sldId="413"/>
            <ac:picMk id="67" creationId="{486E0703-BFFB-8A04-D801-2F16EB203CBF}"/>
          </ac:picMkLst>
        </pc:picChg>
        <pc:picChg chg="mod">
          <ac:chgData name="Holger Tangermann - HR for Dynamics" userId="3b683711-845f-4ec7-a123-4a578c0c36ad" providerId="ADAL" clId="{567B7D91-08F3-4E9A-A67C-A63346A7BD6E}" dt="2024-03-27T16:15:01.404" v="52" actId="1076"/>
          <ac:picMkLst>
            <pc:docMk/>
            <pc:sldMk cId="2022291450" sldId="413"/>
            <ac:picMk id="68" creationId="{7BBD139B-6A12-2575-77B1-98177AADF724}"/>
          </ac:picMkLst>
        </pc:picChg>
        <pc:picChg chg="mod">
          <ac:chgData name="Holger Tangermann - HR for Dynamics" userId="3b683711-845f-4ec7-a123-4a578c0c36ad" providerId="ADAL" clId="{567B7D91-08F3-4E9A-A67C-A63346A7BD6E}" dt="2024-03-27T16:15:01.404" v="52" actId="1076"/>
          <ac:picMkLst>
            <pc:docMk/>
            <pc:sldMk cId="2022291450" sldId="413"/>
            <ac:picMk id="69" creationId="{0808D6CA-CB1F-8ADF-76FB-72437AB218C7}"/>
          </ac:picMkLst>
        </pc:picChg>
        <pc:picChg chg="mod">
          <ac:chgData name="Holger Tangermann - HR for Dynamics" userId="3b683711-845f-4ec7-a123-4a578c0c36ad" providerId="ADAL" clId="{567B7D91-08F3-4E9A-A67C-A63346A7BD6E}" dt="2024-03-27T16:15:01.404" v="52" actId="1076"/>
          <ac:picMkLst>
            <pc:docMk/>
            <pc:sldMk cId="2022291450" sldId="413"/>
            <ac:picMk id="70" creationId="{97B3E22D-16D8-2C20-86A3-58ED8E82DC96}"/>
          </ac:picMkLst>
        </pc:picChg>
        <pc:picChg chg="mod">
          <ac:chgData name="Holger Tangermann - HR for Dynamics" userId="3b683711-845f-4ec7-a123-4a578c0c36ad" providerId="ADAL" clId="{567B7D91-08F3-4E9A-A67C-A63346A7BD6E}" dt="2024-03-27T16:15:01.404" v="52" actId="1076"/>
          <ac:picMkLst>
            <pc:docMk/>
            <pc:sldMk cId="2022291450" sldId="413"/>
            <ac:picMk id="71" creationId="{C46BD36F-F6D7-F468-890F-1A959F8981BD}"/>
          </ac:picMkLst>
        </pc:picChg>
        <pc:picChg chg="del mod">
          <ac:chgData name="Holger Tangermann - HR for Dynamics" userId="3b683711-845f-4ec7-a123-4a578c0c36ad" providerId="ADAL" clId="{567B7D91-08F3-4E9A-A67C-A63346A7BD6E}" dt="2024-03-27T16:11:51.069" v="5" actId="478"/>
          <ac:picMkLst>
            <pc:docMk/>
            <pc:sldMk cId="2022291450" sldId="413"/>
            <ac:picMk id="72" creationId="{5CEB63C8-E863-9762-7B8C-1E67E0663011}"/>
          </ac:picMkLst>
        </pc:picChg>
        <pc:picChg chg="del mod">
          <ac:chgData name="Holger Tangermann - HR for Dynamics" userId="3b683711-845f-4ec7-a123-4a578c0c36ad" providerId="ADAL" clId="{567B7D91-08F3-4E9A-A67C-A63346A7BD6E}" dt="2024-03-27T16:11:38.654" v="3" actId="478"/>
          <ac:picMkLst>
            <pc:docMk/>
            <pc:sldMk cId="2022291450" sldId="413"/>
            <ac:picMk id="73" creationId="{6206AACF-9AD4-5451-EAC0-76CAA8E7FB53}"/>
          </ac:picMkLst>
        </pc:picChg>
        <pc:picChg chg="mod">
          <ac:chgData name="Holger Tangermann - HR for Dynamics" userId="3b683711-845f-4ec7-a123-4a578c0c36ad" providerId="ADAL" clId="{567B7D91-08F3-4E9A-A67C-A63346A7BD6E}" dt="2024-03-27T16:15:01.404" v="52" actId="1076"/>
          <ac:picMkLst>
            <pc:docMk/>
            <pc:sldMk cId="2022291450" sldId="413"/>
            <ac:picMk id="74" creationId="{A4F1616A-D0D6-8B25-6741-2D104823CB50}"/>
          </ac:picMkLst>
        </pc:picChg>
        <pc:picChg chg="mod">
          <ac:chgData name="Holger Tangermann - HR for Dynamics" userId="3b683711-845f-4ec7-a123-4a578c0c36ad" providerId="ADAL" clId="{567B7D91-08F3-4E9A-A67C-A63346A7BD6E}" dt="2024-03-27T16:15:01.404" v="52" actId="1076"/>
          <ac:picMkLst>
            <pc:docMk/>
            <pc:sldMk cId="2022291450" sldId="413"/>
            <ac:picMk id="75" creationId="{47E31AA3-C502-D49F-7AA3-28AD9539C320}"/>
          </ac:picMkLst>
        </pc:picChg>
        <pc:picChg chg="mod">
          <ac:chgData name="Holger Tangermann - HR for Dynamics" userId="3b683711-845f-4ec7-a123-4a578c0c36ad" providerId="ADAL" clId="{567B7D91-08F3-4E9A-A67C-A63346A7BD6E}" dt="2024-03-27T16:15:01.404" v="52" actId="1076"/>
          <ac:picMkLst>
            <pc:docMk/>
            <pc:sldMk cId="2022291450" sldId="413"/>
            <ac:picMk id="76" creationId="{3934F8D8-E15D-A50D-580F-D7CC200C754C}"/>
          </ac:picMkLst>
        </pc:picChg>
        <pc:picChg chg="mod">
          <ac:chgData name="Holger Tangermann - HR for Dynamics" userId="3b683711-845f-4ec7-a123-4a578c0c36ad" providerId="ADAL" clId="{567B7D91-08F3-4E9A-A67C-A63346A7BD6E}" dt="2024-03-27T16:15:01.404" v="52" actId="1076"/>
          <ac:picMkLst>
            <pc:docMk/>
            <pc:sldMk cId="2022291450" sldId="413"/>
            <ac:picMk id="77" creationId="{EA96BCE9-8F1C-0EC8-9311-DCF27628D919}"/>
          </ac:picMkLst>
        </pc:picChg>
        <pc:picChg chg="mod">
          <ac:chgData name="Holger Tangermann - HR for Dynamics" userId="3b683711-845f-4ec7-a123-4a578c0c36ad" providerId="ADAL" clId="{567B7D91-08F3-4E9A-A67C-A63346A7BD6E}" dt="2024-03-27T16:15:01.404" v="52" actId="1076"/>
          <ac:picMkLst>
            <pc:docMk/>
            <pc:sldMk cId="2022291450" sldId="413"/>
            <ac:picMk id="78" creationId="{BB11B158-6F68-1408-7533-254BC40EFD83}"/>
          </ac:picMkLst>
        </pc:picChg>
        <pc:picChg chg="mod">
          <ac:chgData name="Holger Tangermann - HR for Dynamics" userId="3b683711-845f-4ec7-a123-4a578c0c36ad" providerId="ADAL" clId="{567B7D91-08F3-4E9A-A67C-A63346A7BD6E}" dt="2024-03-27T16:15:01.404" v="52" actId="1076"/>
          <ac:picMkLst>
            <pc:docMk/>
            <pc:sldMk cId="2022291450" sldId="413"/>
            <ac:picMk id="79" creationId="{F1396026-461C-4226-65C7-72459E5C3F93}"/>
          </ac:picMkLst>
        </pc:picChg>
        <pc:picChg chg="mod">
          <ac:chgData name="Holger Tangermann - HR for Dynamics" userId="3b683711-845f-4ec7-a123-4a578c0c36ad" providerId="ADAL" clId="{567B7D91-08F3-4E9A-A67C-A63346A7BD6E}" dt="2024-03-27T16:15:01.404" v="52" actId="1076"/>
          <ac:picMkLst>
            <pc:docMk/>
            <pc:sldMk cId="2022291450" sldId="413"/>
            <ac:picMk id="80" creationId="{2C9035C9-71C5-3B89-2F39-F34568A1F9C9}"/>
          </ac:picMkLst>
        </pc:picChg>
        <pc:picChg chg="mod">
          <ac:chgData name="Holger Tangermann - HR for Dynamics" userId="3b683711-845f-4ec7-a123-4a578c0c36ad" providerId="ADAL" clId="{567B7D91-08F3-4E9A-A67C-A63346A7BD6E}" dt="2024-03-27T16:15:01.404" v="52" actId="1076"/>
          <ac:picMkLst>
            <pc:docMk/>
            <pc:sldMk cId="2022291450" sldId="413"/>
            <ac:picMk id="81" creationId="{3792CD7A-BB3D-98C7-07B7-59E6B2D13237}"/>
          </ac:picMkLst>
        </pc:picChg>
        <pc:picChg chg="mod">
          <ac:chgData name="Holger Tangermann - HR for Dynamics" userId="3b683711-845f-4ec7-a123-4a578c0c36ad" providerId="ADAL" clId="{567B7D91-08F3-4E9A-A67C-A63346A7BD6E}" dt="2024-03-27T16:15:01.404" v="52" actId="1076"/>
          <ac:picMkLst>
            <pc:docMk/>
            <pc:sldMk cId="2022291450" sldId="413"/>
            <ac:picMk id="82" creationId="{FA53ABF2-93FB-48EE-FD74-85B13954491E}"/>
          </ac:picMkLst>
        </pc:picChg>
        <pc:picChg chg="mod">
          <ac:chgData name="Holger Tangermann - HR for Dynamics" userId="3b683711-845f-4ec7-a123-4a578c0c36ad" providerId="ADAL" clId="{567B7D91-08F3-4E9A-A67C-A63346A7BD6E}" dt="2024-03-27T16:15:01.404" v="52" actId="1076"/>
          <ac:picMkLst>
            <pc:docMk/>
            <pc:sldMk cId="2022291450" sldId="413"/>
            <ac:picMk id="83" creationId="{B57A10F5-9407-3730-8051-DEADAFDA91E8}"/>
          </ac:picMkLst>
        </pc:picChg>
        <pc:picChg chg="mod">
          <ac:chgData name="Holger Tangermann - HR for Dynamics" userId="3b683711-845f-4ec7-a123-4a578c0c36ad" providerId="ADAL" clId="{567B7D91-08F3-4E9A-A67C-A63346A7BD6E}" dt="2024-03-27T16:15:01.404" v="52" actId="1076"/>
          <ac:picMkLst>
            <pc:docMk/>
            <pc:sldMk cId="2022291450" sldId="413"/>
            <ac:picMk id="84" creationId="{8E9AF024-43DD-4D36-C654-89CFEF6B4F84}"/>
          </ac:picMkLst>
        </pc:picChg>
        <pc:picChg chg="mod">
          <ac:chgData name="Holger Tangermann - HR for Dynamics" userId="3b683711-845f-4ec7-a123-4a578c0c36ad" providerId="ADAL" clId="{567B7D91-08F3-4E9A-A67C-A63346A7BD6E}" dt="2024-03-27T16:15:01.404" v="52" actId="1076"/>
          <ac:picMkLst>
            <pc:docMk/>
            <pc:sldMk cId="2022291450" sldId="413"/>
            <ac:picMk id="85" creationId="{0ECC6410-F4C4-3D85-1F11-6CD128F2B27D}"/>
          </ac:picMkLst>
        </pc:picChg>
        <pc:picChg chg="mod">
          <ac:chgData name="Holger Tangermann - HR for Dynamics" userId="3b683711-845f-4ec7-a123-4a578c0c36ad" providerId="ADAL" clId="{567B7D91-08F3-4E9A-A67C-A63346A7BD6E}" dt="2024-03-27T16:15:01.404" v="52" actId="1076"/>
          <ac:picMkLst>
            <pc:docMk/>
            <pc:sldMk cId="2022291450" sldId="413"/>
            <ac:picMk id="86" creationId="{1E2C60B5-8AB9-6AC4-D528-DF97510A9D0B}"/>
          </ac:picMkLst>
        </pc:picChg>
        <pc:picChg chg="mod">
          <ac:chgData name="Holger Tangermann - HR for Dynamics" userId="3b683711-845f-4ec7-a123-4a578c0c36ad" providerId="ADAL" clId="{567B7D91-08F3-4E9A-A67C-A63346A7BD6E}" dt="2024-03-27T16:15:01.404" v="52" actId="1076"/>
          <ac:picMkLst>
            <pc:docMk/>
            <pc:sldMk cId="2022291450" sldId="413"/>
            <ac:picMk id="87" creationId="{213B072A-702D-A9B6-C0C4-62D397C42364}"/>
          </ac:picMkLst>
        </pc:picChg>
        <pc:picChg chg="mod">
          <ac:chgData name="Holger Tangermann - HR for Dynamics" userId="3b683711-845f-4ec7-a123-4a578c0c36ad" providerId="ADAL" clId="{567B7D91-08F3-4E9A-A67C-A63346A7BD6E}" dt="2024-03-27T16:15:01.404" v="52" actId="1076"/>
          <ac:picMkLst>
            <pc:docMk/>
            <pc:sldMk cId="2022291450" sldId="413"/>
            <ac:picMk id="88" creationId="{647A52DC-40DF-9B13-9870-DBF9132E7846}"/>
          </ac:picMkLst>
        </pc:picChg>
        <pc:picChg chg="mod">
          <ac:chgData name="Holger Tangermann - HR for Dynamics" userId="3b683711-845f-4ec7-a123-4a578c0c36ad" providerId="ADAL" clId="{567B7D91-08F3-4E9A-A67C-A63346A7BD6E}" dt="2024-03-27T16:15:01.404" v="52" actId="1076"/>
          <ac:picMkLst>
            <pc:docMk/>
            <pc:sldMk cId="2022291450" sldId="413"/>
            <ac:picMk id="89" creationId="{64686A1E-A3E2-350C-7E13-715E91B5D733}"/>
          </ac:picMkLst>
        </pc:picChg>
        <pc:picChg chg="mod">
          <ac:chgData name="Holger Tangermann - HR for Dynamics" userId="3b683711-845f-4ec7-a123-4a578c0c36ad" providerId="ADAL" clId="{567B7D91-08F3-4E9A-A67C-A63346A7BD6E}" dt="2024-03-27T16:15:01.404" v="52" actId="1076"/>
          <ac:picMkLst>
            <pc:docMk/>
            <pc:sldMk cId="2022291450" sldId="413"/>
            <ac:picMk id="90" creationId="{31FB8C1D-8867-5070-7C96-F633019CEEA8}"/>
          </ac:picMkLst>
        </pc:picChg>
        <pc:picChg chg="mod">
          <ac:chgData name="Holger Tangermann - HR for Dynamics" userId="3b683711-845f-4ec7-a123-4a578c0c36ad" providerId="ADAL" clId="{567B7D91-08F3-4E9A-A67C-A63346A7BD6E}" dt="2024-03-27T16:15:01.404" v="52" actId="1076"/>
          <ac:picMkLst>
            <pc:docMk/>
            <pc:sldMk cId="2022291450" sldId="413"/>
            <ac:picMk id="91" creationId="{23E3A9C4-732E-70C5-737B-9025FE255305}"/>
          </ac:picMkLst>
        </pc:picChg>
        <pc:picChg chg="mod">
          <ac:chgData name="Holger Tangermann - HR for Dynamics" userId="3b683711-845f-4ec7-a123-4a578c0c36ad" providerId="ADAL" clId="{567B7D91-08F3-4E9A-A67C-A63346A7BD6E}" dt="2024-03-27T16:15:01.404" v="52" actId="1076"/>
          <ac:picMkLst>
            <pc:docMk/>
            <pc:sldMk cId="2022291450" sldId="413"/>
            <ac:picMk id="92" creationId="{A16F89F8-A77A-BE98-9674-A4F16A5610F7}"/>
          </ac:picMkLst>
        </pc:picChg>
        <pc:picChg chg="del mod">
          <ac:chgData name="Holger Tangermann - HR for Dynamics" userId="3b683711-845f-4ec7-a123-4a578c0c36ad" providerId="ADAL" clId="{567B7D91-08F3-4E9A-A67C-A63346A7BD6E}" dt="2024-03-27T16:14:41.626" v="44" actId="478"/>
          <ac:picMkLst>
            <pc:docMk/>
            <pc:sldMk cId="2022291450" sldId="413"/>
            <ac:picMk id="93" creationId="{F525B45B-4C42-2212-0D1F-AB807B654F58}"/>
          </ac:picMkLst>
        </pc:picChg>
        <pc:picChg chg="mod">
          <ac:chgData name="Holger Tangermann - HR for Dynamics" userId="3b683711-845f-4ec7-a123-4a578c0c36ad" providerId="ADAL" clId="{567B7D91-08F3-4E9A-A67C-A63346A7BD6E}" dt="2024-03-27T16:15:01.404" v="52" actId="1076"/>
          <ac:picMkLst>
            <pc:docMk/>
            <pc:sldMk cId="2022291450" sldId="413"/>
            <ac:picMk id="94" creationId="{20649E8B-C9D5-C9DD-8819-BAA1B85D6944}"/>
          </ac:picMkLst>
        </pc:picChg>
        <pc:picChg chg="mod">
          <ac:chgData name="Holger Tangermann - HR for Dynamics" userId="3b683711-845f-4ec7-a123-4a578c0c36ad" providerId="ADAL" clId="{567B7D91-08F3-4E9A-A67C-A63346A7BD6E}" dt="2024-03-27T16:15:01.404" v="52" actId="1076"/>
          <ac:picMkLst>
            <pc:docMk/>
            <pc:sldMk cId="2022291450" sldId="413"/>
            <ac:picMk id="95" creationId="{98EBA9A7-F4DA-20E4-B409-6C2B19315962}"/>
          </ac:picMkLst>
        </pc:picChg>
        <pc:picChg chg="mod">
          <ac:chgData name="Holger Tangermann - HR for Dynamics" userId="3b683711-845f-4ec7-a123-4a578c0c36ad" providerId="ADAL" clId="{567B7D91-08F3-4E9A-A67C-A63346A7BD6E}" dt="2024-03-27T16:15:01.404" v="52" actId="1076"/>
          <ac:picMkLst>
            <pc:docMk/>
            <pc:sldMk cId="2022291450" sldId="413"/>
            <ac:picMk id="96" creationId="{13674AA3-EC26-4FCA-DA46-BE6E5708B873}"/>
          </ac:picMkLst>
        </pc:picChg>
        <pc:picChg chg="mod">
          <ac:chgData name="Holger Tangermann - HR for Dynamics" userId="3b683711-845f-4ec7-a123-4a578c0c36ad" providerId="ADAL" clId="{567B7D91-08F3-4E9A-A67C-A63346A7BD6E}" dt="2024-03-27T16:15:01.404" v="52" actId="1076"/>
          <ac:picMkLst>
            <pc:docMk/>
            <pc:sldMk cId="2022291450" sldId="413"/>
            <ac:picMk id="97" creationId="{9C14AE26-0922-F17B-455B-CCF018FF3249}"/>
          </ac:picMkLst>
        </pc:picChg>
        <pc:picChg chg="mod">
          <ac:chgData name="Holger Tangermann - HR for Dynamics" userId="3b683711-845f-4ec7-a123-4a578c0c36ad" providerId="ADAL" clId="{567B7D91-08F3-4E9A-A67C-A63346A7BD6E}" dt="2024-03-27T16:15:01.404" v="52" actId="1076"/>
          <ac:picMkLst>
            <pc:docMk/>
            <pc:sldMk cId="2022291450" sldId="413"/>
            <ac:picMk id="98" creationId="{76F193E0-51B5-476C-431E-827CD7E6D82C}"/>
          </ac:picMkLst>
        </pc:picChg>
        <pc:picChg chg="del">
          <ac:chgData name="Holger Tangermann - HR for Dynamics" userId="3b683711-845f-4ec7-a123-4a578c0c36ad" providerId="ADAL" clId="{567B7D91-08F3-4E9A-A67C-A63346A7BD6E}" dt="2024-03-27T16:12:29.920" v="13" actId="478"/>
          <ac:picMkLst>
            <pc:docMk/>
            <pc:sldMk cId="2022291450" sldId="413"/>
            <ac:picMk id="111" creationId="{5C89416C-B409-84A9-EB66-2279D4547134}"/>
          </ac:picMkLst>
        </pc:picChg>
        <pc:picChg chg="mod">
          <ac:chgData name="Holger Tangermann - HR for Dynamics" userId="3b683711-845f-4ec7-a123-4a578c0c36ad" providerId="ADAL" clId="{567B7D91-08F3-4E9A-A67C-A63346A7BD6E}" dt="2024-03-27T16:12:53.553" v="14" actId="1076"/>
          <ac:picMkLst>
            <pc:docMk/>
            <pc:sldMk cId="2022291450" sldId="413"/>
            <ac:picMk id="112" creationId="{5418AFB3-C824-E7D3-8125-8809704077B3}"/>
          </ac:picMkLst>
        </pc:picChg>
        <pc:picChg chg="mod">
          <ac:chgData name="Holger Tangermann - HR for Dynamics" userId="3b683711-845f-4ec7-a123-4a578c0c36ad" providerId="ADAL" clId="{567B7D91-08F3-4E9A-A67C-A63346A7BD6E}" dt="2024-03-27T16:12:53.553" v="14" actId="1076"/>
          <ac:picMkLst>
            <pc:docMk/>
            <pc:sldMk cId="2022291450" sldId="413"/>
            <ac:picMk id="113" creationId="{9DD7DEBC-2CD7-0F79-3766-DCF04E8F2449}"/>
          </ac:picMkLst>
        </pc:picChg>
        <pc:picChg chg="mod">
          <ac:chgData name="Holger Tangermann - HR for Dynamics" userId="3b683711-845f-4ec7-a123-4a578c0c36ad" providerId="ADAL" clId="{567B7D91-08F3-4E9A-A67C-A63346A7BD6E}" dt="2024-03-27T16:12:53.553" v="14" actId="1076"/>
          <ac:picMkLst>
            <pc:docMk/>
            <pc:sldMk cId="2022291450" sldId="413"/>
            <ac:picMk id="119" creationId="{A3B8F19A-346E-F018-6FED-FF2719AA109E}"/>
          </ac:picMkLst>
        </pc:picChg>
      </pc:sldChg>
      <pc:sldChg chg="del">
        <pc:chgData name="Holger Tangermann - HR for Dynamics" userId="3b683711-845f-4ec7-a123-4a578c0c36ad" providerId="ADAL" clId="{567B7D91-08F3-4E9A-A67C-A63346A7BD6E}" dt="2024-04-10T14:22:17.619" v="1295" actId="47"/>
        <pc:sldMkLst>
          <pc:docMk/>
          <pc:sldMk cId="180464218" sldId="417"/>
        </pc:sldMkLst>
      </pc:sldChg>
      <pc:sldChg chg="del">
        <pc:chgData name="Holger Tangermann - HR for Dynamics" userId="3b683711-845f-4ec7-a123-4a578c0c36ad" providerId="ADAL" clId="{567B7D91-08F3-4E9A-A67C-A63346A7BD6E}" dt="2024-04-10T14:22:09.732" v="1294" actId="47"/>
        <pc:sldMkLst>
          <pc:docMk/>
          <pc:sldMk cId="337219948" sldId="418"/>
        </pc:sldMkLst>
      </pc:sldChg>
      <pc:sldChg chg="addSp modSp new mod">
        <pc:chgData name="Holger Tangermann - HR for Dynamics" userId="3b683711-845f-4ec7-a123-4a578c0c36ad" providerId="ADAL" clId="{567B7D91-08F3-4E9A-A67C-A63346A7BD6E}" dt="2024-04-10T14:26:43.607" v="1416" actId="20577"/>
        <pc:sldMkLst>
          <pc:docMk/>
          <pc:sldMk cId="622164607" sldId="422"/>
        </pc:sldMkLst>
        <pc:spChg chg="mod">
          <ac:chgData name="Holger Tangermann - HR for Dynamics" userId="3b683711-845f-4ec7-a123-4a578c0c36ad" providerId="ADAL" clId="{567B7D91-08F3-4E9A-A67C-A63346A7BD6E}" dt="2024-03-27T16:25:04.971" v="95" actId="20577"/>
          <ac:spMkLst>
            <pc:docMk/>
            <pc:sldMk cId="622164607" sldId="422"/>
            <ac:spMk id="2" creationId="{7A05D9F2-CD1C-23B9-F079-04E232803ECE}"/>
          </ac:spMkLst>
        </pc:spChg>
        <pc:spChg chg="add mod">
          <ac:chgData name="Holger Tangermann - HR for Dynamics" userId="3b683711-845f-4ec7-a123-4a578c0c36ad" providerId="ADAL" clId="{567B7D91-08F3-4E9A-A67C-A63346A7BD6E}" dt="2024-04-10T14:26:43.607" v="1416" actId="20577"/>
          <ac:spMkLst>
            <pc:docMk/>
            <pc:sldMk cId="622164607" sldId="422"/>
            <ac:spMk id="4" creationId="{C5DA4BCC-45EA-894C-79BF-EABF85B08D80}"/>
          </ac:spMkLst>
        </pc:spChg>
      </pc:sldChg>
      <pc:sldChg chg="modSp new mod ord">
        <pc:chgData name="Holger Tangermann - HR for Dynamics" userId="3b683711-845f-4ec7-a123-4a578c0c36ad" providerId="ADAL" clId="{567B7D91-08F3-4E9A-A67C-A63346A7BD6E}" dt="2024-03-28T09:39:17.083" v="1293" actId="1076"/>
        <pc:sldMkLst>
          <pc:docMk/>
          <pc:sldMk cId="2858713514" sldId="423"/>
        </pc:sldMkLst>
        <pc:spChg chg="mod">
          <ac:chgData name="Holger Tangermann - HR for Dynamics" userId="3b683711-845f-4ec7-a123-4a578c0c36ad" providerId="ADAL" clId="{567B7D91-08F3-4E9A-A67C-A63346A7BD6E}" dt="2024-03-28T09:16:34.650" v="371" actId="20577"/>
          <ac:spMkLst>
            <pc:docMk/>
            <pc:sldMk cId="2858713514" sldId="423"/>
            <ac:spMk id="2" creationId="{2CA86D01-0F8B-C915-F880-BF3666C85021}"/>
          </ac:spMkLst>
        </pc:spChg>
        <pc:spChg chg="mod">
          <ac:chgData name="Holger Tangermann - HR for Dynamics" userId="3b683711-845f-4ec7-a123-4a578c0c36ad" providerId="ADAL" clId="{567B7D91-08F3-4E9A-A67C-A63346A7BD6E}" dt="2024-03-28T09:39:17.083" v="1293" actId="1076"/>
          <ac:spMkLst>
            <pc:docMk/>
            <pc:sldMk cId="2858713514" sldId="423"/>
            <ac:spMk id="3" creationId="{49CAC42E-63CB-B001-84E7-3AD90D124E39}"/>
          </ac:spMkLst>
        </pc:spChg>
      </pc:sldChg>
      <pc:sldChg chg="modSp add del mod">
        <pc:chgData name="Holger Tangermann - HR for Dynamics" userId="3b683711-845f-4ec7-a123-4a578c0c36ad" providerId="ADAL" clId="{567B7D91-08F3-4E9A-A67C-A63346A7BD6E}" dt="2024-04-10T14:25:32.729" v="1389" actId="47"/>
        <pc:sldMkLst>
          <pc:docMk/>
          <pc:sldMk cId="2343546707" sldId="424"/>
        </pc:sldMkLst>
        <pc:spChg chg="mod">
          <ac:chgData name="Holger Tangermann - HR for Dynamics" userId="3b683711-845f-4ec7-a123-4a578c0c36ad" providerId="ADAL" clId="{567B7D91-08F3-4E9A-A67C-A63346A7BD6E}" dt="2024-04-10T14:24:02.995" v="1388" actId="20577"/>
          <ac:spMkLst>
            <pc:docMk/>
            <pc:sldMk cId="2343546707" sldId="424"/>
            <ac:spMk id="2" creationId="{2CA86D01-0F8B-C915-F880-BF3666C85021}"/>
          </ac:spMkLst>
        </pc:spChg>
        <pc:spChg chg="mod">
          <ac:chgData name="Holger Tangermann - HR for Dynamics" userId="3b683711-845f-4ec7-a123-4a578c0c36ad" providerId="ADAL" clId="{567B7D91-08F3-4E9A-A67C-A63346A7BD6E}" dt="2024-04-10T14:23:54.506" v="1370" actId="20577"/>
          <ac:spMkLst>
            <pc:docMk/>
            <pc:sldMk cId="2343546707" sldId="424"/>
            <ac:spMk id="3" creationId="{49CAC42E-63CB-B001-84E7-3AD90D124E39}"/>
          </ac:spMkLst>
        </pc:spChg>
      </pc:sldChg>
    </pc:docChg>
  </pc:docChgLst>
  <pc:docChgLst>
    <pc:chgData name="Franziskus Lorey - Hubdrive.com" userId="472a1a07-c563-412f-861d-eed20bd8e491" providerId="ADAL" clId="{8BA55991-C6CF-4C9D-ADB6-B5343EDACA9F}"/>
    <pc:docChg chg="undo custSel addSld delSld modSld sldOrd">
      <pc:chgData name="Franziskus Lorey - Hubdrive.com" userId="472a1a07-c563-412f-861d-eed20bd8e491" providerId="ADAL" clId="{8BA55991-C6CF-4C9D-ADB6-B5343EDACA9F}" dt="2024-03-28T08:56:54.866" v="1344" actId="404"/>
      <pc:docMkLst>
        <pc:docMk/>
      </pc:docMkLst>
      <pc:sldChg chg="del">
        <pc:chgData name="Franziskus Lorey - Hubdrive.com" userId="472a1a07-c563-412f-861d-eed20bd8e491" providerId="ADAL" clId="{8BA55991-C6CF-4C9D-ADB6-B5343EDACA9F}" dt="2024-03-27T13:25:22.301" v="116" actId="47"/>
        <pc:sldMkLst>
          <pc:docMk/>
          <pc:sldMk cId="1435967946" sldId="256"/>
        </pc:sldMkLst>
      </pc:sldChg>
      <pc:sldChg chg="addSp delSp modSp del mod modClrScheme chgLayout">
        <pc:chgData name="Franziskus Lorey - Hubdrive.com" userId="472a1a07-c563-412f-861d-eed20bd8e491" providerId="ADAL" clId="{8BA55991-C6CF-4C9D-ADB6-B5343EDACA9F}" dt="2024-03-27T13:25:23.410" v="117" actId="47"/>
        <pc:sldMkLst>
          <pc:docMk/>
          <pc:sldMk cId="3552958378" sldId="257"/>
        </pc:sldMkLst>
        <pc:spChg chg="add mod ord">
          <ac:chgData name="Franziskus Lorey - Hubdrive.com" userId="472a1a07-c563-412f-861d-eed20bd8e491" providerId="ADAL" clId="{8BA55991-C6CF-4C9D-ADB6-B5343EDACA9F}" dt="2024-03-27T13:21:36.298" v="0" actId="700"/>
          <ac:spMkLst>
            <pc:docMk/>
            <pc:sldMk cId="3552958378" sldId="257"/>
            <ac:spMk id="2" creationId="{04CD2961-9DCD-8DC2-B7B6-11EE89BDFFAC}"/>
          </ac:spMkLst>
        </pc:spChg>
        <pc:spChg chg="add mod ord">
          <ac:chgData name="Franziskus Lorey - Hubdrive.com" userId="472a1a07-c563-412f-861d-eed20bd8e491" providerId="ADAL" clId="{8BA55991-C6CF-4C9D-ADB6-B5343EDACA9F}" dt="2024-03-27T13:21:36.298" v="0" actId="700"/>
          <ac:spMkLst>
            <pc:docMk/>
            <pc:sldMk cId="3552958378" sldId="257"/>
            <ac:spMk id="3" creationId="{1B74E8F2-D688-2015-AAF0-8B8FA31A545A}"/>
          </ac:spMkLst>
        </pc:spChg>
        <pc:spChg chg="add mod ord">
          <ac:chgData name="Franziskus Lorey - Hubdrive.com" userId="472a1a07-c563-412f-861d-eed20bd8e491" providerId="ADAL" clId="{8BA55991-C6CF-4C9D-ADB6-B5343EDACA9F}" dt="2024-03-27T13:21:36.298" v="0" actId="700"/>
          <ac:spMkLst>
            <pc:docMk/>
            <pc:sldMk cId="3552958378" sldId="257"/>
            <ac:spMk id="4" creationId="{5A33153F-0A4B-C4FE-1E8F-F6BFDCA9AA9B}"/>
          </ac:spMkLst>
        </pc:spChg>
        <pc:spChg chg="del mod ord">
          <ac:chgData name="Franziskus Lorey - Hubdrive.com" userId="472a1a07-c563-412f-861d-eed20bd8e491" providerId="ADAL" clId="{8BA55991-C6CF-4C9D-ADB6-B5343EDACA9F}" dt="2024-03-27T13:21:36.298" v="0" actId="700"/>
          <ac:spMkLst>
            <pc:docMk/>
            <pc:sldMk cId="3552958378" sldId="257"/>
            <ac:spMk id="6" creationId="{038C1443-3AB7-FB41-63B9-9CFB6658A0BA}"/>
          </ac:spMkLst>
        </pc:spChg>
        <pc:spChg chg="del mod ord">
          <ac:chgData name="Franziskus Lorey - Hubdrive.com" userId="472a1a07-c563-412f-861d-eed20bd8e491" providerId="ADAL" clId="{8BA55991-C6CF-4C9D-ADB6-B5343EDACA9F}" dt="2024-03-27T13:21:36.298" v="0" actId="700"/>
          <ac:spMkLst>
            <pc:docMk/>
            <pc:sldMk cId="3552958378" sldId="257"/>
            <ac:spMk id="7" creationId="{AF6D50F1-BCFD-F9B8-5C4F-5D72B93FD1D2}"/>
          </ac:spMkLst>
        </pc:spChg>
      </pc:sldChg>
      <pc:sldChg chg="modSp add del mod">
        <pc:chgData name="Franziskus Lorey - Hubdrive.com" userId="472a1a07-c563-412f-861d-eed20bd8e491" providerId="ADAL" clId="{8BA55991-C6CF-4C9D-ADB6-B5343EDACA9F}" dt="2024-03-27T13:25:19.892" v="115"/>
        <pc:sldMkLst>
          <pc:docMk/>
          <pc:sldMk cId="1487513273" sldId="275"/>
        </pc:sldMkLst>
        <pc:spChg chg="mod">
          <ac:chgData name="Franziskus Lorey - Hubdrive.com" userId="472a1a07-c563-412f-861d-eed20bd8e491" providerId="ADAL" clId="{8BA55991-C6CF-4C9D-ADB6-B5343EDACA9F}" dt="2024-03-27T13:25:05.393" v="114" actId="20577"/>
          <ac:spMkLst>
            <pc:docMk/>
            <pc:sldMk cId="1487513273" sldId="275"/>
            <ac:spMk id="4" creationId="{0D283FAC-DC07-EEC1-2989-C5E8A7190FF9}"/>
          </ac:spMkLst>
        </pc:spChg>
        <pc:spChg chg="mod">
          <ac:chgData name="Franziskus Lorey - Hubdrive.com" userId="472a1a07-c563-412f-861d-eed20bd8e491" providerId="ADAL" clId="{8BA55991-C6CF-4C9D-ADB6-B5343EDACA9F}" dt="2024-03-27T13:25:19.892" v="115"/>
          <ac:spMkLst>
            <pc:docMk/>
            <pc:sldMk cId="1487513273" sldId="275"/>
            <ac:spMk id="5" creationId="{60374EF3-704A-5E00-9818-BD36F861EAB3}"/>
          </ac:spMkLst>
        </pc:spChg>
      </pc:sldChg>
      <pc:sldChg chg="modSp add mod ord">
        <pc:chgData name="Franziskus Lorey - Hubdrive.com" userId="472a1a07-c563-412f-861d-eed20bd8e491" providerId="ADAL" clId="{8BA55991-C6CF-4C9D-ADB6-B5343EDACA9F}" dt="2024-03-27T13:44:00.244" v="416"/>
        <pc:sldMkLst>
          <pc:docMk/>
          <pc:sldMk cId="1228916024" sldId="393"/>
        </pc:sldMkLst>
        <pc:spChg chg="mod">
          <ac:chgData name="Franziskus Lorey - Hubdrive.com" userId="472a1a07-c563-412f-861d-eed20bd8e491" providerId="ADAL" clId="{8BA55991-C6CF-4C9D-ADB6-B5343EDACA9F}" dt="2024-03-27T13:27:18.221" v="188" actId="403"/>
          <ac:spMkLst>
            <pc:docMk/>
            <pc:sldMk cId="1228916024" sldId="393"/>
            <ac:spMk id="4" creationId="{2EE07CAB-869F-F483-CD34-E6FC89B07AB8}"/>
          </ac:spMkLst>
        </pc:spChg>
      </pc:sldChg>
      <pc:sldChg chg="modSp add del mod ord">
        <pc:chgData name="Franziskus Lorey - Hubdrive.com" userId="472a1a07-c563-412f-861d-eed20bd8e491" providerId="ADAL" clId="{8BA55991-C6CF-4C9D-ADB6-B5343EDACA9F}" dt="2024-03-27T13:43:55.181" v="414"/>
        <pc:sldMkLst>
          <pc:docMk/>
          <pc:sldMk cId="794549522" sldId="397"/>
        </pc:sldMkLst>
        <pc:spChg chg="mod">
          <ac:chgData name="Franziskus Lorey - Hubdrive.com" userId="472a1a07-c563-412f-861d-eed20bd8e491" providerId="ADAL" clId="{8BA55991-C6CF-4C9D-ADB6-B5343EDACA9F}" dt="2024-03-27T13:28:56.290" v="216" actId="1076"/>
          <ac:spMkLst>
            <pc:docMk/>
            <pc:sldMk cId="794549522" sldId="397"/>
            <ac:spMk id="4" creationId="{1282863D-F322-0208-88D9-548868659D02}"/>
          </ac:spMkLst>
        </pc:spChg>
        <pc:spChg chg="mod">
          <ac:chgData name="Franziskus Lorey - Hubdrive.com" userId="472a1a07-c563-412f-861d-eed20bd8e491" providerId="ADAL" clId="{8BA55991-C6CF-4C9D-ADB6-B5343EDACA9F}" dt="2024-03-27T13:28:56.290" v="216" actId="1076"/>
          <ac:spMkLst>
            <pc:docMk/>
            <pc:sldMk cId="794549522" sldId="397"/>
            <ac:spMk id="8" creationId="{BAC7B096-F385-B948-CB69-8F456729FC84}"/>
          </ac:spMkLst>
        </pc:spChg>
        <pc:picChg chg="mod">
          <ac:chgData name="Franziskus Lorey - Hubdrive.com" userId="472a1a07-c563-412f-861d-eed20bd8e491" providerId="ADAL" clId="{8BA55991-C6CF-4C9D-ADB6-B5343EDACA9F}" dt="2024-03-27T13:29:00.410" v="218" actId="14100"/>
          <ac:picMkLst>
            <pc:docMk/>
            <pc:sldMk cId="794549522" sldId="397"/>
            <ac:picMk id="3" creationId="{9CD0A43A-3BFF-15FF-9EAF-E42F4DE31209}"/>
          </ac:picMkLst>
        </pc:picChg>
      </pc:sldChg>
      <pc:sldChg chg="addSp delSp modSp add del mod ord modClrScheme chgLayout">
        <pc:chgData name="Franziskus Lorey - Hubdrive.com" userId="472a1a07-c563-412f-861d-eed20bd8e491" providerId="ADAL" clId="{8BA55991-C6CF-4C9D-ADB6-B5343EDACA9F}" dt="2024-03-27T13:44:03.859" v="418"/>
        <pc:sldMkLst>
          <pc:docMk/>
          <pc:sldMk cId="260243303" sldId="399"/>
        </pc:sldMkLst>
        <pc:spChg chg="del">
          <ac:chgData name="Franziskus Lorey - Hubdrive.com" userId="472a1a07-c563-412f-861d-eed20bd8e491" providerId="ADAL" clId="{8BA55991-C6CF-4C9D-ADB6-B5343EDACA9F}" dt="2024-03-27T13:30:54.106" v="230" actId="700"/>
          <ac:spMkLst>
            <pc:docMk/>
            <pc:sldMk cId="260243303" sldId="399"/>
            <ac:spMk id="2" creationId="{512BBB95-009F-3A75-6945-30611C40CA4D}"/>
          </ac:spMkLst>
        </pc:spChg>
        <pc:spChg chg="del">
          <ac:chgData name="Franziskus Lorey - Hubdrive.com" userId="472a1a07-c563-412f-861d-eed20bd8e491" providerId="ADAL" clId="{8BA55991-C6CF-4C9D-ADB6-B5343EDACA9F}" dt="2024-03-27T13:30:54.106" v="230" actId="700"/>
          <ac:spMkLst>
            <pc:docMk/>
            <pc:sldMk cId="260243303" sldId="399"/>
            <ac:spMk id="3" creationId="{8159D1E8-E4C9-043A-F27B-39E097057BA7}"/>
          </ac:spMkLst>
        </pc:spChg>
        <pc:spChg chg="del">
          <ac:chgData name="Franziskus Lorey - Hubdrive.com" userId="472a1a07-c563-412f-861d-eed20bd8e491" providerId="ADAL" clId="{8BA55991-C6CF-4C9D-ADB6-B5343EDACA9F}" dt="2024-03-27T13:30:54.106" v="230" actId="700"/>
          <ac:spMkLst>
            <pc:docMk/>
            <pc:sldMk cId="260243303" sldId="399"/>
            <ac:spMk id="4" creationId="{8D5CA62C-F5FF-14D9-F5AE-187607A0293E}"/>
          </ac:spMkLst>
        </pc:spChg>
        <pc:spChg chg="mod">
          <ac:chgData name="Franziskus Lorey - Hubdrive.com" userId="472a1a07-c563-412f-861d-eed20bd8e491" providerId="ADAL" clId="{8BA55991-C6CF-4C9D-ADB6-B5343EDACA9F}" dt="2024-03-27T13:31:38.598" v="239" actId="403"/>
          <ac:spMkLst>
            <pc:docMk/>
            <pc:sldMk cId="260243303" sldId="399"/>
            <ac:spMk id="8" creationId="{C4BCD085-AFF2-ADAA-2A94-7C178F6A2E81}"/>
          </ac:spMkLst>
        </pc:spChg>
        <pc:picChg chg="del">
          <ac:chgData name="Franziskus Lorey - Hubdrive.com" userId="472a1a07-c563-412f-861d-eed20bd8e491" providerId="ADAL" clId="{8BA55991-C6CF-4C9D-ADB6-B5343EDACA9F}" dt="2024-03-27T13:30:43.727" v="226" actId="478"/>
          <ac:picMkLst>
            <pc:docMk/>
            <pc:sldMk cId="260243303" sldId="399"/>
            <ac:picMk id="5" creationId="{6272C76D-C13B-E001-EB71-74114E45CA4B}"/>
          </ac:picMkLst>
        </pc:picChg>
        <pc:picChg chg="del">
          <ac:chgData name="Franziskus Lorey - Hubdrive.com" userId="472a1a07-c563-412f-861d-eed20bd8e491" providerId="ADAL" clId="{8BA55991-C6CF-4C9D-ADB6-B5343EDACA9F}" dt="2024-03-27T13:30:44.663" v="227" actId="478"/>
          <ac:picMkLst>
            <pc:docMk/>
            <pc:sldMk cId="260243303" sldId="399"/>
            <ac:picMk id="6" creationId="{0368A6BA-0E32-633B-10AC-8F8DFAC7A538}"/>
          </ac:picMkLst>
        </pc:picChg>
        <pc:picChg chg="mod">
          <ac:chgData name="Franziskus Lorey - Hubdrive.com" userId="472a1a07-c563-412f-861d-eed20bd8e491" providerId="ADAL" clId="{8BA55991-C6CF-4C9D-ADB6-B5343EDACA9F}" dt="2024-03-27T13:31:32.115" v="238" actId="1076"/>
          <ac:picMkLst>
            <pc:docMk/>
            <pc:sldMk cId="260243303" sldId="399"/>
            <ac:picMk id="7" creationId="{969E0948-8AB3-2506-59D2-1EF6EE1F97F8}"/>
          </ac:picMkLst>
        </pc:picChg>
        <pc:picChg chg="add mod">
          <ac:chgData name="Franziskus Lorey - Hubdrive.com" userId="472a1a07-c563-412f-861d-eed20bd8e491" providerId="ADAL" clId="{8BA55991-C6CF-4C9D-ADB6-B5343EDACA9F}" dt="2024-03-27T13:31:04.644" v="233" actId="1076"/>
          <ac:picMkLst>
            <pc:docMk/>
            <pc:sldMk cId="260243303" sldId="399"/>
            <ac:picMk id="9" creationId="{39733B3D-32A4-32EA-EEB2-B3494D9470A9}"/>
          </ac:picMkLst>
        </pc:picChg>
        <pc:picChg chg="add mod">
          <ac:chgData name="Franziskus Lorey - Hubdrive.com" userId="472a1a07-c563-412f-861d-eed20bd8e491" providerId="ADAL" clId="{8BA55991-C6CF-4C9D-ADB6-B5343EDACA9F}" dt="2024-03-27T13:31:25.705" v="237" actId="1076"/>
          <ac:picMkLst>
            <pc:docMk/>
            <pc:sldMk cId="260243303" sldId="399"/>
            <ac:picMk id="10" creationId="{7560BC6F-67EA-3813-F992-E987693658E1}"/>
          </ac:picMkLst>
        </pc:picChg>
      </pc:sldChg>
      <pc:sldChg chg="delSp modSp add del mod">
        <pc:chgData name="Franziskus Lorey - Hubdrive.com" userId="472a1a07-c563-412f-861d-eed20bd8e491" providerId="ADAL" clId="{8BA55991-C6CF-4C9D-ADB6-B5343EDACA9F}" dt="2024-03-28T08:54:19.476" v="1335" actId="20577"/>
        <pc:sldMkLst>
          <pc:docMk/>
          <pc:sldMk cId="2022291450" sldId="413"/>
        </pc:sldMkLst>
        <pc:spChg chg="mod">
          <ac:chgData name="Franziskus Lorey - Hubdrive.com" userId="472a1a07-c563-412f-861d-eed20bd8e491" providerId="ADAL" clId="{8BA55991-C6CF-4C9D-ADB6-B5343EDACA9F}" dt="2024-03-27T13:22:44.411" v="22" actId="6549"/>
          <ac:spMkLst>
            <pc:docMk/>
            <pc:sldMk cId="2022291450" sldId="413"/>
            <ac:spMk id="4" creationId="{AF42CC5D-6008-AF79-5216-E895DF7531AE}"/>
          </ac:spMkLst>
        </pc:spChg>
        <pc:spChg chg="mod">
          <ac:chgData name="Franziskus Lorey - Hubdrive.com" userId="472a1a07-c563-412f-861d-eed20bd8e491" providerId="ADAL" clId="{8BA55991-C6CF-4C9D-ADB6-B5343EDACA9F}" dt="2024-03-27T13:25:41.746" v="118"/>
          <ac:spMkLst>
            <pc:docMk/>
            <pc:sldMk cId="2022291450" sldId="413"/>
            <ac:spMk id="6" creationId="{1B67008E-6D0C-D0BB-5D28-89D7C23CABD2}"/>
          </ac:spMkLst>
        </pc:spChg>
        <pc:spChg chg="mod">
          <ac:chgData name="Franziskus Lorey - Hubdrive.com" userId="472a1a07-c563-412f-861d-eed20bd8e491" providerId="ADAL" clId="{8BA55991-C6CF-4C9D-ADB6-B5343EDACA9F}" dt="2024-03-28T08:53:57.182" v="1324" actId="478"/>
          <ac:spMkLst>
            <pc:docMk/>
            <pc:sldMk cId="2022291450" sldId="413"/>
            <ac:spMk id="8" creationId="{E4A6BF7C-F437-9783-DBC5-CBA14ABE72FF}"/>
          </ac:spMkLst>
        </pc:spChg>
        <pc:spChg chg="mod">
          <ac:chgData name="Franziskus Lorey - Hubdrive.com" userId="472a1a07-c563-412f-861d-eed20bd8e491" providerId="ADAL" clId="{8BA55991-C6CF-4C9D-ADB6-B5343EDACA9F}" dt="2024-03-28T08:53:57.182" v="1324" actId="478"/>
          <ac:spMkLst>
            <pc:docMk/>
            <pc:sldMk cId="2022291450" sldId="413"/>
            <ac:spMk id="9" creationId="{259BE69D-1FB8-2FF1-2DE4-D63CA5F23F6A}"/>
          </ac:spMkLst>
        </pc:spChg>
        <pc:spChg chg="mod">
          <ac:chgData name="Franziskus Lorey - Hubdrive.com" userId="472a1a07-c563-412f-861d-eed20bd8e491" providerId="ADAL" clId="{8BA55991-C6CF-4C9D-ADB6-B5343EDACA9F}" dt="2024-03-28T08:53:57.182" v="1324" actId="478"/>
          <ac:spMkLst>
            <pc:docMk/>
            <pc:sldMk cId="2022291450" sldId="413"/>
            <ac:spMk id="10" creationId="{7E035AEC-C364-368D-D5C3-02319F41CB10}"/>
          </ac:spMkLst>
        </pc:spChg>
        <pc:spChg chg="mod">
          <ac:chgData name="Franziskus Lorey - Hubdrive.com" userId="472a1a07-c563-412f-861d-eed20bd8e491" providerId="ADAL" clId="{8BA55991-C6CF-4C9D-ADB6-B5343EDACA9F}" dt="2024-03-28T08:53:57.182" v="1324" actId="478"/>
          <ac:spMkLst>
            <pc:docMk/>
            <pc:sldMk cId="2022291450" sldId="413"/>
            <ac:spMk id="11" creationId="{25D1BC1B-71CD-79C4-9395-3DB43AF74999}"/>
          </ac:spMkLst>
        </pc:spChg>
        <pc:spChg chg="mod">
          <ac:chgData name="Franziskus Lorey - Hubdrive.com" userId="472a1a07-c563-412f-861d-eed20bd8e491" providerId="ADAL" clId="{8BA55991-C6CF-4C9D-ADB6-B5343EDACA9F}" dt="2024-03-28T08:53:57.182" v="1324" actId="478"/>
          <ac:spMkLst>
            <pc:docMk/>
            <pc:sldMk cId="2022291450" sldId="413"/>
            <ac:spMk id="12" creationId="{21C4545C-0735-5C20-8AE1-09CBDD06CF73}"/>
          </ac:spMkLst>
        </pc:spChg>
        <pc:spChg chg="mod">
          <ac:chgData name="Franziskus Lorey - Hubdrive.com" userId="472a1a07-c563-412f-861d-eed20bd8e491" providerId="ADAL" clId="{8BA55991-C6CF-4C9D-ADB6-B5343EDACA9F}" dt="2024-03-28T08:53:57.182" v="1324" actId="478"/>
          <ac:spMkLst>
            <pc:docMk/>
            <pc:sldMk cId="2022291450" sldId="413"/>
            <ac:spMk id="13" creationId="{80DDB76B-F655-AC9F-32A9-48116D635716}"/>
          </ac:spMkLst>
        </pc:spChg>
        <pc:spChg chg="mod">
          <ac:chgData name="Franziskus Lorey - Hubdrive.com" userId="472a1a07-c563-412f-861d-eed20bd8e491" providerId="ADAL" clId="{8BA55991-C6CF-4C9D-ADB6-B5343EDACA9F}" dt="2024-03-28T08:53:57.182" v="1324" actId="478"/>
          <ac:spMkLst>
            <pc:docMk/>
            <pc:sldMk cId="2022291450" sldId="413"/>
            <ac:spMk id="14" creationId="{BDD64268-299F-B4B9-6DCD-2826EE0C4C25}"/>
          </ac:spMkLst>
        </pc:spChg>
        <pc:spChg chg="mod">
          <ac:chgData name="Franziskus Lorey - Hubdrive.com" userId="472a1a07-c563-412f-861d-eed20bd8e491" providerId="ADAL" clId="{8BA55991-C6CF-4C9D-ADB6-B5343EDACA9F}" dt="2024-03-28T08:53:57.182" v="1324" actId="478"/>
          <ac:spMkLst>
            <pc:docMk/>
            <pc:sldMk cId="2022291450" sldId="413"/>
            <ac:spMk id="15" creationId="{A24D7596-D528-AF1E-60D7-F61F1EF5722D}"/>
          </ac:spMkLst>
        </pc:spChg>
        <pc:spChg chg="mod">
          <ac:chgData name="Franziskus Lorey - Hubdrive.com" userId="472a1a07-c563-412f-861d-eed20bd8e491" providerId="ADAL" clId="{8BA55991-C6CF-4C9D-ADB6-B5343EDACA9F}" dt="2024-03-28T08:53:57.182" v="1324" actId="478"/>
          <ac:spMkLst>
            <pc:docMk/>
            <pc:sldMk cId="2022291450" sldId="413"/>
            <ac:spMk id="16" creationId="{726B564F-6927-05CD-61D9-6F99E2C9222A}"/>
          </ac:spMkLst>
        </pc:spChg>
        <pc:spChg chg="mod">
          <ac:chgData name="Franziskus Lorey - Hubdrive.com" userId="472a1a07-c563-412f-861d-eed20bd8e491" providerId="ADAL" clId="{8BA55991-C6CF-4C9D-ADB6-B5343EDACA9F}" dt="2024-03-28T08:53:57.182" v="1324" actId="478"/>
          <ac:spMkLst>
            <pc:docMk/>
            <pc:sldMk cId="2022291450" sldId="413"/>
            <ac:spMk id="17" creationId="{FF94E21B-BA1E-E46C-8B85-8355068634F3}"/>
          </ac:spMkLst>
        </pc:spChg>
        <pc:spChg chg="mod">
          <ac:chgData name="Franziskus Lorey - Hubdrive.com" userId="472a1a07-c563-412f-861d-eed20bd8e491" providerId="ADAL" clId="{8BA55991-C6CF-4C9D-ADB6-B5343EDACA9F}" dt="2024-03-28T08:53:57.182" v="1324" actId="478"/>
          <ac:spMkLst>
            <pc:docMk/>
            <pc:sldMk cId="2022291450" sldId="413"/>
            <ac:spMk id="18" creationId="{ADEFE9AB-888F-63A5-C37B-08FE57BA3C1E}"/>
          </ac:spMkLst>
        </pc:spChg>
        <pc:spChg chg="mod">
          <ac:chgData name="Franziskus Lorey - Hubdrive.com" userId="472a1a07-c563-412f-861d-eed20bd8e491" providerId="ADAL" clId="{8BA55991-C6CF-4C9D-ADB6-B5343EDACA9F}" dt="2024-03-28T08:53:57.182" v="1324" actId="478"/>
          <ac:spMkLst>
            <pc:docMk/>
            <pc:sldMk cId="2022291450" sldId="413"/>
            <ac:spMk id="19" creationId="{A0DE02B3-2721-F18E-96BA-889C4327EDF5}"/>
          </ac:spMkLst>
        </pc:spChg>
        <pc:spChg chg="mod">
          <ac:chgData name="Franziskus Lorey - Hubdrive.com" userId="472a1a07-c563-412f-861d-eed20bd8e491" providerId="ADAL" clId="{8BA55991-C6CF-4C9D-ADB6-B5343EDACA9F}" dt="2024-03-28T08:53:57.182" v="1324" actId="478"/>
          <ac:spMkLst>
            <pc:docMk/>
            <pc:sldMk cId="2022291450" sldId="413"/>
            <ac:spMk id="20" creationId="{2B7CC7EC-E7C3-E3EA-0134-E6236E160B6C}"/>
          </ac:spMkLst>
        </pc:spChg>
        <pc:spChg chg="mod">
          <ac:chgData name="Franziskus Lorey - Hubdrive.com" userId="472a1a07-c563-412f-861d-eed20bd8e491" providerId="ADAL" clId="{8BA55991-C6CF-4C9D-ADB6-B5343EDACA9F}" dt="2024-03-27T13:23:33.449" v="48" actId="20577"/>
          <ac:spMkLst>
            <pc:docMk/>
            <pc:sldMk cId="2022291450" sldId="413"/>
            <ac:spMk id="100" creationId="{01763E37-879E-CF16-9A25-47B6523C13E1}"/>
          </ac:spMkLst>
        </pc:spChg>
        <pc:spChg chg="mod">
          <ac:chgData name="Franziskus Lorey - Hubdrive.com" userId="472a1a07-c563-412f-861d-eed20bd8e491" providerId="ADAL" clId="{8BA55991-C6CF-4C9D-ADB6-B5343EDACA9F}" dt="2024-03-27T13:23:36.394" v="52" actId="20577"/>
          <ac:spMkLst>
            <pc:docMk/>
            <pc:sldMk cId="2022291450" sldId="413"/>
            <ac:spMk id="101" creationId="{1B61FBB9-DCAE-2A45-4E08-13BB54AB9AD1}"/>
          </ac:spMkLst>
        </pc:spChg>
        <pc:spChg chg="mod">
          <ac:chgData name="Franziskus Lorey - Hubdrive.com" userId="472a1a07-c563-412f-861d-eed20bd8e491" providerId="ADAL" clId="{8BA55991-C6CF-4C9D-ADB6-B5343EDACA9F}" dt="2024-03-28T08:47:41.300" v="1242" actId="6549"/>
          <ac:spMkLst>
            <pc:docMk/>
            <pc:sldMk cId="2022291450" sldId="413"/>
            <ac:spMk id="103" creationId="{8421CDB7-F7F2-A853-14E7-1486E691BACC}"/>
          </ac:spMkLst>
        </pc:spChg>
        <pc:spChg chg="mod">
          <ac:chgData name="Franziskus Lorey - Hubdrive.com" userId="472a1a07-c563-412f-861d-eed20bd8e491" providerId="ADAL" clId="{8BA55991-C6CF-4C9D-ADB6-B5343EDACA9F}" dt="2024-03-28T08:47:45.943" v="1247" actId="20577"/>
          <ac:spMkLst>
            <pc:docMk/>
            <pc:sldMk cId="2022291450" sldId="413"/>
            <ac:spMk id="104" creationId="{A051DE5E-2D19-BFC0-26BF-6FBB07E5E6A4}"/>
          </ac:spMkLst>
        </pc:spChg>
        <pc:spChg chg="mod">
          <ac:chgData name="Franziskus Lorey - Hubdrive.com" userId="472a1a07-c563-412f-861d-eed20bd8e491" providerId="ADAL" clId="{8BA55991-C6CF-4C9D-ADB6-B5343EDACA9F}" dt="2024-03-28T08:48:15.431" v="1254" actId="20577"/>
          <ac:spMkLst>
            <pc:docMk/>
            <pc:sldMk cId="2022291450" sldId="413"/>
            <ac:spMk id="106" creationId="{E9ADF1C3-DBD9-EBA2-180E-00B84A2AA057}"/>
          </ac:spMkLst>
        </pc:spChg>
        <pc:spChg chg="mod">
          <ac:chgData name="Franziskus Lorey - Hubdrive.com" userId="472a1a07-c563-412f-861d-eed20bd8e491" providerId="ADAL" clId="{8BA55991-C6CF-4C9D-ADB6-B5343EDACA9F}" dt="2024-03-28T08:52:07.925" v="1306" actId="6549"/>
          <ac:spMkLst>
            <pc:docMk/>
            <pc:sldMk cId="2022291450" sldId="413"/>
            <ac:spMk id="107" creationId="{C92F9705-0257-01E1-46FF-1C3AD4D4A056}"/>
          </ac:spMkLst>
        </pc:spChg>
        <pc:spChg chg="mod">
          <ac:chgData name="Franziskus Lorey - Hubdrive.com" userId="472a1a07-c563-412f-861d-eed20bd8e491" providerId="ADAL" clId="{8BA55991-C6CF-4C9D-ADB6-B5343EDACA9F}" dt="2024-03-28T08:47:13.744" v="1205" actId="20577"/>
          <ac:spMkLst>
            <pc:docMk/>
            <pc:sldMk cId="2022291450" sldId="413"/>
            <ac:spMk id="109" creationId="{19063DD3-8EEF-80F9-1B8E-C39FDE4B865C}"/>
          </ac:spMkLst>
        </pc:spChg>
        <pc:spChg chg="mod">
          <ac:chgData name="Franziskus Lorey - Hubdrive.com" userId="472a1a07-c563-412f-861d-eed20bd8e491" providerId="ADAL" clId="{8BA55991-C6CF-4C9D-ADB6-B5343EDACA9F}" dt="2024-03-28T08:47:21.613" v="1226" actId="20577"/>
          <ac:spMkLst>
            <pc:docMk/>
            <pc:sldMk cId="2022291450" sldId="413"/>
            <ac:spMk id="110" creationId="{039F4938-F0B2-802F-B3C3-10E89AB119F3}"/>
          </ac:spMkLst>
        </pc:spChg>
        <pc:spChg chg="mod">
          <ac:chgData name="Franziskus Lorey - Hubdrive.com" userId="472a1a07-c563-412f-861d-eed20bd8e491" providerId="ADAL" clId="{8BA55991-C6CF-4C9D-ADB6-B5343EDACA9F}" dt="2024-03-28T08:54:19.476" v="1335" actId="20577"/>
          <ac:spMkLst>
            <pc:docMk/>
            <pc:sldMk cId="2022291450" sldId="413"/>
            <ac:spMk id="115" creationId="{C9F36CD0-FBD0-633D-59E2-C65B8B4FD2E6}"/>
          </ac:spMkLst>
        </pc:spChg>
        <pc:spChg chg="mod">
          <ac:chgData name="Franziskus Lorey - Hubdrive.com" userId="472a1a07-c563-412f-861d-eed20bd8e491" providerId="ADAL" clId="{8BA55991-C6CF-4C9D-ADB6-B5343EDACA9F}" dt="2024-03-28T08:52:21.782" v="1307"/>
          <ac:spMkLst>
            <pc:docMk/>
            <pc:sldMk cId="2022291450" sldId="413"/>
            <ac:spMk id="117" creationId="{BDCAE965-668A-2D34-2092-F13CA0644101}"/>
          </ac:spMkLst>
        </pc:spChg>
        <pc:spChg chg="mod">
          <ac:chgData name="Franziskus Lorey - Hubdrive.com" userId="472a1a07-c563-412f-861d-eed20bd8e491" providerId="ADAL" clId="{8BA55991-C6CF-4C9D-ADB6-B5343EDACA9F}" dt="2024-03-28T08:52:32.130" v="1321" actId="6549"/>
          <ac:spMkLst>
            <pc:docMk/>
            <pc:sldMk cId="2022291450" sldId="413"/>
            <ac:spMk id="118" creationId="{F80994E5-C4D2-E7EC-FE01-A5AB1A5689FC}"/>
          </ac:spMkLst>
        </pc:spChg>
        <pc:grpChg chg="mod">
          <ac:chgData name="Franziskus Lorey - Hubdrive.com" userId="472a1a07-c563-412f-861d-eed20bd8e491" providerId="ADAL" clId="{8BA55991-C6CF-4C9D-ADB6-B5343EDACA9F}" dt="2024-03-28T08:53:57.182" v="1324" actId="478"/>
          <ac:grpSpMkLst>
            <pc:docMk/>
            <pc:sldMk cId="2022291450" sldId="413"/>
            <ac:grpSpMk id="7" creationId="{17E71D9D-81EC-4DFE-9C5A-691036CE0D14}"/>
          </ac:grpSpMkLst>
        </pc:grpChg>
        <pc:grpChg chg="mod">
          <ac:chgData name="Franziskus Lorey - Hubdrive.com" userId="472a1a07-c563-412f-861d-eed20bd8e491" providerId="ADAL" clId="{8BA55991-C6CF-4C9D-ADB6-B5343EDACA9F}" dt="2024-03-28T08:53:57.182" v="1324" actId="478"/>
          <ac:grpSpMkLst>
            <pc:docMk/>
            <pc:sldMk cId="2022291450" sldId="413"/>
            <ac:grpSpMk id="22" creationId="{38DD6EC0-230E-0685-D621-13E2C43E6A22}"/>
          </ac:grpSpMkLst>
        </pc:grpChg>
        <pc:grpChg chg="mod">
          <ac:chgData name="Franziskus Lorey - Hubdrive.com" userId="472a1a07-c563-412f-861d-eed20bd8e491" providerId="ADAL" clId="{8BA55991-C6CF-4C9D-ADB6-B5343EDACA9F}" dt="2024-03-28T08:53:57.182" v="1324" actId="478"/>
          <ac:grpSpMkLst>
            <pc:docMk/>
            <pc:sldMk cId="2022291450" sldId="413"/>
            <ac:grpSpMk id="24" creationId="{22BF532A-317D-A645-6CDA-23AC730DB713}"/>
          </ac:grpSpMkLst>
        </pc:grpChg>
        <pc:grpChg chg="del">
          <ac:chgData name="Franziskus Lorey - Hubdrive.com" userId="472a1a07-c563-412f-861d-eed20bd8e491" providerId="ADAL" clId="{8BA55991-C6CF-4C9D-ADB6-B5343EDACA9F}" dt="2024-03-28T08:53:09.660" v="1323" actId="478"/>
          <ac:grpSpMkLst>
            <pc:docMk/>
            <pc:sldMk cId="2022291450" sldId="413"/>
            <ac:grpSpMk id="99" creationId="{A2680465-BCE7-E28D-FE57-59E71B7B8FEA}"/>
          </ac:grpSpMkLst>
        </pc:grpChg>
        <pc:grpChg chg="del">
          <ac:chgData name="Franziskus Lorey - Hubdrive.com" userId="472a1a07-c563-412f-861d-eed20bd8e491" providerId="ADAL" clId="{8BA55991-C6CF-4C9D-ADB6-B5343EDACA9F}" dt="2024-03-28T08:53:09.660" v="1323" actId="478"/>
          <ac:grpSpMkLst>
            <pc:docMk/>
            <pc:sldMk cId="2022291450" sldId="413"/>
            <ac:grpSpMk id="105" creationId="{34F6A29D-DA01-BA25-FB57-CBD15B5809DF}"/>
          </ac:grpSpMkLst>
        </pc:grpChg>
        <pc:grpChg chg="mod">
          <ac:chgData name="Franziskus Lorey - Hubdrive.com" userId="472a1a07-c563-412f-861d-eed20bd8e491" providerId="ADAL" clId="{8BA55991-C6CF-4C9D-ADB6-B5343EDACA9F}" dt="2024-03-28T08:53:05.952" v="1322" actId="14100"/>
          <ac:grpSpMkLst>
            <pc:docMk/>
            <pc:sldMk cId="2022291450" sldId="413"/>
            <ac:grpSpMk id="116" creationId="{0D7C72B1-2D05-03D0-8879-E4B54F91FF09}"/>
          </ac:grpSpMkLst>
        </pc:grpChg>
        <pc:picChg chg="mod">
          <ac:chgData name="Franziskus Lorey - Hubdrive.com" userId="472a1a07-c563-412f-861d-eed20bd8e491" providerId="ADAL" clId="{8BA55991-C6CF-4C9D-ADB6-B5343EDACA9F}" dt="2024-03-28T08:53:57.182" v="1324" actId="478"/>
          <ac:picMkLst>
            <pc:docMk/>
            <pc:sldMk cId="2022291450" sldId="413"/>
            <ac:picMk id="21" creationId="{DE03AC15-1A9A-0C8B-65A3-DFBD089D0A1C}"/>
          </ac:picMkLst>
        </pc:picChg>
        <pc:picChg chg="mod">
          <ac:chgData name="Franziskus Lorey - Hubdrive.com" userId="472a1a07-c563-412f-861d-eed20bd8e491" providerId="ADAL" clId="{8BA55991-C6CF-4C9D-ADB6-B5343EDACA9F}" dt="2024-03-28T08:53:57.182" v="1324" actId="478"/>
          <ac:picMkLst>
            <pc:docMk/>
            <pc:sldMk cId="2022291450" sldId="413"/>
            <ac:picMk id="23" creationId="{69302590-F3DB-9377-5D94-B49F38334B94}"/>
          </ac:picMkLst>
        </pc:picChg>
        <pc:picChg chg="mod">
          <ac:chgData name="Franziskus Lorey - Hubdrive.com" userId="472a1a07-c563-412f-861d-eed20bd8e491" providerId="ADAL" clId="{8BA55991-C6CF-4C9D-ADB6-B5343EDACA9F}" dt="2024-03-28T08:53:57.182" v="1324" actId="478"/>
          <ac:picMkLst>
            <pc:docMk/>
            <pc:sldMk cId="2022291450" sldId="413"/>
            <ac:picMk id="25" creationId="{E60DB65D-C546-7057-F322-9664D3A792BB}"/>
          </ac:picMkLst>
        </pc:picChg>
        <pc:picChg chg="mod">
          <ac:chgData name="Franziskus Lorey - Hubdrive.com" userId="472a1a07-c563-412f-861d-eed20bd8e491" providerId="ADAL" clId="{8BA55991-C6CF-4C9D-ADB6-B5343EDACA9F}" dt="2024-03-28T08:53:57.182" v="1324" actId="478"/>
          <ac:picMkLst>
            <pc:docMk/>
            <pc:sldMk cId="2022291450" sldId="413"/>
            <ac:picMk id="26" creationId="{A415E81B-83EF-5C40-3644-E1F8E8B88918}"/>
          </ac:picMkLst>
        </pc:picChg>
        <pc:picChg chg="mod">
          <ac:chgData name="Franziskus Lorey - Hubdrive.com" userId="472a1a07-c563-412f-861d-eed20bd8e491" providerId="ADAL" clId="{8BA55991-C6CF-4C9D-ADB6-B5343EDACA9F}" dt="2024-03-28T08:53:57.182" v="1324" actId="478"/>
          <ac:picMkLst>
            <pc:docMk/>
            <pc:sldMk cId="2022291450" sldId="413"/>
            <ac:picMk id="27" creationId="{24D320DC-29F3-EAFE-0E13-473FEA59685A}"/>
          </ac:picMkLst>
        </pc:picChg>
        <pc:picChg chg="mod">
          <ac:chgData name="Franziskus Lorey - Hubdrive.com" userId="472a1a07-c563-412f-861d-eed20bd8e491" providerId="ADAL" clId="{8BA55991-C6CF-4C9D-ADB6-B5343EDACA9F}" dt="2024-03-28T08:53:57.182" v="1324" actId="478"/>
          <ac:picMkLst>
            <pc:docMk/>
            <pc:sldMk cId="2022291450" sldId="413"/>
            <ac:picMk id="28" creationId="{C2B23BA1-4C9D-4D5C-18B7-B5B4DFEAD0B9}"/>
          </ac:picMkLst>
        </pc:picChg>
        <pc:picChg chg="mod">
          <ac:chgData name="Franziskus Lorey - Hubdrive.com" userId="472a1a07-c563-412f-861d-eed20bd8e491" providerId="ADAL" clId="{8BA55991-C6CF-4C9D-ADB6-B5343EDACA9F}" dt="2024-03-28T08:53:57.182" v="1324" actId="478"/>
          <ac:picMkLst>
            <pc:docMk/>
            <pc:sldMk cId="2022291450" sldId="413"/>
            <ac:picMk id="31" creationId="{77AB9C57-1752-A637-718C-A5C6A5364CFF}"/>
          </ac:picMkLst>
        </pc:picChg>
        <pc:picChg chg="mod">
          <ac:chgData name="Franziskus Lorey - Hubdrive.com" userId="472a1a07-c563-412f-861d-eed20bd8e491" providerId="ADAL" clId="{8BA55991-C6CF-4C9D-ADB6-B5343EDACA9F}" dt="2024-03-28T08:53:57.182" v="1324" actId="478"/>
          <ac:picMkLst>
            <pc:docMk/>
            <pc:sldMk cId="2022291450" sldId="413"/>
            <ac:picMk id="32" creationId="{AA1468F4-530D-294A-9251-93ADC5393982}"/>
          </ac:picMkLst>
        </pc:picChg>
        <pc:picChg chg="mod">
          <ac:chgData name="Franziskus Lorey - Hubdrive.com" userId="472a1a07-c563-412f-861d-eed20bd8e491" providerId="ADAL" clId="{8BA55991-C6CF-4C9D-ADB6-B5343EDACA9F}" dt="2024-03-28T08:53:57.182" v="1324" actId="478"/>
          <ac:picMkLst>
            <pc:docMk/>
            <pc:sldMk cId="2022291450" sldId="413"/>
            <ac:picMk id="34" creationId="{BEFB4BB2-58CD-818B-2B02-7208FB0E7163}"/>
          </ac:picMkLst>
        </pc:picChg>
        <pc:picChg chg="del">
          <ac:chgData name="Franziskus Lorey - Hubdrive.com" userId="472a1a07-c563-412f-861d-eed20bd8e491" providerId="ADAL" clId="{8BA55991-C6CF-4C9D-ADB6-B5343EDACA9F}" dt="2024-03-28T08:53:57.182" v="1324" actId="478"/>
          <ac:picMkLst>
            <pc:docMk/>
            <pc:sldMk cId="2022291450" sldId="413"/>
            <ac:picMk id="35" creationId="{67348B89-9AA8-F1DA-0284-D976B0DC41CE}"/>
          </ac:picMkLst>
        </pc:picChg>
        <pc:picChg chg="mod">
          <ac:chgData name="Franziskus Lorey - Hubdrive.com" userId="472a1a07-c563-412f-861d-eed20bd8e491" providerId="ADAL" clId="{8BA55991-C6CF-4C9D-ADB6-B5343EDACA9F}" dt="2024-03-28T08:53:57.182" v="1324" actId="478"/>
          <ac:picMkLst>
            <pc:docMk/>
            <pc:sldMk cId="2022291450" sldId="413"/>
            <ac:picMk id="38" creationId="{C8530A75-F436-20F3-9E75-D4CAC63C895F}"/>
          </ac:picMkLst>
        </pc:picChg>
        <pc:picChg chg="mod">
          <ac:chgData name="Franziskus Lorey - Hubdrive.com" userId="472a1a07-c563-412f-861d-eed20bd8e491" providerId="ADAL" clId="{8BA55991-C6CF-4C9D-ADB6-B5343EDACA9F}" dt="2024-03-28T08:53:57.182" v="1324" actId="478"/>
          <ac:picMkLst>
            <pc:docMk/>
            <pc:sldMk cId="2022291450" sldId="413"/>
            <ac:picMk id="39" creationId="{5EA926DF-A992-5E14-63C2-089973119D94}"/>
          </ac:picMkLst>
        </pc:picChg>
        <pc:picChg chg="mod">
          <ac:chgData name="Franziskus Lorey - Hubdrive.com" userId="472a1a07-c563-412f-861d-eed20bd8e491" providerId="ADAL" clId="{8BA55991-C6CF-4C9D-ADB6-B5343EDACA9F}" dt="2024-03-28T08:53:57.182" v="1324" actId="478"/>
          <ac:picMkLst>
            <pc:docMk/>
            <pc:sldMk cId="2022291450" sldId="413"/>
            <ac:picMk id="40" creationId="{EC71295C-B00C-77D6-FF76-50EAE0A14184}"/>
          </ac:picMkLst>
        </pc:picChg>
        <pc:picChg chg="mod">
          <ac:chgData name="Franziskus Lorey - Hubdrive.com" userId="472a1a07-c563-412f-861d-eed20bd8e491" providerId="ADAL" clId="{8BA55991-C6CF-4C9D-ADB6-B5343EDACA9F}" dt="2024-03-28T08:53:57.182" v="1324" actId="478"/>
          <ac:picMkLst>
            <pc:docMk/>
            <pc:sldMk cId="2022291450" sldId="413"/>
            <ac:picMk id="41" creationId="{31704C75-51EF-518F-7F9F-AF9CD6F3DE12}"/>
          </ac:picMkLst>
        </pc:picChg>
        <pc:picChg chg="mod">
          <ac:chgData name="Franziskus Lorey - Hubdrive.com" userId="472a1a07-c563-412f-861d-eed20bd8e491" providerId="ADAL" clId="{8BA55991-C6CF-4C9D-ADB6-B5343EDACA9F}" dt="2024-03-28T08:53:57.182" v="1324" actId="478"/>
          <ac:picMkLst>
            <pc:docMk/>
            <pc:sldMk cId="2022291450" sldId="413"/>
            <ac:picMk id="42" creationId="{EB1D2C50-C460-0C00-4831-D645D6DEF80E}"/>
          </ac:picMkLst>
        </pc:picChg>
        <pc:picChg chg="mod">
          <ac:chgData name="Franziskus Lorey - Hubdrive.com" userId="472a1a07-c563-412f-861d-eed20bd8e491" providerId="ADAL" clId="{8BA55991-C6CF-4C9D-ADB6-B5343EDACA9F}" dt="2024-03-28T08:53:57.182" v="1324" actId="478"/>
          <ac:picMkLst>
            <pc:docMk/>
            <pc:sldMk cId="2022291450" sldId="413"/>
            <ac:picMk id="43" creationId="{FE3D84D4-3922-34E3-187B-15868A8D952F}"/>
          </ac:picMkLst>
        </pc:picChg>
        <pc:picChg chg="mod">
          <ac:chgData name="Franziskus Lorey - Hubdrive.com" userId="472a1a07-c563-412f-861d-eed20bd8e491" providerId="ADAL" clId="{8BA55991-C6CF-4C9D-ADB6-B5343EDACA9F}" dt="2024-03-28T08:53:57.182" v="1324" actId="478"/>
          <ac:picMkLst>
            <pc:docMk/>
            <pc:sldMk cId="2022291450" sldId="413"/>
            <ac:picMk id="44" creationId="{C3424342-7EC5-D2B0-0949-BEC478715643}"/>
          </ac:picMkLst>
        </pc:picChg>
        <pc:picChg chg="mod">
          <ac:chgData name="Franziskus Lorey - Hubdrive.com" userId="472a1a07-c563-412f-861d-eed20bd8e491" providerId="ADAL" clId="{8BA55991-C6CF-4C9D-ADB6-B5343EDACA9F}" dt="2024-03-28T08:53:57.182" v="1324" actId="478"/>
          <ac:picMkLst>
            <pc:docMk/>
            <pc:sldMk cId="2022291450" sldId="413"/>
            <ac:picMk id="45" creationId="{CA2D8ED7-0116-3922-7D7E-DCDC7F571E07}"/>
          </ac:picMkLst>
        </pc:picChg>
        <pc:picChg chg="mod">
          <ac:chgData name="Franziskus Lorey - Hubdrive.com" userId="472a1a07-c563-412f-861d-eed20bd8e491" providerId="ADAL" clId="{8BA55991-C6CF-4C9D-ADB6-B5343EDACA9F}" dt="2024-03-28T08:53:57.182" v="1324" actId="478"/>
          <ac:picMkLst>
            <pc:docMk/>
            <pc:sldMk cId="2022291450" sldId="413"/>
            <ac:picMk id="47" creationId="{D4CDAEDF-63F3-2AAE-B4EC-19D7C82F6757}"/>
          </ac:picMkLst>
        </pc:picChg>
        <pc:picChg chg="mod">
          <ac:chgData name="Franziskus Lorey - Hubdrive.com" userId="472a1a07-c563-412f-861d-eed20bd8e491" providerId="ADAL" clId="{8BA55991-C6CF-4C9D-ADB6-B5343EDACA9F}" dt="2024-03-28T08:53:57.182" v="1324" actId="478"/>
          <ac:picMkLst>
            <pc:docMk/>
            <pc:sldMk cId="2022291450" sldId="413"/>
            <ac:picMk id="48" creationId="{78CC5C20-3204-FABC-4673-8062D69272D1}"/>
          </ac:picMkLst>
        </pc:picChg>
        <pc:picChg chg="mod">
          <ac:chgData name="Franziskus Lorey - Hubdrive.com" userId="472a1a07-c563-412f-861d-eed20bd8e491" providerId="ADAL" clId="{8BA55991-C6CF-4C9D-ADB6-B5343EDACA9F}" dt="2024-03-28T08:53:57.182" v="1324" actId="478"/>
          <ac:picMkLst>
            <pc:docMk/>
            <pc:sldMk cId="2022291450" sldId="413"/>
            <ac:picMk id="50" creationId="{2D9C01AB-9C4A-0F87-E1B9-4274D5386FA6}"/>
          </ac:picMkLst>
        </pc:picChg>
        <pc:picChg chg="mod">
          <ac:chgData name="Franziskus Lorey - Hubdrive.com" userId="472a1a07-c563-412f-861d-eed20bd8e491" providerId="ADAL" clId="{8BA55991-C6CF-4C9D-ADB6-B5343EDACA9F}" dt="2024-03-28T08:53:57.182" v="1324" actId="478"/>
          <ac:picMkLst>
            <pc:docMk/>
            <pc:sldMk cId="2022291450" sldId="413"/>
            <ac:picMk id="51" creationId="{EFDA9087-0544-24BA-18CB-5DE7F42BAE8F}"/>
          </ac:picMkLst>
        </pc:picChg>
        <pc:picChg chg="mod">
          <ac:chgData name="Franziskus Lorey - Hubdrive.com" userId="472a1a07-c563-412f-861d-eed20bd8e491" providerId="ADAL" clId="{8BA55991-C6CF-4C9D-ADB6-B5343EDACA9F}" dt="2024-03-28T08:53:57.182" v="1324" actId="478"/>
          <ac:picMkLst>
            <pc:docMk/>
            <pc:sldMk cId="2022291450" sldId="413"/>
            <ac:picMk id="52" creationId="{289BAFA1-83F4-DFA3-EFF2-784228840808}"/>
          </ac:picMkLst>
        </pc:picChg>
        <pc:picChg chg="mod">
          <ac:chgData name="Franziskus Lorey - Hubdrive.com" userId="472a1a07-c563-412f-861d-eed20bd8e491" providerId="ADAL" clId="{8BA55991-C6CF-4C9D-ADB6-B5343EDACA9F}" dt="2024-03-28T08:53:57.182" v="1324" actId="478"/>
          <ac:picMkLst>
            <pc:docMk/>
            <pc:sldMk cId="2022291450" sldId="413"/>
            <ac:picMk id="53" creationId="{2252CF1F-DCDF-4003-8E53-3989C5D4B3DB}"/>
          </ac:picMkLst>
        </pc:picChg>
        <pc:picChg chg="mod">
          <ac:chgData name="Franziskus Lorey - Hubdrive.com" userId="472a1a07-c563-412f-861d-eed20bd8e491" providerId="ADAL" clId="{8BA55991-C6CF-4C9D-ADB6-B5343EDACA9F}" dt="2024-03-28T08:53:57.182" v="1324" actId="478"/>
          <ac:picMkLst>
            <pc:docMk/>
            <pc:sldMk cId="2022291450" sldId="413"/>
            <ac:picMk id="55" creationId="{EA227EC8-315C-67CB-6EB7-041417E54D64}"/>
          </ac:picMkLst>
        </pc:picChg>
        <pc:picChg chg="mod">
          <ac:chgData name="Franziskus Lorey - Hubdrive.com" userId="472a1a07-c563-412f-861d-eed20bd8e491" providerId="ADAL" clId="{8BA55991-C6CF-4C9D-ADB6-B5343EDACA9F}" dt="2024-03-28T08:53:57.182" v="1324" actId="478"/>
          <ac:picMkLst>
            <pc:docMk/>
            <pc:sldMk cId="2022291450" sldId="413"/>
            <ac:picMk id="56" creationId="{5F3DD01B-DC59-E5AD-7D2A-0B2D0170132B}"/>
          </ac:picMkLst>
        </pc:picChg>
        <pc:picChg chg="mod">
          <ac:chgData name="Franziskus Lorey - Hubdrive.com" userId="472a1a07-c563-412f-861d-eed20bd8e491" providerId="ADAL" clId="{8BA55991-C6CF-4C9D-ADB6-B5343EDACA9F}" dt="2024-03-28T08:53:57.182" v="1324" actId="478"/>
          <ac:picMkLst>
            <pc:docMk/>
            <pc:sldMk cId="2022291450" sldId="413"/>
            <ac:picMk id="57" creationId="{791A0C51-D636-1406-8BF0-E310383363BE}"/>
          </ac:picMkLst>
        </pc:picChg>
        <pc:picChg chg="mod">
          <ac:chgData name="Franziskus Lorey - Hubdrive.com" userId="472a1a07-c563-412f-861d-eed20bd8e491" providerId="ADAL" clId="{8BA55991-C6CF-4C9D-ADB6-B5343EDACA9F}" dt="2024-03-28T08:53:57.182" v="1324" actId="478"/>
          <ac:picMkLst>
            <pc:docMk/>
            <pc:sldMk cId="2022291450" sldId="413"/>
            <ac:picMk id="58" creationId="{26A75DE3-0DEE-3C2D-718E-0D277EFEFC5D}"/>
          </ac:picMkLst>
        </pc:picChg>
        <pc:picChg chg="mod">
          <ac:chgData name="Franziskus Lorey - Hubdrive.com" userId="472a1a07-c563-412f-861d-eed20bd8e491" providerId="ADAL" clId="{8BA55991-C6CF-4C9D-ADB6-B5343EDACA9F}" dt="2024-03-28T08:53:57.182" v="1324" actId="478"/>
          <ac:picMkLst>
            <pc:docMk/>
            <pc:sldMk cId="2022291450" sldId="413"/>
            <ac:picMk id="59" creationId="{21F08D95-E5B2-DADD-20AD-E4E6797C7BC2}"/>
          </ac:picMkLst>
        </pc:picChg>
        <pc:picChg chg="mod">
          <ac:chgData name="Franziskus Lorey - Hubdrive.com" userId="472a1a07-c563-412f-861d-eed20bd8e491" providerId="ADAL" clId="{8BA55991-C6CF-4C9D-ADB6-B5343EDACA9F}" dt="2024-03-28T08:53:57.182" v="1324" actId="478"/>
          <ac:picMkLst>
            <pc:docMk/>
            <pc:sldMk cId="2022291450" sldId="413"/>
            <ac:picMk id="60" creationId="{5ADCEE42-5F03-F1A5-4738-F2E3CC8391CE}"/>
          </ac:picMkLst>
        </pc:picChg>
        <pc:picChg chg="mod">
          <ac:chgData name="Franziskus Lorey - Hubdrive.com" userId="472a1a07-c563-412f-861d-eed20bd8e491" providerId="ADAL" clId="{8BA55991-C6CF-4C9D-ADB6-B5343EDACA9F}" dt="2024-03-28T08:53:57.182" v="1324" actId="478"/>
          <ac:picMkLst>
            <pc:docMk/>
            <pc:sldMk cId="2022291450" sldId="413"/>
            <ac:picMk id="61" creationId="{1CC83F0E-3271-A642-1447-813A6641D86C}"/>
          </ac:picMkLst>
        </pc:picChg>
        <pc:picChg chg="mod">
          <ac:chgData name="Franziskus Lorey - Hubdrive.com" userId="472a1a07-c563-412f-861d-eed20bd8e491" providerId="ADAL" clId="{8BA55991-C6CF-4C9D-ADB6-B5343EDACA9F}" dt="2024-03-28T08:53:57.182" v="1324" actId="478"/>
          <ac:picMkLst>
            <pc:docMk/>
            <pc:sldMk cId="2022291450" sldId="413"/>
            <ac:picMk id="62" creationId="{94FB24EC-900C-8F16-D636-3D158DE501F5}"/>
          </ac:picMkLst>
        </pc:picChg>
        <pc:picChg chg="mod">
          <ac:chgData name="Franziskus Lorey - Hubdrive.com" userId="472a1a07-c563-412f-861d-eed20bd8e491" providerId="ADAL" clId="{8BA55991-C6CF-4C9D-ADB6-B5343EDACA9F}" dt="2024-03-28T08:53:57.182" v="1324" actId="478"/>
          <ac:picMkLst>
            <pc:docMk/>
            <pc:sldMk cId="2022291450" sldId="413"/>
            <ac:picMk id="63" creationId="{4B2DE71A-323B-04B0-681C-FBFCAE98023E}"/>
          </ac:picMkLst>
        </pc:picChg>
        <pc:picChg chg="mod">
          <ac:chgData name="Franziskus Lorey - Hubdrive.com" userId="472a1a07-c563-412f-861d-eed20bd8e491" providerId="ADAL" clId="{8BA55991-C6CF-4C9D-ADB6-B5343EDACA9F}" dt="2024-03-28T08:53:57.182" v="1324" actId="478"/>
          <ac:picMkLst>
            <pc:docMk/>
            <pc:sldMk cId="2022291450" sldId="413"/>
            <ac:picMk id="64" creationId="{E6A66965-3D98-A6EA-8232-4D67DE8D05D9}"/>
          </ac:picMkLst>
        </pc:picChg>
        <pc:picChg chg="mod">
          <ac:chgData name="Franziskus Lorey - Hubdrive.com" userId="472a1a07-c563-412f-861d-eed20bd8e491" providerId="ADAL" clId="{8BA55991-C6CF-4C9D-ADB6-B5343EDACA9F}" dt="2024-03-28T08:53:57.182" v="1324" actId="478"/>
          <ac:picMkLst>
            <pc:docMk/>
            <pc:sldMk cId="2022291450" sldId="413"/>
            <ac:picMk id="65" creationId="{6D8C4E9F-9D3C-7D31-D2E4-01FB0CE957B9}"/>
          </ac:picMkLst>
        </pc:picChg>
        <pc:picChg chg="mod">
          <ac:chgData name="Franziskus Lorey - Hubdrive.com" userId="472a1a07-c563-412f-861d-eed20bd8e491" providerId="ADAL" clId="{8BA55991-C6CF-4C9D-ADB6-B5343EDACA9F}" dt="2024-03-28T08:53:57.182" v="1324" actId="478"/>
          <ac:picMkLst>
            <pc:docMk/>
            <pc:sldMk cId="2022291450" sldId="413"/>
            <ac:picMk id="66" creationId="{835F98C3-6C45-A973-63AD-C15A946BD0F9}"/>
          </ac:picMkLst>
        </pc:picChg>
        <pc:picChg chg="mod">
          <ac:chgData name="Franziskus Lorey - Hubdrive.com" userId="472a1a07-c563-412f-861d-eed20bd8e491" providerId="ADAL" clId="{8BA55991-C6CF-4C9D-ADB6-B5343EDACA9F}" dt="2024-03-28T08:53:57.182" v="1324" actId="478"/>
          <ac:picMkLst>
            <pc:docMk/>
            <pc:sldMk cId="2022291450" sldId="413"/>
            <ac:picMk id="67" creationId="{486E0703-BFFB-8A04-D801-2F16EB203CBF}"/>
          </ac:picMkLst>
        </pc:picChg>
        <pc:picChg chg="mod">
          <ac:chgData name="Franziskus Lorey - Hubdrive.com" userId="472a1a07-c563-412f-861d-eed20bd8e491" providerId="ADAL" clId="{8BA55991-C6CF-4C9D-ADB6-B5343EDACA9F}" dt="2024-03-28T08:53:57.182" v="1324" actId="478"/>
          <ac:picMkLst>
            <pc:docMk/>
            <pc:sldMk cId="2022291450" sldId="413"/>
            <ac:picMk id="68" creationId="{7BBD139B-6A12-2575-77B1-98177AADF724}"/>
          </ac:picMkLst>
        </pc:picChg>
        <pc:picChg chg="mod">
          <ac:chgData name="Franziskus Lorey - Hubdrive.com" userId="472a1a07-c563-412f-861d-eed20bd8e491" providerId="ADAL" clId="{8BA55991-C6CF-4C9D-ADB6-B5343EDACA9F}" dt="2024-03-28T08:53:57.182" v="1324" actId="478"/>
          <ac:picMkLst>
            <pc:docMk/>
            <pc:sldMk cId="2022291450" sldId="413"/>
            <ac:picMk id="69" creationId="{0808D6CA-CB1F-8ADF-76FB-72437AB218C7}"/>
          </ac:picMkLst>
        </pc:picChg>
        <pc:picChg chg="mod">
          <ac:chgData name="Franziskus Lorey - Hubdrive.com" userId="472a1a07-c563-412f-861d-eed20bd8e491" providerId="ADAL" clId="{8BA55991-C6CF-4C9D-ADB6-B5343EDACA9F}" dt="2024-03-28T08:53:57.182" v="1324" actId="478"/>
          <ac:picMkLst>
            <pc:docMk/>
            <pc:sldMk cId="2022291450" sldId="413"/>
            <ac:picMk id="70" creationId="{97B3E22D-16D8-2C20-86A3-58ED8E82DC96}"/>
          </ac:picMkLst>
        </pc:picChg>
        <pc:picChg chg="mod">
          <ac:chgData name="Franziskus Lorey - Hubdrive.com" userId="472a1a07-c563-412f-861d-eed20bd8e491" providerId="ADAL" clId="{8BA55991-C6CF-4C9D-ADB6-B5343EDACA9F}" dt="2024-03-28T08:53:57.182" v="1324" actId="478"/>
          <ac:picMkLst>
            <pc:docMk/>
            <pc:sldMk cId="2022291450" sldId="413"/>
            <ac:picMk id="71" creationId="{C46BD36F-F6D7-F468-890F-1A959F8981BD}"/>
          </ac:picMkLst>
        </pc:picChg>
        <pc:picChg chg="mod">
          <ac:chgData name="Franziskus Lorey - Hubdrive.com" userId="472a1a07-c563-412f-861d-eed20bd8e491" providerId="ADAL" clId="{8BA55991-C6CF-4C9D-ADB6-B5343EDACA9F}" dt="2024-03-28T08:53:57.182" v="1324" actId="478"/>
          <ac:picMkLst>
            <pc:docMk/>
            <pc:sldMk cId="2022291450" sldId="413"/>
            <ac:picMk id="74" creationId="{A4F1616A-D0D6-8B25-6741-2D104823CB50}"/>
          </ac:picMkLst>
        </pc:picChg>
        <pc:picChg chg="mod">
          <ac:chgData name="Franziskus Lorey - Hubdrive.com" userId="472a1a07-c563-412f-861d-eed20bd8e491" providerId="ADAL" clId="{8BA55991-C6CF-4C9D-ADB6-B5343EDACA9F}" dt="2024-03-28T08:53:57.182" v="1324" actId="478"/>
          <ac:picMkLst>
            <pc:docMk/>
            <pc:sldMk cId="2022291450" sldId="413"/>
            <ac:picMk id="75" creationId="{47E31AA3-C502-D49F-7AA3-28AD9539C320}"/>
          </ac:picMkLst>
        </pc:picChg>
        <pc:picChg chg="mod">
          <ac:chgData name="Franziskus Lorey - Hubdrive.com" userId="472a1a07-c563-412f-861d-eed20bd8e491" providerId="ADAL" clId="{8BA55991-C6CF-4C9D-ADB6-B5343EDACA9F}" dt="2024-03-28T08:53:57.182" v="1324" actId="478"/>
          <ac:picMkLst>
            <pc:docMk/>
            <pc:sldMk cId="2022291450" sldId="413"/>
            <ac:picMk id="76" creationId="{3934F8D8-E15D-A50D-580F-D7CC200C754C}"/>
          </ac:picMkLst>
        </pc:picChg>
        <pc:picChg chg="mod">
          <ac:chgData name="Franziskus Lorey - Hubdrive.com" userId="472a1a07-c563-412f-861d-eed20bd8e491" providerId="ADAL" clId="{8BA55991-C6CF-4C9D-ADB6-B5343EDACA9F}" dt="2024-03-28T08:53:57.182" v="1324" actId="478"/>
          <ac:picMkLst>
            <pc:docMk/>
            <pc:sldMk cId="2022291450" sldId="413"/>
            <ac:picMk id="77" creationId="{EA96BCE9-8F1C-0EC8-9311-DCF27628D919}"/>
          </ac:picMkLst>
        </pc:picChg>
        <pc:picChg chg="mod">
          <ac:chgData name="Franziskus Lorey - Hubdrive.com" userId="472a1a07-c563-412f-861d-eed20bd8e491" providerId="ADAL" clId="{8BA55991-C6CF-4C9D-ADB6-B5343EDACA9F}" dt="2024-03-28T08:53:57.182" v="1324" actId="478"/>
          <ac:picMkLst>
            <pc:docMk/>
            <pc:sldMk cId="2022291450" sldId="413"/>
            <ac:picMk id="78" creationId="{BB11B158-6F68-1408-7533-254BC40EFD83}"/>
          </ac:picMkLst>
        </pc:picChg>
        <pc:picChg chg="mod">
          <ac:chgData name="Franziskus Lorey - Hubdrive.com" userId="472a1a07-c563-412f-861d-eed20bd8e491" providerId="ADAL" clId="{8BA55991-C6CF-4C9D-ADB6-B5343EDACA9F}" dt="2024-03-28T08:53:57.182" v="1324" actId="478"/>
          <ac:picMkLst>
            <pc:docMk/>
            <pc:sldMk cId="2022291450" sldId="413"/>
            <ac:picMk id="79" creationId="{F1396026-461C-4226-65C7-72459E5C3F93}"/>
          </ac:picMkLst>
        </pc:picChg>
        <pc:picChg chg="mod">
          <ac:chgData name="Franziskus Lorey - Hubdrive.com" userId="472a1a07-c563-412f-861d-eed20bd8e491" providerId="ADAL" clId="{8BA55991-C6CF-4C9D-ADB6-B5343EDACA9F}" dt="2024-03-28T08:53:57.182" v="1324" actId="478"/>
          <ac:picMkLst>
            <pc:docMk/>
            <pc:sldMk cId="2022291450" sldId="413"/>
            <ac:picMk id="80" creationId="{2C9035C9-71C5-3B89-2F39-F34568A1F9C9}"/>
          </ac:picMkLst>
        </pc:picChg>
        <pc:picChg chg="mod">
          <ac:chgData name="Franziskus Lorey - Hubdrive.com" userId="472a1a07-c563-412f-861d-eed20bd8e491" providerId="ADAL" clId="{8BA55991-C6CF-4C9D-ADB6-B5343EDACA9F}" dt="2024-03-28T08:53:57.182" v="1324" actId="478"/>
          <ac:picMkLst>
            <pc:docMk/>
            <pc:sldMk cId="2022291450" sldId="413"/>
            <ac:picMk id="81" creationId="{3792CD7A-BB3D-98C7-07B7-59E6B2D13237}"/>
          </ac:picMkLst>
        </pc:picChg>
        <pc:picChg chg="mod">
          <ac:chgData name="Franziskus Lorey - Hubdrive.com" userId="472a1a07-c563-412f-861d-eed20bd8e491" providerId="ADAL" clId="{8BA55991-C6CF-4C9D-ADB6-B5343EDACA9F}" dt="2024-03-28T08:53:57.182" v="1324" actId="478"/>
          <ac:picMkLst>
            <pc:docMk/>
            <pc:sldMk cId="2022291450" sldId="413"/>
            <ac:picMk id="82" creationId="{FA53ABF2-93FB-48EE-FD74-85B13954491E}"/>
          </ac:picMkLst>
        </pc:picChg>
        <pc:picChg chg="mod">
          <ac:chgData name="Franziskus Lorey - Hubdrive.com" userId="472a1a07-c563-412f-861d-eed20bd8e491" providerId="ADAL" clId="{8BA55991-C6CF-4C9D-ADB6-B5343EDACA9F}" dt="2024-03-28T08:53:57.182" v="1324" actId="478"/>
          <ac:picMkLst>
            <pc:docMk/>
            <pc:sldMk cId="2022291450" sldId="413"/>
            <ac:picMk id="83" creationId="{B57A10F5-9407-3730-8051-DEADAFDA91E8}"/>
          </ac:picMkLst>
        </pc:picChg>
        <pc:picChg chg="mod">
          <ac:chgData name="Franziskus Lorey - Hubdrive.com" userId="472a1a07-c563-412f-861d-eed20bd8e491" providerId="ADAL" clId="{8BA55991-C6CF-4C9D-ADB6-B5343EDACA9F}" dt="2024-03-28T08:53:57.182" v="1324" actId="478"/>
          <ac:picMkLst>
            <pc:docMk/>
            <pc:sldMk cId="2022291450" sldId="413"/>
            <ac:picMk id="84" creationId="{8E9AF024-43DD-4D36-C654-89CFEF6B4F84}"/>
          </ac:picMkLst>
        </pc:picChg>
        <pc:picChg chg="mod">
          <ac:chgData name="Franziskus Lorey - Hubdrive.com" userId="472a1a07-c563-412f-861d-eed20bd8e491" providerId="ADAL" clId="{8BA55991-C6CF-4C9D-ADB6-B5343EDACA9F}" dt="2024-03-28T08:53:57.182" v="1324" actId="478"/>
          <ac:picMkLst>
            <pc:docMk/>
            <pc:sldMk cId="2022291450" sldId="413"/>
            <ac:picMk id="85" creationId="{0ECC6410-F4C4-3D85-1F11-6CD128F2B27D}"/>
          </ac:picMkLst>
        </pc:picChg>
        <pc:picChg chg="mod">
          <ac:chgData name="Franziskus Lorey - Hubdrive.com" userId="472a1a07-c563-412f-861d-eed20bd8e491" providerId="ADAL" clId="{8BA55991-C6CF-4C9D-ADB6-B5343EDACA9F}" dt="2024-03-28T08:53:57.182" v="1324" actId="478"/>
          <ac:picMkLst>
            <pc:docMk/>
            <pc:sldMk cId="2022291450" sldId="413"/>
            <ac:picMk id="86" creationId="{1E2C60B5-8AB9-6AC4-D528-DF97510A9D0B}"/>
          </ac:picMkLst>
        </pc:picChg>
        <pc:picChg chg="mod">
          <ac:chgData name="Franziskus Lorey - Hubdrive.com" userId="472a1a07-c563-412f-861d-eed20bd8e491" providerId="ADAL" clId="{8BA55991-C6CF-4C9D-ADB6-B5343EDACA9F}" dt="2024-03-28T08:53:57.182" v="1324" actId="478"/>
          <ac:picMkLst>
            <pc:docMk/>
            <pc:sldMk cId="2022291450" sldId="413"/>
            <ac:picMk id="87" creationId="{213B072A-702D-A9B6-C0C4-62D397C42364}"/>
          </ac:picMkLst>
        </pc:picChg>
        <pc:picChg chg="mod">
          <ac:chgData name="Franziskus Lorey - Hubdrive.com" userId="472a1a07-c563-412f-861d-eed20bd8e491" providerId="ADAL" clId="{8BA55991-C6CF-4C9D-ADB6-B5343EDACA9F}" dt="2024-03-28T08:53:57.182" v="1324" actId="478"/>
          <ac:picMkLst>
            <pc:docMk/>
            <pc:sldMk cId="2022291450" sldId="413"/>
            <ac:picMk id="88" creationId="{647A52DC-40DF-9B13-9870-DBF9132E7846}"/>
          </ac:picMkLst>
        </pc:picChg>
        <pc:picChg chg="mod">
          <ac:chgData name="Franziskus Lorey - Hubdrive.com" userId="472a1a07-c563-412f-861d-eed20bd8e491" providerId="ADAL" clId="{8BA55991-C6CF-4C9D-ADB6-B5343EDACA9F}" dt="2024-03-28T08:53:57.182" v="1324" actId="478"/>
          <ac:picMkLst>
            <pc:docMk/>
            <pc:sldMk cId="2022291450" sldId="413"/>
            <ac:picMk id="89" creationId="{64686A1E-A3E2-350C-7E13-715E91B5D733}"/>
          </ac:picMkLst>
        </pc:picChg>
        <pc:picChg chg="mod">
          <ac:chgData name="Franziskus Lorey - Hubdrive.com" userId="472a1a07-c563-412f-861d-eed20bd8e491" providerId="ADAL" clId="{8BA55991-C6CF-4C9D-ADB6-B5343EDACA9F}" dt="2024-03-28T08:53:57.182" v="1324" actId="478"/>
          <ac:picMkLst>
            <pc:docMk/>
            <pc:sldMk cId="2022291450" sldId="413"/>
            <ac:picMk id="90" creationId="{31FB8C1D-8867-5070-7C96-F633019CEEA8}"/>
          </ac:picMkLst>
        </pc:picChg>
        <pc:picChg chg="mod">
          <ac:chgData name="Franziskus Lorey - Hubdrive.com" userId="472a1a07-c563-412f-861d-eed20bd8e491" providerId="ADAL" clId="{8BA55991-C6CF-4C9D-ADB6-B5343EDACA9F}" dt="2024-03-28T08:53:57.182" v="1324" actId="478"/>
          <ac:picMkLst>
            <pc:docMk/>
            <pc:sldMk cId="2022291450" sldId="413"/>
            <ac:picMk id="91" creationId="{23E3A9C4-732E-70C5-737B-9025FE255305}"/>
          </ac:picMkLst>
        </pc:picChg>
        <pc:picChg chg="mod">
          <ac:chgData name="Franziskus Lorey - Hubdrive.com" userId="472a1a07-c563-412f-861d-eed20bd8e491" providerId="ADAL" clId="{8BA55991-C6CF-4C9D-ADB6-B5343EDACA9F}" dt="2024-03-28T08:53:57.182" v="1324" actId="478"/>
          <ac:picMkLst>
            <pc:docMk/>
            <pc:sldMk cId="2022291450" sldId="413"/>
            <ac:picMk id="92" creationId="{A16F89F8-A77A-BE98-9674-A4F16A5610F7}"/>
          </ac:picMkLst>
        </pc:picChg>
        <pc:picChg chg="mod">
          <ac:chgData name="Franziskus Lorey - Hubdrive.com" userId="472a1a07-c563-412f-861d-eed20bd8e491" providerId="ADAL" clId="{8BA55991-C6CF-4C9D-ADB6-B5343EDACA9F}" dt="2024-03-28T08:53:57.182" v="1324" actId="478"/>
          <ac:picMkLst>
            <pc:docMk/>
            <pc:sldMk cId="2022291450" sldId="413"/>
            <ac:picMk id="94" creationId="{20649E8B-C9D5-C9DD-8819-BAA1B85D6944}"/>
          </ac:picMkLst>
        </pc:picChg>
        <pc:picChg chg="mod">
          <ac:chgData name="Franziskus Lorey - Hubdrive.com" userId="472a1a07-c563-412f-861d-eed20bd8e491" providerId="ADAL" clId="{8BA55991-C6CF-4C9D-ADB6-B5343EDACA9F}" dt="2024-03-28T08:53:57.182" v="1324" actId="478"/>
          <ac:picMkLst>
            <pc:docMk/>
            <pc:sldMk cId="2022291450" sldId="413"/>
            <ac:picMk id="95" creationId="{98EBA9A7-F4DA-20E4-B409-6C2B19315962}"/>
          </ac:picMkLst>
        </pc:picChg>
        <pc:picChg chg="mod">
          <ac:chgData name="Franziskus Lorey - Hubdrive.com" userId="472a1a07-c563-412f-861d-eed20bd8e491" providerId="ADAL" clId="{8BA55991-C6CF-4C9D-ADB6-B5343EDACA9F}" dt="2024-03-28T08:53:57.182" v="1324" actId="478"/>
          <ac:picMkLst>
            <pc:docMk/>
            <pc:sldMk cId="2022291450" sldId="413"/>
            <ac:picMk id="96" creationId="{13674AA3-EC26-4FCA-DA46-BE6E5708B873}"/>
          </ac:picMkLst>
        </pc:picChg>
        <pc:picChg chg="mod">
          <ac:chgData name="Franziskus Lorey - Hubdrive.com" userId="472a1a07-c563-412f-861d-eed20bd8e491" providerId="ADAL" clId="{8BA55991-C6CF-4C9D-ADB6-B5343EDACA9F}" dt="2024-03-28T08:53:57.182" v="1324" actId="478"/>
          <ac:picMkLst>
            <pc:docMk/>
            <pc:sldMk cId="2022291450" sldId="413"/>
            <ac:picMk id="97" creationId="{9C14AE26-0922-F17B-455B-CCF018FF3249}"/>
          </ac:picMkLst>
        </pc:picChg>
        <pc:picChg chg="mod">
          <ac:chgData name="Franziskus Lorey - Hubdrive.com" userId="472a1a07-c563-412f-861d-eed20bd8e491" providerId="ADAL" clId="{8BA55991-C6CF-4C9D-ADB6-B5343EDACA9F}" dt="2024-03-28T08:53:57.182" v="1324" actId="478"/>
          <ac:picMkLst>
            <pc:docMk/>
            <pc:sldMk cId="2022291450" sldId="413"/>
            <ac:picMk id="98" creationId="{76F193E0-51B5-476C-431E-827CD7E6D82C}"/>
          </ac:picMkLst>
        </pc:picChg>
      </pc:sldChg>
      <pc:sldChg chg="addSp delSp modSp new del mod modClrScheme chgLayout">
        <pc:chgData name="Franziskus Lorey - Hubdrive.com" userId="472a1a07-c563-412f-861d-eed20bd8e491" providerId="ADAL" clId="{8BA55991-C6CF-4C9D-ADB6-B5343EDACA9F}" dt="2024-03-27T13:30:05.542" v="224" actId="47"/>
        <pc:sldMkLst>
          <pc:docMk/>
          <pc:sldMk cId="324315887" sldId="414"/>
        </pc:sldMkLst>
        <pc:spChg chg="del mod ord">
          <ac:chgData name="Franziskus Lorey - Hubdrive.com" userId="472a1a07-c563-412f-861d-eed20bd8e491" providerId="ADAL" clId="{8BA55991-C6CF-4C9D-ADB6-B5343EDACA9F}" dt="2024-03-27T13:29:59.627" v="222" actId="700"/>
          <ac:spMkLst>
            <pc:docMk/>
            <pc:sldMk cId="324315887" sldId="414"/>
            <ac:spMk id="2" creationId="{792E2BC5-3FA9-6C8B-E168-03FABA31ACF9}"/>
          </ac:spMkLst>
        </pc:spChg>
        <pc:spChg chg="del mod ord">
          <ac:chgData name="Franziskus Lorey - Hubdrive.com" userId="472a1a07-c563-412f-861d-eed20bd8e491" providerId="ADAL" clId="{8BA55991-C6CF-4C9D-ADB6-B5343EDACA9F}" dt="2024-03-27T13:29:59.627" v="222" actId="700"/>
          <ac:spMkLst>
            <pc:docMk/>
            <pc:sldMk cId="324315887" sldId="414"/>
            <ac:spMk id="3" creationId="{E0F8637C-451D-F962-F3A3-6D32F7216CDC}"/>
          </ac:spMkLst>
        </pc:spChg>
        <pc:spChg chg="add mod ord">
          <ac:chgData name="Franziskus Lorey - Hubdrive.com" userId="472a1a07-c563-412f-861d-eed20bd8e491" providerId="ADAL" clId="{8BA55991-C6CF-4C9D-ADB6-B5343EDACA9F}" dt="2024-03-27T13:29:59.627" v="222" actId="700"/>
          <ac:spMkLst>
            <pc:docMk/>
            <pc:sldMk cId="324315887" sldId="414"/>
            <ac:spMk id="4" creationId="{60E82A4B-5274-15C2-0EDE-850327DB7604}"/>
          </ac:spMkLst>
        </pc:spChg>
        <pc:spChg chg="add mod ord">
          <ac:chgData name="Franziskus Lorey - Hubdrive.com" userId="472a1a07-c563-412f-861d-eed20bd8e491" providerId="ADAL" clId="{8BA55991-C6CF-4C9D-ADB6-B5343EDACA9F}" dt="2024-03-27T13:29:59.627" v="222" actId="700"/>
          <ac:spMkLst>
            <pc:docMk/>
            <pc:sldMk cId="324315887" sldId="414"/>
            <ac:spMk id="5" creationId="{60C18BC8-C120-4953-D7BA-AF1685D26A3C}"/>
          </ac:spMkLst>
        </pc:spChg>
        <pc:spChg chg="add mod ord">
          <ac:chgData name="Franziskus Lorey - Hubdrive.com" userId="472a1a07-c563-412f-861d-eed20bd8e491" providerId="ADAL" clId="{8BA55991-C6CF-4C9D-ADB6-B5343EDACA9F}" dt="2024-03-27T13:29:59.627" v="222" actId="700"/>
          <ac:spMkLst>
            <pc:docMk/>
            <pc:sldMk cId="324315887" sldId="414"/>
            <ac:spMk id="6" creationId="{C8257770-0947-59FD-3BBA-8B442D64F4A4}"/>
          </ac:spMkLst>
        </pc:spChg>
        <pc:spChg chg="add mod ord">
          <ac:chgData name="Franziskus Lorey - Hubdrive.com" userId="472a1a07-c563-412f-861d-eed20bd8e491" providerId="ADAL" clId="{8BA55991-C6CF-4C9D-ADB6-B5343EDACA9F}" dt="2024-03-27T13:29:59.627" v="222" actId="700"/>
          <ac:spMkLst>
            <pc:docMk/>
            <pc:sldMk cId="324315887" sldId="414"/>
            <ac:spMk id="7" creationId="{1EE5F6EE-9DB4-0260-D8A5-609031558DA9}"/>
          </ac:spMkLst>
        </pc:spChg>
      </pc:sldChg>
      <pc:sldChg chg="addSp delSp modSp new del mod ord modClrScheme chgLayout">
        <pc:chgData name="Franziskus Lorey - Hubdrive.com" userId="472a1a07-c563-412f-861d-eed20bd8e491" providerId="ADAL" clId="{8BA55991-C6CF-4C9D-ADB6-B5343EDACA9F}" dt="2024-03-27T13:57:19.707" v="1022" actId="47"/>
        <pc:sldMkLst>
          <pc:docMk/>
          <pc:sldMk cId="2145560282" sldId="414"/>
        </pc:sldMkLst>
        <pc:spChg chg="del mod ord">
          <ac:chgData name="Franziskus Lorey - Hubdrive.com" userId="472a1a07-c563-412f-861d-eed20bd8e491" providerId="ADAL" clId="{8BA55991-C6CF-4C9D-ADB6-B5343EDACA9F}" dt="2024-03-27T13:32:38.479" v="241" actId="700"/>
          <ac:spMkLst>
            <pc:docMk/>
            <pc:sldMk cId="2145560282" sldId="414"/>
            <ac:spMk id="2" creationId="{87AD1751-E9FD-FBDA-46E5-98A45089069B}"/>
          </ac:spMkLst>
        </pc:spChg>
        <pc:spChg chg="del mod ord">
          <ac:chgData name="Franziskus Lorey - Hubdrive.com" userId="472a1a07-c563-412f-861d-eed20bd8e491" providerId="ADAL" clId="{8BA55991-C6CF-4C9D-ADB6-B5343EDACA9F}" dt="2024-03-27T13:32:38.479" v="241" actId="700"/>
          <ac:spMkLst>
            <pc:docMk/>
            <pc:sldMk cId="2145560282" sldId="414"/>
            <ac:spMk id="3" creationId="{263A78D1-2F10-A5F8-BC88-C58ACFD3D848}"/>
          </ac:spMkLst>
        </pc:spChg>
        <pc:spChg chg="del">
          <ac:chgData name="Franziskus Lorey - Hubdrive.com" userId="472a1a07-c563-412f-861d-eed20bd8e491" providerId="ADAL" clId="{8BA55991-C6CF-4C9D-ADB6-B5343EDACA9F}" dt="2024-03-27T13:32:38.479" v="241" actId="700"/>
          <ac:spMkLst>
            <pc:docMk/>
            <pc:sldMk cId="2145560282" sldId="414"/>
            <ac:spMk id="4" creationId="{AD94EBA0-5E75-C56F-DF71-923DB1B50E7F}"/>
          </ac:spMkLst>
        </pc:spChg>
        <pc:spChg chg="add mod ord">
          <ac:chgData name="Franziskus Lorey - Hubdrive.com" userId="472a1a07-c563-412f-861d-eed20bd8e491" providerId="ADAL" clId="{8BA55991-C6CF-4C9D-ADB6-B5343EDACA9F}" dt="2024-03-27T13:37:48.914" v="298" actId="20577"/>
          <ac:spMkLst>
            <pc:docMk/>
            <pc:sldMk cId="2145560282" sldId="414"/>
            <ac:spMk id="5" creationId="{4BF213E8-C043-5EA0-0ADD-9B497723CBC8}"/>
          </ac:spMkLst>
        </pc:spChg>
        <pc:spChg chg="add del mod ord">
          <ac:chgData name="Franziskus Lorey - Hubdrive.com" userId="472a1a07-c563-412f-861d-eed20bd8e491" providerId="ADAL" clId="{8BA55991-C6CF-4C9D-ADB6-B5343EDACA9F}" dt="2024-03-27T13:32:53.964" v="279"/>
          <ac:spMkLst>
            <pc:docMk/>
            <pc:sldMk cId="2145560282" sldId="414"/>
            <ac:spMk id="6" creationId="{C5216475-B1BF-2319-72B5-F49183A81796}"/>
          </ac:spMkLst>
        </pc:spChg>
        <pc:spChg chg="add mod">
          <ac:chgData name="Franziskus Lorey - Hubdrive.com" userId="472a1a07-c563-412f-861d-eed20bd8e491" providerId="ADAL" clId="{8BA55991-C6CF-4C9D-ADB6-B5343EDACA9F}" dt="2024-03-27T13:39:18.880" v="326" actId="20577"/>
          <ac:spMkLst>
            <pc:docMk/>
            <pc:sldMk cId="2145560282" sldId="414"/>
            <ac:spMk id="7" creationId="{01D6970C-0B9B-779E-F26D-8658514E39A7}"/>
          </ac:spMkLst>
        </pc:spChg>
        <pc:spChg chg="add mod">
          <ac:chgData name="Franziskus Lorey - Hubdrive.com" userId="472a1a07-c563-412f-861d-eed20bd8e491" providerId="ADAL" clId="{8BA55991-C6CF-4C9D-ADB6-B5343EDACA9F}" dt="2024-03-27T13:33:45.896" v="295" actId="20577"/>
          <ac:spMkLst>
            <pc:docMk/>
            <pc:sldMk cId="2145560282" sldId="414"/>
            <ac:spMk id="8" creationId="{82AC154C-72E0-71FD-3BC2-EB806C9E5814}"/>
          </ac:spMkLst>
        </pc:spChg>
        <pc:spChg chg="add del">
          <ac:chgData name="Franziskus Lorey - Hubdrive.com" userId="472a1a07-c563-412f-861d-eed20bd8e491" providerId="ADAL" clId="{8BA55991-C6CF-4C9D-ADB6-B5343EDACA9F}" dt="2024-03-27T13:37:53.094" v="299" actId="478"/>
          <ac:spMkLst>
            <pc:docMk/>
            <pc:sldMk cId="2145560282" sldId="414"/>
            <ac:spMk id="10" creationId="{B4008ED0-0672-0EC5-EE7D-94A781DAD65B}"/>
          </ac:spMkLst>
        </pc:spChg>
      </pc:sldChg>
      <pc:sldChg chg="addSp delSp modSp new del mod modClrScheme chgLayout">
        <pc:chgData name="Franziskus Lorey - Hubdrive.com" userId="472a1a07-c563-412f-861d-eed20bd8e491" providerId="ADAL" clId="{8BA55991-C6CF-4C9D-ADB6-B5343EDACA9F}" dt="2024-03-27T13:28:29.338" v="196" actId="47"/>
        <pc:sldMkLst>
          <pc:docMk/>
          <pc:sldMk cId="2915450409" sldId="414"/>
        </pc:sldMkLst>
        <pc:spChg chg="del mod ord">
          <ac:chgData name="Franziskus Lorey - Hubdrive.com" userId="472a1a07-c563-412f-861d-eed20bd8e491" providerId="ADAL" clId="{8BA55991-C6CF-4C9D-ADB6-B5343EDACA9F}" dt="2024-03-27T13:28:22.364" v="194" actId="700"/>
          <ac:spMkLst>
            <pc:docMk/>
            <pc:sldMk cId="2915450409" sldId="414"/>
            <ac:spMk id="2" creationId="{DAA6CF10-6C50-38DB-61DD-02632DF049F8}"/>
          </ac:spMkLst>
        </pc:spChg>
        <pc:spChg chg="del mod ord">
          <ac:chgData name="Franziskus Lorey - Hubdrive.com" userId="472a1a07-c563-412f-861d-eed20bd8e491" providerId="ADAL" clId="{8BA55991-C6CF-4C9D-ADB6-B5343EDACA9F}" dt="2024-03-27T13:28:22.364" v="194" actId="700"/>
          <ac:spMkLst>
            <pc:docMk/>
            <pc:sldMk cId="2915450409" sldId="414"/>
            <ac:spMk id="3" creationId="{73B8092B-4203-4F7B-E3FC-8ECD9ED521CC}"/>
          </ac:spMkLst>
        </pc:spChg>
        <pc:spChg chg="del">
          <ac:chgData name="Franziskus Lorey - Hubdrive.com" userId="472a1a07-c563-412f-861d-eed20bd8e491" providerId="ADAL" clId="{8BA55991-C6CF-4C9D-ADB6-B5343EDACA9F}" dt="2024-03-27T13:28:22.364" v="194" actId="700"/>
          <ac:spMkLst>
            <pc:docMk/>
            <pc:sldMk cId="2915450409" sldId="414"/>
            <ac:spMk id="4" creationId="{7C3AB72E-417F-EAEC-38BE-6EA8CBDE23F0}"/>
          </ac:spMkLst>
        </pc:spChg>
        <pc:spChg chg="add mod ord">
          <ac:chgData name="Franziskus Lorey - Hubdrive.com" userId="472a1a07-c563-412f-861d-eed20bd8e491" providerId="ADAL" clId="{8BA55991-C6CF-4C9D-ADB6-B5343EDACA9F}" dt="2024-03-27T13:28:22.364" v="194" actId="700"/>
          <ac:spMkLst>
            <pc:docMk/>
            <pc:sldMk cId="2915450409" sldId="414"/>
            <ac:spMk id="5" creationId="{1BD4DBF9-A384-ADA9-A6FE-839EA5FA2A01}"/>
          </ac:spMkLst>
        </pc:spChg>
        <pc:spChg chg="add mod ord">
          <ac:chgData name="Franziskus Lorey - Hubdrive.com" userId="472a1a07-c563-412f-861d-eed20bd8e491" providerId="ADAL" clId="{8BA55991-C6CF-4C9D-ADB6-B5343EDACA9F}" dt="2024-03-27T13:28:22.364" v="194" actId="700"/>
          <ac:spMkLst>
            <pc:docMk/>
            <pc:sldMk cId="2915450409" sldId="414"/>
            <ac:spMk id="6" creationId="{C06C7C26-00AD-0E70-C17A-3E9098F8720B}"/>
          </ac:spMkLst>
        </pc:spChg>
      </pc:sldChg>
      <pc:sldChg chg="addSp delSp modSp new mod modClrScheme chgLayout">
        <pc:chgData name="Franziskus Lorey - Hubdrive.com" userId="472a1a07-c563-412f-861d-eed20bd8e491" providerId="ADAL" clId="{8BA55991-C6CF-4C9D-ADB6-B5343EDACA9F}" dt="2024-03-28T08:56:09.815" v="1341" actId="12"/>
        <pc:sldMkLst>
          <pc:docMk/>
          <pc:sldMk cId="2640776086" sldId="415"/>
        </pc:sldMkLst>
        <pc:spChg chg="del mod ord">
          <ac:chgData name="Franziskus Lorey - Hubdrive.com" userId="472a1a07-c563-412f-861d-eed20bd8e491" providerId="ADAL" clId="{8BA55991-C6CF-4C9D-ADB6-B5343EDACA9F}" dt="2024-03-27T13:39:45.356" v="328" actId="700"/>
          <ac:spMkLst>
            <pc:docMk/>
            <pc:sldMk cId="2640776086" sldId="415"/>
            <ac:spMk id="2" creationId="{A9EED3F3-F858-88FD-0EED-B170D00E30F3}"/>
          </ac:spMkLst>
        </pc:spChg>
        <pc:spChg chg="del mod ord">
          <ac:chgData name="Franziskus Lorey - Hubdrive.com" userId="472a1a07-c563-412f-861d-eed20bd8e491" providerId="ADAL" clId="{8BA55991-C6CF-4C9D-ADB6-B5343EDACA9F}" dt="2024-03-27T13:39:45.356" v="328" actId="700"/>
          <ac:spMkLst>
            <pc:docMk/>
            <pc:sldMk cId="2640776086" sldId="415"/>
            <ac:spMk id="3" creationId="{213FCB2D-0481-531E-2B01-898B1D62EE4E}"/>
          </ac:spMkLst>
        </pc:spChg>
        <pc:spChg chg="add mod ord">
          <ac:chgData name="Franziskus Lorey - Hubdrive.com" userId="472a1a07-c563-412f-861d-eed20bd8e491" providerId="ADAL" clId="{8BA55991-C6CF-4C9D-ADB6-B5343EDACA9F}" dt="2024-03-27T13:57:12.216" v="1021" actId="1036"/>
          <ac:spMkLst>
            <pc:docMk/>
            <pc:sldMk cId="2640776086" sldId="415"/>
            <ac:spMk id="4" creationId="{EE8A7C29-02E0-F41D-2AC2-EFAAF4D70887}"/>
          </ac:spMkLst>
        </pc:spChg>
        <pc:spChg chg="add mod ord">
          <ac:chgData name="Franziskus Lorey - Hubdrive.com" userId="472a1a07-c563-412f-861d-eed20bd8e491" providerId="ADAL" clId="{8BA55991-C6CF-4C9D-ADB6-B5343EDACA9F}" dt="2024-03-27T13:57:57.645" v="1030" actId="20577"/>
          <ac:spMkLst>
            <pc:docMk/>
            <pc:sldMk cId="2640776086" sldId="415"/>
            <ac:spMk id="5" creationId="{0403129A-74F3-9A71-2A9A-29EE65D5B81A}"/>
          </ac:spMkLst>
        </pc:spChg>
        <pc:spChg chg="add mod ord">
          <ac:chgData name="Franziskus Lorey - Hubdrive.com" userId="472a1a07-c563-412f-861d-eed20bd8e491" providerId="ADAL" clId="{8BA55991-C6CF-4C9D-ADB6-B5343EDACA9F}" dt="2024-03-28T08:56:09.815" v="1341" actId="12"/>
          <ac:spMkLst>
            <pc:docMk/>
            <pc:sldMk cId="2640776086" sldId="415"/>
            <ac:spMk id="6" creationId="{B350C3D5-F3B3-C5A2-1DB3-9636B6A9A1AD}"/>
          </ac:spMkLst>
        </pc:spChg>
        <pc:spChg chg="add mod ord">
          <ac:chgData name="Franziskus Lorey - Hubdrive.com" userId="472a1a07-c563-412f-861d-eed20bd8e491" providerId="ADAL" clId="{8BA55991-C6CF-4C9D-ADB6-B5343EDACA9F}" dt="2024-03-28T08:55:44.124" v="1340" actId="2085"/>
          <ac:spMkLst>
            <pc:docMk/>
            <pc:sldMk cId="2640776086" sldId="415"/>
            <ac:spMk id="7" creationId="{FC954519-9DF7-5002-AF4C-BC962FCF1977}"/>
          </ac:spMkLst>
        </pc:spChg>
        <pc:spChg chg="add del mod ord">
          <ac:chgData name="Franziskus Lorey - Hubdrive.com" userId="472a1a07-c563-412f-861d-eed20bd8e491" providerId="ADAL" clId="{8BA55991-C6CF-4C9D-ADB6-B5343EDACA9F}" dt="2024-03-27T13:57:03.924" v="1002" actId="22"/>
          <ac:spMkLst>
            <pc:docMk/>
            <pc:sldMk cId="2640776086" sldId="415"/>
            <ac:spMk id="8" creationId="{70B8A525-71D0-30B1-DA3C-DEBC223D5D68}"/>
          </ac:spMkLst>
        </pc:spChg>
        <pc:spChg chg="add mod ord">
          <ac:chgData name="Franziskus Lorey - Hubdrive.com" userId="472a1a07-c563-412f-861d-eed20bd8e491" providerId="ADAL" clId="{8BA55991-C6CF-4C9D-ADB6-B5343EDACA9F}" dt="2024-03-28T08:56:09.815" v="1341" actId="12"/>
          <ac:spMkLst>
            <pc:docMk/>
            <pc:sldMk cId="2640776086" sldId="415"/>
            <ac:spMk id="9" creationId="{AEED71E6-2526-23C0-CDFB-F53DFB827AD3}"/>
          </ac:spMkLst>
        </pc:spChg>
        <pc:spChg chg="add mod ord">
          <ac:chgData name="Franziskus Lorey - Hubdrive.com" userId="472a1a07-c563-412f-861d-eed20bd8e491" providerId="ADAL" clId="{8BA55991-C6CF-4C9D-ADB6-B5343EDACA9F}" dt="2024-03-28T08:55:44.124" v="1340" actId="2085"/>
          <ac:spMkLst>
            <pc:docMk/>
            <pc:sldMk cId="2640776086" sldId="415"/>
            <ac:spMk id="10" creationId="{DEE1954E-DF94-E9D8-45B2-F5F12D1934BC}"/>
          </ac:spMkLst>
        </pc:spChg>
        <pc:spChg chg="add mod ord">
          <ac:chgData name="Franziskus Lorey - Hubdrive.com" userId="472a1a07-c563-412f-861d-eed20bd8e491" providerId="ADAL" clId="{8BA55991-C6CF-4C9D-ADB6-B5343EDACA9F}" dt="2024-03-28T08:56:09.815" v="1341" actId="12"/>
          <ac:spMkLst>
            <pc:docMk/>
            <pc:sldMk cId="2640776086" sldId="415"/>
            <ac:spMk id="11" creationId="{AEC45286-BE1C-EA35-5506-17136365AC22}"/>
          </ac:spMkLst>
        </pc:spChg>
        <pc:spChg chg="add mod ord">
          <ac:chgData name="Franziskus Lorey - Hubdrive.com" userId="472a1a07-c563-412f-861d-eed20bd8e491" providerId="ADAL" clId="{8BA55991-C6CF-4C9D-ADB6-B5343EDACA9F}" dt="2024-03-28T08:55:44.124" v="1340" actId="2085"/>
          <ac:spMkLst>
            <pc:docMk/>
            <pc:sldMk cId="2640776086" sldId="415"/>
            <ac:spMk id="12" creationId="{807E43B9-60CF-64D2-83D3-8D3FD028C829}"/>
          </ac:spMkLst>
        </pc:spChg>
        <pc:spChg chg="add mod ord">
          <ac:chgData name="Franziskus Lorey - Hubdrive.com" userId="472a1a07-c563-412f-861d-eed20bd8e491" providerId="ADAL" clId="{8BA55991-C6CF-4C9D-ADB6-B5343EDACA9F}" dt="2024-03-28T08:56:09.815" v="1341" actId="12"/>
          <ac:spMkLst>
            <pc:docMk/>
            <pc:sldMk cId="2640776086" sldId="415"/>
            <ac:spMk id="13" creationId="{03371549-198B-ECE1-C9D9-E054405D240F}"/>
          </ac:spMkLst>
        </pc:spChg>
        <pc:spChg chg="add mod ord">
          <ac:chgData name="Franziskus Lorey - Hubdrive.com" userId="472a1a07-c563-412f-861d-eed20bd8e491" providerId="ADAL" clId="{8BA55991-C6CF-4C9D-ADB6-B5343EDACA9F}" dt="2024-03-28T08:55:44.124" v="1340" actId="2085"/>
          <ac:spMkLst>
            <pc:docMk/>
            <pc:sldMk cId="2640776086" sldId="415"/>
            <ac:spMk id="14" creationId="{5A1FA490-C688-801A-C37B-30C75A2838A4}"/>
          </ac:spMkLst>
        </pc:spChg>
        <pc:spChg chg="add mod ord">
          <ac:chgData name="Franziskus Lorey - Hubdrive.com" userId="472a1a07-c563-412f-861d-eed20bd8e491" providerId="ADAL" clId="{8BA55991-C6CF-4C9D-ADB6-B5343EDACA9F}" dt="2024-03-28T08:56:09.815" v="1341" actId="12"/>
          <ac:spMkLst>
            <pc:docMk/>
            <pc:sldMk cId="2640776086" sldId="415"/>
            <ac:spMk id="15" creationId="{FCF59D57-5558-BF20-9461-E43DF0CF8536}"/>
          </ac:spMkLst>
        </pc:spChg>
        <pc:spChg chg="add mod ord">
          <ac:chgData name="Franziskus Lorey - Hubdrive.com" userId="472a1a07-c563-412f-861d-eed20bd8e491" providerId="ADAL" clId="{8BA55991-C6CF-4C9D-ADB6-B5343EDACA9F}" dt="2024-03-28T08:55:44.124" v="1340" actId="2085"/>
          <ac:spMkLst>
            <pc:docMk/>
            <pc:sldMk cId="2640776086" sldId="415"/>
            <ac:spMk id="16" creationId="{7BFD5A1C-2139-550F-9C51-ED341952173A}"/>
          </ac:spMkLst>
        </pc:spChg>
        <pc:picChg chg="add mod ord">
          <ac:chgData name="Franziskus Lorey - Hubdrive.com" userId="472a1a07-c563-412f-861d-eed20bd8e491" providerId="ADAL" clId="{8BA55991-C6CF-4C9D-ADB6-B5343EDACA9F}" dt="2024-03-27T13:57:03.924" v="1002" actId="22"/>
          <ac:picMkLst>
            <pc:docMk/>
            <pc:sldMk cId="2640776086" sldId="415"/>
            <ac:picMk id="18" creationId="{7F5957BF-CE5E-5B93-4018-4C0F74AF5D99}"/>
          </ac:picMkLst>
        </pc:picChg>
      </pc:sldChg>
      <pc:sldChg chg="addSp delSp modSp new mod modClrScheme chgLayout">
        <pc:chgData name="Franziskus Lorey - Hubdrive.com" userId="472a1a07-c563-412f-861d-eed20bd8e491" providerId="ADAL" clId="{8BA55991-C6CF-4C9D-ADB6-B5343EDACA9F}" dt="2024-03-27T13:43:43.918" v="410" actId="20577"/>
        <pc:sldMkLst>
          <pc:docMk/>
          <pc:sldMk cId="957093340" sldId="416"/>
        </pc:sldMkLst>
        <pc:spChg chg="del">
          <ac:chgData name="Franziskus Lorey - Hubdrive.com" userId="472a1a07-c563-412f-861d-eed20bd8e491" providerId="ADAL" clId="{8BA55991-C6CF-4C9D-ADB6-B5343EDACA9F}" dt="2024-03-27T13:41:00.414" v="388" actId="700"/>
          <ac:spMkLst>
            <pc:docMk/>
            <pc:sldMk cId="957093340" sldId="416"/>
            <ac:spMk id="2" creationId="{76BBA6AD-C86E-B180-B235-50C1D327CFFE}"/>
          </ac:spMkLst>
        </pc:spChg>
        <pc:spChg chg="del mod ord">
          <ac:chgData name="Franziskus Lorey - Hubdrive.com" userId="472a1a07-c563-412f-861d-eed20bd8e491" providerId="ADAL" clId="{8BA55991-C6CF-4C9D-ADB6-B5343EDACA9F}" dt="2024-03-27T13:41:00.414" v="388" actId="700"/>
          <ac:spMkLst>
            <pc:docMk/>
            <pc:sldMk cId="957093340" sldId="416"/>
            <ac:spMk id="3" creationId="{AC9B4D75-CBF9-74DF-1988-DAB552B7B943}"/>
          </ac:spMkLst>
        </pc:spChg>
        <pc:spChg chg="del">
          <ac:chgData name="Franziskus Lorey - Hubdrive.com" userId="472a1a07-c563-412f-861d-eed20bd8e491" providerId="ADAL" clId="{8BA55991-C6CF-4C9D-ADB6-B5343EDACA9F}" dt="2024-03-27T13:41:00.414" v="388" actId="700"/>
          <ac:spMkLst>
            <pc:docMk/>
            <pc:sldMk cId="957093340" sldId="416"/>
            <ac:spMk id="4" creationId="{B40235CC-3BCD-44B2-FEEF-579FD2575A92}"/>
          </ac:spMkLst>
        </pc:spChg>
        <pc:spChg chg="del">
          <ac:chgData name="Franziskus Lorey - Hubdrive.com" userId="472a1a07-c563-412f-861d-eed20bd8e491" providerId="ADAL" clId="{8BA55991-C6CF-4C9D-ADB6-B5343EDACA9F}" dt="2024-03-27T13:41:00.414" v="388" actId="700"/>
          <ac:spMkLst>
            <pc:docMk/>
            <pc:sldMk cId="957093340" sldId="416"/>
            <ac:spMk id="5" creationId="{32CCD2B7-BBB9-4642-005F-7BF7E33038AA}"/>
          </ac:spMkLst>
        </pc:spChg>
        <pc:spChg chg="del">
          <ac:chgData name="Franziskus Lorey - Hubdrive.com" userId="472a1a07-c563-412f-861d-eed20bd8e491" providerId="ADAL" clId="{8BA55991-C6CF-4C9D-ADB6-B5343EDACA9F}" dt="2024-03-27T13:41:00.414" v="388" actId="700"/>
          <ac:spMkLst>
            <pc:docMk/>
            <pc:sldMk cId="957093340" sldId="416"/>
            <ac:spMk id="6" creationId="{8251FF07-31F6-25A9-E850-7B24A75B6F0C}"/>
          </ac:spMkLst>
        </pc:spChg>
        <pc:spChg chg="del">
          <ac:chgData name="Franziskus Lorey - Hubdrive.com" userId="472a1a07-c563-412f-861d-eed20bd8e491" providerId="ADAL" clId="{8BA55991-C6CF-4C9D-ADB6-B5343EDACA9F}" dt="2024-03-27T13:41:00.414" v="388" actId="700"/>
          <ac:spMkLst>
            <pc:docMk/>
            <pc:sldMk cId="957093340" sldId="416"/>
            <ac:spMk id="7" creationId="{DE7CE259-3987-26CD-B83B-A55A2C2BB48D}"/>
          </ac:spMkLst>
        </pc:spChg>
        <pc:spChg chg="del">
          <ac:chgData name="Franziskus Lorey - Hubdrive.com" userId="472a1a07-c563-412f-861d-eed20bd8e491" providerId="ADAL" clId="{8BA55991-C6CF-4C9D-ADB6-B5343EDACA9F}" dt="2024-03-27T13:41:00.414" v="388" actId="700"/>
          <ac:spMkLst>
            <pc:docMk/>
            <pc:sldMk cId="957093340" sldId="416"/>
            <ac:spMk id="8" creationId="{A01B30FD-C4A7-9F25-9FCC-A8F22941B2D2}"/>
          </ac:spMkLst>
        </pc:spChg>
        <pc:spChg chg="del">
          <ac:chgData name="Franziskus Lorey - Hubdrive.com" userId="472a1a07-c563-412f-861d-eed20bd8e491" providerId="ADAL" clId="{8BA55991-C6CF-4C9D-ADB6-B5343EDACA9F}" dt="2024-03-27T13:41:00.414" v="388" actId="700"/>
          <ac:spMkLst>
            <pc:docMk/>
            <pc:sldMk cId="957093340" sldId="416"/>
            <ac:spMk id="9" creationId="{7CAC9236-440A-DB0E-5771-0CB8ABD7FE8F}"/>
          </ac:spMkLst>
        </pc:spChg>
        <pc:spChg chg="del">
          <ac:chgData name="Franziskus Lorey - Hubdrive.com" userId="472a1a07-c563-412f-861d-eed20bd8e491" providerId="ADAL" clId="{8BA55991-C6CF-4C9D-ADB6-B5343EDACA9F}" dt="2024-03-27T13:41:00.414" v="388" actId="700"/>
          <ac:spMkLst>
            <pc:docMk/>
            <pc:sldMk cId="957093340" sldId="416"/>
            <ac:spMk id="10" creationId="{7731CEA9-10D0-A6C8-1D5F-5A046CC49FF5}"/>
          </ac:spMkLst>
        </pc:spChg>
        <pc:spChg chg="del">
          <ac:chgData name="Franziskus Lorey - Hubdrive.com" userId="472a1a07-c563-412f-861d-eed20bd8e491" providerId="ADAL" clId="{8BA55991-C6CF-4C9D-ADB6-B5343EDACA9F}" dt="2024-03-27T13:41:00.414" v="388" actId="700"/>
          <ac:spMkLst>
            <pc:docMk/>
            <pc:sldMk cId="957093340" sldId="416"/>
            <ac:spMk id="11" creationId="{976620AC-F40A-A30E-5038-E2FB0FA821B6}"/>
          </ac:spMkLst>
        </pc:spChg>
        <pc:spChg chg="del">
          <ac:chgData name="Franziskus Lorey - Hubdrive.com" userId="472a1a07-c563-412f-861d-eed20bd8e491" providerId="ADAL" clId="{8BA55991-C6CF-4C9D-ADB6-B5343EDACA9F}" dt="2024-03-27T13:41:00.414" v="388" actId="700"/>
          <ac:spMkLst>
            <pc:docMk/>
            <pc:sldMk cId="957093340" sldId="416"/>
            <ac:spMk id="12" creationId="{F59CE5F5-00F2-B521-31D0-857BA15326F1}"/>
          </ac:spMkLst>
        </pc:spChg>
        <pc:spChg chg="del">
          <ac:chgData name="Franziskus Lorey - Hubdrive.com" userId="472a1a07-c563-412f-861d-eed20bd8e491" providerId="ADAL" clId="{8BA55991-C6CF-4C9D-ADB6-B5343EDACA9F}" dt="2024-03-27T13:41:00.414" v="388" actId="700"/>
          <ac:spMkLst>
            <pc:docMk/>
            <pc:sldMk cId="957093340" sldId="416"/>
            <ac:spMk id="13" creationId="{C691B8A1-E911-BB41-8999-015F276F9AF5}"/>
          </ac:spMkLst>
        </pc:spChg>
        <pc:spChg chg="del">
          <ac:chgData name="Franziskus Lorey - Hubdrive.com" userId="472a1a07-c563-412f-861d-eed20bd8e491" providerId="ADAL" clId="{8BA55991-C6CF-4C9D-ADB6-B5343EDACA9F}" dt="2024-03-27T13:41:00.414" v="388" actId="700"/>
          <ac:spMkLst>
            <pc:docMk/>
            <pc:sldMk cId="957093340" sldId="416"/>
            <ac:spMk id="14" creationId="{E8F1EBB4-E885-9665-295D-B9CE076533D5}"/>
          </ac:spMkLst>
        </pc:spChg>
        <pc:spChg chg="add mod ord">
          <ac:chgData name="Franziskus Lorey - Hubdrive.com" userId="472a1a07-c563-412f-861d-eed20bd8e491" providerId="ADAL" clId="{8BA55991-C6CF-4C9D-ADB6-B5343EDACA9F}" dt="2024-03-27T13:43:43.918" v="410" actId="20577"/>
          <ac:spMkLst>
            <pc:docMk/>
            <pc:sldMk cId="957093340" sldId="416"/>
            <ac:spMk id="15" creationId="{19F6D688-8689-ADB8-1029-95C29B51F02C}"/>
          </ac:spMkLst>
        </pc:spChg>
        <pc:picChg chg="add mod">
          <ac:chgData name="Franziskus Lorey - Hubdrive.com" userId="472a1a07-c563-412f-861d-eed20bd8e491" providerId="ADAL" clId="{8BA55991-C6CF-4C9D-ADB6-B5343EDACA9F}" dt="2024-03-27T13:43:39.764" v="392" actId="1076"/>
          <ac:picMkLst>
            <pc:docMk/>
            <pc:sldMk cId="957093340" sldId="416"/>
            <ac:picMk id="17" creationId="{EA42BCDA-35C9-40AD-A544-EFCB3584E579}"/>
          </ac:picMkLst>
        </pc:picChg>
      </pc:sldChg>
      <pc:sldChg chg="addSp delSp modSp new mod modClrScheme chgLayout">
        <pc:chgData name="Franziskus Lorey - Hubdrive.com" userId="472a1a07-c563-412f-861d-eed20bd8e491" providerId="ADAL" clId="{8BA55991-C6CF-4C9D-ADB6-B5343EDACA9F}" dt="2024-03-27T15:02:12.352" v="1078" actId="20577"/>
        <pc:sldMkLst>
          <pc:docMk/>
          <pc:sldMk cId="180464218" sldId="417"/>
        </pc:sldMkLst>
        <pc:spChg chg="del mod ord">
          <ac:chgData name="Franziskus Lorey - Hubdrive.com" userId="472a1a07-c563-412f-861d-eed20bd8e491" providerId="ADAL" clId="{8BA55991-C6CF-4C9D-ADB6-B5343EDACA9F}" dt="2024-03-27T14:57:37.465" v="1032" actId="700"/>
          <ac:spMkLst>
            <pc:docMk/>
            <pc:sldMk cId="180464218" sldId="417"/>
            <ac:spMk id="2" creationId="{27E9CAD4-B237-9022-58CB-5E969E2421A9}"/>
          </ac:spMkLst>
        </pc:spChg>
        <pc:spChg chg="add mod ord">
          <ac:chgData name="Franziskus Lorey - Hubdrive.com" userId="472a1a07-c563-412f-861d-eed20bd8e491" providerId="ADAL" clId="{8BA55991-C6CF-4C9D-ADB6-B5343EDACA9F}" dt="2024-03-27T15:02:12.352" v="1078" actId="20577"/>
          <ac:spMkLst>
            <pc:docMk/>
            <pc:sldMk cId="180464218" sldId="417"/>
            <ac:spMk id="3" creationId="{6E18656F-6FE2-B70C-6967-CEAFAB24C97A}"/>
          </ac:spMkLst>
        </pc:spChg>
        <pc:spChg chg="add mod ord">
          <ac:chgData name="Franziskus Lorey - Hubdrive.com" userId="472a1a07-c563-412f-861d-eed20bd8e491" providerId="ADAL" clId="{8BA55991-C6CF-4C9D-ADB6-B5343EDACA9F}" dt="2024-03-27T14:58:30.786" v="1070" actId="6549"/>
          <ac:spMkLst>
            <pc:docMk/>
            <pc:sldMk cId="180464218" sldId="417"/>
            <ac:spMk id="4" creationId="{6BFD65D1-5E44-7FBD-F054-3F66904BC153}"/>
          </ac:spMkLst>
        </pc:spChg>
      </pc:sldChg>
      <pc:sldChg chg="modSp new mod">
        <pc:chgData name="Franziskus Lorey - Hubdrive.com" userId="472a1a07-c563-412f-861d-eed20bd8e491" providerId="ADAL" clId="{8BA55991-C6CF-4C9D-ADB6-B5343EDACA9F}" dt="2024-03-27T15:06:44.641" v="1154" actId="20577"/>
        <pc:sldMkLst>
          <pc:docMk/>
          <pc:sldMk cId="337219948" sldId="418"/>
        </pc:sldMkLst>
        <pc:spChg chg="mod">
          <ac:chgData name="Franziskus Lorey - Hubdrive.com" userId="472a1a07-c563-412f-861d-eed20bd8e491" providerId="ADAL" clId="{8BA55991-C6CF-4C9D-ADB6-B5343EDACA9F}" dt="2024-03-27T15:05:58.816" v="1091" actId="20577"/>
          <ac:spMkLst>
            <pc:docMk/>
            <pc:sldMk cId="337219948" sldId="418"/>
            <ac:spMk id="2" creationId="{3B637FE3-B83E-6E55-51FA-8ECC23F6D399}"/>
          </ac:spMkLst>
        </pc:spChg>
        <pc:spChg chg="mod">
          <ac:chgData name="Franziskus Lorey - Hubdrive.com" userId="472a1a07-c563-412f-861d-eed20bd8e491" providerId="ADAL" clId="{8BA55991-C6CF-4C9D-ADB6-B5343EDACA9F}" dt="2024-03-27T15:06:44.641" v="1154" actId="20577"/>
          <ac:spMkLst>
            <pc:docMk/>
            <pc:sldMk cId="337219948" sldId="418"/>
            <ac:spMk id="3" creationId="{B8B87ED1-F4FF-60FE-3968-0FBDA4F51AC6}"/>
          </ac:spMkLst>
        </pc:spChg>
      </pc:sldChg>
      <pc:sldChg chg="addSp delSp modSp new mod modClrScheme chgLayout">
        <pc:chgData name="Franziskus Lorey - Hubdrive.com" userId="472a1a07-c563-412f-861d-eed20bd8e491" providerId="ADAL" clId="{8BA55991-C6CF-4C9D-ADB6-B5343EDACA9F}" dt="2024-03-27T15:14:33.692" v="1199" actId="12100"/>
        <pc:sldMkLst>
          <pc:docMk/>
          <pc:sldMk cId="486134940" sldId="419"/>
        </pc:sldMkLst>
        <pc:spChg chg="del">
          <ac:chgData name="Franziskus Lorey - Hubdrive.com" userId="472a1a07-c563-412f-861d-eed20bd8e491" providerId="ADAL" clId="{8BA55991-C6CF-4C9D-ADB6-B5343EDACA9F}" dt="2024-03-27T15:07:50.608" v="1156" actId="700"/>
          <ac:spMkLst>
            <pc:docMk/>
            <pc:sldMk cId="486134940" sldId="419"/>
            <ac:spMk id="2" creationId="{2BC2CC35-D33C-6CD1-1E37-534394CD12CB}"/>
          </ac:spMkLst>
        </pc:spChg>
        <pc:spChg chg="del mod ord">
          <ac:chgData name="Franziskus Lorey - Hubdrive.com" userId="472a1a07-c563-412f-861d-eed20bd8e491" providerId="ADAL" clId="{8BA55991-C6CF-4C9D-ADB6-B5343EDACA9F}" dt="2024-03-27T15:07:50.608" v="1156" actId="700"/>
          <ac:spMkLst>
            <pc:docMk/>
            <pc:sldMk cId="486134940" sldId="419"/>
            <ac:spMk id="3" creationId="{0629CA85-164B-D9F1-A3A3-0F5E7BBB5492}"/>
          </ac:spMkLst>
        </pc:spChg>
        <pc:spChg chg="del">
          <ac:chgData name="Franziskus Lorey - Hubdrive.com" userId="472a1a07-c563-412f-861d-eed20bd8e491" providerId="ADAL" clId="{8BA55991-C6CF-4C9D-ADB6-B5343EDACA9F}" dt="2024-03-27T15:07:50.608" v="1156" actId="700"/>
          <ac:spMkLst>
            <pc:docMk/>
            <pc:sldMk cId="486134940" sldId="419"/>
            <ac:spMk id="4" creationId="{3A6FE4F9-9A6E-EBCD-D2BA-CC33CE618F3E}"/>
          </ac:spMkLst>
        </pc:spChg>
        <pc:spChg chg="del mod ord">
          <ac:chgData name="Franziskus Lorey - Hubdrive.com" userId="472a1a07-c563-412f-861d-eed20bd8e491" providerId="ADAL" clId="{8BA55991-C6CF-4C9D-ADB6-B5343EDACA9F}" dt="2024-03-27T15:07:50.608" v="1156" actId="700"/>
          <ac:spMkLst>
            <pc:docMk/>
            <pc:sldMk cId="486134940" sldId="419"/>
            <ac:spMk id="5" creationId="{AE6F841D-C1AA-97DD-DA36-72D5F3294B46}"/>
          </ac:spMkLst>
        </pc:spChg>
        <pc:spChg chg="del">
          <ac:chgData name="Franziskus Lorey - Hubdrive.com" userId="472a1a07-c563-412f-861d-eed20bd8e491" providerId="ADAL" clId="{8BA55991-C6CF-4C9D-ADB6-B5343EDACA9F}" dt="2024-03-27T15:07:50.608" v="1156" actId="700"/>
          <ac:spMkLst>
            <pc:docMk/>
            <pc:sldMk cId="486134940" sldId="419"/>
            <ac:spMk id="6" creationId="{04FECF2B-1178-0949-761E-9B1DD40E721D}"/>
          </ac:spMkLst>
        </pc:spChg>
        <pc:spChg chg="del">
          <ac:chgData name="Franziskus Lorey - Hubdrive.com" userId="472a1a07-c563-412f-861d-eed20bd8e491" providerId="ADAL" clId="{8BA55991-C6CF-4C9D-ADB6-B5343EDACA9F}" dt="2024-03-27T15:07:50.608" v="1156" actId="700"/>
          <ac:spMkLst>
            <pc:docMk/>
            <pc:sldMk cId="486134940" sldId="419"/>
            <ac:spMk id="7" creationId="{31866628-37E9-1BB7-430A-D6F751B43731}"/>
          </ac:spMkLst>
        </pc:spChg>
        <pc:spChg chg="del">
          <ac:chgData name="Franziskus Lorey - Hubdrive.com" userId="472a1a07-c563-412f-861d-eed20bd8e491" providerId="ADAL" clId="{8BA55991-C6CF-4C9D-ADB6-B5343EDACA9F}" dt="2024-03-27T15:07:50.608" v="1156" actId="700"/>
          <ac:spMkLst>
            <pc:docMk/>
            <pc:sldMk cId="486134940" sldId="419"/>
            <ac:spMk id="8" creationId="{EB5B5637-6212-7436-A25D-E63189AB9A0F}"/>
          </ac:spMkLst>
        </pc:spChg>
        <pc:spChg chg="del">
          <ac:chgData name="Franziskus Lorey - Hubdrive.com" userId="472a1a07-c563-412f-861d-eed20bd8e491" providerId="ADAL" clId="{8BA55991-C6CF-4C9D-ADB6-B5343EDACA9F}" dt="2024-03-27T15:07:50.608" v="1156" actId="700"/>
          <ac:spMkLst>
            <pc:docMk/>
            <pc:sldMk cId="486134940" sldId="419"/>
            <ac:spMk id="9" creationId="{6E92E746-96B1-5943-7131-15E1388706A2}"/>
          </ac:spMkLst>
        </pc:spChg>
        <pc:spChg chg="del">
          <ac:chgData name="Franziskus Lorey - Hubdrive.com" userId="472a1a07-c563-412f-861d-eed20bd8e491" providerId="ADAL" clId="{8BA55991-C6CF-4C9D-ADB6-B5343EDACA9F}" dt="2024-03-27T15:07:50.608" v="1156" actId="700"/>
          <ac:spMkLst>
            <pc:docMk/>
            <pc:sldMk cId="486134940" sldId="419"/>
            <ac:spMk id="10" creationId="{C45464F5-EEBD-F4E3-4885-6E72D8E6BE70}"/>
          </ac:spMkLst>
        </pc:spChg>
        <pc:spChg chg="del">
          <ac:chgData name="Franziskus Lorey - Hubdrive.com" userId="472a1a07-c563-412f-861d-eed20bd8e491" providerId="ADAL" clId="{8BA55991-C6CF-4C9D-ADB6-B5343EDACA9F}" dt="2024-03-27T15:07:50.608" v="1156" actId="700"/>
          <ac:spMkLst>
            <pc:docMk/>
            <pc:sldMk cId="486134940" sldId="419"/>
            <ac:spMk id="11" creationId="{94ADADF6-05B9-9DA5-9802-60428EAA1FBC}"/>
          </ac:spMkLst>
        </pc:spChg>
        <pc:spChg chg="del">
          <ac:chgData name="Franziskus Lorey - Hubdrive.com" userId="472a1a07-c563-412f-861d-eed20bd8e491" providerId="ADAL" clId="{8BA55991-C6CF-4C9D-ADB6-B5343EDACA9F}" dt="2024-03-27T15:07:50.608" v="1156" actId="700"/>
          <ac:spMkLst>
            <pc:docMk/>
            <pc:sldMk cId="486134940" sldId="419"/>
            <ac:spMk id="12" creationId="{870679D2-315F-0DD7-944A-5DFAF81CCC3C}"/>
          </ac:spMkLst>
        </pc:spChg>
        <pc:spChg chg="del">
          <ac:chgData name="Franziskus Lorey - Hubdrive.com" userId="472a1a07-c563-412f-861d-eed20bd8e491" providerId="ADAL" clId="{8BA55991-C6CF-4C9D-ADB6-B5343EDACA9F}" dt="2024-03-27T15:07:50.608" v="1156" actId="700"/>
          <ac:spMkLst>
            <pc:docMk/>
            <pc:sldMk cId="486134940" sldId="419"/>
            <ac:spMk id="13" creationId="{8607A105-62ED-21DE-047F-D3C4B5A38ABC}"/>
          </ac:spMkLst>
        </pc:spChg>
        <pc:spChg chg="del">
          <ac:chgData name="Franziskus Lorey - Hubdrive.com" userId="472a1a07-c563-412f-861d-eed20bd8e491" providerId="ADAL" clId="{8BA55991-C6CF-4C9D-ADB6-B5343EDACA9F}" dt="2024-03-27T15:07:50.608" v="1156" actId="700"/>
          <ac:spMkLst>
            <pc:docMk/>
            <pc:sldMk cId="486134940" sldId="419"/>
            <ac:spMk id="14" creationId="{DAED0F13-D392-AFA7-EE24-D21988164193}"/>
          </ac:spMkLst>
        </pc:spChg>
        <pc:spChg chg="add mod ord">
          <ac:chgData name="Franziskus Lorey - Hubdrive.com" userId="472a1a07-c563-412f-861d-eed20bd8e491" providerId="ADAL" clId="{8BA55991-C6CF-4C9D-ADB6-B5343EDACA9F}" dt="2024-03-27T15:07:55.623" v="1172" actId="20577"/>
          <ac:spMkLst>
            <pc:docMk/>
            <pc:sldMk cId="486134940" sldId="419"/>
            <ac:spMk id="15" creationId="{F3979B41-88EE-21B4-80CC-3F5D82B81E0A}"/>
          </ac:spMkLst>
        </pc:spChg>
        <pc:spChg chg="add del mod ord">
          <ac:chgData name="Franziskus Lorey - Hubdrive.com" userId="472a1a07-c563-412f-861d-eed20bd8e491" providerId="ADAL" clId="{8BA55991-C6CF-4C9D-ADB6-B5343EDACA9F}" dt="2024-03-27T15:13:42.793" v="1189" actId="1032"/>
          <ac:spMkLst>
            <pc:docMk/>
            <pc:sldMk cId="486134940" sldId="419"/>
            <ac:spMk id="16" creationId="{AF6F9309-2A2E-8CE2-1756-6830A6636281}"/>
          </ac:spMkLst>
        </pc:spChg>
        <pc:spChg chg="add del mod">
          <ac:chgData name="Franziskus Lorey - Hubdrive.com" userId="472a1a07-c563-412f-861d-eed20bd8e491" providerId="ADAL" clId="{8BA55991-C6CF-4C9D-ADB6-B5343EDACA9F}" dt="2024-03-27T15:13:51.912" v="1197" actId="478"/>
          <ac:spMkLst>
            <pc:docMk/>
            <pc:sldMk cId="486134940" sldId="419"/>
            <ac:spMk id="17" creationId="{7F97A593-65BC-1458-736E-EE6269B03847}"/>
          </ac:spMkLst>
        </pc:spChg>
        <pc:spChg chg="add del mod">
          <ac:chgData name="Franziskus Lorey - Hubdrive.com" userId="472a1a07-c563-412f-861d-eed20bd8e491" providerId="ADAL" clId="{8BA55991-C6CF-4C9D-ADB6-B5343EDACA9F}" dt="2024-03-27T15:13:51.912" v="1197" actId="478"/>
          <ac:spMkLst>
            <pc:docMk/>
            <pc:sldMk cId="486134940" sldId="419"/>
            <ac:spMk id="18" creationId="{8F564706-0134-739B-51A5-140C65C1A8BA}"/>
          </ac:spMkLst>
        </pc:spChg>
        <pc:spChg chg="add del mod">
          <ac:chgData name="Franziskus Lorey - Hubdrive.com" userId="472a1a07-c563-412f-861d-eed20bd8e491" providerId="ADAL" clId="{8BA55991-C6CF-4C9D-ADB6-B5343EDACA9F}" dt="2024-03-27T15:13:51.912" v="1197" actId="478"/>
          <ac:spMkLst>
            <pc:docMk/>
            <pc:sldMk cId="486134940" sldId="419"/>
            <ac:spMk id="19" creationId="{69E95698-AFF0-8B2D-645F-9B7CCE9E6DEE}"/>
          </ac:spMkLst>
        </pc:spChg>
        <pc:spChg chg="add del mod">
          <ac:chgData name="Franziskus Lorey - Hubdrive.com" userId="472a1a07-c563-412f-861d-eed20bd8e491" providerId="ADAL" clId="{8BA55991-C6CF-4C9D-ADB6-B5343EDACA9F}" dt="2024-03-27T15:13:51.912" v="1197" actId="478"/>
          <ac:spMkLst>
            <pc:docMk/>
            <pc:sldMk cId="486134940" sldId="419"/>
            <ac:spMk id="20" creationId="{018F4878-7305-873C-8BB9-B8693E10273D}"/>
          </ac:spMkLst>
        </pc:spChg>
        <pc:graphicFrameChg chg="add mod modGraphic">
          <ac:chgData name="Franziskus Lorey - Hubdrive.com" userId="472a1a07-c563-412f-861d-eed20bd8e491" providerId="ADAL" clId="{8BA55991-C6CF-4C9D-ADB6-B5343EDACA9F}" dt="2024-03-27T15:14:33.692" v="1199" actId="12100"/>
          <ac:graphicFrameMkLst>
            <pc:docMk/>
            <pc:sldMk cId="486134940" sldId="419"/>
            <ac:graphicFrameMk id="2" creationId="{51FC5F15-2BAF-D397-3D6B-3EB462DC447C}"/>
          </ac:graphicFrameMkLst>
        </pc:graphicFrameChg>
      </pc:sldChg>
      <pc:sldChg chg="modSp new del mod">
        <pc:chgData name="Franziskus Lorey - Hubdrive.com" userId="472a1a07-c563-412f-861d-eed20bd8e491" providerId="ADAL" clId="{8BA55991-C6CF-4C9D-ADB6-B5343EDACA9F}" dt="2024-03-27T15:12:51.122" v="1188" actId="47"/>
        <pc:sldMkLst>
          <pc:docMk/>
          <pc:sldMk cId="4205484860" sldId="420"/>
        </pc:sldMkLst>
        <pc:spChg chg="mod">
          <ac:chgData name="Franziskus Lorey - Hubdrive.com" userId="472a1a07-c563-412f-861d-eed20bd8e491" providerId="ADAL" clId="{8BA55991-C6CF-4C9D-ADB6-B5343EDACA9F}" dt="2024-03-27T15:08:32.266" v="1175"/>
          <ac:spMkLst>
            <pc:docMk/>
            <pc:sldMk cId="4205484860" sldId="420"/>
            <ac:spMk id="2" creationId="{6132E318-84F5-8CDC-392E-51705C27F1A5}"/>
          </ac:spMkLst>
        </pc:spChg>
        <pc:spChg chg="mod">
          <ac:chgData name="Franziskus Lorey - Hubdrive.com" userId="472a1a07-c563-412f-861d-eed20bd8e491" providerId="ADAL" clId="{8BA55991-C6CF-4C9D-ADB6-B5343EDACA9F}" dt="2024-03-27T15:08:58.740" v="1178"/>
          <ac:spMkLst>
            <pc:docMk/>
            <pc:sldMk cId="4205484860" sldId="420"/>
            <ac:spMk id="3" creationId="{CDCAD664-F770-4C70-8AB8-A5DE7DF39811}"/>
          </ac:spMkLst>
        </pc:spChg>
      </pc:sldChg>
      <pc:sldChg chg="addSp delSp modSp new mod modClrScheme chgLayout">
        <pc:chgData name="Franziskus Lorey - Hubdrive.com" userId="472a1a07-c563-412f-861d-eed20bd8e491" providerId="ADAL" clId="{8BA55991-C6CF-4C9D-ADB6-B5343EDACA9F}" dt="2024-03-27T15:12:48.910" v="1187" actId="404"/>
        <pc:sldMkLst>
          <pc:docMk/>
          <pc:sldMk cId="2760643660" sldId="421"/>
        </pc:sldMkLst>
        <pc:spChg chg="del">
          <ac:chgData name="Franziskus Lorey - Hubdrive.com" userId="472a1a07-c563-412f-861d-eed20bd8e491" providerId="ADAL" clId="{8BA55991-C6CF-4C9D-ADB6-B5343EDACA9F}" dt="2024-03-27T15:09:35.119" v="1180" actId="700"/>
          <ac:spMkLst>
            <pc:docMk/>
            <pc:sldMk cId="2760643660" sldId="421"/>
            <ac:spMk id="2" creationId="{75F7B119-7402-CC77-7D84-2EF3EE075629}"/>
          </ac:spMkLst>
        </pc:spChg>
        <pc:spChg chg="add mod ord">
          <ac:chgData name="Franziskus Lorey - Hubdrive.com" userId="472a1a07-c563-412f-861d-eed20bd8e491" providerId="ADAL" clId="{8BA55991-C6CF-4C9D-ADB6-B5343EDACA9F}" dt="2024-03-27T15:12:35.206" v="1184"/>
          <ac:spMkLst>
            <pc:docMk/>
            <pc:sldMk cId="2760643660" sldId="421"/>
            <ac:spMk id="2" creationId="{DBEEF0A9-BA44-6492-D886-5227F12D1DA2}"/>
          </ac:spMkLst>
        </pc:spChg>
        <pc:spChg chg="add mod ord">
          <ac:chgData name="Franziskus Lorey - Hubdrive.com" userId="472a1a07-c563-412f-861d-eed20bd8e491" providerId="ADAL" clId="{8BA55991-C6CF-4C9D-ADB6-B5343EDACA9F}" dt="2024-03-27T15:12:48.910" v="1187" actId="404"/>
          <ac:spMkLst>
            <pc:docMk/>
            <pc:sldMk cId="2760643660" sldId="421"/>
            <ac:spMk id="3" creationId="{2FA32859-EDFD-9154-6F40-127FE833665F}"/>
          </ac:spMkLst>
        </pc:spChg>
        <pc:spChg chg="del">
          <ac:chgData name="Franziskus Lorey - Hubdrive.com" userId="472a1a07-c563-412f-861d-eed20bd8e491" providerId="ADAL" clId="{8BA55991-C6CF-4C9D-ADB6-B5343EDACA9F}" dt="2024-03-27T15:09:35.119" v="1180" actId="700"/>
          <ac:spMkLst>
            <pc:docMk/>
            <pc:sldMk cId="2760643660" sldId="421"/>
            <ac:spMk id="3" creationId="{40843CBB-CBFB-F79E-24DF-C52937BC7375}"/>
          </ac:spMkLst>
        </pc:spChg>
        <pc:picChg chg="add mod">
          <ac:chgData name="Franziskus Lorey - Hubdrive.com" userId="472a1a07-c563-412f-861d-eed20bd8e491" providerId="ADAL" clId="{8BA55991-C6CF-4C9D-ADB6-B5343EDACA9F}" dt="2024-03-27T15:09:35.798" v="1181"/>
          <ac:picMkLst>
            <pc:docMk/>
            <pc:sldMk cId="2760643660" sldId="421"/>
            <ac:picMk id="4" creationId="{5BA25BDA-2FC2-53C3-DDBF-93ABA4899FCB}"/>
          </ac:picMkLst>
        </pc:picChg>
      </pc:sldChg>
      <pc:sldChg chg="modSp mod">
        <pc:chgData name="Franziskus Lorey - Hubdrive.com" userId="472a1a07-c563-412f-861d-eed20bd8e491" providerId="ADAL" clId="{8BA55991-C6CF-4C9D-ADB6-B5343EDACA9F}" dt="2024-03-28T08:56:54.866" v="1344" actId="404"/>
        <pc:sldMkLst>
          <pc:docMk/>
          <pc:sldMk cId="622164607" sldId="422"/>
        </pc:sldMkLst>
        <pc:spChg chg="mod">
          <ac:chgData name="Franziskus Lorey - Hubdrive.com" userId="472a1a07-c563-412f-861d-eed20bd8e491" providerId="ADAL" clId="{8BA55991-C6CF-4C9D-ADB6-B5343EDACA9F}" dt="2024-03-28T08:56:54.866" v="1344" actId="404"/>
          <ac:spMkLst>
            <pc:docMk/>
            <pc:sldMk cId="622164607" sldId="422"/>
            <ac:spMk id="4" creationId="{C5DA4BCC-45EA-894C-79BF-EABF85B08D8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5A6717-7156-4E53-A010-1A2B5E96E5D2}" type="doc">
      <dgm:prSet loTypeId="urn:microsoft.com/office/officeart/2005/8/layout/architecture" loCatId="list" qsTypeId="urn:microsoft.com/office/officeart/2005/8/quickstyle/simple1" qsCatId="simple" csTypeId="urn:microsoft.com/office/officeart/2005/8/colors/accent0_3" csCatId="mainScheme" phldr="1"/>
      <dgm:spPr/>
      <dgm:t>
        <a:bodyPr/>
        <a:lstStyle/>
        <a:p>
          <a:endParaRPr lang="en-DE"/>
        </a:p>
      </dgm:t>
    </dgm:pt>
    <dgm:pt modelId="{68C43426-C2C3-4343-B52D-432E165F3E0E}">
      <dgm:prSet phldrT="[Text]"/>
      <dgm:spPr>
        <a:ln>
          <a:noFill/>
        </a:ln>
      </dgm:spPr>
      <dgm:t>
        <a:bodyPr lIns="274320" tIns="1828800" rIns="274320" bIns="274320" anchor="t" anchorCtr="0"/>
        <a:lstStyle/>
        <a:p>
          <a:r>
            <a:rPr lang="en-US"/>
            <a:t>Fast lead generation with personal contact</a:t>
          </a:r>
          <a:endParaRPr lang="en-DE"/>
        </a:p>
      </dgm:t>
    </dgm:pt>
    <dgm:pt modelId="{2F2063B0-E3AA-4722-B271-785E4EACA9C1}" type="parTrans" cxnId="{687E723F-1695-4A01-8D37-ED4372A1C781}">
      <dgm:prSet/>
      <dgm:spPr/>
      <dgm:t>
        <a:bodyPr/>
        <a:lstStyle/>
        <a:p>
          <a:endParaRPr lang="en-DE"/>
        </a:p>
      </dgm:t>
    </dgm:pt>
    <dgm:pt modelId="{F6D76E2B-C0C5-4ACA-BE8B-05846CCE7B21}" type="sibTrans" cxnId="{687E723F-1695-4A01-8D37-ED4372A1C781}">
      <dgm:prSet/>
      <dgm:spPr/>
      <dgm:t>
        <a:bodyPr/>
        <a:lstStyle/>
        <a:p>
          <a:endParaRPr lang="en-DE"/>
        </a:p>
      </dgm:t>
    </dgm:pt>
    <dgm:pt modelId="{FB642596-E13E-4BF3-A545-097B3E210FF7}">
      <dgm:prSet/>
      <dgm:spPr>
        <a:ln>
          <a:noFill/>
        </a:ln>
      </dgm:spPr>
      <dgm:t>
        <a:bodyPr lIns="274320" tIns="1828800" rIns="274320" bIns="274320" anchor="t" anchorCtr="0"/>
        <a:lstStyle/>
        <a:p>
          <a:r>
            <a:rPr lang="en-US"/>
            <a:t>Contact with companies that are looking for a solution now</a:t>
          </a:r>
          <a:endParaRPr lang="en-DE"/>
        </a:p>
      </dgm:t>
    </dgm:pt>
    <dgm:pt modelId="{835E328E-3C84-448A-8750-55C87EEC8B4D}" type="parTrans" cxnId="{0791B9CD-5F41-43DA-B798-9485A8F1AE12}">
      <dgm:prSet/>
      <dgm:spPr/>
      <dgm:t>
        <a:bodyPr/>
        <a:lstStyle/>
        <a:p>
          <a:endParaRPr lang="en-DE"/>
        </a:p>
      </dgm:t>
    </dgm:pt>
    <dgm:pt modelId="{878756C7-BC7F-468C-B40F-C47384B09D7A}" type="sibTrans" cxnId="{0791B9CD-5F41-43DA-B798-9485A8F1AE12}">
      <dgm:prSet/>
      <dgm:spPr/>
      <dgm:t>
        <a:bodyPr/>
        <a:lstStyle/>
        <a:p>
          <a:endParaRPr lang="en-DE"/>
        </a:p>
      </dgm:t>
    </dgm:pt>
    <dgm:pt modelId="{CB563D53-1D2B-4653-A1F4-9B92D8B423E8}">
      <dgm:prSet/>
      <dgm:spPr>
        <a:ln>
          <a:noFill/>
        </a:ln>
      </dgm:spPr>
      <dgm:t>
        <a:bodyPr lIns="274320" tIns="1828800" rIns="274320" bIns="274320" anchor="t" anchorCtr="0"/>
        <a:lstStyle/>
        <a:p>
          <a:r>
            <a:rPr lang="en-US"/>
            <a:t>Build relationships with </a:t>
          </a:r>
          <a:r>
            <a:rPr lang="en-US" err="1"/>
            <a:t>Hubdrive's</a:t>
          </a:r>
          <a:r>
            <a:rPr lang="en-US"/>
            <a:t> sellers</a:t>
          </a:r>
          <a:endParaRPr lang="en-DE"/>
        </a:p>
      </dgm:t>
    </dgm:pt>
    <dgm:pt modelId="{6F57D2F6-63D9-4711-BF80-8655B1D85E65}" type="parTrans" cxnId="{39D8C9DF-5114-4E8E-A6EC-69DF7B68D63E}">
      <dgm:prSet/>
      <dgm:spPr/>
      <dgm:t>
        <a:bodyPr/>
        <a:lstStyle/>
        <a:p>
          <a:endParaRPr lang="en-DE"/>
        </a:p>
      </dgm:t>
    </dgm:pt>
    <dgm:pt modelId="{AD065CBD-204E-4F0D-B741-8EE29DFAEB86}" type="sibTrans" cxnId="{39D8C9DF-5114-4E8E-A6EC-69DF7B68D63E}">
      <dgm:prSet/>
      <dgm:spPr/>
      <dgm:t>
        <a:bodyPr/>
        <a:lstStyle/>
        <a:p>
          <a:endParaRPr lang="en-DE"/>
        </a:p>
      </dgm:t>
    </dgm:pt>
    <dgm:pt modelId="{D207B9BF-9D74-4D9D-9CD7-570129BDDB87}">
      <dgm:prSet/>
      <dgm:spPr>
        <a:ln>
          <a:noFill/>
        </a:ln>
      </dgm:spPr>
      <dgm:t>
        <a:bodyPr lIns="274320" tIns="1828800" rIns="274320" bIns="274320" anchor="t" anchorCtr="0"/>
        <a:lstStyle/>
        <a:p>
          <a:r>
            <a:rPr lang="en-US"/>
            <a:t>Fast turnover through </a:t>
          </a:r>
          <a:br>
            <a:rPr lang="en-US"/>
          </a:br>
          <a:r>
            <a:rPr lang="en-US"/>
            <a:t>co-sell with Hubdrive</a:t>
          </a:r>
          <a:endParaRPr lang="en-DE"/>
        </a:p>
      </dgm:t>
    </dgm:pt>
    <dgm:pt modelId="{3C815B4E-EC6C-4811-BB53-D28314C9DC0B}" type="parTrans" cxnId="{0E8001C2-5418-46AE-BACF-251625688FDC}">
      <dgm:prSet/>
      <dgm:spPr/>
      <dgm:t>
        <a:bodyPr/>
        <a:lstStyle/>
        <a:p>
          <a:endParaRPr lang="en-DE"/>
        </a:p>
      </dgm:t>
    </dgm:pt>
    <dgm:pt modelId="{7B1DB489-2933-4EF1-BCE4-7E4642D96F69}" type="sibTrans" cxnId="{0E8001C2-5418-46AE-BACF-251625688FDC}">
      <dgm:prSet/>
      <dgm:spPr/>
      <dgm:t>
        <a:bodyPr/>
        <a:lstStyle/>
        <a:p>
          <a:endParaRPr lang="en-DE"/>
        </a:p>
      </dgm:t>
    </dgm:pt>
    <dgm:pt modelId="{5913146B-C78B-496A-9D48-4FF949F4C269}" type="pres">
      <dgm:prSet presAssocID="{435A6717-7156-4E53-A010-1A2B5E96E5D2}" presName="Name0" presStyleCnt="0">
        <dgm:presLayoutVars>
          <dgm:chPref val="1"/>
          <dgm:dir/>
          <dgm:animOne val="branch"/>
          <dgm:animLvl val="lvl"/>
          <dgm:resizeHandles/>
        </dgm:presLayoutVars>
      </dgm:prSet>
      <dgm:spPr/>
    </dgm:pt>
    <dgm:pt modelId="{90E4CC16-938D-4B01-9B91-C76B22E00ACA}" type="pres">
      <dgm:prSet presAssocID="{68C43426-C2C3-4343-B52D-432E165F3E0E}" presName="vertOne" presStyleCnt="0"/>
      <dgm:spPr/>
    </dgm:pt>
    <dgm:pt modelId="{F72B36CC-58F8-436F-BF9C-DDB524462BDA}" type="pres">
      <dgm:prSet presAssocID="{68C43426-C2C3-4343-B52D-432E165F3E0E}" presName="txOne" presStyleLbl="node0" presStyleIdx="0" presStyleCnt="4" custScaleX="242316">
        <dgm:presLayoutVars>
          <dgm:chPref val="3"/>
        </dgm:presLayoutVars>
      </dgm:prSet>
      <dgm:spPr>
        <a:prstGeom prst="rect">
          <a:avLst/>
        </a:prstGeom>
      </dgm:spPr>
    </dgm:pt>
    <dgm:pt modelId="{6D791DAD-C273-49CC-A65D-DD1944C38600}" type="pres">
      <dgm:prSet presAssocID="{68C43426-C2C3-4343-B52D-432E165F3E0E}" presName="horzOne" presStyleCnt="0"/>
      <dgm:spPr/>
    </dgm:pt>
    <dgm:pt modelId="{ADE7BA63-4135-4B12-B5A3-F86A6D131A5E}" type="pres">
      <dgm:prSet presAssocID="{F6D76E2B-C0C5-4ACA-BE8B-05846CCE7B21}" presName="sibSpaceOne" presStyleCnt="0"/>
      <dgm:spPr/>
    </dgm:pt>
    <dgm:pt modelId="{3E377EF5-2DF5-4526-B7A1-BC61BD647FAF}" type="pres">
      <dgm:prSet presAssocID="{FB642596-E13E-4BF3-A545-097B3E210FF7}" presName="vertOne" presStyleCnt="0"/>
      <dgm:spPr/>
    </dgm:pt>
    <dgm:pt modelId="{DDD97EE1-A86F-42C7-B43B-E39ED1802EE9}" type="pres">
      <dgm:prSet presAssocID="{FB642596-E13E-4BF3-A545-097B3E210FF7}" presName="txOne" presStyleLbl="node0" presStyleIdx="1" presStyleCnt="4" custScaleX="242316">
        <dgm:presLayoutVars>
          <dgm:chPref val="3"/>
        </dgm:presLayoutVars>
      </dgm:prSet>
      <dgm:spPr>
        <a:prstGeom prst="rect">
          <a:avLst/>
        </a:prstGeom>
      </dgm:spPr>
    </dgm:pt>
    <dgm:pt modelId="{D943FC23-C7A2-412E-9855-C5CA7EC4A10A}" type="pres">
      <dgm:prSet presAssocID="{FB642596-E13E-4BF3-A545-097B3E210FF7}" presName="horzOne" presStyleCnt="0"/>
      <dgm:spPr/>
    </dgm:pt>
    <dgm:pt modelId="{5F96BAE1-45E1-4DB7-97D3-0D195A55AC99}" type="pres">
      <dgm:prSet presAssocID="{878756C7-BC7F-468C-B40F-C47384B09D7A}" presName="sibSpaceOne" presStyleCnt="0"/>
      <dgm:spPr/>
    </dgm:pt>
    <dgm:pt modelId="{675B9D8D-5E34-4344-BD54-2E6BC4879FE6}" type="pres">
      <dgm:prSet presAssocID="{CB563D53-1D2B-4653-A1F4-9B92D8B423E8}" presName="vertOne" presStyleCnt="0"/>
      <dgm:spPr/>
    </dgm:pt>
    <dgm:pt modelId="{0067020F-BDA0-43E5-8BD4-2B0F915AB386}" type="pres">
      <dgm:prSet presAssocID="{CB563D53-1D2B-4653-A1F4-9B92D8B423E8}" presName="txOne" presStyleLbl="node0" presStyleIdx="2" presStyleCnt="4" custScaleX="242316">
        <dgm:presLayoutVars>
          <dgm:chPref val="3"/>
        </dgm:presLayoutVars>
      </dgm:prSet>
      <dgm:spPr>
        <a:prstGeom prst="rect">
          <a:avLst/>
        </a:prstGeom>
      </dgm:spPr>
    </dgm:pt>
    <dgm:pt modelId="{D4AE9E37-FBED-4C21-9EED-26512D551336}" type="pres">
      <dgm:prSet presAssocID="{CB563D53-1D2B-4653-A1F4-9B92D8B423E8}" presName="horzOne" presStyleCnt="0"/>
      <dgm:spPr/>
    </dgm:pt>
    <dgm:pt modelId="{651C9829-60AF-43BF-A871-43C080EB154D}" type="pres">
      <dgm:prSet presAssocID="{AD065CBD-204E-4F0D-B741-8EE29DFAEB86}" presName="sibSpaceOne" presStyleCnt="0"/>
      <dgm:spPr/>
    </dgm:pt>
    <dgm:pt modelId="{1A128A58-C88C-425E-B8A6-F5D4D8FA82AF}" type="pres">
      <dgm:prSet presAssocID="{D207B9BF-9D74-4D9D-9CD7-570129BDDB87}" presName="vertOne" presStyleCnt="0"/>
      <dgm:spPr/>
    </dgm:pt>
    <dgm:pt modelId="{C577FDF0-5959-4138-BD9E-7338D9603A36}" type="pres">
      <dgm:prSet presAssocID="{D207B9BF-9D74-4D9D-9CD7-570129BDDB87}" presName="txOne" presStyleLbl="node0" presStyleIdx="3" presStyleCnt="4" custScaleX="242316">
        <dgm:presLayoutVars>
          <dgm:chPref val="3"/>
        </dgm:presLayoutVars>
      </dgm:prSet>
      <dgm:spPr>
        <a:prstGeom prst="rect">
          <a:avLst/>
        </a:prstGeom>
      </dgm:spPr>
    </dgm:pt>
    <dgm:pt modelId="{A667B79A-8F0A-4510-B04B-B8CBCEF9636F}" type="pres">
      <dgm:prSet presAssocID="{D207B9BF-9D74-4D9D-9CD7-570129BDDB87}" presName="horzOne" presStyleCnt="0"/>
      <dgm:spPr/>
    </dgm:pt>
  </dgm:ptLst>
  <dgm:cxnLst>
    <dgm:cxn modelId="{4B848A26-8BC6-413B-BEC8-E164FE02CF56}" type="presOf" srcId="{CB563D53-1D2B-4653-A1F4-9B92D8B423E8}" destId="{0067020F-BDA0-43E5-8BD4-2B0F915AB386}" srcOrd="0" destOrd="0" presId="urn:microsoft.com/office/officeart/2005/8/layout/architecture"/>
    <dgm:cxn modelId="{687E723F-1695-4A01-8D37-ED4372A1C781}" srcId="{435A6717-7156-4E53-A010-1A2B5E96E5D2}" destId="{68C43426-C2C3-4343-B52D-432E165F3E0E}" srcOrd="0" destOrd="0" parTransId="{2F2063B0-E3AA-4722-B271-785E4EACA9C1}" sibTransId="{F6D76E2B-C0C5-4ACA-BE8B-05846CCE7B21}"/>
    <dgm:cxn modelId="{75CC085A-E115-4460-AA36-96DEB12E75DE}" type="presOf" srcId="{FB642596-E13E-4BF3-A545-097B3E210FF7}" destId="{DDD97EE1-A86F-42C7-B43B-E39ED1802EE9}" srcOrd="0" destOrd="0" presId="urn:microsoft.com/office/officeart/2005/8/layout/architecture"/>
    <dgm:cxn modelId="{77FB7591-38DC-4392-8574-9DA33B1CEF5F}" type="presOf" srcId="{D207B9BF-9D74-4D9D-9CD7-570129BDDB87}" destId="{C577FDF0-5959-4138-BD9E-7338D9603A36}" srcOrd="0" destOrd="0" presId="urn:microsoft.com/office/officeart/2005/8/layout/architecture"/>
    <dgm:cxn modelId="{3E6B92A0-1AC7-4F27-88E3-E6025F49B231}" type="presOf" srcId="{435A6717-7156-4E53-A010-1A2B5E96E5D2}" destId="{5913146B-C78B-496A-9D48-4FF949F4C269}" srcOrd="0" destOrd="0" presId="urn:microsoft.com/office/officeart/2005/8/layout/architecture"/>
    <dgm:cxn modelId="{0E8001C2-5418-46AE-BACF-251625688FDC}" srcId="{435A6717-7156-4E53-A010-1A2B5E96E5D2}" destId="{D207B9BF-9D74-4D9D-9CD7-570129BDDB87}" srcOrd="3" destOrd="0" parTransId="{3C815B4E-EC6C-4811-BB53-D28314C9DC0B}" sibTransId="{7B1DB489-2933-4EF1-BCE4-7E4642D96F69}"/>
    <dgm:cxn modelId="{0791B9CD-5F41-43DA-B798-9485A8F1AE12}" srcId="{435A6717-7156-4E53-A010-1A2B5E96E5D2}" destId="{FB642596-E13E-4BF3-A545-097B3E210FF7}" srcOrd="1" destOrd="0" parTransId="{835E328E-3C84-448A-8750-55C87EEC8B4D}" sibTransId="{878756C7-BC7F-468C-B40F-C47384B09D7A}"/>
    <dgm:cxn modelId="{B571DDDB-9504-4854-80B8-659FCD9C7460}" type="presOf" srcId="{68C43426-C2C3-4343-B52D-432E165F3E0E}" destId="{F72B36CC-58F8-436F-BF9C-DDB524462BDA}" srcOrd="0" destOrd="0" presId="urn:microsoft.com/office/officeart/2005/8/layout/architecture"/>
    <dgm:cxn modelId="{39D8C9DF-5114-4E8E-A6EC-69DF7B68D63E}" srcId="{435A6717-7156-4E53-A010-1A2B5E96E5D2}" destId="{CB563D53-1D2B-4653-A1F4-9B92D8B423E8}" srcOrd="2" destOrd="0" parTransId="{6F57D2F6-63D9-4711-BF80-8655B1D85E65}" sibTransId="{AD065CBD-204E-4F0D-B741-8EE29DFAEB86}"/>
    <dgm:cxn modelId="{7A5435D1-E424-4A80-BE37-5C2B949896E0}" type="presParOf" srcId="{5913146B-C78B-496A-9D48-4FF949F4C269}" destId="{90E4CC16-938D-4B01-9B91-C76B22E00ACA}" srcOrd="0" destOrd="0" presId="urn:microsoft.com/office/officeart/2005/8/layout/architecture"/>
    <dgm:cxn modelId="{4A9ECB60-F715-4C84-9373-2B362ECA1936}" type="presParOf" srcId="{90E4CC16-938D-4B01-9B91-C76B22E00ACA}" destId="{F72B36CC-58F8-436F-BF9C-DDB524462BDA}" srcOrd="0" destOrd="0" presId="urn:microsoft.com/office/officeart/2005/8/layout/architecture"/>
    <dgm:cxn modelId="{4839210E-548C-4B32-951A-631FB8E40DF1}" type="presParOf" srcId="{90E4CC16-938D-4B01-9B91-C76B22E00ACA}" destId="{6D791DAD-C273-49CC-A65D-DD1944C38600}" srcOrd="1" destOrd="0" presId="urn:microsoft.com/office/officeart/2005/8/layout/architecture"/>
    <dgm:cxn modelId="{5A5373CE-56C3-4947-8679-BF3E84481488}" type="presParOf" srcId="{5913146B-C78B-496A-9D48-4FF949F4C269}" destId="{ADE7BA63-4135-4B12-B5A3-F86A6D131A5E}" srcOrd="1" destOrd="0" presId="urn:microsoft.com/office/officeart/2005/8/layout/architecture"/>
    <dgm:cxn modelId="{ED9ACA7B-BAE7-4DC0-B584-9C5AC7DB3A0B}" type="presParOf" srcId="{5913146B-C78B-496A-9D48-4FF949F4C269}" destId="{3E377EF5-2DF5-4526-B7A1-BC61BD647FAF}" srcOrd="2" destOrd="0" presId="urn:microsoft.com/office/officeart/2005/8/layout/architecture"/>
    <dgm:cxn modelId="{9F94B7C8-4F54-4FFE-89D1-AC1EEB4D382E}" type="presParOf" srcId="{3E377EF5-2DF5-4526-B7A1-BC61BD647FAF}" destId="{DDD97EE1-A86F-42C7-B43B-E39ED1802EE9}" srcOrd="0" destOrd="0" presId="urn:microsoft.com/office/officeart/2005/8/layout/architecture"/>
    <dgm:cxn modelId="{9F3A2248-BE78-4CF1-9065-8A8D0C4B3138}" type="presParOf" srcId="{3E377EF5-2DF5-4526-B7A1-BC61BD647FAF}" destId="{D943FC23-C7A2-412E-9855-C5CA7EC4A10A}" srcOrd="1" destOrd="0" presId="urn:microsoft.com/office/officeart/2005/8/layout/architecture"/>
    <dgm:cxn modelId="{837ECD6F-41AD-4558-B942-A0446D88C6DA}" type="presParOf" srcId="{5913146B-C78B-496A-9D48-4FF949F4C269}" destId="{5F96BAE1-45E1-4DB7-97D3-0D195A55AC99}" srcOrd="3" destOrd="0" presId="urn:microsoft.com/office/officeart/2005/8/layout/architecture"/>
    <dgm:cxn modelId="{8B3B31BD-5877-48C0-A110-931A0739145B}" type="presParOf" srcId="{5913146B-C78B-496A-9D48-4FF949F4C269}" destId="{675B9D8D-5E34-4344-BD54-2E6BC4879FE6}" srcOrd="4" destOrd="0" presId="urn:microsoft.com/office/officeart/2005/8/layout/architecture"/>
    <dgm:cxn modelId="{61538BE0-BD30-480A-BF23-C5C18CE9EB20}" type="presParOf" srcId="{675B9D8D-5E34-4344-BD54-2E6BC4879FE6}" destId="{0067020F-BDA0-43E5-8BD4-2B0F915AB386}" srcOrd="0" destOrd="0" presId="urn:microsoft.com/office/officeart/2005/8/layout/architecture"/>
    <dgm:cxn modelId="{A49691F9-AB43-40A8-B6D5-5A8738B14C70}" type="presParOf" srcId="{675B9D8D-5E34-4344-BD54-2E6BC4879FE6}" destId="{D4AE9E37-FBED-4C21-9EED-26512D551336}" srcOrd="1" destOrd="0" presId="urn:microsoft.com/office/officeart/2005/8/layout/architecture"/>
    <dgm:cxn modelId="{4979A52C-8DE2-4656-B750-E9FBFB8703EC}" type="presParOf" srcId="{5913146B-C78B-496A-9D48-4FF949F4C269}" destId="{651C9829-60AF-43BF-A871-43C080EB154D}" srcOrd="5" destOrd="0" presId="urn:microsoft.com/office/officeart/2005/8/layout/architecture"/>
    <dgm:cxn modelId="{CCDC94A9-8F80-4273-A23F-6E0B73F3CE99}" type="presParOf" srcId="{5913146B-C78B-496A-9D48-4FF949F4C269}" destId="{1A128A58-C88C-425E-B8A6-F5D4D8FA82AF}" srcOrd="6" destOrd="0" presId="urn:microsoft.com/office/officeart/2005/8/layout/architecture"/>
    <dgm:cxn modelId="{D7A4B9DE-BD66-4067-BD98-4DB3D8ABCED9}" type="presParOf" srcId="{1A128A58-C88C-425E-B8A6-F5D4D8FA82AF}" destId="{C577FDF0-5959-4138-BD9E-7338D9603A36}" srcOrd="0" destOrd="0" presId="urn:microsoft.com/office/officeart/2005/8/layout/architecture"/>
    <dgm:cxn modelId="{E56AF07E-9EC2-4B45-84A5-FCF597E4DF76}" type="presParOf" srcId="{1A128A58-C88C-425E-B8A6-F5D4D8FA82AF}" destId="{A667B79A-8F0A-4510-B04B-B8CBCEF9636F}"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B36CC-58F8-436F-BF9C-DDB524462BDA}">
      <dsp:nvSpPr>
        <dsp:cNvPr id="0" name=""/>
        <dsp:cNvSpPr/>
      </dsp:nvSpPr>
      <dsp:spPr>
        <a:xfrm>
          <a:off x="2160"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lead generation with personal contact</a:t>
          </a:r>
          <a:endParaRPr lang="en-DE" sz="2100" kern="1200"/>
        </a:p>
      </dsp:txBody>
      <dsp:txXfrm>
        <a:off x="2160" y="0"/>
        <a:ext cx="2052012" cy="4240696"/>
      </dsp:txXfrm>
    </dsp:sp>
    <dsp:sp modelId="{DDD97EE1-A86F-42C7-B43B-E39ED1802EE9}">
      <dsp:nvSpPr>
        <dsp:cNvPr id="0" name=""/>
        <dsp:cNvSpPr/>
      </dsp:nvSpPr>
      <dsp:spPr>
        <a:xfrm>
          <a:off x="219644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Contact with companies that are looking for a solution now</a:t>
          </a:r>
          <a:endParaRPr lang="en-DE" sz="2100" kern="1200"/>
        </a:p>
      </dsp:txBody>
      <dsp:txXfrm>
        <a:off x="2196441" y="0"/>
        <a:ext cx="2052012" cy="4240696"/>
      </dsp:txXfrm>
    </dsp:sp>
    <dsp:sp modelId="{0067020F-BDA0-43E5-8BD4-2B0F915AB386}">
      <dsp:nvSpPr>
        <dsp:cNvPr id="0" name=""/>
        <dsp:cNvSpPr/>
      </dsp:nvSpPr>
      <dsp:spPr>
        <a:xfrm>
          <a:off x="439072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Build relationships with </a:t>
          </a:r>
          <a:r>
            <a:rPr lang="en-US" sz="2100" kern="1200" err="1"/>
            <a:t>Hubdrive's</a:t>
          </a:r>
          <a:r>
            <a:rPr lang="en-US" sz="2100" kern="1200"/>
            <a:t> sellers</a:t>
          </a:r>
          <a:endParaRPr lang="en-DE" sz="2100" kern="1200"/>
        </a:p>
      </dsp:txBody>
      <dsp:txXfrm>
        <a:off x="4390721" y="0"/>
        <a:ext cx="2052012" cy="4240696"/>
      </dsp:txXfrm>
    </dsp:sp>
    <dsp:sp modelId="{C577FDF0-5959-4138-BD9E-7338D9603A36}">
      <dsp:nvSpPr>
        <dsp:cNvPr id="0" name=""/>
        <dsp:cNvSpPr/>
      </dsp:nvSpPr>
      <dsp:spPr>
        <a:xfrm>
          <a:off x="6585001" y="0"/>
          <a:ext cx="2052012" cy="4240696"/>
        </a:xfrm>
        <a:prstGeom prst="rect">
          <a:avLst/>
        </a:prstGeom>
        <a:solidFill>
          <a:schemeClr val="dk2">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4320" tIns="1828800" rIns="274320" bIns="274320" numCol="1" spcCol="1270" anchor="t" anchorCtr="0">
          <a:noAutofit/>
        </a:bodyPr>
        <a:lstStyle/>
        <a:p>
          <a:pPr marL="0" lvl="0" indent="0" algn="ctr" defTabSz="933450">
            <a:lnSpc>
              <a:spcPct val="90000"/>
            </a:lnSpc>
            <a:spcBef>
              <a:spcPct val="0"/>
            </a:spcBef>
            <a:spcAft>
              <a:spcPct val="35000"/>
            </a:spcAft>
            <a:buNone/>
          </a:pPr>
          <a:r>
            <a:rPr lang="en-US" sz="2100" kern="1200"/>
            <a:t>Fast turnover through </a:t>
          </a:r>
          <a:br>
            <a:rPr lang="en-US" sz="2100" kern="1200"/>
          </a:br>
          <a:r>
            <a:rPr lang="en-US" sz="2100" kern="1200"/>
            <a:t>co-sell with Hubdrive</a:t>
          </a:r>
          <a:endParaRPr lang="en-DE" sz="2100" kern="1200"/>
        </a:p>
      </dsp:txBody>
      <dsp:txXfrm>
        <a:off x="6585001" y="0"/>
        <a:ext cx="2052012" cy="4240696"/>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3DA40E10-A0E0-43FF-872B-20ED749A1BF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0481795F-22FA-4545-87A9-564B29EABF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6057A1-E546-4A9F-A88F-5EE8E7854225}" type="datetimeFigureOut">
              <a:rPr lang="de-DE" smtClean="0"/>
              <a:t>16.04.2024</a:t>
            </a:fld>
            <a:endParaRPr lang="de-DE"/>
          </a:p>
        </p:txBody>
      </p:sp>
      <p:sp>
        <p:nvSpPr>
          <p:cNvPr id="4" name="Fußzeilenplatzhalter 3">
            <a:extLst>
              <a:ext uri="{FF2B5EF4-FFF2-40B4-BE49-F238E27FC236}">
                <a16:creationId xmlns:a16="http://schemas.microsoft.com/office/drawing/2014/main" id="{09A0DDD2-92DA-4D4C-9103-B193EE44B9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DD975D9D-2059-4673-8621-F0E2B248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6F7F43-794C-48DF-B851-DCF63FD49B5C}" type="slidenum">
              <a:rPr lang="de-DE" smtClean="0"/>
              <a:t>‹#›</a:t>
            </a:fld>
            <a:endParaRPr lang="de-DE"/>
          </a:p>
        </p:txBody>
      </p:sp>
    </p:spTree>
    <p:extLst>
      <p:ext uri="{BB962C8B-B14F-4D97-AF65-F5344CB8AC3E}">
        <p14:creationId xmlns:p14="http://schemas.microsoft.com/office/powerpoint/2010/main" val="3946522884"/>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3T09:38:16.904"/>
    </inkml:context>
    <inkml:brush xml:id="br0">
      <inkml:brushProperty name="width" value="0.025" units="cm"/>
      <inkml:brushProperty name="height" value="0.025" units="cm"/>
      <inkml:brushProperty name="color" value="#00A500"/>
      <inkml:brushProperty name="ignorePressure" value="1"/>
    </inkml:brush>
  </inkml:definitions>
  <inkml:trace contextRef="#ctx0" brushRef="#br0">11 6,'0'-1,"0"-1,0-1</inkml:trace>
  <inkml:trace contextRef="#ctx0" brushRef="#br0" timeOffset="2084.67">0 6,'0'0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AEFF1F-4155-4B42-A74E-342E4BCC195C}" type="datetimeFigureOut">
              <a:rPr lang="de-DE" smtClean="0"/>
              <a:t>16.04.2024</a:t>
            </a:fld>
            <a:endParaRPr lang="de-DE"/>
          </a:p>
        </p:txBody>
      </p:sp>
      <p:sp>
        <p:nvSpPr>
          <p:cNvPr id="4" name="Folienbildplatzhalt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891761-2D2F-4962-8A3C-90F210399F14}" type="slidenum">
              <a:rPr lang="de-DE" smtClean="0"/>
              <a:t>‹#›</a:t>
            </a:fld>
            <a:endParaRPr lang="de-DE"/>
          </a:p>
        </p:txBody>
      </p:sp>
    </p:spTree>
    <p:extLst>
      <p:ext uri="{BB962C8B-B14F-4D97-AF65-F5344CB8AC3E}">
        <p14:creationId xmlns:p14="http://schemas.microsoft.com/office/powerpoint/2010/main" val="5975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891761-2D2F-4962-8A3C-90F210399F14}"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08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xml"/><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2.xm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7.xml"/><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8.xml"/><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9.xml"/><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10.xml"/><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3.xml"/><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4.xml"/><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5.xml"/><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ustomXml" Target="../ink/ink6.xml"/><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0.svg"/><Relationship Id="rId4" Type="http://schemas.openxmlformats.org/officeDocument/2006/relationships/image" Target="../media/image5.sv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jpe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66134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2 Columns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56407682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E332E8F1-4D99-4984-8D20-F8ADEDD644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3249093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Picture 6" descr="A close up of a logo&#10;&#10;Description automatically generated">
            <a:extLst>
              <a:ext uri="{FF2B5EF4-FFF2-40B4-BE49-F238E27FC236}">
                <a16:creationId xmlns:a16="http://schemas.microsoft.com/office/drawing/2014/main" id="{350396D0-EE23-426A-8628-6DFF52847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45985736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B0873618-2DC3-442B-9DAF-A22DCEB7D00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5930915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11" name="Grafik 10" descr="Ein Bild, das Tisch, Person, sitzend, drinnen enthält.&#10;&#10;Automatisch generierte Beschreibung">
            <a:extLst>
              <a:ext uri="{FF2B5EF4-FFF2-40B4-BE49-F238E27FC236}">
                <a16:creationId xmlns:a16="http://schemas.microsoft.com/office/drawing/2014/main" id="{8D71A4B9-417D-4CC9-88C3-A87EEFA863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Picture 6" descr="A close up of a logo&#10;&#10;Description automatically generated">
            <a:extLst>
              <a:ext uri="{FF2B5EF4-FFF2-40B4-BE49-F238E27FC236}">
                <a16:creationId xmlns:a16="http://schemas.microsoft.com/office/drawing/2014/main" id="{376F2C43-F50D-454A-85DA-9061989C96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2830107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People mobile device_with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BAA1F0-4D4E-4535-A15F-7EC0234EAA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
        <p:nvSpPr>
          <p:cNvPr id="8" name="Titel 7"/>
          <p:cNvSpPr>
            <a:spLocks noGrp="1"/>
          </p:cNvSpPr>
          <p:nvPr>
            <p:ph type="title"/>
          </p:nvPr>
        </p:nvSpPr>
        <p:spPr>
          <a:xfrm>
            <a:off x="0" y="0"/>
            <a:ext cx="9144000" cy="648000"/>
          </a:xfrm>
          <a:solidFill>
            <a:schemeClr val="bg1">
              <a:alpha val="90000"/>
            </a:schemeClr>
          </a:solidFill>
        </p:spPr>
        <p:txBody>
          <a:bodyPr lIns="360000" tIns="36000" rIns="360000" bIns="36000" anchor="ctr">
            <a:noAutofit/>
          </a:bodyPr>
          <a:lstStyle>
            <a:lvl1pPr>
              <a:lnSpc>
                <a:spcPct val="100000"/>
              </a:lnSpc>
              <a:defRPr sz="2800">
                <a:solidFill>
                  <a:schemeClr val="tx1">
                    <a:lumMod val="75000"/>
                    <a:lumOff val="25000"/>
                  </a:schemeClr>
                </a:solidFill>
                <a:latin typeface="Segoe UI Light" panose="020B0502040204020203" pitchFamily="34" charset="0"/>
                <a:cs typeface="Segoe UI Light" panose="020B0502040204020203" pitchFamily="34" charset="0"/>
              </a:defRPr>
            </a:lvl1pPr>
          </a:lstStyle>
          <a:p>
            <a:r>
              <a:rPr lang="de-DE"/>
              <a:t>Titelmasterformat durch Klicken bearbeiten</a:t>
            </a:r>
          </a:p>
        </p:txBody>
      </p:sp>
      <p:cxnSp>
        <p:nvCxnSpPr>
          <p:cNvPr id="13" name="Gerader Verbinder 12"/>
          <p:cNvCxnSpPr/>
          <p:nvPr userDrawn="1"/>
        </p:nvCxnSpPr>
        <p:spPr>
          <a:xfrm>
            <a:off x="0" y="648000"/>
            <a:ext cx="9144000" cy="0"/>
          </a:xfrm>
          <a:prstGeom prst="line">
            <a:avLst/>
          </a:prstGeom>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323190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People mobile device_without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E6F13E-C557-43DF-BF60-CFED95080114}"/>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16894" t="3586" r="17720" b="37836"/>
          <a:stretch/>
        </p:blipFill>
        <p:spPr>
          <a:xfrm>
            <a:off x="0" y="0"/>
            <a:ext cx="9144000" cy="5715000"/>
          </a:xfrm>
          <a:prstGeom prst="rect">
            <a:avLst/>
          </a:prstGeom>
        </p:spPr>
      </p:pic>
    </p:spTree>
    <p:extLst>
      <p:ext uri="{BB962C8B-B14F-4D97-AF65-F5344CB8AC3E}">
        <p14:creationId xmlns:p14="http://schemas.microsoft.com/office/powerpoint/2010/main" val="7004870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243374307"/>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30624867"/>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323303665"/>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341195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919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84833540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rgbClr val="D9D9D9"/>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794918444"/>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18041114"/>
      </p:ext>
    </p:extLst>
  </p:cSld>
  <p:clrMapOvr>
    <a:masterClrMapping/>
  </p:clrMapOvr>
  <p:extLst>
    <p:ext uri="{DCECCB84-F9BA-43D5-87BE-67443E8EF086}">
      <p15:sldGuideLst xmlns:p15="http://schemas.microsoft.com/office/powerpoint/2012/main"/>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4623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3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16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373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92866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26215"/>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6907942"/>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8116491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93811408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3055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Alternative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93987393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Alternative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895102763"/>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Alternative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de-DE"/>
              <a:t>Mastertitelformat bearbeiten</a:t>
            </a:r>
          </a:p>
        </p:txBody>
      </p: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62" name="Textfeld 16">
            <a:extLst>
              <a:ext uri="{FF2B5EF4-FFF2-40B4-BE49-F238E27FC236}">
                <a16:creationId xmlns:a16="http://schemas.microsoft.com/office/drawing/2014/main" id="{2A878B59-0342-406F-AC19-FD3E38E68C2B}"/>
              </a:ext>
            </a:extLst>
          </p:cNvPr>
          <p:cNvSpPr txBox="1"/>
          <p:nvPr userDrawn="1"/>
        </p:nvSpPr>
        <p:spPr>
          <a:xfrm>
            <a:off x="3131931" y="167987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63" name="Textfeld 17">
            <a:extLst>
              <a:ext uri="{FF2B5EF4-FFF2-40B4-BE49-F238E27FC236}">
                <a16:creationId xmlns:a16="http://schemas.microsoft.com/office/drawing/2014/main" id="{FEE85D55-D878-49C1-AF21-E6EE7D2116CB}"/>
              </a:ext>
            </a:extLst>
          </p:cNvPr>
          <p:cNvSpPr txBox="1"/>
          <p:nvPr userDrawn="1"/>
        </p:nvSpPr>
        <p:spPr>
          <a:xfrm>
            <a:off x="3131931" y="22270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64" name="Textfeld 18">
            <a:extLst>
              <a:ext uri="{FF2B5EF4-FFF2-40B4-BE49-F238E27FC236}">
                <a16:creationId xmlns:a16="http://schemas.microsoft.com/office/drawing/2014/main" id="{5EB4C25D-8AEB-43E1-8154-65191D1649A1}"/>
              </a:ext>
            </a:extLst>
          </p:cNvPr>
          <p:cNvSpPr txBox="1"/>
          <p:nvPr userDrawn="1"/>
        </p:nvSpPr>
        <p:spPr>
          <a:xfrm>
            <a:off x="3131931" y="273399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65" name="Textfeld 19">
            <a:extLst>
              <a:ext uri="{FF2B5EF4-FFF2-40B4-BE49-F238E27FC236}">
                <a16:creationId xmlns:a16="http://schemas.microsoft.com/office/drawing/2014/main" id="{31ED1BCC-E661-4AC4-83B7-5A52AD7671A9}"/>
              </a:ext>
            </a:extLst>
          </p:cNvPr>
          <p:cNvSpPr txBox="1"/>
          <p:nvPr userDrawn="1"/>
        </p:nvSpPr>
        <p:spPr>
          <a:xfrm>
            <a:off x="3131931" y="326245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66" name="Textfeld 20">
            <a:extLst>
              <a:ext uri="{FF2B5EF4-FFF2-40B4-BE49-F238E27FC236}">
                <a16:creationId xmlns:a16="http://schemas.microsoft.com/office/drawing/2014/main" id="{4979946C-3CCD-4001-BDB2-E9975AE20D8A}"/>
              </a:ext>
            </a:extLst>
          </p:cNvPr>
          <p:cNvSpPr txBox="1"/>
          <p:nvPr userDrawn="1"/>
        </p:nvSpPr>
        <p:spPr>
          <a:xfrm>
            <a:off x="3131931" y="3808720"/>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67" name="Gerader Verbinder 22">
            <a:extLst>
              <a:ext uri="{FF2B5EF4-FFF2-40B4-BE49-F238E27FC236}">
                <a16:creationId xmlns:a16="http://schemas.microsoft.com/office/drawing/2014/main" id="{E5EF89C3-2CE8-4F0D-A574-5052BDF28DCA}"/>
              </a:ext>
            </a:extLst>
          </p:cNvPr>
          <p:cNvCxnSpPr/>
          <p:nvPr userDrawn="1"/>
        </p:nvCxnSpPr>
        <p:spPr>
          <a:xfrm>
            <a:off x="3159545" y="220693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8" name="Gerader Verbinder 23">
            <a:extLst>
              <a:ext uri="{FF2B5EF4-FFF2-40B4-BE49-F238E27FC236}">
                <a16:creationId xmlns:a16="http://schemas.microsoft.com/office/drawing/2014/main" id="{BD9CE317-2632-4E1A-A024-F9C3FE31DD5E}"/>
              </a:ext>
            </a:extLst>
          </p:cNvPr>
          <p:cNvCxnSpPr/>
          <p:nvPr userDrawn="1"/>
        </p:nvCxnSpPr>
        <p:spPr>
          <a:xfrm>
            <a:off x="3159545" y="274116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69" name="Gerader Verbinder 24">
            <a:extLst>
              <a:ext uri="{FF2B5EF4-FFF2-40B4-BE49-F238E27FC236}">
                <a16:creationId xmlns:a16="http://schemas.microsoft.com/office/drawing/2014/main" id="{FB9D5362-9E7A-4D79-879F-EDC122FF0844}"/>
              </a:ext>
            </a:extLst>
          </p:cNvPr>
          <p:cNvCxnSpPr/>
          <p:nvPr userDrawn="1"/>
        </p:nvCxnSpPr>
        <p:spPr>
          <a:xfrm>
            <a:off x="3159545" y="327539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0" name="Gerader Verbinder 25">
            <a:extLst>
              <a:ext uri="{FF2B5EF4-FFF2-40B4-BE49-F238E27FC236}">
                <a16:creationId xmlns:a16="http://schemas.microsoft.com/office/drawing/2014/main" id="{E88ED604-D630-497F-AEAF-2ACE2769336D}"/>
              </a:ext>
            </a:extLst>
          </p:cNvPr>
          <p:cNvCxnSpPr/>
          <p:nvPr userDrawn="1"/>
        </p:nvCxnSpPr>
        <p:spPr>
          <a:xfrm>
            <a:off x="3159545" y="380963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1" name="Gerader Verbinder 28">
            <a:extLst>
              <a:ext uri="{FF2B5EF4-FFF2-40B4-BE49-F238E27FC236}">
                <a16:creationId xmlns:a16="http://schemas.microsoft.com/office/drawing/2014/main" id="{999971AD-3B17-473C-A610-6C6FB38C85B0}"/>
              </a:ext>
            </a:extLst>
          </p:cNvPr>
          <p:cNvCxnSpPr>
            <a:cxnSpLocks/>
          </p:cNvCxnSpPr>
          <p:nvPr userDrawn="1"/>
        </p:nvCxnSpPr>
        <p:spPr>
          <a:xfrm>
            <a:off x="3879545" y="1132697"/>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2" name="Textfeld 31">
            <a:extLst>
              <a:ext uri="{FF2B5EF4-FFF2-40B4-BE49-F238E27FC236}">
                <a16:creationId xmlns:a16="http://schemas.microsoft.com/office/drawing/2014/main" id="{353EEAE3-8F79-4486-99A8-84F65F34EADE}"/>
              </a:ext>
            </a:extLst>
          </p:cNvPr>
          <p:cNvSpPr txBox="1"/>
          <p:nvPr userDrawn="1"/>
        </p:nvSpPr>
        <p:spPr>
          <a:xfrm>
            <a:off x="3131931" y="1139219"/>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73" name="Text Placeholder 3">
            <a:extLst>
              <a:ext uri="{FF2B5EF4-FFF2-40B4-BE49-F238E27FC236}">
                <a16:creationId xmlns:a16="http://schemas.microsoft.com/office/drawing/2014/main" id="{45F6BBE6-4816-4B3A-8D0B-B763B29841B2}"/>
              </a:ext>
            </a:extLst>
          </p:cNvPr>
          <p:cNvSpPr>
            <a:spLocks noGrp="1"/>
          </p:cNvSpPr>
          <p:nvPr>
            <p:ph type="body" sz="quarter" idx="21" hasCustomPrompt="1"/>
          </p:nvPr>
        </p:nvSpPr>
        <p:spPr>
          <a:xfrm>
            <a:off x="3987545" y="117909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4" name="Text Placeholder 3">
            <a:extLst>
              <a:ext uri="{FF2B5EF4-FFF2-40B4-BE49-F238E27FC236}">
                <a16:creationId xmlns:a16="http://schemas.microsoft.com/office/drawing/2014/main" id="{265125D4-2AEE-4A23-9436-0FB9DBBC2ED4}"/>
              </a:ext>
            </a:extLst>
          </p:cNvPr>
          <p:cNvSpPr>
            <a:spLocks noGrp="1"/>
          </p:cNvSpPr>
          <p:nvPr>
            <p:ph type="body" sz="quarter" idx="22" hasCustomPrompt="1"/>
          </p:nvPr>
        </p:nvSpPr>
        <p:spPr>
          <a:xfrm>
            <a:off x="3987545" y="142240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75" name="Gerader Verbinder 34">
            <a:extLst>
              <a:ext uri="{FF2B5EF4-FFF2-40B4-BE49-F238E27FC236}">
                <a16:creationId xmlns:a16="http://schemas.microsoft.com/office/drawing/2014/main" id="{AB6E71F2-DB64-4AC5-94D0-19B20C3E5F49}"/>
              </a:ext>
            </a:extLst>
          </p:cNvPr>
          <p:cNvCxnSpPr/>
          <p:nvPr userDrawn="1"/>
        </p:nvCxnSpPr>
        <p:spPr>
          <a:xfrm>
            <a:off x="3159545" y="167269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76" name="Gerader Verbinder 25">
            <a:extLst>
              <a:ext uri="{FF2B5EF4-FFF2-40B4-BE49-F238E27FC236}">
                <a16:creationId xmlns:a16="http://schemas.microsoft.com/office/drawing/2014/main" id="{C2C322F2-773A-406A-912D-C4593785FF68}"/>
              </a:ext>
            </a:extLst>
          </p:cNvPr>
          <p:cNvCxnSpPr/>
          <p:nvPr userDrawn="1"/>
        </p:nvCxnSpPr>
        <p:spPr>
          <a:xfrm>
            <a:off x="3159545" y="434386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77" name="Textfeld 20">
            <a:extLst>
              <a:ext uri="{FF2B5EF4-FFF2-40B4-BE49-F238E27FC236}">
                <a16:creationId xmlns:a16="http://schemas.microsoft.com/office/drawing/2014/main" id="{E5CDD033-2DED-4E90-8369-41449DB98F3E}"/>
              </a:ext>
            </a:extLst>
          </p:cNvPr>
          <p:cNvSpPr txBox="1"/>
          <p:nvPr userDrawn="1"/>
        </p:nvSpPr>
        <p:spPr>
          <a:xfrm>
            <a:off x="3131931" y="433809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78" name="Text Placeholder 3">
            <a:extLst>
              <a:ext uri="{FF2B5EF4-FFF2-40B4-BE49-F238E27FC236}">
                <a16:creationId xmlns:a16="http://schemas.microsoft.com/office/drawing/2014/main" id="{ADDE575D-CBBE-4F36-9C3B-760DFAEBBB73}"/>
              </a:ext>
            </a:extLst>
          </p:cNvPr>
          <p:cNvSpPr>
            <a:spLocks noGrp="1"/>
          </p:cNvSpPr>
          <p:nvPr>
            <p:ph type="body" sz="quarter" idx="23" hasCustomPrompt="1"/>
          </p:nvPr>
        </p:nvSpPr>
        <p:spPr>
          <a:xfrm>
            <a:off x="3987545" y="171039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9" name="Text Placeholder 3">
            <a:extLst>
              <a:ext uri="{FF2B5EF4-FFF2-40B4-BE49-F238E27FC236}">
                <a16:creationId xmlns:a16="http://schemas.microsoft.com/office/drawing/2014/main" id="{2E452B72-9581-4C04-889A-549EE2B6C1DC}"/>
              </a:ext>
            </a:extLst>
          </p:cNvPr>
          <p:cNvSpPr>
            <a:spLocks noGrp="1"/>
          </p:cNvSpPr>
          <p:nvPr>
            <p:ph type="body" sz="quarter" idx="24" hasCustomPrompt="1"/>
          </p:nvPr>
        </p:nvSpPr>
        <p:spPr>
          <a:xfrm>
            <a:off x="3987545" y="195370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0" name="Text Placeholder 3">
            <a:extLst>
              <a:ext uri="{FF2B5EF4-FFF2-40B4-BE49-F238E27FC236}">
                <a16:creationId xmlns:a16="http://schemas.microsoft.com/office/drawing/2014/main" id="{806EF3D0-57FA-4B37-B908-7A8D39349F4F}"/>
              </a:ext>
            </a:extLst>
          </p:cNvPr>
          <p:cNvSpPr>
            <a:spLocks noGrp="1"/>
          </p:cNvSpPr>
          <p:nvPr>
            <p:ph type="body" sz="quarter" idx="25" hasCustomPrompt="1"/>
          </p:nvPr>
        </p:nvSpPr>
        <p:spPr>
          <a:xfrm>
            <a:off x="3987545" y="224840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81" name="Text Placeholder 3">
            <a:extLst>
              <a:ext uri="{FF2B5EF4-FFF2-40B4-BE49-F238E27FC236}">
                <a16:creationId xmlns:a16="http://schemas.microsoft.com/office/drawing/2014/main" id="{CFB665E4-83B3-4441-84FD-A3F034AE2F54}"/>
              </a:ext>
            </a:extLst>
          </p:cNvPr>
          <p:cNvSpPr>
            <a:spLocks noGrp="1"/>
          </p:cNvSpPr>
          <p:nvPr>
            <p:ph type="body" sz="quarter" idx="26" hasCustomPrompt="1"/>
          </p:nvPr>
        </p:nvSpPr>
        <p:spPr>
          <a:xfrm>
            <a:off x="3987545" y="249171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2" name="Text Placeholder 3">
            <a:extLst>
              <a:ext uri="{FF2B5EF4-FFF2-40B4-BE49-F238E27FC236}">
                <a16:creationId xmlns:a16="http://schemas.microsoft.com/office/drawing/2014/main" id="{C74AB48F-8E15-44E7-A98A-C14D1992DACD}"/>
              </a:ext>
            </a:extLst>
          </p:cNvPr>
          <p:cNvSpPr>
            <a:spLocks noGrp="1"/>
          </p:cNvSpPr>
          <p:nvPr>
            <p:ph type="body" sz="quarter" idx="27" hasCustomPrompt="1"/>
          </p:nvPr>
        </p:nvSpPr>
        <p:spPr>
          <a:xfrm>
            <a:off x="3987545" y="278264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83" name="Text Placeholder 3">
            <a:extLst>
              <a:ext uri="{FF2B5EF4-FFF2-40B4-BE49-F238E27FC236}">
                <a16:creationId xmlns:a16="http://schemas.microsoft.com/office/drawing/2014/main" id="{6C9087FF-3E8F-4FAE-B188-5F43BE7FDFE9}"/>
              </a:ext>
            </a:extLst>
          </p:cNvPr>
          <p:cNvSpPr>
            <a:spLocks noGrp="1"/>
          </p:cNvSpPr>
          <p:nvPr>
            <p:ph type="body" sz="quarter" idx="28" hasCustomPrompt="1"/>
          </p:nvPr>
        </p:nvSpPr>
        <p:spPr>
          <a:xfrm>
            <a:off x="3987545" y="302594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4" name="Text Placeholder 3">
            <a:extLst>
              <a:ext uri="{FF2B5EF4-FFF2-40B4-BE49-F238E27FC236}">
                <a16:creationId xmlns:a16="http://schemas.microsoft.com/office/drawing/2014/main" id="{BA80057F-E252-4FE2-B49B-B5F9E6CE3829}"/>
              </a:ext>
            </a:extLst>
          </p:cNvPr>
          <p:cNvSpPr>
            <a:spLocks noGrp="1"/>
          </p:cNvSpPr>
          <p:nvPr>
            <p:ph type="body" sz="quarter" idx="29" hasCustomPrompt="1"/>
          </p:nvPr>
        </p:nvSpPr>
        <p:spPr>
          <a:xfrm>
            <a:off x="3987545" y="3317119"/>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5" name="Text Placeholder 3">
            <a:extLst>
              <a:ext uri="{FF2B5EF4-FFF2-40B4-BE49-F238E27FC236}">
                <a16:creationId xmlns:a16="http://schemas.microsoft.com/office/drawing/2014/main" id="{2780C72E-64F1-4400-92A1-32B48933F7A3}"/>
              </a:ext>
            </a:extLst>
          </p:cNvPr>
          <p:cNvSpPr>
            <a:spLocks noGrp="1"/>
          </p:cNvSpPr>
          <p:nvPr>
            <p:ph type="body" sz="quarter" idx="30" hasCustomPrompt="1"/>
          </p:nvPr>
        </p:nvSpPr>
        <p:spPr>
          <a:xfrm>
            <a:off x="3987545" y="3560424"/>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6" name="Text Placeholder 3">
            <a:extLst>
              <a:ext uri="{FF2B5EF4-FFF2-40B4-BE49-F238E27FC236}">
                <a16:creationId xmlns:a16="http://schemas.microsoft.com/office/drawing/2014/main" id="{C1C4BA19-D1B2-486E-B0A3-AD10762A872E}"/>
              </a:ext>
            </a:extLst>
          </p:cNvPr>
          <p:cNvSpPr>
            <a:spLocks noGrp="1"/>
          </p:cNvSpPr>
          <p:nvPr>
            <p:ph type="body" sz="quarter" idx="31" hasCustomPrompt="1"/>
          </p:nvPr>
        </p:nvSpPr>
        <p:spPr>
          <a:xfrm>
            <a:off x="3987545" y="3847333"/>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7" name="Text Placeholder 3">
            <a:extLst>
              <a:ext uri="{FF2B5EF4-FFF2-40B4-BE49-F238E27FC236}">
                <a16:creationId xmlns:a16="http://schemas.microsoft.com/office/drawing/2014/main" id="{9213815F-BDAE-4DB5-9981-5AF7858FFA9B}"/>
              </a:ext>
            </a:extLst>
          </p:cNvPr>
          <p:cNvSpPr>
            <a:spLocks noGrp="1"/>
          </p:cNvSpPr>
          <p:nvPr>
            <p:ph type="body" sz="quarter" idx="32" hasCustomPrompt="1"/>
          </p:nvPr>
        </p:nvSpPr>
        <p:spPr>
          <a:xfrm>
            <a:off x="3987545" y="4090638"/>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88" name="Text Placeholder 3">
            <a:extLst>
              <a:ext uri="{FF2B5EF4-FFF2-40B4-BE49-F238E27FC236}">
                <a16:creationId xmlns:a16="http://schemas.microsoft.com/office/drawing/2014/main" id="{C28F29B2-EC13-4CD1-ACF9-5599C91A89A6}"/>
              </a:ext>
            </a:extLst>
          </p:cNvPr>
          <p:cNvSpPr>
            <a:spLocks noGrp="1"/>
          </p:cNvSpPr>
          <p:nvPr>
            <p:ph type="body" sz="quarter" idx="33" hasCustomPrompt="1"/>
          </p:nvPr>
        </p:nvSpPr>
        <p:spPr>
          <a:xfrm>
            <a:off x="3987545" y="4379345"/>
            <a:ext cx="4881147" cy="228661"/>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89" name="Text Placeholder 3">
            <a:extLst>
              <a:ext uri="{FF2B5EF4-FFF2-40B4-BE49-F238E27FC236}">
                <a16:creationId xmlns:a16="http://schemas.microsoft.com/office/drawing/2014/main" id="{B80A4633-75C0-444E-9864-D37E2F1A56EE}"/>
              </a:ext>
            </a:extLst>
          </p:cNvPr>
          <p:cNvSpPr>
            <a:spLocks noGrp="1"/>
          </p:cNvSpPr>
          <p:nvPr>
            <p:ph type="body" sz="quarter" idx="34" hasCustomPrompt="1"/>
          </p:nvPr>
        </p:nvSpPr>
        <p:spPr>
          <a:xfrm>
            <a:off x="3987545" y="4622650"/>
            <a:ext cx="4881147" cy="212863"/>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2618652234"/>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Agenda 3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712484"/>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712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488484"/>
            <a:ext cx="0" cy="18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2100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2100484"/>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676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488484"/>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488484"/>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2064484"/>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87203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Agenda 4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2412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52684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87111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de-DE"/>
              <a:t>Mastertitelformat</a:t>
            </a:r>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663057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Green 1">
    <p:bg>
      <p:bgPr>
        <a:solidFill>
          <a:srgbClr val="00B9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150502579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Green 2">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346696651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Green 3">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endParaRPr lang="de-DE"/>
          </a:p>
        </p:txBody>
      </p:sp>
    </p:spTree>
    <p:extLst>
      <p:ext uri="{BB962C8B-B14F-4D97-AF65-F5344CB8AC3E}">
        <p14:creationId xmlns:p14="http://schemas.microsoft.com/office/powerpoint/2010/main" val="25366922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5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6000" y="288000"/>
            <a:ext cx="4787983"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024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41059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Red 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4717814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Red 2">
    <p:bg>
      <p:bgPr>
        <a:solidFill>
          <a:srgbClr val="C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1871063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Yellow 1">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1823077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Orange">
    <p:bg>
      <p:bgPr>
        <a:solidFill>
          <a:schemeClr val="accent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02575621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Blue 1">
    <p:bg>
      <p:bgPr>
        <a:solidFill>
          <a:srgbClr val="0070C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173722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Blue 2">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729995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Blue 3">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0330992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Blue 4">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95791972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urquoise 1">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13768582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urquoise 2">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284281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6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288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304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91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52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4140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30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91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52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414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88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49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410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69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692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26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108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1080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65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5168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Pink 1">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391080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Pink 2">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latin typeface="Segoe UI Light" panose="020B0502040204020203" pitchFamily="34" charset="0"/>
                <a:cs typeface="Segoe UI Light" panose="020B05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196" indent="0" algn="ctr">
              <a:buNone/>
              <a:defRPr sz="2000"/>
            </a:lvl2pPr>
            <a:lvl3pPr marL="914391" indent="0" algn="ctr">
              <a:buNone/>
              <a:defRPr sz="1800"/>
            </a:lvl3pPr>
            <a:lvl4pPr marL="1371587" indent="0" algn="ctr">
              <a:buNone/>
              <a:defRPr sz="1600"/>
            </a:lvl4pPr>
            <a:lvl5pPr marL="1828782" indent="0" algn="ctr">
              <a:buNone/>
              <a:defRPr sz="1600"/>
            </a:lvl5pPr>
            <a:lvl6pPr marL="2285978" indent="0" algn="ctr">
              <a:buNone/>
              <a:defRPr sz="1600"/>
            </a:lvl6pPr>
            <a:lvl7pPr marL="2743173" indent="0" algn="ctr">
              <a:buNone/>
              <a:defRPr sz="1600"/>
            </a:lvl7pPr>
            <a:lvl8pPr marL="3200368" indent="0" algn="ctr">
              <a:buNone/>
              <a:defRPr sz="1600"/>
            </a:lvl8pPr>
            <a:lvl9pPr marL="3657563" indent="0" algn="ctr">
              <a:buNone/>
              <a:defRPr sz="1600"/>
            </a:lvl9pPr>
          </a:lstStyle>
          <a:p>
            <a:r>
              <a:rPr lang="de-DE"/>
              <a:t>Master-Untertitelformat bearbeiten</a:t>
            </a:r>
          </a:p>
        </p:txBody>
      </p:sp>
    </p:spTree>
    <p:extLst>
      <p:ext uri="{BB962C8B-B14F-4D97-AF65-F5344CB8AC3E}">
        <p14:creationId xmlns:p14="http://schemas.microsoft.com/office/powerpoint/2010/main" val="42528177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Mess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chemeClr val="accent1">
              <a:lumMod val="50000"/>
            </a:schemeClr>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chemeClr val="accent1">
              <a:lumMod val="60000"/>
              <a:lumOff val="40000"/>
            </a:schemeClr>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35060322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Message offlin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CB6D09-E1EA-BE44-A9EB-0E37926F2377}"/>
              </a:ext>
            </a:extLst>
          </p:cNvPr>
          <p:cNvSpPr>
            <a:spLocks noGrp="1"/>
          </p:cNvSpPr>
          <p:nvPr>
            <p:ph type="title"/>
          </p:nvPr>
        </p:nvSpPr>
        <p:spPr>
          <a:xfrm>
            <a:off x="0" y="1507697"/>
            <a:ext cx="9144000" cy="881162"/>
          </a:xfrm>
          <a:solidFill>
            <a:srgbClr val="B7E0F3"/>
          </a:solidFill>
          <a:ln>
            <a:noFill/>
          </a:ln>
        </p:spPr>
        <p:txBody>
          <a:bodyPr vert="horz" wrap="square" lIns="180000" tIns="216000" rIns="108000" bIns="108000" rtlCol="0" anchor="b">
            <a:spAutoFit/>
          </a:bodyPr>
          <a:lstStyle>
            <a:lvl1pPr>
              <a:defRPr kumimoji="0" lang="en-DE" sz="3600" b="0" i="0" u="none" strike="noStrike" cap="none" spc="0" normalizeH="0" baseline="0">
                <a:ln>
                  <a:noFill/>
                </a:ln>
                <a:solidFill>
                  <a:sysClr val="window" lastClr="FFFFFF"/>
                </a:solidFill>
                <a:effectLst/>
                <a:uLnTx/>
                <a:uFillTx/>
                <a:latin typeface="Segoe UI Semilight" panose="020B0402040204020203" pitchFamily="34" charset="0"/>
                <a:cs typeface="Segoe UI Semilight" panose="020B0402040204020203" pitchFamily="34" charset="0"/>
              </a:defRPr>
            </a:lvl1pPr>
          </a:lstStyle>
          <a:p>
            <a:pPr marL="0" marR="0" lvl="0" indent="0" fontAlgn="auto">
              <a:lnSpc>
                <a:spcPct val="100000"/>
              </a:lnSpc>
              <a:spcAft>
                <a:spcPts val="0"/>
              </a:spcAft>
              <a:buClrTx/>
              <a:buSzTx/>
              <a:buFontTx/>
              <a:tabLst/>
            </a:pPr>
            <a:r>
              <a:rPr lang="en-US"/>
              <a:t>Click to edit Master title style</a:t>
            </a:r>
            <a:endParaRPr lang="en-DE"/>
          </a:p>
        </p:txBody>
      </p:sp>
      <p:sp>
        <p:nvSpPr>
          <p:cNvPr id="2" name="Untertitel 2">
            <a:extLst>
              <a:ext uri="{FF2B5EF4-FFF2-40B4-BE49-F238E27FC236}">
                <a16:creationId xmlns:a16="http://schemas.microsoft.com/office/drawing/2014/main" id="{7FA7D55D-404A-AEC9-3DE7-E2370638E247}"/>
              </a:ext>
            </a:extLst>
          </p:cNvPr>
          <p:cNvSpPr>
            <a:spLocks noGrp="1"/>
          </p:cNvSpPr>
          <p:nvPr>
            <p:ph type="subTitle" idx="1" hasCustomPrompt="1"/>
          </p:nvPr>
        </p:nvSpPr>
        <p:spPr>
          <a:xfrm>
            <a:off x="0" y="2383657"/>
            <a:ext cx="9144000" cy="651662"/>
          </a:xfrm>
          <a:solidFill>
            <a:srgbClr val="E5F4FB"/>
          </a:solidFill>
          <a:ln>
            <a:noFill/>
          </a:ln>
        </p:spPr>
        <p:txBody>
          <a:bodyPr vert="horz" wrap="square" lIns="180000" tIns="72000" rIns="108000" bIns="360000" rtlCol="0" anchor="t">
            <a:spAutoFit/>
          </a:bodyPr>
          <a:lstStyle>
            <a:lvl1pPr marL="0" indent="0">
              <a:buNone/>
              <a:defRPr kumimoji="0" lang="de-DE" sz="1400" b="0" i="0" u="none" strike="noStrike" cap="none" spc="0" normalizeH="0" baseline="0">
                <a:ln>
                  <a:noFill/>
                </a:ln>
                <a:solidFill>
                  <a:sysClr val="window" lastClr="FFFFFF"/>
                </a:solidFill>
                <a:effectLst/>
                <a:uLnTx/>
                <a:uFillTx/>
                <a:latin typeface="Segoe UI Semilight" panose="020B0402040204020203" pitchFamily="34" charset="0"/>
                <a:ea typeface="+mj-ea"/>
                <a:cs typeface="Segoe UI Semilight" panose="020B0402040204020203" pitchFamily="34" charset="0"/>
              </a:defRPr>
            </a:lvl1pPr>
          </a:lstStyle>
          <a:p>
            <a:pPr marL="228600" marR="0" lvl="0" indent="-228600" fontAlgn="auto">
              <a:lnSpc>
                <a:spcPct val="100000"/>
              </a:lnSpc>
              <a:spcBef>
                <a:spcPct val="0"/>
              </a:spcBef>
              <a:spcAft>
                <a:spcPts val="0"/>
              </a:spcAft>
              <a:buClrTx/>
              <a:buSzTx/>
              <a:tabLst/>
            </a:pPr>
            <a:r>
              <a:rPr lang="de-DE"/>
              <a:t>Master-Untertitelformat bearbeiten</a:t>
            </a:r>
          </a:p>
        </p:txBody>
      </p:sp>
    </p:spTree>
    <p:extLst>
      <p:ext uri="{BB962C8B-B14F-4D97-AF65-F5344CB8AC3E}">
        <p14:creationId xmlns:p14="http://schemas.microsoft.com/office/powerpoint/2010/main" val="14702346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019989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441348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8021542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3075647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1553070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39538808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7 Topics with graphic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A984B61E-BA59-49A2-89E0-1EADD2AE983A}"/>
              </a:ext>
            </a:extLst>
          </p:cNvPr>
          <p:cNvSpPr>
            <a:spLocks noGrp="1"/>
          </p:cNvSpPr>
          <p:nvPr>
            <p:ph type="pic" sz="quarter" idx="22"/>
          </p:nvPr>
        </p:nvSpPr>
        <p:spPr>
          <a:xfrm>
            <a:off x="6012000" y="0"/>
            <a:ext cx="3132000" cy="5716800"/>
          </a:xfrm>
          <a:noFill/>
          <a:ln>
            <a:noFill/>
          </a:ln>
        </p:spPr>
        <p:txBody>
          <a:bodyPr anchor="ctr">
            <a:normAutofit/>
          </a:bodyPr>
          <a:lstStyle>
            <a:lvl1pPr marL="0" indent="0" algn="ctr">
              <a:buNone/>
              <a:defRPr sz="1400"/>
            </a:lvl1pPr>
          </a:lstStyle>
          <a:p>
            <a:r>
              <a:rPr lang="en-US"/>
              <a:t>Click icon to add picture</a:t>
            </a:r>
            <a:endParaRPr lang="de-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5544000"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4680000" cy="540000"/>
          </a:xfrm>
        </p:spPr>
        <p:txBody>
          <a:bodyPr vert="horz" lIns="0" tIns="0" rIns="0" bIns="0" rtlCol="0" anchor="ctr">
            <a:noAutofit/>
          </a:bodyPr>
          <a:lstStyle>
            <a:lvl1pPr marL="0" indent="0">
              <a:lnSpc>
                <a:spcPct val="100000"/>
              </a:lnSpc>
              <a:buNone/>
              <a:defRPr lang="en-DE" sz="1800" dirty="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251520" y="2736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251520" y="3348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251520" y="3960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4680000" cy="540000"/>
          </a:xfrm>
        </p:spPr>
        <p:txBody>
          <a:bodyPr lIns="0" tIns="0" rIns="0" bIns="0" anchor="ctr">
            <a:noAutofit/>
          </a:bodyPr>
          <a:lstStyle>
            <a:lvl1pPr marL="0" indent="0">
              <a:lnSpc>
                <a:spcPct val="100000"/>
              </a:lnSpc>
              <a:buFont typeface="Arial" panose="020B0604020202020204" pitchFamily="34" charset="0"/>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1200">
                <a:solidFill>
                  <a:schemeClr val="tx1">
                    <a:lumMod val="65000"/>
                    <a:lumOff val="3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251520" y="2124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4680000" cy="540000"/>
          </a:xfrm>
        </p:spPr>
        <p:txBody>
          <a:bodyPr lIns="0" tIns="0" rIns="0" bIns="0" anchor="ctr">
            <a:noAutofit/>
          </a:bodyPr>
          <a:lstStyle>
            <a:lvl1pPr marL="0" indent="0">
              <a:lnSpc>
                <a:spcPct val="100000"/>
              </a:lnSpc>
              <a:buFont typeface="Arial" panose="020B0604020202020204" pitchFamily="34" charset="0"/>
              <a:buNone/>
              <a:defRPr lang="en-US" sz="1800" kern="1200" dirty="0" smtClean="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252000" y="151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4000">
                <a:solidFill>
                  <a:srgbClr val="00A500"/>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4680000" cy="540000"/>
          </a:xfrm>
        </p:spPr>
        <p:txBody>
          <a:bodyPr lIns="0" rIns="0" anchor="ctr">
            <a:noAutofit/>
          </a:bodyPr>
          <a:lstStyle>
            <a:lvl1pPr marL="0" indent="0">
              <a:lnSpc>
                <a:spcPct val="100000"/>
              </a:lnSpc>
              <a:buNone/>
              <a:defRPr lang="en-US" sz="1800" kern="1200" dirty="0">
                <a:solidFill>
                  <a:srgbClr val="00A500"/>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12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291454" y="4572000"/>
            <a:ext cx="522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6740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150947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69116398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0333372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8573694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38156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4426078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231125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2874549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1191317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93141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genda 7 Topics with graph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15999" y="180000"/>
            <a:ext cx="8724176" cy="648000"/>
          </a:xfrm>
          <a:prstGeom prst="rect">
            <a:avLst/>
          </a:prstGeom>
          <a:noFill/>
          <a:ln>
            <a:noFill/>
          </a:ln>
        </p:spPr>
        <p:txBody>
          <a:bodyPr wrap="square" lIns="0" tIns="0" rIns="0" bIns="0" anchor="t">
            <a:noAutofit/>
          </a:bodyPr>
          <a:lstStyle>
            <a:lvl1pPr algn="l">
              <a:lnSpc>
                <a:spcPct val="100000"/>
              </a:lnSpc>
              <a:defRPr sz="3400" baseline="0">
                <a:solidFill>
                  <a:srgbClr val="00A500"/>
                </a:solidFill>
                <a:latin typeface="Segoe Pro SemiLight" panose="020B0402040204020203" pitchFamily="34" charset="0"/>
                <a:cs typeface="Segoe UI" panose="020B0502040204020203" pitchFamily="34" charset="0"/>
              </a:defRPr>
            </a:lvl1pPr>
          </a:lstStyle>
          <a:p>
            <a:r>
              <a:rPr lang="en-US"/>
              <a:t>Click to edit Master title style</a:t>
            </a:r>
            <a:endParaRPr lang="de-DE"/>
          </a:p>
        </p:txBody>
      </p:sp>
      <p:sp>
        <p:nvSpPr>
          <p:cNvPr id="7" name="Text Placeholder 3">
            <a:extLst>
              <a:ext uri="{FF2B5EF4-FFF2-40B4-BE49-F238E27FC236}">
                <a16:creationId xmlns:a16="http://schemas.microsoft.com/office/drawing/2014/main" id="{6591B811-036E-46E5-819E-7FD679064F89}"/>
              </a:ext>
            </a:extLst>
          </p:cNvPr>
          <p:cNvSpPr>
            <a:spLocks noGrp="1"/>
          </p:cNvSpPr>
          <p:nvPr>
            <p:ph type="body" sz="quarter" idx="11" hasCustomPrompt="1"/>
          </p:nvPr>
        </p:nvSpPr>
        <p:spPr>
          <a:xfrm>
            <a:off x="1080000"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10" name="Text Placeholder 3">
            <a:extLst>
              <a:ext uri="{FF2B5EF4-FFF2-40B4-BE49-F238E27FC236}">
                <a16:creationId xmlns:a16="http://schemas.microsoft.com/office/drawing/2014/main" id="{026ECD23-E895-4D0B-8937-27AB7F633DF9}"/>
              </a:ext>
            </a:extLst>
          </p:cNvPr>
          <p:cNvSpPr>
            <a:spLocks noGrp="1"/>
          </p:cNvSpPr>
          <p:nvPr>
            <p:ph type="body" sz="quarter" idx="13" hasCustomPrompt="1"/>
          </p:nvPr>
        </p:nvSpPr>
        <p:spPr>
          <a:xfrm>
            <a:off x="1080000"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12" name="Text Placeholder 3">
            <a:extLst>
              <a:ext uri="{FF2B5EF4-FFF2-40B4-BE49-F238E27FC236}">
                <a16:creationId xmlns:a16="http://schemas.microsoft.com/office/drawing/2014/main" id="{19550B6A-8CA5-43BB-8B83-8B86977DEADA}"/>
              </a:ext>
            </a:extLst>
          </p:cNvPr>
          <p:cNvSpPr>
            <a:spLocks noGrp="1"/>
          </p:cNvSpPr>
          <p:nvPr>
            <p:ph type="body" sz="quarter" idx="15" hasCustomPrompt="1"/>
          </p:nvPr>
        </p:nvSpPr>
        <p:spPr>
          <a:xfrm>
            <a:off x="1080000"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14" name="Text Placeholder 3">
            <a:extLst>
              <a:ext uri="{FF2B5EF4-FFF2-40B4-BE49-F238E27FC236}">
                <a16:creationId xmlns:a16="http://schemas.microsoft.com/office/drawing/2014/main" id="{4C71F8C7-A6D6-4DCC-A70F-CC3432259151}"/>
              </a:ext>
            </a:extLst>
          </p:cNvPr>
          <p:cNvSpPr>
            <a:spLocks noGrp="1"/>
          </p:cNvSpPr>
          <p:nvPr>
            <p:ph type="body" sz="quarter" idx="17" hasCustomPrompt="1"/>
          </p:nvPr>
        </p:nvSpPr>
        <p:spPr>
          <a:xfrm>
            <a:off x="1080000"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16" name="Textfeld 16">
            <a:extLst>
              <a:ext uri="{FF2B5EF4-FFF2-40B4-BE49-F238E27FC236}">
                <a16:creationId xmlns:a16="http://schemas.microsoft.com/office/drawing/2014/main" id="{02EAFAA1-9311-4626-BE89-43F3B4C1A719}"/>
              </a:ext>
            </a:extLst>
          </p:cNvPr>
          <p:cNvSpPr txBox="1"/>
          <p:nvPr userDrawn="1"/>
        </p:nvSpPr>
        <p:spPr>
          <a:xfrm>
            <a:off x="251520"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3</a:t>
            </a:r>
          </a:p>
        </p:txBody>
      </p:sp>
      <p:sp>
        <p:nvSpPr>
          <p:cNvPr id="17" name="Textfeld 17">
            <a:extLst>
              <a:ext uri="{FF2B5EF4-FFF2-40B4-BE49-F238E27FC236}">
                <a16:creationId xmlns:a16="http://schemas.microsoft.com/office/drawing/2014/main" id="{5D943019-48C8-4077-AC61-93DDB4B8F7BD}"/>
              </a:ext>
            </a:extLst>
          </p:cNvPr>
          <p:cNvSpPr txBox="1"/>
          <p:nvPr userDrawn="1"/>
        </p:nvSpPr>
        <p:spPr>
          <a:xfrm>
            <a:off x="251520"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4</a:t>
            </a:r>
          </a:p>
        </p:txBody>
      </p:sp>
      <p:sp>
        <p:nvSpPr>
          <p:cNvPr id="18" name="Textfeld 18">
            <a:extLst>
              <a:ext uri="{FF2B5EF4-FFF2-40B4-BE49-F238E27FC236}">
                <a16:creationId xmlns:a16="http://schemas.microsoft.com/office/drawing/2014/main" id="{71217661-F743-41FB-8EBA-4B6BA1F1EE4A}"/>
              </a:ext>
            </a:extLst>
          </p:cNvPr>
          <p:cNvSpPr txBox="1"/>
          <p:nvPr userDrawn="1"/>
        </p:nvSpPr>
        <p:spPr>
          <a:xfrm>
            <a:off x="251520"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5</a:t>
            </a:r>
          </a:p>
        </p:txBody>
      </p:sp>
      <p:sp>
        <p:nvSpPr>
          <p:cNvPr id="19" name="Textfeld 19">
            <a:extLst>
              <a:ext uri="{FF2B5EF4-FFF2-40B4-BE49-F238E27FC236}">
                <a16:creationId xmlns:a16="http://schemas.microsoft.com/office/drawing/2014/main" id="{A0AEC01C-915F-4677-842E-D5EF861E8A71}"/>
              </a:ext>
            </a:extLst>
          </p:cNvPr>
          <p:cNvSpPr txBox="1"/>
          <p:nvPr userDrawn="1"/>
        </p:nvSpPr>
        <p:spPr>
          <a:xfrm>
            <a:off x="251520"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6</a:t>
            </a:r>
          </a:p>
        </p:txBody>
      </p:sp>
      <p:cxnSp>
        <p:nvCxnSpPr>
          <p:cNvPr id="20" name="Gerader Verbinder 22">
            <a:extLst>
              <a:ext uri="{FF2B5EF4-FFF2-40B4-BE49-F238E27FC236}">
                <a16:creationId xmlns:a16="http://schemas.microsoft.com/office/drawing/2014/main" id="{3ADF828E-B664-4FD7-8492-8A72A2049900}"/>
              </a:ext>
            </a:extLst>
          </p:cNvPr>
          <p:cNvCxnSpPr/>
          <p:nvPr userDrawn="1"/>
        </p:nvCxnSpPr>
        <p:spPr>
          <a:xfrm>
            <a:off x="360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1" name="Gerader Verbinder 23">
            <a:extLst>
              <a:ext uri="{FF2B5EF4-FFF2-40B4-BE49-F238E27FC236}">
                <a16:creationId xmlns:a16="http://schemas.microsoft.com/office/drawing/2014/main" id="{C950147B-1084-44CA-8099-B4CD2D8BF6D7}"/>
              </a:ext>
            </a:extLst>
          </p:cNvPr>
          <p:cNvCxnSpPr/>
          <p:nvPr userDrawn="1"/>
        </p:nvCxnSpPr>
        <p:spPr>
          <a:xfrm>
            <a:off x="360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2" name="Gerader Verbinder 24">
            <a:extLst>
              <a:ext uri="{FF2B5EF4-FFF2-40B4-BE49-F238E27FC236}">
                <a16:creationId xmlns:a16="http://schemas.microsoft.com/office/drawing/2014/main" id="{BE38C750-8929-4A2D-A792-DDDFDA58B20D}"/>
              </a:ext>
            </a:extLst>
          </p:cNvPr>
          <p:cNvCxnSpPr/>
          <p:nvPr userDrawn="1"/>
        </p:nvCxnSpPr>
        <p:spPr>
          <a:xfrm>
            <a:off x="360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23" name="Gerader Verbinder 28">
            <a:extLst>
              <a:ext uri="{FF2B5EF4-FFF2-40B4-BE49-F238E27FC236}">
                <a16:creationId xmlns:a16="http://schemas.microsoft.com/office/drawing/2014/main" id="{493C3194-9058-4A77-AAD6-2AAE3FE6F9E7}"/>
              </a:ext>
            </a:extLst>
          </p:cNvPr>
          <p:cNvCxnSpPr>
            <a:cxnSpLocks/>
          </p:cNvCxnSpPr>
          <p:nvPr userDrawn="1"/>
        </p:nvCxnSpPr>
        <p:spPr>
          <a:xfrm>
            <a:off x="972000"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24" name="Textfeld 31">
            <a:extLst>
              <a:ext uri="{FF2B5EF4-FFF2-40B4-BE49-F238E27FC236}">
                <a16:creationId xmlns:a16="http://schemas.microsoft.com/office/drawing/2014/main" id="{1B3C8DCD-5CE7-413C-AA4C-033E7CD1AFCA}"/>
              </a:ext>
            </a:extLst>
          </p:cNvPr>
          <p:cNvSpPr txBox="1"/>
          <p:nvPr userDrawn="1"/>
        </p:nvSpPr>
        <p:spPr>
          <a:xfrm>
            <a:off x="251520"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2</a:t>
            </a:r>
          </a:p>
        </p:txBody>
      </p:sp>
      <p:sp>
        <p:nvSpPr>
          <p:cNvPr id="25" name="Text Placeholder 3">
            <a:extLst>
              <a:ext uri="{FF2B5EF4-FFF2-40B4-BE49-F238E27FC236}">
                <a16:creationId xmlns:a16="http://schemas.microsoft.com/office/drawing/2014/main" id="{49FA1895-987F-43E1-A5A2-6493EE6FBF8D}"/>
              </a:ext>
            </a:extLst>
          </p:cNvPr>
          <p:cNvSpPr>
            <a:spLocks noGrp="1"/>
          </p:cNvSpPr>
          <p:nvPr>
            <p:ph type="body" sz="quarter" idx="21" hasCustomPrompt="1"/>
          </p:nvPr>
        </p:nvSpPr>
        <p:spPr>
          <a:xfrm>
            <a:off x="1080000"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27" name="Gerader Verbinder 34">
            <a:extLst>
              <a:ext uri="{FF2B5EF4-FFF2-40B4-BE49-F238E27FC236}">
                <a16:creationId xmlns:a16="http://schemas.microsoft.com/office/drawing/2014/main" id="{88882007-40D7-4E06-8AA4-D81471E9B117}"/>
              </a:ext>
            </a:extLst>
          </p:cNvPr>
          <p:cNvCxnSpPr/>
          <p:nvPr userDrawn="1"/>
        </p:nvCxnSpPr>
        <p:spPr>
          <a:xfrm>
            <a:off x="360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11" name="Ink 10">
                <a:extLst>
                  <a:ext uri="{FF2B5EF4-FFF2-40B4-BE49-F238E27FC236}">
                    <a16:creationId xmlns:a16="http://schemas.microsoft.com/office/drawing/2014/main" id="{78300CDE-A7BE-492B-9903-726E5EBF0B30}"/>
                  </a:ext>
                </a:extLst>
              </p14:cNvPr>
              <p14:cNvContentPartPr/>
              <p14:nvPr userDrawn="1"/>
            </p14:nvContentPartPr>
            <p14:xfrm>
              <a:off x="8592465" y="1797203"/>
              <a:ext cx="4320" cy="2160"/>
            </p14:xfrm>
          </p:contentPart>
        </mc:Choice>
        <mc:Fallback xmlns="">
          <p:pic>
            <p:nvPicPr>
              <p:cNvPr id="11" name="Ink 10">
                <a:extLst>
                  <a:ext uri="{FF2B5EF4-FFF2-40B4-BE49-F238E27FC236}">
                    <a16:creationId xmlns:a16="http://schemas.microsoft.com/office/drawing/2014/main" id="{78300CDE-A7BE-492B-9903-726E5EBF0B30}"/>
                  </a:ext>
                </a:extLst>
              </p:cNvPr>
              <p:cNvPicPr/>
              <p:nvPr/>
            </p:nvPicPr>
            <p:blipFill>
              <a:blip r:embed="rId3"/>
              <a:stretch>
                <a:fillRect/>
              </a:stretch>
            </p:blipFill>
            <p:spPr>
              <a:xfrm>
                <a:off x="8588145" y="1793500"/>
                <a:ext cx="12960" cy="9566"/>
              </a:xfrm>
              <a:prstGeom prst="rect">
                <a:avLst/>
              </a:prstGeom>
            </p:spPr>
          </p:pic>
        </mc:Fallback>
      </mc:AlternateContent>
      <p:sp>
        <p:nvSpPr>
          <p:cNvPr id="26" name="Textfeld 31">
            <a:extLst>
              <a:ext uri="{FF2B5EF4-FFF2-40B4-BE49-F238E27FC236}">
                <a16:creationId xmlns:a16="http://schemas.microsoft.com/office/drawing/2014/main" id="{F410F18A-21A1-423B-8C7C-939FC6EC85C4}"/>
              </a:ext>
            </a:extLst>
          </p:cNvPr>
          <p:cNvSpPr txBox="1"/>
          <p:nvPr userDrawn="1"/>
        </p:nvSpPr>
        <p:spPr>
          <a:xfrm>
            <a:off x="252000"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a:t>
            </a:r>
          </a:p>
        </p:txBody>
      </p:sp>
      <p:sp>
        <p:nvSpPr>
          <p:cNvPr id="28" name="Text Placeholder 3">
            <a:extLst>
              <a:ext uri="{FF2B5EF4-FFF2-40B4-BE49-F238E27FC236}">
                <a16:creationId xmlns:a16="http://schemas.microsoft.com/office/drawing/2014/main" id="{51B3831E-555F-4F87-A425-D9D49DA41619}"/>
              </a:ext>
            </a:extLst>
          </p:cNvPr>
          <p:cNvSpPr>
            <a:spLocks noGrp="1"/>
          </p:cNvSpPr>
          <p:nvPr>
            <p:ph type="body" sz="quarter" idx="23" hasCustomPrompt="1"/>
          </p:nvPr>
        </p:nvSpPr>
        <p:spPr>
          <a:xfrm>
            <a:off x="1080000"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29" name="Gerader Verbinder 34">
            <a:extLst>
              <a:ext uri="{FF2B5EF4-FFF2-40B4-BE49-F238E27FC236}">
                <a16:creationId xmlns:a16="http://schemas.microsoft.com/office/drawing/2014/main" id="{738D07EE-BD03-4098-84DA-C1F5C2E35568}"/>
              </a:ext>
            </a:extLst>
          </p:cNvPr>
          <p:cNvCxnSpPr/>
          <p:nvPr userDrawn="1"/>
        </p:nvCxnSpPr>
        <p:spPr>
          <a:xfrm>
            <a:off x="360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3" name="Textfeld 19">
            <a:extLst>
              <a:ext uri="{FF2B5EF4-FFF2-40B4-BE49-F238E27FC236}">
                <a16:creationId xmlns:a16="http://schemas.microsoft.com/office/drawing/2014/main" id="{B6D44FB6-324E-1BA9-6A7E-61EDF31D3741}"/>
              </a:ext>
            </a:extLst>
          </p:cNvPr>
          <p:cNvSpPr txBox="1"/>
          <p:nvPr userDrawn="1"/>
        </p:nvSpPr>
        <p:spPr>
          <a:xfrm>
            <a:off x="251520"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7</a:t>
            </a:r>
          </a:p>
        </p:txBody>
      </p:sp>
      <p:sp>
        <p:nvSpPr>
          <p:cNvPr id="4" name="Text Placeholder 3">
            <a:extLst>
              <a:ext uri="{FF2B5EF4-FFF2-40B4-BE49-F238E27FC236}">
                <a16:creationId xmlns:a16="http://schemas.microsoft.com/office/drawing/2014/main" id="{12F3DE4A-8240-53A8-615A-BE5DFE3201A0}"/>
              </a:ext>
            </a:extLst>
          </p:cNvPr>
          <p:cNvSpPr>
            <a:spLocks noGrp="1"/>
          </p:cNvSpPr>
          <p:nvPr>
            <p:ph type="body" sz="quarter" idx="24" hasCustomPrompt="1"/>
          </p:nvPr>
        </p:nvSpPr>
        <p:spPr>
          <a:xfrm>
            <a:off x="1061760"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 name="Gerader Verbinder 24">
            <a:extLst>
              <a:ext uri="{FF2B5EF4-FFF2-40B4-BE49-F238E27FC236}">
                <a16:creationId xmlns:a16="http://schemas.microsoft.com/office/drawing/2014/main" id="{029F4E7D-5BB1-0EB7-830D-C39E51A5455B}"/>
              </a:ext>
            </a:extLst>
          </p:cNvPr>
          <p:cNvCxnSpPr/>
          <p:nvPr userDrawn="1"/>
        </p:nvCxnSpPr>
        <p:spPr>
          <a:xfrm>
            <a:off x="360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47" name="Text Placeholder 3">
            <a:extLst>
              <a:ext uri="{FF2B5EF4-FFF2-40B4-BE49-F238E27FC236}">
                <a16:creationId xmlns:a16="http://schemas.microsoft.com/office/drawing/2014/main" id="{77A814F2-2774-8BB4-DC0D-E4FD9AA6521E}"/>
              </a:ext>
            </a:extLst>
          </p:cNvPr>
          <p:cNvSpPr>
            <a:spLocks noGrp="1"/>
          </p:cNvSpPr>
          <p:nvPr>
            <p:ph type="body" sz="quarter" idx="25" hasCustomPrompt="1"/>
          </p:nvPr>
        </p:nvSpPr>
        <p:spPr>
          <a:xfrm>
            <a:off x="5507999" y="2160000"/>
            <a:ext cx="3420000" cy="540000"/>
          </a:xfrm>
        </p:spPr>
        <p:txBody>
          <a:bodyPr vert="horz" lIns="0" tIns="0" rIns="0" bIns="0" rtlCol="0" anchor="ctr">
            <a:noAutofit/>
          </a:bodyPr>
          <a:lstStyle>
            <a:lvl1pPr marL="0" indent="0">
              <a:lnSpc>
                <a:spcPct val="100000"/>
              </a:lnSpc>
              <a:buNone/>
              <a:defRPr lang="en-DE" sz="2000" dirty="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marL="228600" lvl="0" indent="-228600"/>
            <a:r>
              <a:rPr lang="en-US"/>
              <a:t>Topic in Agenda Morning</a:t>
            </a:r>
          </a:p>
          <a:p>
            <a:pPr marL="228600" lvl="1" indent="-228600"/>
            <a:endParaRPr lang="en-DE"/>
          </a:p>
        </p:txBody>
      </p:sp>
      <p:sp>
        <p:nvSpPr>
          <p:cNvPr id="48" name="Text Placeholder 3">
            <a:extLst>
              <a:ext uri="{FF2B5EF4-FFF2-40B4-BE49-F238E27FC236}">
                <a16:creationId xmlns:a16="http://schemas.microsoft.com/office/drawing/2014/main" id="{ED0A9AFA-D611-1BAC-4920-60B51E96D219}"/>
              </a:ext>
            </a:extLst>
          </p:cNvPr>
          <p:cNvSpPr>
            <a:spLocks noGrp="1"/>
          </p:cNvSpPr>
          <p:nvPr>
            <p:ph type="body" sz="quarter" idx="26" hasCustomPrompt="1"/>
          </p:nvPr>
        </p:nvSpPr>
        <p:spPr>
          <a:xfrm>
            <a:off x="5507999" y="2772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DE"/>
          </a:p>
        </p:txBody>
      </p:sp>
      <p:sp>
        <p:nvSpPr>
          <p:cNvPr id="49" name="Text Placeholder 3">
            <a:extLst>
              <a:ext uri="{FF2B5EF4-FFF2-40B4-BE49-F238E27FC236}">
                <a16:creationId xmlns:a16="http://schemas.microsoft.com/office/drawing/2014/main" id="{2FADC43A-A139-5654-4209-8912F14698A5}"/>
              </a:ext>
            </a:extLst>
          </p:cNvPr>
          <p:cNvSpPr>
            <a:spLocks noGrp="1"/>
          </p:cNvSpPr>
          <p:nvPr>
            <p:ph type="body" sz="quarter" idx="27" hasCustomPrompt="1"/>
          </p:nvPr>
        </p:nvSpPr>
        <p:spPr>
          <a:xfrm>
            <a:off x="5507999" y="3384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Lunch</a:t>
            </a:r>
          </a:p>
          <a:p>
            <a:pPr lvl="1"/>
            <a:endParaRPr lang="en-DE"/>
          </a:p>
        </p:txBody>
      </p:sp>
      <p:sp>
        <p:nvSpPr>
          <p:cNvPr id="50" name="Text Placeholder 3">
            <a:extLst>
              <a:ext uri="{FF2B5EF4-FFF2-40B4-BE49-F238E27FC236}">
                <a16:creationId xmlns:a16="http://schemas.microsoft.com/office/drawing/2014/main" id="{E893B098-6992-5C22-A1DF-838855531C5B}"/>
              </a:ext>
            </a:extLst>
          </p:cNvPr>
          <p:cNvSpPr>
            <a:spLocks noGrp="1"/>
          </p:cNvSpPr>
          <p:nvPr>
            <p:ph type="body" sz="quarter" idx="28" hasCustomPrompt="1"/>
          </p:nvPr>
        </p:nvSpPr>
        <p:spPr>
          <a:xfrm>
            <a:off x="5507999" y="3996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sp>
        <p:nvSpPr>
          <p:cNvPr id="51" name="Textfeld 16">
            <a:extLst>
              <a:ext uri="{FF2B5EF4-FFF2-40B4-BE49-F238E27FC236}">
                <a16:creationId xmlns:a16="http://schemas.microsoft.com/office/drawing/2014/main" id="{8864FD23-69B4-8B0E-F5A0-73297E96C8AA}"/>
              </a:ext>
            </a:extLst>
          </p:cNvPr>
          <p:cNvSpPr txBox="1"/>
          <p:nvPr userDrawn="1"/>
        </p:nvSpPr>
        <p:spPr>
          <a:xfrm>
            <a:off x="4679519" y="2160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10</a:t>
            </a:r>
          </a:p>
        </p:txBody>
      </p:sp>
      <p:sp>
        <p:nvSpPr>
          <p:cNvPr id="52" name="Textfeld 17">
            <a:extLst>
              <a:ext uri="{FF2B5EF4-FFF2-40B4-BE49-F238E27FC236}">
                <a16:creationId xmlns:a16="http://schemas.microsoft.com/office/drawing/2014/main" id="{69CE6C41-72FD-D469-0DE3-A529399D2AC8}"/>
              </a:ext>
            </a:extLst>
          </p:cNvPr>
          <p:cNvSpPr txBox="1"/>
          <p:nvPr userDrawn="1"/>
        </p:nvSpPr>
        <p:spPr>
          <a:xfrm>
            <a:off x="4679519" y="2772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11</a:t>
            </a:r>
          </a:p>
        </p:txBody>
      </p:sp>
      <p:sp>
        <p:nvSpPr>
          <p:cNvPr id="53" name="Textfeld 18">
            <a:extLst>
              <a:ext uri="{FF2B5EF4-FFF2-40B4-BE49-F238E27FC236}">
                <a16:creationId xmlns:a16="http://schemas.microsoft.com/office/drawing/2014/main" id="{47495A7A-1230-D6E6-4036-F8EE58F8D491}"/>
              </a:ext>
            </a:extLst>
          </p:cNvPr>
          <p:cNvSpPr txBox="1"/>
          <p:nvPr userDrawn="1"/>
        </p:nvSpPr>
        <p:spPr>
          <a:xfrm>
            <a:off x="4679519" y="3384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12</a:t>
            </a:r>
          </a:p>
        </p:txBody>
      </p:sp>
      <p:sp>
        <p:nvSpPr>
          <p:cNvPr id="54" name="Textfeld 19">
            <a:extLst>
              <a:ext uri="{FF2B5EF4-FFF2-40B4-BE49-F238E27FC236}">
                <a16:creationId xmlns:a16="http://schemas.microsoft.com/office/drawing/2014/main" id="{FB8AAB74-365E-70E5-A7D6-796D93AB19FB}"/>
              </a:ext>
            </a:extLst>
          </p:cNvPr>
          <p:cNvSpPr txBox="1"/>
          <p:nvPr userDrawn="1"/>
        </p:nvSpPr>
        <p:spPr>
          <a:xfrm>
            <a:off x="4679519" y="399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13</a:t>
            </a:r>
          </a:p>
        </p:txBody>
      </p:sp>
      <p:cxnSp>
        <p:nvCxnSpPr>
          <p:cNvPr id="55" name="Gerader Verbinder 22">
            <a:extLst>
              <a:ext uri="{FF2B5EF4-FFF2-40B4-BE49-F238E27FC236}">
                <a16:creationId xmlns:a16="http://schemas.microsoft.com/office/drawing/2014/main" id="{C994F3F0-FF19-B99C-4F0C-D4AD50D345E0}"/>
              </a:ext>
            </a:extLst>
          </p:cNvPr>
          <p:cNvCxnSpPr/>
          <p:nvPr userDrawn="1"/>
        </p:nvCxnSpPr>
        <p:spPr>
          <a:xfrm>
            <a:off x="4788000" y="2736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6" name="Gerader Verbinder 23">
            <a:extLst>
              <a:ext uri="{FF2B5EF4-FFF2-40B4-BE49-F238E27FC236}">
                <a16:creationId xmlns:a16="http://schemas.microsoft.com/office/drawing/2014/main" id="{F6D1743B-7F1D-6C9C-176A-3D0FC2A718C4}"/>
              </a:ext>
            </a:extLst>
          </p:cNvPr>
          <p:cNvCxnSpPr/>
          <p:nvPr userDrawn="1"/>
        </p:nvCxnSpPr>
        <p:spPr>
          <a:xfrm>
            <a:off x="4788000" y="3348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7" name="Gerader Verbinder 24">
            <a:extLst>
              <a:ext uri="{FF2B5EF4-FFF2-40B4-BE49-F238E27FC236}">
                <a16:creationId xmlns:a16="http://schemas.microsoft.com/office/drawing/2014/main" id="{69EBE7E9-3DD3-847E-A54C-A9931750E44F}"/>
              </a:ext>
            </a:extLst>
          </p:cNvPr>
          <p:cNvCxnSpPr/>
          <p:nvPr userDrawn="1"/>
        </p:nvCxnSpPr>
        <p:spPr>
          <a:xfrm>
            <a:off x="4788000" y="3960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58" name="Gerader Verbinder 28">
            <a:extLst>
              <a:ext uri="{FF2B5EF4-FFF2-40B4-BE49-F238E27FC236}">
                <a16:creationId xmlns:a16="http://schemas.microsoft.com/office/drawing/2014/main" id="{7CA58E4F-6123-DE76-07AB-79B7A0006FEA}"/>
              </a:ext>
            </a:extLst>
          </p:cNvPr>
          <p:cNvCxnSpPr>
            <a:cxnSpLocks/>
          </p:cNvCxnSpPr>
          <p:nvPr userDrawn="1"/>
        </p:nvCxnSpPr>
        <p:spPr>
          <a:xfrm>
            <a:off x="5399999" y="936000"/>
            <a:ext cx="0" cy="432000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59" name="Textfeld 31">
            <a:extLst>
              <a:ext uri="{FF2B5EF4-FFF2-40B4-BE49-F238E27FC236}">
                <a16:creationId xmlns:a16="http://schemas.microsoft.com/office/drawing/2014/main" id="{23149012-053A-0AF4-745F-35E7DB5B4F18}"/>
              </a:ext>
            </a:extLst>
          </p:cNvPr>
          <p:cNvSpPr txBox="1"/>
          <p:nvPr userDrawn="1"/>
        </p:nvSpPr>
        <p:spPr>
          <a:xfrm>
            <a:off x="4679519" y="154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9</a:t>
            </a:r>
          </a:p>
        </p:txBody>
      </p:sp>
      <p:sp>
        <p:nvSpPr>
          <p:cNvPr id="60" name="Text Placeholder 3">
            <a:extLst>
              <a:ext uri="{FF2B5EF4-FFF2-40B4-BE49-F238E27FC236}">
                <a16:creationId xmlns:a16="http://schemas.microsoft.com/office/drawing/2014/main" id="{F420D288-E8A5-0CFF-6229-4D3FD24CA8FF}"/>
              </a:ext>
            </a:extLst>
          </p:cNvPr>
          <p:cNvSpPr>
            <a:spLocks noGrp="1"/>
          </p:cNvSpPr>
          <p:nvPr>
            <p:ph type="body" sz="quarter" idx="29" hasCustomPrompt="1"/>
          </p:nvPr>
        </p:nvSpPr>
        <p:spPr>
          <a:xfrm>
            <a:off x="5507999" y="1548000"/>
            <a:ext cx="3420000" cy="540000"/>
          </a:xfrm>
        </p:spPr>
        <p:txBody>
          <a:bodyPr lIns="0" tIns="0" rIns="0" bIns="0" anchor="ctr">
            <a:noAutofit/>
          </a:bodyPr>
          <a:lstStyle>
            <a:lvl1pPr marL="0" indent="0">
              <a:lnSpc>
                <a:spcPct val="100000"/>
              </a:lnSpc>
              <a:buFont typeface="Arial" panose="020B0604020202020204" pitchFamily="34" charset="0"/>
              <a:buNone/>
              <a:defRPr sz="20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0"/>
              </a:spcBef>
              <a:spcAft>
                <a:spcPts val="0"/>
              </a:spcAft>
              <a:buNone/>
              <a:defRPr sz="2000">
                <a:solidFill>
                  <a:schemeClr val="tx1">
                    <a:lumMod val="75000"/>
                    <a:lumOff val="25000"/>
                  </a:schemeClr>
                </a:solidFill>
              </a:defRPr>
            </a:lvl2pPr>
          </a:lstStyle>
          <a:p>
            <a:pPr lvl="0"/>
            <a:r>
              <a:rPr lang="en-US"/>
              <a:t>Topic in Agenda Morning</a:t>
            </a:r>
          </a:p>
          <a:p>
            <a:pPr lvl="1"/>
            <a:endParaRPr lang="en-DE"/>
          </a:p>
        </p:txBody>
      </p:sp>
      <p:cxnSp>
        <p:nvCxnSpPr>
          <p:cNvPr id="61" name="Gerader Verbinder 34">
            <a:extLst>
              <a:ext uri="{FF2B5EF4-FFF2-40B4-BE49-F238E27FC236}">
                <a16:creationId xmlns:a16="http://schemas.microsoft.com/office/drawing/2014/main" id="{B5251F1A-E3E6-D44F-136D-D59FD96F63D5}"/>
              </a:ext>
            </a:extLst>
          </p:cNvPr>
          <p:cNvCxnSpPr/>
          <p:nvPr userDrawn="1"/>
        </p:nvCxnSpPr>
        <p:spPr>
          <a:xfrm>
            <a:off x="4788000" y="2124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2" name="Textfeld 31">
            <a:extLst>
              <a:ext uri="{FF2B5EF4-FFF2-40B4-BE49-F238E27FC236}">
                <a16:creationId xmlns:a16="http://schemas.microsoft.com/office/drawing/2014/main" id="{159DA6AD-31FC-EF78-DAF8-F0ABC12A5336}"/>
              </a:ext>
            </a:extLst>
          </p:cNvPr>
          <p:cNvSpPr txBox="1"/>
          <p:nvPr userDrawn="1"/>
        </p:nvSpPr>
        <p:spPr>
          <a:xfrm>
            <a:off x="4679999" y="936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8</a:t>
            </a:r>
          </a:p>
        </p:txBody>
      </p:sp>
      <p:sp>
        <p:nvSpPr>
          <p:cNvPr id="63" name="Text Placeholder 3">
            <a:extLst>
              <a:ext uri="{FF2B5EF4-FFF2-40B4-BE49-F238E27FC236}">
                <a16:creationId xmlns:a16="http://schemas.microsoft.com/office/drawing/2014/main" id="{15FFDCCD-619A-5DB3-1770-D46DB0F8C532}"/>
              </a:ext>
            </a:extLst>
          </p:cNvPr>
          <p:cNvSpPr>
            <a:spLocks noGrp="1"/>
          </p:cNvSpPr>
          <p:nvPr>
            <p:ph type="body" sz="quarter" idx="30" hasCustomPrompt="1"/>
          </p:nvPr>
        </p:nvSpPr>
        <p:spPr>
          <a:xfrm>
            <a:off x="5507999" y="936000"/>
            <a:ext cx="3420000" cy="540000"/>
          </a:xfrm>
        </p:spPr>
        <p:txBody>
          <a:bodyPr lIns="0" tIns="0" rIns="0" bIns="0" anchor="ctr">
            <a:noAutofit/>
          </a:bodyPr>
          <a:lstStyle>
            <a:lvl1pPr marL="0" indent="0">
              <a:lnSpc>
                <a:spcPct val="100000"/>
              </a:lnSpc>
              <a:buFont typeface="Arial" panose="020B0604020202020204" pitchFamily="34" charset="0"/>
              <a:buNone/>
              <a:defRPr lang="en-US" sz="2000" kern="1200" dirty="0" smtClean="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Morning</a:t>
            </a:r>
          </a:p>
          <a:p>
            <a:pPr lvl="1"/>
            <a:endParaRPr lang="en-US"/>
          </a:p>
        </p:txBody>
      </p:sp>
      <p:cxnSp>
        <p:nvCxnSpPr>
          <p:cNvPr id="64" name="Gerader Verbinder 34">
            <a:extLst>
              <a:ext uri="{FF2B5EF4-FFF2-40B4-BE49-F238E27FC236}">
                <a16:creationId xmlns:a16="http://schemas.microsoft.com/office/drawing/2014/main" id="{3FE419F0-569A-C0FF-197F-354C4B75F829}"/>
              </a:ext>
            </a:extLst>
          </p:cNvPr>
          <p:cNvCxnSpPr/>
          <p:nvPr userDrawn="1"/>
        </p:nvCxnSpPr>
        <p:spPr>
          <a:xfrm>
            <a:off x="4788000" y="151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
        <p:nvSpPr>
          <p:cNvPr id="65" name="Textfeld 19">
            <a:extLst>
              <a:ext uri="{FF2B5EF4-FFF2-40B4-BE49-F238E27FC236}">
                <a16:creationId xmlns:a16="http://schemas.microsoft.com/office/drawing/2014/main" id="{49258835-BEAC-A161-26E4-F6DF6062EEFF}"/>
              </a:ext>
            </a:extLst>
          </p:cNvPr>
          <p:cNvSpPr txBox="1"/>
          <p:nvPr userDrawn="1"/>
        </p:nvSpPr>
        <p:spPr>
          <a:xfrm>
            <a:off x="4679519" y="4608000"/>
            <a:ext cx="720000" cy="540000"/>
          </a:xfrm>
          <a:prstGeom prst="rect">
            <a:avLst/>
          </a:prstGeom>
          <a:noFill/>
        </p:spPr>
        <p:txBody>
          <a:bodyPr wrap="none" lIns="0" tIns="0" rIns="0" bIns="0" rtlCol="0" anchor="ctr">
            <a:noAutofit/>
          </a:bodyPr>
          <a:lstStyle/>
          <a:p>
            <a:pPr algn="ctr"/>
            <a:r>
              <a:rPr lang="de-DE" sz="3200">
                <a:solidFill>
                  <a:schemeClr val="tx1">
                    <a:lumMod val="75000"/>
                    <a:lumOff val="25000"/>
                  </a:schemeClr>
                </a:solidFill>
                <a:latin typeface="Segoe UI Light" panose="020B0502040204020203" pitchFamily="34" charset="0"/>
                <a:cs typeface="Segoe UI Light" panose="020B0502040204020203" pitchFamily="34" charset="0"/>
              </a:rPr>
              <a:t>14</a:t>
            </a:r>
          </a:p>
        </p:txBody>
      </p:sp>
      <p:sp>
        <p:nvSpPr>
          <p:cNvPr id="66" name="Text Placeholder 3">
            <a:extLst>
              <a:ext uri="{FF2B5EF4-FFF2-40B4-BE49-F238E27FC236}">
                <a16:creationId xmlns:a16="http://schemas.microsoft.com/office/drawing/2014/main" id="{ECB57499-BC03-65D7-42AF-04EBCA3A5338}"/>
              </a:ext>
            </a:extLst>
          </p:cNvPr>
          <p:cNvSpPr>
            <a:spLocks noGrp="1"/>
          </p:cNvSpPr>
          <p:nvPr>
            <p:ph type="body" sz="quarter" idx="31" hasCustomPrompt="1"/>
          </p:nvPr>
        </p:nvSpPr>
        <p:spPr>
          <a:xfrm>
            <a:off x="5489759" y="4608000"/>
            <a:ext cx="3420000" cy="540000"/>
          </a:xfrm>
        </p:spPr>
        <p:txBody>
          <a:bodyPr lIns="0" rIns="0" anchor="ctr">
            <a:noAutofit/>
          </a:bodyPr>
          <a:lstStyle>
            <a:lvl1pPr marL="0" indent="0">
              <a:lnSpc>
                <a:spcPct val="100000"/>
              </a:lnSpc>
              <a:buNone/>
              <a:defRPr lang="en-US" sz="2000" kern="1200" dirty="0">
                <a:solidFill>
                  <a:schemeClr val="tx1">
                    <a:lumMod val="75000"/>
                    <a:lumOff val="25000"/>
                  </a:schemeClr>
                </a:solidFill>
                <a:latin typeface="Segoe UI Semilight" panose="020B0402040204020203" pitchFamily="34" charset="0"/>
                <a:ea typeface="+mn-ea"/>
                <a:cs typeface="Segoe UI Semilight" panose="020B0402040204020203" pitchFamily="34" charset="0"/>
              </a:defRPr>
            </a:lvl1pPr>
            <a:lvl2pPr marL="0" indent="0">
              <a:lnSpc>
                <a:spcPct val="100000"/>
              </a:lnSpc>
              <a:spcBef>
                <a:spcPts val="0"/>
              </a:spcBef>
              <a:buNone/>
              <a:defRPr sz="2000">
                <a:solidFill>
                  <a:schemeClr val="tx1">
                    <a:lumMod val="75000"/>
                    <a:lumOff val="25000"/>
                  </a:schemeClr>
                </a:solidFill>
              </a:defRPr>
            </a:lvl2pPr>
          </a:lstStyle>
          <a:p>
            <a:pPr lvl="0"/>
            <a:r>
              <a:rPr lang="en-US"/>
              <a:t>Topic in Agenda Afternoon</a:t>
            </a:r>
          </a:p>
          <a:p>
            <a:pPr lvl="1"/>
            <a:endParaRPr lang="en-DE"/>
          </a:p>
        </p:txBody>
      </p:sp>
      <p:cxnSp>
        <p:nvCxnSpPr>
          <p:cNvPr id="67" name="Gerader Verbinder 24">
            <a:extLst>
              <a:ext uri="{FF2B5EF4-FFF2-40B4-BE49-F238E27FC236}">
                <a16:creationId xmlns:a16="http://schemas.microsoft.com/office/drawing/2014/main" id="{687B797F-BDFB-B0C9-1A6C-7839252E815D}"/>
              </a:ext>
            </a:extLst>
          </p:cNvPr>
          <p:cNvCxnSpPr/>
          <p:nvPr userDrawn="1"/>
        </p:nvCxnSpPr>
        <p:spPr>
          <a:xfrm>
            <a:off x="4788000" y="4572000"/>
            <a:ext cx="3960000" cy="0"/>
          </a:xfrm>
          <a:prstGeom prst="line">
            <a:avLst/>
          </a:prstGeom>
          <a:ln w="12700">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037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1433886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10202120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318611658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2262002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348984419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206662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4628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190738053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7969274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661256"/>
            <a:ext cx="4068000" cy="4522744"/>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cxnSp>
        <p:nvCxnSpPr>
          <p:cNvPr id="6" name="Straight Connector 6">
            <a:extLst>
              <a:ext uri="{FF2B5EF4-FFF2-40B4-BE49-F238E27FC236}">
                <a16:creationId xmlns:a16="http://schemas.microsoft.com/office/drawing/2014/main" id="{70AC0B99-4E12-4BC4-B8D7-844F72520AD7}"/>
              </a:ext>
            </a:extLst>
          </p:cNvPr>
          <p:cNvCxnSpPr>
            <a:cxnSpLocks/>
          </p:cNvCxnSpPr>
          <p:nvPr userDrawn="1"/>
        </p:nvCxnSpPr>
        <p:spPr>
          <a:xfrm>
            <a:off x="252000" y="2916000"/>
            <a:ext cx="0" cy="360000"/>
          </a:xfrm>
          <a:prstGeom prst="line">
            <a:avLst/>
          </a:prstGeom>
          <a:ln>
            <a:solidFill>
              <a:srgbClr val="00A500"/>
            </a:solidFill>
          </a:ln>
        </p:spPr>
        <p:style>
          <a:lnRef idx="3">
            <a:schemeClr val="dk1"/>
          </a:lnRef>
          <a:fillRef idx="0">
            <a:schemeClr val="dk1"/>
          </a:fillRef>
          <a:effectRef idx="2">
            <a:schemeClr val="dk1"/>
          </a:effectRef>
          <a:fontRef idx="minor">
            <a:schemeClr val="tx1"/>
          </a:fontRef>
        </p:style>
      </p:cxnSp>
      <p:sp>
        <p:nvSpPr>
          <p:cNvPr id="9" name="Titel 8">
            <a:extLst>
              <a:ext uri="{FF2B5EF4-FFF2-40B4-BE49-F238E27FC236}">
                <a16:creationId xmlns:a16="http://schemas.microsoft.com/office/drawing/2014/main" id="{ACBB0134-C3E7-4CD3-BFD8-F9FB46895AD4}"/>
              </a:ext>
            </a:extLst>
          </p:cNvPr>
          <p:cNvSpPr>
            <a:spLocks noGrp="1"/>
          </p:cNvSpPr>
          <p:nvPr>
            <p:ph type="title"/>
          </p:nvPr>
        </p:nvSpPr>
        <p:spPr>
          <a:xfrm>
            <a:off x="359532" y="2750003"/>
            <a:ext cx="3960468" cy="691994"/>
          </a:xfrm>
        </p:spPr>
        <p:txBody>
          <a:bodyPr lIns="0" tIns="0" rIns="0" bIns="0">
            <a:noAutofit/>
          </a:bodyPr>
          <a:lstStyle>
            <a:lvl1pPr>
              <a:lnSpc>
                <a:spcPct val="100000"/>
              </a:lnSpc>
              <a:defRPr sz="1200">
                <a:solidFill>
                  <a:srgbClr val="00A500"/>
                </a:solidFill>
              </a:defRPr>
            </a:lvl1pPr>
          </a:lstStyle>
          <a:p>
            <a:r>
              <a:rPr lang="de-DE"/>
              <a:t>Mastertitelformat bearbeiten</a:t>
            </a:r>
          </a:p>
        </p:txBody>
      </p:sp>
    </p:spTree>
    <p:extLst>
      <p:ext uri="{BB962C8B-B14F-4D97-AF65-F5344CB8AC3E}">
        <p14:creationId xmlns:p14="http://schemas.microsoft.com/office/powerpoint/2010/main" val="60538923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Graphic 2 columns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1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1629C9A3-6F2F-419E-AB88-3C28A7A17214}"/>
              </a:ext>
            </a:extLst>
          </p:cNvPr>
          <p:cNvSpPr>
            <a:spLocks noGrp="1"/>
          </p:cNvSpPr>
          <p:nvPr>
            <p:ph type="pic" sz="quarter" idx="12"/>
          </p:nvPr>
        </p:nvSpPr>
        <p:spPr>
          <a:xfrm>
            <a:off x="3128400" y="0"/>
            <a:ext cx="60156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7676199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Graphic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699943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4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288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369673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ubdriv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969201"/>
            <a:ext cx="4032000" cy="1069899"/>
          </a:xfrm>
          <a:prstGeom prst="rect">
            <a:avLst/>
          </a:prstGeom>
          <a:noFill/>
          <a:ln>
            <a:noFill/>
          </a:ln>
        </p:spPr>
        <p:txBody>
          <a:bodyPr wrap="square" lIns="0" tIns="36000" rIns="0" bIns="36000" anchor="b">
            <a:spAutoFit/>
          </a:bodyPr>
          <a:lstStyle>
            <a:lvl1pPr algn="l">
              <a:defRPr sz="36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553452" y="2088000"/>
            <a:ext cx="3744000" cy="1548000"/>
          </a:xfrm>
        </p:spPr>
        <p:txBody>
          <a:bodyPr lIns="0" tIns="36000" rIns="0" bIns="36000">
            <a:noAutofit/>
          </a:bodyPr>
          <a:lstStyle>
            <a:lvl1pPr marL="0" indent="0">
              <a:lnSpc>
                <a:spcPct val="100000"/>
              </a:lnSpc>
              <a:spcBef>
                <a:spcPts val="300"/>
              </a:spcBef>
              <a:spcAft>
                <a:spcPts val="300"/>
              </a:spcAft>
              <a:buNone/>
              <a:defRPr sz="1600">
                <a:solidFill>
                  <a:schemeClr val="tx1">
                    <a:lumMod val="75000"/>
                    <a:lumOff val="25000"/>
                  </a:schemeClr>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err="1"/>
              <a:t>Mastertextformat</a:t>
            </a:r>
            <a:r>
              <a:rPr lang="en-US" noProof="0"/>
              <a:t> </a:t>
            </a:r>
            <a:r>
              <a:rPr lang="en-US" noProof="0" err="1"/>
              <a:t>bearbeiten</a:t>
            </a:r>
            <a:endParaRPr lang="en-US" noProof="0"/>
          </a:p>
          <a:p>
            <a:pPr lvl="0"/>
            <a:r>
              <a:rPr lang="en-US" noProof="0"/>
              <a:t>Text</a:t>
            </a:r>
          </a:p>
          <a:p>
            <a:pPr lvl="0"/>
            <a:r>
              <a:rPr lang="en-US" noProof="0"/>
              <a:t>Text</a:t>
            </a:r>
          </a:p>
          <a:p>
            <a:pPr lvl="0"/>
            <a:r>
              <a:rPr lang="en-US" noProof="0"/>
              <a:t>Text</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pic>
        <p:nvPicPr>
          <p:cNvPr id="11" name="Graphic 11" descr="Envelope">
            <a:extLst>
              <a:ext uri="{FF2B5EF4-FFF2-40B4-BE49-F238E27FC236}">
                <a16:creationId xmlns:a16="http://schemas.microsoft.com/office/drawing/2014/main" id="{4EAA33DE-FC84-446A-96AB-75205022FC87}"/>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8000" y="2448000"/>
            <a:ext cx="224937" cy="224937"/>
          </a:xfrm>
          <a:prstGeom prst="rect">
            <a:avLst/>
          </a:prstGeom>
        </p:spPr>
      </p:pic>
      <p:pic>
        <p:nvPicPr>
          <p:cNvPr id="12" name="Graphic 15" descr="Telephone">
            <a:extLst>
              <a:ext uri="{FF2B5EF4-FFF2-40B4-BE49-F238E27FC236}">
                <a16:creationId xmlns:a16="http://schemas.microsoft.com/office/drawing/2014/main" id="{98CF85DA-2059-48D1-9A05-6F3394784979}"/>
              </a:ext>
            </a:extLst>
          </p:cNvPr>
          <p:cNvPicPr>
            <a:picLocks noChangeAspect="1"/>
          </p:cNvPicPr>
          <p:nvPr userDrawn="1"/>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2000" y="2736000"/>
            <a:ext cx="263851" cy="263851"/>
          </a:xfrm>
          <a:prstGeom prst="rect">
            <a:avLst/>
          </a:prstGeom>
        </p:spPr>
      </p:pic>
      <p:pic>
        <p:nvPicPr>
          <p:cNvPr id="13" name="Picture 16" descr="A picture containing graphics, drawing&#10;&#10;Description automatically generated">
            <a:extLst>
              <a:ext uri="{FF2B5EF4-FFF2-40B4-BE49-F238E27FC236}">
                <a16:creationId xmlns:a16="http://schemas.microsoft.com/office/drawing/2014/main" id="{18BEB573-4FD5-4668-9F45-720802454E19}"/>
              </a:ext>
            </a:extLst>
          </p:cNvPr>
          <p:cNvPicPr>
            <a:picLocks noChangeAspect="1"/>
          </p:cNvPicPr>
          <p:nvPr userDrawn="1"/>
        </p:nvPicPr>
        <p:blipFill>
          <a:blip r:embed="rId7" cstate="hqprint">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a:off x="306000" y="3132000"/>
            <a:ext cx="164762" cy="164762"/>
          </a:xfrm>
          <a:prstGeom prst="rect">
            <a:avLst/>
          </a:prstGeom>
        </p:spPr>
      </p:pic>
      <p:pic>
        <p:nvPicPr>
          <p:cNvPr id="14" name="Graphic 7" descr="Employee badge">
            <a:extLst>
              <a:ext uri="{FF2B5EF4-FFF2-40B4-BE49-F238E27FC236}">
                <a16:creationId xmlns:a16="http://schemas.microsoft.com/office/drawing/2014/main" id="{C5046662-BFA9-4E7E-A08B-8CD6CD06EA72}"/>
              </a:ext>
            </a:extLst>
          </p:cNvPr>
          <p:cNvPicPr>
            <a:picLocks noChangeAspect="1"/>
          </p:cNvPicPr>
          <p:nvPr userDrawn="1"/>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88000" y="2124000"/>
            <a:ext cx="224937" cy="224937"/>
          </a:xfrm>
          <a:prstGeom prst="rect">
            <a:avLst/>
          </a:prstGeom>
        </p:spPr>
      </p:pic>
      <p:sp>
        <p:nvSpPr>
          <p:cNvPr id="20" name="Textplatzhalter 19">
            <a:extLst>
              <a:ext uri="{FF2B5EF4-FFF2-40B4-BE49-F238E27FC236}">
                <a16:creationId xmlns:a16="http://schemas.microsoft.com/office/drawing/2014/main" id="{720E4443-D917-41D3-BD96-D04FEC5FC280}"/>
              </a:ext>
            </a:extLst>
          </p:cNvPr>
          <p:cNvSpPr>
            <a:spLocks noGrp="1"/>
          </p:cNvSpPr>
          <p:nvPr>
            <p:ph type="body" sz="quarter" idx="13"/>
          </p:nvPr>
        </p:nvSpPr>
        <p:spPr>
          <a:xfrm>
            <a:off x="252000" y="3935413"/>
            <a:ext cx="3978275" cy="1223962"/>
          </a:xfrm>
        </p:spPr>
        <p:txBody>
          <a:bodyPr lIns="0" tIns="0" rIns="0" bIns="0">
            <a:noAutofit/>
          </a:bodyPr>
          <a:lstStyle>
            <a:lvl1pPr marL="0" indent="0">
              <a:buNone/>
              <a:defRPr sz="1600" i="1">
                <a:solidFill>
                  <a:srgbClr val="00A500"/>
                </a:solidFill>
                <a:latin typeface="+mj-lt"/>
              </a:defRPr>
            </a:lvl1pPr>
            <a:lvl2pPr marL="457200" indent="0">
              <a:buNone/>
              <a:defRPr sz="1800">
                <a:solidFill>
                  <a:srgbClr val="00A500"/>
                </a:solidFill>
                <a:latin typeface="+mj-lt"/>
              </a:defRPr>
            </a:lvl2pPr>
            <a:lvl3pPr marL="914400" indent="0">
              <a:buNone/>
              <a:defRPr sz="1600">
                <a:solidFill>
                  <a:srgbClr val="00A500"/>
                </a:solidFill>
                <a:latin typeface="+mj-lt"/>
              </a:defRPr>
            </a:lvl3pPr>
            <a:lvl4pPr marL="1371600" indent="0">
              <a:buNone/>
              <a:defRPr sz="1400">
                <a:solidFill>
                  <a:srgbClr val="00A500"/>
                </a:solidFill>
                <a:latin typeface="+mj-lt"/>
              </a:defRPr>
            </a:lvl4pPr>
            <a:lvl5pPr marL="1828800" indent="0">
              <a:buNone/>
              <a:defRPr sz="1400">
                <a:solidFill>
                  <a:srgbClr val="00A500"/>
                </a:solidFill>
                <a:latin typeface="+mj-lt"/>
              </a:defRPr>
            </a:lvl5pPr>
          </a:lstStyle>
          <a:p>
            <a:pPr lvl="0"/>
            <a:r>
              <a:rPr lang="de-DE"/>
              <a:t>Mastertextformat bearbeiten</a:t>
            </a:r>
          </a:p>
        </p:txBody>
      </p:sp>
    </p:spTree>
    <p:extLst>
      <p:ext uri="{BB962C8B-B14F-4D97-AF65-F5344CB8AC3E}">
        <p14:creationId xmlns:p14="http://schemas.microsoft.com/office/powerpoint/2010/main" val="394798905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ubdrive complet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224000"/>
            <a:ext cx="4068000" cy="848300"/>
          </a:xfrm>
          <a:prstGeom prst="rect">
            <a:avLst/>
          </a:prstGeom>
          <a:noFill/>
          <a:ln>
            <a:noFill/>
          </a:ln>
        </p:spPr>
        <p:txBody>
          <a:bodyPr wrap="square" lIns="0" tIns="36000" rIns="0" bIns="36000" anchor="b">
            <a:spAutoFit/>
          </a:bodyPr>
          <a:lstStyle>
            <a:lvl1pPr algn="l">
              <a:defRPr sz="2800">
                <a:solidFill>
                  <a:srgbClr val="00A500"/>
                </a:solidFill>
                <a:latin typeface="+mj-lt"/>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2088000"/>
            <a:ext cx="4068000" cy="2412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en-US" noProof="0"/>
              <a:t>Mastertextformat bearbeiten</a:t>
            </a:r>
          </a:p>
          <a:p>
            <a:pPr lvl="1"/>
            <a:r>
              <a:rPr lang="en-US" noProof="0"/>
              <a:t>Master</a:t>
            </a:r>
          </a:p>
          <a:p>
            <a:pPr lvl="2"/>
            <a:r>
              <a:rPr lang="en-US" noProof="0"/>
              <a:t>Master</a:t>
            </a:r>
          </a:p>
          <a:p>
            <a:pPr lvl="3"/>
            <a:r>
              <a:rPr lang="en-US" noProof="0"/>
              <a:t>Master</a:t>
            </a:r>
          </a:p>
          <a:p>
            <a:pPr lvl="4"/>
            <a:r>
              <a:rPr lang="en-US" noProof="0"/>
              <a:t>Master</a:t>
            </a:r>
          </a:p>
        </p:txBody>
      </p:sp>
      <p:sp>
        <p:nvSpPr>
          <p:cNvPr id="5" name="Picture Placeholder 4">
            <a:extLst>
              <a:ext uri="{FF2B5EF4-FFF2-40B4-BE49-F238E27FC236}">
                <a16:creationId xmlns:a16="http://schemas.microsoft.com/office/drawing/2014/main" id="{D73F91EE-A365-4244-B9F2-29C2EE7D33C7}"/>
              </a:ext>
            </a:extLst>
          </p:cNvPr>
          <p:cNvSpPr>
            <a:spLocks noGrp="1"/>
          </p:cNvSpPr>
          <p:nvPr>
            <p:ph type="pic" sz="quarter" idx="12"/>
          </p:nvPr>
        </p:nvSpPr>
        <p:spPr>
          <a:xfrm>
            <a:off x="4572001" y="0"/>
            <a:ext cx="4572000" cy="5715000"/>
          </a:xfrm>
        </p:spPr>
        <p:txBody>
          <a:bodyPr anchor="ctr"/>
          <a:lstStyle>
            <a:lvl1pPr marL="0" indent="0" algn="ctr">
              <a:buNone/>
              <a:defRPr/>
            </a:lvl1pPr>
          </a:lstStyle>
          <a:p>
            <a:endParaRPr lang="en-DE"/>
          </a:p>
        </p:txBody>
      </p:sp>
      <p:pic>
        <p:nvPicPr>
          <p:cNvPr id="9" name="Grafik 8" descr="Ein Bild, das Text, ClipArt enthält.&#10;&#10;Automatisch generierte Beschreibung">
            <a:extLst>
              <a:ext uri="{FF2B5EF4-FFF2-40B4-BE49-F238E27FC236}">
                <a16:creationId xmlns:a16="http://schemas.microsoft.com/office/drawing/2014/main" id="{4FE67E8B-EC9C-43E3-80DF-48F96DD4F8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00" y="252000"/>
            <a:ext cx="1680888" cy="372597"/>
          </a:xfrm>
          <a:prstGeom prst="rect">
            <a:avLst/>
          </a:prstGeom>
        </p:spPr>
      </p:pic>
      <p:sp>
        <p:nvSpPr>
          <p:cNvPr id="10" name="Rechteck 9">
            <a:extLst>
              <a:ext uri="{FF2B5EF4-FFF2-40B4-BE49-F238E27FC236}">
                <a16:creationId xmlns:a16="http://schemas.microsoft.com/office/drawing/2014/main" id="{BCB0E58D-04AC-4533-A905-C9316BB3052A}"/>
              </a:ext>
            </a:extLst>
          </p:cNvPr>
          <p:cNvSpPr/>
          <p:nvPr userDrawn="1"/>
        </p:nvSpPr>
        <p:spPr>
          <a:xfrm>
            <a:off x="180000" y="5283000"/>
            <a:ext cx="3420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0" rIns="0" bIns="0" rtlCol="0" anchor="ctr"/>
          <a:lstStyle/>
          <a:p>
            <a:pPr algn="l"/>
            <a:r>
              <a:rPr lang="en-US" sz="900" noProof="0">
                <a:solidFill>
                  <a:schemeClr val="tx1">
                    <a:lumMod val="50000"/>
                    <a:lumOff val="50000"/>
                  </a:schemeClr>
                </a:solidFill>
              </a:rPr>
              <a:t>(C) 2021 Hubdrive - All rights reserved -  www.Hubdrive.com </a:t>
            </a:r>
          </a:p>
        </p:txBody>
      </p:sp>
    </p:spTree>
    <p:extLst>
      <p:ext uri="{BB962C8B-B14F-4D97-AF65-F5344CB8AC3E}">
        <p14:creationId xmlns:p14="http://schemas.microsoft.com/office/powerpoint/2010/main" val="297561093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Graphic 2 columns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562B6CEA-915F-4991-B60C-959B48A97BA0}"/>
              </a:ext>
            </a:extLst>
          </p:cNvPr>
          <p:cNvSpPr>
            <a:spLocks noGrp="1"/>
          </p:cNvSpPr>
          <p:nvPr>
            <p:ph type="pic" sz="quarter" idx="12"/>
          </p:nvPr>
        </p:nvSpPr>
        <p:spPr>
          <a:xfrm>
            <a:off x="6012000" y="0"/>
            <a:ext cx="3132000" cy="5715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2793802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e 2 columns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28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4238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20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6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400" kern="1200" dirty="0">
                <a:solidFill>
                  <a:schemeClr val="tx1"/>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lang="de-DE" sz="1200" kern="1200" dirty="0">
                <a:solidFill>
                  <a:schemeClr val="tx1"/>
                </a:solidFill>
                <a:latin typeface="Segoe UI Light" panose="020B0502040204020203" pitchFamily="34" charset="0"/>
                <a:ea typeface="+mn-ea"/>
                <a:cs typeface="Segoe UI Light" panose="020B0502040204020203" pitchFamily="34" charset="0"/>
              </a:defRPr>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5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288000"/>
            <a:ext cx="8712000" cy="648000"/>
          </a:xfrm>
        </p:spPr>
        <p:txBody>
          <a:bodyPr lIns="0" tIns="0" rIns="0" bIns="0">
            <a:noAutofit/>
          </a:bodyPr>
          <a:lstStyle>
            <a:lvl1pPr>
              <a:defRPr sz="2800">
                <a:solidFill>
                  <a:srgbClr val="00A500"/>
                </a:solidFill>
                <a:latin typeface="+mj-lt"/>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108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35716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with Headline and Subheadline gray">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712000" cy="648000"/>
          </a:xfrm>
        </p:spPr>
        <p:txBody>
          <a:bodyPr lIns="0" tIns="0" rIns="0" bIns="0">
            <a:noAutofit/>
          </a:bodyPr>
          <a:lstStyle>
            <a:lvl1pPr>
              <a:defRPr sz="2800">
                <a:solidFill>
                  <a:srgbClr val="00A500"/>
                </a:solidFill>
                <a:latin typeface="Segoe UI" panose="020B0502040204020203" pitchFamily="34" charset="0"/>
                <a:cs typeface="Segoe UI" panose="020B0502040204020203" pitchFamily="34" charset="0"/>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1080000"/>
            <a:ext cx="8640000" cy="424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4" name="Text Placeholder 6">
            <a:extLst>
              <a:ext uri="{FF2B5EF4-FFF2-40B4-BE49-F238E27FC236}">
                <a16:creationId xmlns:a16="http://schemas.microsoft.com/office/drawing/2014/main" id="{85B470A8-64EA-0B39-9F70-57D5BE2F1861}"/>
              </a:ext>
            </a:extLst>
          </p:cNvPr>
          <p:cNvSpPr>
            <a:spLocks noGrp="1"/>
          </p:cNvSpPr>
          <p:nvPr>
            <p:ph type="body" sz="quarter" idx="10"/>
          </p:nvPr>
        </p:nvSpPr>
        <p:spPr>
          <a:xfrm>
            <a:off x="252000" y="504000"/>
            <a:ext cx="8640000" cy="360000"/>
          </a:xfrm>
        </p:spPr>
        <p:txBody>
          <a:bodyPr vert="horz" lIns="0" tIns="0" rIns="0" bIns="0" rtlCol="0" anchor="ctr">
            <a:noAutofit/>
          </a:bodyPr>
          <a:lstStyle>
            <a:lvl1pPr marL="0" indent="0">
              <a:buNone/>
              <a:defRPr lang="en-US" sz="1600" smtClean="0">
                <a:solidFill>
                  <a:schemeClr val="bg1">
                    <a:lumMod val="50000"/>
                  </a:schemeClr>
                </a:solidFill>
                <a:latin typeface="Segoe UI Semilight" panose="020B0402040204020203" pitchFamily="34" charset="0"/>
                <a:ea typeface="+mj-ea"/>
                <a:cs typeface="Segoe UI Semilight" panose="020B0402040204020203" pitchFamily="34" charset="0"/>
              </a:defRPr>
            </a:lvl1pPr>
            <a:lvl2pPr>
              <a:defRPr lang="en-US" sz="1800" smtClean="0"/>
            </a:lvl2pPr>
            <a:lvl3pPr>
              <a:defRPr lang="en-US" sz="1800" smtClean="0"/>
            </a:lvl3pPr>
            <a:lvl4pPr>
              <a:defRPr lang="en-US" sz="1800" smtClean="0"/>
            </a:lvl4pPr>
            <a:lvl5pPr>
              <a:defRPr lang="en-DE" sz="1800"/>
            </a:lvl5pPr>
          </a:lstStyle>
          <a:p>
            <a:pPr marL="228600" lvl="0" indent="-228600">
              <a:spcBef>
                <a:spcPct val="0"/>
              </a:spcBef>
            </a:pPr>
            <a:r>
              <a:rPr lang="en-US"/>
              <a:t>Click to edit Master text styles</a:t>
            </a:r>
            <a:endParaRPr lang="en-DE"/>
          </a:p>
        </p:txBody>
      </p:sp>
      <p:sp>
        <p:nvSpPr>
          <p:cNvPr id="6" name="Rectangle 5">
            <a:extLst>
              <a:ext uri="{FF2B5EF4-FFF2-40B4-BE49-F238E27FC236}">
                <a16:creationId xmlns:a16="http://schemas.microsoft.com/office/drawing/2014/main" id="{D4E9D48F-E42C-4206-E81B-05028F8CD8B7}"/>
              </a:ext>
            </a:extLst>
          </p:cNvPr>
          <p:cNvSpPr/>
          <p:nvPr userDrawn="1"/>
        </p:nvSpPr>
        <p:spPr>
          <a:xfrm>
            <a:off x="161925" y="5361341"/>
            <a:ext cx="1404938" cy="27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E"/>
          </a:p>
        </p:txBody>
      </p:sp>
      <p:cxnSp>
        <p:nvCxnSpPr>
          <p:cNvPr id="5" name="Gerader Verbinder 7">
            <a:extLst>
              <a:ext uri="{FF2B5EF4-FFF2-40B4-BE49-F238E27FC236}">
                <a16:creationId xmlns:a16="http://schemas.microsoft.com/office/drawing/2014/main" id="{D86435F3-F384-3878-9975-80236C76163B}"/>
              </a:ext>
            </a:extLst>
          </p:cNvPr>
          <p:cNvCxnSpPr/>
          <p:nvPr userDrawn="1"/>
        </p:nvCxnSpPr>
        <p:spPr>
          <a:xfrm>
            <a:off x="252000" y="864000"/>
            <a:ext cx="8640000" cy="0"/>
          </a:xfrm>
          <a:prstGeom prst="line">
            <a:avLst/>
          </a:prstGeom>
          <a:ln w="12700">
            <a:solidFill>
              <a:srgbClr val="C0C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22810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graphic with Title and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648000"/>
            <a:ext cx="8640000" cy="0"/>
          </a:xfrm>
          <a:prstGeom prst="line">
            <a:avLst/>
          </a:prstGeom>
          <a:ln w="12700">
            <a:solidFill>
              <a:srgbClr val="B2B2B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52431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with Title and Logo fla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648000"/>
          </a:xfrm>
        </p:spPr>
        <p:txBody>
          <a:bodyPr lIns="0" tIns="0" rIns="0" bIns="0" anchor="ctr">
            <a:noAutofit/>
          </a:bodyPr>
          <a:lstStyle>
            <a:lvl1pPr algn="l">
              <a:defRPr sz="2800">
                <a:solidFill>
                  <a:srgbClr val="00A500"/>
                </a:solidFill>
                <a:latin typeface="+mj-lt"/>
              </a:defRPr>
            </a:lvl1pPr>
          </a:lstStyle>
          <a:p>
            <a:r>
              <a:rPr lang="de-DE"/>
              <a:t>Mastertitelformat bearbeiten</a:t>
            </a:r>
          </a:p>
        </p:txBody>
      </p:sp>
    </p:spTree>
    <p:extLst>
      <p:ext uri="{BB962C8B-B14F-4D97-AF65-F5344CB8AC3E}">
        <p14:creationId xmlns:p14="http://schemas.microsoft.com/office/powerpoint/2010/main" val="597553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564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9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1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6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9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3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6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40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3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8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5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2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9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5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2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9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080000"/>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100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8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178041"/>
      </p:ext>
    </p:extLst>
  </p:cSld>
  <p:clrMapOvr>
    <a:masterClrMapping/>
  </p:clrMapOvr>
  <p:extLst>
    <p:ext uri="{DCECCB84-F9BA-43D5-87BE-67443E8EF086}">
      <p15:sldGuideLst xmlns:p15="http://schemas.microsoft.com/office/powerpoint/2012/main">
        <p15:guide id="1" orient="horz" pos="1256" userDrawn="1">
          <p15:clr>
            <a:srgbClr val="FBAE40"/>
          </p15:clr>
        </p15:guide>
        <p15:guide id="2" pos="2880" userDrawn="1">
          <p15:clr>
            <a:srgbClr val="FBAE40"/>
          </p15:clr>
        </p15:guide>
        <p15:guide id="3" orient="horz" pos="1029"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fographic">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448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Video Thumbnail Title and Sub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211960" y="1428995"/>
            <a:ext cx="4716044" cy="1104506"/>
          </a:xfrm>
          <a:prstGeom prst="rect">
            <a:avLst/>
          </a:prstGeom>
          <a:solidFill>
            <a:srgbClr val="00A500"/>
          </a:solidFill>
          <a:ln>
            <a:noFill/>
          </a:ln>
        </p:spPr>
        <p:txBody>
          <a:bodyPr wrap="square" lIns="108000" tIns="180000" rIns="108000" bIns="36000" anchor="b">
            <a:spAutoFit/>
          </a:bodyPr>
          <a:lstStyle>
            <a:lvl1pPr algn="l">
              <a:defRPr sz="32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211960" y="2533500"/>
            <a:ext cx="4716044" cy="685518"/>
          </a:xfrm>
          <a:prstGeom prst="rect">
            <a:avLst/>
          </a:prstGeom>
          <a:solidFill>
            <a:srgbClr val="00A500"/>
          </a:solidFill>
          <a:ln>
            <a:noFill/>
          </a:ln>
        </p:spPr>
        <p:txBody>
          <a:bodyPr wrap="square" lIns="108000" tIns="108000" rIns="108000" bIns="324000">
            <a:spAutoFit/>
          </a:bodyPr>
          <a:lstStyle>
            <a:lvl1pPr marL="0" indent="0" algn="l">
              <a:buNone/>
              <a:defRPr sz="1800" b="0">
                <a:solidFill>
                  <a:schemeClr val="bg1"/>
                </a:solidFill>
                <a:latin typeface="Segoe UI "/>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0963367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498106"/>
            <a:ext cx="9144001" cy="1258733"/>
          </a:xfrm>
          <a:prstGeom prst="rect">
            <a:avLst/>
          </a:prstGeom>
          <a:solidFill>
            <a:srgbClr val="00A500"/>
          </a:solidFill>
          <a:ln>
            <a:noFill/>
          </a:ln>
        </p:spPr>
        <p:txBody>
          <a:bodyPr wrap="square" lIns="180000" tIns="216000" rIns="108000" bIns="360000" anchor="b">
            <a:spAutoFit/>
          </a:bodyPr>
          <a:lstStyle>
            <a:lvl1pPr algn="l">
              <a:lnSpc>
                <a:spcPct val="100000"/>
              </a:lnSpc>
              <a:defRPr sz="44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958161"/>
          </a:xfrm>
          <a:prstGeom prst="rect">
            <a:avLst/>
          </a:prstGeom>
          <a:noFill/>
          <a:ln>
            <a:noFill/>
          </a:ln>
        </p:spPr>
        <p:txBody>
          <a:bodyPr wrap="square" lIns="180000" tIns="72000" rIns="108000" bIns="108000" anchor="ct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5345368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Video Thumbnail Title">
    <p:spTree>
      <p:nvGrpSpPr>
        <p:cNvPr id="1" name=""/>
        <p:cNvGrpSpPr/>
        <p:nvPr/>
      </p:nvGrpSpPr>
      <p:grpSpPr>
        <a:xfrm>
          <a:off x="0" y="0"/>
          <a:ext cx="0" cy="0"/>
          <a:chOff x="0" y="0"/>
          <a:chExt cx="0" cy="0"/>
        </a:xfrm>
      </p:grpSpPr>
      <p:pic>
        <p:nvPicPr>
          <p:cNvPr id="4" name="Grafik 3" descr="Ein Bild, das Tisch, Person, sitzend, Frau enthält.&#10;&#10;Automatisch generierte Beschreibung">
            <a:extLst>
              <a:ext uri="{FF2B5EF4-FFF2-40B4-BE49-F238E27FC236}">
                <a16:creationId xmlns:a16="http://schemas.microsoft.com/office/drawing/2014/main" id="{F36479D0-A16F-FDD1-5D68-31CABEFA002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67AC14E6-AB41-F3ED-FCC4-65D75700DF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8865487"/>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1_Video Thumbnail Title">
    <p:spTree>
      <p:nvGrpSpPr>
        <p:cNvPr id="1" name=""/>
        <p:cNvGrpSpPr/>
        <p:nvPr/>
      </p:nvGrpSpPr>
      <p:grpSpPr>
        <a:xfrm>
          <a:off x="0" y="0"/>
          <a:ext cx="0" cy="0"/>
          <a:chOff x="0" y="0"/>
          <a:chExt cx="0" cy="0"/>
        </a:xfrm>
      </p:grpSpPr>
      <p:pic>
        <p:nvPicPr>
          <p:cNvPr id="5" name="Grafik 7" descr="Ein Bild, das Gebäude, drinnen, Person, Laptop enthält.&#10;&#10;Automatisch generierte Beschreibung">
            <a:extLst>
              <a:ext uri="{FF2B5EF4-FFF2-40B4-BE49-F238E27FC236}">
                <a16:creationId xmlns:a16="http://schemas.microsoft.com/office/drawing/2014/main" id="{54D6B7EB-814C-D2F7-C42C-C129B052B4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1174381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3_Video Thumbnail Title">
    <p:spTree>
      <p:nvGrpSpPr>
        <p:cNvPr id="1" name=""/>
        <p:cNvGrpSpPr/>
        <p:nvPr/>
      </p:nvGrpSpPr>
      <p:grpSpPr>
        <a:xfrm>
          <a:off x="0" y="0"/>
          <a:ext cx="0" cy="0"/>
          <a:chOff x="0" y="0"/>
          <a:chExt cx="0" cy="0"/>
        </a:xfrm>
      </p:grpSpPr>
      <p:pic>
        <p:nvPicPr>
          <p:cNvPr id="4" name="Picture 12" descr="A group of people sitting at a table&#10;&#10;Description automatically generated">
            <a:extLst>
              <a:ext uri="{FF2B5EF4-FFF2-40B4-BE49-F238E27FC236}">
                <a16:creationId xmlns:a16="http://schemas.microsoft.com/office/drawing/2014/main" id="{4FD55EA5-4880-7CF0-FB22-D4A25C07B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293708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4_Video Thumbnail Title">
    <p:spTree>
      <p:nvGrpSpPr>
        <p:cNvPr id="1" name=""/>
        <p:cNvGrpSpPr/>
        <p:nvPr/>
      </p:nvGrpSpPr>
      <p:grpSpPr>
        <a:xfrm>
          <a:off x="0" y="0"/>
          <a:ext cx="0" cy="0"/>
          <a:chOff x="0" y="0"/>
          <a:chExt cx="0" cy="0"/>
        </a:xfrm>
      </p:grpSpPr>
      <p:pic>
        <p:nvPicPr>
          <p:cNvPr id="5" name="Grafik 10" descr="Ein Bild, das Tisch, Person, sitzend, drinnen enthält.&#10;&#10;Automatisch generierte Beschreibung">
            <a:extLst>
              <a:ext uri="{FF2B5EF4-FFF2-40B4-BE49-F238E27FC236}">
                <a16:creationId xmlns:a16="http://schemas.microsoft.com/office/drawing/2014/main" id="{7FCFC359-3B0F-F4BB-E887-93A340B82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87752662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5_Video Thumbnail Title">
    <p:spTree>
      <p:nvGrpSpPr>
        <p:cNvPr id="1" name=""/>
        <p:cNvGrpSpPr/>
        <p:nvPr/>
      </p:nvGrpSpPr>
      <p:grpSpPr>
        <a:xfrm>
          <a:off x="0" y="0"/>
          <a:ext cx="0" cy="0"/>
          <a:chOff x="0" y="0"/>
          <a:chExt cx="0" cy="0"/>
        </a:xfrm>
      </p:grpSpPr>
      <p:pic>
        <p:nvPicPr>
          <p:cNvPr id="4" name="Picture Placeholder 6" descr="A picture containing text, person, indoor, table&#10;&#10;Description automatically generated">
            <a:extLst>
              <a:ext uri="{FF2B5EF4-FFF2-40B4-BE49-F238E27FC236}">
                <a16:creationId xmlns:a16="http://schemas.microsoft.com/office/drawing/2014/main" id="{A417C1A9-02F9-D3AA-E582-6B485B181D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1" b="34348"/>
          <a:stretch/>
        </p:blipFill>
        <p:spPr>
          <a:xfrm>
            <a:off x="-46891" y="0"/>
            <a:ext cx="919089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468000"/>
          </a:xfrm>
          <a:prstGeom prst="rect">
            <a:avLst/>
          </a:prstGeom>
          <a:solidFill>
            <a:srgbClr val="00A500"/>
          </a:solidFill>
          <a:ln>
            <a:noFill/>
          </a:ln>
        </p:spPr>
        <p:txBody>
          <a:bodyPr wrap="square" lIns="180000" tIns="36000" rIns="108000" bIns="108000" anchor="t">
            <a:no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059122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2E4F68-D34F-3152-B263-E7D8A20D10B4}"/>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0822" r="17643"/>
          <a:stretch/>
        </p:blipFill>
        <p:spPr bwMode="auto">
          <a:xfrm>
            <a:off x="0" y="0"/>
            <a:ext cx="9144000" cy="570189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74966036"/>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7_Video Thumbnail Title">
    <p:spTree>
      <p:nvGrpSpPr>
        <p:cNvPr id="1" name=""/>
        <p:cNvGrpSpPr/>
        <p:nvPr/>
      </p:nvGrpSpPr>
      <p:grpSpPr>
        <a:xfrm>
          <a:off x="0" y="0"/>
          <a:ext cx="0" cy="0"/>
          <a:chOff x="0" y="0"/>
          <a:chExt cx="0" cy="0"/>
        </a:xfrm>
      </p:grpSpPr>
      <p:pic>
        <p:nvPicPr>
          <p:cNvPr id="4" name="Grafik 4" descr="Ein Bild, das Person, drinnen, Frau, Laptop enthält.&#10;&#10;Automatisch generierte Beschreibung">
            <a:extLst>
              <a:ext uri="{FF2B5EF4-FFF2-40B4-BE49-F238E27FC236}">
                <a16:creationId xmlns:a16="http://schemas.microsoft.com/office/drawing/2014/main" id="{BB26F789-EBB6-64E8-215A-80A7FAF7810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432" r="5432"/>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74178035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72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1080000" y="201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44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1080000" y="273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16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1080000" y="345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88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1080000" y="417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6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1080000" y="48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008000"/>
            <a:ext cx="540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296000"/>
            <a:ext cx="540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75438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6_Video Thumbnail Titl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18BD7EE-00A2-20E3-4851-A9FE36E59779}"/>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r="4858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305775761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8_Video Thumbnail Title">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0525952-81E9-D606-494A-07D445C56B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27863313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7_Video Thumbnail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75612475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Whi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1026" name="Picture 2">
            <a:extLst>
              <a:ext uri="{FF2B5EF4-FFF2-40B4-BE49-F238E27FC236}">
                <a16:creationId xmlns:a16="http://schemas.microsoft.com/office/drawing/2014/main" id="{43FEB388-E206-26E2-1513-EE2A8887500F}"/>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4182" r="6310"/>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4293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9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789333-BE61-41E5-B48E-9C491659EA95}"/>
              </a:ext>
            </a:extLst>
          </p:cNvPr>
          <p:cNvPicPr>
            <a:picLocks noChangeAspect="1"/>
          </p:cNvPicPr>
          <p:nvPr userDrawn="1"/>
        </p:nvPicPr>
        <p:blipFill rotWithShape="1">
          <a:blip r:embed="rId2"/>
          <a:srcRect l="8813" t="1450" r="2066" b="1"/>
          <a:stretch/>
        </p:blipFill>
        <p:spPr>
          <a:xfrm>
            <a:off x="-2" y="-1"/>
            <a:ext cx="9144002" cy="5714999"/>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3016438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0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32814-3019-CE08-409B-5E636AABCD37}"/>
              </a:ext>
            </a:extLst>
          </p:cNvPr>
          <p:cNvPicPr>
            <a:picLocks noChangeAspect="1"/>
          </p:cNvPicPr>
          <p:nvPr userDrawn="1"/>
        </p:nvPicPr>
        <p:blipFill rotWithShape="1">
          <a:blip r:embed="rId2"/>
          <a:srcRect b="5528"/>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03212500"/>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Video Thumbnail Tit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6C716F-927A-3638-1586-C14E2E6239DD}"/>
              </a:ext>
            </a:extLst>
          </p:cNvPr>
          <p:cNvPicPr>
            <a:picLocks noChangeAspect="1"/>
          </p:cNvPicPr>
          <p:nvPr userDrawn="1"/>
        </p:nvPicPr>
        <p:blipFill rotWithShape="1">
          <a:blip r:embed="rId2"/>
          <a:srcRect b="3557"/>
          <a:stretch/>
        </p:blipFill>
        <p:spPr>
          <a:xfrm>
            <a:off x="-2" y="0"/>
            <a:ext cx="9144002"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08464055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2_Video Thumbnail Tit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3036D0-5974-4ABA-ADBD-70DB9919B9DD}"/>
              </a:ext>
            </a:extLst>
          </p:cNvPr>
          <p:cNvPicPr>
            <a:picLocks noChangeAspect="1"/>
          </p:cNvPicPr>
          <p:nvPr userDrawn="1"/>
        </p:nvPicPr>
        <p:blipFill rotWithShape="1">
          <a:blip r:embed="rId2"/>
          <a:srcRect l="32820" t="19910" r="6917" b="23426"/>
          <a:stretch/>
        </p:blipFill>
        <p:spPr>
          <a:xfrm>
            <a:off x="-2" y="-1"/>
            <a:ext cx="9144002"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2014937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13_Video Thumbnail Tit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648A87-FA67-2262-96D9-B813BF95A775}"/>
              </a:ext>
            </a:extLst>
          </p:cNvPr>
          <p:cNvPicPr>
            <a:picLocks noChangeAspect="1"/>
          </p:cNvPicPr>
          <p:nvPr userDrawn="1"/>
        </p:nvPicPr>
        <p:blipFill rotWithShape="1">
          <a:blip r:embed="rId2"/>
          <a:srcRect t="16448"/>
          <a:stretch/>
        </p:blipFill>
        <p:spPr>
          <a:xfrm>
            <a:off x="1" y="0"/>
            <a:ext cx="9143999"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98688594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4_Video Thumbnail Tit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2F33D7-1FF5-EDB8-DC6F-C1B25D278276}"/>
              </a:ext>
            </a:extLst>
          </p:cNvPr>
          <p:cNvPicPr>
            <a:picLocks noChangeAspect="1"/>
          </p:cNvPicPr>
          <p:nvPr userDrawn="1"/>
        </p:nvPicPr>
        <p:blipFill rotWithShape="1">
          <a:blip r:embed="rId2"/>
          <a:srcRect b="6168"/>
          <a:stretch/>
        </p:blipFill>
        <p:spPr>
          <a:xfrm>
            <a:off x="0" y="-1"/>
            <a:ext cx="9144000" cy="5715001"/>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67888402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6 Topics sho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1080000" y="162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1080000" y="234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1080000" y="306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1080000" y="378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1080000" y="45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252000" y="16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52000" y="23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52000" y="30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52000" y="37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52000" y="45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3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30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7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45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52000" y="828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00000"/>
            <a:ext cx="5400000" cy="720000"/>
          </a:xfrm>
        </p:spPr>
        <p:txBody>
          <a:bodyPr anchor="ctr">
            <a:noAutofit/>
          </a:bodyPr>
          <a:lstStyle>
            <a:lvl1pPr marL="0" indent="0">
              <a:buNone/>
              <a:defRPr sz="4400">
                <a:solidFill>
                  <a:srgbClr val="00A500"/>
                </a:solidFill>
                <a:latin typeface="Segoe UI Light" panose="020B0502040204020203" pitchFamily="34" charset="0"/>
                <a:cs typeface="Segoe UI Light" panose="020B0502040204020203" pitchFamily="34" charset="0"/>
              </a:defRPr>
            </a:lvl1pPr>
          </a:lstStyle>
          <a:p>
            <a:pPr lvl="0"/>
            <a:r>
              <a:rPr lang="en-US"/>
              <a:t>Topic in Agenda</a:t>
            </a:r>
            <a:endParaRPr lang="en-DE"/>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65686"/>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5_Video Thumbnail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0D24AC-C55D-539C-AD06-66305A21335E}"/>
              </a:ext>
            </a:extLst>
          </p:cNvPr>
          <p:cNvPicPr>
            <a:picLocks noChangeAspect="1"/>
          </p:cNvPicPr>
          <p:nvPr userDrawn="1"/>
        </p:nvPicPr>
        <p:blipFill rotWithShape="1">
          <a:blip r:embed="rId2"/>
          <a:srcRect l="11456" t="31993" r="31705"/>
          <a:stretch/>
        </p:blipFill>
        <p:spPr>
          <a:xfrm>
            <a:off x="2" y="1172309"/>
            <a:ext cx="9143998" cy="4542482"/>
          </a:xfrm>
          <a:prstGeom prst="rect">
            <a:avLst/>
          </a:prstGeom>
        </p:spPr>
      </p:pic>
      <p:pic>
        <p:nvPicPr>
          <p:cNvPr id="7" name="Picture 6">
            <a:extLst>
              <a:ext uri="{FF2B5EF4-FFF2-40B4-BE49-F238E27FC236}">
                <a16:creationId xmlns:a16="http://schemas.microsoft.com/office/drawing/2014/main" id="{C9417566-505B-AD84-D898-855E7775696A}"/>
              </a:ext>
            </a:extLst>
          </p:cNvPr>
          <p:cNvPicPr>
            <a:picLocks noChangeAspect="1"/>
          </p:cNvPicPr>
          <p:nvPr userDrawn="1"/>
        </p:nvPicPr>
        <p:blipFill rotWithShape="1">
          <a:blip r:embed="rId2"/>
          <a:srcRect l="11457" t="31993" r="26500"/>
          <a:stretch/>
        </p:blipFill>
        <p:spPr>
          <a:xfrm>
            <a:off x="0" y="209"/>
            <a:ext cx="9143998" cy="4161483"/>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hasCustomPrompt="1"/>
          </p:nvPr>
        </p:nvSpPr>
        <p:spPr>
          <a:xfrm>
            <a:off x="-1" y="3886825"/>
            <a:ext cx="9144001" cy="870014"/>
          </a:xfrm>
          <a:prstGeom prst="rect">
            <a:avLst/>
          </a:prstGeom>
          <a:solidFill>
            <a:srgbClr val="00A500"/>
          </a:solidFill>
          <a:ln>
            <a:noFill/>
          </a:ln>
        </p:spPr>
        <p:txBody>
          <a:bodyPr wrap="square" lIns="180000" tIns="216000" rIns="108000" bIns="36000" anchor="b">
            <a:spAutoFit/>
          </a:bodyPr>
          <a:lstStyle>
            <a:lvl1pPr algn="l">
              <a:lnSpc>
                <a:spcPct val="100000"/>
              </a:lnSpc>
              <a:defRPr sz="4000">
                <a:solidFill>
                  <a:schemeClr val="bg1"/>
                </a:solidFill>
                <a:latin typeface="Segoe UI Semilight" panose="020B0402040204020203" pitchFamily="34" charset="0"/>
                <a:cs typeface="Segoe UI Semilight" panose="020B0402040204020203" pitchFamily="34" charset="0"/>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hasCustomPrompt="1"/>
          </p:nvPr>
        </p:nvSpPr>
        <p:spPr>
          <a:xfrm>
            <a:off x="0" y="4756839"/>
            <a:ext cx="9144000" cy="180000"/>
          </a:xfrm>
          <a:prstGeom prst="rect">
            <a:avLst/>
          </a:prstGeom>
          <a:solidFill>
            <a:srgbClr val="00A500"/>
          </a:solidFill>
          <a:ln>
            <a:noFill/>
          </a:ln>
        </p:spPr>
        <p:txBody>
          <a:bodyPr wrap="square" lIns="180000" tIns="36000" rIns="108000" bIns="108000" anchor="t">
            <a:spAutoFit/>
          </a:bodyPr>
          <a:lstStyle>
            <a:lvl1pPr marL="0" indent="0" algn="l">
              <a:lnSpc>
                <a:spcPct val="100000"/>
              </a:lnSpc>
              <a:spcBef>
                <a:spcPts val="0"/>
              </a:spcBef>
              <a:buNone/>
              <a:defRPr sz="2000">
                <a:solidFill>
                  <a:schemeClr val="bg1"/>
                </a:solidFill>
                <a:latin typeface="Segoe Pro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Grafik 6" descr="Ein Bild, das Zeichnung enthält.&#10;&#10;Automatisch generierte Beschreibung">
            <a:extLst>
              <a:ext uri="{FF2B5EF4-FFF2-40B4-BE49-F238E27FC236}">
                <a16:creationId xmlns:a16="http://schemas.microsoft.com/office/drawing/2014/main" id="{176FB802-7E4A-4AD0-996D-A255F1BDDA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3300447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12F6C6CD-770D-41EB-99AD-A001BE8141F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04656136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5" name="Grafik 4" descr="Ein Bild, das Person, drinnen, sitzend, Laptop enthält.&#10;&#10;Automatisch generierte Beschreibung">
            <a:extLst>
              <a:ext uri="{FF2B5EF4-FFF2-40B4-BE49-F238E27FC236}">
                <a16:creationId xmlns:a16="http://schemas.microsoft.com/office/drawing/2014/main" id="{C7ADD09B-5685-4CD5-B3A8-6A70455C80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pic>
        <p:nvPicPr>
          <p:cNvPr id="6" name="Grafik 5" descr="Ein Bild, das Zeichnung enthält.&#10;&#10;Automatisch generierte Beschreibung">
            <a:extLst>
              <a:ext uri="{FF2B5EF4-FFF2-40B4-BE49-F238E27FC236}">
                <a16:creationId xmlns:a16="http://schemas.microsoft.com/office/drawing/2014/main" id="{DD29DAB4-CD25-4016-ACEF-522D8B352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3199183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CSM Services Alternative 1">
    <p:spTree>
      <p:nvGrpSpPr>
        <p:cNvPr id="1" name=""/>
        <p:cNvGrpSpPr/>
        <p:nvPr/>
      </p:nvGrpSpPr>
      <p:grpSpPr>
        <a:xfrm>
          <a:off x="0" y="0"/>
          <a:ext cx="0" cy="0"/>
          <a:chOff x="0" y="0"/>
          <a:chExt cx="0" cy="0"/>
        </a:xfrm>
      </p:grpSpPr>
      <p:pic>
        <p:nvPicPr>
          <p:cNvPr id="5" name="Grafik 4" descr="Ein Bild, das Person, drinnen, Frau, Laptop enthält.&#10;&#10;Automatisch generierte Beschreibung">
            <a:extLst>
              <a:ext uri="{FF2B5EF4-FFF2-40B4-BE49-F238E27FC236}">
                <a16:creationId xmlns:a16="http://schemas.microsoft.com/office/drawing/2014/main" id="{3F8F3D3C-0CB2-4469-9243-96D75F2179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descr="Ein Bild, das Zeichnung enthält.&#10;&#10;Automatisch generierte Beschreibung">
            <a:extLst>
              <a:ext uri="{FF2B5EF4-FFF2-40B4-BE49-F238E27FC236}">
                <a16:creationId xmlns:a16="http://schemas.microsoft.com/office/drawing/2014/main" id="{83FB9224-95C4-49D7-B878-54C9BAED04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45106812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Travel &amp; Expenses ">
    <p:spTree>
      <p:nvGrpSpPr>
        <p:cNvPr id="1" name=""/>
        <p:cNvGrpSpPr/>
        <p:nvPr/>
      </p:nvGrpSpPr>
      <p:grpSpPr>
        <a:xfrm>
          <a:off x="0" y="0"/>
          <a:ext cx="0" cy="0"/>
          <a:chOff x="0" y="0"/>
          <a:chExt cx="0" cy="0"/>
        </a:xfrm>
      </p:grpSpPr>
      <p:pic>
        <p:nvPicPr>
          <p:cNvPr id="6" name="Picture 5" descr="A person sitting in front of a computer&#10;&#10;Description automatically generated">
            <a:extLst>
              <a:ext uri="{FF2B5EF4-FFF2-40B4-BE49-F238E27FC236}">
                <a16:creationId xmlns:a16="http://schemas.microsoft.com/office/drawing/2014/main" id="{62A0AD2D-0732-4733-8022-4790B54E49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862199091"/>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Training Service">
    <p:spTree>
      <p:nvGrpSpPr>
        <p:cNvPr id="1" name=""/>
        <p:cNvGrpSpPr/>
        <p:nvPr/>
      </p:nvGrpSpPr>
      <p:grpSpPr>
        <a:xfrm>
          <a:off x="0" y="0"/>
          <a:ext cx="0" cy="0"/>
          <a:chOff x="0" y="0"/>
          <a:chExt cx="0" cy="0"/>
        </a:xfrm>
      </p:grpSpPr>
      <p:pic>
        <p:nvPicPr>
          <p:cNvPr id="5" name="Picture 12" descr="A group of people sitting at a table&#10;&#10;Description automatically generated">
            <a:extLst>
              <a:ext uri="{FF2B5EF4-FFF2-40B4-BE49-F238E27FC236}">
                <a16:creationId xmlns:a16="http://schemas.microsoft.com/office/drawing/2014/main" id="{AC1A4A94-2260-4C7C-96A1-3EC42A1176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3300250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CSM Services Alternative 2">
    <p:spTree>
      <p:nvGrpSpPr>
        <p:cNvPr id="1" name=""/>
        <p:cNvGrpSpPr/>
        <p:nvPr/>
      </p:nvGrpSpPr>
      <p:grpSpPr>
        <a:xfrm>
          <a:off x="0" y="0"/>
          <a:ext cx="0" cy="0"/>
          <a:chOff x="0" y="0"/>
          <a:chExt cx="0" cy="0"/>
        </a:xfrm>
      </p:grpSpPr>
      <p:pic>
        <p:nvPicPr>
          <p:cNvPr id="9" name="Grafik 8" descr="Ein Bild, das Laptop, Tisch, sitzend, Computer enthält.&#10;&#10;Automatisch generierte Beschreibung">
            <a:extLst>
              <a:ext uri="{FF2B5EF4-FFF2-40B4-BE49-F238E27FC236}">
                <a16:creationId xmlns:a16="http://schemas.microsoft.com/office/drawing/2014/main" id="{88D2D8BF-2D8A-4057-80D5-51D3DA5E730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7" name="Grafik 6" descr="Ein Bild, das Zeichnung enthält.&#10;&#10;Automatisch generierte Beschreibung">
            <a:extLst>
              <a:ext uri="{FF2B5EF4-FFF2-40B4-BE49-F238E27FC236}">
                <a16:creationId xmlns:a16="http://schemas.microsoft.com/office/drawing/2014/main" id="{5FBEA487-AD2A-4915-94E8-D1C8EE7180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11225203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Hubdrive Power Extensions">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A8BB86F-5017-4F5E-92B3-AE2B5A69FD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11294"/>
            <a:ext cx="9144000" cy="5692411"/>
          </a:xfrm>
          <a:prstGeom prst="rect">
            <a:avLst/>
          </a:prstGeom>
        </p:spPr>
      </p:pic>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302874322"/>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er Graphics, Content 2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F178E9E-1507-48F8-8E56-4FE738CDD23C}"/>
              </a:ext>
            </a:extLst>
          </p:cNvPr>
          <p:cNvSpPr>
            <a:spLocks noGrp="1"/>
          </p:cNvSpPr>
          <p:nvPr>
            <p:ph type="pic" sz="quarter" idx="16"/>
          </p:nvPr>
        </p:nvSpPr>
        <p:spPr>
          <a:xfrm>
            <a:off x="0" y="0"/>
            <a:ext cx="9144000" cy="1785938"/>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5125884" y="2340000"/>
            <a:ext cx="376611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3766116"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5125883" y="1980000"/>
            <a:ext cx="377071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7336945"/>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eader Graphics, Content 3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2340000"/>
            <a:ext cx="2700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98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0792292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7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68371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223089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737839"/>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266304"/>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81256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2210777"/>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745011"/>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279245"/>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813479"/>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1136543"/>
            <a:ext cx="0" cy="3745402"/>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1143065"/>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117756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42124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67654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347713"/>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341945"/>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70886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95254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24687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49055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78111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302479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315589"/>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559266"/>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8458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40894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377815"/>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621492"/>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3914256879"/>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Header Graphics, Content 5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149766"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139499"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5" name="Inhaltsplatzhalter 2">
            <a:extLst>
              <a:ext uri="{FF2B5EF4-FFF2-40B4-BE49-F238E27FC236}">
                <a16:creationId xmlns:a16="http://schemas.microsoft.com/office/drawing/2014/main" id="{FF1E65EA-2FCD-4ECF-95AB-F1F0BDBE55E3}"/>
              </a:ext>
            </a:extLst>
          </p:cNvPr>
          <p:cNvSpPr>
            <a:spLocks noGrp="1"/>
          </p:cNvSpPr>
          <p:nvPr>
            <p:ph idx="17"/>
          </p:nvPr>
        </p:nvSpPr>
        <p:spPr>
          <a:xfrm>
            <a:off x="1894162" y="23301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6" name="Textplatzhalter 21">
            <a:extLst>
              <a:ext uri="{FF2B5EF4-FFF2-40B4-BE49-F238E27FC236}">
                <a16:creationId xmlns:a16="http://schemas.microsoft.com/office/drawing/2014/main" id="{3D17E50F-2005-4E33-B97A-B2E4004DB258}"/>
              </a:ext>
            </a:extLst>
          </p:cNvPr>
          <p:cNvSpPr>
            <a:spLocks noGrp="1"/>
          </p:cNvSpPr>
          <p:nvPr>
            <p:ph type="body" sz="quarter" idx="18"/>
          </p:nvPr>
        </p:nvSpPr>
        <p:spPr>
          <a:xfrm>
            <a:off x="1883895" y="19780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Inhaltsplatzhalter 2">
            <a:extLst>
              <a:ext uri="{FF2B5EF4-FFF2-40B4-BE49-F238E27FC236}">
                <a16:creationId xmlns:a16="http://schemas.microsoft.com/office/drawing/2014/main" id="{4B3A0D6B-04DE-41B7-A702-9C48F40249BB}"/>
              </a:ext>
            </a:extLst>
          </p:cNvPr>
          <p:cNvSpPr>
            <a:spLocks noGrp="1"/>
          </p:cNvSpPr>
          <p:nvPr>
            <p:ph idx="19"/>
          </p:nvPr>
        </p:nvSpPr>
        <p:spPr>
          <a:xfrm>
            <a:off x="3648825" y="2326019"/>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8" name="Textplatzhalter 21">
            <a:extLst>
              <a:ext uri="{FF2B5EF4-FFF2-40B4-BE49-F238E27FC236}">
                <a16:creationId xmlns:a16="http://schemas.microsoft.com/office/drawing/2014/main" id="{92528D01-F9F5-42B8-AEE1-DE7847D3D07A}"/>
              </a:ext>
            </a:extLst>
          </p:cNvPr>
          <p:cNvSpPr>
            <a:spLocks noGrp="1"/>
          </p:cNvSpPr>
          <p:nvPr>
            <p:ph type="body" sz="quarter" idx="20"/>
          </p:nvPr>
        </p:nvSpPr>
        <p:spPr>
          <a:xfrm>
            <a:off x="3638558" y="1973884"/>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9" name="Inhaltsplatzhalter 2">
            <a:extLst>
              <a:ext uri="{FF2B5EF4-FFF2-40B4-BE49-F238E27FC236}">
                <a16:creationId xmlns:a16="http://schemas.microsoft.com/office/drawing/2014/main" id="{195B7921-AEC2-4B9A-8200-DB701B5BFEA1}"/>
              </a:ext>
            </a:extLst>
          </p:cNvPr>
          <p:cNvSpPr>
            <a:spLocks noGrp="1"/>
          </p:cNvSpPr>
          <p:nvPr>
            <p:ph idx="21"/>
          </p:nvPr>
        </p:nvSpPr>
        <p:spPr>
          <a:xfrm>
            <a:off x="5515709" y="2332574"/>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0" name="Textplatzhalter 21">
            <a:extLst>
              <a:ext uri="{FF2B5EF4-FFF2-40B4-BE49-F238E27FC236}">
                <a16:creationId xmlns:a16="http://schemas.microsoft.com/office/drawing/2014/main" id="{5655F8FE-E638-4BE9-A850-F25E3C6FCA98}"/>
              </a:ext>
            </a:extLst>
          </p:cNvPr>
          <p:cNvSpPr>
            <a:spLocks noGrp="1"/>
          </p:cNvSpPr>
          <p:nvPr>
            <p:ph type="body" sz="quarter" idx="22"/>
          </p:nvPr>
        </p:nvSpPr>
        <p:spPr>
          <a:xfrm>
            <a:off x="5505442" y="1980439"/>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1" name="Inhaltsplatzhalter 2">
            <a:extLst>
              <a:ext uri="{FF2B5EF4-FFF2-40B4-BE49-F238E27FC236}">
                <a16:creationId xmlns:a16="http://schemas.microsoft.com/office/drawing/2014/main" id="{9FF4AE6C-29B6-44E2-9BEF-FBBB96C12ADE}"/>
              </a:ext>
            </a:extLst>
          </p:cNvPr>
          <p:cNvSpPr>
            <a:spLocks noGrp="1"/>
          </p:cNvSpPr>
          <p:nvPr>
            <p:ph idx="23"/>
          </p:nvPr>
        </p:nvSpPr>
        <p:spPr>
          <a:xfrm>
            <a:off x="7260105" y="2332135"/>
            <a:ext cx="1371786"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5" name="Textplatzhalter 21">
            <a:extLst>
              <a:ext uri="{FF2B5EF4-FFF2-40B4-BE49-F238E27FC236}">
                <a16:creationId xmlns:a16="http://schemas.microsoft.com/office/drawing/2014/main" id="{B4CABDBB-1FC0-4362-8F93-6783047BF0D4}"/>
              </a:ext>
            </a:extLst>
          </p:cNvPr>
          <p:cNvSpPr>
            <a:spLocks noGrp="1"/>
          </p:cNvSpPr>
          <p:nvPr>
            <p:ph type="body" sz="quarter" idx="24"/>
          </p:nvPr>
        </p:nvSpPr>
        <p:spPr>
          <a:xfrm>
            <a:off x="7260105" y="1980000"/>
            <a:ext cx="1382053"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4106696995"/>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Header Graphics, Content 4 Table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87418559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Header Graphics, Content 1 Are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8640000" cy="324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6" name="Picture Placeholder 5">
            <a:extLst>
              <a:ext uri="{FF2B5EF4-FFF2-40B4-BE49-F238E27FC236}">
                <a16:creationId xmlns:a16="http://schemas.microsoft.com/office/drawing/2014/main" id="{5FAE17A2-6F42-44B8-A4C0-1ACAB2F851D2}"/>
              </a:ext>
            </a:extLst>
          </p:cNvPr>
          <p:cNvSpPr>
            <a:spLocks noGrp="1"/>
          </p:cNvSpPr>
          <p:nvPr>
            <p:ph type="pic" sz="quarter" idx="11"/>
          </p:nvPr>
        </p:nvSpPr>
        <p:spPr>
          <a:xfrm>
            <a:off x="0" y="-1"/>
            <a:ext cx="9144000" cy="180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06910621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eader Graphics, Content 2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3958102"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4785986" y="1980000"/>
            <a:ext cx="3958101"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3958102"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4784088" y="1620000"/>
            <a:ext cx="3958101"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0102" y="4212000"/>
            <a:ext cx="396000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4784088" y="4212000"/>
            <a:ext cx="3960000" cy="10800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3529851974"/>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eader Graphics, Content 3 Area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360000"/>
            <a:ext cx="324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864000"/>
            <a:ext cx="324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5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6192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3240000" y="1980000"/>
            <a:ext cx="2700000" cy="3312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3240001"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6192000" y="1620000"/>
            <a:ext cx="2699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1FC2EE67-5768-4897-AEA5-C6005ED72E6D}"/>
              </a:ext>
            </a:extLst>
          </p:cNvPr>
          <p:cNvSpPr>
            <a:spLocks noGrp="1"/>
          </p:cNvSpPr>
          <p:nvPr>
            <p:ph type="pic" sz="quarter" idx="16"/>
          </p:nvPr>
        </p:nvSpPr>
        <p:spPr>
          <a:xfrm>
            <a:off x="0" y="0"/>
            <a:ext cx="9144000" cy="1432800"/>
          </a:xfrm>
        </p:spPr>
        <p:txBody>
          <a:bodyPr anchor="ctr"/>
          <a:lstStyle>
            <a:lvl1pPr marL="0" indent="0" algn="ctr">
              <a:buNone/>
              <a:defRPr/>
            </a:lvl1pPr>
          </a:lstStyle>
          <a:p>
            <a:endParaRPr lang="en-DE"/>
          </a:p>
        </p:txBody>
      </p:sp>
      <p:sp>
        <p:nvSpPr>
          <p:cNvPr id="7" name="Picture Placeholder 6">
            <a:extLst>
              <a:ext uri="{FF2B5EF4-FFF2-40B4-BE49-F238E27FC236}">
                <a16:creationId xmlns:a16="http://schemas.microsoft.com/office/drawing/2014/main" id="{4E0B18EA-CDEA-433E-8897-436D8FFCC34C}"/>
              </a:ext>
            </a:extLst>
          </p:cNvPr>
          <p:cNvSpPr>
            <a:spLocks noGrp="1"/>
          </p:cNvSpPr>
          <p:nvPr>
            <p:ph type="pic" sz="quarter" idx="17"/>
          </p:nvPr>
        </p:nvSpPr>
        <p:spPr>
          <a:xfrm>
            <a:off x="251351" y="4212000"/>
            <a:ext cx="2698750" cy="1080000"/>
          </a:xfrm>
        </p:spPr>
        <p:txBody>
          <a:bodyPr anchor="ctr"/>
          <a:lstStyle>
            <a:lvl1pPr marL="0" indent="0" algn="ctr">
              <a:buNone/>
              <a:defRPr/>
            </a:lvl1pPr>
          </a:lstStyle>
          <a:p>
            <a:endParaRPr lang="en-DE"/>
          </a:p>
        </p:txBody>
      </p:sp>
      <p:sp>
        <p:nvSpPr>
          <p:cNvPr id="18" name="Picture Placeholder 6">
            <a:extLst>
              <a:ext uri="{FF2B5EF4-FFF2-40B4-BE49-F238E27FC236}">
                <a16:creationId xmlns:a16="http://schemas.microsoft.com/office/drawing/2014/main" id="{CD0CB33E-568D-49A2-9836-0B3ECE2D8FEF}"/>
              </a:ext>
            </a:extLst>
          </p:cNvPr>
          <p:cNvSpPr>
            <a:spLocks noGrp="1"/>
          </p:cNvSpPr>
          <p:nvPr>
            <p:ph type="pic" sz="quarter" idx="18"/>
          </p:nvPr>
        </p:nvSpPr>
        <p:spPr>
          <a:xfrm>
            <a:off x="3241250" y="4093200"/>
            <a:ext cx="2698750" cy="1198800"/>
          </a:xfrm>
        </p:spPr>
        <p:txBody>
          <a:bodyPr anchor="ctr"/>
          <a:lstStyle>
            <a:lvl1pPr marL="0" indent="0" algn="ctr">
              <a:buNone/>
              <a:defRPr/>
            </a:lvl1pPr>
          </a:lstStyle>
          <a:p>
            <a:endParaRPr lang="en-DE"/>
          </a:p>
        </p:txBody>
      </p:sp>
      <p:sp>
        <p:nvSpPr>
          <p:cNvPr id="19" name="Picture Placeholder 6">
            <a:extLst>
              <a:ext uri="{FF2B5EF4-FFF2-40B4-BE49-F238E27FC236}">
                <a16:creationId xmlns:a16="http://schemas.microsoft.com/office/drawing/2014/main" id="{3B44E385-E93A-4145-8E5A-87E0E7468B28}"/>
              </a:ext>
            </a:extLst>
          </p:cNvPr>
          <p:cNvSpPr>
            <a:spLocks noGrp="1"/>
          </p:cNvSpPr>
          <p:nvPr>
            <p:ph type="pic" sz="quarter" idx="19"/>
          </p:nvPr>
        </p:nvSpPr>
        <p:spPr>
          <a:xfrm>
            <a:off x="6193249" y="4093200"/>
            <a:ext cx="2698750"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2016860906"/>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eader Graphics, Content 4 Areas">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735A044-CC22-4377-802F-C051278373C8}"/>
              </a:ext>
            </a:extLst>
          </p:cNvPr>
          <p:cNvSpPr>
            <a:spLocks noGrp="1"/>
          </p:cNvSpPr>
          <p:nvPr>
            <p:ph type="pic" sz="quarter" idx="16"/>
          </p:nvPr>
        </p:nvSpPr>
        <p:spPr>
          <a:xfrm>
            <a:off x="0" y="0"/>
            <a:ext cx="9144000" cy="1831975"/>
          </a:xfrm>
        </p:spPr>
        <p:txBody>
          <a:bodyPr anchor="ctr"/>
          <a:lstStyle>
            <a:lvl1pPr marL="0" indent="0" algn="ctr">
              <a:buNone/>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432000"/>
            <a:ext cx="3600000" cy="504000"/>
          </a:xfrm>
          <a:prstGeom prst="rect">
            <a:avLst/>
          </a:prstGeom>
          <a:solidFill>
            <a:srgbClr val="00A500"/>
          </a:solidFill>
          <a:ln>
            <a:noFill/>
          </a:ln>
        </p:spPr>
        <p:txBody>
          <a:bodyPr wrap="square"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936000"/>
            <a:ext cx="3600000" cy="412009"/>
          </a:xfrm>
          <a:prstGeom prst="rect">
            <a:avLst/>
          </a:prstGeom>
          <a:solidFill>
            <a:srgbClr val="00A500"/>
          </a:solidFill>
          <a:ln>
            <a:noFill/>
          </a:ln>
        </p:spPr>
        <p:txBody>
          <a:bodyPr wrap="square" lIns="108000" tIns="36000" rIns="108000" bIns="180000">
            <a:spAutoFit/>
          </a:bodyPr>
          <a:lstStyle>
            <a:lvl1pPr marL="0" indent="0" algn="l">
              <a:buNone/>
              <a:defRPr sz="1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9" name="Inhaltsplatzhalter 2">
            <a:extLst>
              <a:ext uri="{FF2B5EF4-FFF2-40B4-BE49-F238E27FC236}">
                <a16:creationId xmlns:a16="http://schemas.microsoft.com/office/drawing/2014/main" id="{579ECD0C-8E64-49E9-83B3-D5C67B97712D}"/>
              </a:ext>
            </a:extLst>
          </p:cNvPr>
          <p:cNvSpPr>
            <a:spLocks noGrp="1"/>
          </p:cNvSpPr>
          <p:nvPr>
            <p:ph idx="10"/>
          </p:nvPr>
        </p:nvSpPr>
        <p:spPr>
          <a:xfrm>
            <a:off x="260369"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2" name="Inhaltsplatzhalter 2">
            <a:extLst>
              <a:ext uri="{FF2B5EF4-FFF2-40B4-BE49-F238E27FC236}">
                <a16:creationId xmlns:a16="http://schemas.microsoft.com/office/drawing/2014/main" id="{671C3165-4B14-4E82-BB90-2F4F6F44FE85}"/>
              </a:ext>
            </a:extLst>
          </p:cNvPr>
          <p:cNvSpPr>
            <a:spLocks noGrp="1"/>
          </p:cNvSpPr>
          <p:nvPr>
            <p:ph idx="11"/>
          </p:nvPr>
        </p:nvSpPr>
        <p:spPr>
          <a:xfrm>
            <a:off x="7007977"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4" name="Inhaltsplatzhalter 2">
            <a:extLst>
              <a:ext uri="{FF2B5EF4-FFF2-40B4-BE49-F238E27FC236}">
                <a16:creationId xmlns:a16="http://schemas.microsoft.com/office/drawing/2014/main" id="{91B75D58-EDE1-4299-8A98-F07E941DD8BE}"/>
              </a:ext>
            </a:extLst>
          </p:cNvPr>
          <p:cNvSpPr>
            <a:spLocks noGrp="1"/>
          </p:cNvSpPr>
          <p:nvPr>
            <p:ph idx="12"/>
          </p:nvPr>
        </p:nvSpPr>
        <p:spPr>
          <a:xfrm>
            <a:off x="2489675" y="2340000"/>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22" name="Textplatzhalter 21">
            <a:extLst>
              <a:ext uri="{FF2B5EF4-FFF2-40B4-BE49-F238E27FC236}">
                <a16:creationId xmlns:a16="http://schemas.microsoft.com/office/drawing/2014/main" id="{EC6754A5-D913-4042-909D-F9CA732B7D4E}"/>
              </a:ext>
            </a:extLst>
          </p:cNvPr>
          <p:cNvSpPr>
            <a:spLocks noGrp="1"/>
          </p:cNvSpPr>
          <p:nvPr>
            <p:ph type="body" sz="quarter" idx="13"/>
          </p:nvPr>
        </p:nvSpPr>
        <p:spPr>
          <a:xfrm>
            <a:off x="250102" y="1980000"/>
            <a:ext cx="1918267"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3" name="Textplatzhalter 21">
            <a:extLst>
              <a:ext uri="{FF2B5EF4-FFF2-40B4-BE49-F238E27FC236}">
                <a16:creationId xmlns:a16="http://schemas.microsoft.com/office/drawing/2014/main" id="{B14F5704-3D98-4F11-94C7-DF81AFFAB49D}"/>
              </a:ext>
            </a:extLst>
          </p:cNvPr>
          <p:cNvSpPr>
            <a:spLocks noGrp="1"/>
          </p:cNvSpPr>
          <p:nvPr>
            <p:ph type="body" sz="quarter" idx="14"/>
          </p:nvPr>
        </p:nvSpPr>
        <p:spPr>
          <a:xfrm>
            <a:off x="248440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24" name="Textplatzhalter 21">
            <a:extLst>
              <a:ext uri="{FF2B5EF4-FFF2-40B4-BE49-F238E27FC236}">
                <a16:creationId xmlns:a16="http://schemas.microsoft.com/office/drawing/2014/main" id="{00B93C99-05EC-41CD-940B-9F49DE03B99D}"/>
              </a:ext>
            </a:extLst>
          </p:cNvPr>
          <p:cNvSpPr>
            <a:spLocks noGrp="1"/>
          </p:cNvSpPr>
          <p:nvPr>
            <p:ph type="body" sz="quarter" idx="15"/>
          </p:nvPr>
        </p:nvSpPr>
        <p:spPr>
          <a:xfrm>
            <a:off x="7007977" y="1980000"/>
            <a:ext cx="1908000"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Inhaltsplatzhalter 2">
            <a:extLst>
              <a:ext uri="{FF2B5EF4-FFF2-40B4-BE49-F238E27FC236}">
                <a16:creationId xmlns:a16="http://schemas.microsoft.com/office/drawing/2014/main" id="{AC08CE51-3CEF-4AA5-919F-5F46A80A8A75}"/>
              </a:ext>
            </a:extLst>
          </p:cNvPr>
          <p:cNvSpPr>
            <a:spLocks noGrp="1"/>
          </p:cNvSpPr>
          <p:nvPr>
            <p:ph idx="17"/>
          </p:nvPr>
        </p:nvSpPr>
        <p:spPr>
          <a:xfrm>
            <a:off x="4746327" y="2332135"/>
            <a:ext cx="1908000" cy="2880000"/>
          </a:xfrm>
          <a:ln w="12700">
            <a:solidFill>
              <a:schemeClr val="bg1">
                <a:lumMod val="85000"/>
              </a:schemeClr>
            </a:solidFill>
          </a:ln>
        </p:spPr>
        <p:txBody>
          <a:bodyPr lIns="72000" tIns="72000" rIns="72000" bIns="72000">
            <a:noAutofit/>
          </a:bodyPr>
          <a:lstStyle>
            <a:lvl1pPr marL="0" indent="0">
              <a:lnSpc>
                <a:spcPct val="110000"/>
              </a:lnSpc>
              <a:spcBef>
                <a:spcPts val="300"/>
              </a:spcBef>
              <a:spcAft>
                <a:spcPts val="100"/>
              </a:spcAft>
              <a:buNone/>
              <a:defRPr sz="1100">
                <a:solidFill>
                  <a:schemeClr val="tx1"/>
                </a:solidFill>
              </a:defRPr>
            </a:lvl1pPr>
            <a:lvl2pPr marL="0" indent="0">
              <a:lnSpc>
                <a:spcPct val="110000"/>
              </a:lnSpc>
              <a:spcBef>
                <a:spcPts val="300"/>
              </a:spcBef>
              <a:spcAft>
                <a:spcPts val="100"/>
              </a:spcAft>
              <a:buFontTx/>
              <a:buNone/>
              <a:defRPr lang="de-DE" sz="1100" kern="1200" dirty="0" smtClean="0">
                <a:solidFill>
                  <a:schemeClr val="tx1"/>
                </a:solidFill>
                <a:latin typeface="Segoe UI Light" panose="020B0502040204020203" pitchFamily="34" charset="0"/>
                <a:ea typeface="+mn-ea"/>
                <a:cs typeface="Segoe UI Light" panose="020B0502040204020203" pitchFamily="34" charset="0"/>
              </a:defRPr>
            </a:lvl2pPr>
            <a:lvl3pPr marL="0" indent="0">
              <a:lnSpc>
                <a:spcPct val="110000"/>
              </a:lnSpc>
              <a:spcBef>
                <a:spcPts val="300"/>
              </a:spcBef>
              <a:spcAft>
                <a:spcPts val="100"/>
              </a:spcAft>
              <a:buNone/>
              <a:defRPr lang="de-DE" sz="1100" kern="1200" dirty="0">
                <a:solidFill>
                  <a:schemeClr val="tx1"/>
                </a:solidFill>
                <a:latin typeface="Segoe UI Light" panose="020B0502040204020203" pitchFamily="34" charset="0"/>
                <a:ea typeface="+mn-ea"/>
                <a:cs typeface="Segoe UI Light" panose="020B0502040204020203" pitchFamily="34" charset="0"/>
              </a:defRPr>
            </a:lvl3pPr>
            <a:lvl4pPr>
              <a:defRPr sz="1600"/>
            </a:lvl4pPr>
            <a:lvl5pPr>
              <a:defRPr sz="1600"/>
            </a:lvl5pPr>
          </a:lstStyle>
          <a:p>
            <a:pPr lvl="0"/>
            <a:r>
              <a:rPr lang="de-DE"/>
              <a:t>Mastertextformat bearbeiten</a:t>
            </a:r>
          </a:p>
          <a:p>
            <a:pPr lvl="1"/>
            <a:endParaRPr lang="de-DE"/>
          </a:p>
          <a:p>
            <a:pPr lvl="2"/>
            <a:endParaRPr lang="de-DE"/>
          </a:p>
        </p:txBody>
      </p:sp>
      <p:sp>
        <p:nvSpPr>
          <p:cNvPr id="13" name="Textplatzhalter 21">
            <a:extLst>
              <a:ext uri="{FF2B5EF4-FFF2-40B4-BE49-F238E27FC236}">
                <a16:creationId xmlns:a16="http://schemas.microsoft.com/office/drawing/2014/main" id="{214DCA99-BBCD-44E6-8F62-89F82760A88C}"/>
              </a:ext>
            </a:extLst>
          </p:cNvPr>
          <p:cNvSpPr>
            <a:spLocks noGrp="1"/>
          </p:cNvSpPr>
          <p:nvPr>
            <p:ph type="body" sz="quarter" idx="18"/>
          </p:nvPr>
        </p:nvSpPr>
        <p:spPr>
          <a:xfrm>
            <a:off x="4741058" y="1972135"/>
            <a:ext cx="1907999" cy="360000"/>
          </a:xfrm>
          <a:solidFill>
            <a:srgbClr val="00A500"/>
          </a:solidFill>
          <a:ln>
            <a:solidFill>
              <a:srgbClr val="00A500"/>
            </a:solidFill>
          </a:ln>
        </p:spPr>
        <p:txBody>
          <a:bodyPr lIns="72000" tIns="36000" rIns="72000" bIns="36000" anchor="ctr">
            <a:noAutofit/>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vl2pPr marL="457200" indent="0">
              <a:buNone/>
              <a:defRPr sz="1600">
                <a:solidFill>
                  <a:schemeClr val="bg1"/>
                </a:solidFill>
                <a:latin typeface="Segoe UI Semilight" panose="020B0402040204020203" pitchFamily="34" charset="0"/>
                <a:cs typeface="Segoe UI Semilight" panose="020B0402040204020203" pitchFamily="34" charset="0"/>
              </a:defRPr>
            </a:lvl2pPr>
            <a:lvl3pPr marL="914400" indent="0">
              <a:buNone/>
              <a:defRPr sz="1600">
                <a:solidFill>
                  <a:schemeClr val="bg1"/>
                </a:solidFill>
                <a:latin typeface="Segoe UI Semilight" panose="020B0402040204020203" pitchFamily="34" charset="0"/>
                <a:cs typeface="Segoe UI Semilight" panose="020B0402040204020203" pitchFamily="34" charset="0"/>
              </a:defRPr>
            </a:lvl3pPr>
            <a:lvl4pPr marL="1371600" indent="0">
              <a:buNone/>
              <a:defRPr sz="1600">
                <a:solidFill>
                  <a:schemeClr val="bg1"/>
                </a:solidFill>
                <a:latin typeface="Segoe UI Semilight" panose="020B0402040204020203" pitchFamily="34" charset="0"/>
                <a:cs typeface="Segoe UI Semilight" panose="020B0402040204020203" pitchFamily="34" charset="0"/>
              </a:defRPr>
            </a:lvl4pPr>
            <a:lvl5pPr marL="1828800" indent="0">
              <a:buNone/>
              <a:defRPr sz="1600">
                <a:solidFill>
                  <a:schemeClr val="bg1"/>
                </a:solidFill>
                <a:latin typeface="Segoe UI Semilight" panose="020B0402040204020203" pitchFamily="34" charset="0"/>
                <a:cs typeface="Segoe UI Semilight" panose="020B0402040204020203" pitchFamily="34"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Picture Placeholder 4">
            <a:extLst>
              <a:ext uri="{FF2B5EF4-FFF2-40B4-BE49-F238E27FC236}">
                <a16:creationId xmlns:a16="http://schemas.microsoft.com/office/drawing/2014/main" id="{3CA8FBE3-6B77-4814-A361-07334F598AE3}"/>
              </a:ext>
            </a:extLst>
          </p:cNvPr>
          <p:cNvSpPr>
            <a:spLocks noGrp="1"/>
          </p:cNvSpPr>
          <p:nvPr>
            <p:ph type="pic" sz="quarter" idx="19"/>
          </p:nvPr>
        </p:nvSpPr>
        <p:spPr>
          <a:xfrm>
            <a:off x="260369" y="4132135"/>
            <a:ext cx="1908000" cy="1080000"/>
          </a:xfrm>
        </p:spPr>
        <p:txBody>
          <a:bodyPr anchor="ctr"/>
          <a:lstStyle>
            <a:lvl1pPr marL="0" indent="0" algn="ctr">
              <a:buNone/>
              <a:defRPr/>
            </a:lvl1pPr>
          </a:lstStyle>
          <a:p>
            <a:endParaRPr lang="en-DE"/>
          </a:p>
        </p:txBody>
      </p:sp>
      <p:sp>
        <p:nvSpPr>
          <p:cNvPr id="15" name="Picture Placeholder 4">
            <a:extLst>
              <a:ext uri="{FF2B5EF4-FFF2-40B4-BE49-F238E27FC236}">
                <a16:creationId xmlns:a16="http://schemas.microsoft.com/office/drawing/2014/main" id="{AC0F49E3-F31E-4158-A816-86D18DABA212}"/>
              </a:ext>
            </a:extLst>
          </p:cNvPr>
          <p:cNvSpPr>
            <a:spLocks noGrp="1"/>
          </p:cNvSpPr>
          <p:nvPr>
            <p:ph type="pic" sz="quarter" idx="20"/>
          </p:nvPr>
        </p:nvSpPr>
        <p:spPr>
          <a:xfrm>
            <a:off x="2496946" y="4130631"/>
            <a:ext cx="1908000" cy="1080000"/>
          </a:xfrm>
        </p:spPr>
        <p:txBody>
          <a:bodyPr anchor="ctr"/>
          <a:lstStyle>
            <a:lvl1pPr marL="0" indent="0" algn="ctr">
              <a:buNone/>
              <a:defRPr/>
            </a:lvl1pPr>
          </a:lstStyle>
          <a:p>
            <a:endParaRPr lang="en-DE"/>
          </a:p>
        </p:txBody>
      </p:sp>
      <p:sp>
        <p:nvSpPr>
          <p:cNvPr id="16" name="Picture Placeholder 4">
            <a:extLst>
              <a:ext uri="{FF2B5EF4-FFF2-40B4-BE49-F238E27FC236}">
                <a16:creationId xmlns:a16="http://schemas.microsoft.com/office/drawing/2014/main" id="{3B6BBB62-6D1B-45EC-9DAD-14FD68E79A0E}"/>
              </a:ext>
            </a:extLst>
          </p:cNvPr>
          <p:cNvSpPr>
            <a:spLocks noGrp="1"/>
          </p:cNvSpPr>
          <p:nvPr>
            <p:ph type="pic" sz="quarter" idx="21"/>
          </p:nvPr>
        </p:nvSpPr>
        <p:spPr>
          <a:xfrm>
            <a:off x="4744054" y="4021200"/>
            <a:ext cx="1917544" cy="1198800"/>
          </a:xfrm>
        </p:spPr>
        <p:txBody>
          <a:bodyPr anchor="ctr"/>
          <a:lstStyle>
            <a:lvl1pPr marL="0" indent="0" algn="ctr">
              <a:buNone/>
              <a:defRPr/>
            </a:lvl1pPr>
          </a:lstStyle>
          <a:p>
            <a:endParaRPr lang="en-DE"/>
          </a:p>
        </p:txBody>
      </p:sp>
      <p:sp>
        <p:nvSpPr>
          <p:cNvPr id="17" name="Picture Placeholder 4">
            <a:extLst>
              <a:ext uri="{FF2B5EF4-FFF2-40B4-BE49-F238E27FC236}">
                <a16:creationId xmlns:a16="http://schemas.microsoft.com/office/drawing/2014/main" id="{70F1F9B7-8F5F-4091-91F8-A88D76B64B26}"/>
              </a:ext>
            </a:extLst>
          </p:cNvPr>
          <p:cNvSpPr>
            <a:spLocks noGrp="1"/>
          </p:cNvSpPr>
          <p:nvPr>
            <p:ph type="pic" sz="quarter" idx="22"/>
          </p:nvPr>
        </p:nvSpPr>
        <p:spPr>
          <a:xfrm>
            <a:off x="7000706" y="4013335"/>
            <a:ext cx="1917544" cy="1198800"/>
          </a:xfrm>
        </p:spPr>
        <p:txBody>
          <a:bodyPr anchor="ctr"/>
          <a:lstStyle>
            <a:lvl1pPr marL="0" indent="0" algn="ctr">
              <a:buNone/>
              <a:defRPr/>
            </a:lvl1pPr>
          </a:lstStyle>
          <a:p>
            <a:endParaRPr lang="en-DE"/>
          </a:p>
        </p:txBody>
      </p:sp>
    </p:spTree>
    <p:extLst>
      <p:ext uri="{BB962C8B-B14F-4D97-AF65-F5344CB8AC3E}">
        <p14:creationId xmlns:p14="http://schemas.microsoft.com/office/powerpoint/2010/main" val="1376942979"/>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Graphic 50:5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BF158A5-0D66-42E0-A7C8-B1F84C779432}"/>
              </a:ext>
            </a:extLst>
          </p:cNvPr>
          <p:cNvSpPr>
            <a:spLocks noGrp="1"/>
          </p:cNvSpPr>
          <p:nvPr>
            <p:ph type="pic" sz="quarter" idx="11"/>
          </p:nvPr>
        </p:nvSpPr>
        <p:spPr>
          <a:xfrm>
            <a:off x="0" y="-410064"/>
            <a:ext cx="9144000" cy="2786063"/>
          </a:xfrm>
        </p:spPr>
        <p:txBody>
          <a:bodyPr/>
          <a:lstStyle>
            <a:lvl1pPr>
              <a:defRPr/>
            </a:lvl1p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20719847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mpare 2x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92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Inhaltsplatzhalter 2">
            <a:extLst>
              <a:ext uri="{FF2B5EF4-FFF2-40B4-BE49-F238E27FC236}">
                <a16:creationId xmlns:a16="http://schemas.microsoft.com/office/drawing/2014/main" id="{D5ABE558-F27F-45EF-8103-71064430E97F}"/>
              </a:ext>
            </a:extLst>
          </p:cNvPr>
          <p:cNvSpPr>
            <a:spLocks noGrp="1"/>
          </p:cNvSpPr>
          <p:nvPr>
            <p:ph idx="11"/>
          </p:nvPr>
        </p:nvSpPr>
        <p:spPr>
          <a:xfrm>
            <a:off x="2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sp>
        <p:nvSpPr>
          <p:cNvPr id="9" name="Inhaltsplatzhalter 2">
            <a:extLst>
              <a:ext uri="{FF2B5EF4-FFF2-40B4-BE49-F238E27FC236}">
                <a16:creationId xmlns:a16="http://schemas.microsoft.com/office/drawing/2014/main" id="{7D5E08E6-AD5F-4410-8370-92449040BB73}"/>
              </a:ext>
            </a:extLst>
          </p:cNvPr>
          <p:cNvSpPr>
            <a:spLocks noGrp="1"/>
          </p:cNvSpPr>
          <p:nvPr>
            <p:ph idx="12"/>
          </p:nvPr>
        </p:nvSpPr>
        <p:spPr>
          <a:xfrm>
            <a:off x="4752000" y="3168000"/>
            <a:ext cx="41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10" name="Gerader Verbinder 9">
            <a:extLst>
              <a:ext uri="{FF2B5EF4-FFF2-40B4-BE49-F238E27FC236}">
                <a16:creationId xmlns:a16="http://schemas.microsoft.com/office/drawing/2014/main" id="{72155E6D-7F7D-4908-8012-13C859086A02}"/>
              </a:ext>
            </a:extLst>
          </p:cNvPr>
          <p:cNvCxnSpPr>
            <a:cxnSpLocks/>
          </p:cNvCxnSpPr>
          <p:nvPr userDrawn="1"/>
        </p:nvCxnSpPr>
        <p:spPr>
          <a:xfrm flipH="1">
            <a:off x="252000" y="306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825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Bricks and Message large">
    <p:spTree>
      <p:nvGrpSpPr>
        <p:cNvPr id="1" name=""/>
        <p:cNvGrpSpPr/>
        <p:nvPr/>
      </p:nvGrpSpPr>
      <p:grpSpPr>
        <a:xfrm>
          <a:off x="0" y="0"/>
          <a:ext cx="0" cy="0"/>
          <a:chOff x="0" y="0"/>
          <a:chExt cx="0" cy="0"/>
        </a:xfrm>
      </p:grpSpPr>
      <p:pic>
        <p:nvPicPr>
          <p:cNvPr id="7" name="Grafik 6" descr="Ein Bild, das Ziegelstein, Gebäude, Kamin, Tür enthält.&#10;&#10;Automatisch generierte Beschreibung">
            <a:extLst>
              <a:ext uri="{FF2B5EF4-FFF2-40B4-BE49-F238E27FC236}">
                <a16:creationId xmlns:a16="http://schemas.microsoft.com/office/drawing/2014/main" id="{2CC09873-827C-418D-B927-EF1C6D273C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9" name="Rechteck 8">
            <a:extLst>
              <a:ext uri="{FF2B5EF4-FFF2-40B4-BE49-F238E27FC236}">
                <a16:creationId xmlns:a16="http://schemas.microsoft.com/office/drawing/2014/main" id="{E9F28D87-0D65-4F18-A3DB-5CEA1FC9159C}"/>
              </a:ext>
            </a:extLst>
          </p:cNvPr>
          <p:cNvSpPr/>
          <p:nvPr userDrawn="1"/>
        </p:nvSpPr>
        <p:spPr>
          <a:xfrm>
            <a:off x="1331640" y="805272"/>
            <a:ext cx="6480720" cy="410445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1691680" y="1044000"/>
            <a:ext cx="576064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1691680" y="1764000"/>
            <a:ext cx="5760640" cy="2880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1691680" y="1764000"/>
            <a:ext cx="576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Green">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Tree>
    <p:extLst>
      <p:ext uri="{BB962C8B-B14F-4D97-AF65-F5344CB8AC3E}">
        <p14:creationId xmlns:p14="http://schemas.microsoft.com/office/powerpoint/2010/main" val="1084379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8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en-US"/>
              <a:t>Click to edit Master title style</a:t>
            </a:r>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95B1CD70-99CE-4129-A102-A1A8162FEF6B}"/>
              </a:ext>
            </a:extLst>
          </p:cNvPr>
          <p:cNvSpPr txBox="1"/>
          <p:nvPr userDrawn="1"/>
        </p:nvSpPr>
        <p:spPr>
          <a:xfrm>
            <a:off x="224386" y="144717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224386" y="1994348"/>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224386" y="2501296"/>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224386" y="3029761"/>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224386" y="3576023"/>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252000" y="1974234"/>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252000" y="2508468"/>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252000" y="30427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252000" y="3576936"/>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972000" y="90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224386" y="906522"/>
            <a:ext cx="720000" cy="533476"/>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1080000" y="94102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1080000" y="118469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252000"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38" name="Gerader Verbinder 25">
            <a:extLst>
              <a:ext uri="{FF2B5EF4-FFF2-40B4-BE49-F238E27FC236}">
                <a16:creationId xmlns:a16="http://schemas.microsoft.com/office/drawing/2014/main" id="{A4C0AB93-201B-456E-ACD5-6CE75311F333}"/>
              </a:ext>
            </a:extLst>
          </p:cNvPr>
          <p:cNvCxnSpPr/>
          <p:nvPr userDrawn="1"/>
        </p:nvCxnSpPr>
        <p:spPr>
          <a:xfrm>
            <a:off x="252000" y="411117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41" name="Gerader Verbinder 25">
            <a:extLst>
              <a:ext uri="{FF2B5EF4-FFF2-40B4-BE49-F238E27FC236}">
                <a16:creationId xmlns:a16="http://schemas.microsoft.com/office/drawing/2014/main" id="{7370C0F7-87B7-4517-AC48-961B03D4E531}"/>
              </a:ext>
            </a:extLst>
          </p:cNvPr>
          <p:cNvCxnSpPr/>
          <p:nvPr userDrawn="1"/>
        </p:nvCxnSpPr>
        <p:spPr>
          <a:xfrm>
            <a:off x="252000" y="464540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42" name="Textfeld 20">
            <a:extLst>
              <a:ext uri="{FF2B5EF4-FFF2-40B4-BE49-F238E27FC236}">
                <a16:creationId xmlns:a16="http://schemas.microsoft.com/office/drawing/2014/main" id="{61D953A1-D056-47D3-BEC0-BDF06FA44906}"/>
              </a:ext>
            </a:extLst>
          </p:cNvPr>
          <p:cNvSpPr txBox="1"/>
          <p:nvPr userDrawn="1"/>
        </p:nvSpPr>
        <p:spPr>
          <a:xfrm>
            <a:off x="224386" y="4105402"/>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7</a:t>
            </a:r>
          </a:p>
        </p:txBody>
      </p:sp>
      <p:sp>
        <p:nvSpPr>
          <p:cNvPr id="43" name="Textfeld 20">
            <a:extLst>
              <a:ext uri="{FF2B5EF4-FFF2-40B4-BE49-F238E27FC236}">
                <a16:creationId xmlns:a16="http://schemas.microsoft.com/office/drawing/2014/main" id="{A182D025-9930-46DB-81DB-4387628D1C74}"/>
              </a:ext>
            </a:extLst>
          </p:cNvPr>
          <p:cNvSpPr txBox="1"/>
          <p:nvPr userDrawn="1"/>
        </p:nvSpPr>
        <p:spPr>
          <a:xfrm>
            <a:off x="224386" y="4633867"/>
            <a:ext cx="720000" cy="540000"/>
          </a:xfrm>
          <a:prstGeom prst="rect">
            <a:avLst/>
          </a:prstGeom>
          <a:noFill/>
        </p:spPr>
        <p:txBody>
          <a:bodyPr wrap="none" lIns="0" tIns="0" rIns="0" bIns="0" rtlCol="0" anchor="ctr">
            <a:noAutofit/>
          </a:bodyPr>
          <a:lstStyle/>
          <a:p>
            <a:pPr algn="ctr"/>
            <a:r>
              <a:rPr lang="de-DE" sz="3600">
                <a:solidFill>
                  <a:srgbClr val="00A500"/>
                </a:solidFill>
                <a:latin typeface="Segoe UI Light" panose="020B0502040204020203" pitchFamily="34" charset="0"/>
                <a:cs typeface="Segoe UI Light" panose="020B0502040204020203" pitchFamily="34" charset="0"/>
              </a:rPr>
              <a:t>8</a:t>
            </a:r>
          </a:p>
        </p:txBody>
      </p:sp>
      <p:sp>
        <p:nvSpPr>
          <p:cNvPr id="44" name="Text Placeholder 3">
            <a:extLst>
              <a:ext uri="{FF2B5EF4-FFF2-40B4-BE49-F238E27FC236}">
                <a16:creationId xmlns:a16="http://schemas.microsoft.com/office/drawing/2014/main" id="{B7189E9C-F66E-40EE-84A6-24300E2EE89C}"/>
              </a:ext>
            </a:extLst>
          </p:cNvPr>
          <p:cNvSpPr>
            <a:spLocks noGrp="1"/>
          </p:cNvSpPr>
          <p:nvPr>
            <p:ph type="body" sz="quarter" idx="23" hasCustomPrompt="1"/>
          </p:nvPr>
        </p:nvSpPr>
        <p:spPr>
          <a:xfrm>
            <a:off x="1080000" y="147232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5" name="Text Placeholder 3">
            <a:extLst>
              <a:ext uri="{FF2B5EF4-FFF2-40B4-BE49-F238E27FC236}">
                <a16:creationId xmlns:a16="http://schemas.microsoft.com/office/drawing/2014/main" id="{A20A7A0B-77C3-4710-A77B-8F5AA4E35C13}"/>
              </a:ext>
            </a:extLst>
          </p:cNvPr>
          <p:cNvSpPr>
            <a:spLocks noGrp="1"/>
          </p:cNvSpPr>
          <p:nvPr>
            <p:ph type="body" sz="quarter" idx="24" hasCustomPrompt="1"/>
          </p:nvPr>
        </p:nvSpPr>
        <p:spPr>
          <a:xfrm>
            <a:off x="1080000" y="171600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6" name="Text Placeholder 3">
            <a:extLst>
              <a:ext uri="{FF2B5EF4-FFF2-40B4-BE49-F238E27FC236}">
                <a16:creationId xmlns:a16="http://schemas.microsoft.com/office/drawing/2014/main" id="{C136DB13-D436-46B6-A5BA-75DEA4BAC20F}"/>
              </a:ext>
            </a:extLst>
          </p:cNvPr>
          <p:cNvSpPr>
            <a:spLocks noGrp="1"/>
          </p:cNvSpPr>
          <p:nvPr>
            <p:ph type="body" sz="quarter" idx="25" hasCustomPrompt="1"/>
          </p:nvPr>
        </p:nvSpPr>
        <p:spPr>
          <a:xfrm>
            <a:off x="1080000" y="201033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47" name="Text Placeholder 3">
            <a:extLst>
              <a:ext uri="{FF2B5EF4-FFF2-40B4-BE49-F238E27FC236}">
                <a16:creationId xmlns:a16="http://schemas.microsoft.com/office/drawing/2014/main" id="{83431846-880B-48F9-846E-81CE70EFB1D4}"/>
              </a:ext>
            </a:extLst>
          </p:cNvPr>
          <p:cNvSpPr>
            <a:spLocks noGrp="1"/>
          </p:cNvSpPr>
          <p:nvPr>
            <p:ph type="body" sz="quarter" idx="26" hasCustomPrompt="1"/>
          </p:nvPr>
        </p:nvSpPr>
        <p:spPr>
          <a:xfrm>
            <a:off x="1080000" y="225401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48" name="Text Placeholder 3">
            <a:extLst>
              <a:ext uri="{FF2B5EF4-FFF2-40B4-BE49-F238E27FC236}">
                <a16:creationId xmlns:a16="http://schemas.microsoft.com/office/drawing/2014/main" id="{F87438AD-FD71-4309-BC59-F17B68DB6D75}"/>
              </a:ext>
            </a:extLst>
          </p:cNvPr>
          <p:cNvSpPr>
            <a:spLocks noGrp="1"/>
          </p:cNvSpPr>
          <p:nvPr>
            <p:ph type="body" sz="quarter" idx="27" hasCustomPrompt="1"/>
          </p:nvPr>
        </p:nvSpPr>
        <p:spPr>
          <a:xfrm>
            <a:off x="1080000" y="254457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49" name="Text Placeholder 3">
            <a:extLst>
              <a:ext uri="{FF2B5EF4-FFF2-40B4-BE49-F238E27FC236}">
                <a16:creationId xmlns:a16="http://schemas.microsoft.com/office/drawing/2014/main" id="{91F07779-CE4F-489F-B107-B88BCBD1FB6C}"/>
              </a:ext>
            </a:extLst>
          </p:cNvPr>
          <p:cNvSpPr>
            <a:spLocks noGrp="1"/>
          </p:cNvSpPr>
          <p:nvPr>
            <p:ph type="body" sz="quarter" idx="28" hasCustomPrompt="1"/>
          </p:nvPr>
        </p:nvSpPr>
        <p:spPr>
          <a:xfrm>
            <a:off x="1080000" y="278824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0" name="Text Placeholder 3">
            <a:extLst>
              <a:ext uri="{FF2B5EF4-FFF2-40B4-BE49-F238E27FC236}">
                <a16:creationId xmlns:a16="http://schemas.microsoft.com/office/drawing/2014/main" id="{63145BE7-0EA0-495A-BC67-65713F624338}"/>
              </a:ext>
            </a:extLst>
          </p:cNvPr>
          <p:cNvSpPr>
            <a:spLocks noGrp="1"/>
          </p:cNvSpPr>
          <p:nvPr>
            <p:ph type="body" sz="quarter" idx="29" hasCustomPrompt="1"/>
          </p:nvPr>
        </p:nvSpPr>
        <p:spPr>
          <a:xfrm>
            <a:off x="1080000" y="3079046"/>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1" name="Text Placeholder 3">
            <a:extLst>
              <a:ext uri="{FF2B5EF4-FFF2-40B4-BE49-F238E27FC236}">
                <a16:creationId xmlns:a16="http://schemas.microsoft.com/office/drawing/2014/main" id="{9A7C0408-7594-48BD-9313-5570A8E0229E}"/>
              </a:ext>
            </a:extLst>
          </p:cNvPr>
          <p:cNvSpPr>
            <a:spLocks noGrp="1"/>
          </p:cNvSpPr>
          <p:nvPr>
            <p:ph type="body" sz="quarter" idx="30" hasCustomPrompt="1"/>
          </p:nvPr>
        </p:nvSpPr>
        <p:spPr>
          <a:xfrm>
            <a:off x="1080000" y="3322723"/>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2" name="Text Placeholder 3">
            <a:extLst>
              <a:ext uri="{FF2B5EF4-FFF2-40B4-BE49-F238E27FC236}">
                <a16:creationId xmlns:a16="http://schemas.microsoft.com/office/drawing/2014/main" id="{129C9985-E746-4041-891C-4E7385014A87}"/>
              </a:ext>
            </a:extLst>
          </p:cNvPr>
          <p:cNvSpPr>
            <a:spLocks noGrp="1"/>
          </p:cNvSpPr>
          <p:nvPr>
            <p:ph type="body" sz="quarter" idx="31" hasCustomPrompt="1"/>
          </p:nvPr>
        </p:nvSpPr>
        <p:spPr>
          <a:xfrm>
            <a:off x="1080000" y="3609260"/>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3" name="Text Placeholder 3">
            <a:extLst>
              <a:ext uri="{FF2B5EF4-FFF2-40B4-BE49-F238E27FC236}">
                <a16:creationId xmlns:a16="http://schemas.microsoft.com/office/drawing/2014/main" id="{75BB580B-F742-4BAA-87A6-B68DE7D6CAA1}"/>
              </a:ext>
            </a:extLst>
          </p:cNvPr>
          <p:cNvSpPr>
            <a:spLocks noGrp="1"/>
          </p:cNvSpPr>
          <p:nvPr>
            <p:ph type="body" sz="quarter" idx="32" hasCustomPrompt="1"/>
          </p:nvPr>
        </p:nvSpPr>
        <p:spPr>
          <a:xfrm>
            <a:off x="1080000" y="3852937"/>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4" name="Text Placeholder 3">
            <a:extLst>
              <a:ext uri="{FF2B5EF4-FFF2-40B4-BE49-F238E27FC236}">
                <a16:creationId xmlns:a16="http://schemas.microsoft.com/office/drawing/2014/main" id="{997341CB-18FF-4FFE-9B05-95AA6298C00D}"/>
              </a:ext>
            </a:extLst>
          </p:cNvPr>
          <p:cNvSpPr>
            <a:spLocks noGrp="1"/>
          </p:cNvSpPr>
          <p:nvPr>
            <p:ph type="body" sz="quarter" idx="33" hasCustomPrompt="1"/>
          </p:nvPr>
        </p:nvSpPr>
        <p:spPr>
          <a:xfrm>
            <a:off x="1080000" y="4141272"/>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55" name="Text Placeholder 3">
            <a:extLst>
              <a:ext uri="{FF2B5EF4-FFF2-40B4-BE49-F238E27FC236}">
                <a16:creationId xmlns:a16="http://schemas.microsoft.com/office/drawing/2014/main" id="{783103E9-1AD3-4EF0-8480-599CD0119BE0}"/>
              </a:ext>
            </a:extLst>
          </p:cNvPr>
          <p:cNvSpPr>
            <a:spLocks noGrp="1"/>
          </p:cNvSpPr>
          <p:nvPr>
            <p:ph type="body" sz="quarter" idx="34" hasCustomPrompt="1"/>
          </p:nvPr>
        </p:nvSpPr>
        <p:spPr>
          <a:xfrm>
            <a:off x="1080000" y="4384949"/>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56" name="Text Placeholder 3">
            <a:extLst>
              <a:ext uri="{FF2B5EF4-FFF2-40B4-BE49-F238E27FC236}">
                <a16:creationId xmlns:a16="http://schemas.microsoft.com/office/drawing/2014/main" id="{8783C72D-ECA8-4B46-9F2D-AB31F092E812}"/>
              </a:ext>
            </a:extLst>
          </p:cNvPr>
          <p:cNvSpPr>
            <a:spLocks noGrp="1"/>
          </p:cNvSpPr>
          <p:nvPr>
            <p:ph type="body" sz="quarter" idx="35" hasCustomPrompt="1"/>
          </p:nvPr>
        </p:nvSpPr>
        <p:spPr>
          <a:xfrm>
            <a:off x="1080000" y="4675503"/>
            <a:ext cx="5400000" cy="234037"/>
          </a:xfrm>
        </p:spPr>
        <p:txBody>
          <a:bodyPr>
            <a:noAutofit/>
          </a:bodyPr>
          <a:lstStyle>
            <a:lvl1pPr marL="0" indent="0">
              <a:buNone/>
              <a:defRPr sz="14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Evening</a:t>
            </a:r>
            <a:endParaRPr lang="en-DE"/>
          </a:p>
        </p:txBody>
      </p:sp>
      <p:sp>
        <p:nvSpPr>
          <p:cNvPr id="57" name="Text Placeholder 3">
            <a:extLst>
              <a:ext uri="{FF2B5EF4-FFF2-40B4-BE49-F238E27FC236}">
                <a16:creationId xmlns:a16="http://schemas.microsoft.com/office/drawing/2014/main" id="{253BA8BC-499C-420F-A419-B224A603C865}"/>
              </a:ext>
            </a:extLst>
          </p:cNvPr>
          <p:cNvSpPr>
            <a:spLocks noGrp="1"/>
          </p:cNvSpPr>
          <p:nvPr>
            <p:ph type="body" sz="quarter" idx="36" hasCustomPrompt="1"/>
          </p:nvPr>
        </p:nvSpPr>
        <p:spPr>
          <a:xfrm>
            <a:off x="1080000" y="4919180"/>
            <a:ext cx="5400000" cy="217868"/>
          </a:xfrm>
        </p:spPr>
        <p:txBody>
          <a:bodyPr>
            <a:noAutofit/>
          </a:bodyPr>
          <a:lstStyle>
            <a:lvl1pPr marL="0" indent="0">
              <a:spcBef>
                <a:spcPts val="0"/>
              </a:spcBef>
              <a:buNone/>
              <a:defRPr sz="11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Tree>
    <p:extLst>
      <p:ext uri="{BB962C8B-B14F-4D97-AF65-F5344CB8AC3E}">
        <p14:creationId xmlns:p14="http://schemas.microsoft.com/office/powerpoint/2010/main" val="1783067747"/>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Red_1">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67886869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Yellow">
    <p:bg>
      <p:bgPr>
        <a:solidFill>
          <a:srgbClr val="FFBF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0196253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Blue_1">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1923224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Blue_2">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59521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Blue_3">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42624015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Blue_4">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5816144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Blue_5">
    <p:bg>
      <p:bgPr>
        <a:solidFill>
          <a:srgbClr val="29439A"/>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9788423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Purple_1">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26166898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Red_2">
    <p:bg>
      <p:bgPr>
        <a:solidFill>
          <a:srgbClr val="D83B0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98169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Purple_2">
    <p:bg>
      <p:bgPr>
        <a:solidFill>
          <a:srgbClr val="5558A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p:nvPr>
        </p:nvSpPr>
        <p:spPr>
          <a:xfrm>
            <a:off x="252000" y="575999"/>
            <a:ext cx="8640000" cy="2016000"/>
          </a:xfrm>
        </p:spPr>
        <p:txBody>
          <a:bodyPr anchor="b">
            <a:normAutofit/>
          </a:bodyPr>
          <a:lstStyle>
            <a:lvl1pPr algn="l">
              <a:defRPr sz="4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591999"/>
            <a:ext cx="7200000" cy="1440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578229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Columns 5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204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233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76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305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348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77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420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449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93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65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337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409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65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337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409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1218172"/>
            <a:ext cx="0" cy="360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1218172"/>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1326172"/>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614172"/>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938172"/>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346485396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Green 1 Thumbnail Video">
    <p:bg>
      <p:bgPr>
        <a:solidFill>
          <a:srgbClr val="59CF2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8457606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Green 2 Thumbnail Video">
    <p:bg>
      <p:bgPr>
        <a:solidFill>
          <a:srgbClr val="00A5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478092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Green 3 Thumbnail Video">
    <p:bg>
      <p:bgPr>
        <a:solidFill>
          <a:srgbClr val="0091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096104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Blue 1 Thumbnail Video">
    <p:bg>
      <p:bgPr>
        <a:solidFill>
          <a:srgbClr val="5F89CE"/>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5824955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Blue 2 Thumbnail Video">
    <p:bg>
      <p:bgPr>
        <a:solidFill>
          <a:srgbClr val="0077B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164436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Blue 3 Thumbnail Video">
    <p:bg>
      <p:bgPr>
        <a:solidFill>
          <a:srgbClr val="1F54B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10232338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Blue 4 Thumbnail Video">
    <p:bg>
      <p:bgPr>
        <a:solidFill>
          <a:srgbClr val="242958"/>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42142564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Red 1 Thumbnail Video">
    <p:bg>
      <p:bgPr>
        <a:solidFill>
          <a:srgbClr val="DC2A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3364458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Pink 1 Thumbnail Video">
    <p:bg>
      <p:bgPr>
        <a:solidFill>
          <a:srgbClr val="8E278F"/>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AB6C28-85A9-460C-B80A-A188895B7D49}"/>
              </a:ext>
            </a:extLst>
          </p:cNvPr>
          <p:cNvSpPr>
            <a:spLocks noGrp="1"/>
          </p:cNvSpPr>
          <p:nvPr>
            <p:ph type="ctrTitle" hasCustomPrompt="1"/>
          </p:nvPr>
        </p:nvSpPr>
        <p:spPr>
          <a:xfrm>
            <a:off x="252000" y="900000"/>
            <a:ext cx="8640000" cy="2016000"/>
          </a:xfrm>
        </p:spPr>
        <p:txBody>
          <a:bodyPr lIns="54000" anchor="b">
            <a:noAutofit/>
          </a:bodyPr>
          <a:lstStyle>
            <a:lvl1pPr algn="l">
              <a:defRPr sz="60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6FB0507F-D600-4623-8F59-A2B530E75520}"/>
              </a:ext>
            </a:extLst>
          </p:cNvPr>
          <p:cNvSpPr>
            <a:spLocks noGrp="1"/>
          </p:cNvSpPr>
          <p:nvPr>
            <p:ph type="subTitle" idx="1"/>
          </p:nvPr>
        </p:nvSpPr>
        <p:spPr>
          <a:xfrm>
            <a:off x="252000" y="2916000"/>
            <a:ext cx="7200000" cy="1440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de-DE"/>
          </a:p>
        </p:txBody>
      </p:sp>
      <p:sp>
        <p:nvSpPr>
          <p:cNvPr id="7" name="TextBox 6">
            <a:extLst>
              <a:ext uri="{FF2B5EF4-FFF2-40B4-BE49-F238E27FC236}">
                <a16:creationId xmlns:a16="http://schemas.microsoft.com/office/drawing/2014/main" id="{C8890036-73ED-8EF9-27FD-A13A2FAEC998}"/>
              </a:ext>
            </a:extLst>
          </p:cNvPr>
          <p:cNvSpPr txBox="1"/>
          <p:nvPr userDrawn="1"/>
        </p:nvSpPr>
        <p:spPr>
          <a:xfrm>
            <a:off x="252000" y="252000"/>
            <a:ext cx="5648178" cy="424732"/>
          </a:xfrm>
          <a:prstGeom prst="rect">
            <a:avLst/>
          </a:prstGeom>
        </p:spPr>
        <p:txBody>
          <a:bodyPr vert="horz" lIns="91440" tIns="45720" rIns="91440" bIns="45720" rtlCol="0">
            <a:noAutofit/>
          </a:bodyPr>
          <a:lstStyle>
            <a:lvl1pPr indent="0" defTabSz="914400">
              <a:lnSpc>
                <a:spcPct val="90000"/>
              </a:lnSpc>
              <a:spcBef>
                <a:spcPts val="1000"/>
              </a:spcBef>
              <a:buFont typeface="Arial" panose="020B0604020202020204" pitchFamily="34" charset="0"/>
              <a:buNone/>
              <a:defRPr sz="2400">
                <a:solidFill>
                  <a:schemeClr val="bg1"/>
                </a:solidFill>
                <a:latin typeface="Segoe UI Light" panose="020B0502040204020203" pitchFamily="34" charset="0"/>
                <a:cs typeface="Segoe UI Light" panose="020B0502040204020203" pitchFamily="34" charset="0"/>
              </a:defRPr>
            </a:lvl1pPr>
            <a:lvl2pPr indent="0" algn="ctr" defTabSz="914400">
              <a:lnSpc>
                <a:spcPct val="90000"/>
              </a:lnSpc>
              <a:spcBef>
                <a:spcPts val="500"/>
              </a:spcBef>
              <a:buFont typeface="Arial" panose="020B0604020202020204" pitchFamily="34" charset="0"/>
              <a:buNone/>
              <a:defRPr sz="2000">
                <a:latin typeface="Segoe UI Light" panose="020B0502040204020203" pitchFamily="34" charset="0"/>
                <a:cs typeface="Segoe UI Light" panose="020B0502040204020203" pitchFamily="34" charset="0"/>
              </a:defRPr>
            </a:lvl2pPr>
            <a:lvl3pPr indent="0" algn="ctr" defTabSz="914400">
              <a:lnSpc>
                <a:spcPct val="90000"/>
              </a:lnSpc>
              <a:spcBef>
                <a:spcPts val="500"/>
              </a:spcBef>
              <a:buFont typeface="Arial" panose="020B0604020202020204" pitchFamily="34" charset="0"/>
              <a:buNone/>
              <a:defRPr>
                <a:latin typeface="Segoe UI Light" panose="020B0502040204020203" pitchFamily="34" charset="0"/>
                <a:cs typeface="Segoe UI Light" panose="020B0502040204020203" pitchFamily="34" charset="0"/>
              </a:defRPr>
            </a:lvl3pPr>
            <a:lvl4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4pPr>
            <a:lvl5pPr indent="0" algn="ctr" defTabSz="914400">
              <a:lnSpc>
                <a:spcPct val="90000"/>
              </a:lnSpc>
              <a:spcBef>
                <a:spcPts val="500"/>
              </a:spcBef>
              <a:buFont typeface="Arial" panose="020B0604020202020204" pitchFamily="34" charset="0"/>
              <a:buNone/>
              <a:defRPr sz="1600">
                <a:latin typeface="Segoe UI Light" panose="020B0502040204020203" pitchFamily="34" charset="0"/>
                <a:cs typeface="Segoe UI Light" panose="020B0502040204020203" pitchFamily="34" charset="0"/>
              </a:defRPr>
            </a:lvl5pPr>
            <a:lvl6pPr indent="0" algn="ctr" defTabSz="914400">
              <a:lnSpc>
                <a:spcPct val="90000"/>
              </a:lnSpc>
              <a:spcBef>
                <a:spcPts val="500"/>
              </a:spcBef>
              <a:buFont typeface="Arial" panose="020B0604020202020204" pitchFamily="34" charset="0"/>
              <a:buNone/>
              <a:defRPr sz="1600"/>
            </a:lvl6pPr>
            <a:lvl7pPr indent="0" algn="ctr" defTabSz="914400">
              <a:lnSpc>
                <a:spcPct val="90000"/>
              </a:lnSpc>
              <a:spcBef>
                <a:spcPts val="500"/>
              </a:spcBef>
              <a:buFont typeface="Arial" panose="020B0604020202020204" pitchFamily="34" charset="0"/>
              <a:buNone/>
              <a:defRPr sz="1600"/>
            </a:lvl7pPr>
            <a:lvl8pPr indent="0" algn="ctr" defTabSz="914400">
              <a:lnSpc>
                <a:spcPct val="90000"/>
              </a:lnSpc>
              <a:spcBef>
                <a:spcPts val="500"/>
              </a:spcBef>
              <a:buFont typeface="Arial" panose="020B0604020202020204" pitchFamily="34" charset="0"/>
              <a:buNone/>
              <a:defRPr sz="1600"/>
            </a:lvl8pPr>
            <a:lvl9pPr indent="0" algn="ctr" defTabSz="914400">
              <a:lnSpc>
                <a:spcPct val="90000"/>
              </a:lnSpc>
              <a:spcBef>
                <a:spcPts val="500"/>
              </a:spcBef>
              <a:buFont typeface="Arial" panose="020B0604020202020204" pitchFamily="34" charset="0"/>
              <a:buNone/>
              <a:defRPr sz="1600"/>
            </a:lvl9pPr>
          </a:lstStyle>
          <a:p>
            <a:pPr lvl="0"/>
            <a:r>
              <a:rPr lang="en-US" noProof="0"/>
              <a:t>HR for Dynamics</a:t>
            </a:r>
            <a:endParaRPr lang="en-DE"/>
          </a:p>
        </p:txBody>
      </p:sp>
    </p:spTree>
    <p:extLst>
      <p:ext uri="{BB962C8B-B14F-4D97-AF65-F5344CB8AC3E}">
        <p14:creationId xmlns:p14="http://schemas.microsoft.com/office/powerpoint/2010/main" val="2617289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HR Layout 1: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262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72000" y="1093304"/>
            <a:ext cx="2628000" cy="5159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262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CE321336-024A-4BEB-B961-91C5B6FECE02}"/>
              </a:ext>
            </a:extLst>
          </p:cNvPr>
          <p:cNvSpPr>
            <a:spLocks noGrp="1"/>
          </p:cNvSpPr>
          <p:nvPr>
            <p:ph type="pic" sz="quarter" idx="12"/>
          </p:nvPr>
        </p:nvSpPr>
        <p:spPr>
          <a:xfrm>
            <a:off x="3103563" y="0"/>
            <a:ext cx="6040437" cy="5715000"/>
          </a:xfrm>
        </p:spPr>
        <p:txBody>
          <a:bodyPr/>
          <a:lstStyle/>
          <a:p>
            <a:endParaRPr lang="en-DE"/>
          </a:p>
        </p:txBody>
      </p:sp>
    </p:spTree>
    <p:extLst>
      <p:ext uri="{BB962C8B-B14F-4D97-AF65-F5344CB8AC3E}">
        <p14:creationId xmlns:p14="http://schemas.microsoft.com/office/powerpoint/2010/main" val="2710829635"/>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2 Columns 6 Topic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900000"/>
            <a:ext cx="2160000" cy="1296000"/>
          </a:xfrm>
        </p:spPr>
        <p:txBody>
          <a:bodyPr lIns="0" tIns="36000" rIns="72000" bIns="36000" anchor="b">
            <a:noAutofit/>
          </a:bodyPr>
          <a:lstStyle>
            <a:lvl1pPr>
              <a:defRPr sz="2400">
                <a:solidFill>
                  <a:srgbClr val="00A500"/>
                </a:solidFill>
              </a:defRPr>
            </a:lvl1pPr>
          </a:lstStyle>
          <a:p>
            <a:r>
              <a:rPr lang="en-US"/>
              <a:t>Click to edit Master title style</a:t>
            </a:r>
            <a:endParaRPr lang="de-DE"/>
          </a:p>
        </p:txBody>
      </p:sp>
      <p:sp>
        <p:nvSpPr>
          <p:cNvPr id="6" name="Text Placeholder 3">
            <a:extLst>
              <a:ext uri="{FF2B5EF4-FFF2-40B4-BE49-F238E27FC236}">
                <a16:creationId xmlns:a16="http://schemas.microsoft.com/office/drawing/2014/main" id="{B319D1B4-8642-4BAA-8964-48DC32304489}"/>
              </a:ext>
            </a:extLst>
          </p:cNvPr>
          <p:cNvSpPr>
            <a:spLocks noGrp="1"/>
          </p:cNvSpPr>
          <p:nvPr>
            <p:ph type="body" sz="quarter" idx="11" hasCustomPrompt="1"/>
          </p:nvPr>
        </p:nvSpPr>
        <p:spPr>
          <a:xfrm>
            <a:off x="3959932" y="154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7" name="Text Placeholder 3">
            <a:extLst>
              <a:ext uri="{FF2B5EF4-FFF2-40B4-BE49-F238E27FC236}">
                <a16:creationId xmlns:a16="http://schemas.microsoft.com/office/drawing/2014/main" id="{C6890209-A93D-4EE5-A622-E807B6CAE1EC}"/>
              </a:ext>
            </a:extLst>
          </p:cNvPr>
          <p:cNvSpPr>
            <a:spLocks noGrp="1"/>
          </p:cNvSpPr>
          <p:nvPr>
            <p:ph type="body" sz="quarter" idx="12" hasCustomPrompt="1"/>
          </p:nvPr>
        </p:nvSpPr>
        <p:spPr>
          <a:xfrm>
            <a:off x="3959932" y="183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sp>
        <p:nvSpPr>
          <p:cNvPr id="9" name="Text Placeholder 3">
            <a:extLst>
              <a:ext uri="{FF2B5EF4-FFF2-40B4-BE49-F238E27FC236}">
                <a16:creationId xmlns:a16="http://schemas.microsoft.com/office/drawing/2014/main" id="{4A7B4A80-90B6-48E9-B3AB-AC00E3BC980D}"/>
              </a:ext>
            </a:extLst>
          </p:cNvPr>
          <p:cNvSpPr>
            <a:spLocks noGrp="1"/>
          </p:cNvSpPr>
          <p:nvPr>
            <p:ph type="body" sz="quarter" idx="13" hasCustomPrompt="1"/>
          </p:nvPr>
        </p:nvSpPr>
        <p:spPr>
          <a:xfrm>
            <a:off x="3959932" y="226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10" name="Text Placeholder 3">
            <a:extLst>
              <a:ext uri="{FF2B5EF4-FFF2-40B4-BE49-F238E27FC236}">
                <a16:creationId xmlns:a16="http://schemas.microsoft.com/office/drawing/2014/main" id="{6AAE7F18-4924-4A9F-B55F-EF4B52D4EE5F}"/>
              </a:ext>
            </a:extLst>
          </p:cNvPr>
          <p:cNvSpPr>
            <a:spLocks noGrp="1"/>
          </p:cNvSpPr>
          <p:nvPr>
            <p:ph type="body" sz="quarter" idx="14" hasCustomPrompt="1"/>
          </p:nvPr>
        </p:nvSpPr>
        <p:spPr>
          <a:xfrm>
            <a:off x="3959932" y="255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1" name="Text Placeholder 3">
            <a:extLst>
              <a:ext uri="{FF2B5EF4-FFF2-40B4-BE49-F238E27FC236}">
                <a16:creationId xmlns:a16="http://schemas.microsoft.com/office/drawing/2014/main" id="{4ED23AAB-781D-4952-B09A-9120A2D9307F}"/>
              </a:ext>
            </a:extLst>
          </p:cNvPr>
          <p:cNvSpPr>
            <a:spLocks noGrp="1"/>
          </p:cNvSpPr>
          <p:nvPr>
            <p:ph type="body" sz="quarter" idx="15" hasCustomPrompt="1"/>
          </p:nvPr>
        </p:nvSpPr>
        <p:spPr>
          <a:xfrm>
            <a:off x="3959932" y="298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Lunch</a:t>
            </a:r>
            <a:endParaRPr lang="en-DE"/>
          </a:p>
        </p:txBody>
      </p:sp>
      <p:sp>
        <p:nvSpPr>
          <p:cNvPr id="12" name="Text Placeholder 3">
            <a:extLst>
              <a:ext uri="{FF2B5EF4-FFF2-40B4-BE49-F238E27FC236}">
                <a16:creationId xmlns:a16="http://schemas.microsoft.com/office/drawing/2014/main" id="{28E1C371-90F3-4B3C-9C28-922511E805AB}"/>
              </a:ext>
            </a:extLst>
          </p:cNvPr>
          <p:cNvSpPr>
            <a:spLocks noGrp="1"/>
          </p:cNvSpPr>
          <p:nvPr>
            <p:ph type="body" sz="quarter" idx="16" hasCustomPrompt="1"/>
          </p:nvPr>
        </p:nvSpPr>
        <p:spPr>
          <a:xfrm>
            <a:off x="3959932" y="327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3" name="Text Placeholder 3">
            <a:extLst>
              <a:ext uri="{FF2B5EF4-FFF2-40B4-BE49-F238E27FC236}">
                <a16:creationId xmlns:a16="http://schemas.microsoft.com/office/drawing/2014/main" id="{3CBD392E-141D-482C-B522-09A00BE92E01}"/>
              </a:ext>
            </a:extLst>
          </p:cNvPr>
          <p:cNvSpPr>
            <a:spLocks noGrp="1"/>
          </p:cNvSpPr>
          <p:nvPr>
            <p:ph type="body" sz="quarter" idx="17" hasCustomPrompt="1"/>
          </p:nvPr>
        </p:nvSpPr>
        <p:spPr>
          <a:xfrm>
            <a:off x="3959932" y="370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4" name="Text Placeholder 3">
            <a:extLst>
              <a:ext uri="{FF2B5EF4-FFF2-40B4-BE49-F238E27FC236}">
                <a16:creationId xmlns:a16="http://schemas.microsoft.com/office/drawing/2014/main" id="{2F46E957-10D9-49E8-AAF3-7B962038BA3F}"/>
              </a:ext>
            </a:extLst>
          </p:cNvPr>
          <p:cNvSpPr>
            <a:spLocks noGrp="1"/>
          </p:cNvSpPr>
          <p:nvPr>
            <p:ph type="body" sz="quarter" idx="18" hasCustomPrompt="1"/>
          </p:nvPr>
        </p:nvSpPr>
        <p:spPr>
          <a:xfrm>
            <a:off x="3959932" y="399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5" name="Text Placeholder 3">
            <a:extLst>
              <a:ext uri="{FF2B5EF4-FFF2-40B4-BE49-F238E27FC236}">
                <a16:creationId xmlns:a16="http://schemas.microsoft.com/office/drawing/2014/main" id="{E60EFF69-36B1-4FB9-A581-A6FCA56A196A}"/>
              </a:ext>
            </a:extLst>
          </p:cNvPr>
          <p:cNvSpPr>
            <a:spLocks noGrp="1"/>
          </p:cNvSpPr>
          <p:nvPr>
            <p:ph type="body" sz="quarter" idx="19" hasCustomPrompt="1"/>
          </p:nvPr>
        </p:nvSpPr>
        <p:spPr>
          <a:xfrm>
            <a:off x="3959932" y="44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Afternoon</a:t>
            </a:r>
            <a:endParaRPr lang="en-DE"/>
          </a:p>
        </p:txBody>
      </p:sp>
      <p:sp>
        <p:nvSpPr>
          <p:cNvPr id="16" name="Text Placeholder 3">
            <a:extLst>
              <a:ext uri="{FF2B5EF4-FFF2-40B4-BE49-F238E27FC236}">
                <a16:creationId xmlns:a16="http://schemas.microsoft.com/office/drawing/2014/main" id="{9836EBD4-ADB8-4A13-8EB8-4C44BC7F6900}"/>
              </a:ext>
            </a:extLst>
          </p:cNvPr>
          <p:cNvSpPr>
            <a:spLocks noGrp="1"/>
          </p:cNvSpPr>
          <p:nvPr>
            <p:ph type="body" sz="quarter" idx="20" hasCustomPrompt="1"/>
          </p:nvPr>
        </p:nvSpPr>
        <p:spPr>
          <a:xfrm>
            <a:off x="3959932" y="47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endParaRPr lang="en-DE"/>
          </a:p>
        </p:txBody>
      </p:sp>
      <p:sp>
        <p:nvSpPr>
          <p:cNvPr id="17" name="Textfeld 16">
            <a:extLst>
              <a:ext uri="{FF2B5EF4-FFF2-40B4-BE49-F238E27FC236}">
                <a16:creationId xmlns:a16="http://schemas.microsoft.com/office/drawing/2014/main" id="{95B1CD70-99CE-4129-A102-A1A8162FEF6B}"/>
              </a:ext>
            </a:extLst>
          </p:cNvPr>
          <p:cNvSpPr txBox="1"/>
          <p:nvPr userDrawn="1"/>
        </p:nvSpPr>
        <p:spPr>
          <a:xfrm>
            <a:off x="3131932" y="144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2</a:t>
            </a:r>
          </a:p>
        </p:txBody>
      </p:sp>
      <p:sp>
        <p:nvSpPr>
          <p:cNvPr id="18" name="Textfeld 17">
            <a:extLst>
              <a:ext uri="{FF2B5EF4-FFF2-40B4-BE49-F238E27FC236}">
                <a16:creationId xmlns:a16="http://schemas.microsoft.com/office/drawing/2014/main" id="{CAD46920-0D7D-4571-BFA6-BDF528129B00}"/>
              </a:ext>
            </a:extLst>
          </p:cNvPr>
          <p:cNvSpPr txBox="1"/>
          <p:nvPr userDrawn="1"/>
        </p:nvSpPr>
        <p:spPr>
          <a:xfrm>
            <a:off x="3131932" y="216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3</a:t>
            </a:r>
          </a:p>
        </p:txBody>
      </p:sp>
      <p:sp>
        <p:nvSpPr>
          <p:cNvPr id="19" name="Textfeld 18">
            <a:extLst>
              <a:ext uri="{FF2B5EF4-FFF2-40B4-BE49-F238E27FC236}">
                <a16:creationId xmlns:a16="http://schemas.microsoft.com/office/drawing/2014/main" id="{A9A6977D-C235-4684-96EA-4F42802643FF}"/>
              </a:ext>
            </a:extLst>
          </p:cNvPr>
          <p:cNvSpPr txBox="1"/>
          <p:nvPr userDrawn="1"/>
        </p:nvSpPr>
        <p:spPr>
          <a:xfrm>
            <a:off x="3131932" y="288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4</a:t>
            </a:r>
          </a:p>
        </p:txBody>
      </p:sp>
      <p:sp>
        <p:nvSpPr>
          <p:cNvPr id="20" name="Textfeld 19">
            <a:extLst>
              <a:ext uri="{FF2B5EF4-FFF2-40B4-BE49-F238E27FC236}">
                <a16:creationId xmlns:a16="http://schemas.microsoft.com/office/drawing/2014/main" id="{F75E666A-2C6F-4111-AFA0-7078416D2CEC}"/>
              </a:ext>
            </a:extLst>
          </p:cNvPr>
          <p:cNvSpPr txBox="1"/>
          <p:nvPr userDrawn="1"/>
        </p:nvSpPr>
        <p:spPr>
          <a:xfrm>
            <a:off x="3131932" y="360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5</a:t>
            </a:r>
          </a:p>
        </p:txBody>
      </p:sp>
      <p:sp>
        <p:nvSpPr>
          <p:cNvPr id="21" name="Textfeld 20">
            <a:extLst>
              <a:ext uri="{FF2B5EF4-FFF2-40B4-BE49-F238E27FC236}">
                <a16:creationId xmlns:a16="http://schemas.microsoft.com/office/drawing/2014/main" id="{7A04DB43-C670-4589-A6E9-6AEA397C33C7}"/>
              </a:ext>
            </a:extLst>
          </p:cNvPr>
          <p:cNvSpPr txBox="1"/>
          <p:nvPr userDrawn="1"/>
        </p:nvSpPr>
        <p:spPr>
          <a:xfrm>
            <a:off x="3131932" y="43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6</a:t>
            </a:r>
          </a:p>
        </p:txBody>
      </p:sp>
      <p:cxnSp>
        <p:nvCxnSpPr>
          <p:cNvPr id="23" name="Gerader Verbinder 22">
            <a:extLst>
              <a:ext uri="{FF2B5EF4-FFF2-40B4-BE49-F238E27FC236}">
                <a16:creationId xmlns:a16="http://schemas.microsoft.com/office/drawing/2014/main" id="{6E01A0BD-F003-441F-B704-F17BC79EE7D1}"/>
              </a:ext>
            </a:extLst>
          </p:cNvPr>
          <p:cNvCxnSpPr/>
          <p:nvPr userDrawn="1"/>
        </p:nvCxnSpPr>
        <p:spPr>
          <a:xfrm>
            <a:off x="3131932" y="216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1E21F41-2C4D-407C-8EAA-42E079883DC5}"/>
              </a:ext>
            </a:extLst>
          </p:cNvPr>
          <p:cNvCxnSpPr/>
          <p:nvPr userDrawn="1"/>
        </p:nvCxnSpPr>
        <p:spPr>
          <a:xfrm>
            <a:off x="3131932" y="288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BC28D44C-FBB6-4058-B81D-7B4B14E97829}"/>
              </a:ext>
            </a:extLst>
          </p:cNvPr>
          <p:cNvCxnSpPr/>
          <p:nvPr userDrawn="1"/>
        </p:nvCxnSpPr>
        <p:spPr>
          <a:xfrm>
            <a:off x="3131932" y="360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65D27FA8-0335-4A43-9704-F3C4B12C1D2E}"/>
              </a:ext>
            </a:extLst>
          </p:cNvPr>
          <p:cNvCxnSpPr/>
          <p:nvPr userDrawn="1"/>
        </p:nvCxnSpPr>
        <p:spPr>
          <a:xfrm>
            <a:off x="3131932" y="432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cxnSp>
        <p:nvCxnSpPr>
          <p:cNvPr id="29" name="Gerader Verbinder 28">
            <a:extLst>
              <a:ext uri="{FF2B5EF4-FFF2-40B4-BE49-F238E27FC236}">
                <a16:creationId xmlns:a16="http://schemas.microsoft.com/office/drawing/2014/main" id="{5CC20B8C-A923-4FF6-8594-975EEBB3CC66}"/>
              </a:ext>
            </a:extLst>
          </p:cNvPr>
          <p:cNvCxnSpPr>
            <a:cxnSpLocks/>
          </p:cNvCxnSpPr>
          <p:nvPr userDrawn="1"/>
        </p:nvCxnSpPr>
        <p:spPr>
          <a:xfrm>
            <a:off x="3851932" y="720000"/>
            <a:ext cx="0" cy="432000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2" name="Textfeld 31">
            <a:extLst>
              <a:ext uri="{FF2B5EF4-FFF2-40B4-BE49-F238E27FC236}">
                <a16:creationId xmlns:a16="http://schemas.microsoft.com/office/drawing/2014/main" id="{8EE9D28C-6A5A-4507-8F0B-47891162DFFF}"/>
              </a:ext>
            </a:extLst>
          </p:cNvPr>
          <p:cNvSpPr txBox="1"/>
          <p:nvPr userDrawn="1"/>
        </p:nvSpPr>
        <p:spPr>
          <a:xfrm>
            <a:off x="3131932" y="720000"/>
            <a:ext cx="720000" cy="720000"/>
          </a:xfrm>
          <a:prstGeom prst="rect">
            <a:avLst/>
          </a:prstGeom>
          <a:noFill/>
        </p:spPr>
        <p:txBody>
          <a:bodyPr wrap="none" lIns="0" tIns="0" rIns="0" bIns="0" rtlCol="0" anchor="ctr">
            <a:noAutofit/>
          </a:bodyPr>
          <a:lstStyle/>
          <a:p>
            <a:pPr algn="ctr"/>
            <a:r>
              <a:rPr lang="de-DE" sz="4400">
                <a:solidFill>
                  <a:srgbClr val="00A500"/>
                </a:solidFill>
                <a:latin typeface="Segoe UI Light" panose="020B0502040204020203" pitchFamily="34" charset="0"/>
                <a:cs typeface="Segoe UI Light" panose="020B0502040204020203" pitchFamily="34" charset="0"/>
              </a:rPr>
              <a:t>1</a:t>
            </a:r>
          </a:p>
        </p:txBody>
      </p:sp>
      <p:sp>
        <p:nvSpPr>
          <p:cNvPr id="33" name="Text Placeholder 3">
            <a:extLst>
              <a:ext uri="{FF2B5EF4-FFF2-40B4-BE49-F238E27FC236}">
                <a16:creationId xmlns:a16="http://schemas.microsoft.com/office/drawing/2014/main" id="{88A9664F-0ED5-4D30-82A6-946DC2CFA639}"/>
              </a:ext>
            </a:extLst>
          </p:cNvPr>
          <p:cNvSpPr>
            <a:spLocks noGrp="1"/>
          </p:cNvSpPr>
          <p:nvPr>
            <p:ph type="body" sz="quarter" idx="21" hasCustomPrompt="1"/>
          </p:nvPr>
        </p:nvSpPr>
        <p:spPr>
          <a:xfrm>
            <a:off x="3959932" y="828000"/>
            <a:ext cx="4680000" cy="288000"/>
          </a:xfrm>
        </p:spPr>
        <p:txBody>
          <a:bodyPr>
            <a:noAutofit/>
          </a:bodyPr>
          <a:lstStyle>
            <a:lvl1pPr marL="0" indent="0">
              <a:buNone/>
              <a:defRPr sz="1600">
                <a:solidFill>
                  <a:srgbClr val="00A500"/>
                </a:solidFill>
                <a:latin typeface="Segoe UI Semilight" panose="020B0402040204020203" pitchFamily="34" charset="0"/>
                <a:cs typeface="Segoe UI Semilight" panose="020B0402040204020203" pitchFamily="34" charset="0"/>
              </a:defRPr>
            </a:lvl1pPr>
          </a:lstStyle>
          <a:p>
            <a:pPr lvl="0"/>
            <a:r>
              <a:rPr lang="en-US"/>
              <a:t>Topic in Agenda Morning</a:t>
            </a:r>
            <a:endParaRPr lang="en-DE"/>
          </a:p>
        </p:txBody>
      </p:sp>
      <p:sp>
        <p:nvSpPr>
          <p:cNvPr id="34" name="Text Placeholder 3">
            <a:extLst>
              <a:ext uri="{FF2B5EF4-FFF2-40B4-BE49-F238E27FC236}">
                <a16:creationId xmlns:a16="http://schemas.microsoft.com/office/drawing/2014/main" id="{2EBD7D2D-EAA7-4BC5-8827-241F19B18FBA}"/>
              </a:ext>
            </a:extLst>
          </p:cNvPr>
          <p:cNvSpPr>
            <a:spLocks noGrp="1"/>
          </p:cNvSpPr>
          <p:nvPr>
            <p:ph type="body" sz="quarter" idx="22" hasCustomPrompt="1"/>
          </p:nvPr>
        </p:nvSpPr>
        <p:spPr>
          <a:xfrm>
            <a:off x="3959932" y="1116000"/>
            <a:ext cx="4680000" cy="288000"/>
          </a:xfrm>
        </p:spPr>
        <p:txBody>
          <a:bodyPr>
            <a:normAutofit/>
          </a:bodyPr>
          <a:lstStyle>
            <a:lvl1pPr marL="0" indent="0">
              <a:spcBef>
                <a:spcPts val="0"/>
              </a:spcBef>
              <a:buNone/>
              <a:defRPr sz="1200">
                <a:solidFill>
                  <a:schemeClr val="tx1"/>
                </a:solidFill>
                <a:latin typeface="Segoe UI Light" panose="020B0502040204020203" pitchFamily="34" charset="0"/>
                <a:cs typeface="Segoe UI Light" panose="020B0502040204020203" pitchFamily="34" charset="0"/>
              </a:defRPr>
            </a:lvl1pPr>
          </a:lstStyle>
          <a:p>
            <a:pPr lvl="0"/>
            <a:r>
              <a:rPr lang="en-US"/>
              <a:t>Explanation 1: HR for Dynamics improved XXX</a:t>
            </a:r>
          </a:p>
        </p:txBody>
      </p:sp>
      <p:cxnSp>
        <p:nvCxnSpPr>
          <p:cNvPr id="35" name="Gerader Verbinder 34">
            <a:extLst>
              <a:ext uri="{FF2B5EF4-FFF2-40B4-BE49-F238E27FC236}">
                <a16:creationId xmlns:a16="http://schemas.microsoft.com/office/drawing/2014/main" id="{3088934E-F456-431F-BF5A-BF6D3F3DBEE4}"/>
              </a:ext>
            </a:extLst>
          </p:cNvPr>
          <p:cNvCxnSpPr/>
          <p:nvPr userDrawn="1"/>
        </p:nvCxnSpPr>
        <p:spPr>
          <a:xfrm>
            <a:off x="3131932" y="1440000"/>
            <a:ext cx="5400000" cy="0"/>
          </a:xfrm>
          <a:prstGeom prst="line">
            <a:avLst/>
          </a:prstGeom>
          <a:ln w="12700">
            <a:solidFill>
              <a:srgbClr val="BFBFBF"/>
            </a:solidFill>
          </a:ln>
        </p:spPr>
        <p:style>
          <a:lnRef idx="1">
            <a:schemeClr val="accent1"/>
          </a:lnRef>
          <a:fillRef idx="0">
            <a:schemeClr val="accent1"/>
          </a:fillRef>
          <a:effectRef idx="0">
            <a:schemeClr val="accent1"/>
          </a:effectRef>
          <a:fontRef idx="minor">
            <a:schemeClr val="tx1"/>
          </a:fontRef>
        </p:style>
      </p:cxnSp>
      <p:sp>
        <p:nvSpPr>
          <p:cNvPr id="36" name="Untertitel 2">
            <a:extLst>
              <a:ext uri="{FF2B5EF4-FFF2-40B4-BE49-F238E27FC236}">
                <a16:creationId xmlns:a16="http://schemas.microsoft.com/office/drawing/2014/main" id="{720CF3E0-C53D-4347-ABC8-3B368E11AC32}"/>
              </a:ext>
            </a:extLst>
          </p:cNvPr>
          <p:cNvSpPr>
            <a:spLocks noGrp="1"/>
          </p:cNvSpPr>
          <p:nvPr>
            <p:ph type="subTitle" idx="1"/>
          </p:nvPr>
        </p:nvSpPr>
        <p:spPr>
          <a:xfrm>
            <a:off x="252000" y="2232000"/>
            <a:ext cx="2160000" cy="2880000"/>
          </a:xfrm>
        </p:spPr>
        <p:txBody>
          <a:bodyPr lIns="0" tIns="0" rIns="0" bIns="0">
            <a:noAutofit/>
          </a:bodyPr>
          <a:lstStyle>
            <a:lvl1pPr marL="0" indent="0" algn="l">
              <a:lnSpc>
                <a:spcPct val="100000"/>
              </a:lnSpc>
              <a:buNone/>
              <a:defRPr sz="1800">
                <a:solidFill>
                  <a:srgbClr val="00A500"/>
                </a:solidFill>
                <a:latin typeface="Segoe UI Light" panose="020B0502040204020203" pitchFamily="34" charset="0"/>
                <a:cs typeface="Segoe UI Light"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DE"/>
          </a:p>
        </p:txBody>
      </p:sp>
    </p:spTree>
    <p:extLst>
      <p:ext uri="{BB962C8B-B14F-4D97-AF65-F5344CB8AC3E}">
        <p14:creationId xmlns:p14="http://schemas.microsoft.com/office/powerpoint/2010/main" val="4140703771"/>
      </p:ext>
    </p:extLst>
  </p:cSld>
  <p:clrMapOvr>
    <a:masterClrMapping/>
  </p:clrMapOvr>
  <p:extLst>
    <p:ext uri="{DCECCB84-F9BA-43D5-87BE-67443E8EF086}">
      <p15:sldGuideLst xmlns:p15="http://schemas.microsoft.com/office/powerpoint/2012/main">
        <p15:guide id="1" orient="horz" pos="1256">
          <p15:clr>
            <a:srgbClr val="FBAE40"/>
          </p15:clr>
        </p15:guide>
        <p15:guide id="2" pos="2880">
          <p15:clr>
            <a:srgbClr val="FBAE40"/>
          </p15:clr>
        </p15:guide>
        <p15:guide id="3" orient="horz" pos="1029">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HR Layout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406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896036" y="1165312"/>
            <a:ext cx="4068000" cy="294302"/>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406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Pro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latin typeface="Segoe UI" panose="020B0502040204020203" pitchFamily="34" charset="0"/>
                <a:cs typeface="Segoe UI" panose="020B0502040204020203" pitchFamily="34" charset="0"/>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76E9D292-E618-4963-9E86-5C5925561AE9}"/>
              </a:ext>
            </a:extLst>
          </p:cNvPr>
          <p:cNvSpPr>
            <a:spLocks noGrp="1"/>
          </p:cNvSpPr>
          <p:nvPr>
            <p:ph type="pic" sz="quarter" idx="12"/>
          </p:nvPr>
        </p:nvSpPr>
        <p:spPr>
          <a:xfrm>
            <a:off x="4448175" y="0"/>
            <a:ext cx="4695825" cy="5715000"/>
          </a:xfrm>
        </p:spPr>
        <p:txBody>
          <a:bodyPr/>
          <a:lstStyle/>
          <a:p>
            <a:endParaRPr lang="en-DE"/>
          </a:p>
        </p:txBody>
      </p:sp>
    </p:spTree>
    <p:extLst>
      <p:ext uri="{BB962C8B-B14F-4D97-AF65-F5344CB8AC3E}">
        <p14:creationId xmlns:p14="http://schemas.microsoft.com/office/powerpoint/2010/main" val="148471257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HR Layout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1520" y="252000"/>
            <a:ext cx="5508000" cy="792000"/>
          </a:xfrm>
          <a:prstGeom prst="rect">
            <a:avLst/>
          </a:prstGeom>
          <a:noFill/>
          <a:ln>
            <a:noFill/>
          </a:ln>
        </p:spPr>
        <p:txBody>
          <a:bodyPr wrap="square" lIns="0" tIns="36000" rIns="0" bIns="36000" anchor="b">
            <a:spAutoFit/>
          </a:bodyPr>
          <a:lstStyle>
            <a:lvl1pPr algn="l">
              <a:defRPr sz="2800">
                <a:solidFill>
                  <a:srgbClr val="00A500"/>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6840252" y="1093304"/>
            <a:ext cx="1943604" cy="737501"/>
          </a:xfrm>
          <a:prstGeom prst="rect">
            <a:avLst/>
          </a:prstGeom>
          <a:noFill/>
          <a:ln>
            <a:noFill/>
          </a:ln>
        </p:spPr>
        <p:txBody>
          <a:bodyPr wrap="square" lIns="0" tIns="36000" rIns="0" bIns="36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7" name="Inhaltsplatzhalter 2">
            <a:extLst>
              <a:ext uri="{FF2B5EF4-FFF2-40B4-BE49-F238E27FC236}">
                <a16:creationId xmlns:a16="http://schemas.microsoft.com/office/drawing/2014/main" id="{D2DE8475-4D6B-48E3-857A-BC6AAAD2D63E}"/>
              </a:ext>
            </a:extLst>
          </p:cNvPr>
          <p:cNvSpPr>
            <a:spLocks noGrp="1"/>
          </p:cNvSpPr>
          <p:nvPr>
            <p:ph idx="11"/>
          </p:nvPr>
        </p:nvSpPr>
        <p:spPr>
          <a:xfrm>
            <a:off x="252000" y="1044000"/>
            <a:ext cx="5508000" cy="4140000"/>
          </a:xfrm>
        </p:spPr>
        <p:txBody>
          <a:bodyPr lIns="0" tIns="36000" rIns="0" bIns="3600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sz="1400">
                <a:solidFill>
                  <a:srgbClr val="00A500"/>
                </a:solidFill>
                <a:latin typeface="Segoe UI" panose="020B0502040204020203" pitchFamily="34" charset="0"/>
                <a:cs typeface="Segoe UI" panose="020B0502040204020203" pitchFamily="34" charset="0"/>
              </a:defRPr>
            </a:lvl2pPr>
            <a:lvl3pPr marL="0" indent="0">
              <a:lnSpc>
                <a:spcPct val="100000"/>
              </a:lnSpc>
              <a:spcBef>
                <a:spcPts val="200"/>
              </a:spcBef>
              <a:spcAft>
                <a:spcPts val="100"/>
              </a:spcAft>
              <a:buNone/>
              <a:defRPr sz="1200">
                <a:solidFill>
                  <a:srgbClr val="00A500"/>
                </a:solidFill>
              </a:defRPr>
            </a:lvl3pPr>
            <a:lvl4pPr marL="0" indent="0">
              <a:lnSpc>
                <a:spcPct val="100000"/>
              </a:lnSpc>
              <a:spcBef>
                <a:spcPts val="100"/>
              </a:spcBef>
              <a:spcAft>
                <a:spcPts val="100"/>
              </a:spcAft>
              <a:buNone/>
              <a:defRPr sz="1200">
                <a:solidFill>
                  <a:schemeClr val="tx1"/>
                </a:solidFill>
              </a:defRPr>
            </a:lvl4pPr>
            <a:lvl5pPr marL="0" indent="0">
              <a:lnSpc>
                <a:spcPct val="100000"/>
              </a:lnSpc>
              <a:spcBef>
                <a:spcPts val="100"/>
              </a:spcBef>
              <a:spcAft>
                <a:spcPts val="100"/>
              </a:spcAft>
              <a:buNone/>
              <a:defRPr sz="1050">
                <a:solidFill>
                  <a:schemeClr val="tx1"/>
                </a:solidFill>
              </a:defRPr>
            </a:lvl5pPr>
          </a:lstStyle>
          <a:p>
            <a:pPr lvl="0"/>
            <a:r>
              <a:rPr lang="de-DE"/>
              <a:t>Mastertextformat bearbeiten</a:t>
            </a:r>
          </a:p>
          <a:p>
            <a:pPr lvl="1"/>
            <a:r>
              <a:rPr lang="de-DE"/>
              <a:t>Master</a:t>
            </a:r>
          </a:p>
          <a:p>
            <a:pPr lvl="2"/>
            <a:r>
              <a:rPr lang="de-DE"/>
              <a:t>Master</a:t>
            </a:r>
          </a:p>
          <a:p>
            <a:pPr lvl="3"/>
            <a:r>
              <a:rPr lang="de-DE"/>
              <a:t>Master</a:t>
            </a:r>
          </a:p>
          <a:p>
            <a:pPr lvl="4"/>
            <a:r>
              <a:rPr lang="de-DE"/>
              <a:t>Master</a:t>
            </a:r>
          </a:p>
        </p:txBody>
      </p:sp>
      <p:sp>
        <p:nvSpPr>
          <p:cNvPr id="5" name="Picture Placeholder 4">
            <a:extLst>
              <a:ext uri="{FF2B5EF4-FFF2-40B4-BE49-F238E27FC236}">
                <a16:creationId xmlns:a16="http://schemas.microsoft.com/office/drawing/2014/main" id="{6F6FE6CE-F5C8-4A0A-A73B-37B5D0E6FBCB}"/>
              </a:ext>
            </a:extLst>
          </p:cNvPr>
          <p:cNvSpPr>
            <a:spLocks noGrp="1"/>
          </p:cNvSpPr>
          <p:nvPr>
            <p:ph type="pic" sz="quarter" idx="12"/>
          </p:nvPr>
        </p:nvSpPr>
        <p:spPr>
          <a:xfrm>
            <a:off x="5880100" y="0"/>
            <a:ext cx="3263900" cy="5715000"/>
          </a:xfrm>
        </p:spPr>
        <p:txBody>
          <a:bodyPr/>
          <a:lstStyle/>
          <a:p>
            <a:endParaRPr lang="en-DE"/>
          </a:p>
        </p:txBody>
      </p:sp>
    </p:spTree>
    <p:extLst>
      <p:ext uri="{BB962C8B-B14F-4D97-AF65-F5344CB8AC3E}">
        <p14:creationId xmlns:p14="http://schemas.microsoft.com/office/powerpoint/2010/main" val="407500785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nfographic with Tit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B92D91-3324-411F-9D4D-B8ED91F40250}"/>
              </a:ext>
            </a:extLst>
          </p:cNvPr>
          <p:cNvSpPr>
            <a:spLocks noGrp="1"/>
          </p:cNvSpPr>
          <p:nvPr>
            <p:ph type="ctrTitle"/>
          </p:nvPr>
        </p:nvSpPr>
        <p:spPr>
          <a:xfrm>
            <a:off x="252000" y="0"/>
            <a:ext cx="8640000" cy="720000"/>
          </a:xfrm>
        </p:spPr>
        <p:txBody>
          <a:bodyPr lIns="0" tIns="0" rIns="0" bIns="0" anchor="ctr">
            <a:noAutofit/>
          </a:bodyPr>
          <a:lstStyle>
            <a:lvl1pPr algn="l">
              <a:defRPr sz="3200">
                <a:solidFill>
                  <a:srgbClr val="00A500"/>
                </a:solidFill>
              </a:defRPr>
            </a:lvl1pPr>
          </a:lstStyle>
          <a:p>
            <a:r>
              <a:rPr lang="de-DE"/>
              <a:t>Mastertitelformat bearbeiten</a:t>
            </a:r>
          </a:p>
        </p:txBody>
      </p:sp>
      <p:cxnSp>
        <p:nvCxnSpPr>
          <p:cNvPr id="7" name="Gerader Verbinder 6">
            <a:extLst>
              <a:ext uri="{FF2B5EF4-FFF2-40B4-BE49-F238E27FC236}">
                <a16:creationId xmlns:a16="http://schemas.microsoft.com/office/drawing/2014/main" id="{B37020A9-DD3C-48D7-85D1-5E7DDD5838E4}"/>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388675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HR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3156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HR Text with Headlin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86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602167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HR Compare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2136A5-2743-4BDD-A6CF-F9183BBD17D6}"/>
              </a:ext>
            </a:extLst>
          </p:cNvPr>
          <p:cNvSpPr>
            <a:spLocks noGrp="1"/>
          </p:cNvSpPr>
          <p:nvPr>
            <p:ph type="title"/>
          </p:nvPr>
        </p:nvSpPr>
        <p:spPr>
          <a:xfrm>
            <a:off x="252000" y="0"/>
            <a:ext cx="8640000" cy="720000"/>
          </a:xfrm>
        </p:spPr>
        <p:txBody>
          <a:bodyPr lIns="0" tIns="0" rIns="0" bIns="0">
            <a:noAutofit/>
          </a:bodyPr>
          <a:lstStyle>
            <a:lvl1pPr>
              <a:defRPr sz="3200">
                <a:solidFill>
                  <a:srgbClr val="00A500"/>
                </a:solidFill>
              </a:defRPr>
            </a:lvl1pPr>
          </a:lstStyle>
          <a:p>
            <a:r>
              <a:rPr lang="de-DE"/>
              <a:t>Mastertitelformat bearbeiten</a:t>
            </a:r>
          </a:p>
        </p:txBody>
      </p:sp>
      <p:sp>
        <p:nvSpPr>
          <p:cNvPr id="3" name="Inhaltsplatzhalter 2">
            <a:extLst>
              <a:ext uri="{FF2B5EF4-FFF2-40B4-BE49-F238E27FC236}">
                <a16:creationId xmlns:a16="http://schemas.microsoft.com/office/drawing/2014/main" id="{DE5F014F-C479-45EF-AE36-D5F09F90F1BB}"/>
              </a:ext>
            </a:extLst>
          </p:cNvPr>
          <p:cNvSpPr>
            <a:spLocks noGrp="1"/>
          </p:cNvSpPr>
          <p:nvPr>
            <p:ph idx="1"/>
          </p:nvPr>
        </p:nvSpPr>
        <p:spPr>
          <a:xfrm>
            <a:off x="2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8" name="Gerader Verbinder 7">
            <a:extLst>
              <a:ext uri="{FF2B5EF4-FFF2-40B4-BE49-F238E27FC236}">
                <a16:creationId xmlns:a16="http://schemas.microsoft.com/office/drawing/2014/main" id="{48C38C95-0EC2-433A-979D-15BCF93CC5D9}"/>
              </a:ext>
            </a:extLst>
          </p:cNvPr>
          <p:cNvCxnSpPr/>
          <p:nvPr userDrawn="1"/>
        </p:nvCxnSpPr>
        <p:spPr>
          <a:xfrm>
            <a:off x="252000" y="720000"/>
            <a:ext cx="864000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Inhaltsplatzhalter 2">
            <a:extLst>
              <a:ext uri="{FF2B5EF4-FFF2-40B4-BE49-F238E27FC236}">
                <a16:creationId xmlns:a16="http://schemas.microsoft.com/office/drawing/2014/main" id="{786929DA-1BBB-4E95-BE87-DA88B3E2EE2B}"/>
              </a:ext>
            </a:extLst>
          </p:cNvPr>
          <p:cNvSpPr>
            <a:spLocks noGrp="1"/>
          </p:cNvSpPr>
          <p:nvPr>
            <p:ph idx="10"/>
          </p:nvPr>
        </p:nvSpPr>
        <p:spPr>
          <a:xfrm>
            <a:off x="4752000" y="720000"/>
            <a:ext cx="4140000" cy="4608000"/>
          </a:xfrm>
        </p:spPr>
        <p:txBody>
          <a:bodyPr lIns="0" tIns="72000" rIns="0" bIns="0">
            <a:noAutofit/>
          </a:bodyPr>
          <a:lstStyle>
            <a:lvl1pPr marL="0" indent="0">
              <a:lnSpc>
                <a:spcPct val="100000"/>
              </a:lnSpc>
              <a:spcBef>
                <a:spcPts val="500"/>
              </a:spcBef>
              <a:spcAft>
                <a:spcPts val="200"/>
              </a:spcAft>
              <a:buNone/>
              <a:defRPr sz="1800">
                <a:solidFill>
                  <a:srgbClr val="00A500"/>
                </a:solidFill>
                <a:latin typeface="Segoe UI Semilight" panose="020B0402040204020203" pitchFamily="34" charset="0"/>
                <a:cs typeface="Segoe UI Semilight" panose="020B0402040204020203" pitchFamily="34" charset="0"/>
              </a:defRPr>
            </a:lvl1pPr>
            <a:lvl2pPr marL="0" indent="0">
              <a:lnSpc>
                <a:spcPct val="100000"/>
              </a:lnSpc>
              <a:spcBef>
                <a:spcPts val="300"/>
              </a:spcBef>
              <a:spcAft>
                <a:spcPts val="100"/>
              </a:spcAft>
              <a:buFontTx/>
              <a:buNone/>
              <a:defRPr lang="de-DE" sz="1400" kern="1200" dirty="0" smtClean="0">
                <a:solidFill>
                  <a:srgbClr val="00A500"/>
                </a:solidFill>
                <a:latin typeface="Segoe UI" panose="020B0502040204020203" pitchFamily="34" charset="0"/>
                <a:ea typeface="+mn-ea"/>
                <a:cs typeface="Segoe UI"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panose="020B0502040204020203" pitchFamily="34" charset="0"/>
                <a:ea typeface="+mn-ea"/>
                <a:cs typeface="Segoe UI"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Mastertextformat bearbeiten</a:t>
            </a:r>
          </a:p>
          <a:p>
            <a:pPr lvl="2"/>
            <a:r>
              <a:rPr lang="de-DE"/>
              <a:t>Mastertextformat bearbeiten</a:t>
            </a:r>
          </a:p>
          <a:p>
            <a:pPr lvl="3"/>
            <a:r>
              <a:rPr lang="de-DE"/>
              <a:t>Mastertextformat bearbeiten</a:t>
            </a:r>
          </a:p>
          <a:p>
            <a:pPr lvl="4"/>
            <a:r>
              <a:rPr lang="de-DE"/>
              <a:t>Mastertextformat bearbeiten</a:t>
            </a:r>
          </a:p>
          <a:p>
            <a:pPr lvl="1"/>
            <a:endParaRPr lang="de-DE"/>
          </a:p>
          <a:p>
            <a:pPr lvl="2"/>
            <a:endParaRPr lang="de-DE"/>
          </a:p>
          <a:p>
            <a:pPr lvl="3"/>
            <a:endParaRPr lang="de-DE"/>
          </a:p>
          <a:p>
            <a:pPr lvl="4"/>
            <a:endParaRPr lang="de-DE"/>
          </a:p>
        </p:txBody>
      </p:sp>
      <p:cxnSp>
        <p:nvCxnSpPr>
          <p:cNvPr id="6" name="Gerader Verbinder 5">
            <a:extLst>
              <a:ext uri="{FF2B5EF4-FFF2-40B4-BE49-F238E27FC236}">
                <a16:creationId xmlns:a16="http://schemas.microsoft.com/office/drawing/2014/main" id="{03B80F17-12A6-4BA8-B33C-A0A309797880}"/>
              </a:ext>
            </a:extLst>
          </p:cNvPr>
          <p:cNvCxnSpPr>
            <a:cxnSpLocks/>
          </p:cNvCxnSpPr>
          <p:nvPr userDrawn="1"/>
        </p:nvCxnSpPr>
        <p:spPr>
          <a:xfrm>
            <a:off x="4572000" y="972000"/>
            <a:ext cx="0" cy="43200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9685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HR Picture and Tex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73C222C1-22A4-4C07-99C8-1B32D149DA0A}"/>
              </a:ext>
            </a:extLst>
          </p:cNvPr>
          <p:cNvSpPr>
            <a:spLocks noGrp="1"/>
          </p:cNvSpPr>
          <p:nvPr>
            <p:ph type="pic" sz="quarter" idx="11"/>
          </p:nvPr>
        </p:nvSpPr>
        <p:spPr>
          <a:xfrm>
            <a:off x="0" y="0"/>
            <a:ext cx="9144000" cy="2857500"/>
          </a:xfrm>
        </p:spPr>
        <p:txBody>
          <a:bodyPr/>
          <a:lstStyle/>
          <a:p>
            <a:endParaRPr lang="en-DE"/>
          </a:p>
        </p:txBody>
      </p:sp>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10" name="Grafik 9" descr="Ein Bild, das Zeichnung enthält.&#10;&#10;Automatisch generierte Beschreibung">
            <a:extLst>
              <a:ext uri="{FF2B5EF4-FFF2-40B4-BE49-F238E27FC236}">
                <a16:creationId xmlns:a16="http://schemas.microsoft.com/office/drawing/2014/main" id="{B6C56E12-10DC-4E24-9DA0-183294941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
        <p:nvSpPr>
          <p:cNvPr id="9" name="Inhaltsplatzhalter 2">
            <a:extLst>
              <a:ext uri="{FF2B5EF4-FFF2-40B4-BE49-F238E27FC236}">
                <a16:creationId xmlns:a16="http://schemas.microsoft.com/office/drawing/2014/main" id="{CCC41D51-2506-46B6-9A35-72CE0505A088}"/>
              </a:ext>
            </a:extLst>
          </p:cNvPr>
          <p:cNvSpPr>
            <a:spLocks noGrp="1"/>
          </p:cNvSpPr>
          <p:nvPr>
            <p:ph idx="10"/>
          </p:nvPr>
        </p:nvSpPr>
        <p:spPr>
          <a:xfrm>
            <a:off x="252000" y="3060000"/>
            <a:ext cx="8640000" cy="2160000"/>
          </a:xfrm>
        </p:spPr>
        <p:txBody>
          <a:bodyPr lIns="0" tIns="72000" rIns="0" bIns="0">
            <a:noAutofit/>
          </a:bodyPr>
          <a:lstStyle>
            <a:lvl1pPr marL="0" indent="0">
              <a:lnSpc>
                <a:spcPct val="100000"/>
              </a:lnSpc>
              <a:spcBef>
                <a:spcPts val="500"/>
              </a:spcBef>
              <a:spcAft>
                <a:spcPts val="200"/>
              </a:spcAft>
              <a:buNone/>
              <a:defRPr sz="1800">
                <a:solidFill>
                  <a:srgbClr val="00A500"/>
                </a:solidFill>
              </a:defRPr>
            </a:lvl1pPr>
            <a:lvl2pPr marL="0" indent="0">
              <a:lnSpc>
                <a:spcPct val="100000"/>
              </a:lnSpc>
              <a:spcBef>
                <a:spcPts val="300"/>
              </a:spcBef>
              <a:spcAft>
                <a:spcPts val="100"/>
              </a:spcAft>
              <a:buFontTx/>
              <a:buNone/>
              <a:defRPr lang="de-DE" sz="1400" kern="1200" dirty="0" smtClean="0">
                <a:solidFill>
                  <a:srgbClr val="00A500"/>
                </a:solidFill>
                <a:latin typeface="Segoe UI Light" panose="020B0502040204020203" pitchFamily="34" charset="0"/>
                <a:ea typeface="+mn-ea"/>
                <a:cs typeface="Segoe UI Light" panose="020B0502040204020203" pitchFamily="34" charset="0"/>
              </a:defRPr>
            </a:lvl2pPr>
            <a:lvl3pPr marL="0" indent="0">
              <a:lnSpc>
                <a:spcPct val="100000"/>
              </a:lnSpc>
              <a:spcBef>
                <a:spcPts val="200"/>
              </a:spcBef>
              <a:spcAft>
                <a:spcPts val="100"/>
              </a:spcAft>
              <a:buNone/>
              <a:defRPr lang="de-DE" sz="1200" kern="1200" dirty="0">
                <a:solidFill>
                  <a:srgbClr val="00A500"/>
                </a:solidFill>
                <a:latin typeface="Segoe UI Light" panose="020B0502040204020203" pitchFamily="34" charset="0"/>
                <a:ea typeface="+mn-ea"/>
                <a:cs typeface="Segoe UI Light" panose="020B0502040204020203" pitchFamily="34" charset="0"/>
              </a:defRPr>
            </a:lvl3pPr>
            <a:lvl4pPr marL="0" indent="0">
              <a:lnSpc>
                <a:spcPct val="100000"/>
              </a:lnSpc>
              <a:spcBef>
                <a:spcPts val="100"/>
              </a:spcBef>
              <a:spcAft>
                <a:spcPts val="100"/>
              </a:spcAft>
              <a:buNone/>
              <a:defRPr sz="1200"/>
            </a:lvl4pPr>
            <a:lvl5pPr marL="0" indent="0">
              <a:lnSpc>
                <a:spcPct val="100000"/>
              </a:lnSpc>
              <a:spcBef>
                <a:spcPts val="100"/>
              </a:spcBef>
              <a:spcAft>
                <a:spcPts val="100"/>
              </a:spcAft>
              <a:buNone/>
              <a:defRPr sz="1050"/>
            </a:lvl5pPr>
          </a:lstStyle>
          <a:p>
            <a:pPr lvl="0"/>
            <a:r>
              <a:rPr lang="de-DE"/>
              <a:t>Mastertextformat bearbeiten</a:t>
            </a:r>
          </a:p>
          <a:p>
            <a:pPr lvl="1"/>
            <a:r>
              <a:rPr lang="de-DE"/>
              <a:t>Master</a:t>
            </a:r>
          </a:p>
          <a:p>
            <a:pPr lvl="2"/>
            <a:r>
              <a:rPr lang="de-DE"/>
              <a:t>Master</a:t>
            </a:r>
          </a:p>
          <a:p>
            <a:pPr lvl="3"/>
            <a:r>
              <a:rPr lang="de-DE"/>
              <a:t>Master</a:t>
            </a:r>
          </a:p>
          <a:p>
            <a:pPr lvl="4"/>
            <a:r>
              <a:rPr lang="de-DE"/>
              <a:t>Master</a:t>
            </a:r>
          </a:p>
          <a:p>
            <a:pPr lvl="1"/>
            <a:endParaRPr lang="de-DE"/>
          </a:p>
          <a:p>
            <a:pPr lvl="2"/>
            <a:endParaRPr lang="de-DE"/>
          </a:p>
          <a:p>
            <a:pPr lvl="3"/>
            <a:endParaRPr lang="de-DE"/>
          </a:p>
        </p:txBody>
      </p:sp>
    </p:spTree>
    <p:extLst>
      <p:ext uri="{BB962C8B-B14F-4D97-AF65-F5344CB8AC3E}">
        <p14:creationId xmlns:p14="http://schemas.microsoft.com/office/powerpoint/2010/main" val="4042926128"/>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Screenshot with green Messag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4535996" y="3433637"/>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4535996" y="4081636"/>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174615263"/>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taff Administration">
    <p:spTree>
      <p:nvGrpSpPr>
        <p:cNvPr id="1" name=""/>
        <p:cNvGrpSpPr/>
        <p:nvPr/>
      </p:nvGrpSpPr>
      <p:grpSpPr>
        <a:xfrm>
          <a:off x="0" y="0"/>
          <a:ext cx="0" cy="0"/>
          <a:chOff x="0" y="0"/>
          <a:chExt cx="0" cy="0"/>
        </a:xfrm>
      </p:grpSpPr>
      <p:pic>
        <p:nvPicPr>
          <p:cNvPr id="8" name="Grafik 7" descr="Ein Bild, das Gebäude, drinnen, Person, Laptop enthält.&#10;&#10;Automatisch generierte Beschreibung">
            <a:extLst>
              <a:ext uri="{FF2B5EF4-FFF2-40B4-BE49-F238E27FC236}">
                <a16:creationId xmlns:a16="http://schemas.microsoft.com/office/drawing/2014/main" id="{A83E2FBD-20BC-4563-BADA-40C1EDEDA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6" name="Picture 6" descr="A close up of a logo&#10;&#10;Description automatically generated">
            <a:extLst>
              <a:ext uri="{FF2B5EF4-FFF2-40B4-BE49-F238E27FC236}">
                <a16:creationId xmlns:a16="http://schemas.microsoft.com/office/drawing/2014/main" id="{C7DA0D56-44D4-4D47-BBEB-9190ED3CB5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4036649634"/>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CSM Services">
    <p:spTree>
      <p:nvGrpSpPr>
        <p:cNvPr id="1" name=""/>
        <p:cNvGrpSpPr/>
        <p:nvPr/>
      </p:nvGrpSpPr>
      <p:grpSpPr>
        <a:xfrm>
          <a:off x="0" y="0"/>
          <a:ext cx="0" cy="0"/>
          <a:chOff x="0" y="0"/>
          <a:chExt cx="0" cy="0"/>
        </a:xfrm>
      </p:grpSpPr>
      <p:pic>
        <p:nvPicPr>
          <p:cNvPr id="7" name="Picture 10" descr="A person sitting at a table with a computer and smiling at the camera&#10;&#10;Description automatically generated">
            <a:extLst>
              <a:ext uri="{FF2B5EF4-FFF2-40B4-BE49-F238E27FC236}">
                <a16:creationId xmlns:a16="http://schemas.microsoft.com/office/drawing/2014/main" id="{6AC5DF59-CECD-4DB8-829E-3A5F067324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el 1">
            <a:extLst>
              <a:ext uri="{FF2B5EF4-FFF2-40B4-BE49-F238E27FC236}">
                <a16:creationId xmlns:a16="http://schemas.microsoft.com/office/drawing/2014/main" id="{E3265C29-5802-4B16-A3F9-B8D775ECBB43}"/>
              </a:ext>
            </a:extLst>
          </p:cNvPr>
          <p:cNvSpPr>
            <a:spLocks noGrp="1"/>
          </p:cNvSpPr>
          <p:nvPr>
            <p:ph type="ctrTitle"/>
          </p:nvPr>
        </p:nvSpPr>
        <p:spPr>
          <a:xfrm>
            <a:off x="252000" y="1080000"/>
            <a:ext cx="4320000" cy="648000"/>
          </a:xfrm>
          <a:prstGeom prst="rect">
            <a:avLst/>
          </a:prstGeom>
          <a:solidFill>
            <a:srgbClr val="00A500"/>
          </a:solidFill>
          <a:ln>
            <a:noFill/>
          </a:ln>
        </p:spPr>
        <p:txBody>
          <a:bodyPr lIns="108000" tIns="180000" rIns="108000" bIns="36000" anchor="b">
            <a:spAutoFit/>
          </a:bodyPr>
          <a:lstStyle>
            <a:lvl1pPr algn="l">
              <a:defRPr sz="2800">
                <a:solidFill>
                  <a:schemeClr val="bg1"/>
                </a:solidFill>
              </a:defRPr>
            </a:lvl1pPr>
          </a:lstStyle>
          <a:p>
            <a:r>
              <a:rPr lang="de-DE"/>
              <a:t>Mastertitelformat bearbeiten</a:t>
            </a:r>
          </a:p>
        </p:txBody>
      </p:sp>
      <p:sp>
        <p:nvSpPr>
          <p:cNvPr id="3" name="Untertitel 2">
            <a:extLst>
              <a:ext uri="{FF2B5EF4-FFF2-40B4-BE49-F238E27FC236}">
                <a16:creationId xmlns:a16="http://schemas.microsoft.com/office/drawing/2014/main" id="{23572019-ACF2-42D1-84B9-1898F830DDFF}"/>
              </a:ext>
            </a:extLst>
          </p:cNvPr>
          <p:cNvSpPr>
            <a:spLocks noGrp="1"/>
          </p:cNvSpPr>
          <p:nvPr>
            <p:ph type="subTitle" idx="1"/>
          </p:nvPr>
        </p:nvSpPr>
        <p:spPr>
          <a:xfrm>
            <a:off x="252000" y="1727999"/>
            <a:ext cx="4320000" cy="648000"/>
          </a:xfrm>
          <a:prstGeom prst="rect">
            <a:avLst/>
          </a:prstGeom>
          <a:solidFill>
            <a:srgbClr val="00A500"/>
          </a:solidFill>
          <a:ln>
            <a:noFill/>
          </a:ln>
        </p:spPr>
        <p:txBody>
          <a:bodyPr lIns="108000" tIns="36000" rIns="108000" bIns="180000">
            <a:sp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9" name="Grafik 8" descr="Ein Bild, das Zeichnung enthält.&#10;&#10;Automatisch generierte Beschreibung">
            <a:extLst>
              <a:ext uri="{FF2B5EF4-FFF2-40B4-BE49-F238E27FC236}">
                <a16:creationId xmlns:a16="http://schemas.microsoft.com/office/drawing/2014/main" id="{6E16F9C1-CD33-4A02-812A-48A33416C7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751301709"/>
      </p:ext>
    </p:extLst>
  </p:cSld>
  <p:clrMapOvr>
    <a:masterClrMapping/>
  </p:clrMapOvr>
  <p:extLst>
    <p:ext uri="{DCECCB84-F9BA-43D5-87BE-67443E8EF086}">
      <p15:sldGuideLst xmlns:p15="http://schemas.microsoft.com/office/powerpoint/2012/main">
        <p15:guide id="1" orient="horz" pos="343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5.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5" Type="http://schemas.openxmlformats.org/officeDocument/2006/relationships/slideLayout" Target="../slideLayouts/slideLayout102.xml"/><Relationship Id="rId4" Type="http://schemas.openxmlformats.org/officeDocument/2006/relationships/slideLayout" Target="../slideLayouts/slideLayout101.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1.png"/><Relationship Id="rId4" Type="http://schemas.openxmlformats.org/officeDocument/2006/relationships/slideLayout" Target="../slideLayouts/slideLayout109.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5" Type="http://schemas.openxmlformats.org/officeDocument/2006/relationships/image" Target="../media/image34.png"/><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image" Target="../media/image11.png"/><Relationship Id="rId2" Type="http://schemas.openxmlformats.org/officeDocument/2006/relationships/slideLayout" Target="../slideLayouts/slideLayout128.xml"/><Relationship Id="rId16" Type="http://schemas.openxmlformats.org/officeDocument/2006/relationships/theme" Target="../theme/theme13.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43.xml"/><Relationship Id="rId1"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10" Type="http://schemas.openxmlformats.org/officeDocument/2006/relationships/slideLayout" Target="../slideLayouts/slideLayout153.xml"/><Relationship Id="rId19" Type="http://schemas.openxmlformats.org/officeDocument/2006/relationships/theme" Target="../theme/theme15.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5" Type="http://schemas.openxmlformats.org/officeDocument/2006/relationships/slideLayout" Target="../slideLayouts/slideLayout166.xml"/><Relationship Id="rId4" Type="http://schemas.openxmlformats.org/officeDocument/2006/relationships/slideLayout" Target="../slideLayouts/slideLayout165.xml"/><Relationship Id="rId9" Type="http://schemas.openxmlformats.org/officeDocument/2006/relationships/image" Target="../media/image3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4.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png"/><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11.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11.png"/><Relationship Id="rId5" Type="http://schemas.openxmlformats.org/officeDocument/2006/relationships/slideLayout" Target="../slideLayouts/slideLayout84.xml"/><Relationship Id="rId10" Type="http://schemas.openxmlformats.org/officeDocument/2006/relationships/theme" Target="../theme/theme8.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34.png"/><Relationship Id="rId5" Type="http://schemas.openxmlformats.org/officeDocument/2006/relationships/slideLayout" Target="../slideLayouts/slideLayout93.xml"/><Relationship Id="rId10" Type="http://schemas.openxmlformats.org/officeDocument/2006/relationships/theme" Target="../theme/theme9.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EB7E0AB6-C479-4047-B7F2-5523F1BE9ECB}"/>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6AA32-F077-4E6F-BCA5-E80493CDBB7F}"/>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C7E0AF1-C8A5-46E6-8083-EB562B9E009C}"/>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A7FD002B-7A7D-4483-821B-8379C108EC36}" type="datetimeFigureOut">
              <a:rPr lang="de-DE" smtClean="0"/>
              <a:t>16.04.2024</a:t>
            </a:fld>
            <a:endParaRPr lang="de-DE"/>
          </a:p>
        </p:txBody>
      </p:sp>
      <p:sp>
        <p:nvSpPr>
          <p:cNvPr id="5" name="Fußzeilenplatzhalter 4">
            <a:extLst>
              <a:ext uri="{FF2B5EF4-FFF2-40B4-BE49-F238E27FC236}">
                <a16:creationId xmlns:a16="http://schemas.microsoft.com/office/drawing/2014/main" id="{25B455E5-7460-4566-AE77-0D388A526657}"/>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4602DE4F-A344-4996-8F4C-64BB389A1127}"/>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1BD16470-04BF-4457-997A-F028FF84283E}" type="slidenum">
              <a:rPr lang="de-DE" smtClean="0"/>
              <a:t>‹#›</a:t>
            </a:fld>
            <a:endParaRPr lang="de-DE"/>
          </a:p>
        </p:txBody>
      </p:sp>
      <p:grpSp>
        <p:nvGrpSpPr>
          <p:cNvPr id="7" name="Gruppieren 6">
            <a:extLst>
              <a:ext uri="{FF2B5EF4-FFF2-40B4-BE49-F238E27FC236}">
                <a16:creationId xmlns:a16="http://schemas.microsoft.com/office/drawing/2014/main" id="{64E70880-75BD-4723-B933-E1AA18090B2C}"/>
              </a:ext>
            </a:extLst>
          </p:cNvPr>
          <p:cNvGrpSpPr/>
          <p:nvPr userDrawn="1"/>
        </p:nvGrpSpPr>
        <p:grpSpPr>
          <a:xfrm>
            <a:off x="9250372" y="0"/>
            <a:ext cx="1838022" cy="5616000"/>
            <a:chOff x="9250372" y="0"/>
            <a:chExt cx="1838022" cy="5616000"/>
          </a:xfrm>
        </p:grpSpPr>
        <p:sp>
          <p:nvSpPr>
            <p:cNvPr id="8" name="TextBox 3">
              <a:extLst>
                <a:ext uri="{FF2B5EF4-FFF2-40B4-BE49-F238E27FC236}">
                  <a16:creationId xmlns:a16="http://schemas.microsoft.com/office/drawing/2014/main" id="{8E4025A0-DF5B-4B82-A79B-73883C4A977C}"/>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5">
              <a:extLst>
                <a:ext uri="{FF2B5EF4-FFF2-40B4-BE49-F238E27FC236}">
                  <a16:creationId xmlns:a16="http://schemas.microsoft.com/office/drawing/2014/main" id="{4FCEB838-5B91-49F0-8ADA-BA72B3CC01AA}"/>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6">
              <a:extLst>
                <a:ext uri="{FF2B5EF4-FFF2-40B4-BE49-F238E27FC236}">
                  <a16:creationId xmlns:a16="http://schemas.microsoft.com/office/drawing/2014/main" id="{EA1114BC-56C4-4CA9-B052-BCBD8F7000C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8">
              <a:extLst>
                <a:ext uri="{FF2B5EF4-FFF2-40B4-BE49-F238E27FC236}">
                  <a16:creationId xmlns:a16="http://schemas.microsoft.com/office/drawing/2014/main" id="{C0E5181D-1DB8-469D-992F-45DC4C81979B}"/>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9">
              <a:extLst>
                <a:ext uri="{FF2B5EF4-FFF2-40B4-BE49-F238E27FC236}">
                  <a16:creationId xmlns:a16="http://schemas.microsoft.com/office/drawing/2014/main" id="{0A001BFB-0F81-4D4F-9D37-A0A74B3E8EA4}"/>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0">
              <a:extLst>
                <a:ext uri="{FF2B5EF4-FFF2-40B4-BE49-F238E27FC236}">
                  <a16:creationId xmlns:a16="http://schemas.microsoft.com/office/drawing/2014/main" id="{0744929B-F822-4147-9870-3F0DAA7EFAAD}"/>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1">
              <a:extLst>
                <a:ext uri="{FF2B5EF4-FFF2-40B4-BE49-F238E27FC236}">
                  <a16:creationId xmlns:a16="http://schemas.microsoft.com/office/drawing/2014/main" id="{86B690C6-F0C8-4BCF-89AF-41B4DAA36FB2}"/>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2">
              <a:extLst>
                <a:ext uri="{FF2B5EF4-FFF2-40B4-BE49-F238E27FC236}">
                  <a16:creationId xmlns:a16="http://schemas.microsoft.com/office/drawing/2014/main" id="{AA60E940-5814-4C91-A540-0171B68AE102}"/>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3">
              <a:extLst>
                <a:ext uri="{FF2B5EF4-FFF2-40B4-BE49-F238E27FC236}">
                  <a16:creationId xmlns:a16="http://schemas.microsoft.com/office/drawing/2014/main" id="{C6C951DF-8BA2-4F4D-B1B0-C775CC8DFC49}"/>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4">
              <a:extLst>
                <a:ext uri="{FF2B5EF4-FFF2-40B4-BE49-F238E27FC236}">
                  <a16:creationId xmlns:a16="http://schemas.microsoft.com/office/drawing/2014/main" id="{A3C1D07A-ECEC-4A04-845D-201A8117384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5">
              <a:extLst>
                <a:ext uri="{FF2B5EF4-FFF2-40B4-BE49-F238E27FC236}">
                  <a16:creationId xmlns:a16="http://schemas.microsoft.com/office/drawing/2014/main" id="{A306BAF3-4999-43D4-92A7-E6CB6342BA92}"/>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6">
              <a:extLst>
                <a:ext uri="{FF2B5EF4-FFF2-40B4-BE49-F238E27FC236}">
                  <a16:creationId xmlns:a16="http://schemas.microsoft.com/office/drawing/2014/main" id="{F10F3CBD-367C-4375-9634-D2EC0612DC92}"/>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7">
              <a:extLst>
                <a:ext uri="{FF2B5EF4-FFF2-40B4-BE49-F238E27FC236}">
                  <a16:creationId xmlns:a16="http://schemas.microsoft.com/office/drawing/2014/main" id="{4C5861FD-189E-41A7-BE2E-BC58C83DFD3F}"/>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8">
              <a:extLst>
                <a:ext uri="{FF2B5EF4-FFF2-40B4-BE49-F238E27FC236}">
                  <a16:creationId xmlns:a16="http://schemas.microsoft.com/office/drawing/2014/main" id="{2386A6BC-592B-4C4F-B0BF-9F9AEDDAD329}"/>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9">
              <a:extLst>
                <a:ext uri="{FF2B5EF4-FFF2-40B4-BE49-F238E27FC236}">
                  <a16:creationId xmlns:a16="http://schemas.microsoft.com/office/drawing/2014/main" id="{D50543FD-293C-4D3A-B08B-764E20AE5C03}"/>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0">
              <a:extLst>
                <a:ext uri="{FF2B5EF4-FFF2-40B4-BE49-F238E27FC236}">
                  <a16:creationId xmlns:a16="http://schemas.microsoft.com/office/drawing/2014/main" id="{06C89017-84BE-4CF9-9415-F78C9938FAC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1">
              <a:extLst>
                <a:ext uri="{FF2B5EF4-FFF2-40B4-BE49-F238E27FC236}">
                  <a16:creationId xmlns:a16="http://schemas.microsoft.com/office/drawing/2014/main" id="{DE8032D8-64B7-4367-9818-530109F13CAE}"/>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3">
              <a:extLst>
                <a:ext uri="{FF2B5EF4-FFF2-40B4-BE49-F238E27FC236}">
                  <a16:creationId xmlns:a16="http://schemas.microsoft.com/office/drawing/2014/main" id="{D3D49D5C-737E-4D0F-B159-7A20BAE18D50}"/>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4">
              <a:extLst>
                <a:ext uri="{FF2B5EF4-FFF2-40B4-BE49-F238E27FC236}">
                  <a16:creationId xmlns:a16="http://schemas.microsoft.com/office/drawing/2014/main" id="{B717F662-5109-4E44-962D-20F51BE59C8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5">
              <a:extLst>
                <a:ext uri="{FF2B5EF4-FFF2-40B4-BE49-F238E27FC236}">
                  <a16:creationId xmlns:a16="http://schemas.microsoft.com/office/drawing/2014/main" id="{BA782A0E-0725-47FF-8847-EF0E96C9657E}"/>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6">
              <a:extLst>
                <a:ext uri="{FF2B5EF4-FFF2-40B4-BE49-F238E27FC236}">
                  <a16:creationId xmlns:a16="http://schemas.microsoft.com/office/drawing/2014/main" id="{CC1CFB30-3274-478F-B628-8DD277FF04EF}"/>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7">
              <a:extLst>
                <a:ext uri="{FF2B5EF4-FFF2-40B4-BE49-F238E27FC236}">
                  <a16:creationId xmlns:a16="http://schemas.microsoft.com/office/drawing/2014/main" id="{91CC9C33-311A-4865-BD01-44E63A32AEA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8">
              <a:extLst>
                <a:ext uri="{FF2B5EF4-FFF2-40B4-BE49-F238E27FC236}">
                  <a16:creationId xmlns:a16="http://schemas.microsoft.com/office/drawing/2014/main" id="{60C5AC58-7B92-499E-A64D-3738DA0844D1}"/>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9">
              <a:extLst>
                <a:ext uri="{FF2B5EF4-FFF2-40B4-BE49-F238E27FC236}">
                  <a16:creationId xmlns:a16="http://schemas.microsoft.com/office/drawing/2014/main" id="{5A605F23-0355-469B-BEE5-D39268A9A3E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0">
              <a:extLst>
                <a:ext uri="{FF2B5EF4-FFF2-40B4-BE49-F238E27FC236}">
                  <a16:creationId xmlns:a16="http://schemas.microsoft.com/office/drawing/2014/main" id="{83E999D2-39FF-4A22-922E-021CA5552E4A}"/>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1">
              <a:extLst>
                <a:ext uri="{FF2B5EF4-FFF2-40B4-BE49-F238E27FC236}">
                  <a16:creationId xmlns:a16="http://schemas.microsoft.com/office/drawing/2014/main" id="{14598843-1194-4622-A58A-F243E64D34E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2">
              <a:extLst>
                <a:ext uri="{FF2B5EF4-FFF2-40B4-BE49-F238E27FC236}">
                  <a16:creationId xmlns:a16="http://schemas.microsoft.com/office/drawing/2014/main" id="{1121A64C-40ED-40D4-93FF-888DA453EB5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3">
              <a:extLst>
                <a:ext uri="{FF2B5EF4-FFF2-40B4-BE49-F238E27FC236}">
                  <a16:creationId xmlns:a16="http://schemas.microsoft.com/office/drawing/2014/main" id="{B1AB8B8A-6F7D-4538-A198-EC17F366396F}"/>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4">
              <a:extLst>
                <a:ext uri="{FF2B5EF4-FFF2-40B4-BE49-F238E27FC236}">
                  <a16:creationId xmlns:a16="http://schemas.microsoft.com/office/drawing/2014/main" id="{7B522BBE-165C-40EB-8801-5B3A044C046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6">
              <a:extLst>
                <a:ext uri="{FF2B5EF4-FFF2-40B4-BE49-F238E27FC236}">
                  <a16:creationId xmlns:a16="http://schemas.microsoft.com/office/drawing/2014/main" id="{391A87CA-5F32-4282-8173-A6BB67BDDC1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0">
              <a:extLst>
                <a:ext uri="{FF2B5EF4-FFF2-40B4-BE49-F238E27FC236}">
                  <a16:creationId xmlns:a16="http://schemas.microsoft.com/office/drawing/2014/main" id="{371C8C20-7D35-4851-9AD0-027103428A8E}"/>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4">
              <a:extLst>
                <a:ext uri="{FF2B5EF4-FFF2-40B4-BE49-F238E27FC236}">
                  <a16:creationId xmlns:a16="http://schemas.microsoft.com/office/drawing/2014/main" id="{2A395823-31B2-4DDF-B1EA-D665A4E64AD2}"/>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8">
              <a:extLst>
                <a:ext uri="{FF2B5EF4-FFF2-40B4-BE49-F238E27FC236}">
                  <a16:creationId xmlns:a16="http://schemas.microsoft.com/office/drawing/2014/main" id="{5B2B017B-F75E-4AE7-A9E2-80C5E680629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2">
              <a:extLst>
                <a:ext uri="{FF2B5EF4-FFF2-40B4-BE49-F238E27FC236}">
                  <a16:creationId xmlns:a16="http://schemas.microsoft.com/office/drawing/2014/main" id="{960D88C5-E720-4CA6-8AA6-F05D8A924AEA}"/>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6">
              <a:extLst>
                <a:ext uri="{FF2B5EF4-FFF2-40B4-BE49-F238E27FC236}">
                  <a16:creationId xmlns:a16="http://schemas.microsoft.com/office/drawing/2014/main" id="{34B84E16-3904-48F9-B229-632823C0015F}"/>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7">
              <a:extLst>
                <a:ext uri="{FF2B5EF4-FFF2-40B4-BE49-F238E27FC236}">
                  <a16:creationId xmlns:a16="http://schemas.microsoft.com/office/drawing/2014/main" id="{8EA4A677-1919-4A20-B632-5C36D92C30E1}"/>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8">
              <a:extLst>
                <a:ext uri="{FF2B5EF4-FFF2-40B4-BE49-F238E27FC236}">
                  <a16:creationId xmlns:a16="http://schemas.microsoft.com/office/drawing/2014/main" id="{AFF3629D-D5AF-4E83-8B17-16838AE20C3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9">
              <a:extLst>
                <a:ext uri="{FF2B5EF4-FFF2-40B4-BE49-F238E27FC236}">
                  <a16:creationId xmlns:a16="http://schemas.microsoft.com/office/drawing/2014/main" id="{7271BDAF-974B-4AB2-A924-564164D607BF}"/>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0">
              <a:extLst>
                <a:ext uri="{FF2B5EF4-FFF2-40B4-BE49-F238E27FC236}">
                  <a16:creationId xmlns:a16="http://schemas.microsoft.com/office/drawing/2014/main" id="{19773A1F-777F-4EF2-8C0C-3892AB7B8A68}"/>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1">
              <a:extLst>
                <a:ext uri="{FF2B5EF4-FFF2-40B4-BE49-F238E27FC236}">
                  <a16:creationId xmlns:a16="http://schemas.microsoft.com/office/drawing/2014/main" id="{2CFE1706-A3C8-4233-A30A-E3A5CA38D805}"/>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07808FAA-3B49-40FD-8D27-0D52D452FE0E}"/>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3">
              <a:extLst>
                <a:ext uri="{FF2B5EF4-FFF2-40B4-BE49-F238E27FC236}">
                  <a16:creationId xmlns:a16="http://schemas.microsoft.com/office/drawing/2014/main" id="{DB3FBA97-2BE5-4D31-8F17-18B7254644B2}"/>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4">
              <a:extLst>
                <a:ext uri="{FF2B5EF4-FFF2-40B4-BE49-F238E27FC236}">
                  <a16:creationId xmlns:a16="http://schemas.microsoft.com/office/drawing/2014/main" id="{F2B70442-08A8-4DA0-9D94-9B22117FA4D1}"/>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2">
              <a:extLst>
                <a:ext uri="{FF2B5EF4-FFF2-40B4-BE49-F238E27FC236}">
                  <a16:creationId xmlns:a16="http://schemas.microsoft.com/office/drawing/2014/main" id="{0C4DD741-A86C-43FF-B965-06B7F58F814F}"/>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3" descr="Ein Bild, das Zeichnung enthält.&#10;&#10;Automatisch generierte Beschreibung">
            <a:extLst>
              <a:ext uri="{FF2B5EF4-FFF2-40B4-BE49-F238E27FC236}">
                <a16:creationId xmlns:a16="http://schemas.microsoft.com/office/drawing/2014/main" id="{77DF1983-F489-EC9A-CDAF-31901BE5023F}"/>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650909605"/>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753" r:id="rId3"/>
    <p:sldLayoutId id="2147483756" r:id="rId4"/>
    <p:sldLayoutId id="2147484326" r:id="rId5"/>
    <p:sldLayoutId id="2147483899" r:id="rId6"/>
    <p:sldLayoutId id="2147483898" r:id="rId7"/>
    <p:sldLayoutId id="2147483901" r:id="rId8"/>
    <p:sldLayoutId id="2147483755" r:id="rId9"/>
    <p:sldLayoutId id="2147483900" r:id="rId10"/>
    <p:sldLayoutId id="2147483904" r:id="rId11"/>
    <p:sldLayoutId id="2147483903" r:id="rId12"/>
    <p:sldLayoutId id="2147483902" r:id="rId13"/>
    <p:sldLayoutId id="2147483771" r:id="rId14"/>
    <p:sldLayoutId id="2147484348" r:id="rId15"/>
    <p:sldLayoutId id="2147484391" r:id="rId16"/>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919238199"/>
      </p:ext>
    </p:extLst>
  </p:cSld>
  <p:clrMap bg1="lt1" tx1="dk1" bg2="lt2" tx2="dk2" accent1="accent1" accent2="accent2" accent3="accent3" accent4="accent4" accent5="accent5" accent6="accent6" hlink="hlink" folHlink="folHlink"/>
  <p:sldLayoutIdLst>
    <p:sldLayoutId id="2147483774" r:id="rId1"/>
    <p:sldLayoutId id="2147483777" r:id="rId2"/>
    <p:sldLayoutId id="2147483790" r:id="rId3"/>
    <p:sldLayoutId id="2147483775" r:id="rId4"/>
    <p:sldLayoutId id="2147483776" r:id="rId5"/>
    <p:sldLayoutId id="2147483779" r:id="rId6"/>
    <p:sldLayoutId id="2147484335" r:id="rId7"/>
    <p:sldLayoutId id="2147484336"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3" descr="Ein Bild, das Zeichnung enthält.&#10;&#10;Automatisch generierte Beschreibung">
            <a:extLst>
              <a:ext uri="{FF2B5EF4-FFF2-40B4-BE49-F238E27FC236}">
                <a16:creationId xmlns:a16="http://schemas.microsoft.com/office/drawing/2014/main" id="{1BC387D0-2492-59B7-F0E5-DEB995A952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55372061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95" r:id="rId3"/>
    <p:sldLayoutId id="2147483889" r:id="rId4"/>
    <p:sldLayoutId id="2147483894" r:id="rId5"/>
    <p:sldLayoutId id="2147483891" r:id="rId6"/>
    <p:sldLayoutId id="2147483892" r:id="rId7"/>
    <p:sldLayoutId id="2147484268" r:id="rId8"/>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1114866245"/>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439DC4-DC0B-1CDE-27B0-F9DE3F078D65}"/>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0DC816ED-C3CB-286E-D2DE-333B63E7F078}"/>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8BB4E88D-5646-480E-5517-BE68079BD177}"/>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D008BF94-ECFF-401E-9811-9A46A2AA8704}" type="datetimeFigureOut">
              <a:rPr lang="LID4096" smtClean="0"/>
              <a:t>04/16/2024</a:t>
            </a:fld>
            <a:endParaRPr lang="LID4096"/>
          </a:p>
        </p:txBody>
      </p:sp>
      <p:sp>
        <p:nvSpPr>
          <p:cNvPr id="5" name="Footer Placeholder 4">
            <a:extLst>
              <a:ext uri="{FF2B5EF4-FFF2-40B4-BE49-F238E27FC236}">
                <a16:creationId xmlns:a16="http://schemas.microsoft.com/office/drawing/2014/main" id="{2B87A659-32EC-018A-3AAE-0D62F2E1487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ID4096"/>
          </a:p>
        </p:txBody>
      </p:sp>
      <p:sp>
        <p:nvSpPr>
          <p:cNvPr id="6" name="Slide Number Placeholder 5">
            <a:extLst>
              <a:ext uri="{FF2B5EF4-FFF2-40B4-BE49-F238E27FC236}">
                <a16:creationId xmlns:a16="http://schemas.microsoft.com/office/drawing/2014/main" id="{64634554-C7AF-BC22-968A-798B1C9D40F3}"/>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22064AD8-9F9E-497B-9E00-92B29F245E6B}" type="slidenum">
              <a:rPr lang="LID4096" smtClean="0"/>
              <a:t>‹#›</a:t>
            </a:fld>
            <a:endParaRPr lang="LID4096"/>
          </a:p>
        </p:txBody>
      </p:sp>
      <p:pic>
        <p:nvPicPr>
          <p:cNvPr id="7" name="Grafik 52" descr="Ein Bild, das Zeichnung enthält.&#10;&#10;Automatisch generierte Beschreibung">
            <a:extLst>
              <a:ext uri="{FF2B5EF4-FFF2-40B4-BE49-F238E27FC236}">
                <a16:creationId xmlns:a16="http://schemas.microsoft.com/office/drawing/2014/main" id="{B67CFDFA-9F91-C265-2BC9-CED88B65615A}"/>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1568384818"/>
      </p:ext>
    </p:extLst>
  </p:cSld>
  <p:clrMap bg1="lt1" tx1="dk1" bg2="lt2" tx2="dk2" accent1="accent1" accent2="accent2" accent3="accent3" accent4="accent4" accent5="accent5" accent6="accent6" hlink="hlink" folHlink="folHlink"/>
  <p:sldLayoutIdLst>
    <p:sldLayoutId id="2147484364" r:id="rId1"/>
    <p:sldLayoutId id="2147484353" r:id="rId2"/>
    <p:sldLayoutId id="2147484365" r:id="rId3"/>
    <p:sldLayoutId id="2147484354" r:id="rId4"/>
    <p:sldLayoutId id="2147484355" r:id="rId5"/>
    <p:sldLayoutId id="2147484356" r:id="rId6"/>
    <p:sldLayoutId id="2147484366" r:id="rId7"/>
    <p:sldLayoutId id="2147484357" r:id="rId8"/>
    <p:sldLayoutId id="2147484367" r:id="rId9"/>
    <p:sldLayoutId id="2147484361" r:id="rId10"/>
    <p:sldLayoutId id="2147484358" r:id="rId11"/>
    <p:sldLayoutId id="2147484360" r:id="rId12"/>
    <p:sldLayoutId id="2147484359" r:id="rId13"/>
    <p:sldLayoutId id="2147484363" r:id="rId14"/>
    <p:sldLayoutId id="2147484362" r:id="rId15"/>
  </p:sldLayoutIdLst>
  <p:txStyles>
    <p:titleStyle>
      <a:lvl1pPr algn="l" defTabSz="91439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91"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3" indent="-228597" algn="l" defTabSz="91439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8" indent="-228597" algn="l" defTabSz="91439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84"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79"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75"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70"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66"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61" indent="-228597" algn="l" defTabSz="91439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7705D-2079-17D5-96A0-D0E82DC36B1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en-DE"/>
          </a:p>
        </p:txBody>
      </p:sp>
      <p:sp>
        <p:nvSpPr>
          <p:cNvPr id="3" name="Text Placeholder 2">
            <a:extLst>
              <a:ext uri="{FF2B5EF4-FFF2-40B4-BE49-F238E27FC236}">
                <a16:creationId xmlns:a16="http://schemas.microsoft.com/office/drawing/2014/main" id="{A138E381-FE57-CC6F-43DD-32C9539F213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DE"/>
          </a:p>
        </p:txBody>
      </p:sp>
      <p:sp>
        <p:nvSpPr>
          <p:cNvPr id="4" name="Date Placeholder 3">
            <a:extLst>
              <a:ext uri="{FF2B5EF4-FFF2-40B4-BE49-F238E27FC236}">
                <a16:creationId xmlns:a16="http://schemas.microsoft.com/office/drawing/2014/main" id="{7C823184-D6DB-5EAA-6A86-AB3ED7CA83DB}"/>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E4915A75-6157-4B6B-9331-DE0E09E76CD7}" type="datetimeFigureOut">
              <a:rPr lang="en-DE" smtClean="0"/>
              <a:t>04/16/2024</a:t>
            </a:fld>
            <a:endParaRPr lang="en-DE"/>
          </a:p>
        </p:txBody>
      </p:sp>
      <p:sp>
        <p:nvSpPr>
          <p:cNvPr id="5" name="Footer Placeholder 4">
            <a:extLst>
              <a:ext uri="{FF2B5EF4-FFF2-40B4-BE49-F238E27FC236}">
                <a16:creationId xmlns:a16="http://schemas.microsoft.com/office/drawing/2014/main" id="{7787C702-2AA8-ED56-25EC-29CEA8D52DF4}"/>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DE"/>
          </a:p>
        </p:txBody>
      </p:sp>
      <p:sp>
        <p:nvSpPr>
          <p:cNvPr id="6" name="Slide Number Placeholder 5">
            <a:extLst>
              <a:ext uri="{FF2B5EF4-FFF2-40B4-BE49-F238E27FC236}">
                <a16:creationId xmlns:a16="http://schemas.microsoft.com/office/drawing/2014/main" id="{21E87501-6854-86E5-4700-0A5A10B30EE1}"/>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042BBBC8-200B-43B6-97D8-0D349B8FD6C8}" type="slidenum">
              <a:rPr lang="en-DE" smtClean="0"/>
              <a:t>‹#›</a:t>
            </a:fld>
            <a:endParaRPr lang="en-DE"/>
          </a:p>
        </p:txBody>
      </p:sp>
    </p:spTree>
    <p:extLst>
      <p:ext uri="{BB962C8B-B14F-4D97-AF65-F5344CB8AC3E}">
        <p14:creationId xmlns:p14="http://schemas.microsoft.com/office/powerpoint/2010/main" val="3677528111"/>
      </p:ext>
    </p:extLst>
  </p:cSld>
  <p:clrMap bg1="lt1" tx1="dk1" bg2="lt2" tx2="dk2" accent1="accent1" accent2="accent2" accent3="accent3" accent4="accent4" accent5="accent5" accent6="accent6" hlink="hlink" folHlink="folHlink"/>
  <p:sldLayoutIdLst>
    <p:sldLayoutId id="2147484387" r:id="rId1"/>
    <p:sldLayoutId id="214748439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985743764"/>
      </p:ext>
    </p:extLst>
  </p:cSld>
  <p:clrMap bg1="lt1" tx1="dk1" bg2="lt2" tx2="dk2" accent1="accent1" accent2="accent2" accent3="accent3" accent4="accent4" accent5="accent5" accent6="accent6" hlink="hlink" folHlink="folHlink"/>
  <p:sldLayoutIdLst>
    <p:sldLayoutId id="2147484396" r:id="rId1"/>
    <p:sldLayoutId id="2147484397" r:id="rId2"/>
    <p:sldLayoutId id="2147484398" r:id="rId3"/>
    <p:sldLayoutId id="2147484399" r:id="rId4"/>
    <p:sldLayoutId id="2147484400" r:id="rId5"/>
    <p:sldLayoutId id="2147484401" r:id="rId6"/>
    <p:sldLayoutId id="2147484402" r:id="rId7"/>
    <p:sldLayoutId id="2147484403" r:id="rId8"/>
    <p:sldLayoutId id="2147484404" r:id="rId9"/>
    <p:sldLayoutId id="2147484405" r:id="rId10"/>
    <p:sldLayoutId id="2147484406" r:id="rId11"/>
    <p:sldLayoutId id="2147484407" r:id="rId12"/>
    <p:sldLayoutId id="2147484408" r:id="rId13"/>
    <p:sldLayoutId id="2147484409" r:id="rId14"/>
    <p:sldLayoutId id="2147484410" r:id="rId15"/>
    <p:sldLayoutId id="2147484411" r:id="rId16"/>
    <p:sldLayoutId id="2147484412" r:id="rId17"/>
    <p:sldLayoutId id="214748441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34020209"/>
      </p:ext>
    </p:extLst>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4" name="Grafik 3" descr="Ein Bild, das Zeichnung enthält.&#10;&#10;Automatisch generierte Beschreibung">
            <a:extLst>
              <a:ext uri="{FF2B5EF4-FFF2-40B4-BE49-F238E27FC236}">
                <a16:creationId xmlns:a16="http://schemas.microsoft.com/office/drawing/2014/main" id="{C9F1513B-2428-FE06-3C90-4C6B5B2C4C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4027616997"/>
      </p:ext>
    </p:extLst>
  </p:cSld>
  <p:clrMap bg1="lt1" tx1="dk1" bg2="lt2" tx2="dk2" accent1="accent1" accent2="accent2" accent3="accent3" accent4="accent4" accent5="accent5" accent6="accent6" hlink="hlink" folHlink="folHlink"/>
  <p:sldLayoutIdLst>
    <p:sldLayoutId id="2147484283" r:id="rId1"/>
    <p:sldLayoutId id="2147483876" r:id="rId2"/>
    <p:sldLayoutId id="2147483875" r:id="rId3"/>
    <p:sldLayoutId id="2147484311" r:id="rId4"/>
    <p:sldLayoutId id="2147484312" r:id="rId5"/>
    <p:sldLayoutId id="2147483877" r:id="rId6"/>
    <p:sldLayoutId id="2147484272" r:id="rId7"/>
    <p:sldLayoutId id="2147484269" r:id="rId8"/>
    <p:sldLayoutId id="2147484351" r:id="rId9"/>
    <p:sldLayoutId id="2147484392" r:id="rId10"/>
    <p:sldLayoutId id="2147484237" r:id="rId11"/>
    <p:sldLayoutId id="2147484394" r:id="rId12"/>
    <p:sldLayoutId id="2147484350" r:id="rId13"/>
    <p:sldLayoutId id="2147484284" r:id="rId14"/>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00ABA-D7CC-CA2A-2B51-81A394ED961A}"/>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6504B0B0-21C1-0E18-BCBC-E24C31F4CEF7}"/>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E3D020C-7DF9-D80C-2611-1D11B6304483}"/>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7B6FACB5-6388-42B1-8BB6-221E35DE88B5}" type="datetimeFigureOut">
              <a:rPr lang="LID4096" smtClean="0"/>
              <a:t>04/16/2024</a:t>
            </a:fld>
            <a:endParaRPr lang="LID4096"/>
          </a:p>
        </p:txBody>
      </p:sp>
      <p:sp>
        <p:nvSpPr>
          <p:cNvPr id="5" name="Footer Placeholder 4">
            <a:extLst>
              <a:ext uri="{FF2B5EF4-FFF2-40B4-BE49-F238E27FC236}">
                <a16:creationId xmlns:a16="http://schemas.microsoft.com/office/drawing/2014/main" id="{8CF128B8-1B3B-AD63-7E87-D158C8724B60}"/>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4ADA07B0-097F-F179-A26F-8F00DA043D5B}"/>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43D42D28-E864-4F2B-9ADB-D2BEBA313774}" type="slidenum">
              <a:rPr lang="LID4096" smtClean="0"/>
              <a:t>‹#›</a:t>
            </a:fld>
            <a:endParaRPr lang="LID4096"/>
          </a:p>
        </p:txBody>
      </p:sp>
    </p:spTree>
    <p:extLst>
      <p:ext uri="{BB962C8B-B14F-4D97-AF65-F5344CB8AC3E}">
        <p14:creationId xmlns:p14="http://schemas.microsoft.com/office/powerpoint/2010/main" val="1459862320"/>
      </p:ext>
    </p:extLst>
  </p:cSld>
  <p:clrMap bg1="lt1" tx1="dk1" bg2="lt2" tx2="dk2" accent1="accent1" accent2="accent2" accent3="accent3" accent4="accent4" accent5="accent5" accent6="accent6" hlink="hlink" folHlink="folHlink"/>
  <p:sldLayoutIdLst>
    <p:sldLayoutId id="2147484285" r:id="rId1"/>
    <p:sldLayoutId id="21474842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AE5397-3930-19CD-2940-2235F849E6D2}"/>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F5C6774E-1201-1261-1E47-9FFC4094FDB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289C392-9047-2666-D5CF-82D811A42808}"/>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82000"/>
                  </a:schemeClr>
                </a:solidFill>
              </a:defRPr>
            </a:lvl1pPr>
          </a:lstStyle>
          <a:p>
            <a:fld id="{0E9A23FF-25C0-4467-9CEB-6C919BDF166E}" type="datetimeFigureOut">
              <a:rPr lang="LID4096" smtClean="0"/>
              <a:t>04/16/2024</a:t>
            </a:fld>
            <a:endParaRPr lang="LID4096"/>
          </a:p>
        </p:txBody>
      </p:sp>
      <p:sp>
        <p:nvSpPr>
          <p:cNvPr id="5" name="Footer Placeholder 4">
            <a:extLst>
              <a:ext uri="{FF2B5EF4-FFF2-40B4-BE49-F238E27FC236}">
                <a16:creationId xmlns:a16="http://schemas.microsoft.com/office/drawing/2014/main" id="{41F80913-9815-B071-DB19-7228E562E476}"/>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E30168A-C498-48AA-63B9-77EC20EC4AD4}"/>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82000"/>
                  </a:schemeClr>
                </a:solidFill>
              </a:defRPr>
            </a:lvl1pPr>
          </a:lstStyle>
          <a:p>
            <a:fld id="{1691C471-F332-473E-AAA0-C6881A58ADE2}" type="slidenum">
              <a:rPr lang="LID4096" smtClean="0"/>
              <a:t>‹#›</a:t>
            </a:fld>
            <a:endParaRPr lang="LID4096"/>
          </a:p>
        </p:txBody>
      </p:sp>
    </p:spTree>
    <p:extLst>
      <p:ext uri="{BB962C8B-B14F-4D97-AF65-F5344CB8AC3E}">
        <p14:creationId xmlns:p14="http://schemas.microsoft.com/office/powerpoint/2010/main" val="1278834826"/>
      </p:ext>
    </p:extLst>
  </p:cSld>
  <p:clrMap bg1="lt1" tx1="dk1" bg2="lt2" tx2="dk2" accent1="accent1" accent2="accent2" accent3="accent3" accent4="accent4" accent5="accent5" accent6="accent6" hlink="hlink" folHlink="folHlink"/>
  <p:sldLayoutIdLst>
    <p:sldLayoutId id="2147484369" r:id="rId1"/>
    <p:sldLayoutId id="2147484368" r:id="rId2"/>
    <p:sldLayoutId id="2147484371" r:id="rId3"/>
    <p:sldLayoutId id="2147484372" r:id="rId4"/>
    <p:sldLayoutId id="2147484373" r:id="rId5"/>
    <p:sldLayoutId id="2147484374" r:id="rId6"/>
    <p:sldLayoutId id="2147484375" r:id="rId7"/>
    <p:sldLayoutId id="2147484388" r:id="rId8"/>
    <p:sldLayoutId id="2147484376" r:id="rId9"/>
    <p:sldLayoutId id="2147484389" r:id="rId10"/>
    <p:sldLayoutId id="2147484390" r:id="rId11"/>
    <p:sldLayoutId id="2147484377" r:id="rId12"/>
    <p:sldLayoutId id="2147484378" r:id="rId13"/>
    <p:sldLayoutId id="2147484379" r:id="rId14"/>
    <p:sldLayoutId id="2147484380" r:id="rId15"/>
    <p:sldLayoutId id="2147484381" r:id="rId16"/>
    <p:sldLayoutId id="2147484382" r:id="rId17"/>
    <p:sldLayoutId id="214748438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4" name="Gruppieren 3">
            <a:extLst>
              <a:ext uri="{FF2B5EF4-FFF2-40B4-BE49-F238E27FC236}">
                <a16:creationId xmlns:a16="http://schemas.microsoft.com/office/drawing/2014/main" id="{361CF712-0572-4830-A977-2BCEDB16EAFE}"/>
              </a:ext>
            </a:extLst>
          </p:cNvPr>
          <p:cNvGrpSpPr/>
          <p:nvPr userDrawn="1"/>
        </p:nvGrpSpPr>
        <p:grpSpPr>
          <a:xfrm>
            <a:off x="9250372" y="0"/>
            <a:ext cx="1838022" cy="5616000"/>
            <a:chOff x="9250372" y="0"/>
            <a:chExt cx="1838022" cy="5616000"/>
          </a:xfrm>
        </p:grpSpPr>
        <p:sp>
          <p:nvSpPr>
            <p:cNvPr id="5" name="TextBox 3">
              <a:extLst>
                <a:ext uri="{FF2B5EF4-FFF2-40B4-BE49-F238E27FC236}">
                  <a16:creationId xmlns:a16="http://schemas.microsoft.com/office/drawing/2014/main" id="{2EE03CA5-8571-466C-8917-162E45C206E3}"/>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6" name="TextBox 5">
              <a:extLst>
                <a:ext uri="{FF2B5EF4-FFF2-40B4-BE49-F238E27FC236}">
                  <a16:creationId xmlns:a16="http://schemas.microsoft.com/office/drawing/2014/main" id="{8D149CBF-35EA-4CBA-BE4B-502A39661F93}"/>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6">
              <a:extLst>
                <a:ext uri="{FF2B5EF4-FFF2-40B4-BE49-F238E27FC236}">
                  <a16:creationId xmlns:a16="http://schemas.microsoft.com/office/drawing/2014/main" id="{1C20AE8F-E94A-4194-851F-BE40CFF0AEF4}"/>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8">
              <a:extLst>
                <a:ext uri="{FF2B5EF4-FFF2-40B4-BE49-F238E27FC236}">
                  <a16:creationId xmlns:a16="http://schemas.microsoft.com/office/drawing/2014/main" id="{84110AB1-89BC-4C14-8723-785231A8488C}"/>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9">
              <a:extLst>
                <a:ext uri="{FF2B5EF4-FFF2-40B4-BE49-F238E27FC236}">
                  <a16:creationId xmlns:a16="http://schemas.microsoft.com/office/drawing/2014/main" id="{C0E53F32-409E-47E3-A15E-CEB5878417A3}"/>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10">
              <a:extLst>
                <a:ext uri="{FF2B5EF4-FFF2-40B4-BE49-F238E27FC236}">
                  <a16:creationId xmlns:a16="http://schemas.microsoft.com/office/drawing/2014/main" id="{E3F76F8C-52D0-41ED-B702-6D160F1CF53F}"/>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1">
              <a:extLst>
                <a:ext uri="{FF2B5EF4-FFF2-40B4-BE49-F238E27FC236}">
                  <a16:creationId xmlns:a16="http://schemas.microsoft.com/office/drawing/2014/main" id="{DB75B4AF-640F-4128-B90D-C58CE6836C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2">
              <a:extLst>
                <a:ext uri="{FF2B5EF4-FFF2-40B4-BE49-F238E27FC236}">
                  <a16:creationId xmlns:a16="http://schemas.microsoft.com/office/drawing/2014/main" id="{C8CA9B17-BF57-4D6C-A9D5-74F47BDB9A80}"/>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3">
              <a:extLst>
                <a:ext uri="{FF2B5EF4-FFF2-40B4-BE49-F238E27FC236}">
                  <a16:creationId xmlns:a16="http://schemas.microsoft.com/office/drawing/2014/main" id="{236F010B-136B-4958-B21C-41F7E13662A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4">
              <a:extLst>
                <a:ext uri="{FF2B5EF4-FFF2-40B4-BE49-F238E27FC236}">
                  <a16:creationId xmlns:a16="http://schemas.microsoft.com/office/drawing/2014/main" id="{910E1168-1FCF-4091-B133-4445B95541F3}"/>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5">
              <a:extLst>
                <a:ext uri="{FF2B5EF4-FFF2-40B4-BE49-F238E27FC236}">
                  <a16:creationId xmlns:a16="http://schemas.microsoft.com/office/drawing/2014/main" id="{C727DAE6-AFB5-4F16-9D2F-EBACAF25950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6">
              <a:extLst>
                <a:ext uri="{FF2B5EF4-FFF2-40B4-BE49-F238E27FC236}">
                  <a16:creationId xmlns:a16="http://schemas.microsoft.com/office/drawing/2014/main" id="{D17A1337-42D4-4B9E-A2E0-3303FB84E675}"/>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7">
              <a:extLst>
                <a:ext uri="{FF2B5EF4-FFF2-40B4-BE49-F238E27FC236}">
                  <a16:creationId xmlns:a16="http://schemas.microsoft.com/office/drawing/2014/main" id="{A529240B-4119-4C54-A698-F03CFE2A3BED}"/>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8">
              <a:extLst>
                <a:ext uri="{FF2B5EF4-FFF2-40B4-BE49-F238E27FC236}">
                  <a16:creationId xmlns:a16="http://schemas.microsoft.com/office/drawing/2014/main" id="{E223DDB2-3B1A-4CA7-9D7B-DFE0D8232177}"/>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9">
              <a:extLst>
                <a:ext uri="{FF2B5EF4-FFF2-40B4-BE49-F238E27FC236}">
                  <a16:creationId xmlns:a16="http://schemas.microsoft.com/office/drawing/2014/main" id="{0E08734E-C0D0-4044-9E55-733976B44E5D}"/>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20">
              <a:extLst>
                <a:ext uri="{FF2B5EF4-FFF2-40B4-BE49-F238E27FC236}">
                  <a16:creationId xmlns:a16="http://schemas.microsoft.com/office/drawing/2014/main" id="{08182B4A-6250-45E1-9B78-7459A3AF032D}"/>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1">
              <a:extLst>
                <a:ext uri="{FF2B5EF4-FFF2-40B4-BE49-F238E27FC236}">
                  <a16:creationId xmlns:a16="http://schemas.microsoft.com/office/drawing/2014/main" id="{91DFA83F-62F1-441A-85BA-2A61BC38E340}"/>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3">
              <a:extLst>
                <a:ext uri="{FF2B5EF4-FFF2-40B4-BE49-F238E27FC236}">
                  <a16:creationId xmlns:a16="http://schemas.microsoft.com/office/drawing/2014/main" id="{F72FE106-43E9-4EE6-851F-4275938BD8AC}"/>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4">
              <a:extLst>
                <a:ext uri="{FF2B5EF4-FFF2-40B4-BE49-F238E27FC236}">
                  <a16:creationId xmlns:a16="http://schemas.microsoft.com/office/drawing/2014/main" id="{36361A63-83C5-4E57-92D0-067F760B3CA0}"/>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5">
              <a:extLst>
                <a:ext uri="{FF2B5EF4-FFF2-40B4-BE49-F238E27FC236}">
                  <a16:creationId xmlns:a16="http://schemas.microsoft.com/office/drawing/2014/main" id="{F1EEA926-0CA4-494F-826A-FE4944B17B46}"/>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6">
              <a:extLst>
                <a:ext uri="{FF2B5EF4-FFF2-40B4-BE49-F238E27FC236}">
                  <a16:creationId xmlns:a16="http://schemas.microsoft.com/office/drawing/2014/main" id="{47A45835-8855-4EDA-8CB9-107743B57FDC}"/>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7">
              <a:extLst>
                <a:ext uri="{FF2B5EF4-FFF2-40B4-BE49-F238E27FC236}">
                  <a16:creationId xmlns:a16="http://schemas.microsoft.com/office/drawing/2014/main" id="{4CE7BC33-7301-4A01-B220-48D21C302BF1}"/>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8">
              <a:extLst>
                <a:ext uri="{FF2B5EF4-FFF2-40B4-BE49-F238E27FC236}">
                  <a16:creationId xmlns:a16="http://schemas.microsoft.com/office/drawing/2014/main" id="{9AEA124B-DE32-4007-91D6-0D4D778B6D73}"/>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9">
              <a:extLst>
                <a:ext uri="{FF2B5EF4-FFF2-40B4-BE49-F238E27FC236}">
                  <a16:creationId xmlns:a16="http://schemas.microsoft.com/office/drawing/2014/main" id="{77FCC7F8-2FF8-4479-B844-A5277C631B32}"/>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30">
              <a:extLst>
                <a:ext uri="{FF2B5EF4-FFF2-40B4-BE49-F238E27FC236}">
                  <a16:creationId xmlns:a16="http://schemas.microsoft.com/office/drawing/2014/main" id="{C97DB3F9-C6FF-4A9A-9F2B-6C05521D04E9}"/>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1">
              <a:extLst>
                <a:ext uri="{FF2B5EF4-FFF2-40B4-BE49-F238E27FC236}">
                  <a16:creationId xmlns:a16="http://schemas.microsoft.com/office/drawing/2014/main" id="{F8E8CF47-F75C-490C-88C6-B94C080CEE97}"/>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2">
              <a:extLst>
                <a:ext uri="{FF2B5EF4-FFF2-40B4-BE49-F238E27FC236}">
                  <a16:creationId xmlns:a16="http://schemas.microsoft.com/office/drawing/2014/main" id="{D9D6F546-327A-49D0-BBA4-87B2AB811083}"/>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3">
              <a:extLst>
                <a:ext uri="{FF2B5EF4-FFF2-40B4-BE49-F238E27FC236}">
                  <a16:creationId xmlns:a16="http://schemas.microsoft.com/office/drawing/2014/main" id="{E93DB053-5312-461D-B479-583C053BF543}"/>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4">
              <a:extLst>
                <a:ext uri="{FF2B5EF4-FFF2-40B4-BE49-F238E27FC236}">
                  <a16:creationId xmlns:a16="http://schemas.microsoft.com/office/drawing/2014/main" id="{482160A6-0F05-46BF-8B90-D1276B14352A}"/>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6">
              <a:extLst>
                <a:ext uri="{FF2B5EF4-FFF2-40B4-BE49-F238E27FC236}">
                  <a16:creationId xmlns:a16="http://schemas.microsoft.com/office/drawing/2014/main" id="{56F07143-1C13-4A71-92D8-317B0DBA43AF}"/>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40">
              <a:extLst>
                <a:ext uri="{FF2B5EF4-FFF2-40B4-BE49-F238E27FC236}">
                  <a16:creationId xmlns:a16="http://schemas.microsoft.com/office/drawing/2014/main" id="{4EE173C8-B39A-4C80-A5B4-8DAFE360C091}"/>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4">
              <a:extLst>
                <a:ext uri="{FF2B5EF4-FFF2-40B4-BE49-F238E27FC236}">
                  <a16:creationId xmlns:a16="http://schemas.microsoft.com/office/drawing/2014/main" id="{D58DF7A6-825B-4FDD-B0BF-5EB86BACE2C7}"/>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8">
              <a:extLst>
                <a:ext uri="{FF2B5EF4-FFF2-40B4-BE49-F238E27FC236}">
                  <a16:creationId xmlns:a16="http://schemas.microsoft.com/office/drawing/2014/main" id="{AB17232E-9C37-408F-B9D7-9E145C4E8037}"/>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52">
              <a:extLst>
                <a:ext uri="{FF2B5EF4-FFF2-40B4-BE49-F238E27FC236}">
                  <a16:creationId xmlns:a16="http://schemas.microsoft.com/office/drawing/2014/main" id="{01933733-1999-4F7F-BF0D-5F106DBC0476}"/>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6">
              <a:extLst>
                <a:ext uri="{FF2B5EF4-FFF2-40B4-BE49-F238E27FC236}">
                  <a16:creationId xmlns:a16="http://schemas.microsoft.com/office/drawing/2014/main" id="{52646B62-2183-4908-A969-91243CC1DC93}"/>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7">
              <a:extLst>
                <a:ext uri="{FF2B5EF4-FFF2-40B4-BE49-F238E27FC236}">
                  <a16:creationId xmlns:a16="http://schemas.microsoft.com/office/drawing/2014/main" id="{84E3DFD4-9519-4000-93BA-0DB75FABDA24}"/>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8">
              <a:extLst>
                <a:ext uri="{FF2B5EF4-FFF2-40B4-BE49-F238E27FC236}">
                  <a16:creationId xmlns:a16="http://schemas.microsoft.com/office/drawing/2014/main" id="{FF500657-B440-4229-A35A-32200784931E}"/>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9">
              <a:extLst>
                <a:ext uri="{FF2B5EF4-FFF2-40B4-BE49-F238E27FC236}">
                  <a16:creationId xmlns:a16="http://schemas.microsoft.com/office/drawing/2014/main" id="{D46B474C-6800-4709-8728-14876384B8FA}"/>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60">
              <a:extLst>
                <a:ext uri="{FF2B5EF4-FFF2-40B4-BE49-F238E27FC236}">
                  <a16:creationId xmlns:a16="http://schemas.microsoft.com/office/drawing/2014/main" id="{741204E7-3A0C-436C-A719-0DC94CCD190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1">
              <a:extLst>
                <a:ext uri="{FF2B5EF4-FFF2-40B4-BE49-F238E27FC236}">
                  <a16:creationId xmlns:a16="http://schemas.microsoft.com/office/drawing/2014/main" id="{9143D57F-5AD3-4C66-A6B0-6C803E0B8A1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2">
              <a:extLst>
                <a:ext uri="{FF2B5EF4-FFF2-40B4-BE49-F238E27FC236}">
                  <a16:creationId xmlns:a16="http://schemas.microsoft.com/office/drawing/2014/main" id="{28B35FCE-6F14-4D5A-B02B-B1CD84AAFDCB}"/>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3">
              <a:extLst>
                <a:ext uri="{FF2B5EF4-FFF2-40B4-BE49-F238E27FC236}">
                  <a16:creationId xmlns:a16="http://schemas.microsoft.com/office/drawing/2014/main" id="{B381B02E-1296-44E0-AA03-C1EA5872506F}"/>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4">
              <a:extLst>
                <a:ext uri="{FF2B5EF4-FFF2-40B4-BE49-F238E27FC236}">
                  <a16:creationId xmlns:a16="http://schemas.microsoft.com/office/drawing/2014/main" id="{1524E81B-095A-4D6A-AC38-6DF642A8AB0B}"/>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2">
              <a:extLst>
                <a:ext uri="{FF2B5EF4-FFF2-40B4-BE49-F238E27FC236}">
                  <a16:creationId xmlns:a16="http://schemas.microsoft.com/office/drawing/2014/main" id="{CA357C7D-7DAC-445E-A99A-164D43EF71C8}"/>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spTree>
    <p:extLst>
      <p:ext uri="{BB962C8B-B14F-4D97-AF65-F5344CB8AC3E}">
        <p14:creationId xmlns:p14="http://schemas.microsoft.com/office/powerpoint/2010/main" val="502521749"/>
      </p:ext>
    </p:extLst>
  </p:cSld>
  <p:clrMap bg1="lt1" tx1="dk1" bg2="lt2" tx2="dk2" accent1="accent1" accent2="accent2" accent3="accent3" accent4="accent4" accent5="accent5" accent6="accent6" hlink="hlink" folHlink="folHlink"/>
  <p:sldLayoutIdLst>
    <p:sldLayoutId id="2147483789" r:id="rId1"/>
    <p:sldLayoutId id="2147483735" r:id="rId2"/>
    <p:sldLayoutId id="2147483787" r:id="rId3"/>
    <p:sldLayoutId id="2147483772" r:id="rId4"/>
    <p:sldLayoutId id="2147483732" r:id="rId5"/>
    <p:sldLayoutId id="2147483778" r:id="rId6"/>
    <p:sldLayoutId id="2147483923" r:id="rId7"/>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0" name="Grafik 49" descr="Ein Bild, das Zeichnung enthält.&#10;&#10;Automatisch generierte Beschreibung">
            <a:extLst>
              <a:ext uri="{FF2B5EF4-FFF2-40B4-BE49-F238E27FC236}">
                <a16:creationId xmlns:a16="http://schemas.microsoft.com/office/drawing/2014/main" id="{B38A4109-BEF3-4B24-BF3C-C676A5DA32FA}"/>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16000" y="5364000"/>
            <a:ext cx="1080000" cy="203400"/>
          </a:xfrm>
          <a:prstGeom prst="rect">
            <a:avLst/>
          </a:prstGeom>
        </p:spPr>
      </p:pic>
    </p:spTree>
    <p:extLst>
      <p:ext uri="{BB962C8B-B14F-4D97-AF65-F5344CB8AC3E}">
        <p14:creationId xmlns:p14="http://schemas.microsoft.com/office/powerpoint/2010/main" val="2703775156"/>
      </p:ext>
    </p:extLst>
  </p:cSld>
  <p:clrMap bg1="lt1" tx1="dk1" bg2="lt2" tx2="dk2" accent1="accent1" accent2="accent2" accent3="accent3" accent4="accent4" accent5="accent5" accent6="accent6" hlink="hlink" folHlink="folHlink"/>
  <p:sldLayoutIdLst>
    <p:sldLayoutId id="2147484260" r:id="rId1"/>
    <p:sldLayoutId id="2147484261" r:id="rId2"/>
    <p:sldLayoutId id="2147484273" r:id="rId3"/>
    <p:sldLayoutId id="2147484262" r:id="rId4"/>
    <p:sldLayoutId id="2147484263" r:id="rId5"/>
    <p:sldLayoutId id="2147484264" r:id="rId6"/>
    <p:sldLayoutId id="2147484265" r:id="rId7"/>
    <p:sldLayoutId id="2147484266" r:id="rId8"/>
    <p:sldLayoutId id="2147483878" r:id="rId9"/>
    <p:sldLayoutId id="2147484267" r:id="rId10"/>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12000" y="5364000"/>
            <a:ext cx="1080000" cy="203400"/>
          </a:xfrm>
          <a:prstGeom prst="rect">
            <a:avLst/>
          </a:prstGeom>
        </p:spPr>
      </p:pic>
    </p:spTree>
    <p:extLst>
      <p:ext uri="{BB962C8B-B14F-4D97-AF65-F5344CB8AC3E}">
        <p14:creationId xmlns:p14="http://schemas.microsoft.com/office/powerpoint/2010/main" val="2965863924"/>
      </p:ext>
    </p:extLst>
  </p:cSld>
  <p:clrMap bg1="lt1" tx1="dk1" bg2="lt2" tx2="dk2" accent1="accent1" accent2="accent2" accent3="accent3" accent4="accent4" accent5="accent5" accent6="accent6" hlink="hlink" folHlink="folHlink"/>
  <p:sldLayoutIdLst>
    <p:sldLayoutId id="2147483813" r:id="rId1"/>
    <p:sldLayoutId id="2147483824" r:id="rId2"/>
    <p:sldLayoutId id="2147483838" r:id="rId3"/>
    <p:sldLayoutId id="2147483837" r:id="rId4"/>
    <p:sldLayoutId id="2147483825" r:id="rId5"/>
    <p:sldLayoutId id="2147483839" r:id="rId6"/>
    <p:sldLayoutId id="2147483840" r:id="rId7"/>
    <p:sldLayoutId id="2147483841" r:id="rId8"/>
    <p:sldLayoutId id="2147483842" r:id="rId9"/>
    <p:sldLayoutId id="2147483843" r:id="rId10"/>
    <p:sldLayoutId id="2147483844" r:id="rId11"/>
    <p:sldLayoutId id="2147483845" r:id="rId12"/>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3A486F5-6C89-479E-B35E-1BF77056FF00}"/>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20DF914C-6696-4FFA-9799-C92A596C2B99}"/>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405C658-F597-466D-96CE-A6077C3FB8A1}"/>
              </a:ext>
            </a:extLst>
          </p:cNvPr>
          <p:cNvSpPr>
            <a:spLocks noGrp="1"/>
          </p:cNvSpPr>
          <p:nvPr>
            <p:ph type="dt" sz="half" idx="2"/>
          </p:nvPr>
        </p:nvSpPr>
        <p:spPr>
          <a:xfrm>
            <a:off x="628650" y="5297488"/>
            <a:ext cx="2057400" cy="303212"/>
          </a:xfrm>
          <a:prstGeom prst="rect">
            <a:avLst/>
          </a:prstGeom>
        </p:spPr>
        <p:txBody>
          <a:bodyPr vert="horz" lIns="91440" tIns="45720" rIns="91440" bIns="45720" rtlCol="0" anchor="ctr"/>
          <a:lstStyle>
            <a:lvl1pPr algn="l">
              <a:defRPr sz="1200">
                <a:solidFill>
                  <a:schemeClr val="tx1">
                    <a:tint val="75000"/>
                  </a:schemeClr>
                </a:solidFill>
              </a:defRPr>
            </a:lvl1pPr>
          </a:lstStyle>
          <a:p>
            <a:fld id="{67188054-9E3E-46E8-8938-855DC38C8459}" type="datetimeFigureOut">
              <a:rPr lang="de-DE" smtClean="0"/>
              <a:t>16.04.2024</a:t>
            </a:fld>
            <a:endParaRPr lang="de-DE"/>
          </a:p>
        </p:txBody>
      </p:sp>
      <p:sp>
        <p:nvSpPr>
          <p:cNvPr id="5" name="Fußzeilenplatzhalter 4">
            <a:extLst>
              <a:ext uri="{FF2B5EF4-FFF2-40B4-BE49-F238E27FC236}">
                <a16:creationId xmlns:a16="http://schemas.microsoft.com/office/drawing/2014/main" id="{43AA8E7F-8957-4879-A17F-A50986D1798F}"/>
              </a:ext>
            </a:extLst>
          </p:cNvPr>
          <p:cNvSpPr>
            <a:spLocks noGrp="1"/>
          </p:cNvSpPr>
          <p:nvPr>
            <p:ph type="ftr" sz="quarter" idx="3"/>
          </p:nvPr>
        </p:nvSpPr>
        <p:spPr>
          <a:xfrm>
            <a:off x="3028950" y="5297488"/>
            <a:ext cx="3086100" cy="3032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AF0F6CB4-10BE-4D2D-A0FF-1AA60C11CE32}"/>
              </a:ext>
            </a:extLst>
          </p:cNvPr>
          <p:cNvSpPr>
            <a:spLocks noGrp="1"/>
          </p:cNvSpPr>
          <p:nvPr>
            <p:ph type="sldNum" sz="quarter" idx="4"/>
          </p:nvPr>
        </p:nvSpPr>
        <p:spPr>
          <a:xfrm>
            <a:off x="6457950" y="5297488"/>
            <a:ext cx="2057400" cy="303212"/>
          </a:xfrm>
          <a:prstGeom prst="rect">
            <a:avLst/>
          </a:prstGeom>
        </p:spPr>
        <p:txBody>
          <a:bodyPr vert="horz" lIns="91440" tIns="45720" rIns="91440" bIns="45720" rtlCol="0" anchor="ctr"/>
          <a:lstStyle>
            <a:lvl1pPr algn="r">
              <a:defRPr sz="1200">
                <a:solidFill>
                  <a:schemeClr val="tx1">
                    <a:tint val="75000"/>
                  </a:schemeClr>
                </a:solidFill>
              </a:defRPr>
            </a:lvl1pPr>
          </a:lstStyle>
          <a:p>
            <a:fld id="{406244A9-E17B-4602-B939-FF73760AF5B4}" type="slidenum">
              <a:rPr lang="de-DE" smtClean="0"/>
              <a:t>‹#›</a:t>
            </a:fld>
            <a:endParaRPr lang="de-DE"/>
          </a:p>
        </p:txBody>
      </p:sp>
      <p:grpSp>
        <p:nvGrpSpPr>
          <p:cNvPr id="8" name="Gruppieren 7">
            <a:extLst>
              <a:ext uri="{FF2B5EF4-FFF2-40B4-BE49-F238E27FC236}">
                <a16:creationId xmlns:a16="http://schemas.microsoft.com/office/drawing/2014/main" id="{47E57530-FCC5-4F73-A2C0-5639EF5DD556}"/>
              </a:ext>
            </a:extLst>
          </p:cNvPr>
          <p:cNvGrpSpPr/>
          <p:nvPr userDrawn="1"/>
        </p:nvGrpSpPr>
        <p:grpSpPr>
          <a:xfrm>
            <a:off x="9250372" y="0"/>
            <a:ext cx="1838022" cy="5616000"/>
            <a:chOff x="9250372" y="0"/>
            <a:chExt cx="1838022" cy="5616000"/>
          </a:xfrm>
        </p:grpSpPr>
        <p:sp>
          <p:nvSpPr>
            <p:cNvPr id="9" name="TextBox 3">
              <a:extLst>
                <a:ext uri="{FF2B5EF4-FFF2-40B4-BE49-F238E27FC236}">
                  <a16:creationId xmlns:a16="http://schemas.microsoft.com/office/drawing/2014/main" id="{502B3E7B-1C10-4F65-AEDE-500B04EFDBC8}"/>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5">
              <a:extLst>
                <a:ext uri="{FF2B5EF4-FFF2-40B4-BE49-F238E27FC236}">
                  <a16:creationId xmlns:a16="http://schemas.microsoft.com/office/drawing/2014/main" id="{D43B5A2D-558E-4C64-AF51-A22001D45D0E}"/>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6">
              <a:extLst>
                <a:ext uri="{FF2B5EF4-FFF2-40B4-BE49-F238E27FC236}">
                  <a16:creationId xmlns:a16="http://schemas.microsoft.com/office/drawing/2014/main" id="{AED8D1AF-0E71-40F8-8B48-735411471F3A}"/>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8">
              <a:extLst>
                <a:ext uri="{FF2B5EF4-FFF2-40B4-BE49-F238E27FC236}">
                  <a16:creationId xmlns:a16="http://schemas.microsoft.com/office/drawing/2014/main" id="{C28B5D29-5F5A-488D-9501-9B2FB84DF0F9}"/>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9">
              <a:extLst>
                <a:ext uri="{FF2B5EF4-FFF2-40B4-BE49-F238E27FC236}">
                  <a16:creationId xmlns:a16="http://schemas.microsoft.com/office/drawing/2014/main" id="{9ED8B87F-18EC-489C-8EB4-C62785643856}"/>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0">
              <a:extLst>
                <a:ext uri="{FF2B5EF4-FFF2-40B4-BE49-F238E27FC236}">
                  <a16:creationId xmlns:a16="http://schemas.microsoft.com/office/drawing/2014/main" id="{D474894C-BA2A-49A7-9789-A7F2577B05B6}"/>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1">
              <a:extLst>
                <a:ext uri="{FF2B5EF4-FFF2-40B4-BE49-F238E27FC236}">
                  <a16:creationId xmlns:a16="http://schemas.microsoft.com/office/drawing/2014/main" id="{222F979D-4BB8-4616-B9DC-949F47055B41}"/>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2">
              <a:extLst>
                <a:ext uri="{FF2B5EF4-FFF2-40B4-BE49-F238E27FC236}">
                  <a16:creationId xmlns:a16="http://schemas.microsoft.com/office/drawing/2014/main" id="{284E433B-4AFF-4062-9F88-B4D0F3DC1784}"/>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3">
              <a:extLst>
                <a:ext uri="{FF2B5EF4-FFF2-40B4-BE49-F238E27FC236}">
                  <a16:creationId xmlns:a16="http://schemas.microsoft.com/office/drawing/2014/main" id="{480DD5EF-B43D-4239-8786-21A27A4BD015}"/>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4">
              <a:extLst>
                <a:ext uri="{FF2B5EF4-FFF2-40B4-BE49-F238E27FC236}">
                  <a16:creationId xmlns:a16="http://schemas.microsoft.com/office/drawing/2014/main" id="{38887760-63AB-41F9-B6E2-7DAD58B2E914}"/>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5">
              <a:extLst>
                <a:ext uri="{FF2B5EF4-FFF2-40B4-BE49-F238E27FC236}">
                  <a16:creationId xmlns:a16="http://schemas.microsoft.com/office/drawing/2014/main" id="{7D660B38-F1ED-4BE6-B23D-D8579E7B486E}"/>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6">
              <a:extLst>
                <a:ext uri="{FF2B5EF4-FFF2-40B4-BE49-F238E27FC236}">
                  <a16:creationId xmlns:a16="http://schemas.microsoft.com/office/drawing/2014/main" id="{575BA877-3D88-4C8B-AA02-C612EB1D6DBF}"/>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17">
              <a:extLst>
                <a:ext uri="{FF2B5EF4-FFF2-40B4-BE49-F238E27FC236}">
                  <a16:creationId xmlns:a16="http://schemas.microsoft.com/office/drawing/2014/main" id="{296164BF-BC03-4B66-8F40-5D6038E3AF04}"/>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18">
              <a:extLst>
                <a:ext uri="{FF2B5EF4-FFF2-40B4-BE49-F238E27FC236}">
                  <a16:creationId xmlns:a16="http://schemas.microsoft.com/office/drawing/2014/main" id="{36AA2B30-0EF5-4E98-B7B4-6DADA0391A0B}"/>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19">
              <a:extLst>
                <a:ext uri="{FF2B5EF4-FFF2-40B4-BE49-F238E27FC236}">
                  <a16:creationId xmlns:a16="http://schemas.microsoft.com/office/drawing/2014/main" id="{2BD18850-6EA7-4DDF-A746-DEA6EE364E46}"/>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0">
              <a:extLst>
                <a:ext uri="{FF2B5EF4-FFF2-40B4-BE49-F238E27FC236}">
                  <a16:creationId xmlns:a16="http://schemas.microsoft.com/office/drawing/2014/main" id="{3683D99D-8606-472A-B57E-83249F3B1CF6}"/>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1">
              <a:extLst>
                <a:ext uri="{FF2B5EF4-FFF2-40B4-BE49-F238E27FC236}">
                  <a16:creationId xmlns:a16="http://schemas.microsoft.com/office/drawing/2014/main" id="{8A88E356-F795-41D2-840D-3CC50B1B230B}"/>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3">
              <a:extLst>
                <a:ext uri="{FF2B5EF4-FFF2-40B4-BE49-F238E27FC236}">
                  <a16:creationId xmlns:a16="http://schemas.microsoft.com/office/drawing/2014/main" id="{C9538735-9879-43CB-A19A-3568F4D048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4">
              <a:extLst>
                <a:ext uri="{FF2B5EF4-FFF2-40B4-BE49-F238E27FC236}">
                  <a16:creationId xmlns:a16="http://schemas.microsoft.com/office/drawing/2014/main" id="{67E76529-C1EF-4D2D-B135-341768EEBAB3}"/>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5">
              <a:extLst>
                <a:ext uri="{FF2B5EF4-FFF2-40B4-BE49-F238E27FC236}">
                  <a16:creationId xmlns:a16="http://schemas.microsoft.com/office/drawing/2014/main" id="{54FB6CEA-1332-41D8-B836-4835CB248AB7}"/>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6">
              <a:extLst>
                <a:ext uri="{FF2B5EF4-FFF2-40B4-BE49-F238E27FC236}">
                  <a16:creationId xmlns:a16="http://schemas.microsoft.com/office/drawing/2014/main" id="{4BFD3335-A9E1-47B3-ADBB-7FAF30DE329A}"/>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27">
              <a:extLst>
                <a:ext uri="{FF2B5EF4-FFF2-40B4-BE49-F238E27FC236}">
                  <a16:creationId xmlns:a16="http://schemas.microsoft.com/office/drawing/2014/main" id="{3C6C204C-11A1-44E0-9E32-F534B318E0CA}"/>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28">
              <a:extLst>
                <a:ext uri="{FF2B5EF4-FFF2-40B4-BE49-F238E27FC236}">
                  <a16:creationId xmlns:a16="http://schemas.microsoft.com/office/drawing/2014/main" id="{D54F6C60-0E57-4E7F-8C3D-932E877B8F6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29">
              <a:extLst>
                <a:ext uri="{FF2B5EF4-FFF2-40B4-BE49-F238E27FC236}">
                  <a16:creationId xmlns:a16="http://schemas.microsoft.com/office/drawing/2014/main" id="{19DA5D5A-B1B8-47C5-A088-5CC8FED88A4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0">
              <a:extLst>
                <a:ext uri="{FF2B5EF4-FFF2-40B4-BE49-F238E27FC236}">
                  <a16:creationId xmlns:a16="http://schemas.microsoft.com/office/drawing/2014/main" id="{F93FECC7-33BD-4FC5-B362-FAFB51407E40}"/>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1">
              <a:extLst>
                <a:ext uri="{FF2B5EF4-FFF2-40B4-BE49-F238E27FC236}">
                  <a16:creationId xmlns:a16="http://schemas.microsoft.com/office/drawing/2014/main" id="{68065623-1CA0-4C94-9351-308B40EEC665}"/>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2">
              <a:extLst>
                <a:ext uri="{FF2B5EF4-FFF2-40B4-BE49-F238E27FC236}">
                  <a16:creationId xmlns:a16="http://schemas.microsoft.com/office/drawing/2014/main" id="{208102CE-A607-4925-896C-A58FFB3EBB1A}"/>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33">
              <a:extLst>
                <a:ext uri="{FF2B5EF4-FFF2-40B4-BE49-F238E27FC236}">
                  <a16:creationId xmlns:a16="http://schemas.microsoft.com/office/drawing/2014/main" id="{E35641C1-4C7B-4A36-AD2E-D76A7BC96E29}"/>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34">
              <a:extLst>
                <a:ext uri="{FF2B5EF4-FFF2-40B4-BE49-F238E27FC236}">
                  <a16:creationId xmlns:a16="http://schemas.microsoft.com/office/drawing/2014/main" id="{D59F5660-3660-469B-9F20-A491A37C9B08}"/>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36">
              <a:extLst>
                <a:ext uri="{FF2B5EF4-FFF2-40B4-BE49-F238E27FC236}">
                  <a16:creationId xmlns:a16="http://schemas.microsoft.com/office/drawing/2014/main" id="{264A09A2-93E7-41BA-8244-24E16894E0FB}"/>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40">
              <a:extLst>
                <a:ext uri="{FF2B5EF4-FFF2-40B4-BE49-F238E27FC236}">
                  <a16:creationId xmlns:a16="http://schemas.microsoft.com/office/drawing/2014/main" id="{0966F559-9287-4752-A39D-7C4532EA5D6C}"/>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44">
              <a:extLst>
                <a:ext uri="{FF2B5EF4-FFF2-40B4-BE49-F238E27FC236}">
                  <a16:creationId xmlns:a16="http://schemas.microsoft.com/office/drawing/2014/main" id="{A86A92C4-AEB8-40BA-9BC6-61E6D0DAF9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48">
              <a:extLst>
                <a:ext uri="{FF2B5EF4-FFF2-40B4-BE49-F238E27FC236}">
                  <a16:creationId xmlns:a16="http://schemas.microsoft.com/office/drawing/2014/main" id="{7E9C15A7-21B3-418E-9A23-718615F0BD31}"/>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2">
              <a:extLst>
                <a:ext uri="{FF2B5EF4-FFF2-40B4-BE49-F238E27FC236}">
                  <a16:creationId xmlns:a16="http://schemas.microsoft.com/office/drawing/2014/main" id="{BB1C0202-AC4B-4C69-80E1-E67A9609D5C1}"/>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6">
              <a:extLst>
                <a:ext uri="{FF2B5EF4-FFF2-40B4-BE49-F238E27FC236}">
                  <a16:creationId xmlns:a16="http://schemas.microsoft.com/office/drawing/2014/main" id="{C0279E0B-F2D4-4ED1-8452-A32043B2F95A}"/>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57">
              <a:extLst>
                <a:ext uri="{FF2B5EF4-FFF2-40B4-BE49-F238E27FC236}">
                  <a16:creationId xmlns:a16="http://schemas.microsoft.com/office/drawing/2014/main" id="{A85C3179-BEC8-4895-A020-2F5D9C12245A}"/>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58">
              <a:extLst>
                <a:ext uri="{FF2B5EF4-FFF2-40B4-BE49-F238E27FC236}">
                  <a16:creationId xmlns:a16="http://schemas.microsoft.com/office/drawing/2014/main" id="{476875FE-A79E-43C3-9298-1FCEFC5919E7}"/>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59">
              <a:extLst>
                <a:ext uri="{FF2B5EF4-FFF2-40B4-BE49-F238E27FC236}">
                  <a16:creationId xmlns:a16="http://schemas.microsoft.com/office/drawing/2014/main" id="{1D805375-1FBF-4603-A93F-2AE9B60E0A6D}"/>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0">
              <a:extLst>
                <a:ext uri="{FF2B5EF4-FFF2-40B4-BE49-F238E27FC236}">
                  <a16:creationId xmlns:a16="http://schemas.microsoft.com/office/drawing/2014/main" id="{F2185299-F578-4C05-9AF2-C5110C07E803}"/>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1">
              <a:extLst>
                <a:ext uri="{FF2B5EF4-FFF2-40B4-BE49-F238E27FC236}">
                  <a16:creationId xmlns:a16="http://schemas.microsoft.com/office/drawing/2014/main" id="{AB2CB5E3-0756-41D8-8FF2-A0A738D24C9E}"/>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B0932CEB-6984-4029-BB3B-FDF3D8BC0B69}"/>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0" name="TextBox 63">
              <a:extLst>
                <a:ext uri="{FF2B5EF4-FFF2-40B4-BE49-F238E27FC236}">
                  <a16:creationId xmlns:a16="http://schemas.microsoft.com/office/drawing/2014/main" id="{83E14AB5-C7BB-4737-9F3E-45F0F55CC86D}"/>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51" name="TextBox 64">
              <a:extLst>
                <a:ext uri="{FF2B5EF4-FFF2-40B4-BE49-F238E27FC236}">
                  <a16:creationId xmlns:a16="http://schemas.microsoft.com/office/drawing/2014/main" id="{72A54D81-951C-491A-824D-73A8FC6FEE4D}"/>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52" name="TextBox 62">
              <a:extLst>
                <a:ext uri="{FF2B5EF4-FFF2-40B4-BE49-F238E27FC236}">
                  <a16:creationId xmlns:a16="http://schemas.microsoft.com/office/drawing/2014/main" id="{D4C786BB-BD82-4010-893B-B88FB31A39F9}"/>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3" name="Grafik 52" descr="Ein Bild, das Zeichnung enthält.&#10;&#10;Automatisch generierte Beschreibung">
            <a:extLst>
              <a:ext uri="{FF2B5EF4-FFF2-40B4-BE49-F238E27FC236}">
                <a16:creationId xmlns:a16="http://schemas.microsoft.com/office/drawing/2014/main" id="{A98B49A0-D849-497C-AC07-07A138BE0A63}"/>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4000" y="5364000"/>
            <a:ext cx="1080000" cy="203400"/>
          </a:xfrm>
          <a:prstGeom prst="rect">
            <a:avLst/>
          </a:prstGeom>
        </p:spPr>
      </p:pic>
    </p:spTree>
    <p:extLst>
      <p:ext uri="{BB962C8B-B14F-4D97-AF65-F5344CB8AC3E}">
        <p14:creationId xmlns:p14="http://schemas.microsoft.com/office/powerpoint/2010/main" val="52103164"/>
      </p:ext>
    </p:extLst>
  </p:cSld>
  <p:clrMap bg1="lt1" tx1="dk1" bg2="lt2" tx2="dk2" accent1="accent1" accent2="accent2" accent3="accent3" accent4="accent4" accent5="accent5" accent6="accent6" hlink="hlink" folHlink="folHlink"/>
  <p:sldLayoutIdLst>
    <p:sldLayoutId id="2147484346" r:id="rId1"/>
    <p:sldLayoutId id="2147484339" r:id="rId2"/>
    <p:sldLayoutId id="2147484347" r:id="rId3"/>
    <p:sldLayoutId id="2147484340" r:id="rId4"/>
    <p:sldLayoutId id="2147484344" r:id="rId5"/>
    <p:sldLayoutId id="2147484345" r:id="rId6"/>
    <p:sldLayoutId id="2147484342" r:id="rId7"/>
    <p:sldLayoutId id="2147484341" r:id="rId8"/>
    <p:sldLayoutId id="2147484343"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92C140B-E756-4971-9C6F-A8BE28506E0D}"/>
              </a:ext>
            </a:extLst>
          </p:cNvPr>
          <p:cNvSpPr>
            <a:spLocks noGrp="1"/>
          </p:cNvSpPr>
          <p:nvPr>
            <p:ph type="title"/>
          </p:nvPr>
        </p:nvSpPr>
        <p:spPr>
          <a:xfrm>
            <a:off x="628650" y="304800"/>
            <a:ext cx="7886700" cy="11049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80B0A6C-F04D-4844-BA8B-CFB5C1EE7A43}"/>
              </a:ext>
            </a:extLst>
          </p:cNvPr>
          <p:cNvSpPr>
            <a:spLocks noGrp="1"/>
          </p:cNvSpPr>
          <p:nvPr>
            <p:ph type="body" idx="1"/>
          </p:nvPr>
        </p:nvSpPr>
        <p:spPr>
          <a:xfrm>
            <a:off x="628650" y="1520825"/>
            <a:ext cx="7886700" cy="36274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grpSp>
        <p:nvGrpSpPr>
          <p:cNvPr id="5" name="Gruppieren 4">
            <a:extLst>
              <a:ext uri="{FF2B5EF4-FFF2-40B4-BE49-F238E27FC236}">
                <a16:creationId xmlns:a16="http://schemas.microsoft.com/office/drawing/2014/main" id="{C6756CD3-F808-441A-BF0F-D493B990D998}"/>
              </a:ext>
            </a:extLst>
          </p:cNvPr>
          <p:cNvGrpSpPr/>
          <p:nvPr userDrawn="1"/>
        </p:nvGrpSpPr>
        <p:grpSpPr>
          <a:xfrm>
            <a:off x="9250372" y="0"/>
            <a:ext cx="1838022" cy="5616000"/>
            <a:chOff x="9250372" y="0"/>
            <a:chExt cx="1838022" cy="5616000"/>
          </a:xfrm>
        </p:grpSpPr>
        <p:sp>
          <p:nvSpPr>
            <p:cNvPr id="6" name="TextBox 3">
              <a:extLst>
                <a:ext uri="{FF2B5EF4-FFF2-40B4-BE49-F238E27FC236}">
                  <a16:creationId xmlns:a16="http://schemas.microsoft.com/office/drawing/2014/main" id="{CFE525CA-B0BB-426F-8638-643CCA1DBBAA}"/>
                </a:ext>
              </a:extLst>
            </p:cNvPr>
            <p:cNvSpPr txBox="1"/>
            <p:nvPr userDrawn="1"/>
          </p:nvSpPr>
          <p:spPr>
            <a:xfrm>
              <a:off x="9252000" y="0"/>
              <a:ext cx="1836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Green/C1 - </a:t>
              </a:r>
              <a:r>
                <a:rPr lang="pt-BR" sz="600">
                  <a:solidFill>
                    <a:schemeClr val="bg1"/>
                  </a:solidFill>
                  <a:latin typeface="Segoe UI Light" panose="020B0502040204020203" pitchFamily="34" charset="0"/>
                  <a:cs typeface="Segoe UI Light" panose="020B0502040204020203" pitchFamily="34" charset="0"/>
                </a:rPr>
                <a:t>R 0 G 165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7" name="TextBox 5">
              <a:extLst>
                <a:ext uri="{FF2B5EF4-FFF2-40B4-BE49-F238E27FC236}">
                  <a16:creationId xmlns:a16="http://schemas.microsoft.com/office/drawing/2014/main" id="{6E4E46AE-C0DF-47DD-BBDD-8490F3E60048}"/>
                </a:ext>
              </a:extLst>
            </p:cNvPr>
            <p:cNvSpPr txBox="1"/>
            <p:nvPr userDrawn="1"/>
          </p:nvSpPr>
          <p:spPr>
            <a:xfrm>
              <a:off x="9250372" y="216000"/>
              <a:ext cx="1836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Customer/ A1 - </a:t>
              </a:r>
              <a:r>
                <a:rPr lang="pt-BR" sz="600">
                  <a:solidFill>
                    <a:schemeClr val="bg1"/>
                  </a:solidFill>
                  <a:latin typeface="Segoe UI Light" panose="020B0502040204020203" pitchFamily="34" charset="0"/>
                  <a:cs typeface="Segoe UI Light" panose="020B0502040204020203" pitchFamily="34" charset="0"/>
                </a:rPr>
                <a:t>R 220 G 42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8" name="TextBox 6">
              <a:extLst>
                <a:ext uri="{FF2B5EF4-FFF2-40B4-BE49-F238E27FC236}">
                  <a16:creationId xmlns:a16="http://schemas.microsoft.com/office/drawing/2014/main" id="{25789104-BF15-4D55-BB2A-81A14EDC8EE1}"/>
                </a:ext>
              </a:extLst>
            </p:cNvPr>
            <p:cNvSpPr txBox="1"/>
            <p:nvPr userDrawn="1"/>
          </p:nvSpPr>
          <p:spPr>
            <a:xfrm>
              <a:off x="9250372" y="432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Microsoft/B1 - </a:t>
              </a:r>
              <a:r>
                <a:rPr lang="pt-BR" sz="600">
                  <a:solidFill>
                    <a:schemeClr val="bg1"/>
                  </a:solidFill>
                  <a:latin typeface="Segoe UI Light" panose="020B0502040204020203" pitchFamily="34" charset="0"/>
                  <a:cs typeface="Segoe UI Light" panose="020B0502040204020203" pitchFamily="34" charset="0"/>
                </a:rPr>
                <a:t>R 255 G 191 B 0</a:t>
              </a:r>
              <a:endParaRPr lang="en-DE" sz="600">
                <a:solidFill>
                  <a:schemeClr val="bg1"/>
                </a:solidFill>
                <a:latin typeface="Segoe UI Light" panose="020B0502040204020203" pitchFamily="34" charset="0"/>
                <a:cs typeface="Segoe UI Light" panose="020B0502040204020203" pitchFamily="34" charset="0"/>
              </a:endParaRPr>
            </a:p>
          </p:txBody>
        </p:sp>
        <p:sp>
          <p:nvSpPr>
            <p:cNvPr id="9" name="TextBox 8">
              <a:extLst>
                <a:ext uri="{FF2B5EF4-FFF2-40B4-BE49-F238E27FC236}">
                  <a16:creationId xmlns:a16="http://schemas.microsoft.com/office/drawing/2014/main" id="{EB9F0FD8-142C-440B-A243-28DEC1E5F74F}"/>
                </a:ext>
              </a:extLst>
            </p:cNvPr>
            <p:cNvSpPr txBox="1"/>
            <p:nvPr userDrawn="1"/>
          </p:nvSpPr>
          <p:spPr>
            <a:xfrm>
              <a:off x="9252394" y="648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Partner/D1 - </a:t>
              </a:r>
              <a:r>
                <a:rPr lang="pt-BR" sz="600">
                  <a:solidFill>
                    <a:schemeClr val="bg1"/>
                  </a:solidFill>
                  <a:latin typeface="Segoe UI Light" panose="020B0502040204020203" pitchFamily="34" charset="0"/>
                  <a:cs typeface="Segoe UI Light" panose="020B0502040204020203" pitchFamily="34" charset="0"/>
                </a:rPr>
                <a:t>R 31 G 84 B 177</a:t>
              </a:r>
              <a:endParaRPr lang="en-DE" sz="600">
                <a:solidFill>
                  <a:schemeClr val="bg1"/>
                </a:solidFill>
                <a:latin typeface="Segoe UI Light" panose="020B0502040204020203" pitchFamily="34" charset="0"/>
                <a:cs typeface="Segoe UI Light" panose="020B0502040204020203" pitchFamily="34" charset="0"/>
              </a:endParaRPr>
            </a:p>
          </p:txBody>
        </p:sp>
        <p:sp>
          <p:nvSpPr>
            <p:cNvPr id="10" name="TextBox 9">
              <a:extLst>
                <a:ext uri="{FF2B5EF4-FFF2-40B4-BE49-F238E27FC236}">
                  <a16:creationId xmlns:a16="http://schemas.microsoft.com/office/drawing/2014/main" id="{802D18EA-D727-43CC-9174-DEF096EE5322}"/>
                </a:ext>
              </a:extLst>
            </p:cNvPr>
            <p:cNvSpPr txBox="1"/>
            <p:nvPr userDrawn="1"/>
          </p:nvSpPr>
          <p:spPr>
            <a:xfrm>
              <a:off x="9251381" y="864000"/>
              <a:ext cx="1836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Hubdrive Gray E1 - </a:t>
              </a:r>
              <a:r>
                <a:rPr lang="pt-BR" sz="600">
                  <a:solidFill>
                    <a:schemeClr val="bg1"/>
                  </a:solidFill>
                  <a:latin typeface="Segoe UI Light" panose="020B0502040204020203" pitchFamily="34" charset="0"/>
                  <a:cs typeface="Segoe UI Light" panose="020B0502040204020203" pitchFamily="34" charset="0"/>
                </a:rPr>
                <a:t>R 70 G 70 B 70</a:t>
              </a:r>
              <a:endParaRPr lang="en-DE" sz="600">
                <a:solidFill>
                  <a:schemeClr val="bg1"/>
                </a:solidFill>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2F92C4E2-4C0B-4C46-A13C-88513D470978}"/>
                </a:ext>
              </a:extLst>
            </p:cNvPr>
            <p:cNvSpPr txBox="1"/>
            <p:nvPr userDrawn="1"/>
          </p:nvSpPr>
          <p:spPr>
            <a:xfrm>
              <a:off x="9252000" y="1224000"/>
              <a:ext cx="432000" cy="180000"/>
            </a:xfrm>
            <a:prstGeom prst="rect">
              <a:avLst/>
            </a:prstGeom>
            <a:solidFill>
              <a:srgbClr val="DC2A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2" name="TextBox 11">
              <a:extLst>
                <a:ext uri="{FF2B5EF4-FFF2-40B4-BE49-F238E27FC236}">
                  <a16:creationId xmlns:a16="http://schemas.microsoft.com/office/drawing/2014/main" id="{014E7F75-69FB-4ADB-B568-745A28237240}"/>
                </a:ext>
              </a:extLst>
            </p:cNvPr>
            <p:cNvSpPr txBox="1"/>
            <p:nvPr userDrawn="1"/>
          </p:nvSpPr>
          <p:spPr>
            <a:xfrm>
              <a:off x="9720000" y="1224000"/>
              <a:ext cx="432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7A60C1CB-5DAB-4BFD-8F62-0D372FACD325}"/>
                </a:ext>
              </a:extLst>
            </p:cNvPr>
            <p:cNvSpPr txBox="1"/>
            <p:nvPr userDrawn="1"/>
          </p:nvSpPr>
          <p:spPr>
            <a:xfrm>
              <a:off x="10188000" y="1224000"/>
              <a:ext cx="432000" cy="180000"/>
            </a:xfrm>
            <a:prstGeom prst="rect">
              <a:avLst/>
            </a:prstGeom>
            <a:solidFill>
              <a:srgbClr val="D2174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4" name="TextBox 13">
              <a:extLst>
                <a:ext uri="{FF2B5EF4-FFF2-40B4-BE49-F238E27FC236}">
                  <a16:creationId xmlns:a16="http://schemas.microsoft.com/office/drawing/2014/main" id="{04F89908-574A-4DAA-BBA4-FD8ACE33BC4D}"/>
                </a:ext>
              </a:extLst>
            </p:cNvPr>
            <p:cNvSpPr txBox="1"/>
            <p:nvPr userDrawn="1"/>
          </p:nvSpPr>
          <p:spPr>
            <a:xfrm>
              <a:off x="10656000" y="1224000"/>
              <a:ext cx="432000" cy="180000"/>
            </a:xfrm>
            <a:prstGeom prst="rect">
              <a:avLst/>
            </a:prstGeom>
            <a:solidFill>
              <a:srgbClr val="F1646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Red4 </a:t>
              </a:r>
              <a:endParaRPr lang="en-DE" sz="600">
                <a:solidFill>
                  <a:schemeClr val="bg1"/>
                </a:solidFill>
                <a:latin typeface="Segoe UI Light" panose="020B0502040204020203" pitchFamily="34" charset="0"/>
                <a:cs typeface="Segoe UI Light" panose="020B0502040204020203" pitchFamily="34" charset="0"/>
              </a:endParaRPr>
            </a:p>
          </p:txBody>
        </p:sp>
        <p:sp>
          <p:nvSpPr>
            <p:cNvPr id="15" name="TextBox 14">
              <a:extLst>
                <a:ext uri="{FF2B5EF4-FFF2-40B4-BE49-F238E27FC236}">
                  <a16:creationId xmlns:a16="http://schemas.microsoft.com/office/drawing/2014/main" id="{9965730B-0182-4893-BF09-5ED96FD8E81A}"/>
                </a:ext>
              </a:extLst>
            </p:cNvPr>
            <p:cNvSpPr txBox="1"/>
            <p:nvPr userDrawn="1"/>
          </p:nvSpPr>
          <p:spPr>
            <a:xfrm>
              <a:off x="9252000" y="1440000"/>
              <a:ext cx="432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Or1</a:t>
              </a:r>
              <a:endParaRPr lang="en-DE" sz="60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64C17EC6-E9C1-43D3-B7E1-561A9C35E0C4}"/>
                </a:ext>
              </a:extLst>
            </p:cNvPr>
            <p:cNvSpPr txBox="1"/>
            <p:nvPr userDrawn="1"/>
          </p:nvSpPr>
          <p:spPr>
            <a:xfrm>
              <a:off x="9720000" y="1440000"/>
              <a:ext cx="432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Or2</a:t>
              </a:r>
              <a:endParaRPr lang="en-DE" sz="60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8C35D6F2-ABD4-4961-9984-09723109568A}"/>
                </a:ext>
              </a:extLst>
            </p:cNvPr>
            <p:cNvSpPr txBox="1"/>
            <p:nvPr userDrawn="1"/>
          </p:nvSpPr>
          <p:spPr>
            <a:xfrm>
              <a:off x="10188000" y="1440000"/>
              <a:ext cx="432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Or3</a:t>
              </a:r>
              <a:endParaRPr lang="en-DE" sz="600">
                <a:solidFill>
                  <a:schemeClr val="bg1"/>
                </a:solidFill>
                <a:latin typeface="Segoe UI Light" panose="020B0502040204020203" pitchFamily="34" charset="0"/>
                <a:cs typeface="Segoe UI Light" panose="020B0502040204020203" pitchFamily="34" charset="0"/>
              </a:endParaRPr>
            </a:p>
          </p:txBody>
        </p:sp>
        <p:sp>
          <p:nvSpPr>
            <p:cNvPr id="18" name="TextBox 17">
              <a:extLst>
                <a:ext uri="{FF2B5EF4-FFF2-40B4-BE49-F238E27FC236}">
                  <a16:creationId xmlns:a16="http://schemas.microsoft.com/office/drawing/2014/main" id="{4887CCE1-183C-4FE6-9FE9-088ED6722D38}"/>
                </a:ext>
              </a:extLst>
            </p:cNvPr>
            <p:cNvSpPr txBox="1"/>
            <p:nvPr userDrawn="1"/>
          </p:nvSpPr>
          <p:spPr>
            <a:xfrm>
              <a:off x="10656000" y="1440000"/>
              <a:ext cx="432000" cy="180000"/>
            </a:xfrm>
            <a:prstGeom prst="rect">
              <a:avLst/>
            </a:prstGeom>
            <a:solidFill>
              <a:srgbClr val="FFD96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Or4</a:t>
              </a:r>
              <a:endParaRPr lang="en-DE" sz="600">
                <a:solidFill>
                  <a:schemeClr val="bg1"/>
                </a:solidFill>
                <a:latin typeface="Segoe UI Light" panose="020B0502040204020203" pitchFamily="34" charset="0"/>
                <a:cs typeface="Segoe UI Light" panose="020B0502040204020203" pitchFamily="34" charset="0"/>
              </a:endParaRPr>
            </a:p>
          </p:txBody>
        </p:sp>
        <p:sp>
          <p:nvSpPr>
            <p:cNvPr id="19" name="TextBox 18">
              <a:extLst>
                <a:ext uri="{FF2B5EF4-FFF2-40B4-BE49-F238E27FC236}">
                  <a16:creationId xmlns:a16="http://schemas.microsoft.com/office/drawing/2014/main" id="{5A09E6B1-C853-429D-8011-DF3AAA24A02D}"/>
                </a:ext>
              </a:extLst>
            </p:cNvPr>
            <p:cNvSpPr txBox="1"/>
            <p:nvPr userDrawn="1"/>
          </p:nvSpPr>
          <p:spPr>
            <a:xfrm>
              <a:off x="9252000" y="1656000"/>
              <a:ext cx="432000" cy="180000"/>
            </a:xfrm>
            <a:prstGeom prst="rect">
              <a:avLst/>
            </a:prstGeom>
            <a:solidFill>
              <a:srgbClr val="00A5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0" name="TextBox 19">
              <a:extLst>
                <a:ext uri="{FF2B5EF4-FFF2-40B4-BE49-F238E27FC236}">
                  <a16:creationId xmlns:a16="http://schemas.microsoft.com/office/drawing/2014/main" id="{CC208467-55BD-441F-AC31-C7478C998A7E}"/>
                </a:ext>
              </a:extLst>
            </p:cNvPr>
            <p:cNvSpPr txBox="1"/>
            <p:nvPr userDrawn="1"/>
          </p:nvSpPr>
          <p:spPr>
            <a:xfrm>
              <a:off x="9720000" y="1656000"/>
              <a:ext cx="432000" cy="180000"/>
            </a:xfrm>
            <a:prstGeom prst="rect">
              <a:avLst/>
            </a:prstGeom>
            <a:solidFill>
              <a:srgbClr val="59CF2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BBCDF866-CC5D-4059-AC33-219EAAD22063}"/>
                </a:ext>
              </a:extLst>
            </p:cNvPr>
            <p:cNvSpPr txBox="1"/>
            <p:nvPr userDrawn="1"/>
          </p:nvSpPr>
          <p:spPr>
            <a:xfrm>
              <a:off x="10188000" y="1656000"/>
              <a:ext cx="432000" cy="180000"/>
            </a:xfrm>
            <a:prstGeom prst="rect">
              <a:avLst/>
            </a:prstGeom>
            <a:solidFill>
              <a:srgbClr val="B0D9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2" name="TextBox 21">
              <a:extLst>
                <a:ext uri="{FF2B5EF4-FFF2-40B4-BE49-F238E27FC236}">
                  <a16:creationId xmlns:a16="http://schemas.microsoft.com/office/drawing/2014/main" id="{32DD9E61-16F6-4DC3-9672-B1D54CD4A0CD}"/>
                </a:ext>
              </a:extLst>
            </p:cNvPr>
            <p:cNvSpPr txBox="1"/>
            <p:nvPr userDrawn="1"/>
          </p:nvSpPr>
          <p:spPr>
            <a:xfrm>
              <a:off x="10656000" y="1656000"/>
              <a:ext cx="432000" cy="180000"/>
            </a:xfrm>
            <a:prstGeom prst="rect">
              <a:avLst/>
            </a:prstGeom>
            <a:solidFill>
              <a:srgbClr val="B9E96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3" name="TextBox 23">
              <a:extLst>
                <a:ext uri="{FF2B5EF4-FFF2-40B4-BE49-F238E27FC236}">
                  <a16:creationId xmlns:a16="http://schemas.microsoft.com/office/drawing/2014/main" id="{7D324931-AB98-4D00-AB56-AEB901327614}"/>
                </a:ext>
              </a:extLst>
            </p:cNvPr>
            <p:cNvSpPr txBox="1"/>
            <p:nvPr userDrawn="1"/>
          </p:nvSpPr>
          <p:spPr>
            <a:xfrm>
              <a:off x="9252000" y="1872000"/>
              <a:ext cx="432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4" name="TextBox 24">
              <a:extLst>
                <a:ext uri="{FF2B5EF4-FFF2-40B4-BE49-F238E27FC236}">
                  <a16:creationId xmlns:a16="http://schemas.microsoft.com/office/drawing/2014/main" id="{63F962D8-AFAE-4C91-A036-9FF41E5EA659}"/>
                </a:ext>
              </a:extLst>
            </p:cNvPr>
            <p:cNvSpPr txBox="1"/>
            <p:nvPr userDrawn="1"/>
          </p:nvSpPr>
          <p:spPr>
            <a:xfrm>
              <a:off x="9720000" y="1872000"/>
              <a:ext cx="432000" cy="180000"/>
            </a:xfrm>
            <a:prstGeom prst="rect">
              <a:avLst/>
            </a:prstGeom>
            <a:solidFill>
              <a:srgbClr val="007EC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5" name="TextBox 25">
              <a:extLst>
                <a:ext uri="{FF2B5EF4-FFF2-40B4-BE49-F238E27FC236}">
                  <a16:creationId xmlns:a16="http://schemas.microsoft.com/office/drawing/2014/main" id="{D74C01D5-D103-4D4B-ABB8-486B45E6FBD5}"/>
                </a:ext>
              </a:extLst>
            </p:cNvPr>
            <p:cNvSpPr txBox="1"/>
            <p:nvPr userDrawn="1"/>
          </p:nvSpPr>
          <p:spPr>
            <a:xfrm>
              <a:off x="10188000" y="1872000"/>
              <a:ext cx="432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Blue3</a:t>
              </a:r>
              <a:endParaRPr lang="en-DE" sz="600">
                <a:solidFill>
                  <a:schemeClr val="bg1"/>
                </a:solidFill>
                <a:latin typeface="Segoe UI Light" panose="020B0502040204020203" pitchFamily="34" charset="0"/>
                <a:cs typeface="Segoe UI Light" panose="020B0502040204020203" pitchFamily="34" charset="0"/>
              </a:endParaRPr>
            </a:p>
          </p:txBody>
        </p:sp>
        <p:sp>
          <p:nvSpPr>
            <p:cNvPr id="26" name="TextBox 26">
              <a:extLst>
                <a:ext uri="{FF2B5EF4-FFF2-40B4-BE49-F238E27FC236}">
                  <a16:creationId xmlns:a16="http://schemas.microsoft.com/office/drawing/2014/main" id="{958EBE6C-ECFB-41E9-BBC0-7D910984E915}"/>
                </a:ext>
              </a:extLst>
            </p:cNvPr>
            <p:cNvSpPr txBox="1"/>
            <p:nvPr userDrawn="1"/>
          </p:nvSpPr>
          <p:spPr>
            <a:xfrm>
              <a:off x="10656000" y="1872000"/>
              <a:ext cx="432000" cy="180000"/>
            </a:xfrm>
            <a:prstGeom prst="rect">
              <a:avLst/>
            </a:prstGeom>
            <a:solidFill>
              <a:srgbClr val="54BEE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Blue4</a:t>
              </a:r>
              <a:endParaRPr lang="en-DE" sz="600">
                <a:solidFill>
                  <a:schemeClr val="bg1"/>
                </a:solidFill>
                <a:latin typeface="Segoe UI Light" panose="020B0502040204020203" pitchFamily="34" charset="0"/>
                <a:cs typeface="Segoe UI Light" panose="020B0502040204020203" pitchFamily="34" charset="0"/>
              </a:endParaRPr>
            </a:p>
          </p:txBody>
        </p:sp>
        <p:sp>
          <p:nvSpPr>
            <p:cNvPr id="27" name="TextBox 27">
              <a:extLst>
                <a:ext uri="{FF2B5EF4-FFF2-40B4-BE49-F238E27FC236}">
                  <a16:creationId xmlns:a16="http://schemas.microsoft.com/office/drawing/2014/main" id="{D9E767E5-CC1A-4D76-894B-DADFD18CBF89}"/>
                </a:ext>
              </a:extLst>
            </p:cNvPr>
            <p:cNvSpPr txBox="1"/>
            <p:nvPr userDrawn="1"/>
          </p:nvSpPr>
          <p:spPr>
            <a:xfrm>
              <a:off x="9252000" y="2088000"/>
              <a:ext cx="432000" cy="180000"/>
            </a:xfrm>
            <a:prstGeom prst="rect">
              <a:avLst/>
            </a:prstGeom>
            <a:solidFill>
              <a:srgbClr val="464646"/>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Gra1</a:t>
              </a:r>
              <a:endParaRPr lang="en-DE" sz="600">
                <a:solidFill>
                  <a:schemeClr val="bg1"/>
                </a:solidFill>
                <a:latin typeface="Segoe UI Light" panose="020B0502040204020203" pitchFamily="34" charset="0"/>
                <a:cs typeface="Segoe UI Light" panose="020B0502040204020203" pitchFamily="34" charset="0"/>
              </a:endParaRPr>
            </a:p>
          </p:txBody>
        </p:sp>
        <p:sp>
          <p:nvSpPr>
            <p:cNvPr id="28" name="TextBox 28">
              <a:extLst>
                <a:ext uri="{FF2B5EF4-FFF2-40B4-BE49-F238E27FC236}">
                  <a16:creationId xmlns:a16="http://schemas.microsoft.com/office/drawing/2014/main" id="{4B145880-7517-4F42-9EBE-5ACC6AB7D7DE}"/>
                </a:ext>
              </a:extLst>
            </p:cNvPr>
            <p:cNvSpPr txBox="1"/>
            <p:nvPr userDrawn="1"/>
          </p:nvSpPr>
          <p:spPr>
            <a:xfrm>
              <a:off x="9720000" y="2088000"/>
              <a:ext cx="432000" cy="180000"/>
            </a:xfrm>
            <a:prstGeom prst="rect">
              <a:avLst/>
            </a:prstGeom>
            <a:solidFill>
              <a:srgbClr val="737373"/>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Gra2</a:t>
              </a:r>
              <a:endParaRPr lang="en-DE" sz="600">
                <a:solidFill>
                  <a:schemeClr val="bg1"/>
                </a:solidFill>
                <a:latin typeface="Segoe UI Light" panose="020B0502040204020203" pitchFamily="34" charset="0"/>
                <a:cs typeface="Segoe UI Light" panose="020B0502040204020203" pitchFamily="34" charset="0"/>
              </a:endParaRPr>
            </a:p>
          </p:txBody>
        </p:sp>
        <p:sp>
          <p:nvSpPr>
            <p:cNvPr id="29" name="TextBox 29">
              <a:extLst>
                <a:ext uri="{FF2B5EF4-FFF2-40B4-BE49-F238E27FC236}">
                  <a16:creationId xmlns:a16="http://schemas.microsoft.com/office/drawing/2014/main" id="{2072504C-5D8D-46A7-BB6D-240AE6CC0080}"/>
                </a:ext>
              </a:extLst>
            </p:cNvPr>
            <p:cNvSpPr txBox="1"/>
            <p:nvPr userDrawn="1"/>
          </p:nvSpPr>
          <p:spPr>
            <a:xfrm>
              <a:off x="10188000" y="2088000"/>
              <a:ext cx="432000" cy="180000"/>
            </a:xfrm>
            <a:prstGeom prst="rect">
              <a:avLst/>
            </a:prstGeom>
            <a:solidFill>
              <a:srgbClr val="BFBFB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Gra3</a:t>
              </a:r>
              <a:endParaRPr lang="en-DE" sz="600">
                <a:solidFill>
                  <a:schemeClr val="bg1"/>
                </a:solidFill>
                <a:latin typeface="Segoe UI Light" panose="020B0502040204020203" pitchFamily="34" charset="0"/>
                <a:cs typeface="Segoe UI Light" panose="020B0502040204020203" pitchFamily="34" charset="0"/>
              </a:endParaRPr>
            </a:p>
          </p:txBody>
        </p:sp>
        <p:sp>
          <p:nvSpPr>
            <p:cNvPr id="30" name="TextBox 30">
              <a:extLst>
                <a:ext uri="{FF2B5EF4-FFF2-40B4-BE49-F238E27FC236}">
                  <a16:creationId xmlns:a16="http://schemas.microsoft.com/office/drawing/2014/main" id="{F9EC75E0-A777-46A9-9DF6-717CF8AAEA64}"/>
                </a:ext>
              </a:extLst>
            </p:cNvPr>
            <p:cNvSpPr txBox="1"/>
            <p:nvPr userDrawn="1"/>
          </p:nvSpPr>
          <p:spPr>
            <a:xfrm>
              <a:off x="10656000" y="2088000"/>
              <a:ext cx="432000" cy="180000"/>
            </a:xfrm>
            <a:prstGeom prst="rect">
              <a:avLst/>
            </a:prstGeom>
            <a:solidFill>
              <a:srgbClr val="D9D9D9"/>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Gra4</a:t>
              </a:r>
              <a:endParaRPr lang="en-DE" sz="600">
                <a:solidFill>
                  <a:schemeClr val="bg1"/>
                </a:solidFill>
                <a:latin typeface="Segoe UI Light" panose="020B0502040204020203" pitchFamily="34" charset="0"/>
                <a:cs typeface="Segoe UI Light" panose="020B0502040204020203" pitchFamily="34" charset="0"/>
              </a:endParaRPr>
            </a:p>
          </p:txBody>
        </p:sp>
        <p:sp>
          <p:nvSpPr>
            <p:cNvPr id="31" name="TextBox 31">
              <a:extLst>
                <a:ext uri="{FF2B5EF4-FFF2-40B4-BE49-F238E27FC236}">
                  <a16:creationId xmlns:a16="http://schemas.microsoft.com/office/drawing/2014/main" id="{5712B108-C6D8-4B93-89E8-7A8EFC78EBA4}"/>
                </a:ext>
              </a:extLst>
            </p:cNvPr>
            <p:cNvSpPr txBox="1"/>
            <p:nvPr userDrawn="1"/>
          </p:nvSpPr>
          <p:spPr>
            <a:xfrm>
              <a:off x="9252000" y="2448000"/>
              <a:ext cx="900000" cy="180000"/>
            </a:xfrm>
            <a:prstGeom prst="rect">
              <a:avLst/>
            </a:prstGeom>
            <a:solidFill>
              <a:srgbClr val="242958"/>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32" name="TextBox 32">
              <a:extLst>
                <a:ext uri="{FF2B5EF4-FFF2-40B4-BE49-F238E27FC236}">
                  <a16:creationId xmlns:a16="http://schemas.microsoft.com/office/drawing/2014/main" id="{56940BAD-BB38-4DE7-BA2A-46DD83C02280}"/>
                </a:ext>
              </a:extLst>
            </p:cNvPr>
            <p:cNvSpPr txBox="1"/>
            <p:nvPr userDrawn="1"/>
          </p:nvSpPr>
          <p:spPr>
            <a:xfrm>
              <a:off x="9252000" y="2664000"/>
              <a:ext cx="900000" cy="180000"/>
            </a:xfrm>
            <a:prstGeom prst="rect">
              <a:avLst/>
            </a:prstGeom>
            <a:solidFill>
              <a:srgbClr val="5F89CE"/>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Dynamics Applications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3" name="TextBox 33">
              <a:extLst>
                <a:ext uri="{FF2B5EF4-FFF2-40B4-BE49-F238E27FC236}">
                  <a16:creationId xmlns:a16="http://schemas.microsoft.com/office/drawing/2014/main" id="{7EBF7181-AC40-4CB2-A410-D5098A0836ED}"/>
                </a:ext>
              </a:extLst>
            </p:cNvPr>
            <p:cNvSpPr txBox="1"/>
            <p:nvPr userDrawn="1"/>
          </p:nvSpPr>
          <p:spPr>
            <a:xfrm>
              <a:off x="10188000" y="2664000"/>
              <a:ext cx="900000" cy="180000"/>
            </a:xfrm>
            <a:prstGeom prst="rect">
              <a:avLst/>
            </a:prstGeom>
            <a:solidFill>
              <a:srgbClr val="29439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F&amp;O</a:t>
              </a:r>
              <a:endParaRPr lang="en-DE" sz="600">
                <a:solidFill>
                  <a:schemeClr val="bg1"/>
                </a:solidFill>
                <a:latin typeface="Segoe UI Light" panose="020B0502040204020203" pitchFamily="34" charset="0"/>
                <a:cs typeface="Segoe UI Light" panose="020B0502040204020203" pitchFamily="34" charset="0"/>
              </a:endParaRPr>
            </a:p>
          </p:txBody>
        </p:sp>
        <p:sp>
          <p:nvSpPr>
            <p:cNvPr id="34" name="TextBox 34">
              <a:extLst>
                <a:ext uri="{FF2B5EF4-FFF2-40B4-BE49-F238E27FC236}">
                  <a16:creationId xmlns:a16="http://schemas.microsoft.com/office/drawing/2014/main" id="{D336BA1C-DD24-46B7-BC75-EB1A7BEEA5C5}"/>
                </a:ext>
              </a:extLst>
            </p:cNvPr>
            <p:cNvSpPr txBox="1"/>
            <p:nvPr userDrawn="1"/>
          </p:nvSpPr>
          <p:spPr>
            <a:xfrm>
              <a:off x="9252000" y="2880000"/>
              <a:ext cx="900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Human Resources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5" name="TextBox 36">
              <a:extLst>
                <a:ext uri="{FF2B5EF4-FFF2-40B4-BE49-F238E27FC236}">
                  <a16:creationId xmlns:a16="http://schemas.microsoft.com/office/drawing/2014/main" id="{663D107A-C248-4591-8AD1-218F31503DDA}"/>
                </a:ext>
              </a:extLst>
            </p:cNvPr>
            <p:cNvSpPr txBox="1"/>
            <p:nvPr userDrawn="1"/>
          </p:nvSpPr>
          <p:spPr>
            <a:xfrm>
              <a:off x="9252000" y="34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Recruiting &amp; Onboarding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36" name="TextBox 40">
              <a:extLst>
                <a:ext uri="{FF2B5EF4-FFF2-40B4-BE49-F238E27FC236}">
                  <a16:creationId xmlns:a16="http://schemas.microsoft.com/office/drawing/2014/main" id="{41838997-4561-49C4-BBDD-DA1C066A8A6A}"/>
                </a:ext>
              </a:extLst>
            </p:cNvPr>
            <p:cNvSpPr txBox="1"/>
            <p:nvPr userDrawn="1"/>
          </p:nvSpPr>
          <p:spPr>
            <a:xfrm>
              <a:off x="9252000" y="36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Staff Administration &amp;  Automation</a:t>
              </a:r>
              <a:endParaRPr lang="en-DE" sz="600">
                <a:solidFill>
                  <a:schemeClr val="bg1"/>
                </a:solidFill>
                <a:latin typeface="Segoe UI Light" panose="020B0502040204020203" pitchFamily="34" charset="0"/>
                <a:cs typeface="Segoe UI Light" panose="020B0502040204020203" pitchFamily="34" charset="0"/>
              </a:endParaRPr>
            </a:p>
          </p:txBody>
        </p:sp>
        <p:sp>
          <p:nvSpPr>
            <p:cNvPr id="37" name="TextBox 44">
              <a:extLst>
                <a:ext uri="{FF2B5EF4-FFF2-40B4-BE49-F238E27FC236}">
                  <a16:creationId xmlns:a16="http://schemas.microsoft.com/office/drawing/2014/main" id="{9D01F98B-AAB1-46AF-8614-81AC946426EF}"/>
                </a:ext>
              </a:extLst>
            </p:cNvPr>
            <p:cNvSpPr txBox="1"/>
            <p:nvPr userDrawn="1"/>
          </p:nvSpPr>
          <p:spPr>
            <a:xfrm>
              <a:off x="9252000" y="381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Digital Personnel File &amp; Documents</a:t>
              </a:r>
              <a:endParaRPr lang="en-DE" sz="600">
                <a:solidFill>
                  <a:schemeClr val="bg1"/>
                </a:solidFill>
                <a:latin typeface="Segoe UI Light" panose="020B0502040204020203" pitchFamily="34" charset="0"/>
                <a:cs typeface="Segoe UI Light" panose="020B0502040204020203" pitchFamily="34" charset="0"/>
              </a:endParaRPr>
            </a:p>
          </p:txBody>
        </p:sp>
        <p:sp>
          <p:nvSpPr>
            <p:cNvPr id="38" name="TextBox 48">
              <a:extLst>
                <a:ext uri="{FF2B5EF4-FFF2-40B4-BE49-F238E27FC236}">
                  <a16:creationId xmlns:a16="http://schemas.microsoft.com/office/drawing/2014/main" id="{59393462-0BC7-462B-B6C1-5ED670535B6A}"/>
                </a:ext>
              </a:extLst>
            </p:cNvPr>
            <p:cNvSpPr txBox="1"/>
            <p:nvPr userDrawn="1"/>
          </p:nvSpPr>
          <p:spPr>
            <a:xfrm>
              <a:off x="9252000" y="3996000"/>
              <a:ext cx="1836000" cy="180000"/>
            </a:xfrm>
            <a:prstGeom prst="rect">
              <a:avLst/>
            </a:prstGeom>
            <a:solidFill>
              <a:srgbClr val="8E278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Talent Management</a:t>
              </a:r>
              <a:endParaRPr lang="en-DE" sz="600">
                <a:solidFill>
                  <a:schemeClr val="bg1"/>
                </a:solidFill>
                <a:latin typeface="Segoe UI Light" panose="020B0502040204020203" pitchFamily="34" charset="0"/>
                <a:cs typeface="Segoe UI Light" panose="020B0502040204020203" pitchFamily="34" charset="0"/>
              </a:endParaRPr>
            </a:p>
          </p:txBody>
        </p:sp>
        <p:sp>
          <p:nvSpPr>
            <p:cNvPr id="39" name="TextBox 52">
              <a:extLst>
                <a:ext uri="{FF2B5EF4-FFF2-40B4-BE49-F238E27FC236}">
                  <a16:creationId xmlns:a16="http://schemas.microsoft.com/office/drawing/2014/main" id="{9674E43F-6390-4AC4-B0B3-010B70B5E5A8}"/>
                </a:ext>
              </a:extLst>
            </p:cNvPr>
            <p:cNvSpPr txBox="1"/>
            <p:nvPr userDrawn="1"/>
          </p:nvSpPr>
          <p:spPr>
            <a:xfrm>
              <a:off x="9252000" y="4176000"/>
              <a:ext cx="1836000" cy="180000"/>
            </a:xfrm>
            <a:prstGeom prst="rect">
              <a:avLst/>
            </a:prstGeom>
            <a:solidFill>
              <a:srgbClr val="00A6BC"/>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Time &amp; Attendance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0" name="TextBox 56">
              <a:extLst>
                <a:ext uri="{FF2B5EF4-FFF2-40B4-BE49-F238E27FC236}">
                  <a16:creationId xmlns:a16="http://schemas.microsoft.com/office/drawing/2014/main" id="{64BB883F-1E28-4BB9-8385-362BF5C1104D}"/>
                </a:ext>
              </a:extLst>
            </p:cNvPr>
            <p:cNvSpPr txBox="1"/>
            <p:nvPr userDrawn="1"/>
          </p:nvSpPr>
          <p:spPr>
            <a:xfrm>
              <a:off x="10188000" y="2448000"/>
              <a:ext cx="900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LinkedIn</a:t>
              </a:r>
              <a:endParaRPr lang="en-DE" sz="600">
                <a:solidFill>
                  <a:schemeClr val="bg1"/>
                </a:solidFill>
                <a:latin typeface="Segoe UI Light" panose="020B0502040204020203" pitchFamily="34" charset="0"/>
                <a:cs typeface="Segoe UI Light" panose="020B0502040204020203" pitchFamily="34" charset="0"/>
              </a:endParaRPr>
            </a:p>
          </p:txBody>
        </p:sp>
        <p:sp>
          <p:nvSpPr>
            <p:cNvPr id="41" name="TextBox 57">
              <a:extLst>
                <a:ext uri="{FF2B5EF4-FFF2-40B4-BE49-F238E27FC236}">
                  <a16:creationId xmlns:a16="http://schemas.microsoft.com/office/drawing/2014/main" id="{ACBE2CCF-4F27-4244-8AE8-79760724C0EC}"/>
                </a:ext>
              </a:extLst>
            </p:cNvPr>
            <p:cNvSpPr txBox="1"/>
            <p:nvPr userDrawn="1"/>
          </p:nvSpPr>
          <p:spPr>
            <a:xfrm>
              <a:off x="9252000" y="3096000"/>
              <a:ext cx="900000" cy="180000"/>
            </a:xfrm>
            <a:prstGeom prst="rect">
              <a:avLst/>
            </a:prstGeom>
            <a:solidFill>
              <a:srgbClr val="5558AF"/>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Teams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2" name="TextBox 58">
              <a:extLst>
                <a:ext uri="{FF2B5EF4-FFF2-40B4-BE49-F238E27FC236}">
                  <a16:creationId xmlns:a16="http://schemas.microsoft.com/office/drawing/2014/main" id="{FF4945E5-E680-4685-9A13-88D9C08B5E1F}"/>
                </a:ext>
              </a:extLst>
            </p:cNvPr>
            <p:cNvSpPr txBox="1"/>
            <p:nvPr userDrawn="1"/>
          </p:nvSpPr>
          <p:spPr>
            <a:xfrm>
              <a:off x="9250372" y="4536000"/>
              <a:ext cx="1836000" cy="180000"/>
            </a:xfrm>
            <a:prstGeom prst="rect">
              <a:avLst/>
            </a:prstGeom>
            <a:solidFill>
              <a:srgbClr val="1F54B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Travel Management &amp; Expenses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3" name="TextBox 59">
              <a:extLst>
                <a:ext uri="{FF2B5EF4-FFF2-40B4-BE49-F238E27FC236}">
                  <a16:creationId xmlns:a16="http://schemas.microsoft.com/office/drawing/2014/main" id="{8BE5322B-CD1C-4454-B5E8-97EEF6B7B4E1}"/>
                </a:ext>
              </a:extLst>
            </p:cNvPr>
            <p:cNvSpPr txBox="1"/>
            <p:nvPr userDrawn="1"/>
          </p:nvSpPr>
          <p:spPr>
            <a:xfrm>
              <a:off x="9250372" y="4716000"/>
              <a:ext cx="1836000" cy="180000"/>
            </a:xfrm>
            <a:prstGeom prst="rect">
              <a:avLst/>
            </a:prstGeom>
            <a:solidFill>
              <a:srgbClr val="0077B5"/>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Training Organization &amp; Further Study</a:t>
              </a:r>
              <a:endParaRPr lang="en-DE" sz="600">
                <a:solidFill>
                  <a:schemeClr val="bg1"/>
                </a:solidFill>
                <a:latin typeface="Segoe UI Light" panose="020B0502040204020203" pitchFamily="34" charset="0"/>
                <a:cs typeface="Segoe UI Light" panose="020B0502040204020203" pitchFamily="34" charset="0"/>
              </a:endParaRPr>
            </a:p>
          </p:txBody>
        </p:sp>
        <p:sp>
          <p:nvSpPr>
            <p:cNvPr id="44" name="TextBox 60">
              <a:extLst>
                <a:ext uri="{FF2B5EF4-FFF2-40B4-BE49-F238E27FC236}">
                  <a16:creationId xmlns:a16="http://schemas.microsoft.com/office/drawing/2014/main" id="{15B663F4-48FC-4743-95E4-67A10780CC8E}"/>
                </a:ext>
              </a:extLst>
            </p:cNvPr>
            <p:cNvSpPr txBox="1"/>
            <p:nvPr userDrawn="1"/>
          </p:nvSpPr>
          <p:spPr>
            <a:xfrm>
              <a:off x="9250372" y="4896000"/>
              <a:ext cx="1836000" cy="180000"/>
            </a:xfrm>
            <a:prstGeom prst="rect">
              <a:avLst/>
            </a:prstGeom>
            <a:solidFill>
              <a:srgbClr val="F25C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Self-Services</a:t>
              </a:r>
              <a:endParaRPr lang="en-DE" sz="600">
                <a:solidFill>
                  <a:schemeClr val="bg1"/>
                </a:solidFill>
                <a:latin typeface="Segoe UI Light" panose="020B0502040204020203" pitchFamily="34" charset="0"/>
                <a:cs typeface="Segoe UI Light" panose="020B0502040204020203" pitchFamily="34" charset="0"/>
              </a:endParaRPr>
            </a:p>
          </p:txBody>
        </p:sp>
        <p:sp>
          <p:nvSpPr>
            <p:cNvPr id="45" name="TextBox 61">
              <a:extLst>
                <a:ext uri="{FF2B5EF4-FFF2-40B4-BE49-F238E27FC236}">
                  <a16:creationId xmlns:a16="http://schemas.microsoft.com/office/drawing/2014/main" id="{D857C575-BC6E-49E2-84D1-E7139F34C4E0}"/>
                </a:ext>
              </a:extLst>
            </p:cNvPr>
            <p:cNvSpPr txBox="1"/>
            <p:nvPr userDrawn="1"/>
          </p:nvSpPr>
          <p:spPr>
            <a:xfrm>
              <a:off x="9250372" y="5076000"/>
              <a:ext cx="1836000" cy="180000"/>
            </a:xfrm>
            <a:prstGeom prst="rect">
              <a:avLst/>
            </a:prstGeom>
            <a:solidFill>
              <a:srgbClr val="B2140A"/>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Analysis &amp; Reporting</a:t>
              </a:r>
              <a:endParaRPr lang="en-DE" sz="600">
                <a:solidFill>
                  <a:schemeClr val="bg1"/>
                </a:solidFill>
                <a:latin typeface="Segoe UI Light" panose="020B0502040204020203" pitchFamily="34" charset="0"/>
                <a:cs typeface="Segoe UI Light" panose="020B0502040204020203" pitchFamily="34" charset="0"/>
              </a:endParaRPr>
            </a:p>
          </p:txBody>
        </p:sp>
        <p:sp>
          <p:nvSpPr>
            <p:cNvPr id="46" name="TextBox 62">
              <a:extLst>
                <a:ext uri="{FF2B5EF4-FFF2-40B4-BE49-F238E27FC236}">
                  <a16:creationId xmlns:a16="http://schemas.microsoft.com/office/drawing/2014/main" id="{B4804F55-B288-4DA9-A964-C12EF65A14A0}"/>
                </a:ext>
              </a:extLst>
            </p:cNvPr>
            <p:cNvSpPr txBox="1"/>
            <p:nvPr userDrawn="1"/>
          </p:nvSpPr>
          <p:spPr>
            <a:xfrm>
              <a:off x="9250372" y="5256000"/>
              <a:ext cx="1836000" cy="180000"/>
            </a:xfrm>
            <a:prstGeom prst="rect">
              <a:avLst/>
            </a:prstGeom>
            <a:solidFill>
              <a:srgbClr val="FFB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Modern Workplace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7" name="TextBox 63">
              <a:extLst>
                <a:ext uri="{FF2B5EF4-FFF2-40B4-BE49-F238E27FC236}">
                  <a16:creationId xmlns:a16="http://schemas.microsoft.com/office/drawing/2014/main" id="{869CE4A6-47B5-41F7-AEA1-53164004EBE3}"/>
                </a:ext>
              </a:extLst>
            </p:cNvPr>
            <p:cNvSpPr txBox="1"/>
            <p:nvPr userDrawn="1"/>
          </p:nvSpPr>
          <p:spPr>
            <a:xfrm>
              <a:off x="9252000" y="4356000"/>
              <a:ext cx="1836000" cy="180000"/>
            </a:xfrm>
            <a:prstGeom prst="rect">
              <a:avLst/>
            </a:prstGeom>
            <a:solidFill>
              <a:srgbClr val="FF8F00"/>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Leave &amp; Absence</a:t>
              </a:r>
              <a:endParaRPr lang="en-DE" sz="600">
                <a:solidFill>
                  <a:schemeClr val="bg1"/>
                </a:solidFill>
                <a:latin typeface="Segoe UI Light" panose="020B0502040204020203" pitchFamily="34" charset="0"/>
                <a:cs typeface="Segoe UI Light" panose="020B0502040204020203" pitchFamily="34" charset="0"/>
              </a:endParaRPr>
            </a:p>
          </p:txBody>
        </p:sp>
        <p:sp>
          <p:nvSpPr>
            <p:cNvPr id="48" name="TextBox 64">
              <a:extLst>
                <a:ext uri="{FF2B5EF4-FFF2-40B4-BE49-F238E27FC236}">
                  <a16:creationId xmlns:a16="http://schemas.microsoft.com/office/drawing/2014/main" id="{2A768712-BCD9-4E66-B83C-66B71F72C496}"/>
                </a:ext>
              </a:extLst>
            </p:cNvPr>
            <p:cNvSpPr txBox="1"/>
            <p:nvPr userDrawn="1"/>
          </p:nvSpPr>
          <p:spPr>
            <a:xfrm>
              <a:off x="10188000" y="2880000"/>
              <a:ext cx="900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a:t>
              </a:r>
              <a:endParaRPr lang="en-DE" sz="600">
                <a:solidFill>
                  <a:schemeClr val="bg1"/>
                </a:solidFill>
                <a:latin typeface="Segoe UI Light" panose="020B0502040204020203" pitchFamily="34" charset="0"/>
                <a:cs typeface="Segoe UI Light" panose="020B0502040204020203" pitchFamily="34" charset="0"/>
              </a:endParaRPr>
            </a:p>
          </p:txBody>
        </p:sp>
        <p:sp>
          <p:nvSpPr>
            <p:cNvPr id="49" name="TextBox 62">
              <a:extLst>
                <a:ext uri="{FF2B5EF4-FFF2-40B4-BE49-F238E27FC236}">
                  <a16:creationId xmlns:a16="http://schemas.microsoft.com/office/drawing/2014/main" id="{3300CA4B-67C2-43D2-98F5-F033635F8D83}"/>
                </a:ext>
              </a:extLst>
            </p:cNvPr>
            <p:cNvSpPr txBox="1"/>
            <p:nvPr userDrawn="1"/>
          </p:nvSpPr>
          <p:spPr>
            <a:xfrm>
              <a:off x="9250372" y="5436000"/>
              <a:ext cx="1836000" cy="180000"/>
            </a:xfrm>
            <a:prstGeom prst="rect">
              <a:avLst/>
            </a:prstGeom>
            <a:solidFill>
              <a:srgbClr val="D83B01"/>
            </a:solidFill>
          </p:spPr>
          <p:txBody>
            <a:bodyPr wrap="square" rtlCol="0" anchor="ctr">
              <a:noAutofit/>
            </a:bodyPr>
            <a:lstStyle/>
            <a:p>
              <a:r>
                <a:rPr lang="en-US" sz="600">
                  <a:solidFill>
                    <a:schemeClr val="bg1"/>
                  </a:solidFill>
                  <a:latin typeface="Segoe UI Light" panose="020B0502040204020203" pitchFamily="34" charset="0"/>
                  <a:cs typeface="Segoe UI Light" panose="020B0502040204020203" pitchFamily="34" charset="0"/>
                </a:rPr>
                <a:t>Office 365 &amp; HR</a:t>
              </a:r>
              <a:endParaRPr lang="en-DE" sz="600">
                <a:solidFill>
                  <a:schemeClr val="bg1"/>
                </a:solidFill>
                <a:latin typeface="Segoe UI Light" panose="020B0502040204020203" pitchFamily="34" charset="0"/>
                <a:cs typeface="Segoe UI Light" panose="020B0502040204020203" pitchFamily="34" charset="0"/>
              </a:endParaRPr>
            </a:p>
          </p:txBody>
        </p:sp>
      </p:grpSp>
      <p:pic>
        <p:nvPicPr>
          <p:cNvPr id="52" name="Grafik 51" descr="Ein Bild, das Zeichnung enthält.&#10;&#10;Automatisch generierte Beschreibung">
            <a:extLst>
              <a:ext uri="{FF2B5EF4-FFF2-40B4-BE49-F238E27FC236}">
                <a16:creationId xmlns:a16="http://schemas.microsoft.com/office/drawing/2014/main" id="{1AF9B751-C238-4811-91D1-C6A3D111673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16000" y="5256000"/>
            <a:ext cx="1260000" cy="265831"/>
          </a:xfrm>
          <a:prstGeom prst="rect">
            <a:avLst/>
          </a:prstGeom>
        </p:spPr>
      </p:pic>
    </p:spTree>
    <p:extLst>
      <p:ext uri="{BB962C8B-B14F-4D97-AF65-F5344CB8AC3E}">
        <p14:creationId xmlns:p14="http://schemas.microsoft.com/office/powerpoint/2010/main" val="2073417556"/>
      </p:ext>
    </p:extLst>
  </p:cSld>
  <p:clrMap bg1="lt1" tx1="dk1" bg2="lt2" tx2="dk2" accent1="accent1" accent2="accent2" accent3="accent3" accent4="accent4" accent5="accent5" accent6="accent6" hlink="hlink" folHlink="folHlink"/>
  <p:sldLayoutIdLst>
    <p:sldLayoutId id="2147483872" r:id="rId1"/>
    <p:sldLayoutId id="2147483871" r:id="rId2"/>
    <p:sldLayoutId id="2147483873" r:id="rId3"/>
    <p:sldLayoutId id="2147484235" r:id="rId4"/>
    <p:sldLayoutId id="2147484236" r:id="rId5"/>
    <p:sldLayoutId id="2147484270" r:id="rId6"/>
    <p:sldLayoutId id="2147484271" r:id="rId7"/>
    <p:sldLayoutId id="2147483874" r:id="rId8"/>
    <p:sldLayoutId id="2147484298" r:id="rId9"/>
  </p:sldLayoutIdLst>
  <p:txStyles>
    <p:titleStyle>
      <a:lvl1pPr algn="l" defTabSz="914400" rtl="0" eaLnBrk="1" latinLnBrk="0" hangingPunct="1">
        <a:lnSpc>
          <a:spcPct val="90000"/>
        </a:lnSpc>
        <a:spcBef>
          <a:spcPct val="0"/>
        </a:spcBef>
        <a:buNone/>
        <a:defRPr sz="4400" kern="1200">
          <a:solidFill>
            <a:schemeClr val="tx1"/>
          </a:solidFill>
          <a:latin typeface="Segoe UI Semilight" panose="020B0402040204020203" pitchFamily="34" charset="0"/>
          <a:ea typeface="+mj-ea"/>
          <a:cs typeface="Segoe UI Semilight" panose="020B04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68.xml"/></Relationships>
</file>

<file path=ppt/slides/_rels/slide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30.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6" Type="http://schemas.openxmlformats.org/officeDocument/2006/relationships/image" Target="../media/image66.jpeg"/><Relationship Id="rId21" Type="http://schemas.openxmlformats.org/officeDocument/2006/relationships/image" Target="../media/image61.png"/><Relationship Id="rId34" Type="http://schemas.openxmlformats.org/officeDocument/2006/relationships/image" Target="../media/image74.jpeg"/><Relationship Id="rId42" Type="http://schemas.openxmlformats.org/officeDocument/2006/relationships/image" Target="../media/image82.png"/><Relationship Id="rId47" Type="http://schemas.openxmlformats.org/officeDocument/2006/relationships/image" Target="../media/image87.png"/><Relationship Id="rId50" Type="http://schemas.openxmlformats.org/officeDocument/2006/relationships/image" Target="../media/image90.jpeg"/><Relationship Id="rId55" Type="http://schemas.openxmlformats.org/officeDocument/2006/relationships/image" Target="../media/image95.jpeg"/><Relationship Id="rId63" Type="http://schemas.openxmlformats.org/officeDocument/2006/relationships/image" Target="../media/image103.png"/><Relationship Id="rId68" Type="http://schemas.openxmlformats.org/officeDocument/2006/relationships/image" Target="../media/image108.png"/><Relationship Id="rId7" Type="http://schemas.openxmlformats.org/officeDocument/2006/relationships/image" Target="../media/image48.png"/><Relationship Id="rId2" Type="http://schemas.openxmlformats.org/officeDocument/2006/relationships/image" Target="../media/image43.png"/><Relationship Id="rId16" Type="http://schemas.openxmlformats.org/officeDocument/2006/relationships/image" Target="../media/image56.png"/><Relationship Id="rId29" Type="http://schemas.openxmlformats.org/officeDocument/2006/relationships/image" Target="../media/image69.jpeg"/><Relationship Id="rId11" Type="http://schemas.microsoft.com/office/2007/relationships/hdphoto" Target="../media/hdphoto2.wdp"/><Relationship Id="rId24" Type="http://schemas.openxmlformats.org/officeDocument/2006/relationships/image" Target="../media/image64.png"/><Relationship Id="rId32" Type="http://schemas.openxmlformats.org/officeDocument/2006/relationships/image" Target="../media/image72.png"/><Relationship Id="rId37" Type="http://schemas.openxmlformats.org/officeDocument/2006/relationships/image" Target="../media/image77.png"/><Relationship Id="rId40" Type="http://schemas.openxmlformats.org/officeDocument/2006/relationships/image" Target="../media/image80.png"/><Relationship Id="rId45" Type="http://schemas.openxmlformats.org/officeDocument/2006/relationships/image" Target="../media/image85.jpeg"/><Relationship Id="rId53" Type="http://schemas.openxmlformats.org/officeDocument/2006/relationships/image" Target="../media/image93.png"/><Relationship Id="rId58" Type="http://schemas.openxmlformats.org/officeDocument/2006/relationships/image" Target="../media/image98.png"/><Relationship Id="rId66" Type="http://schemas.openxmlformats.org/officeDocument/2006/relationships/image" Target="../media/image106.gif"/><Relationship Id="rId5" Type="http://schemas.openxmlformats.org/officeDocument/2006/relationships/image" Target="../media/image46.png"/><Relationship Id="rId61" Type="http://schemas.openxmlformats.org/officeDocument/2006/relationships/image" Target="../media/image101.png"/><Relationship Id="rId19" Type="http://schemas.openxmlformats.org/officeDocument/2006/relationships/image" Target="../media/image5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 Id="rId43" Type="http://schemas.openxmlformats.org/officeDocument/2006/relationships/image" Target="../media/image83.png"/><Relationship Id="rId48" Type="http://schemas.openxmlformats.org/officeDocument/2006/relationships/image" Target="../media/image88.png"/><Relationship Id="rId56" Type="http://schemas.openxmlformats.org/officeDocument/2006/relationships/image" Target="../media/image96.png"/><Relationship Id="rId64" Type="http://schemas.openxmlformats.org/officeDocument/2006/relationships/image" Target="../media/image104.png"/><Relationship Id="rId8" Type="http://schemas.openxmlformats.org/officeDocument/2006/relationships/image" Target="../media/image49.png"/><Relationship Id="rId51" Type="http://schemas.openxmlformats.org/officeDocument/2006/relationships/image" Target="../media/image91.jpeg"/><Relationship Id="rId3" Type="http://schemas.openxmlformats.org/officeDocument/2006/relationships/image" Target="../media/image44.jpe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38" Type="http://schemas.openxmlformats.org/officeDocument/2006/relationships/image" Target="../media/image78.png"/><Relationship Id="rId46" Type="http://schemas.openxmlformats.org/officeDocument/2006/relationships/image" Target="../media/image86.jpeg"/><Relationship Id="rId59" Type="http://schemas.openxmlformats.org/officeDocument/2006/relationships/image" Target="../media/image99.png"/><Relationship Id="rId67" Type="http://schemas.openxmlformats.org/officeDocument/2006/relationships/image" Target="../media/image107.png"/><Relationship Id="rId20" Type="http://schemas.openxmlformats.org/officeDocument/2006/relationships/image" Target="../media/image60.png"/><Relationship Id="rId41" Type="http://schemas.openxmlformats.org/officeDocument/2006/relationships/image" Target="../media/image81.png"/><Relationship Id="rId54" Type="http://schemas.openxmlformats.org/officeDocument/2006/relationships/image" Target="../media/image94.png"/><Relationship Id="rId62" Type="http://schemas.openxmlformats.org/officeDocument/2006/relationships/image" Target="../media/image102.jpeg"/><Relationship Id="rId1" Type="http://schemas.openxmlformats.org/officeDocument/2006/relationships/slideLayout" Target="../slideLayouts/slideLayout26.xml"/><Relationship Id="rId6" Type="http://schemas.openxmlformats.org/officeDocument/2006/relationships/image" Target="../media/image47.png"/><Relationship Id="rId15" Type="http://schemas.openxmlformats.org/officeDocument/2006/relationships/image" Target="../media/image55.jpeg"/><Relationship Id="rId23" Type="http://schemas.openxmlformats.org/officeDocument/2006/relationships/image" Target="../media/image63.jpeg"/><Relationship Id="rId28" Type="http://schemas.openxmlformats.org/officeDocument/2006/relationships/image" Target="../media/image68.jpeg"/><Relationship Id="rId36" Type="http://schemas.openxmlformats.org/officeDocument/2006/relationships/image" Target="../media/image76.jpeg"/><Relationship Id="rId49" Type="http://schemas.openxmlformats.org/officeDocument/2006/relationships/image" Target="../media/image89.png"/><Relationship Id="rId57" Type="http://schemas.openxmlformats.org/officeDocument/2006/relationships/image" Target="../media/image97.png"/><Relationship Id="rId10" Type="http://schemas.openxmlformats.org/officeDocument/2006/relationships/image" Target="../media/image51.png"/><Relationship Id="rId31" Type="http://schemas.openxmlformats.org/officeDocument/2006/relationships/image" Target="../media/image71.png"/><Relationship Id="rId44" Type="http://schemas.openxmlformats.org/officeDocument/2006/relationships/image" Target="../media/image84.png"/><Relationship Id="rId52" Type="http://schemas.openxmlformats.org/officeDocument/2006/relationships/image" Target="../media/image92.png"/><Relationship Id="rId60" Type="http://schemas.openxmlformats.org/officeDocument/2006/relationships/image" Target="../media/image100.png"/><Relationship Id="rId65" Type="http://schemas.openxmlformats.org/officeDocument/2006/relationships/image" Target="../media/image105.jpeg"/><Relationship Id="rId4" Type="http://schemas.openxmlformats.org/officeDocument/2006/relationships/image" Target="../media/image45.png"/><Relationship Id="rId9" Type="http://schemas.openxmlformats.org/officeDocument/2006/relationships/image" Target="../media/image50.png"/><Relationship Id="rId13" Type="http://schemas.openxmlformats.org/officeDocument/2006/relationships/image" Target="../media/image53.jpeg"/><Relationship Id="rId18" Type="http://schemas.openxmlformats.org/officeDocument/2006/relationships/image" Target="../media/image58.png"/><Relationship Id="rId39" Type="http://schemas.openxmlformats.org/officeDocument/2006/relationships/image" Target="../media/image79.jpeg"/></Relationships>
</file>

<file path=ppt/slides/_rels/slide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60.xml"/></Relationships>
</file>

<file path=ppt/slides/_rels/slide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3" Type="http://schemas.openxmlformats.org/officeDocument/2006/relationships/diagramLayout" Target="../diagrams/layout1.xml"/><Relationship Id="rId7" Type="http://schemas.openxmlformats.org/officeDocument/2006/relationships/image" Target="../media/image110.png"/><Relationship Id="rId12" Type="http://schemas.openxmlformats.org/officeDocument/2006/relationships/image" Target="../media/image115.sv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14.png"/><Relationship Id="rId5" Type="http://schemas.openxmlformats.org/officeDocument/2006/relationships/diagramColors" Target="../diagrams/colors1.xml"/><Relationship Id="rId10" Type="http://schemas.openxmlformats.org/officeDocument/2006/relationships/image" Target="../media/image113.svg"/><Relationship Id="rId4" Type="http://schemas.openxmlformats.org/officeDocument/2006/relationships/diagramQuickStyle" Target="../diagrams/quickStyle1.xml"/><Relationship Id="rId9" Type="http://schemas.openxmlformats.org/officeDocument/2006/relationships/image" Target="../media/image112.png"/><Relationship Id="rId14" Type="http://schemas.openxmlformats.org/officeDocument/2006/relationships/image" Target="../media/image117.svg"/></Relationships>
</file>

<file path=ppt/slides/_rels/slide9.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283FAC-DC07-EEC1-2989-C5E8A7190FF9}"/>
              </a:ext>
            </a:extLst>
          </p:cNvPr>
          <p:cNvSpPr>
            <a:spLocks noGrp="1"/>
          </p:cNvSpPr>
          <p:nvPr>
            <p:ph type="ctrTitle"/>
          </p:nvPr>
        </p:nvSpPr>
        <p:spPr/>
        <p:txBody>
          <a:bodyPr/>
          <a:lstStyle/>
          <a:p>
            <a:r>
              <a:rPr lang="de-DE" sz="4000"/>
              <a:t>Co-Market </a:t>
            </a:r>
            <a:br>
              <a:rPr lang="de-DE"/>
            </a:br>
            <a:r>
              <a:rPr lang="de-DE"/>
              <a:t>HR </a:t>
            </a:r>
            <a:r>
              <a:rPr lang="de-DE" err="1"/>
              <a:t>Fairs</a:t>
            </a:r>
            <a:r>
              <a:rPr lang="de-DE"/>
              <a:t> </a:t>
            </a:r>
            <a:r>
              <a:rPr lang="de-DE" err="1"/>
              <a:t>with</a:t>
            </a:r>
            <a:r>
              <a:rPr lang="de-DE"/>
              <a:t> Hubdrive</a:t>
            </a:r>
            <a:endParaRPr lang="en-DE"/>
          </a:p>
        </p:txBody>
      </p:sp>
      <p:sp>
        <p:nvSpPr>
          <p:cNvPr id="5" name="Subtitle 4">
            <a:extLst>
              <a:ext uri="{FF2B5EF4-FFF2-40B4-BE49-F238E27FC236}">
                <a16:creationId xmlns:a16="http://schemas.microsoft.com/office/drawing/2014/main" id="{60374EF3-704A-5E00-9818-BD36F861EAB3}"/>
              </a:ext>
            </a:extLst>
          </p:cNvPr>
          <p:cNvSpPr>
            <a:spLocks noGrp="1"/>
          </p:cNvSpPr>
          <p:nvPr>
            <p:ph type="subTitle" idx="1"/>
          </p:nvPr>
        </p:nvSpPr>
        <p:spPr/>
        <p:txBody>
          <a:bodyPr>
            <a:normAutofit fontScale="85000" lnSpcReduction="10000"/>
          </a:bodyPr>
          <a:lstStyle/>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 supports its partners in lead generation. The Marketing Toolbox offers the opportunity to participate in HR trade fairs in many countries around the world. </a:t>
            </a:r>
          </a:p>
          <a:p>
            <a:pPr marL="0" marR="0" lvl="0" indent="0" algn="l" defTabSz="914400" rtl="0" eaLnBrk="1" fontAlgn="auto" latinLnBrk="0" hangingPunct="1">
              <a:lnSpc>
                <a:spcPct val="120000"/>
              </a:lnSpc>
              <a:spcBef>
                <a:spcPct val="0"/>
              </a:spcBef>
              <a:spcAft>
                <a:spcPts val="600"/>
              </a:spcAft>
              <a:buClrTx/>
              <a:buSzTx/>
              <a:buFontTx/>
              <a:buNone/>
              <a:tabLst/>
              <a:defRPr/>
            </a:pPr>
            <a:r>
              <a:rPr kumimoji="0" lang="en-US" sz="18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By booking a sponsor package in good time, the partner secures the opportunity to take part in the trade fair. The final decision is made by Hubdrive.</a:t>
            </a:r>
            <a:endParaRPr lang="en-DE" sz="1800"/>
          </a:p>
        </p:txBody>
      </p:sp>
    </p:spTree>
    <p:extLst>
      <p:ext uri="{BB962C8B-B14F-4D97-AF65-F5344CB8AC3E}">
        <p14:creationId xmlns:p14="http://schemas.microsoft.com/office/powerpoint/2010/main" val="1487513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6D01-0F8B-C915-F880-BF3666C85021}"/>
              </a:ext>
            </a:extLst>
          </p:cNvPr>
          <p:cNvSpPr>
            <a:spLocks noGrp="1"/>
          </p:cNvSpPr>
          <p:nvPr>
            <p:ph type="title"/>
          </p:nvPr>
        </p:nvSpPr>
        <p:spPr>
          <a:xfrm>
            <a:off x="252000" y="0"/>
            <a:ext cx="8640000" cy="648000"/>
          </a:xfrm>
        </p:spPr>
        <p:txBody>
          <a:bodyPr/>
          <a:lstStyle/>
          <a:p>
            <a:r>
              <a:rPr lang="de-DE"/>
              <a:t>Lead </a:t>
            </a:r>
            <a:r>
              <a:rPr lang="de-DE" err="1"/>
              <a:t>registration</a:t>
            </a:r>
            <a:r>
              <a:rPr lang="de-DE"/>
              <a:t> </a:t>
            </a:r>
            <a:r>
              <a:rPr lang="de-DE" err="1"/>
              <a:t>process</a:t>
            </a:r>
            <a:r>
              <a:rPr lang="de-DE"/>
              <a:t>	</a:t>
            </a:r>
          </a:p>
        </p:txBody>
      </p:sp>
      <p:sp>
        <p:nvSpPr>
          <p:cNvPr id="3" name="Content Placeholder 2">
            <a:extLst>
              <a:ext uri="{FF2B5EF4-FFF2-40B4-BE49-F238E27FC236}">
                <a16:creationId xmlns:a16="http://schemas.microsoft.com/office/drawing/2014/main" id="{49CAC42E-63CB-B001-84E7-3AD90D124E39}"/>
              </a:ext>
            </a:extLst>
          </p:cNvPr>
          <p:cNvSpPr>
            <a:spLocks noGrp="1"/>
          </p:cNvSpPr>
          <p:nvPr>
            <p:ph idx="1"/>
          </p:nvPr>
        </p:nvSpPr>
        <p:spPr>
          <a:xfrm>
            <a:off x="252000" y="720000"/>
            <a:ext cx="8640000" cy="4608000"/>
          </a:xfrm>
        </p:spPr>
        <p:txBody>
          <a:bodyPr/>
          <a:lstStyle/>
          <a:p>
            <a:pPr marL="285750" lvl="2" indent="-285750">
              <a:buFont typeface="Wingdings" panose="05000000000000000000" pitchFamily="2" charset="2"/>
              <a:buChar char="ü"/>
            </a:pPr>
            <a:r>
              <a:rPr lang="de-DE" dirty="0"/>
              <a:t>All Leads will </a:t>
            </a:r>
            <a:r>
              <a:rPr lang="de-DE" dirty="0" err="1"/>
              <a:t>be</a:t>
            </a:r>
            <a:r>
              <a:rPr lang="de-DE" dirty="0"/>
              <a:t> registered </a:t>
            </a:r>
            <a:r>
              <a:rPr lang="de-DE" dirty="0" err="1"/>
              <a:t>with</a:t>
            </a:r>
            <a:r>
              <a:rPr lang="de-DE" dirty="0"/>
              <a:t> </a:t>
            </a:r>
            <a:r>
              <a:rPr lang="de-DE" dirty="0" err="1"/>
              <a:t>dictaphones</a:t>
            </a:r>
            <a:r>
              <a:rPr lang="de-DE" dirty="0"/>
              <a:t> on </a:t>
            </a:r>
            <a:r>
              <a:rPr lang="de-DE" dirty="0" err="1"/>
              <a:t>the</a:t>
            </a:r>
            <a:r>
              <a:rPr lang="de-DE" dirty="0"/>
              <a:t> fair. This fast and </a:t>
            </a:r>
            <a:r>
              <a:rPr lang="de-DE" dirty="0" err="1"/>
              <a:t>efficient</a:t>
            </a:r>
            <a:r>
              <a:rPr lang="de-DE" dirty="0"/>
              <a:t> </a:t>
            </a:r>
            <a:r>
              <a:rPr lang="de-DE" dirty="0" err="1"/>
              <a:t>way</a:t>
            </a:r>
            <a:r>
              <a:rPr lang="de-DE" dirty="0"/>
              <a:t>, </a:t>
            </a:r>
            <a:r>
              <a:rPr lang="de-DE" dirty="0" err="1"/>
              <a:t>to</a:t>
            </a:r>
            <a:r>
              <a:rPr lang="de-DE" dirty="0"/>
              <a:t> </a:t>
            </a:r>
            <a:r>
              <a:rPr lang="de-DE" dirty="0" err="1"/>
              <a:t>gather</a:t>
            </a:r>
            <a:r>
              <a:rPr lang="de-DE" dirty="0"/>
              <a:t> and </a:t>
            </a:r>
            <a:r>
              <a:rPr lang="de-DE"/>
              <a:t>transfer</a:t>
            </a:r>
            <a:r>
              <a:rPr lang="de-DE" dirty="0"/>
              <a:t> </a:t>
            </a:r>
            <a:r>
              <a:rPr lang="de-DE" dirty="0" err="1"/>
              <a:t>Improvements</a:t>
            </a:r>
            <a:r>
              <a:rPr lang="de-DE" dirty="0"/>
              <a:t> </a:t>
            </a:r>
            <a:r>
              <a:rPr lang="de-DE" dirty="0" err="1"/>
              <a:t>to</a:t>
            </a:r>
            <a:r>
              <a:rPr lang="de-DE" dirty="0"/>
              <a:t> </a:t>
            </a:r>
            <a:r>
              <a:rPr lang="de-DE" dirty="0" err="1"/>
              <a:t>our</a:t>
            </a:r>
            <a:r>
              <a:rPr lang="de-DE" dirty="0"/>
              <a:t> CRM. </a:t>
            </a:r>
          </a:p>
          <a:p>
            <a:pPr marL="285750" lvl="2" indent="-285750">
              <a:buFont typeface="Wingdings" panose="05000000000000000000" pitchFamily="2" charset="2"/>
              <a:buChar char="ü"/>
            </a:pPr>
            <a:r>
              <a:rPr lang="en-US" dirty="0"/>
              <a:t>The Hubdrive Inside Marketing team captures all leads and enriches them. Within hours, all leads receive a thank you letter by e-mail for their visit to the trade fair. That makes a great impression. This service is included in the Sponsor Packages.</a:t>
            </a:r>
            <a:endParaRPr lang="de-DE" dirty="0"/>
          </a:p>
          <a:p>
            <a:pPr marL="285750" lvl="2" indent="-285750">
              <a:buFont typeface="Wingdings" panose="05000000000000000000" pitchFamily="2" charset="2"/>
              <a:buChar char="ü"/>
            </a:pPr>
            <a:r>
              <a:rPr lang="en-US" dirty="0"/>
              <a:t>On the day after the trade fair, Hubdrive clarifies internally who is following up which lead on the part of Hubdrive. Some partners do the same on their site, others only have one person to follow. In both cases, the responsible Hubdrive seller will immediately contact the responsible person of the partner. The strategy is discussed for all leads. The leads were made available to the partner in advance enriched as Excel CSV.</a:t>
            </a:r>
          </a:p>
          <a:p>
            <a:pPr marL="285750" lvl="2" indent="-285750">
              <a:buFont typeface="Wingdings" panose="05000000000000000000" pitchFamily="2" charset="2"/>
              <a:buChar char="ü"/>
            </a:pPr>
            <a:r>
              <a:rPr lang="en-US" dirty="0"/>
              <a:t>In cases where more than one Partner is on the Fair with Hubdrive, the Excel File will contain all Leads, the partner registered as well as a share of leads which Hubdrive employees registered. Hubdrive and the partner sellers will meet the day after the fair to discuss strategy for all leads. </a:t>
            </a:r>
            <a:endParaRPr lang="de-DE" dirty="0"/>
          </a:p>
          <a:p>
            <a:pPr marL="285750" lvl="2" indent="-285750">
              <a:buFont typeface="Wingdings" panose="05000000000000000000" pitchFamily="2" charset="2"/>
              <a:buChar char="ü"/>
            </a:pPr>
            <a:r>
              <a:rPr lang="en-US" dirty="0"/>
              <a:t>Further sales activities are then carried out jointly.</a:t>
            </a:r>
            <a:endParaRPr lang="de-DE" dirty="0"/>
          </a:p>
        </p:txBody>
      </p:sp>
    </p:spTree>
    <p:extLst>
      <p:ext uri="{BB962C8B-B14F-4D97-AF65-F5344CB8AC3E}">
        <p14:creationId xmlns:p14="http://schemas.microsoft.com/office/powerpoint/2010/main" val="285871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1F37-E263-D5BB-8440-367FA28667D6}"/>
              </a:ext>
            </a:extLst>
          </p:cNvPr>
          <p:cNvSpPr>
            <a:spLocks noGrp="1"/>
          </p:cNvSpPr>
          <p:nvPr>
            <p:ph type="title"/>
          </p:nvPr>
        </p:nvSpPr>
        <p:spPr/>
        <p:txBody>
          <a:bodyPr/>
          <a:lstStyle/>
          <a:p>
            <a:r>
              <a:rPr lang="en-US" sz="2400" dirty="0"/>
              <a:t>Fair – Microsoft Power Platform Conference 2024</a:t>
            </a:r>
            <a:endParaRPr lang="LID4096" sz="2400" dirty="0"/>
          </a:p>
        </p:txBody>
      </p:sp>
      <p:sp>
        <p:nvSpPr>
          <p:cNvPr id="3" name="Content Placeholder 2">
            <a:extLst>
              <a:ext uri="{FF2B5EF4-FFF2-40B4-BE49-F238E27FC236}">
                <a16:creationId xmlns:a16="http://schemas.microsoft.com/office/drawing/2014/main" id="{C19C4DE5-8A3A-8047-BEF8-F810B6E70CE5}"/>
              </a:ext>
            </a:extLst>
          </p:cNvPr>
          <p:cNvSpPr>
            <a:spLocks noGrp="1"/>
          </p:cNvSpPr>
          <p:nvPr>
            <p:ph idx="1"/>
          </p:nvPr>
        </p:nvSpPr>
        <p:spPr/>
        <p:txBody>
          <a:bodyPr/>
          <a:lstStyle/>
          <a:p>
            <a:pPr lvl="2"/>
            <a:r>
              <a:rPr lang="en-US" dirty="0"/>
              <a:t>Location</a:t>
            </a:r>
          </a:p>
          <a:p>
            <a:r>
              <a:rPr lang="en-US" dirty="0"/>
              <a:t>Las Vegas</a:t>
            </a:r>
          </a:p>
          <a:p>
            <a:pPr lvl="2"/>
            <a:endParaRPr lang="en-US" dirty="0"/>
          </a:p>
          <a:p>
            <a:pPr lvl="2"/>
            <a:r>
              <a:rPr lang="en-US" dirty="0"/>
              <a:t>Date</a:t>
            </a:r>
          </a:p>
          <a:p>
            <a:r>
              <a:rPr lang="en-US" dirty="0"/>
              <a:t>18.09. – 20.09.2024</a:t>
            </a:r>
          </a:p>
          <a:p>
            <a:pPr lvl="2"/>
            <a:endParaRPr lang="en-US" dirty="0"/>
          </a:p>
          <a:p>
            <a:pPr lvl="2"/>
            <a:r>
              <a:rPr lang="en-US" dirty="0"/>
              <a:t>Target Audience</a:t>
            </a:r>
          </a:p>
          <a:p>
            <a:r>
              <a:rPr lang="en-US" dirty="0"/>
              <a:t>Prospects &amp; Partners</a:t>
            </a:r>
          </a:p>
          <a:p>
            <a:pPr lvl="2"/>
            <a:endParaRPr lang="en-US" dirty="0"/>
          </a:p>
          <a:p>
            <a:pPr lvl="2"/>
            <a:r>
              <a:rPr lang="en-US" dirty="0"/>
              <a:t>Sponsor package</a:t>
            </a:r>
          </a:p>
          <a:p>
            <a:r>
              <a:rPr lang="en-US" dirty="0"/>
              <a:t>5.900 $</a:t>
            </a:r>
            <a:endParaRPr lang="LID4096" dirty="0"/>
          </a:p>
          <a:p>
            <a:endParaRPr lang="LID4096" dirty="0"/>
          </a:p>
        </p:txBody>
      </p:sp>
    </p:spTree>
    <p:extLst>
      <p:ext uri="{BB962C8B-B14F-4D97-AF65-F5344CB8AC3E}">
        <p14:creationId xmlns:p14="http://schemas.microsoft.com/office/powerpoint/2010/main" val="1008550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3">
            <a:extLst>
              <a:ext uri="{FF2B5EF4-FFF2-40B4-BE49-F238E27FC236}">
                <a16:creationId xmlns:a16="http://schemas.microsoft.com/office/drawing/2014/main" id="{E45370AF-2F0F-F8B1-63AC-84D5CFBF589E}"/>
              </a:ext>
            </a:extLst>
          </p:cNvPr>
          <p:cNvPicPr>
            <a:picLocks noChangeAspect="1"/>
          </p:cNvPicPr>
          <p:nvPr/>
        </p:nvPicPr>
        <p:blipFill rotWithShape="1">
          <a:blip r:embed="rId3">
            <a:extLst>
              <a:ext uri="{28A0092B-C50C-407E-A947-70E740481C1C}">
                <a14:useLocalDpi xmlns:a14="http://schemas.microsoft.com/office/drawing/2010/main" val="0"/>
              </a:ext>
            </a:extLst>
          </a:blip>
          <a:srcRect r="11734" b="11734"/>
          <a:stretch/>
        </p:blipFill>
        <p:spPr>
          <a:xfrm>
            <a:off x="0" y="0"/>
            <a:ext cx="9144000" cy="5715000"/>
          </a:xfrm>
          <a:prstGeom prst="rect">
            <a:avLst/>
          </a:prstGeom>
        </p:spPr>
      </p:pic>
      <p:sp>
        <p:nvSpPr>
          <p:cNvPr id="13" name="Titel 11">
            <a:extLst>
              <a:ext uri="{FF2B5EF4-FFF2-40B4-BE49-F238E27FC236}">
                <a16:creationId xmlns:a16="http://schemas.microsoft.com/office/drawing/2014/main" id="{BA975055-576B-8DBA-67EC-F4B44F782AD7}"/>
              </a:ext>
            </a:extLst>
          </p:cNvPr>
          <p:cNvSpPr txBox="1">
            <a:spLocks/>
          </p:cNvSpPr>
          <p:nvPr/>
        </p:nvSpPr>
        <p:spPr>
          <a:xfrm>
            <a:off x="-1" y="3970497"/>
            <a:ext cx="9143999" cy="1411289"/>
          </a:xfrm>
          <a:prstGeom prst="rect">
            <a:avLst/>
          </a:prstGeom>
          <a:solidFill>
            <a:srgbClr val="00A500"/>
          </a:solidFill>
          <a:ln>
            <a:noFill/>
          </a:ln>
        </p:spPr>
        <p:txBody>
          <a:bodyPr vert="horz" wrap="square" lIns="288000" tIns="180000" rIns="72000" bIns="252000" rtlCol="0" anchor="b">
            <a:spAutoFit/>
          </a:bodyPr>
          <a:lstStyle>
            <a:lvl1pPr algn="l" defTabSz="914400" rtl="0" eaLnBrk="1" latinLnBrk="0" hangingPunct="1">
              <a:lnSpc>
                <a:spcPct val="90000"/>
              </a:lnSpc>
              <a:spcBef>
                <a:spcPct val="0"/>
              </a:spcBef>
              <a:buNone/>
              <a:defRPr sz="2800" kern="1200">
                <a:solidFill>
                  <a:schemeClr val="bg1"/>
                </a:solidFill>
                <a:latin typeface="Segoe UI Semilight" panose="020B0402040204020203" pitchFamily="34" charset="0"/>
                <a:ea typeface="+mj-ea"/>
                <a:cs typeface="Segoe UI Semilight" panose="020B0402040204020203" pitchFamily="34" charset="0"/>
              </a:defRPr>
            </a:lvl1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We have an exciting trade fair appearance, are very active at the booth and together with the brand HR management in the Microsoft world, generate great leads. </a:t>
            </a:r>
          </a:p>
          <a:p>
            <a:pPr marL="0" marR="0" lvl="0" indent="0" algn="l" defTabSz="914400" rtl="0" eaLnBrk="1" fontAlgn="auto" latinLnBrk="0" hangingPunct="1">
              <a:lnSpc>
                <a:spcPct val="100000"/>
              </a:lnSpc>
              <a:spcBef>
                <a:spcPct val="0"/>
              </a:spcBef>
              <a:spcAft>
                <a:spcPts val="60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At the booth, our partners and </a:t>
            </a:r>
            <a:r>
              <a:rPr kumimoji="0" lang="en-US" sz="1400" b="0" i="0" u="none" strike="noStrike" kern="1200" cap="none" spc="0" normalizeH="0" baseline="0" noProof="0" err="1">
                <a:ln>
                  <a:noFill/>
                </a:ln>
                <a:solidFill>
                  <a:prstClr val="white"/>
                </a:solidFill>
                <a:effectLst/>
                <a:uLnTx/>
                <a:uFillTx/>
                <a:latin typeface="Segoe UI Semilight" panose="020B0402040204020203" pitchFamily="34" charset="0"/>
                <a:ea typeface="+mj-ea"/>
                <a:cs typeface="Segoe UI Semilight" panose="020B0402040204020203" pitchFamily="34" charset="0"/>
              </a:rPr>
              <a:t>Hubdrive's</a:t>
            </a:r>
            <a:r>
              <a:rPr kumimoji="0" lang="en-US"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rPr>
              <a:t> sellers work together. Everyone has their core competence and experience. Together we are a very good team. We complement each other in experience.</a:t>
            </a:r>
            <a:endParaRPr kumimoji="0" lang="de-DE" sz="1400" b="0" i="0" u="none" strike="noStrike" kern="1200" cap="none" spc="0" normalizeH="0" baseline="0" noProof="0">
              <a:ln>
                <a:noFill/>
              </a:ln>
              <a:solidFill>
                <a:prstClr val="white"/>
              </a:solidFill>
              <a:effectLst/>
              <a:uLnTx/>
              <a:uFillTx/>
              <a:latin typeface="Segoe UI Semilight" panose="020B0402040204020203" pitchFamily="34" charset="0"/>
              <a:ea typeface="+mj-ea"/>
              <a:cs typeface="Segoe UI Semilight" panose="020B0402040204020203" pitchFamily="34" charset="0"/>
            </a:endParaRPr>
          </a:p>
        </p:txBody>
      </p:sp>
    </p:spTree>
    <p:extLst>
      <p:ext uri="{BB962C8B-B14F-4D97-AF65-F5344CB8AC3E}">
        <p14:creationId xmlns:p14="http://schemas.microsoft.com/office/powerpoint/2010/main" val="1999230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D0A43A-3BFF-15FF-9EAF-E42F4DE31209}"/>
              </a:ext>
            </a:extLst>
          </p:cNvPr>
          <p:cNvPicPr>
            <a:picLocks noChangeAspect="1"/>
          </p:cNvPicPr>
          <p:nvPr/>
        </p:nvPicPr>
        <p:blipFill>
          <a:blip r:embed="rId2"/>
          <a:stretch>
            <a:fillRect/>
          </a:stretch>
        </p:blipFill>
        <p:spPr>
          <a:xfrm>
            <a:off x="0" y="0"/>
            <a:ext cx="9144000" cy="5715000"/>
          </a:xfrm>
          <a:prstGeom prst="rect">
            <a:avLst/>
          </a:prstGeom>
        </p:spPr>
      </p:pic>
      <p:sp>
        <p:nvSpPr>
          <p:cNvPr id="4" name="Title 3">
            <a:extLst>
              <a:ext uri="{FF2B5EF4-FFF2-40B4-BE49-F238E27FC236}">
                <a16:creationId xmlns:a16="http://schemas.microsoft.com/office/drawing/2014/main" id="{1282863D-F322-0208-88D9-548868659D02}"/>
              </a:ext>
            </a:extLst>
          </p:cNvPr>
          <p:cNvSpPr>
            <a:spLocks noGrp="1"/>
          </p:cNvSpPr>
          <p:nvPr>
            <p:ph type="ctrTitle"/>
          </p:nvPr>
        </p:nvSpPr>
        <p:spPr>
          <a:xfrm>
            <a:off x="0" y="2857500"/>
            <a:ext cx="3905794" cy="1213561"/>
          </a:xfrm>
          <a:solidFill>
            <a:schemeClr val="accent1">
              <a:lumMod val="60000"/>
              <a:lumOff val="40000"/>
            </a:schemeClr>
          </a:solidFill>
          <a:ln>
            <a:noFill/>
          </a:ln>
        </p:spPr>
        <p:txBody>
          <a:bodyPr vert="horz" wrap="square" lIns="180000" tIns="216000" rIns="108000" bIns="108000" rtlCol="0" anchor="b">
            <a:spAutoFit/>
          </a:bodyPr>
          <a:lstStyle/>
          <a:p>
            <a:r>
              <a:rPr lang="en-US">
                <a:solidFill>
                  <a:sysClr val="window" lastClr="FFFFFF"/>
                </a:solidFill>
              </a:rPr>
              <a:t>Be part of the </a:t>
            </a:r>
            <a:br>
              <a:rPr lang="en-US">
                <a:solidFill>
                  <a:sysClr val="window" lastClr="FFFFFF"/>
                </a:solidFill>
              </a:rPr>
            </a:br>
            <a:r>
              <a:rPr lang="en-US">
                <a:solidFill>
                  <a:sysClr val="window" lastClr="FFFFFF"/>
                </a:solidFill>
              </a:rPr>
              <a:t>Partner Ecosystem</a:t>
            </a:r>
            <a:endParaRPr lang="LID4096">
              <a:solidFill>
                <a:sysClr val="window" lastClr="FFFFFF"/>
              </a:solidFill>
            </a:endParaRPr>
          </a:p>
        </p:txBody>
      </p:sp>
      <p:sp>
        <p:nvSpPr>
          <p:cNvPr id="8" name="Subtitle 7">
            <a:extLst>
              <a:ext uri="{FF2B5EF4-FFF2-40B4-BE49-F238E27FC236}">
                <a16:creationId xmlns:a16="http://schemas.microsoft.com/office/drawing/2014/main" id="{BAC7B096-F385-B948-CB69-8F456729FC84}"/>
              </a:ext>
            </a:extLst>
          </p:cNvPr>
          <p:cNvSpPr>
            <a:spLocks noGrp="1"/>
          </p:cNvSpPr>
          <p:nvPr>
            <p:ph type="subTitle" idx="1"/>
          </p:nvPr>
        </p:nvSpPr>
        <p:spPr>
          <a:xfrm>
            <a:off x="0" y="4071060"/>
            <a:ext cx="3905794" cy="602418"/>
          </a:xfrm>
          <a:solidFill>
            <a:schemeClr val="accent1">
              <a:lumMod val="60000"/>
              <a:lumOff val="40000"/>
            </a:schemeClr>
          </a:solidFill>
          <a:ln>
            <a:noFill/>
          </a:ln>
        </p:spPr>
        <p:txBody>
          <a:bodyPr vert="horz" wrap="square" lIns="180000" tIns="72000" rIns="108000" bIns="360000" rtlCol="0" anchor="t">
            <a:spAutoFit/>
          </a:bodyPr>
          <a:lstStyle/>
          <a:p>
            <a:r>
              <a:rPr lang="en-US" sz="1200"/>
              <a:t>Win-Win Partnership</a:t>
            </a:r>
            <a:endParaRPr lang="LID4096" sz="1200"/>
          </a:p>
        </p:txBody>
      </p:sp>
    </p:spTree>
    <p:extLst>
      <p:ext uri="{BB962C8B-B14F-4D97-AF65-F5344CB8AC3E}">
        <p14:creationId xmlns:p14="http://schemas.microsoft.com/office/powerpoint/2010/main" val="794549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69E0948-8AB3-2506-59D2-1EF6EE1F97F8}"/>
              </a:ext>
            </a:extLst>
          </p:cNvPr>
          <p:cNvPicPr>
            <a:picLocks noChangeAspect="1"/>
          </p:cNvPicPr>
          <p:nvPr/>
        </p:nvPicPr>
        <p:blipFill>
          <a:blip r:embed="rId2"/>
          <a:stretch>
            <a:fillRect/>
          </a:stretch>
        </p:blipFill>
        <p:spPr>
          <a:xfrm>
            <a:off x="3085592" y="1149292"/>
            <a:ext cx="2972813" cy="3923950"/>
          </a:xfrm>
          <a:prstGeom prst="rect">
            <a:avLst/>
          </a:prstGeom>
        </p:spPr>
      </p:pic>
      <p:sp>
        <p:nvSpPr>
          <p:cNvPr id="8" name="TextBox 7">
            <a:extLst>
              <a:ext uri="{FF2B5EF4-FFF2-40B4-BE49-F238E27FC236}">
                <a16:creationId xmlns:a16="http://schemas.microsoft.com/office/drawing/2014/main" id="{C4BCD085-AFF2-ADAA-2A94-7C178F6A2E81}"/>
              </a:ext>
            </a:extLst>
          </p:cNvPr>
          <p:cNvSpPr txBox="1"/>
          <p:nvPr/>
        </p:nvSpPr>
        <p:spPr>
          <a:xfrm>
            <a:off x="0" y="0"/>
            <a:ext cx="9143999" cy="997131"/>
          </a:xfrm>
          <a:prstGeom prst="rect">
            <a:avLst/>
          </a:prstGeom>
          <a:solidFill>
            <a:schemeClr val="accent1">
              <a:lumMod val="50000"/>
            </a:schemeClr>
          </a:solidFill>
        </p:spPr>
        <p:txBody>
          <a:bodyPr wrap="square" lIns="72000" rIns="72000" bIns="72000" anchor="ctr">
            <a:noAutofit/>
          </a:bodyPr>
          <a:lstStyle/>
          <a:p>
            <a:pPr algn="ctr" defTabSz="457196">
              <a:spcAft>
                <a:spcPts val="600"/>
              </a:spcAft>
              <a:defRPr/>
            </a:pPr>
            <a:r>
              <a:rPr lang="en-US" sz="3200">
                <a:solidFill>
                  <a:prstClr val="white"/>
                </a:solidFill>
                <a:latin typeface="Segoe UI Semilight" panose="020B0402040204020203" pitchFamily="34" charset="0"/>
                <a:cs typeface="Segoe UI Semilight" panose="020B0402040204020203" pitchFamily="34" charset="0"/>
              </a:rPr>
              <a:t>Be better recognized by Microsoft</a:t>
            </a:r>
            <a:endParaRPr lang="de-DE" sz="3200">
              <a:solidFill>
                <a:prstClr val="white"/>
              </a:solidFill>
              <a:latin typeface="Segoe UI Semilight" panose="020B0402040204020203" pitchFamily="34" charset="0"/>
              <a:cs typeface="Segoe UI Semilight" panose="020B0402040204020203" pitchFamily="34" charset="0"/>
            </a:endParaRPr>
          </a:p>
        </p:txBody>
      </p:sp>
      <p:pic>
        <p:nvPicPr>
          <p:cNvPr id="9" name="Picture 8" descr="A group of people posing for a photo&#10;&#10;Description automatically generated">
            <a:extLst>
              <a:ext uri="{FF2B5EF4-FFF2-40B4-BE49-F238E27FC236}">
                <a16:creationId xmlns:a16="http://schemas.microsoft.com/office/drawing/2014/main" id="{39733B3D-32A4-32EA-EEB2-B3494D9470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3244" y="1149292"/>
            <a:ext cx="2506059" cy="4565708"/>
          </a:xfrm>
          <a:prstGeom prst="rect">
            <a:avLst/>
          </a:prstGeom>
        </p:spPr>
      </p:pic>
      <p:pic>
        <p:nvPicPr>
          <p:cNvPr id="10" name="Picture 9">
            <a:extLst>
              <a:ext uri="{FF2B5EF4-FFF2-40B4-BE49-F238E27FC236}">
                <a16:creationId xmlns:a16="http://schemas.microsoft.com/office/drawing/2014/main" id="{7560BC6F-67EA-3813-F992-E987693658E1}"/>
              </a:ext>
            </a:extLst>
          </p:cNvPr>
          <p:cNvPicPr>
            <a:picLocks noChangeAspect="1"/>
          </p:cNvPicPr>
          <p:nvPr/>
        </p:nvPicPr>
        <p:blipFill rotWithShape="1">
          <a:blip r:embed="rId4"/>
          <a:srcRect l="2347" r="4619"/>
          <a:stretch/>
        </p:blipFill>
        <p:spPr>
          <a:xfrm>
            <a:off x="94697" y="1149292"/>
            <a:ext cx="2604782" cy="4009937"/>
          </a:xfrm>
          <a:prstGeom prst="rect">
            <a:avLst/>
          </a:prstGeom>
        </p:spPr>
      </p:pic>
    </p:spTree>
    <p:extLst>
      <p:ext uri="{BB962C8B-B14F-4D97-AF65-F5344CB8AC3E}">
        <p14:creationId xmlns:p14="http://schemas.microsoft.com/office/powerpoint/2010/main" val="26024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llage of people at a convention&#10;&#10;Description automatically generated">
            <a:extLst>
              <a:ext uri="{FF2B5EF4-FFF2-40B4-BE49-F238E27FC236}">
                <a16:creationId xmlns:a16="http://schemas.microsoft.com/office/drawing/2014/main" id="{152482DB-3593-DF15-EC2A-62A00710F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194" y="0"/>
            <a:ext cx="8111613" cy="5734134"/>
          </a:xfrm>
          <a:prstGeom prst="rect">
            <a:avLst/>
          </a:prstGeom>
        </p:spPr>
      </p:pic>
      <p:sp>
        <p:nvSpPr>
          <p:cNvPr id="4" name="TextBox 3">
            <a:extLst>
              <a:ext uri="{FF2B5EF4-FFF2-40B4-BE49-F238E27FC236}">
                <a16:creationId xmlns:a16="http://schemas.microsoft.com/office/drawing/2014/main" id="{2EE07CAB-869F-F483-CD34-E6FC89B07AB8}"/>
              </a:ext>
            </a:extLst>
          </p:cNvPr>
          <p:cNvSpPr txBox="1"/>
          <p:nvPr/>
        </p:nvSpPr>
        <p:spPr>
          <a:xfrm>
            <a:off x="2547257" y="2344132"/>
            <a:ext cx="4049486" cy="1461939"/>
          </a:xfrm>
          <a:prstGeom prst="rect">
            <a:avLst/>
          </a:prstGeom>
          <a:solidFill>
            <a:schemeClr val="accent1">
              <a:lumMod val="50000"/>
            </a:schemeClr>
          </a:solidFill>
        </p:spPr>
        <p:txBody>
          <a:bodyPr wrap="square" lIns="288000" tIns="108000" rIns="288000">
            <a:noAutofit/>
          </a:bodyPr>
          <a:lstStyle/>
          <a:p>
            <a:pPr defTabSz="457196">
              <a:spcAft>
                <a:spcPts val="600"/>
              </a:spcAft>
              <a:defRPr/>
            </a:pPr>
            <a:r>
              <a:rPr lang="de-DE" sz="4000" err="1">
                <a:solidFill>
                  <a:prstClr val="white"/>
                </a:solidFill>
                <a:latin typeface="Segoe UI Semilight" panose="020B0402040204020203" pitchFamily="34" charset="0"/>
                <a:cs typeface="Segoe UI Semilight" panose="020B0402040204020203" pitchFamily="34" charset="0"/>
              </a:rPr>
              <a:t>Examples</a:t>
            </a:r>
            <a:endParaRPr lang="de-DE">
              <a:solidFill>
                <a:prstClr val="white"/>
              </a:solidFill>
              <a:latin typeface="Segoe UI Semilight" panose="020B0402040204020203" pitchFamily="34" charset="0"/>
              <a:cs typeface="Segoe UI Semilight" panose="020B0402040204020203" pitchFamily="34" charset="0"/>
            </a:endParaRPr>
          </a:p>
          <a:p>
            <a:pPr defTabSz="457196">
              <a:spcAft>
                <a:spcPts val="600"/>
              </a:spcAft>
              <a:defRPr/>
            </a:pPr>
            <a:r>
              <a:rPr lang="de-DE" sz="1400" err="1">
                <a:solidFill>
                  <a:prstClr val="white"/>
                </a:solidFill>
                <a:latin typeface="+mj-lt"/>
                <a:cs typeface="Segoe UI Semilight" panose="020B0402040204020203" pitchFamily="34" charset="0"/>
              </a:rPr>
              <a:t>How</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does</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it</a:t>
            </a:r>
            <a:r>
              <a:rPr lang="de-DE" sz="1400">
                <a:solidFill>
                  <a:prstClr val="white"/>
                </a:solidFill>
                <a:latin typeface="+mj-lt"/>
                <a:cs typeface="Segoe UI Semilight" panose="020B0402040204020203" pitchFamily="34" charset="0"/>
              </a:rPr>
              <a:t> </a:t>
            </a:r>
            <a:r>
              <a:rPr lang="de-DE" sz="1400" err="1">
                <a:solidFill>
                  <a:prstClr val="white"/>
                </a:solidFill>
                <a:latin typeface="+mj-lt"/>
                <a:cs typeface="Segoe UI Semilight" panose="020B0402040204020203" pitchFamily="34" charset="0"/>
              </a:rPr>
              <a:t>look</a:t>
            </a:r>
            <a:r>
              <a:rPr lang="de-DE" sz="1400">
                <a:solidFill>
                  <a:prstClr val="white"/>
                </a:solidFill>
                <a:latin typeface="+mj-lt"/>
                <a:cs typeface="Segoe UI Semilight" panose="020B0402040204020203" pitchFamily="34" charset="0"/>
              </a:rPr>
              <a:t> like</a:t>
            </a:r>
          </a:p>
        </p:txBody>
      </p:sp>
    </p:spTree>
    <p:extLst>
      <p:ext uri="{BB962C8B-B14F-4D97-AF65-F5344CB8AC3E}">
        <p14:creationId xmlns:p14="http://schemas.microsoft.com/office/powerpoint/2010/main" val="1228916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42CC5D-6008-AF79-5216-E895DF7531AE}"/>
              </a:ext>
            </a:extLst>
          </p:cNvPr>
          <p:cNvSpPr>
            <a:spLocks noGrp="1"/>
          </p:cNvSpPr>
          <p:nvPr>
            <p:ph type="title"/>
          </p:nvPr>
        </p:nvSpPr>
        <p:spPr/>
        <p:txBody>
          <a:bodyPr/>
          <a:lstStyle/>
          <a:p>
            <a:r>
              <a:rPr lang="en-US" sz="2800"/>
              <a:t>Customers we have met at fairs </a:t>
            </a:r>
            <a:endParaRPr lang="LID4096"/>
          </a:p>
        </p:txBody>
      </p:sp>
      <p:sp>
        <p:nvSpPr>
          <p:cNvPr id="6" name="Text Placeholder 5">
            <a:extLst>
              <a:ext uri="{FF2B5EF4-FFF2-40B4-BE49-F238E27FC236}">
                <a16:creationId xmlns:a16="http://schemas.microsoft.com/office/drawing/2014/main" id="{1B67008E-6D0C-D0BB-5D28-89D7C23CABD2}"/>
              </a:ext>
            </a:extLst>
          </p:cNvPr>
          <p:cNvSpPr>
            <a:spLocks noGrp="1"/>
          </p:cNvSpPr>
          <p:nvPr>
            <p:ph type="body" sz="quarter" idx="10"/>
          </p:nvPr>
        </p:nvSpPr>
        <p:spPr/>
        <p:txBody>
          <a:bodyPr/>
          <a:lstStyle/>
          <a:p>
            <a:r>
              <a:rPr lang="en-US"/>
              <a:t>Joint success through trade fairs</a:t>
            </a:r>
            <a:endParaRPr lang="en-DE"/>
          </a:p>
        </p:txBody>
      </p:sp>
      <p:grpSp>
        <p:nvGrpSpPr>
          <p:cNvPr id="7" name="Gruppieren 38">
            <a:extLst>
              <a:ext uri="{FF2B5EF4-FFF2-40B4-BE49-F238E27FC236}">
                <a16:creationId xmlns:a16="http://schemas.microsoft.com/office/drawing/2014/main" id="{17E71D9D-81EC-4DFE-9C5A-691036CE0D14}"/>
              </a:ext>
            </a:extLst>
          </p:cNvPr>
          <p:cNvGrpSpPr/>
          <p:nvPr/>
        </p:nvGrpSpPr>
        <p:grpSpPr>
          <a:xfrm>
            <a:off x="249328" y="947513"/>
            <a:ext cx="6744679" cy="3734390"/>
            <a:chOff x="646575" y="766308"/>
            <a:chExt cx="6988843" cy="3734390"/>
          </a:xfrm>
          <a:effectLst>
            <a:outerShdw dir="5400000" sx="1000" sy="1000" algn="ctr" rotWithShape="0">
              <a:srgbClr val="000000"/>
            </a:outerShdw>
          </a:effectLst>
        </p:grpSpPr>
        <p:sp>
          <p:nvSpPr>
            <p:cNvPr id="8" name="AutoShape 32" descr="Danfoss Engineering Tomorrow - explore energy efficient and innovative  solutions for your industry | Danfoss">
              <a:extLst>
                <a:ext uri="{FF2B5EF4-FFF2-40B4-BE49-F238E27FC236}">
                  <a16:creationId xmlns:a16="http://schemas.microsoft.com/office/drawing/2014/main" id="{E4A6BF7C-F437-9783-DBC5-CBA14ABE72FF}"/>
                </a:ext>
              </a:extLst>
            </p:cNvPr>
            <p:cNvSpPr>
              <a:spLocks noChangeAspect="1" noChangeArrowheads="1"/>
            </p:cNvSpPr>
            <p:nvPr/>
          </p:nvSpPr>
          <p:spPr bwMode="auto">
            <a:xfrm>
              <a:off x="3426674" y="1221895"/>
              <a:ext cx="2149776" cy="21497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Rectangle 8">
              <a:extLst>
                <a:ext uri="{FF2B5EF4-FFF2-40B4-BE49-F238E27FC236}">
                  <a16:creationId xmlns:a16="http://schemas.microsoft.com/office/drawing/2014/main" id="{259BE69D-1FB8-2FF1-2DE4-D63CA5F23F6A}"/>
                </a:ext>
              </a:extLst>
            </p:cNvPr>
            <p:cNvSpPr/>
            <p:nvPr/>
          </p:nvSpPr>
          <p:spPr>
            <a:xfrm>
              <a:off x="646575"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Financial Services</a:t>
              </a:r>
            </a:p>
          </p:txBody>
        </p:sp>
        <p:sp>
          <p:nvSpPr>
            <p:cNvPr id="10" name="Rectangle 9">
              <a:extLst>
                <a:ext uri="{FF2B5EF4-FFF2-40B4-BE49-F238E27FC236}">
                  <a16:creationId xmlns:a16="http://schemas.microsoft.com/office/drawing/2014/main" id="{7E035AEC-C364-368D-D5C3-02319F41CB10}"/>
                </a:ext>
              </a:extLst>
            </p:cNvPr>
            <p:cNvSpPr/>
            <p:nvPr/>
          </p:nvSpPr>
          <p:spPr>
            <a:xfrm>
              <a:off x="646575"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 name="Rectangle 10">
              <a:extLst>
                <a:ext uri="{FF2B5EF4-FFF2-40B4-BE49-F238E27FC236}">
                  <a16:creationId xmlns:a16="http://schemas.microsoft.com/office/drawing/2014/main" id="{25D1BC1B-71CD-79C4-9395-3DB43AF74999}"/>
                </a:ext>
              </a:extLst>
            </p:cNvPr>
            <p:cNvSpPr/>
            <p:nvPr/>
          </p:nvSpPr>
          <p:spPr>
            <a:xfrm>
              <a:off x="646575" y="20760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Pharma &amp; Industrial</a:t>
              </a:r>
            </a:p>
          </p:txBody>
        </p:sp>
        <p:sp>
          <p:nvSpPr>
            <p:cNvPr id="12" name="Rectangle 11">
              <a:extLst>
                <a:ext uri="{FF2B5EF4-FFF2-40B4-BE49-F238E27FC236}">
                  <a16:creationId xmlns:a16="http://schemas.microsoft.com/office/drawing/2014/main" id="{21C4545C-0735-5C20-8AE1-09CBDD06CF73}"/>
                </a:ext>
              </a:extLst>
            </p:cNvPr>
            <p:cNvSpPr/>
            <p:nvPr/>
          </p:nvSpPr>
          <p:spPr>
            <a:xfrm>
              <a:off x="646575" y="2072151"/>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3" name="Rectangle 12">
              <a:extLst>
                <a:ext uri="{FF2B5EF4-FFF2-40B4-BE49-F238E27FC236}">
                  <a16:creationId xmlns:a16="http://schemas.microsoft.com/office/drawing/2014/main" id="{80DDB76B-F655-AC9F-32A9-48116D635716}"/>
                </a:ext>
              </a:extLst>
            </p:cNvPr>
            <p:cNvSpPr/>
            <p:nvPr/>
          </p:nvSpPr>
          <p:spPr>
            <a:xfrm>
              <a:off x="653361" y="337965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4" name="Rectangle 13">
              <a:extLst>
                <a:ext uri="{FF2B5EF4-FFF2-40B4-BE49-F238E27FC236}">
                  <a16:creationId xmlns:a16="http://schemas.microsoft.com/office/drawing/2014/main" id="{BDD64268-299F-B4B9-6DCD-2826EE0C4C25}"/>
                </a:ext>
              </a:extLst>
            </p:cNvPr>
            <p:cNvSpPr/>
            <p:nvPr/>
          </p:nvSpPr>
          <p:spPr>
            <a:xfrm>
              <a:off x="653361" y="337335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Automotive &amp; Energy &amp; Utilities</a:t>
              </a:r>
            </a:p>
          </p:txBody>
        </p:sp>
        <p:sp>
          <p:nvSpPr>
            <p:cNvPr id="15" name="Rectangle 14">
              <a:extLst>
                <a:ext uri="{FF2B5EF4-FFF2-40B4-BE49-F238E27FC236}">
                  <a16:creationId xmlns:a16="http://schemas.microsoft.com/office/drawing/2014/main" id="{A24D7596-D528-AF1E-60D7-F61F1EF5722D}"/>
                </a:ext>
              </a:extLst>
            </p:cNvPr>
            <p:cNvSpPr/>
            <p:nvPr/>
          </p:nvSpPr>
          <p:spPr>
            <a:xfrm>
              <a:off x="4212272" y="770176"/>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TMT</a:t>
              </a:r>
            </a:p>
          </p:txBody>
        </p:sp>
        <p:sp>
          <p:nvSpPr>
            <p:cNvPr id="16" name="Rectangle 15">
              <a:extLst>
                <a:ext uri="{FF2B5EF4-FFF2-40B4-BE49-F238E27FC236}">
                  <a16:creationId xmlns:a16="http://schemas.microsoft.com/office/drawing/2014/main" id="{726B564F-6927-05CD-61D9-6F99E2C9222A}"/>
                </a:ext>
              </a:extLst>
            </p:cNvPr>
            <p:cNvSpPr/>
            <p:nvPr/>
          </p:nvSpPr>
          <p:spPr>
            <a:xfrm>
              <a:off x="4212272" y="766308"/>
              <a:ext cx="3416360" cy="1121603"/>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7" name="Rectangle 16">
              <a:extLst>
                <a:ext uri="{FF2B5EF4-FFF2-40B4-BE49-F238E27FC236}">
                  <a16:creationId xmlns:a16="http://schemas.microsoft.com/office/drawing/2014/main" id="{FF94E21B-BA1E-E46C-8B85-8355068634F3}"/>
                </a:ext>
              </a:extLst>
            </p:cNvPr>
            <p:cNvSpPr/>
            <p:nvPr/>
          </p:nvSpPr>
          <p:spPr>
            <a:xfrm>
              <a:off x="4212272" y="3370320"/>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Food &amp; Consumer</a:t>
              </a:r>
            </a:p>
          </p:txBody>
        </p:sp>
        <p:sp>
          <p:nvSpPr>
            <p:cNvPr id="18" name="Rectangle 17">
              <a:extLst>
                <a:ext uri="{FF2B5EF4-FFF2-40B4-BE49-F238E27FC236}">
                  <a16:creationId xmlns:a16="http://schemas.microsoft.com/office/drawing/2014/main" id="{ADEFE9AB-888F-63A5-C37B-08FE57BA3C1E}"/>
                </a:ext>
              </a:extLst>
            </p:cNvPr>
            <p:cNvSpPr/>
            <p:nvPr/>
          </p:nvSpPr>
          <p:spPr>
            <a:xfrm>
              <a:off x="4212272" y="3372678"/>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9" name="Rectangle 18">
              <a:extLst>
                <a:ext uri="{FF2B5EF4-FFF2-40B4-BE49-F238E27FC236}">
                  <a16:creationId xmlns:a16="http://schemas.microsoft.com/office/drawing/2014/main" id="{A0DE02B3-2721-F18E-96BA-889C4327EDF5}"/>
                </a:ext>
              </a:extLst>
            </p:cNvPr>
            <p:cNvSpPr/>
            <p:nvPr/>
          </p:nvSpPr>
          <p:spPr>
            <a:xfrm>
              <a:off x="4212272" y="2085219"/>
              <a:ext cx="3416360" cy="1121040"/>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20" name="Rectangle 19">
              <a:extLst>
                <a:ext uri="{FF2B5EF4-FFF2-40B4-BE49-F238E27FC236}">
                  <a16:creationId xmlns:a16="http://schemas.microsoft.com/office/drawing/2014/main" id="{2B7CC7EC-E7C3-E3EA-0134-E6236E160B6C}"/>
                </a:ext>
              </a:extLst>
            </p:cNvPr>
            <p:cNvSpPr/>
            <p:nvPr/>
          </p:nvSpPr>
          <p:spPr>
            <a:xfrm>
              <a:off x="4212272" y="2078914"/>
              <a:ext cx="3423146"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Public Institutions</a:t>
              </a:r>
            </a:p>
          </p:txBody>
        </p:sp>
        <p:pic>
          <p:nvPicPr>
            <p:cNvPr id="21" name="Picture 28" descr="Hypoport SE – Technologie für die Kredit-, Immobilien- und  Versicherungswirtschaft">
              <a:extLst>
                <a:ext uri="{FF2B5EF4-FFF2-40B4-BE49-F238E27FC236}">
                  <a16:creationId xmlns:a16="http://schemas.microsoft.com/office/drawing/2014/main" id="{DE03AC15-1A9A-0C8B-65A3-DFBD089D0A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74" t="21469" r="5874" b="21469"/>
            <a:stretch/>
          </p:blipFill>
          <p:spPr bwMode="auto">
            <a:xfrm>
              <a:off x="800646" y="1121990"/>
              <a:ext cx="680204" cy="115831"/>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38DD6EC0-230E-0685-D621-13E2C43E6A22}"/>
                </a:ext>
              </a:extLst>
            </p:cNvPr>
            <p:cNvGrpSpPr/>
            <p:nvPr/>
          </p:nvGrpSpPr>
          <p:grpSpPr>
            <a:xfrm>
              <a:off x="4312644" y="1113224"/>
              <a:ext cx="454946" cy="133363"/>
              <a:chOff x="5588051" y="1359289"/>
              <a:chExt cx="857984" cy="352456"/>
            </a:xfrm>
          </p:grpSpPr>
          <p:pic>
            <p:nvPicPr>
              <p:cNvPr id="97" name="Grafik 36" descr="Ein Bild, das Anzug, draußen, Mann, Person enthält.&#10;&#10;Automatisch generierte Beschreibung">
                <a:extLst>
                  <a:ext uri="{FF2B5EF4-FFF2-40B4-BE49-F238E27FC236}">
                    <a16:creationId xmlns:a16="http://schemas.microsoft.com/office/drawing/2014/main" id="{9C14AE26-0922-F17B-455B-CCF018FF32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051" y="1359289"/>
                <a:ext cx="528426" cy="352456"/>
              </a:xfrm>
              <a:prstGeom prst="rect">
                <a:avLst/>
              </a:prstGeom>
            </p:spPr>
          </p:pic>
          <p:pic>
            <p:nvPicPr>
              <p:cNvPr id="98" name="Picture 44">
                <a:extLst>
                  <a:ext uri="{FF2B5EF4-FFF2-40B4-BE49-F238E27FC236}">
                    <a16:creationId xmlns:a16="http://schemas.microsoft.com/office/drawing/2014/main" id="{76F193E0-51B5-476C-431E-827CD7E6D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4274" y="1391850"/>
                <a:ext cx="611761" cy="111765"/>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34">
              <a:extLst>
                <a:ext uri="{FF2B5EF4-FFF2-40B4-BE49-F238E27FC236}">
                  <a16:creationId xmlns:a16="http://schemas.microsoft.com/office/drawing/2014/main" id="{69302590-F3DB-9377-5D94-B49F38334B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6723" y="3693769"/>
              <a:ext cx="572784" cy="366359"/>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uppieren 33">
              <a:extLst>
                <a:ext uri="{FF2B5EF4-FFF2-40B4-BE49-F238E27FC236}">
                  <a16:creationId xmlns:a16="http://schemas.microsoft.com/office/drawing/2014/main" id="{22BF532A-317D-A645-6CDA-23AC730DB713}"/>
                </a:ext>
              </a:extLst>
            </p:cNvPr>
            <p:cNvGrpSpPr/>
            <p:nvPr/>
          </p:nvGrpSpPr>
          <p:grpSpPr>
            <a:xfrm>
              <a:off x="786951" y="2411444"/>
              <a:ext cx="423440" cy="212057"/>
              <a:chOff x="7528043" y="3446504"/>
              <a:chExt cx="1509848" cy="783032"/>
            </a:xfrm>
          </p:grpSpPr>
          <p:pic>
            <p:nvPicPr>
              <p:cNvPr id="95" name="Grafik 30">
                <a:extLst>
                  <a:ext uri="{FF2B5EF4-FFF2-40B4-BE49-F238E27FC236}">
                    <a16:creationId xmlns:a16="http://schemas.microsoft.com/office/drawing/2014/main" id="{98EBA9A7-F4DA-20E4-B409-6C2B19315962}"/>
                  </a:ext>
                </a:extLst>
              </p:cNvPr>
              <p:cNvPicPr>
                <a:picLocks noChangeAspect="1"/>
              </p:cNvPicPr>
              <p:nvPr/>
            </p:nvPicPr>
            <p:blipFill>
              <a:blip r:embed="rId6"/>
              <a:stretch>
                <a:fillRect/>
              </a:stretch>
            </p:blipFill>
            <p:spPr>
              <a:xfrm>
                <a:off x="7935221" y="3446504"/>
                <a:ext cx="772380" cy="586618"/>
              </a:xfrm>
              <a:prstGeom prst="rect">
                <a:avLst/>
              </a:prstGeom>
            </p:spPr>
          </p:pic>
          <p:pic>
            <p:nvPicPr>
              <p:cNvPr id="96" name="Grafik 32">
                <a:extLst>
                  <a:ext uri="{FF2B5EF4-FFF2-40B4-BE49-F238E27FC236}">
                    <a16:creationId xmlns:a16="http://schemas.microsoft.com/office/drawing/2014/main" id="{13674AA3-EC26-4FCA-DA46-BE6E5708B873}"/>
                  </a:ext>
                </a:extLst>
              </p:cNvPr>
              <p:cNvPicPr>
                <a:picLocks noChangeAspect="1"/>
              </p:cNvPicPr>
              <p:nvPr/>
            </p:nvPicPr>
            <p:blipFill>
              <a:blip r:embed="rId7"/>
              <a:stretch>
                <a:fillRect/>
              </a:stretch>
            </p:blipFill>
            <p:spPr>
              <a:xfrm>
                <a:off x="7528043" y="3992697"/>
                <a:ext cx="1509848" cy="236839"/>
              </a:xfrm>
              <a:prstGeom prst="rect">
                <a:avLst/>
              </a:prstGeom>
            </p:spPr>
          </p:pic>
        </p:grpSp>
        <p:pic>
          <p:nvPicPr>
            <p:cNvPr id="25" name="Picture 40">
              <a:extLst>
                <a:ext uri="{FF2B5EF4-FFF2-40B4-BE49-F238E27FC236}">
                  <a16:creationId xmlns:a16="http://schemas.microsoft.com/office/drawing/2014/main" id="{E60DB65D-C546-7057-F322-9664D3A792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79354" y="3019058"/>
              <a:ext cx="480389" cy="11901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orsche – Wikipedia">
              <a:extLst>
                <a:ext uri="{FF2B5EF4-FFF2-40B4-BE49-F238E27FC236}">
                  <a16:creationId xmlns:a16="http://schemas.microsoft.com/office/drawing/2014/main" id="{A415E81B-83EF-5C40-3644-E1F8E8B8891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402960" y="3716647"/>
              <a:ext cx="482457" cy="2517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8" descr="in-tech GmbH Logo">
              <a:extLst>
                <a:ext uri="{FF2B5EF4-FFF2-40B4-BE49-F238E27FC236}">
                  <a16:creationId xmlns:a16="http://schemas.microsoft.com/office/drawing/2014/main" id="{24D320DC-29F3-EAFE-0E13-473FEA59685A}"/>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6000" contrast="12000"/>
                      </a14:imgEffect>
                    </a14:imgLayer>
                  </a14:imgProps>
                </a:ext>
                <a:ext uri="{28A0092B-C50C-407E-A947-70E740481C1C}">
                  <a14:useLocalDpi xmlns:a14="http://schemas.microsoft.com/office/drawing/2010/main" val="0"/>
                </a:ext>
              </a:extLst>
            </a:blip>
            <a:srcRect/>
            <a:stretch>
              <a:fillRect/>
            </a:stretch>
          </p:blipFill>
          <p:spPr bwMode="auto">
            <a:xfrm>
              <a:off x="810822" y="2744053"/>
              <a:ext cx="466218" cy="9946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C2B23BA1-4C9D-4D5C-18B7-B5B4DFEAD0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38226" y="2402992"/>
              <a:ext cx="186606" cy="27617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2" descr="Nachi Fachhandel | Lutzgruppe">
              <a:extLst>
                <a:ext uri="{FF2B5EF4-FFF2-40B4-BE49-F238E27FC236}">
                  <a16:creationId xmlns:a16="http://schemas.microsoft.com/office/drawing/2014/main" id="{77AB9C57-1752-A637-718C-A5C6A5364C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9015" t="28753" r="9432" b="32178"/>
            <a:stretch/>
          </p:blipFill>
          <p:spPr bwMode="auto">
            <a:xfrm>
              <a:off x="1654384" y="2972495"/>
              <a:ext cx="434720" cy="13884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a:extLst>
                <a:ext uri="{FF2B5EF4-FFF2-40B4-BE49-F238E27FC236}">
                  <a16:creationId xmlns:a16="http://schemas.microsoft.com/office/drawing/2014/main" id="{AA1468F4-530D-294A-9251-93ADC539398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3843"/>
            <a:stretch/>
          </p:blipFill>
          <p:spPr bwMode="auto">
            <a:xfrm>
              <a:off x="4834538" y="2504883"/>
              <a:ext cx="557601" cy="723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Presse - RheinLand Versicherungen">
              <a:extLst>
                <a:ext uri="{FF2B5EF4-FFF2-40B4-BE49-F238E27FC236}">
                  <a16:creationId xmlns:a16="http://schemas.microsoft.com/office/drawing/2014/main" id="{BEFB4BB2-58CD-818B-2B02-7208FB0E716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37586" y="1617064"/>
              <a:ext cx="498137" cy="16457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C8530A75-F436-20F3-9E75-D4CAC63C895F}"/>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1588862" y="2663530"/>
              <a:ext cx="565767" cy="275630"/>
            </a:xfrm>
            <a:prstGeom prst="rect">
              <a:avLst/>
            </a:prstGeom>
          </p:spPr>
        </p:pic>
        <p:pic>
          <p:nvPicPr>
            <p:cNvPr id="39" name="Picture 2" descr="European Free Trade Association - Wikipedia">
              <a:extLst>
                <a:ext uri="{FF2B5EF4-FFF2-40B4-BE49-F238E27FC236}">
                  <a16:creationId xmlns:a16="http://schemas.microsoft.com/office/drawing/2014/main" id="{5EA926DF-A992-5E14-63C2-089973119D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966" y="2448502"/>
              <a:ext cx="294296" cy="18515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EC71295C-B00C-77D6-FF76-50EAE0A14184}"/>
                </a:ext>
              </a:extLst>
            </p:cNvPr>
            <p:cNvPicPr>
              <a:picLocks noChangeAspect="1"/>
            </p:cNvPicPr>
            <p:nvPr/>
          </p:nvPicPr>
          <p:blipFill>
            <a:blip r:embed="rId18">
              <a:clrChange>
                <a:clrFrom>
                  <a:srgbClr val="FFFFFF"/>
                </a:clrFrom>
                <a:clrTo>
                  <a:srgbClr val="FFFFFF">
                    <a:alpha val="0"/>
                  </a:srgbClr>
                </a:clrTo>
              </a:clrChange>
            </a:blip>
            <a:stretch>
              <a:fillRect/>
            </a:stretch>
          </p:blipFill>
          <p:spPr>
            <a:xfrm>
              <a:off x="5614021" y="2842502"/>
              <a:ext cx="625486" cy="297851"/>
            </a:xfrm>
            <a:prstGeom prst="rect">
              <a:avLst/>
            </a:prstGeom>
          </p:spPr>
        </p:pic>
        <p:pic>
          <p:nvPicPr>
            <p:cNvPr id="41" name="Picture 40">
              <a:extLst>
                <a:ext uri="{FF2B5EF4-FFF2-40B4-BE49-F238E27FC236}">
                  <a16:creationId xmlns:a16="http://schemas.microsoft.com/office/drawing/2014/main" id="{31704C75-51EF-518F-7F9F-AF9CD6F3DE12}"/>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2150272" y="1308973"/>
              <a:ext cx="345109" cy="277174"/>
            </a:xfrm>
            <a:prstGeom prst="rect">
              <a:avLst/>
            </a:prstGeom>
          </p:spPr>
        </p:pic>
        <p:pic>
          <p:nvPicPr>
            <p:cNvPr id="42" name="Picture 41">
              <a:extLst>
                <a:ext uri="{FF2B5EF4-FFF2-40B4-BE49-F238E27FC236}">
                  <a16:creationId xmlns:a16="http://schemas.microsoft.com/office/drawing/2014/main" id="{EB1D2C50-C460-0C00-4831-D645D6DEF80E}"/>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5618371" y="1059894"/>
              <a:ext cx="656113" cy="236930"/>
            </a:xfrm>
            <a:prstGeom prst="rect">
              <a:avLst/>
            </a:prstGeom>
          </p:spPr>
        </p:pic>
        <p:pic>
          <p:nvPicPr>
            <p:cNvPr id="43" name="Picture 42">
              <a:extLst>
                <a:ext uri="{FF2B5EF4-FFF2-40B4-BE49-F238E27FC236}">
                  <a16:creationId xmlns:a16="http://schemas.microsoft.com/office/drawing/2014/main" id="{FE3D84D4-3922-34E3-187B-15868A8D952F}"/>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5920451" y="1323864"/>
              <a:ext cx="381400" cy="255402"/>
            </a:xfrm>
            <a:prstGeom prst="rect">
              <a:avLst/>
            </a:prstGeom>
          </p:spPr>
        </p:pic>
        <p:pic>
          <p:nvPicPr>
            <p:cNvPr id="44" name="Picture 43">
              <a:extLst>
                <a:ext uri="{FF2B5EF4-FFF2-40B4-BE49-F238E27FC236}">
                  <a16:creationId xmlns:a16="http://schemas.microsoft.com/office/drawing/2014/main" id="{C3424342-7EC5-D2B0-0949-BEC478715643}"/>
                </a:ext>
              </a:extLst>
            </p:cNvPr>
            <p:cNvPicPr>
              <a:picLocks noChangeAspect="1"/>
            </p:cNvPicPr>
            <p:nvPr/>
          </p:nvPicPr>
          <p:blipFill>
            <a:blip r:embed="rId22">
              <a:clrChange>
                <a:clrFrom>
                  <a:srgbClr val="FFFFFF"/>
                </a:clrFrom>
                <a:clrTo>
                  <a:srgbClr val="FFFFFF">
                    <a:alpha val="0"/>
                  </a:srgbClr>
                </a:clrTo>
              </a:clrChange>
            </a:blip>
            <a:stretch>
              <a:fillRect/>
            </a:stretch>
          </p:blipFill>
          <p:spPr>
            <a:xfrm>
              <a:off x="2174475" y="1077357"/>
              <a:ext cx="361935" cy="205096"/>
            </a:xfrm>
            <a:prstGeom prst="rect">
              <a:avLst/>
            </a:prstGeom>
          </p:spPr>
        </p:pic>
        <p:pic>
          <p:nvPicPr>
            <p:cNvPr id="45" name="Picture 16" descr="QuantiQ partners with Optimum for end-user training - Optimum IT Consultancy">
              <a:extLst>
                <a:ext uri="{FF2B5EF4-FFF2-40B4-BE49-F238E27FC236}">
                  <a16:creationId xmlns:a16="http://schemas.microsoft.com/office/drawing/2014/main" id="{CA2D8ED7-0116-3922-7D7E-DCDC7F571E07}"/>
                </a:ext>
              </a:extLst>
            </p:cNvPr>
            <p:cNvPicPr>
              <a:picLocks noChangeAspect="1" noChangeArrowheads="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10102" t="36516" r="7403" b="34441"/>
            <a:stretch/>
          </p:blipFill>
          <p:spPr bwMode="auto">
            <a:xfrm>
              <a:off x="1914078" y="1679169"/>
              <a:ext cx="380390" cy="7812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TecAlliance GmbH » Verband elektronische Rechnung (VeR)">
              <a:extLst>
                <a:ext uri="{FF2B5EF4-FFF2-40B4-BE49-F238E27FC236}">
                  <a16:creationId xmlns:a16="http://schemas.microsoft.com/office/drawing/2014/main" id="{D4CDAEDF-63F3-2AAE-B4EC-19D7C82F6757}"/>
                </a:ext>
              </a:extLst>
            </p:cNvPr>
            <p:cNvPicPr>
              <a:picLocks noChangeAspect="1" noChangeArrowheads="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4460" y="1095323"/>
              <a:ext cx="568644" cy="189518"/>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78CC5C20-3204-FABC-4673-8062D69272D1}"/>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451437" y="1624454"/>
              <a:ext cx="570644" cy="14979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The Institute for Urban Indigenous Health | Brisbane QLD">
              <a:extLst>
                <a:ext uri="{FF2B5EF4-FFF2-40B4-BE49-F238E27FC236}">
                  <a16:creationId xmlns:a16="http://schemas.microsoft.com/office/drawing/2014/main" id="{2D9C01AB-9C4A-0F87-E1B9-4274D5386FA6}"/>
                </a:ext>
              </a:extLst>
            </p:cNvPr>
            <p:cNvPicPr>
              <a:picLocks noChangeAspect="1" noChangeArrowheads="1"/>
            </p:cNvPicPr>
            <p:nvPr/>
          </p:nvPicPr>
          <p:blipFill rotWithShape="1">
            <a:blip r:embed="rId26">
              <a:clrChange>
                <a:clrFrom>
                  <a:srgbClr val="FFFFFF"/>
                </a:clrFrom>
                <a:clrTo>
                  <a:srgbClr val="FFFFFF">
                    <a:alpha val="0"/>
                  </a:srgbClr>
                </a:clrTo>
              </a:clrChange>
              <a:extLst>
                <a:ext uri="{28A0092B-C50C-407E-A947-70E740481C1C}">
                  <a14:useLocalDpi xmlns:a14="http://schemas.microsoft.com/office/drawing/2010/main" val="0"/>
                </a:ext>
              </a:extLst>
            </a:blip>
            <a:srcRect t="21187" b="23015"/>
            <a:stretch/>
          </p:blipFill>
          <p:spPr bwMode="auto">
            <a:xfrm>
              <a:off x="7086438" y="2404061"/>
              <a:ext cx="491123" cy="2740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IFF Meisterschule - Industriemeisterkurse IHK deutschlandweit">
              <a:extLst>
                <a:ext uri="{FF2B5EF4-FFF2-40B4-BE49-F238E27FC236}">
                  <a16:creationId xmlns:a16="http://schemas.microsoft.com/office/drawing/2014/main" id="{EFDA9087-0544-24BA-18CB-5DE7F42BAE8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557950" y="2851663"/>
              <a:ext cx="274042" cy="27404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a:extLst>
                <a:ext uri="{FF2B5EF4-FFF2-40B4-BE49-F238E27FC236}">
                  <a16:creationId xmlns:a16="http://schemas.microsoft.com/office/drawing/2014/main" id="{289BAFA1-83F4-DFA3-EFF2-784228840808}"/>
                </a:ext>
              </a:extLst>
            </p:cNvPr>
            <p:cNvPicPr>
              <a:picLocks noChangeAspect="1" noChangeArrowheads="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30711" y="1622243"/>
              <a:ext cx="426800" cy="160624"/>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4" descr="Funds advised by EMH Partners acquire 65% stake in">
              <a:extLst>
                <a:ext uri="{FF2B5EF4-FFF2-40B4-BE49-F238E27FC236}">
                  <a16:creationId xmlns:a16="http://schemas.microsoft.com/office/drawing/2014/main" id="{2252CF1F-DCDF-4003-8E53-3989C5D4B3DB}"/>
                </a:ext>
              </a:extLst>
            </p:cNvPr>
            <p:cNvPicPr>
              <a:picLocks noChangeAspect="1" noChangeArrowheads="1"/>
            </p:cNvPicPr>
            <p:nvPr/>
          </p:nvPicPr>
          <p:blipFill>
            <a:blip r:embed="rId2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64422" y="1115596"/>
              <a:ext cx="317342" cy="10908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8" descr="Kramer &amp; Crew DE - Franscha">
              <a:extLst>
                <a:ext uri="{FF2B5EF4-FFF2-40B4-BE49-F238E27FC236}">
                  <a16:creationId xmlns:a16="http://schemas.microsoft.com/office/drawing/2014/main" id="{EA227EC8-315C-67CB-6EB7-041417E54D64}"/>
                </a:ext>
              </a:extLst>
            </p:cNvPr>
            <p:cNvPicPr>
              <a:picLocks noChangeAspect="1" noChangeArrowheads="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43762" y="1669542"/>
              <a:ext cx="640631" cy="11441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0" descr="Stephens Engineering — Pennsylvania Association of Mutual Insurance  Companies">
              <a:extLst>
                <a:ext uri="{FF2B5EF4-FFF2-40B4-BE49-F238E27FC236}">
                  <a16:creationId xmlns:a16="http://schemas.microsoft.com/office/drawing/2014/main" id="{5F3DD01B-DC59-E5AD-7D2A-0B2D0170132B}"/>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19669" y="2937836"/>
              <a:ext cx="498993" cy="28093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2" descr="Artikel : Exzellente Wissensorganisation">
              <a:extLst>
                <a:ext uri="{FF2B5EF4-FFF2-40B4-BE49-F238E27FC236}">
                  <a16:creationId xmlns:a16="http://schemas.microsoft.com/office/drawing/2014/main" id="{791A0C51-D636-1406-8BF0-E310383363BE}"/>
                </a:ext>
              </a:extLst>
            </p:cNvPr>
            <p:cNvPicPr>
              <a:picLocks noChangeAspect="1" noChangeArrowheads="1"/>
            </p:cNvPicPr>
            <p:nvPr/>
          </p:nvPicPr>
          <p:blipFill>
            <a:blip r:embed="rId3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7388" y="1073480"/>
              <a:ext cx="525429" cy="2128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4" descr="Booth Welsh : Global Integrated Engineering Services">
              <a:extLst>
                <a:ext uri="{FF2B5EF4-FFF2-40B4-BE49-F238E27FC236}">
                  <a16:creationId xmlns:a16="http://schemas.microsoft.com/office/drawing/2014/main" id="{26A75DE3-0DEE-3C2D-718E-0D277EFEFC5D}"/>
                </a:ext>
              </a:extLst>
            </p:cNvPr>
            <p:cNvPicPr>
              <a:picLocks noChangeAspect="1" noChangeArrowheads="1"/>
            </p:cNvPicPr>
            <p:nvPr/>
          </p:nvPicPr>
          <p:blipFill>
            <a:blip r:embed="rId3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75000" y="2462677"/>
              <a:ext cx="788327" cy="159881"/>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6" descr="Red Curve Solutions ®">
              <a:extLst>
                <a:ext uri="{FF2B5EF4-FFF2-40B4-BE49-F238E27FC236}">
                  <a16:creationId xmlns:a16="http://schemas.microsoft.com/office/drawing/2014/main" id="{21F08D95-E5B2-DADD-20AD-E4E6797C7BC2}"/>
                </a:ext>
              </a:extLst>
            </p:cNvPr>
            <p:cNvPicPr>
              <a:picLocks noChangeAspect="1" noChangeArrowheads="1"/>
            </p:cNvPicPr>
            <p:nvPr/>
          </p:nvPicPr>
          <p:blipFill>
            <a:blip r:embed="rId34">
              <a:clrChange>
                <a:clrFrom>
                  <a:srgbClr val="F9FCF5"/>
                </a:clrFrom>
                <a:clrTo>
                  <a:srgbClr val="F9FCF5">
                    <a:alpha val="0"/>
                  </a:srgbClr>
                </a:clrTo>
              </a:clrChange>
              <a:extLst>
                <a:ext uri="{28A0092B-C50C-407E-A947-70E740481C1C}">
                  <a14:useLocalDpi xmlns:a14="http://schemas.microsoft.com/office/drawing/2010/main" val="0"/>
                </a:ext>
              </a:extLst>
            </a:blip>
            <a:srcRect/>
            <a:stretch>
              <a:fillRect/>
            </a:stretch>
          </p:blipFill>
          <p:spPr bwMode="auto">
            <a:xfrm>
              <a:off x="3455849" y="1352807"/>
              <a:ext cx="568508" cy="18950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5ADCEE42-5F03-F1A5-4738-F2E3CC8391CE}"/>
                </a:ext>
              </a:extLst>
            </p:cNvPr>
            <p:cNvPicPr>
              <a:picLocks noChangeAspect="1"/>
            </p:cNvPicPr>
            <p:nvPr/>
          </p:nvPicPr>
          <p:blipFill>
            <a:blip r:embed="rId35"/>
            <a:stretch>
              <a:fillRect/>
            </a:stretch>
          </p:blipFill>
          <p:spPr>
            <a:xfrm>
              <a:off x="2770364" y="1152585"/>
              <a:ext cx="473070" cy="54640"/>
            </a:xfrm>
            <a:prstGeom prst="rect">
              <a:avLst/>
            </a:prstGeom>
          </p:spPr>
        </p:pic>
        <p:pic>
          <p:nvPicPr>
            <p:cNvPr id="61" name="Picture 32" descr="WellSteer Oilfield Technology Services Limited | LinkedIn">
              <a:extLst>
                <a:ext uri="{FF2B5EF4-FFF2-40B4-BE49-F238E27FC236}">
                  <a16:creationId xmlns:a16="http://schemas.microsoft.com/office/drawing/2014/main" id="{1CC83F0E-3271-A642-1447-813A6641D86C}"/>
                </a:ext>
              </a:extLst>
            </p:cNvPr>
            <p:cNvPicPr>
              <a:picLocks noChangeAspect="1" noChangeArrowheads="1"/>
            </p:cNvPicPr>
            <p:nvPr/>
          </p:nvPicPr>
          <p:blipFill rotWithShape="1">
            <a:blip r:embed="rId36">
              <a:clrChange>
                <a:clrFrom>
                  <a:srgbClr val="FFFFFF"/>
                </a:clrFrom>
                <a:clrTo>
                  <a:srgbClr val="FFFFFF">
                    <a:alpha val="0"/>
                  </a:srgbClr>
                </a:clrTo>
              </a:clrChange>
              <a:extLst>
                <a:ext uri="{28A0092B-C50C-407E-A947-70E740481C1C}">
                  <a14:useLocalDpi xmlns:a14="http://schemas.microsoft.com/office/drawing/2010/main" val="0"/>
                </a:ext>
              </a:extLst>
            </a:blip>
            <a:srcRect t="33866" b="36078"/>
            <a:stretch/>
          </p:blipFill>
          <p:spPr bwMode="auto">
            <a:xfrm>
              <a:off x="781863" y="3752943"/>
              <a:ext cx="596067" cy="17915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34" descr="Modix | Über uns - Unser Team und die Unternehmensgeschichte">
              <a:extLst>
                <a:ext uri="{FF2B5EF4-FFF2-40B4-BE49-F238E27FC236}">
                  <a16:creationId xmlns:a16="http://schemas.microsoft.com/office/drawing/2014/main" id="{94FB24EC-900C-8F16-D636-3D158DE501F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201713" y="3743075"/>
              <a:ext cx="669309" cy="19888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6" descr="Vertic's Competitors, Revenue, Number of Employees, Funding, Acquisitions &amp;  News - Owler Company Profile">
              <a:extLst>
                <a:ext uri="{FF2B5EF4-FFF2-40B4-BE49-F238E27FC236}">
                  <a16:creationId xmlns:a16="http://schemas.microsoft.com/office/drawing/2014/main" id="{4B2DE71A-323B-04B0-681C-FBFCAE98023E}"/>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73112" y="1376857"/>
              <a:ext cx="414113" cy="1435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8" descr="itk communications | Medialine Group">
              <a:extLst>
                <a:ext uri="{FF2B5EF4-FFF2-40B4-BE49-F238E27FC236}">
                  <a16:creationId xmlns:a16="http://schemas.microsoft.com/office/drawing/2014/main" id="{E6A66965-3D98-A6EA-8232-4D67DE8D05D9}"/>
                </a:ext>
              </a:extLst>
            </p:cNvPr>
            <p:cNvPicPr>
              <a:picLocks noChangeAspect="1" noChangeArrowheads="1"/>
            </p:cNvPicPr>
            <p:nvPr/>
          </p:nvPicPr>
          <p:blipFill>
            <a:blip r:embed="rId3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15258" y="1393584"/>
              <a:ext cx="469950" cy="14282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42" descr="Current jobs at BioSpring GmbH | jobvector">
              <a:extLst>
                <a:ext uri="{FF2B5EF4-FFF2-40B4-BE49-F238E27FC236}">
                  <a16:creationId xmlns:a16="http://schemas.microsoft.com/office/drawing/2014/main" id="{6D8C4E9F-9D3C-7D31-D2E4-01FB0CE957B9}"/>
                </a:ext>
              </a:extLst>
            </p:cNvPr>
            <p:cNvPicPr>
              <a:picLocks noChangeAspect="1" noChangeArrowheads="1"/>
            </p:cNvPicPr>
            <p:nvPr/>
          </p:nvPicPr>
          <p:blipFill>
            <a:blip r:embed="rId4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65797" y="2757349"/>
              <a:ext cx="606736" cy="13010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4" descr="Ist möglicherweise ein Bild von Text „E technology“">
              <a:extLst>
                <a:ext uri="{FF2B5EF4-FFF2-40B4-BE49-F238E27FC236}">
                  <a16:creationId xmlns:a16="http://schemas.microsoft.com/office/drawing/2014/main" id="{835F98C3-6C45-A973-63AD-C15A946BD0F9}"/>
                </a:ext>
              </a:extLst>
            </p:cNvPr>
            <p:cNvPicPr>
              <a:picLocks noChangeAspect="1" noChangeArrowheads="1"/>
            </p:cNvPicPr>
            <p:nvPr/>
          </p:nvPicPr>
          <p:blipFill rotWithShape="1">
            <a:blip r:embed="rId41">
              <a:clrChange>
                <a:clrFrom>
                  <a:srgbClr val="FFFFFF"/>
                </a:clrFrom>
                <a:clrTo>
                  <a:srgbClr val="FFFFFF">
                    <a:alpha val="0"/>
                  </a:srgbClr>
                </a:clrTo>
              </a:clrChange>
              <a:extLst>
                <a:ext uri="{28A0092B-C50C-407E-A947-70E740481C1C}">
                  <a14:useLocalDpi xmlns:a14="http://schemas.microsoft.com/office/drawing/2010/main" val="0"/>
                </a:ext>
              </a:extLst>
            </a:blip>
            <a:srcRect t="23514" b="25750"/>
            <a:stretch/>
          </p:blipFill>
          <p:spPr bwMode="auto">
            <a:xfrm>
              <a:off x="6457597" y="1105995"/>
              <a:ext cx="237374" cy="120434"/>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46" descr="MultiPower International - Hawa Jobs">
              <a:extLst>
                <a:ext uri="{FF2B5EF4-FFF2-40B4-BE49-F238E27FC236}">
                  <a16:creationId xmlns:a16="http://schemas.microsoft.com/office/drawing/2014/main" id="{486E0703-BFFB-8A04-D801-2F16EB203CBF}"/>
                </a:ext>
              </a:extLst>
            </p:cNvPr>
            <p:cNvPicPr>
              <a:picLocks noChangeAspect="1" noChangeArrowheads="1"/>
            </p:cNvPicPr>
            <p:nvPr/>
          </p:nvPicPr>
          <p:blipFill rotWithShape="1">
            <a:blip r:embed="rId42">
              <a:clrChange>
                <a:clrFrom>
                  <a:srgbClr val="FFFFFF"/>
                </a:clrFrom>
                <a:clrTo>
                  <a:srgbClr val="FFFFFF">
                    <a:alpha val="0"/>
                  </a:srgbClr>
                </a:clrTo>
              </a:clrChange>
              <a:extLst>
                <a:ext uri="{28A0092B-C50C-407E-A947-70E740481C1C}">
                  <a14:useLocalDpi xmlns:a14="http://schemas.microsoft.com/office/drawing/2010/main" val="0"/>
                </a:ext>
              </a:extLst>
            </a:blip>
            <a:srcRect b="23951"/>
            <a:stretch/>
          </p:blipFill>
          <p:spPr bwMode="auto">
            <a:xfrm>
              <a:off x="1694224" y="3693791"/>
              <a:ext cx="392445" cy="2974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48" descr="NACHI EUROPE GmbH | Our synergies - your performance">
              <a:extLst>
                <a:ext uri="{FF2B5EF4-FFF2-40B4-BE49-F238E27FC236}">
                  <a16:creationId xmlns:a16="http://schemas.microsoft.com/office/drawing/2014/main" id="{7BBD139B-6A12-2575-77B1-98177AADF724}"/>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r="20242" b="24817"/>
            <a:stretch/>
          </p:blipFill>
          <p:spPr bwMode="auto">
            <a:xfrm>
              <a:off x="3392819" y="2451158"/>
              <a:ext cx="453455" cy="144264"/>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0" descr="The Bitfinex Blog">
              <a:extLst>
                <a:ext uri="{FF2B5EF4-FFF2-40B4-BE49-F238E27FC236}">
                  <a16:creationId xmlns:a16="http://schemas.microsoft.com/office/drawing/2014/main" id="{0808D6CA-CB1F-8ADF-76FB-72437AB218C7}"/>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809003" y="1399295"/>
              <a:ext cx="631040" cy="9653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52" descr="LucaNet Financial Performance Management Suite">
              <a:extLst>
                <a:ext uri="{FF2B5EF4-FFF2-40B4-BE49-F238E27FC236}">
                  <a16:creationId xmlns:a16="http://schemas.microsoft.com/office/drawing/2014/main" id="{97B3E22D-16D8-2C20-86A3-58ED8E82DC96}"/>
                </a:ext>
              </a:extLst>
            </p:cNvPr>
            <p:cNvPicPr>
              <a:picLocks noChangeAspect="1" noChangeArrowheads="1"/>
            </p:cNvPicPr>
            <p:nvPr/>
          </p:nvPicPr>
          <p:blipFill rotWithShape="1">
            <a:blip r:embed="rId45">
              <a:clrChange>
                <a:clrFrom>
                  <a:srgbClr val="FFFFFF"/>
                </a:clrFrom>
                <a:clrTo>
                  <a:srgbClr val="FFFFFF">
                    <a:alpha val="0"/>
                  </a:srgbClr>
                </a:clrTo>
              </a:clrChange>
              <a:extLst>
                <a:ext uri="{28A0092B-C50C-407E-A947-70E740481C1C}">
                  <a14:useLocalDpi xmlns:a14="http://schemas.microsoft.com/office/drawing/2010/main" val="0"/>
                </a:ext>
              </a:extLst>
            </a:blip>
            <a:srcRect t="30225" b="30226"/>
            <a:stretch/>
          </p:blipFill>
          <p:spPr bwMode="auto">
            <a:xfrm>
              <a:off x="4932949" y="1125421"/>
              <a:ext cx="551053" cy="10896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54" descr="sa.global | LinkedIn">
              <a:extLst>
                <a:ext uri="{FF2B5EF4-FFF2-40B4-BE49-F238E27FC236}">
                  <a16:creationId xmlns:a16="http://schemas.microsoft.com/office/drawing/2014/main" id="{C46BD36F-F6D7-F468-890F-1A959F8981BD}"/>
                </a:ext>
              </a:extLst>
            </p:cNvPr>
            <p:cNvPicPr>
              <a:picLocks noChangeAspect="1" noChangeArrowheads="1"/>
            </p:cNvPicPr>
            <p:nvPr/>
          </p:nvPicPr>
          <p:blipFill rotWithShape="1">
            <a:blip r:embed="rId46">
              <a:clrChange>
                <a:clrFrom>
                  <a:srgbClr val="FFFFF1"/>
                </a:clrFrom>
                <a:clrTo>
                  <a:srgbClr val="FFFFF1">
                    <a:alpha val="0"/>
                  </a:srgbClr>
                </a:clrTo>
              </a:clrChange>
              <a:extLst>
                <a:ext uri="{28A0092B-C50C-407E-A947-70E740481C1C}">
                  <a14:useLocalDpi xmlns:a14="http://schemas.microsoft.com/office/drawing/2010/main" val="0"/>
                </a:ext>
              </a:extLst>
            </a:blip>
            <a:srcRect t="34115" b="34360"/>
            <a:stretch/>
          </p:blipFill>
          <p:spPr bwMode="auto">
            <a:xfrm>
              <a:off x="4531529" y="1403670"/>
              <a:ext cx="348927" cy="10999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62" descr="MJ Hudson - The Wealth Mosaic">
              <a:extLst>
                <a:ext uri="{FF2B5EF4-FFF2-40B4-BE49-F238E27FC236}">
                  <a16:creationId xmlns:a16="http://schemas.microsoft.com/office/drawing/2014/main" id="{A4F1616A-D0D6-8B25-6741-2D104823CB50}"/>
                </a:ext>
              </a:extLst>
            </p:cNvPr>
            <p:cNvPicPr>
              <a:picLocks noChangeAspect="1" noChangeArrowheads="1"/>
            </p:cNvPicPr>
            <p:nvPr/>
          </p:nvPicPr>
          <p:blipFill>
            <a:blip r:embed="rId4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26726" y="1374747"/>
              <a:ext cx="553446" cy="145625"/>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4" descr="KÖLLA – THE FRUIT COMPANY – Fruits of trust">
              <a:extLst>
                <a:ext uri="{FF2B5EF4-FFF2-40B4-BE49-F238E27FC236}">
                  <a16:creationId xmlns:a16="http://schemas.microsoft.com/office/drawing/2014/main" id="{47E31AA3-C502-D49F-7AA3-28AD9539C320}"/>
                </a:ext>
              </a:extLst>
            </p:cNvPr>
            <p:cNvPicPr>
              <a:picLocks noChangeAspect="1" noChangeArrowheads="1"/>
            </p:cNvPicPr>
            <p:nvPr/>
          </p:nvPicPr>
          <p:blipFill>
            <a:blip r:embed="rId4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34059" y="4184131"/>
              <a:ext cx="572784" cy="172166"/>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3934F8D8-E15D-A50D-580F-D7CC200C754C}"/>
                </a:ext>
              </a:extLst>
            </p:cNvPr>
            <p:cNvPicPr>
              <a:picLocks noChangeAspect="1"/>
            </p:cNvPicPr>
            <p:nvPr/>
          </p:nvPicPr>
          <p:blipFill>
            <a:blip r:embed="rId49"/>
            <a:stretch>
              <a:fillRect/>
            </a:stretch>
          </p:blipFill>
          <p:spPr>
            <a:xfrm>
              <a:off x="1462947" y="2446318"/>
              <a:ext cx="817596" cy="153941"/>
            </a:xfrm>
            <a:prstGeom prst="rect">
              <a:avLst/>
            </a:prstGeom>
          </p:spPr>
        </p:pic>
        <p:pic>
          <p:nvPicPr>
            <p:cNvPr id="77" name="Picture 68" descr="Adroit Technologies | Sigfox Partner Network | The IoT solution book">
              <a:extLst>
                <a:ext uri="{FF2B5EF4-FFF2-40B4-BE49-F238E27FC236}">
                  <a16:creationId xmlns:a16="http://schemas.microsoft.com/office/drawing/2014/main" id="{EA96BCE9-8F1C-0EC8-9311-DCF27628D919}"/>
                </a:ext>
              </a:extLst>
            </p:cNvPr>
            <p:cNvPicPr>
              <a:picLocks noChangeAspect="1" noChangeArrowheads="1"/>
            </p:cNvPicPr>
            <p:nvPr/>
          </p:nvPicPr>
          <p:blipFill rotWithShape="1">
            <a:blip r:embed="rId50">
              <a:clrChange>
                <a:clrFrom>
                  <a:srgbClr val="FFFFFF"/>
                </a:clrFrom>
                <a:clrTo>
                  <a:srgbClr val="FFFFFF">
                    <a:alpha val="0"/>
                  </a:srgbClr>
                </a:clrTo>
              </a:clrChange>
              <a:extLst>
                <a:ext uri="{28A0092B-C50C-407E-A947-70E740481C1C}">
                  <a14:useLocalDpi xmlns:a14="http://schemas.microsoft.com/office/drawing/2010/main" val="0"/>
                </a:ext>
              </a:extLst>
            </a:blip>
            <a:srcRect t="23522" b="24552"/>
            <a:stretch/>
          </p:blipFill>
          <p:spPr bwMode="auto">
            <a:xfrm>
              <a:off x="763688" y="2891291"/>
              <a:ext cx="492111" cy="25553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0" descr="Helfende Franken gemeinn. GmbH auf werpflegtwie">
              <a:extLst>
                <a:ext uri="{FF2B5EF4-FFF2-40B4-BE49-F238E27FC236}">
                  <a16:creationId xmlns:a16="http://schemas.microsoft.com/office/drawing/2014/main" id="{BB11B158-6F68-1408-7533-254BC40EFD83}"/>
                </a:ext>
              </a:extLst>
            </p:cNvPr>
            <p:cNvPicPr>
              <a:picLocks noChangeAspect="1" noChangeArrowheads="1"/>
            </p:cNvPicPr>
            <p:nvPr/>
          </p:nvPicPr>
          <p:blipFill rotWithShape="1">
            <a:blip r:embed="rId51">
              <a:clrChange>
                <a:clrFrom>
                  <a:srgbClr val="FFFFFF"/>
                </a:clrFrom>
                <a:clrTo>
                  <a:srgbClr val="FFFFFF">
                    <a:alpha val="0"/>
                  </a:srgbClr>
                </a:clrTo>
              </a:clrChange>
              <a:extLst>
                <a:ext uri="{28A0092B-C50C-407E-A947-70E740481C1C}">
                  <a14:useLocalDpi xmlns:a14="http://schemas.microsoft.com/office/drawing/2010/main" val="0"/>
                </a:ext>
              </a:extLst>
            </a:blip>
            <a:srcRect t="26157" b="26101"/>
            <a:stretch/>
          </p:blipFill>
          <p:spPr bwMode="auto">
            <a:xfrm>
              <a:off x="6425670" y="2434861"/>
              <a:ext cx="444969" cy="2124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2" descr="Social Security Board, Belize ~ Home">
              <a:extLst>
                <a:ext uri="{FF2B5EF4-FFF2-40B4-BE49-F238E27FC236}">
                  <a16:creationId xmlns:a16="http://schemas.microsoft.com/office/drawing/2014/main" id="{F1396026-461C-4226-65C7-72459E5C3F93}"/>
                </a:ext>
              </a:extLst>
            </p:cNvPr>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4803877" y="2826189"/>
              <a:ext cx="427694" cy="33047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0" descr="d.velop | Software für digitales Dokumentenmanagement und Prozesse">
              <a:extLst>
                <a:ext uri="{FF2B5EF4-FFF2-40B4-BE49-F238E27FC236}">
                  <a16:creationId xmlns:a16="http://schemas.microsoft.com/office/drawing/2014/main" id="{2C9035C9-71C5-3B89-2F39-F34568A1F9C9}"/>
                </a:ext>
              </a:extLst>
            </p:cNvPr>
            <p:cNvPicPr>
              <a:picLocks noChangeAspect="1" noChangeArrowheads="1"/>
            </p:cNvPicPr>
            <p:nvPr/>
          </p:nvPicPr>
          <p:blipFill rotWithShape="1">
            <a:blip r:embed="rId53">
              <a:extLst>
                <a:ext uri="{28A0092B-C50C-407E-A947-70E740481C1C}">
                  <a14:useLocalDpi xmlns:a14="http://schemas.microsoft.com/office/drawing/2010/main" val="0"/>
                </a:ext>
              </a:extLst>
            </a:blip>
            <a:srcRect t="36364" b="34449"/>
            <a:stretch/>
          </p:blipFill>
          <p:spPr bwMode="auto">
            <a:xfrm>
              <a:off x="6111154" y="1673309"/>
              <a:ext cx="435917" cy="127230"/>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3792CD7A-BB3D-98C7-07B7-59E6B2D13237}"/>
                </a:ext>
              </a:extLst>
            </p:cNvPr>
            <p:cNvPicPr>
              <a:picLocks noChangeAspect="1"/>
            </p:cNvPicPr>
            <p:nvPr/>
          </p:nvPicPr>
          <p:blipFill>
            <a:blip r:embed="rId54">
              <a:clrChange>
                <a:clrFrom>
                  <a:srgbClr val="FFFFFF"/>
                </a:clrFrom>
                <a:clrTo>
                  <a:srgbClr val="FFFFFF">
                    <a:alpha val="0"/>
                  </a:srgbClr>
                </a:clrTo>
              </a:clrChange>
            </a:blip>
            <a:stretch>
              <a:fillRect/>
            </a:stretch>
          </p:blipFill>
          <p:spPr>
            <a:xfrm>
              <a:off x="827810" y="3951938"/>
              <a:ext cx="424323" cy="424323"/>
            </a:xfrm>
            <a:prstGeom prst="rect">
              <a:avLst/>
            </a:prstGeom>
          </p:spPr>
        </p:pic>
        <p:pic>
          <p:nvPicPr>
            <p:cNvPr id="82" name="Picture 2" descr="Schweickert als Arbeitgeber: Gehalt, Karriere, Benefits">
              <a:extLst>
                <a:ext uri="{FF2B5EF4-FFF2-40B4-BE49-F238E27FC236}">
                  <a16:creationId xmlns:a16="http://schemas.microsoft.com/office/drawing/2014/main" id="{FA53ABF2-93FB-48EE-FD74-85B13954491E}"/>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616682" y="4094368"/>
              <a:ext cx="581938" cy="139463"/>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descr="Ihr Full-Service-Logistikdienstleister | NOSTA Group">
              <a:extLst>
                <a:ext uri="{FF2B5EF4-FFF2-40B4-BE49-F238E27FC236}">
                  <a16:creationId xmlns:a16="http://schemas.microsoft.com/office/drawing/2014/main" id="{B57A10F5-9407-3730-8051-DEADAFDA91E8}"/>
                </a:ext>
              </a:extLst>
            </p:cNvPr>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2402960" y="4084711"/>
              <a:ext cx="526046" cy="12861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6" descr="Für die Umwelt. Für die Menschen. - HPC AG">
              <a:extLst>
                <a:ext uri="{FF2B5EF4-FFF2-40B4-BE49-F238E27FC236}">
                  <a16:creationId xmlns:a16="http://schemas.microsoft.com/office/drawing/2014/main" id="{8E9AF024-43DD-4D36-C654-89CFEF6B4F84}"/>
                </a:ext>
              </a:extLst>
            </p:cNvPr>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3243434" y="4072238"/>
              <a:ext cx="519826" cy="153557"/>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 descr="Offshore Geotechnical Site Investigations &amp; Solutions | Geoquip Marine">
              <a:extLst>
                <a:ext uri="{FF2B5EF4-FFF2-40B4-BE49-F238E27FC236}">
                  <a16:creationId xmlns:a16="http://schemas.microsoft.com/office/drawing/2014/main" id="{0ECC6410-F4C4-3D85-1F11-6CD128F2B27D}"/>
                </a:ext>
              </a:extLst>
            </p:cNvPr>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820057" y="4305034"/>
              <a:ext cx="439829" cy="159438"/>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12" descr="Pacific Rim Mechanical – A Mechanical Construction Firm Serving Southern  California">
              <a:extLst>
                <a:ext uri="{FF2B5EF4-FFF2-40B4-BE49-F238E27FC236}">
                  <a16:creationId xmlns:a16="http://schemas.microsoft.com/office/drawing/2014/main" id="{1E2C60B5-8AB9-6AC4-D528-DF97510A9D0B}"/>
                </a:ext>
              </a:extLst>
            </p:cNvPr>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1574402" y="4331623"/>
              <a:ext cx="671809" cy="122612"/>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213B072A-702D-A9B6-C0C4-62D397C42364}"/>
                </a:ext>
              </a:extLst>
            </p:cNvPr>
            <p:cNvPicPr>
              <a:picLocks noChangeAspect="1"/>
            </p:cNvPicPr>
            <p:nvPr/>
          </p:nvPicPr>
          <p:blipFill>
            <a:blip r:embed="rId60"/>
            <a:stretch>
              <a:fillRect/>
            </a:stretch>
          </p:blipFill>
          <p:spPr>
            <a:xfrm>
              <a:off x="2400152" y="4291960"/>
              <a:ext cx="521551" cy="159438"/>
            </a:xfrm>
            <a:prstGeom prst="rect">
              <a:avLst/>
            </a:prstGeom>
          </p:spPr>
        </p:pic>
        <p:pic>
          <p:nvPicPr>
            <p:cNvPr id="88" name="Picture 87">
              <a:extLst>
                <a:ext uri="{FF2B5EF4-FFF2-40B4-BE49-F238E27FC236}">
                  <a16:creationId xmlns:a16="http://schemas.microsoft.com/office/drawing/2014/main" id="{647A52DC-40DF-9B13-9870-DBF9132E7846}"/>
                </a:ext>
              </a:extLst>
            </p:cNvPr>
            <p:cNvPicPr>
              <a:picLocks noChangeAspect="1"/>
            </p:cNvPicPr>
            <p:nvPr/>
          </p:nvPicPr>
          <p:blipFill>
            <a:blip r:embed="rId61"/>
            <a:stretch>
              <a:fillRect/>
            </a:stretch>
          </p:blipFill>
          <p:spPr>
            <a:xfrm>
              <a:off x="4253578" y="3797905"/>
              <a:ext cx="986277" cy="82595"/>
            </a:xfrm>
            <a:prstGeom prst="rect">
              <a:avLst/>
            </a:prstGeom>
          </p:spPr>
        </p:pic>
        <p:pic>
          <p:nvPicPr>
            <p:cNvPr id="89" name="Picture 14" descr="c-LEcta bekommt Besuch vom Amt für Wirtschaftsförderung – SMILE - die  gründungsinitiative">
              <a:extLst>
                <a:ext uri="{FF2B5EF4-FFF2-40B4-BE49-F238E27FC236}">
                  <a16:creationId xmlns:a16="http://schemas.microsoft.com/office/drawing/2014/main" id="{64686A1E-A3E2-350C-7E13-715E91B5D733}"/>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197970" y="4272031"/>
              <a:ext cx="648305" cy="19244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6" descr="Fruitservice - Der starke Handelspartner für Obst, Gemüse und FMCG.">
              <a:extLst>
                <a:ext uri="{FF2B5EF4-FFF2-40B4-BE49-F238E27FC236}">
                  <a16:creationId xmlns:a16="http://schemas.microsoft.com/office/drawing/2014/main" id="{31FB8C1D-8867-5070-7C96-F633019CEEA8}"/>
                </a:ext>
              </a:extLst>
            </p:cNvPr>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6712181" y="3775654"/>
              <a:ext cx="550088" cy="100779"/>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8" descr="Mauritius Duty Free... - Mauritius Duty Free Paradise Co. Ltd">
              <a:extLst>
                <a:ext uri="{FF2B5EF4-FFF2-40B4-BE49-F238E27FC236}">
                  <a16:creationId xmlns:a16="http://schemas.microsoft.com/office/drawing/2014/main" id="{23E3A9C4-732E-70C5-737B-9025FE255305}"/>
                </a:ext>
              </a:extLst>
            </p:cNvPr>
            <p:cNvPicPr>
              <a:picLocks noChangeAspect="1" noChangeArrowheads="1"/>
            </p:cNvPicPr>
            <p:nvPr/>
          </p:nvPicPr>
          <p:blipFill>
            <a:blip r:embed="rId6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05464" y="4004115"/>
              <a:ext cx="558614" cy="418421"/>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20">
              <a:extLst>
                <a:ext uri="{FF2B5EF4-FFF2-40B4-BE49-F238E27FC236}">
                  <a16:creationId xmlns:a16="http://schemas.microsoft.com/office/drawing/2014/main" id="{A16F89F8-A77A-BE98-9674-A4F16A5610F7}"/>
                </a:ext>
              </a:extLst>
            </p:cNvPr>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6928883" y="4166927"/>
              <a:ext cx="403115" cy="169376"/>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
              <a:extLst>
                <a:ext uri="{FF2B5EF4-FFF2-40B4-BE49-F238E27FC236}">
                  <a16:creationId xmlns:a16="http://schemas.microsoft.com/office/drawing/2014/main" id="{20649E8B-C9D5-C9DD-8819-BAA1B85D6944}"/>
                </a:ext>
              </a:extLst>
            </p:cNvPr>
            <p:cNvPicPr>
              <a:picLocks noChangeAspect="1" noChangeArrowheads="1"/>
            </p:cNvPicPr>
            <p:nvPr/>
          </p:nvPicPr>
          <p:blipFill rotWithShape="1">
            <a:blip r:embed="rId66">
              <a:extLst>
                <a:ext uri="{28A0092B-C50C-407E-A947-70E740481C1C}">
                  <a14:useLocalDpi xmlns:a14="http://schemas.microsoft.com/office/drawing/2010/main" val="0"/>
                </a:ext>
              </a:extLst>
            </a:blip>
            <a:srcRect r="41520" b="23389"/>
            <a:stretch/>
          </p:blipFill>
          <p:spPr bwMode="auto">
            <a:xfrm>
              <a:off x="3286212" y="2736005"/>
              <a:ext cx="585380" cy="14747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 name="Group 1107">
            <a:extLst>
              <a:ext uri="{FF2B5EF4-FFF2-40B4-BE49-F238E27FC236}">
                <a16:creationId xmlns:a16="http://schemas.microsoft.com/office/drawing/2014/main" id="{4A900656-CDD4-5B7F-21A0-5F5775ABA1BF}"/>
              </a:ext>
            </a:extLst>
          </p:cNvPr>
          <p:cNvGrpSpPr/>
          <p:nvPr/>
        </p:nvGrpSpPr>
        <p:grpSpPr>
          <a:xfrm>
            <a:off x="7081118" y="1989629"/>
            <a:ext cx="1479234" cy="602119"/>
            <a:chOff x="485993" y="4329184"/>
            <a:chExt cx="2642825" cy="770261"/>
          </a:xfrm>
          <a:solidFill>
            <a:schemeClr val="bg1"/>
          </a:solidFill>
        </p:grpSpPr>
        <p:sp>
          <p:nvSpPr>
            <p:cNvPr id="103" name="Rectangle 48">
              <a:extLst>
                <a:ext uri="{FF2B5EF4-FFF2-40B4-BE49-F238E27FC236}">
                  <a16:creationId xmlns:a16="http://schemas.microsoft.com/office/drawing/2014/main" id="{8421CDB7-F7F2-A853-14E7-1486E691BAC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&gt;20</a:t>
              </a:r>
            </a:p>
          </p:txBody>
        </p:sp>
        <p:sp>
          <p:nvSpPr>
            <p:cNvPr id="104" name="TextBox 52">
              <a:extLst>
                <a:ext uri="{FF2B5EF4-FFF2-40B4-BE49-F238E27FC236}">
                  <a16:creationId xmlns:a16="http://schemas.microsoft.com/office/drawing/2014/main" id="{A051DE5E-2D19-BFC0-26BF-6FBB07E5E6A4}"/>
                </a:ext>
              </a:extLst>
            </p:cNvPr>
            <p:cNvSpPr txBox="1"/>
            <p:nvPr/>
          </p:nvSpPr>
          <p:spPr>
            <a:xfrm>
              <a:off x="485993" y="4823127"/>
              <a:ext cx="2642825"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Leads per fair-day</a:t>
              </a:r>
            </a:p>
          </p:txBody>
        </p:sp>
      </p:grpSp>
      <p:grpSp>
        <p:nvGrpSpPr>
          <p:cNvPr id="108" name="Group 1113">
            <a:extLst>
              <a:ext uri="{FF2B5EF4-FFF2-40B4-BE49-F238E27FC236}">
                <a16:creationId xmlns:a16="http://schemas.microsoft.com/office/drawing/2014/main" id="{4D9F02F6-3B73-7AE4-CAA1-496FF0D8EAEB}"/>
              </a:ext>
            </a:extLst>
          </p:cNvPr>
          <p:cNvGrpSpPr/>
          <p:nvPr/>
        </p:nvGrpSpPr>
        <p:grpSpPr>
          <a:xfrm>
            <a:off x="7081119" y="947635"/>
            <a:ext cx="1479232" cy="599302"/>
            <a:chOff x="485995" y="4329184"/>
            <a:chExt cx="2642821" cy="766657"/>
          </a:xfrm>
          <a:solidFill>
            <a:schemeClr val="bg1"/>
          </a:solidFill>
        </p:grpSpPr>
        <p:sp>
          <p:nvSpPr>
            <p:cNvPr id="109" name="Rectangle 48">
              <a:extLst>
                <a:ext uri="{FF2B5EF4-FFF2-40B4-BE49-F238E27FC236}">
                  <a16:creationId xmlns:a16="http://schemas.microsoft.com/office/drawing/2014/main" id="{19063DD3-8EEF-80F9-1B8E-C39FDE4B865C}"/>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72000" rtlCol="0" anchor="t"/>
            <a:lstStyle/>
            <a:p>
              <a:pPr algn="ctr"/>
              <a:r>
                <a:rPr lang="en-US" sz="2400" b="1">
                  <a:solidFill>
                    <a:srgbClr val="00A500"/>
                  </a:solidFill>
                  <a:latin typeface="Helvetica" panose="020B0604020202020204" pitchFamily="34" charset="0"/>
                  <a:cs typeface="Helvetica" panose="020B0604020202020204" pitchFamily="34" charset="0"/>
                </a:rPr>
                <a:t>&lt;100€</a:t>
              </a:r>
            </a:p>
          </p:txBody>
        </p:sp>
        <p:sp>
          <p:nvSpPr>
            <p:cNvPr id="110" name="TextBox 52">
              <a:extLst>
                <a:ext uri="{FF2B5EF4-FFF2-40B4-BE49-F238E27FC236}">
                  <a16:creationId xmlns:a16="http://schemas.microsoft.com/office/drawing/2014/main" id="{039F4938-F0B2-802F-B3C3-10E89AB119F3}"/>
                </a:ext>
              </a:extLst>
            </p:cNvPr>
            <p:cNvSpPr txBox="1"/>
            <p:nvPr/>
          </p:nvSpPr>
          <p:spPr>
            <a:xfrm>
              <a:off x="498616" y="4819523"/>
              <a:ext cx="2630200"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Sales accepted lead</a:t>
              </a:r>
              <a:endParaRPr lang="en-GB" sz="1100" spc="-10">
                <a:solidFill>
                  <a:srgbClr val="2A3139"/>
                </a:solidFill>
                <a:latin typeface="Helvetica" panose="020B0604020202020204" pitchFamily="34" charset="0"/>
                <a:cs typeface="Helvetica" panose="020B0604020202020204" pitchFamily="34" charset="0"/>
              </a:endParaRPr>
            </a:p>
          </p:txBody>
        </p:sp>
      </p:grpSp>
      <p:pic>
        <p:nvPicPr>
          <p:cNvPr id="112" name="Picture 4">
            <a:extLst>
              <a:ext uri="{FF2B5EF4-FFF2-40B4-BE49-F238E27FC236}">
                <a16:creationId xmlns:a16="http://schemas.microsoft.com/office/drawing/2014/main" id="{5418AFB3-C824-E7D3-8125-8809704077B3}"/>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829544" y="5190694"/>
            <a:ext cx="455167" cy="455167"/>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a:extLst>
              <a:ext uri="{FF2B5EF4-FFF2-40B4-BE49-F238E27FC236}">
                <a16:creationId xmlns:a16="http://schemas.microsoft.com/office/drawing/2014/main" id="{9DD7DEBC-2CD7-0F79-3766-DCF04E8F2449}"/>
              </a:ext>
            </a:extLst>
          </p:cNvPr>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643376" y="5176285"/>
            <a:ext cx="452965" cy="452965"/>
          </a:xfrm>
          <a:prstGeom prst="rect">
            <a:avLst/>
          </a:prstGeom>
          <a:noFill/>
          <a:extLst>
            <a:ext uri="{909E8E84-426E-40DD-AFC4-6F175D3DCCD1}">
              <a14:hiddenFill xmlns:a14="http://schemas.microsoft.com/office/drawing/2010/main">
                <a:solidFill>
                  <a:srgbClr val="FFFFFF"/>
                </a:solidFill>
              </a14:hiddenFill>
            </a:ext>
          </a:extLst>
        </p:spPr>
      </p:pic>
      <p:sp>
        <p:nvSpPr>
          <p:cNvPr id="114" name="Rectangle 113">
            <a:extLst>
              <a:ext uri="{FF2B5EF4-FFF2-40B4-BE49-F238E27FC236}">
                <a16:creationId xmlns:a16="http://schemas.microsoft.com/office/drawing/2014/main" id="{3E14C29E-4E01-0B7E-E088-681295198D1A}"/>
              </a:ext>
            </a:extLst>
          </p:cNvPr>
          <p:cNvSpPr/>
          <p:nvPr/>
        </p:nvSpPr>
        <p:spPr>
          <a:xfrm>
            <a:off x="249328" y="4876018"/>
            <a:ext cx="3297005" cy="762235"/>
          </a:xfrm>
          <a:prstGeom prst="rect">
            <a:avLst/>
          </a:prstGeom>
          <a:noFill/>
          <a:ln w="2540">
            <a:solidFill>
              <a:schemeClr val="tx2">
                <a:alpha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44"/>
          </a:p>
        </p:txBody>
      </p:sp>
      <p:sp>
        <p:nvSpPr>
          <p:cNvPr id="115" name="Rectangle 114">
            <a:extLst>
              <a:ext uri="{FF2B5EF4-FFF2-40B4-BE49-F238E27FC236}">
                <a16:creationId xmlns:a16="http://schemas.microsoft.com/office/drawing/2014/main" id="{C9F36CD0-FBD0-633D-59E2-C65B8B4FD2E6}"/>
              </a:ext>
            </a:extLst>
          </p:cNvPr>
          <p:cNvSpPr/>
          <p:nvPr/>
        </p:nvSpPr>
        <p:spPr>
          <a:xfrm>
            <a:off x="249328" y="4869714"/>
            <a:ext cx="3303554" cy="247628"/>
          </a:xfrm>
          <a:prstGeom prst="rect">
            <a:avLst/>
          </a:prstGeom>
          <a:solidFill>
            <a:schemeClr val="bg1"/>
          </a:solidFill>
          <a:ln w="1270">
            <a:solidFill>
              <a:schemeClr val="tx2">
                <a:alpha val="70000"/>
              </a:schemeClr>
            </a:solidFill>
          </a:ln>
          <a:effectLst>
            <a:outerShdw blurRad="177800" dist="127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algn="ctr"/>
            <a:r>
              <a:rPr lang="en-US" sz="1260" b="1">
                <a:solidFill>
                  <a:schemeClr val="tx2"/>
                </a:solidFill>
              </a:rPr>
              <a:t>Latest enterprise wins via fairs</a:t>
            </a:r>
          </a:p>
        </p:txBody>
      </p:sp>
      <p:grpSp>
        <p:nvGrpSpPr>
          <p:cNvPr id="116" name="Group 1104">
            <a:extLst>
              <a:ext uri="{FF2B5EF4-FFF2-40B4-BE49-F238E27FC236}">
                <a16:creationId xmlns:a16="http://schemas.microsoft.com/office/drawing/2014/main" id="{0D7C72B1-2D05-03D0-8879-E4B54F91FF09}"/>
              </a:ext>
            </a:extLst>
          </p:cNvPr>
          <p:cNvGrpSpPr/>
          <p:nvPr/>
        </p:nvGrpSpPr>
        <p:grpSpPr>
          <a:xfrm>
            <a:off x="3715385" y="4877789"/>
            <a:ext cx="3278622" cy="762234"/>
            <a:chOff x="485995" y="4329184"/>
            <a:chExt cx="2642821" cy="766657"/>
          </a:xfrm>
          <a:solidFill>
            <a:schemeClr val="bg1"/>
          </a:solidFill>
        </p:grpSpPr>
        <p:sp>
          <p:nvSpPr>
            <p:cNvPr id="117" name="Rectangle 48">
              <a:extLst>
                <a:ext uri="{FF2B5EF4-FFF2-40B4-BE49-F238E27FC236}">
                  <a16:creationId xmlns:a16="http://schemas.microsoft.com/office/drawing/2014/main" id="{BDCAE965-668A-2D34-2092-F13CA0644101}"/>
                </a:ext>
              </a:extLst>
            </p:cNvPr>
            <p:cNvSpPr>
              <a:spLocks/>
            </p:cNvSpPr>
            <p:nvPr/>
          </p:nvSpPr>
          <p:spPr>
            <a:xfrm>
              <a:off x="485995" y="4329184"/>
              <a:ext cx="2642821" cy="766428"/>
            </a:xfrm>
            <a:prstGeom prst="rect">
              <a:avLst/>
            </a:prstGeom>
            <a:grp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52000" rtlCol="0" anchor="ctr"/>
            <a:lstStyle/>
            <a:p>
              <a:pPr algn="ctr"/>
              <a:r>
                <a:rPr lang="en-US" sz="2400" b="1">
                  <a:solidFill>
                    <a:srgbClr val="00A500"/>
                  </a:solidFill>
                  <a:latin typeface="Helvetica" panose="020B0604020202020204" pitchFamily="34" charset="0"/>
                  <a:cs typeface="Helvetica" panose="020B0604020202020204" pitchFamily="34" charset="0"/>
                </a:rPr>
                <a:t>200.000+</a:t>
              </a:r>
            </a:p>
          </p:txBody>
        </p:sp>
        <p:sp>
          <p:nvSpPr>
            <p:cNvPr id="118" name="TextBox 52">
              <a:extLst>
                <a:ext uri="{FF2B5EF4-FFF2-40B4-BE49-F238E27FC236}">
                  <a16:creationId xmlns:a16="http://schemas.microsoft.com/office/drawing/2014/main" id="{F80994E5-C4D2-E7EC-FE01-A5AB1A5689FC}"/>
                </a:ext>
              </a:extLst>
            </p:cNvPr>
            <p:cNvSpPr txBox="1"/>
            <p:nvPr/>
          </p:nvSpPr>
          <p:spPr>
            <a:xfrm>
              <a:off x="485995" y="4819523"/>
              <a:ext cx="2642821" cy="276318"/>
            </a:xfrm>
            <a:prstGeom prst="rect">
              <a:avLst/>
            </a:prstGeom>
            <a:grpFill/>
            <a:ln w="6350">
              <a:solidFill>
                <a:schemeClr val="bg1">
                  <a:lumMod val="75000"/>
                </a:schemeClr>
              </a:solidFill>
            </a:ln>
          </p:spPr>
          <p:txBody>
            <a:bodyPr wrap="square" lIns="36000" tIns="0" rIns="36000" bIns="0" rtlCol="0" anchor="ctr">
              <a:noAutofit/>
            </a:bodyPr>
            <a:lstStyle/>
            <a:p>
              <a:pPr algn="ctr">
                <a:buClr>
                  <a:schemeClr val="accent1"/>
                </a:buClr>
              </a:pPr>
              <a:r>
                <a:rPr lang="en-GB" sz="1100">
                  <a:solidFill>
                    <a:srgbClr val="2A3139"/>
                  </a:solidFill>
                  <a:latin typeface="Helvetica" panose="020B0604020202020204" pitchFamily="34" charset="0"/>
                  <a:cs typeface="Helvetica" panose="020B0604020202020204" pitchFamily="34" charset="0"/>
                </a:rPr>
                <a:t>Revenue after 12 month</a:t>
              </a:r>
            </a:p>
          </p:txBody>
        </p:sp>
      </p:grpSp>
      <p:pic>
        <p:nvPicPr>
          <p:cNvPr id="119" name="Picture 2" descr="Porsche – Wikipedia">
            <a:extLst>
              <a:ext uri="{FF2B5EF4-FFF2-40B4-BE49-F238E27FC236}">
                <a16:creationId xmlns:a16="http://schemas.microsoft.com/office/drawing/2014/main" id="{A3B8F19A-346E-F018-6FED-FF2719AA109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8208" t="13958" r="8208" b="13958"/>
          <a:stretch/>
        </p:blipFill>
        <p:spPr bwMode="auto">
          <a:xfrm>
            <a:off x="2301574" y="5200855"/>
            <a:ext cx="719084" cy="38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229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7F5957BF-CE5E-5B93-4018-4C0F74AF5D99}"/>
              </a:ext>
            </a:extLst>
          </p:cNvPr>
          <p:cNvPicPr>
            <a:picLocks noGrp="1" noChangeAspect="1"/>
          </p:cNvPicPr>
          <p:nvPr>
            <p:ph type="pic" sz="quarter" idx="16"/>
          </p:nvPr>
        </p:nvPicPr>
        <p:blipFill>
          <a:blip r:embed="rId2"/>
          <a:srcRect t="3723" b="3723"/>
          <a:stretch/>
        </p:blipFill>
        <p:spPr/>
      </p:pic>
      <p:sp>
        <p:nvSpPr>
          <p:cNvPr id="4" name="Title 3">
            <a:extLst>
              <a:ext uri="{FF2B5EF4-FFF2-40B4-BE49-F238E27FC236}">
                <a16:creationId xmlns:a16="http://schemas.microsoft.com/office/drawing/2014/main" id="{EE8A7C29-02E0-F41D-2AC2-EFAAF4D70887}"/>
              </a:ext>
            </a:extLst>
          </p:cNvPr>
          <p:cNvSpPr>
            <a:spLocks noGrp="1"/>
          </p:cNvSpPr>
          <p:nvPr>
            <p:ph type="ctrTitle"/>
          </p:nvPr>
        </p:nvSpPr>
        <p:spPr>
          <a:xfrm>
            <a:off x="252000" y="143010"/>
            <a:ext cx="3600000" cy="993706"/>
          </a:xfrm>
        </p:spPr>
        <p:txBody>
          <a:bodyPr/>
          <a:lstStyle/>
          <a:p>
            <a:r>
              <a:rPr lang="en-US"/>
              <a:t>Sponsor Package Benefits include</a:t>
            </a:r>
            <a:endParaRPr lang="en-DE"/>
          </a:p>
        </p:txBody>
      </p:sp>
      <p:sp>
        <p:nvSpPr>
          <p:cNvPr id="5" name="Subtitle 4">
            <a:extLst>
              <a:ext uri="{FF2B5EF4-FFF2-40B4-BE49-F238E27FC236}">
                <a16:creationId xmlns:a16="http://schemas.microsoft.com/office/drawing/2014/main" id="{0403129A-74F3-9A71-2A9A-29EE65D5B81A}"/>
              </a:ext>
            </a:extLst>
          </p:cNvPr>
          <p:cNvSpPr>
            <a:spLocks noGrp="1"/>
          </p:cNvSpPr>
          <p:nvPr>
            <p:ph type="subTitle" idx="1"/>
          </p:nvPr>
        </p:nvSpPr>
        <p:spPr>
          <a:xfrm>
            <a:off x="252000" y="1136716"/>
            <a:ext cx="3600000" cy="412009"/>
          </a:xfrm>
        </p:spPr>
        <p:txBody>
          <a:bodyPr/>
          <a:lstStyle/>
          <a:p>
            <a:endParaRPr lang="en-DE"/>
          </a:p>
        </p:txBody>
      </p:sp>
      <p:sp>
        <p:nvSpPr>
          <p:cNvPr id="6" name="Content Placeholder 5">
            <a:extLst>
              <a:ext uri="{FF2B5EF4-FFF2-40B4-BE49-F238E27FC236}">
                <a16:creationId xmlns:a16="http://schemas.microsoft.com/office/drawing/2014/main" id="{B350C3D5-F3B3-C5A2-1DB3-9636B6A9A1AD}"/>
              </a:ext>
            </a:extLst>
          </p:cNvPr>
          <p:cNvSpPr>
            <a:spLocks noGrp="1"/>
          </p:cNvSpPr>
          <p:nvPr>
            <p:ph idx="10"/>
          </p:nvPr>
        </p:nvSpPr>
        <p:spPr>
          <a:xfrm>
            <a:off x="149766" y="1980440"/>
            <a:ext cx="1371786" cy="3304202"/>
          </a:xfrm>
        </p:spPr>
        <p:txBody>
          <a:bodyPr tIns="432000"/>
          <a:lstStyle/>
          <a:p>
            <a:pPr marL="171450" indent="-171450">
              <a:buFont typeface="Wingdings" panose="05000000000000000000" pitchFamily="2" charset="2"/>
              <a:buChar char="ü"/>
            </a:pPr>
            <a:r>
              <a:rPr lang="en-US" sz="1050"/>
              <a:t>Free participation in trade fair trainings</a:t>
            </a:r>
          </a:p>
          <a:p>
            <a:pPr marL="171450" indent="-171450">
              <a:buFont typeface="Wingdings" panose="05000000000000000000" pitchFamily="2" charset="2"/>
              <a:buChar char="ü"/>
            </a:pPr>
            <a:r>
              <a:rPr lang="en-US" sz="1050"/>
              <a:t>Fair training material</a:t>
            </a:r>
          </a:p>
          <a:p>
            <a:pPr marL="171450" indent="-171450">
              <a:buFont typeface="Wingdings" panose="05000000000000000000" pitchFamily="2" charset="2"/>
              <a:buChar char="ü"/>
            </a:pPr>
            <a:r>
              <a:rPr lang="en-US" sz="1050"/>
              <a:t>Coaching if your first exhibition</a:t>
            </a:r>
          </a:p>
          <a:p>
            <a:pPr marL="171450" indent="-171450">
              <a:buFont typeface="Wingdings" panose="05000000000000000000" pitchFamily="2" charset="2"/>
              <a:buChar char="ü"/>
            </a:pPr>
            <a:endParaRPr lang="en-DE" sz="1050"/>
          </a:p>
        </p:txBody>
      </p:sp>
      <p:sp>
        <p:nvSpPr>
          <p:cNvPr id="7" name="Text Placeholder 6">
            <a:extLst>
              <a:ext uri="{FF2B5EF4-FFF2-40B4-BE49-F238E27FC236}">
                <a16:creationId xmlns:a16="http://schemas.microsoft.com/office/drawing/2014/main" id="{FC954519-9DF7-5002-AF4C-BC962FCF1977}"/>
              </a:ext>
            </a:extLst>
          </p:cNvPr>
          <p:cNvSpPr>
            <a:spLocks noGrp="1"/>
          </p:cNvSpPr>
          <p:nvPr>
            <p:ph type="body" sz="quarter" idx="13"/>
          </p:nvPr>
        </p:nvSpPr>
        <p:spPr>
          <a:xfrm>
            <a:off x="156093" y="1973884"/>
            <a:ext cx="1365459" cy="360000"/>
          </a:xfrm>
          <a:solidFill>
            <a:schemeClr val="accent1">
              <a:lumMod val="40000"/>
              <a:lumOff val="60000"/>
            </a:schemeClr>
          </a:solidFill>
          <a:ln>
            <a:noFill/>
          </a:ln>
        </p:spPr>
        <p:txBody>
          <a:bodyPr/>
          <a:lstStyle/>
          <a:p>
            <a:r>
              <a:rPr lang="en-US"/>
              <a:t>Preparation</a:t>
            </a:r>
            <a:endParaRPr lang="en-DE"/>
          </a:p>
        </p:txBody>
      </p:sp>
      <p:sp>
        <p:nvSpPr>
          <p:cNvPr id="9" name="Content Placeholder 8">
            <a:extLst>
              <a:ext uri="{FF2B5EF4-FFF2-40B4-BE49-F238E27FC236}">
                <a16:creationId xmlns:a16="http://schemas.microsoft.com/office/drawing/2014/main" id="{AEED71E6-2526-23C0-CDFB-F53DFB827AD3}"/>
              </a:ext>
            </a:extLst>
          </p:cNvPr>
          <p:cNvSpPr>
            <a:spLocks noGrp="1"/>
          </p:cNvSpPr>
          <p:nvPr>
            <p:ph idx="17"/>
          </p:nvPr>
        </p:nvSpPr>
        <p:spPr>
          <a:xfrm>
            <a:off x="1927351" y="1984595"/>
            <a:ext cx="1371786" cy="3304202"/>
          </a:xfrm>
        </p:spPr>
        <p:txBody>
          <a:bodyPr tIns="432000"/>
          <a:lstStyle/>
          <a:p>
            <a:pPr marL="171450" indent="-171450">
              <a:buFont typeface="Wingdings" panose="05000000000000000000" pitchFamily="2" charset="2"/>
              <a:buChar char="ü"/>
            </a:pPr>
            <a:r>
              <a:rPr lang="en-US" sz="1050"/>
              <a:t>10 posts on LinkedIn, Facebook and regional channels</a:t>
            </a:r>
          </a:p>
          <a:p>
            <a:pPr marL="171450" indent="-171450">
              <a:buFont typeface="Wingdings" panose="05000000000000000000" pitchFamily="2" charset="2"/>
              <a:buChar char="ü"/>
            </a:pPr>
            <a:r>
              <a:rPr lang="en-US" sz="1050"/>
              <a:t>Introduction to the other partners</a:t>
            </a:r>
          </a:p>
          <a:p>
            <a:pPr marL="171450" indent="-171450">
              <a:buFont typeface="Wingdings" panose="05000000000000000000" pitchFamily="2" charset="2"/>
              <a:buChar char="ü"/>
            </a:pPr>
            <a:r>
              <a:rPr lang="en-US" sz="1050"/>
              <a:t>6 nurturing E-Mails to prospects</a:t>
            </a:r>
          </a:p>
          <a:p>
            <a:pPr marL="171450" indent="-171450">
              <a:buFont typeface="Wingdings" panose="05000000000000000000" pitchFamily="2" charset="2"/>
              <a:buChar char="ü"/>
            </a:pPr>
            <a:r>
              <a:rPr lang="en-US" sz="1050"/>
              <a:t>Logo, Name and your company profile on the Websites</a:t>
            </a:r>
          </a:p>
          <a:p>
            <a:pPr marL="171450" indent="-171450">
              <a:buFont typeface="Wingdings" panose="05000000000000000000" pitchFamily="2" charset="2"/>
              <a:buChar char="ü"/>
            </a:pPr>
            <a:r>
              <a:rPr kumimoji="0" lang="en-US" sz="1050" b="0" i="0" u="none" strike="noStrike" kern="1200" cap="none" spc="0" normalizeH="0" baseline="0" noProof="0">
                <a:ln>
                  <a:noFill/>
                </a:ln>
                <a:solidFill>
                  <a:prstClr val="black"/>
                </a:solidFill>
                <a:effectLst/>
                <a:uLnTx/>
                <a:uFillTx/>
                <a:latin typeface="Segoe UI Light" panose="020B0502040204020203" pitchFamily="34" charset="0"/>
                <a:ea typeface="+mn-ea"/>
                <a:cs typeface="Segoe UI Light" panose="020B0502040204020203" pitchFamily="34" charset="0"/>
              </a:rPr>
              <a:t>Digital Marketing Package for Social Media</a:t>
            </a:r>
            <a:endParaRPr lang="en-DE" sz="1050"/>
          </a:p>
        </p:txBody>
      </p:sp>
      <p:sp>
        <p:nvSpPr>
          <p:cNvPr id="10" name="Text Placeholder 9">
            <a:extLst>
              <a:ext uri="{FF2B5EF4-FFF2-40B4-BE49-F238E27FC236}">
                <a16:creationId xmlns:a16="http://schemas.microsoft.com/office/drawing/2014/main" id="{DEE1954E-DF94-E9D8-45B2-F5F12D1934BC}"/>
              </a:ext>
            </a:extLst>
          </p:cNvPr>
          <p:cNvSpPr>
            <a:spLocks noGrp="1"/>
          </p:cNvSpPr>
          <p:nvPr>
            <p:ph type="body" sz="quarter" idx="18"/>
          </p:nvPr>
        </p:nvSpPr>
        <p:spPr>
          <a:xfrm>
            <a:off x="1928852" y="1966018"/>
            <a:ext cx="1365459" cy="360000"/>
          </a:xfrm>
          <a:solidFill>
            <a:schemeClr val="accent3"/>
          </a:solidFill>
          <a:ln>
            <a:noFill/>
          </a:ln>
        </p:spPr>
        <p:txBody>
          <a:bodyPr/>
          <a:lstStyle/>
          <a:p>
            <a:r>
              <a:rPr lang="en-US"/>
              <a:t>Social Media</a:t>
            </a:r>
            <a:endParaRPr lang="en-DE"/>
          </a:p>
        </p:txBody>
      </p:sp>
      <p:sp>
        <p:nvSpPr>
          <p:cNvPr id="11" name="Content Placeholder 10">
            <a:extLst>
              <a:ext uri="{FF2B5EF4-FFF2-40B4-BE49-F238E27FC236}">
                <a16:creationId xmlns:a16="http://schemas.microsoft.com/office/drawing/2014/main" id="{AEC45286-BE1C-EA35-5506-17136365AC22}"/>
              </a:ext>
            </a:extLst>
          </p:cNvPr>
          <p:cNvSpPr>
            <a:spLocks noGrp="1"/>
          </p:cNvSpPr>
          <p:nvPr>
            <p:ph idx="19"/>
          </p:nvPr>
        </p:nvSpPr>
        <p:spPr>
          <a:xfrm>
            <a:off x="3704936" y="1980440"/>
            <a:ext cx="1371786" cy="3304202"/>
          </a:xfrm>
        </p:spPr>
        <p:txBody>
          <a:bodyPr tIns="432000"/>
          <a:lstStyle/>
          <a:p>
            <a:pPr marL="171450" indent="-171450">
              <a:buFont typeface="Wingdings" panose="05000000000000000000" pitchFamily="2" charset="2"/>
              <a:buChar char="ü"/>
            </a:pPr>
            <a:r>
              <a:rPr lang="en-US" sz="1050"/>
              <a:t>Conference access full pass</a:t>
            </a:r>
          </a:p>
          <a:p>
            <a:pPr marL="171450" indent="-171450">
              <a:buFont typeface="Wingdings" panose="05000000000000000000" pitchFamily="2" charset="2"/>
              <a:buChar char="ü"/>
            </a:pPr>
            <a:r>
              <a:rPr lang="en-US" sz="1050"/>
              <a:t>WLAN Access</a:t>
            </a:r>
            <a:endParaRPr lang="en-DE" sz="1050"/>
          </a:p>
        </p:txBody>
      </p:sp>
      <p:sp>
        <p:nvSpPr>
          <p:cNvPr id="12" name="Text Placeholder 11">
            <a:extLst>
              <a:ext uri="{FF2B5EF4-FFF2-40B4-BE49-F238E27FC236}">
                <a16:creationId xmlns:a16="http://schemas.microsoft.com/office/drawing/2014/main" id="{807E43B9-60CF-64D2-83D3-8D3FD028C829}"/>
              </a:ext>
            </a:extLst>
          </p:cNvPr>
          <p:cNvSpPr>
            <a:spLocks noGrp="1"/>
          </p:cNvSpPr>
          <p:nvPr>
            <p:ph type="body" sz="quarter" idx="20"/>
          </p:nvPr>
        </p:nvSpPr>
        <p:spPr>
          <a:xfrm>
            <a:off x="3694669" y="1980439"/>
            <a:ext cx="1382053" cy="360000"/>
          </a:xfrm>
          <a:solidFill>
            <a:schemeClr val="accent6"/>
          </a:solidFill>
          <a:ln>
            <a:noFill/>
          </a:ln>
        </p:spPr>
        <p:txBody>
          <a:bodyPr/>
          <a:lstStyle/>
          <a:p>
            <a:r>
              <a:rPr lang="en-US"/>
              <a:t>Access</a:t>
            </a:r>
            <a:endParaRPr lang="en-DE"/>
          </a:p>
        </p:txBody>
      </p:sp>
      <p:sp>
        <p:nvSpPr>
          <p:cNvPr id="13" name="Content Placeholder 12">
            <a:extLst>
              <a:ext uri="{FF2B5EF4-FFF2-40B4-BE49-F238E27FC236}">
                <a16:creationId xmlns:a16="http://schemas.microsoft.com/office/drawing/2014/main" id="{03371549-198B-ECE1-C9D9-E054405D240F}"/>
              </a:ext>
            </a:extLst>
          </p:cNvPr>
          <p:cNvSpPr>
            <a:spLocks noGrp="1"/>
          </p:cNvSpPr>
          <p:nvPr>
            <p:ph idx="21"/>
          </p:nvPr>
        </p:nvSpPr>
        <p:spPr>
          <a:xfrm>
            <a:off x="5482521" y="1986995"/>
            <a:ext cx="1371786" cy="3304202"/>
          </a:xfrm>
        </p:spPr>
        <p:txBody>
          <a:bodyPr tIns="432000"/>
          <a:lstStyle/>
          <a:p>
            <a:pPr marL="171450" indent="-171450">
              <a:buFont typeface="Wingdings" panose="05000000000000000000" pitchFamily="2" charset="2"/>
              <a:buChar char="ü"/>
            </a:pPr>
            <a:r>
              <a:rPr lang="en-US" sz="1050"/>
              <a:t>Your dedicated counter</a:t>
            </a:r>
          </a:p>
          <a:p>
            <a:pPr marL="171450" indent="-171450">
              <a:buFont typeface="Wingdings" panose="05000000000000000000" pitchFamily="2" charset="2"/>
              <a:buChar char="ü"/>
            </a:pPr>
            <a:r>
              <a:rPr lang="en-US" sz="1050"/>
              <a:t>Advertising material</a:t>
            </a:r>
          </a:p>
          <a:p>
            <a:pPr marL="171450" indent="-171450">
              <a:buFont typeface="Wingdings" panose="05000000000000000000" pitchFamily="2" charset="2"/>
              <a:buChar char="ü"/>
            </a:pPr>
            <a:r>
              <a:rPr lang="en-US" sz="1050"/>
              <a:t>Shared Hubdrive Senior Consultant</a:t>
            </a:r>
          </a:p>
          <a:p>
            <a:pPr marL="171450" indent="-171450">
              <a:buFont typeface="Wingdings" panose="05000000000000000000" pitchFamily="2" charset="2"/>
              <a:buChar char="ü"/>
            </a:pPr>
            <a:r>
              <a:rPr lang="en-US" sz="1050"/>
              <a:t>Dedicated Hubdrive Sales Consultant</a:t>
            </a:r>
            <a:endParaRPr lang="en-DE" sz="1050"/>
          </a:p>
        </p:txBody>
      </p:sp>
      <p:sp>
        <p:nvSpPr>
          <p:cNvPr id="14" name="Text Placeholder 13">
            <a:extLst>
              <a:ext uri="{FF2B5EF4-FFF2-40B4-BE49-F238E27FC236}">
                <a16:creationId xmlns:a16="http://schemas.microsoft.com/office/drawing/2014/main" id="{5A1FA490-C688-801A-C37B-30C75A2838A4}"/>
              </a:ext>
            </a:extLst>
          </p:cNvPr>
          <p:cNvSpPr>
            <a:spLocks noGrp="1"/>
          </p:cNvSpPr>
          <p:nvPr>
            <p:ph type="body" sz="quarter" idx="22"/>
          </p:nvPr>
        </p:nvSpPr>
        <p:spPr>
          <a:xfrm>
            <a:off x="5487346" y="1980439"/>
            <a:ext cx="1382053" cy="360000"/>
          </a:xfrm>
          <a:ln>
            <a:noFill/>
          </a:ln>
        </p:spPr>
        <p:txBody>
          <a:bodyPr/>
          <a:lstStyle/>
          <a:p>
            <a:r>
              <a:rPr lang="en-US"/>
              <a:t>Booth</a:t>
            </a:r>
            <a:endParaRPr lang="en-DE"/>
          </a:p>
        </p:txBody>
      </p:sp>
      <p:sp>
        <p:nvSpPr>
          <p:cNvPr id="15" name="Content Placeholder 14">
            <a:extLst>
              <a:ext uri="{FF2B5EF4-FFF2-40B4-BE49-F238E27FC236}">
                <a16:creationId xmlns:a16="http://schemas.microsoft.com/office/drawing/2014/main" id="{FCF59D57-5558-BF20-9461-E43DF0CF8536}"/>
              </a:ext>
            </a:extLst>
          </p:cNvPr>
          <p:cNvSpPr>
            <a:spLocks noGrp="1"/>
          </p:cNvSpPr>
          <p:nvPr>
            <p:ph idx="23"/>
          </p:nvPr>
        </p:nvSpPr>
        <p:spPr>
          <a:xfrm>
            <a:off x="7260105" y="1986556"/>
            <a:ext cx="1371786" cy="3304202"/>
          </a:xfrm>
        </p:spPr>
        <p:txBody>
          <a:bodyPr tIns="432000"/>
          <a:lstStyle/>
          <a:p>
            <a:pPr marL="171450" indent="-171450">
              <a:buFont typeface="Wingdings" panose="05000000000000000000" pitchFamily="2" charset="2"/>
              <a:buChar char="ü"/>
            </a:pPr>
            <a:r>
              <a:rPr lang="en-US" sz="1050"/>
              <a:t>Lead capture</a:t>
            </a:r>
          </a:p>
          <a:p>
            <a:pPr marL="171450" indent="-171450">
              <a:buFont typeface="Wingdings" panose="05000000000000000000" pitchFamily="2" charset="2"/>
              <a:buChar char="ü"/>
            </a:pPr>
            <a:r>
              <a:rPr lang="en-US" sz="1050"/>
              <a:t>Lead enrichment</a:t>
            </a:r>
          </a:p>
          <a:p>
            <a:pPr marL="171450" indent="-171450">
              <a:buFont typeface="Wingdings" panose="05000000000000000000" pitchFamily="2" charset="2"/>
              <a:buChar char="ü"/>
            </a:pPr>
            <a:r>
              <a:rPr lang="en-US" sz="1050"/>
              <a:t>Lead nurturing</a:t>
            </a:r>
          </a:p>
          <a:p>
            <a:pPr marL="171450" indent="-171450">
              <a:buFont typeface="Wingdings" panose="05000000000000000000" pitchFamily="2" charset="2"/>
              <a:buChar char="ü"/>
            </a:pPr>
            <a:r>
              <a:rPr lang="en-US" sz="1050"/>
              <a:t>Lead share via CSV</a:t>
            </a:r>
          </a:p>
          <a:p>
            <a:pPr marL="171450" indent="-171450">
              <a:buFont typeface="Wingdings" panose="05000000000000000000" pitchFamily="2" charset="2"/>
              <a:buChar char="ü"/>
            </a:pPr>
            <a:r>
              <a:rPr lang="en-US" sz="1050"/>
              <a:t>Lead conversion </a:t>
            </a:r>
          </a:p>
          <a:p>
            <a:pPr marL="171450" indent="-171450">
              <a:buFont typeface="Wingdings" panose="05000000000000000000" pitchFamily="2" charset="2"/>
              <a:buChar char="ü"/>
            </a:pPr>
            <a:r>
              <a:rPr lang="en-US" sz="1050"/>
              <a:t>Co-sell support</a:t>
            </a:r>
            <a:endParaRPr lang="en-DE" sz="1050"/>
          </a:p>
        </p:txBody>
      </p:sp>
      <p:sp>
        <p:nvSpPr>
          <p:cNvPr id="16" name="Text Placeholder 15">
            <a:extLst>
              <a:ext uri="{FF2B5EF4-FFF2-40B4-BE49-F238E27FC236}">
                <a16:creationId xmlns:a16="http://schemas.microsoft.com/office/drawing/2014/main" id="{7BFD5A1C-2139-550F-9C51-ED341952173A}"/>
              </a:ext>
            </a:extLst>
          </p:cNvPr>
          <p:cNvSpPr>
            <a:spLocks noGrp="1"/>
          </p:cNvSpPr>
          <p:nvPr>
            <p:ph type="body" sz="quarter" idx="24"/>
          </p:nvPr>
        </p:nvSpPr>
        <p:spPr>
          <a:xfrm>
            <a:off x="7254972" y="1973884"/>
            <a:ext cx="1376919" cy="360000"/>
          </a:xfrm>
          <a:solidFill>
            <a:schemeClr val="accent2"/>
          </a:solidFill>
          <a:ln>
            <a:noFill/>
          </a:ln>
        </p:spPr>
        <p:txBody>
          <a:bodyPr/>
          <a:lstStyle/>
          <a:p>
            <a:r>
              <a:rPr lang="en-US"/>
              <a:t>Follow up</a:t>
            </a:r>
            <a:endParaRPr lang="en-DE"/>
          </a:p>
        </p:txBody>
      </p:sp>
    </p:spTree>
    <p:extLst>
      <p:ext uri="{BB962C8B-B14F-4D97-AF65-F5344CB8AC3E}">
        <p14:creationId xmlns:p14="http://schemas.microsoft.com/office/powerpoint/2010/main" val="2640776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3979B41-88EE-21B4-80CC-3F5D82B81E0A}"/>
              </a:ext>
            </a:extLst>
          </p:cNvPr>
          <p:cNvSpPr>
            <a:spLocks noGrp="1"/>
          </p:cNvSpPr>
          <p:nvPr>
            <p:ph type="title"/>
          </p:nvPr>
        </p:nvSpPr>
        <p:spPr/>
        <p:txBody>
          <a:bodyPr/>
          <a:lstStyle/>
          <a:p>
            <a:r>
              <a:rPr lang="en-US"/>
              <a:t>Advantages</a:t>
            </a:r>
            <a:endParaRPr lang="en-DE"/>
          </a:p>
        </p:txBody>
      </p:sp>
      <p:graphicFrame>
        <p:nvGraphicFramePr>
          <p:cNvPr id="5" name="Content Placeholder 1">
            <a:extLst>
              <a:ext uri="{FF2B5EF4-FFF2-40B4-BE49-F238E27FC236}">
                <a16:creationId xmlns:a16="http://schemas.microsoft.com/office/drawing/2014/main" id="{0FF346C3-8A88-9297-578B-02A46AAE34B7}"/>
              </a:ext>
            </a:extLst>
          </p:cNvPr>
          <p:cNvGraphicFramePr>
            <a:graphicFrameLocks/>
          </p:cNvGraphicFramePr>
          <p:nvPr>
            <p:extLst>
              <p:ext uri="{D42A27DB-BD31-4B8C-83A1-F6EECF244321}">
                <p14:modId xmlns:p14="http://schemas.microsoft.com/office/powerpoint/2010/main" val="1098486060"/>
              </p:ext>
            </p:extLst>
          </p:nvPr>
        </p:nvGraphicFramePr>
        <p:xfrm>
          <a:off x="252413" y="795130"/>
          <a:ext cx="8639175" cy="42406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Chat outline">
            <a:extLst>
              <a:ext uri="{FF2B5EF4-FFF2-40B4-BE49-F238E27FC236}">
                <a16:creationId xmlns:a16="http://schemas.microsoft.com/office/drawing/2014/main" id="{04EAD04F-574D-B501-02AC-305489F02AD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8625" y="1240733"/>
            <a:ext cx="1028701" cy="1028701"/>
          </a:xfrm>
          <a:prstGeom prst="rect">
            <a:avLst/>
          </a:prstGeom>
        </p:spPr>
      </p:pic>
      <p:pic>
        <p:nvPicPr>
          <p:cNvPr id="7" name="Graphic 6" descr="Handshake outline">
            <a:extLst>
              <a:ext uri="{FF2B5EF4-FFF2-40B4-BE49-F238E27FC236}">
                <a16:creationId xmlns:a16="http://schemas.microsoft.com/office/drawing/2014/main" id="{107FC403-5FBD-2B56-55D5-326742F33E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45294" y="1240732"/>
            <a:ext cx="1028701" cy="1028701"/>
          </a:xfrm>
          <a:prstGeom prst="rect">
            <a:avLst/>
          </a:prstGeom>
        </p:spPr>
      </p:pic>
      <p:pic>
        <p:nvPicPr>
          <p:cNvPr id="8" name="Graphic 7" descr="Cycle with people outline">
            <a:extLst>
              <a:ext uri="{FF2B5EF4-FFF2-40B4-BE49-F238E27FC236}">
                <a16:creationId xmlns:a16="http://schemas.microsoft.com/office/drawing/2014/main" id="{EA65440B-137D-D2CD-0433-B74C0AD2B3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5145984" y="1240732"/>
            <a:ext cx="1028701" cy="1028701"/>
          </a:xfrm>
          <a:prstGeom prst="rect">
            <a:avLst/>
          </a:prstGeom>
        </p:spPr>
      </p:pic>
      <p:pic>
        <p:nvPicPr>
          <p:cNvPr id="9" name="Graphic 8" descr="Bullseye outline">
            <a:extLst>
              <a:ext uri="{FF2B5EF4-FFF2-40B4-BE49-F238E27FC236}">
                <a16:creationId xmlns:a16="http://schemas.microsoft.com/office/drawing/2014/main" id="{28F4ECBE-A319-A159-4791-D79E21C4F90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7346674" y="1240731"/>
            <a:ext cx="1028701" cy="1028701"/>
          </a:xfrm>
          <a:prstGeom prst="rect">
            <a:avLst/>
          </a:prstGeom>
        </p:spPr>
      </p:pic>
    </p:spTree>
    <p:extLst>
      <p:ext uri="{BB962C8B-B14F-4D97-AF65-F5344CB8AC3E}">
        <p14:creationId xmlns:p14="http://schemas.microsoft.com/office/powerpoint/2010/main" val="4861349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2">
            <a:extLst>
              <a:ext uri="{FF2B5EF4-FFF2-40B4-BE49-F238E27FC236}">
                <a16:creationId xmlns:a16="http://schemas.microsoft.com/office/drawing/2014/main" id="{5BA25BDA-2FC2-53C3-DDBF-93ABA4899F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2" name="Title 1">
            <a:extLst>
              <a:ext uri="{FF2B5EF4-FFF2-40B4-BE49-F238E27FC236}">
                <a16:creationId xmlns:a16="http://schemas.microsoft.com/office/drawing/2014/main" id="{DBEEF0A9-BA44-6492-D886-5227F12D1DA2}"/>
              </a:ext>
            </a:extLst>
          </p:cNvPr>
          <p:cNvSpPr>
            <a:spLocks noGrp="1"/>
          </p:cNvSpPr>
          <p:nvPr>
            <p:ph type="ctrTitle"/>
          </p:nvPr>
        </p:nvSpPr>
        <p:spPr>
          <a:xfrm>
            <a:off x="0" y="3548593"/>
            <a:ext cx="4716044" cy="661308"/>
          </a:xfrm>
        </p:spPr>
        <p:txBody>
          <a:bodyPr/>
          <a:lstStyle/>
          <a:p>
            <a:r>
              <a:rPr lang="de-DE" sz="3200">
                <a:latin typeface="Segoe UI Light" panose="020B0502040204020203" pitchFamily="34" charset="0"/>
                <a:cs typeface="Segoe UI Light" panose="020B0502040204020203" pitchFamily="34" charset="0"/>
              </a:rPr>
              <a:t>Tradeshow </a:t>
            </a:r>
            <a:r>
              <a:rPr lang="de-DE" sz="3200" err="1">
                <a:latin typeface="Segoe UI Light" panose="020B0502040204020203" pitchFamily="34" charset="0"/>
                <a:cs typeface="Segoe UI Light" panose="020B0502040204020203" pitchFamily="34" charset="0"/>
              </a:rPr>
              <a:t>calendar</a:t>
            </a:r>
            <a:endParaRPr lang="en-DE"/>
          </a:p>
        </p:txBody>
      </p:sp>
      <p:sp>
        <p:nvSpPr>
          <p:cNvPr id="3" name="Subtitle 2">
            <a:extLst>
              <a:ext uri="{FF2B5EF4-FFF2-40B4-BE49-F238E27FC236}">
                <a16:creationId xmlns:a16="http://schemas.microsoft.com/office/drawing/2014/main" id="{2FA32859-EDFD-9154-6F40-127FE833665F}"/>
              </a:ext>
            </a:extLst>
          </p:cNvPr>
          <p:cNvSpPr>
            <a:spLocks noGrp="1"/>
          </p:cNvSpPr>
          <p:nvPr>
            <p:ph type="subTitle" idx="1"/>
          </p:nvPr>
        </p:nvSpPr>
        <p:spPr>
          <a:xfrm>
            <a:off x="0" y="4209900"/>
            <a:ext cx="4716044" cy="657818"/>
          </a:xfrm>
        </p:spPr>
        <p:txBody>
          <a:bodyPr/>
          <a:lstStyle/>
          <a:p>
            <a:r>
              <a:rPr lang="de-DE" sz="1600"/>
              <a:t>https://www.hubdrive.com/en/news/events.htm</a:t>
            </a:r>
            <a:endParaRPr lang="en-DE" sz="1600"/>
          </a:p>
        </p:txBody>
      </p:sp>
    </p:spTree>
    <p:extLst>
      <p:ext uri="{BB962C8B-B14F-4D97-AF65-F5344CB8AC3E}">
        <p14:creationId xmlns:p14="http://schemas.microsoft.com/office/powerpoint/2010/main" val="2760643660"/>
      </p:ext>
    </p:extLst>
  </p:cSld>
  <p:clrMapOvr>
    <a:masterClrMapping/>
  </p:clrMapOvr>
</p:sld>
</file>

<file path=ppt/theme/theme1.xml><?xml version="1.0" encoding="utf-8"?>
<a:theme xmlns:a="http://schemas.openxmlformats.org/drawingml/2006/main" name="Hubdrive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07EB928-4FE1-45C2-A610-A6D4522B94DD}"/>
    </a:ext>
  </a:extLst>
</a:theme>
</file>

<file path=ppt/theme/theme10.xml><?xml version="1.0" encoding="utf-8"?>
<a:theme xmlns:a="http://schemas.openxmlformats.org/drawingml/2006/main" name="HR for Dynamics: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33291EE4-81F6-47B3-8A27-5DE1A8642792}"/>
    </a:ext>
  </a:extLst>
</a:theme>
</file>

<file path=ppt/theme/theme11.xml><?xml version="1.0" encoding="utf-8"?>
<a:theme xmlns:a="http://schemas.openxmlformats.org/drawingml/2006/main" name="HR for Dynamics: Table Templa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D589A9B4-A2CC-4863-85D0-74C6B8CABC05}"/>
    </a:ext>
  </a:extLst>
</a:theme>
</file>

<file path=ppt/theme/theme12.xml><?xml version="1.0" encoding="utf-8"?>
<a:theme xmlns:a="http://schemas.openxmlformats.org/drawingml/2006/main" name="HR for Dynamics Agend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AFBD925-A3F7-4063-A0FF-83C07034B79E}"/>
    </a:ext>
  </a:extLst>
</a:theme>
</file>

<file path=ppt/theme/theme13.xml><?xml version="1.0" encoding="utf-8"?>
<a:theme xmlns:a="http://schemas.openxmlformats.org/drawingml/2006/main" name="Hubdrive: Title Chapter 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777D2700-55F8-403A-B36D-9B97FAB33475}"/>
    </a:ext>
  </a:extLst>
</a:theme>
</file>

<file path=ppt/theme/theme14.xml><?xml version="1.0" encoding="utf-8"?>
<a:theme xmlns:a="http://schemas.openxmlformats.org/drawingml/2006/main" name="Work Layouts">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EC84924-0D79-44D6-9671-AEE2BA5B04E7}"/>
    </a:ext>
  </a:extLst>
</a:theme>
</file>

<file path=ppt/theme/theme15.xml><?xml version="1.0" encoding="utf-8"?>
<a:theme xmlns:a="http://schemas.openxmlformats.org/drawingml/2006/main" name="1_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Hubdrive 2024 002.potx" id="{DB6C7C7B-7B4A-474D-A008-1AA89913D3A3}" vid="{C2AFF51C-BA9B-407B-8A22-A62691EC8A5A}"/>
    </a:ext>
  </a:extLst>
</a:theme>
</file>

<file path=ppt/theme/theme16.xml><?xml version="1.0" encoding="utf-8"?>
<a:theme xmlns:a="http://schemas.openxmlformats.org/drawingml/2006/main" name="1_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ubdrive PPT Slide Master" id="{1B08ACB9-CA66-47EB-9E31-90535FE8CF9B}" vid="{39481CE1-244F-405C-B7F9-A06B8EE93F25}"/>
    </a:ext>
  </a:extLst>
</a:theme>
</file>

<file path=ppt/theme/theme17.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ubdrive: Standard Layout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EB33D014-C307-4038-AEC0-D0EAFD2BA959}"/>
    </a:ext>
  </a:extLst>
</a:theme>
</file>

<file path=ppt/theme/theme3.xml><?xml version="1.0" encoding="utf-8"?>
<a:theme xmlns:a="http://schemas.openxmlformats.org/drawingml/2006/main" name="YouTub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88C3FDA9-B38B-4217-8739-19F6AB7F3F2A}"/>
    </a:ext>
  </a:extLst>
</a:theme>
</file>

<file path=ppt/theme/theme4.xml><?xml version="1.0" encoding="utf-8"?>
<a:theme xmlns:a="http://schemas.openxmlformats.org/drawingml/2006/main" name="Video">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CC5E9997-5223-4947-B798-0705A7B459DF}" vid="{D15F6278-9D93-4472-AEF0-208E3785AD94}"/>
    </a:ext>
  </a:extLst>
</a:theme>
</file>

<file path=ppt/theme/theme5.xml><?xml version="1.0" encoding="utf-8"?>
<a:theme xmlns:a="http://schemas.openxmlformats.org/drawingml/2006/main" name="Hubdrive: Title with huma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5F59082A-0296-4806-8E2D-BE9A67ADC7C2}"/>
    </a:ext>
  </a:extLst>
</a:theme>
</file>

<file path=ppt/theme/theme6.xml><?xml version="1.0" encoding="utf-8"?>
<a:theme xmlns:a="http://schemas.openxmlformats.org/drawingml/2006/main" name="Hubdrive: Table Templates">
  <a:themeElements>
    <a:clrScheme name="Hubdrive">
      <a:dk1>
        <a:sysClr val="windowText" lastClr="000000"/>
      </a:dk1>
      <a:lt1>
        <a:sysClr val="window" lastClr="FFFFFF"/>
      </a:lt1>
      <a:dk2>
        <a:srgbClr val="00A500"/>
      </a:dk2>
      <a:lt2>
        <a:srgbClr val="BFBFBF"/>
      </a:lt2>
      <a:accent1>
        <a:srgbClr val="1F54B1"/>
      </a:accent1>
      <a:accent2>
        <a:srgbClr val="DC2A00"/>
      </a:accent2>
      <a:accent3>
        <a:srgbClr val="FFBF00"/>
      </a:accent3>
      <a:accent4>
        <a:srgbClr val="464646"/>
      </a:accent4>
      <a:accent5>
        <a:srgbClr val="007EC5"/>
      </a:accent5>
      <a:accent6>
        <a:srgbClr val="FF8F00"/>
      </a:accent6>
      <a:hlink>
        <a:srgbClr val="59CF2E"/>
      </a:hlink>
      <a:folHlink>
        <a:srgbClr val="B2140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CE551344-A878-41A6-A538-CA439496355A}"/>
    </a:ext>
  </a:extLst>
</a:theme>
</file>

<file path=ppt/theme/theme7.xml><?xml version="1.0" encoding="utf-8"?>
<a:theme xmlns:a="http://schemas.openxmlformats.org/drawingml/2006/main" name="Hubdrive: Title Chapter one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6C73AB24-9AE7-4FF9-B55E-523C9F76F8E6}"/>
    </a:ext>
  </a:extLst>
</a:theme>
</file>

<file path=ppt/theme/theme8.xml><?xml version="1.0" encoding="utf-8"?>
<a:theme xmlns:a="http://schemas.openxmlformats.org/drawingml/2006/main" name="Hubdrive: Title Chapter Video Thumbnai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076A0A12-7877-4F96-BEC1-9B694F1D650D}"/>
    </a:ext>
  </a:extLst>
</a:theme>
</file>

<file path=ppt/theme/theme9.xml><?xml version="1.0" encoding="utf-8"?>
<a:theme xmlns:a="http://schemas.openxmlformats.org/drawingml/2006/main" name="HR for Dynamics: Standard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C5E9997-5223-4947-B798-0705A7B459DF}" vid="{95B04005-D5A6-403C-B43D-F0BDCDE9DCE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AD10AED76985E4A9ED0A84A9C05A82A" ma:contentTypeVersion="173" ma:contentTypeDescription="Create a new document." ma:contentTypeScope="" ma:versionID="826eee9511e8f1ccc03acf39651e42ab">
  <xsd:schema xmlns:xsd="http://www.w3.org/2001/XMLSchema" xmlns:xs="http://www.w3.org/2001/XMLSchema" xmlns:p="http://schemas.microsoft.com/office/2006/metadata/properties" xmlns:ns2="f6bf4d45-3737-4dd7-8c3d-f4821160fd34" xmlns:ns3="b516eb1c-32e2-415f-8d5f-10cab4ef70cd" targetNamespace="http://schemas.microsoft.com/office/2006/metadata/properties" ma:root="true" ma:fieldsID="2509a6489d6efd3414c1cb7760bcfac4" ns2:_="" ns3:_="">
    <xsd:import namespace="f6bf4d45-3737-4dd7-8c3d-f4821160fd34"/>
    <xsd:import namespace="b516eb1c-32e2-415f-8d5f-10cab4ef70cd"/>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EventHashCode" minOccurs="0"/>
                <xsd:element ref="ns3:MediaServiceGenerationTime" minOccurs="0"/>
                <xsd:element ref="ns2:SharedWithUsers" minOccurs="0"/>
                <xsd:element ref="ns2:SharedWithDetails"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bf4d45-3737-4dd7-8c3d-f4821160fd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58b0d78b-ad36-48d8-9b35-2cb3554cbfc7}" ma:internalName="TaxCatchAll" ma:showField="CatchAllData" ma:web="f6bf4d45-3737-4dd7-8c3d-f4821160fd3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516eb1c-32e2-415f-8d5f-10cab4ef70c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9d1cd023-d6ac-43f7-a2cd-3c10e77f144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f6bf4d45-3737-4dd7-8c3d-f4821160fd34">E5ANVVFT7P3C-186825710-145893</_dlc_DocId>
    <_dlc_DocIdUrl xmlns="f6bf4d45-3737-4dd7-8c3d-f4821160fd34">
      <Url>https://xcloud.sharepoint.com/sites/MA/_layouts/15/DocIdRedir.aspx?ID=E5ANVVFT7P3C-186825710-145893</Url>
      <Description>E5ANVVFT7P3C-186825710-145893</Description>
    </_dlc_DocIdUrl>
    <lcf76f155ced4ddcb4097134ff3c332f xmlns="b516eb1c-32e2-415f-8d5f-10cab4ef70cd">
      <Terms xmlns="http://schemas.microsoft.com/office/infopath/2007/PartnerControls"/>
    </lcf76f155ced4ddcb4097134ff3c332f>
    <TaxCatchAll xmlns="f6bf4d45-3737-4dd7-8c3d-f4821160fd34"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10BEDC4-153B-4C62-85CF-5E6130A2C675}">
  <ds:schemaRefs>
    <ds:schemaRef ds:uri="http://schemas.microsoft.com/sharepoint/v3/contenttype/forms"/>
  </ds:schemaRefs>
</ds:datastoreItem>
</file>

<file path=customXml/itemProps2.xml><?xml version="1.0" encoding="utf-8"?>
<ds:datastoreItem xmlns:ds="http://schemas.openxmlformats.org/officeDocument/2006/customXml" ds:itemID="{948F159C-4C35-4EFD-AFAF-F991A80F5224}">
  <ds:schemaRefs>
    <ds:schemaRef ds:uri="b516eb1c-32e2-415f-8d5f-10cab4ef70cd"/>
    <ds:schemaRef ds:uri="f6bf4d45-3737-4dd7-8c3d-f4821160fd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C8F321D-3D3B-49A3-AD5B-CFB1C11D7D77}">
  <ds:schemaRefs>
    <ds:schemaRef ds:uri="b516eb1c-32e2-415f-8d5f-10cab4ef70cd"/>
    <ds:schemaRef ds:uri="f6bf4d45-3737-4dd7-8c3d-f4821160fd3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FDBA501-E2F8-4E01-B475-D60D7838C411}">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Hubdrive Master 2024</Template>
  <TotalTime>0</TotalTime>
  <Words>584</Words>
  <Application>Microsoft Office PowerPoint</Application>
  <PresentationFormat>On-screen Show (16:10)</PresentationFormat>
  <Paragraphs>77</Paragraphs>
  <Slides>11</Slides>
  <Notes>1</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11</vt:i4>
      </vt:variant>
    </vt:vector>
  </HeadingPairs>
  <TitlesOfParts>
    <vt:vector size="39" baseType="lpstr">
      <vt:lpstr>Aptos</vt:lpstr>
      <vt:lpstr>Aptos Display</vt:lpstr>
      <vt:lpstr>Arial</vt:lpstr>
      <vt:lpstr>Calibri</vt:lpstr>
      <vt:lpstr>Calibri Light</vt:lpstr>
      <vt:lpstr>Helvetica</vt:lpstr>
      <vt:lpstr>Segoe Pro SemiLight</vt:lpstr>
      <vt:lpstr>Segoe UI</vt:lpstr>
      <vt:lpstr>Segoe UI </vt:lpstr>
      <vt:lpstr>Segoe UI Light</vt:lpstr>
      <vt:lpstr>Segoe UI Semilight</vt:lpstr>
      <vt:lpstr>Wingdings</vt:lpstr>
      <vt:lpstr>Hubdrive Agenda</vt:lpstr>
      <vt:lpstr>Hubdrive: Standard Layouts</vt:lpstr>
      <vt:lpstr>YouTube</vt:lpstr>
      <vt:lpstr>Video</vt:lpstr>
      <vt:lpstr>Hubdrive: Title with humans</vt:lpstr>
      <vt:lpstr>Hubdrive: Table Templates</vt:lpstr>
      <vt:lpstr>Hubdrive: Title Chapter one Colour</vt:lpstr>
      <vt:lpstr>Hubdrive: Title Chapter Video Thumbnail</vt:lpstr>
      <vt:lpstr>HR for Dynamics: Standard Layouts</vt:lpstr>
      <vt:lpstr>HR for Dynamics: Title with humans</vt:lpstr>
      <vt:lpstr>HR for Dynamics: Table Templates</vt:lpstr>
      <vt:lpstr>HR for Dynamics Agenda</vt:lpstr>
      <vt:lpstr>Hubdrive: Title Chapter Standard</vt:lpstr>
      <vt:lpstr>Work Layouts</vt:lpstr>
      <vt:lpstr>1_Video</vt:lpstr>
      <vt:lpstr>1_HR for Dynamics: Standard Layouts</vt:lpstr>
      <vt:lpstr>Co-Market  HR Fairs with Hubdrive</vt:lpstr>
      <vt:lpstr>PowerPoint Presentation</vt:lpstr>
      <vt:lpstr>Be part of the  Partner Ecosystem</vt:lpstr>
      <vt:lpstr>PowerPoint Presentation</vt:lpstr>
      <vt:lpstr>PowerPoint Presentation</vt:lpstr>
      <vt:lpstr>Customers we have met at fairs </vt:lpstr>
      <vt:lpstr>Sponsor Package Benefits include</vt:lpstr>
      <vt:lpstr>Advantages</vt:lpstr>
      <vt:lpstr>Tradeshow calendar</vt:lpstr>
      <vt:lpstr>Lead registration process </vt:lpstr>
      <vt:lpstr>Fair – Microsoft Power Platform Conference 2024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Franziskus Lorey - Privat</dc:creator>
  <cp:lastModifiedBy>Margaritta Kaucher - Hubdrive.com</cp:lastModifiedBy>
  <cp:revision>1</cp:revision>
  <dcterms:created xsi:type="dcterms:W3CDTF">2024-03-27T13:17:56Z</dcterms:created>
  <dcterms:modified xsi:type="dcterms:W3CDTF">2024-04-16T12:24:42Z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0x0101001AD10AED76985E4A9ED0A84A9C05A82A</vt:lpwstr>
  </property>
  <property fmtid="{D5CDD505-2E9C-101B-9397-08002B2CF9AE}" pid="3" name="_dlc_DocIdItemGuid">
    <vt:lpwstr>097d896e-f087-442e-9235-36027b1c7530</vt:lpwstr>
  </property>
  <property fmtid="{D5CDD505-2E9C-101B-9397-08002B2CF9AE}" pid="4" name="Order">
    <vt:r8>4400</vt:r8>
  </property>
  <property fmtid="{D5CDD505-2E9C-101B-9397-08002B2CF9AE}" pid="5" name="ComplianceAssetId">
    <vt:lpwstr/>
  </property>
  <property fmtid="{D5CDD505-2E9C-101B-9397-08002B2CF9AE}" pid="6" name="_ExtendedDescription">
    <vt:lpwstr/>
  </property>
  <property fmtid="{D5CDD505-2E9C-101B-9397-08002B2CF9AE}" pid="7" name="MediaServiceImageTags">
    <vt:lpwstr/>
  </property>
</Properties>
</file>