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2" d="100"/>
          <a:sy n="182" d="100"/>
        </p:scale>
        <p:origin x="432" y="92"/>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Margaritta Kaucher - Hubdrive.com" userId="48736c85-586d-481f-b02b-800e520d174d" providerId="ADAL" clId="{095EEFBE-1224-414E-9877-960B2BB1EBFE}"/>
    <pc:docChg chg="undo custSel modSld">
      <pc:chgData name="Margaritta Kaucher - Hubdrive.com" userId="48736c85-586d-481f-b02b-800e520d174d" providerId="ADAL" clId="{095EEFBE-1224-414E-9877-960B2BB1EBFE}" dt="2024-04-16T10:09:55.933" v="179" actId="20577"/>
      <pc:docMkLst>
        <pc:docMk/>
      </pc:docMkLst>
      <pc:sldChg chg="modSp mod">
        <pc:chgData name="Margaritta Kaucher - Hubdrive.com" userId="48736c85-586d-481f-b02b-800e520d174d" providerId="ADAL" clId="{095EEFBE-1224-414E-9877-960B2BB1EBFE}" dt="2024-04-16T10:09:55.933" v="179" actId="20577"/>
        <pc:sldMkLst>
          <pc:docMk/>
          <pc:sldMk cId="2858713514" sldId="423"/>
        </pc:sldMkLst>
        <pc:spChg chg="mod">
          <ac:chgData name="Margaritta Kaucher - Hubdrive.com" userId="48736c85-586d-481f-b02b-800e520d174d" providerId="ADAL" clId="{095EEFBE-1224-414E-9877-960B2BB1EBFE}" dt="2024-04-16T10:09:55.933" v="179" actId="20577"/>
          <ac:spMkLst>
            <pc:docMk/>
            <pc:sldMk cId="2858713514" sldId="423"/>
            <ac:spMk id="3" creationId="{49CAC42E-63CB-B001-84E7-3AD90D124E39}"/>
          </ac:spMkLst>
        </pc:spChg>
      </pc:sldChg>
      <pc:sldChg chg="modSp mod">
        <pc:chgData name="Margaritta Kaucher - Hubdrive.com" userId="48736c85-586d-481f-b02b-800e520d174d" providerId="ADAL" clId="{095EEFBE-1224-414E-9877-960B2BB1EBFE}" dt="2024-04-16T09:54:42.269" v="178" actId="20577"/>
        <pc:sldMkLst>
          <pc:docMk/>
          <pc:sldMk cId="1008550127" sldId="424"/>
        </pc:sldMkLst>
        <pc:spChg chg="mod">
          <ac:chgData name="Margaritta Kaucher - Hubdrive.com" userId="48736c85-586d-481f-b02b-800e520d174d" providerId="ADAL" clId="{095EEFBE-1224-414E-9877-960B2BB1EBFE}" dt="2024-04-16T09:16:40.302" v="157" actId="20577"/>
          <ac:spMkLst>
            <pc:docMk/>
            <pc:sldMk cId="1008550127" sldId="424"/>
            <ac:spMk id="2" creationId="{26771F37-E263-D5BB-8440-367FA28667D6}"/>
          </ac:spMkLst>
        </pc:spChg>
        <pc:spChg chg="mod">
          <ac:chgData name="Margaritta Kaucher - Hubdrive.com" userId="48736c85-586d-481f-b02b-800e520d174d" providerId="ADAL" clId="{095EEFBE-1224-414E-9877-960B2BB1EBFE}" dt="2024-04-16T09:54:42.269" v="178" actId="20577"/>
          <ac:spMkLst>
            <pc:docMk/>
            <pc:sldMk cId="1008550127" sldId="424"/>
            <ac:spMk id="3" creationId="{C19C4DE5-8A3A-8047-BEF8-F810B6E70CE5}"/>
          </ac:spMkLst>
        </pc:sp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dirty="0" err="1"/>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dirty="0"/>
              <a:t>Fair – Zukunft Personal Europe 2024</a:t>
            </a:r>
            <a:endParaRPr lang="LID4096"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Köln</a:t>
            </a:r>
          </a:p>
          <a:p>
            <a:pPr lvl="2"/>
            <a:endParaRPr lang="en-US" dirty="0"/>
          </a:p>
          <a:p>
            <a:pPr lvl="2"/>
            <a:r>
              <a:rPr lang="en-US" dirty="0"/>
              <a:t>Date</a:t>
            </a:r>
          </a:p>
          <a:p>
            <a:r>
              <a:rPr lang="en-US" dirty="0"/>
              <a:t>10.09. – 12.09.2024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E5ANVVFT7P3C-186825710-145882</_dlc_DocId>
    <_dlc_DocIdUrl xmlns="f6bf4d45-3737-4dd7-8c3d-f4821160fd34">
      <Url>https://xcloud.sharepoint.com/sites/MA/_layouts/15/DocIdRedir.aspx?ID=E5ANVVFT7P3C-186825710-145882</Url>
      <Description>E5ANVVFT7P3C-186825710-145882</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4.xml><?xml version="1.0" encoding="utf-8"?>
<ds:datastoreItem xmlns:ds="http://schemas.openxmlformats.org/officeDocument/2006/customXml" ds:itemID="{810BEDC4-153B-4C62-85CF-5E6130A2C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582</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Zukunft Personal Europe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2024-04-16T10:20:48Z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499d3881-dcec-4b8f-a9a6-c2de7bbc5c64</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