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63E9C-C4EB-450B-99D7-EF4B99A438AA}" v="1" dt="2024-04-16T09:43:53.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4" d="100"/>
          <a:sy n="174" d="100"/>
        </p:scale>
        <p:origin x="84" y="104"/>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microsoft.com/office/2015/10/relationships/revisionInfo" Target="revisionInfo.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itta Kaucher - Hubdrive.com" userId="48736c85-586d-481f-b02b-800e520d174d" providerId="ADAL" clId="{27B63E9C-C4EB-450B-99D7-EF4B99A438AA}"/>
    <pc:docChg chg="undo custSel modSld">
      <pc:chgData name="Margaritta Kaucher - Hubdrive.com" userId="48736c85-586d-481f-b02b-800e520d174d" providerId="ADAL" clId="{27B63E9C-C4EB-450B-99D7-EF4B99A438AA}" dt="2024-04-16T12:21:35.009" v="163" actId="20577"/>
      <pc:docMkLst>
        <pc:docMk/>
      </pc:docMkLst>
      <pc:sldChg chg="modSp mod">
        <pc:chgData name="Margaritta Kaucher - Hubdrive.com" userId="48736c85-586d-481f-b02b-800e520d174d" providerId="ADAL" clId="{27B63E9C-C4EB-450B-99D7-EF4B99A438AA}" dt="2024-04-16T12:21:35.009" v="163" actId="20577"/>
        <pc:sldMkLst>
          <pc:docMk/>
          <pc:sldMk cId="2858713514" sldId="423"/>
        </pc:sldMkLst>
        <pc:spChg chg="mod">
          <ac:chgData name="Margaritta Kaucher - Hubdrive.com" userId="48736c85-586d-481f-b02b-800e520d174d" providerId="ADAL" clId="{27B63E9C-C4EB-450B-99D7-EF4B99A438AA}" dt="2024-04-16T12:21:35.009" v="163" actId="20577"/>
          <ac:spMkLst>
            <pc:docMk/>
            <pc:sldMk cId="2858713514" sldId="423"/>
            <ac:spMk id="3" creationId="{49CAC42E-63CB-B001-84E7-3AD90D124E39}"/>
          </ac:spMkLst>
        </pc:spChg>
      </pc:sldChg>
      <pc:sldChg chg="modSp mod">
        <pc:chgData name="Margaritta Kaucher - Hubdrive.com" userId="48736c85-586d-481f-b02b-800e520d174d" providerId="ADAL" clId="{27B63E9C-C4EB-450B-99D7-EF4B99A438AA}" dt="2024-04-16T09:56:32.261" v="162" actId="20577"/>
        <pc:sldMkLst>
          <pc:docMk/>
          <pc:sldMk cId="1008550127" sldId="424"/>
        </pc:sldMkLst>
        <pc:spChg chg="mod">
          <ac:chgData name="Margaritta Kaucher - Hubdrive.com" userId="48736c85-586d-481f-b02b-800e520d174d" providerId="ADAL" clId="{27B63E9C-C4EB-450B-99D7-EF4B99A438AA}" dt="2024-04-16T09:02:53.443" v="52" actId="20577"/>
          <ac:spMkLst>
            <pc:docMk/>
            <pc:sldMk cId="1008550127" sldId="424"/>
            <ac:spMk id="2" creationId="{26771F37-E263-D5BB-8440-367FA28667D6}"/>
          </ac:spMkLst>
        </pc:spChg>
        <pc:spChg chg="mod">
          <ac:chgData name="Margaritta Kaucher - Hubdrive.com" userId="48736c85-586d-481f-b02b-800e520d174d" providerId="ADAL" clId="{27B63E9C-C4EB-450B-99D7-EF4B99A438AA}" dt="2024-04-16T09:56:32.261" v="162" actId="20577"/>
          <ac:spMkLst>
            <pc:docMk/>
            <pc:sldMk cId="1008550127" sldId="424"/>
            <ac:spMk id="3" creationId="{C19C4DE5-8A3A-8047-BEF8-F810B6E70CE5}"/>
          </ac:spMkLst>
        </pc:spChg>
      </pc:sldChg>
    </pc:docChg>
  </pc:docChgLst>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dirty="0" err="1"/>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CIPD Festival of Work 2024</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London </a:t>
            </a:r>
          </a:p>
          <a:p>
            <a:pPr lvl="2"/>
            <a:endParaRPr lang="en-US" dirty="0"/>
          </a:p>
          <a:p>
            <a:pPr lvl="2"/>
            <a:r>
              <a:rPr lang="en-US" dirty="0"/>
              <a:t>Date</a:t>
            </a:r>
          </a:p>
          <a:p>
            <a:r>
              <a:rPr lang="en-US" dirty="0"/>
              <a:t>12.06. – 13.06.2024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5.200 £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E5ANVVFT7P3C-186825710-145884</_dlc_DocId>
    <_dlc_DocIdUrl xmlns="f6bf4d45-3737-4dd7-8c3d-f4821160fd34">
      <Url>https://xcloud.sharepoint.com/sites/MA/_layouts/15/DocIdRedir.aspx?ID=E5ANVVFT7P3C-186825710-145884</Url>
      <Description>E5ANVVFT7P3C-186825710-145884</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Props1.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2.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3.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583</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CIPD Festival of Work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2024-04-16T12:22:18Z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1e43f382-2e80-431b-a48c-7c62b3955316</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