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ink/ink7.xml" ContentType="application/inkml+xml"/>
  <Override PartName="/ppt/ink/ink8.xml" ContentType="application/inkml+xml"/>
  <Override PartName="/ppt/ink/ink9.xml" ContentType="application/inkml+xml"/>
  <Override PartName="/ppt/ink/ink10.xml" ContentType="application/inkml+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5"/>
    <p:sldMasterId id="2147483781" r:id="rId6"/>
    <p:sldMasterId id="2147484349" r:id="rId7"/>
    <p:sldMasterId id="2147484370" r:id="rId8"/>
    <p:sldMasterId id="2147483734" r:id="rId9"/>
    <p:sldMasterId id="2147484252" r:id="rId10"/>
    <p:sldMasterId id="2147483819" r:id="rId11"/>
    <p:sldMasterId id="2147484337" r:id="rId12"/>
    <p:sldMasterId id="2147483736" r:id="rId13"/>
    <p:sldMasterId id="2147483773" r:id="rId14"/>
    <p:sldMasterId id="2147483883" r:id="rId15"/>
    <p:sldMasterId id="2147483905" r:id="rId16"/>
    <p:sldMasterId id="2147484352" r:id="rId17"/>
    <p:sldMasterId id="2147484384" r:id="rId18"/>
    <p:sldMasterId id="2147484395" r:id="rId19"/>
    <p:sldMasterId id="2147484414" r:id="rId20"/>
  </p:sldMasterIdLst>
  <p:notesMasterIdLst>
    <p:notesMasterId r:id="rId32"/>
  </p:notesMasterIdLst>
  <p:handoutMasterIdLst>
    <p:handoutMasterId r:id="rId33"/>
  </p:handoutMasterIdLst>
  <p:sldIdLst>
    <p:sldId id="275" r:id="rId21"/>
    <p:sldId id="2076139191" r:id="rId22"/>
    <p:sldId id="397" r:id="rId23"/>
    <p:sldId id="399" r:id="rId24"/>
    <p:sldId id="393" r:id="rId25"/>
    <p:sldId id="413" r:id="rId26"/>
    <p:sldId id="415" r:id="rId27"/>
    <p:sldId id="419" r:id="rId28"/>
    <p:sldId id="421" r:id="rId29"/>
    <p:sldId id="423" r:id="rId30"/>
    <p:sldId id="424" r:id="rId3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102A59"/>
    <a:srgbClr val="1F54B1"/>
    <a:srgbClr val="00A400"/>
    <a:srgbClr val="6593E4"/>
    <a:srgbClr val="FFBF00"/>
    <a:srgbClr val="EBEBEB"/>
    <a:srgbClr val="FFFFFF"/>
    <a:srgbClr val="00A500"/>
    <a:srgbClr val="98B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79" d="100"/>
          <a:sy n="179" d="100"/>
        </p:scale>
        <p:origin x="84" y="108"/>
      </p:cViewPr>
      <p:guideLst>
        <p:guide orient="horz" pos="180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21" Type="http://schemas.openxmlformats.org/officeDocument/2006/relationships/slide" Target="slides/slide1.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us Lorey - Hubdrive.com" userId="472a1a07-c563-412f-861d-eed20bd8e491" providerId="ADAL" clId="{A112EE25-BA37-4981-BF7F-E843C4614DE2}"/>
    <pc:docChg chg="undo custSel addSld delSld modSld sldOrd">
      <pc:chgData name="Franziskus Lorey - Hubdrive.com" userId="472a1a07-c563-412f-861d-eed20bd8e491" providerId="ADAL" clId="{A112EE25-BA37-4981-BF7F-E843C4614DE2}" dt="2024-04-12T08:47:18.186" v="234" actId="3064"/>
      <pc:docMkLst>
        <pc:docMk/>
      </pc:docMkLst>
      <pc:sldChg chg="modSp mod modClrScheme chgLayout">
        <pc:chgData name="Franziskus Lorey - Hubdrive.com" userId="472a1a07-c563-412f-861d-eed20bd8e491" providerId="ADAL" clId="{A112EE25-BA37-4981-BF7F-E843C4614DE2}" dt="2024-04-12T08:46:48.165" v="229" actId="27636"/>
        <pc:sldMkLst>
          <pc:docMk/>
          <pc:sldMk cId="1487513273" sldId="275"/>
        </pc:sldMkLst>
        <pc:spChg chg="mod ord">
          <ac:chgData name="Franziskus Lorey - Hubdrive.com" userId="472a1a07-c563-412f-861d-eed20bd8e491" providerId="ADAL" clId="{A112EE25-BA37-4981-BF7F-E843C4614DE2}" dt="2024-04-12T08:46:42.267" v="227" actId="404"/>
          <ac:spMkLst>
            <pc:docMk/>
            <pc:sldMk cId="1487513273" sldId="275"/>
            <ac:spMk id="4" creationId="{0D283FAC-DC07-EEC1-2989-C5E8A7190FF9}"/>
          </ac:spMkLst>
        </pc:spChg>
        <pc:spChg chg="mod ord">
          <ac:chgData name="Franziskus Lorey - Hubdrive.com" userId="472a1a07-c563-412f-861d-eed20bd8e491" providerId="ADAL" clId="{A112EE25-BA37-4981-BF7F-E843C4614DE2}" dt="2024-04-12T08:46:48.165" v="229" actId="27636"/>
          <ac:spMkLst>
            <pc:docMk/>
            <pc:sldMk cId="1487513273" sldId="275"/>
            <ac:spMk id="5" creationId="{60374EF3-704A-5E00-9818-BD36F861EAB3}"/>
          </ac:spMkLst>
        </pc:spChg>
      </pc:sldChg>
      <pc:sldChg chg="modSp mod">
        <pc:chgData name="Franziskus Lorey - Hubdrive.com" userId="472a1a07-c563-412f-861d-eed20bd8e491" providerId="ADAL" clId="{A112EE25-BA37-4981-BF7F-E843C4614DE2}" dt="2024-04-12T08:44:33.052" v="207" actId="3064"/>
        <pc:sldMkLst>
          <pc:docMk/>
          <pc:sldMk cId="2640776086" sldId="415"/>
        </pc:sldMkLst>
        <pc:spChg chg="mod">
          <ac:chgData name="Franziskus Lorey - Hubdrive.com" userId="472a1a07-c563-412f-861d-eed20bd8e491" providerId="ADAL" clId="{A112EE25-BA37-4981-BF7F-E843C4614DE2}" dt="2024-04-12T08:32:02.013" v="19" actId="21"/>
          <ac:spMkLst>
            <pc:docMk/>
            <pc:sldMk cId="2640776086" sldId="415"/>
            <ac:spMk id="5" creationId="{0403129A-74F3-9A71-2A9A-29EE65D5B81A}"/>
          </ac:spMkLst>
        </pc:spChg>
        <pc:spChg chg="mod">
          <ac:chgData name="Franziskus Lorey - Hubdrive.com" userId="472a1a07-c563-412f-861d-eed20bd8e491" providerId="ADAL" clId="{A112EE25-BA37-4981-BF7F-E843C4614DE2}" dt="2024-04-12T08:44:33.052" v="207" actId="3064"/>
          <ac:spMkLst>
            <pc:docMk/>
            <pc:sldMk cId="2640776086" sldId="415"/>
            <ac:spMk id="6" creationId="{B350C3D5-F3B3-C5A2-1DB3-9636B6A9A1AD}"/>
          </ac:spMkLst>
        </pc:spChg>
        <pc:spChg chg="mod">
          <ac:chgData name="Franziskus Lorey - Hubdrive.com" userId="472a1a07-c563-412f-861d-eed20bd8e491" providerId="ADAL" clId="{A112EE25-BA37-4981-BF7F-E843C4614DE2}" dt="2024-04-12T08:43:47.703" v="185" actId="14100"/>
          <ac:spMkLst>
            <pc:docMk/>
            <pc:sldMk cId="2640776086" sldId="415"/>
            <ac:spMk id="7" creationId="{FC954519-9DF7-5002-AF4C-BC962FCF1977}"/>
          </ac:spMkLst>
        </pc:spChg>
        <pc:spChg chg="mod">
          <ac:chgData name="Franziskus Lorey - Hubdrive.com" userId="472a1a07-c563-412f-861d-eed20bd8e491" providerId="ADAL" clId="{A112EE25-BA37-4981-BF7F-E843C4614DE2}" dt="2024-04-12T08:44:33.052" v="207" actId="3064"/>
          <ac:spMkLst>
            <pc:docMk/>
            <pc:sldMk cId="2640776086" sldId="415"/>
            <ac:spMk id="9" creationId="{AEED71E6-2526-23C0-CDFB-F53DFB827AD3}"/>
          </ac:spMkLst>
        </pc:spChg>
        <pc:spChg chg="mod">
          <ac:chgData name="Franziskus Lorey - Hubdrive.com" userId="472a1a07-c563-412f-861d-eed20bd8e491" providerId="ADAL" clId="{A112EE25-BA37-4981-BF7F-E843C4614DE2}" dt="2024-04-12T08:43:53.578" v="187" actId="14100"/>
          <ac:spMkLst>
            <pc:docMk/>
            <pc:sldMk cId="2640776086" sldId="415"/>
            <ac:spMk id="10" creationId="{DEE1954E-DF94-E9D8-45B2-F5F12D1934BC}"/>
          </ac:spMkLst>
        </pc:spChg>
        <pc:spChg chg="mod">
          <ac:chgData name="Franziskus Lorey - Hubdrive.com" userId="472a1a07-c563-412f-861d-eed20bd8e491" providerId="ADAL" clId="{A112EE25-BA37-4981-BF7F-E843C4614DE2}" dt="2024-04-12T08:44:33.052" v="207" actId="3064"/>
          <ac:spMkLst>
            <pc:docMk/>
            <pc:sldMk cId="2640776086" sldId="415"/>
            <ac:spMk id="11" creationId="{AEC45286-BE1C-EA35-5506-17136365AC22}"/>
          </ac:spMkLst>
        </pc:spChg>
        <pc:spChg chg="mod">
          <ac:chgData name="Franziskus Lorey - Hubdrive.com" userId="472a1a07-c563-412f-861d-eed20bd8e491" providerId="ADAL" clId="{A112EE25-BA37-4981-BF7F-E843C4614DE2}" dt="2024-04-12T08:44:00.087" v="189" actId="14100"/>
          <ac:spMkLst>
            <pc:docMk/>
            <pc:sldMk cId="2640776086" sldId="415"/>
            <ac:spMk id="12" creationId="{807E43B9-60CF-64D2-83D3-8D3FD028C829}"/>
          </ac:spMkLst>
        </pc:spChg>
        <pc:spChg chg="mod">
          <ac:chgData name="Franziskus Lorey - Hubdrive.com" userId="472a1a07-c563-412f-861d-eed20bd8e491" providerId="ADAL" clId="{A112EE25-BA37-4981-BF7F-E843C4614DE2}" dt="2024-04-12T08:44:33.052" v="207" actId="3064"/>
          <ac:spMkLst>
            <pc:docMk/>
            <pc:sldMk cId="2640776086" sldId="415"/>
            <ac:spMk id="13" creationId="{03371549-198B-ECE1-C9D9-E054405D240F}"/>
          </ac:spMkLst>
        </pc:spChg>
        <pc:spChg chg="mod">
          <ac:chgData name="Franziskus Lorey - Hubdrive.com" userId="472a1a07-c563-412f-861d-eed20bd8e491" providerId="ADAL" clId="{A112EE25-BA37-4981-BF7F-E843C4614DE2}" dt="2024-04-12T08:44:03.539" v="191" actId="14100"/>
          <ac:spMkLst>
            <pc:docMk/>
            <pc:sldMk cId="2640776086" sldId="415"/>
            <ac:spMk id="14" creationId="{5A1FA490-C688-801A-C37B-30C75A2838A4}"/>
          </ac:spMkLst>
        </pc:spChg>
        <pc:spChg chg="mod">
          <ac:chgData name="Franziskus Lorey - Hubdrive.com" userId="472a1a07-c563-412f-861d-eed20bd8e491" providerId="ADAL" clId="{A112EE25-BA37-4981-BF7F-E843C4614DE2}" dt="2024-04-12T08:44:33.052" v="207" actId="3064"/>
          <ac:spMkLst>
            <pc:docMk/>
            <pc:sldMk cId="2640776086" sldId="415"/>
            <ac:spMk id="15" creationId="{FCF59D57-5558-BF20-9461-E43DF0CF8536}"/>
          </ac:spMkLst>
        </pc:spChg>
        <pc:spChg chg="mod">
          <ac:chgData name="Franziskus Lorey - Hubdrive.com" userId="472a1a07-c563-412f-861d-eed20bd8e491" providerId="ADAL" clId="{A112EE25-BA37-4981-BF7F-E843C4614DE2}" dt="2024-04-12T08:44:13.331" v="194" actId="14100"/>
          <ac:spMkLst>
            <pc:docMk/>
            <pc:sldMk cId="2640776086" sldId="415"/>
            <ac:spMk id="16" creationId="{7BFD5A1C-2139-550F-9C51-ED341952173A}"/>
          </ac:spMkLst>
        </pc:spChg>
      </pc:sldChg>
      <pc:sldChg chg="del">
        <pc:chgData name="Franziskus Lorey - Hubdrive.com" userId="472a1a07-c563-412f-861d-eed20bd8e491" providerId="ADAL" clId="{A112EE25-BA37-4981-BF7F-E843C4614DE2}" dt="2024-04-12T08:31:49.696" v="18" actId="47"/>
        <pc:sldMkLst>
          <pc:docMk/>
          <pc:sldMk cId="957093340" sldId="416"/>
        </pc:sldMkLst>
      </pc:sldChg>
      <pc:sldChg chg="modSp del mod">
        <pc:chgData name="Franziskus Lorey - Hubdrive.com" userId="472a1a07-c563-412f-861d-eed20bd8e491" providerId="ADAL" clId="{A112EE25-BA37-4981-BF7F-E843C4614DE2}" dt="2024-04-12T08:45:17.175" v="209" actId="47"/>
        <pc:sldMkLst>
          <pc:docMk/>
          <pc:sldMk cId="622164607" sldId="422"/>
        </pc:sldMkLst>
        <pc:spChg chg="mod">
          <ac:chgData name="Franziskus Lorey - Hubdrive.com" userId="472a1a07-c563-412f-861d-eed20bd8e491" providerId="ADAL" clId="{A112EE25-BA37-4981-BF7F-E843C4614DE2}" dt="2024-04-12T08:45:14.914" v="208" actId="21"/>
          <ac:spMkLst>
            <pc:docMk/>
            <pc:sldMk cId="622164607" sldId="422"/>
            <ac:spMk id="4" creationId="{C5DA4BCC-45EA-894C-79BF-EABF85B08D80}"/>
          </ac:spMkLst>
        </pc:spChg>
      </pc:sldChg>
      <pc:sldChg chg="addSp delSp modSp mod chgLayout">
        <pc:chgData name="Franziskus Lorey - Hubdrive.com" userId="472a1a07-c563-412f-861d-eed20bd8e491" providerId="ADAL" clId="{A112EE25-BA37-4981-BF7F-E843C4614DE2}" dt="2024-04-12T08:34:49.095" v="156" actId="12"/>
        <pc:sldMkLst>
          <pc:docMk/>
          <pc:sldMk cId="2858713514" sldId="423"/>
        </pc:sldMkLst>
        <pc:spChg chg="mod ord">
          <ac:chgData name="Franziskus Lorey - Hubdrive.com" userId="472a1a07-c563-412f-861d-eed20bd8e491" providerId="ADAL" clId="{A112EE25-BA37-4981-BF7F-E843C4614DE2}" dt="2024-04-12T08:34:31.537" v="150" actId="6264"/>
          <ac:spMkLst>
            <pc:docMk/>
            <pc:sldMk cId="2858713514" sldId="423"/>
            <ac:spMk id="2" creationId="{2CA86D01-0F8B-C915-F880-BF3666C85021}"/>
          </ac:spMkLst>
        </pc:spChg>
        <pc:spChg chg="mod ord">
          <ac:chgData name="Franziskus Lorey - Hubdrive.com" userId="472a1a07-c563-412f-861d-eed20bd8e491" providerId="ADAL" clId="{A112EE25-BA37-4981-BF7F-E843C4614DE2}" dt="2024-04-12T08:34:49.095" v="156" actId="12"/>
          <ac:spMkLst>
            <pc:docMk/>
            <pc:sldMk cId="2858713514" sldId="423"/>
            <ac:spMk id="3" creationId="{49CAC42E-63CB-B001-84E7-3AD90D124E39}"/>
          </ac:spMkLst>
        </pc:spChg>
        <pc:spChg chg="add del mod">
          <ac:chgData name="Franziskus Lorey - Hubdrive.com" userId="472a1a07-c563-412f-861d-eed20bd8e491" providerId="ADAL" clId="{A112EE25-BA37-4981-BF7F-E843C4614DE2}" dt="2024-04-12T08:34:31.537" v="150" actId="6264"/>
          <ac:spMkLst>
            <pc:docMk/>
            <pc:sldMk cId="2858713514" sldId="423"/>
            <ac:spMk id="4" creationId="{AC2A0783-C709-09CA-14E4-D7DF90D199A3}"/>
          </ac:spMkLst>
        </pc:spChg>
        <pc:spChg chg="add del mod">
          <ac:chgData name="Franziskus Lorey - Hubdrive.com" userId="472a1a07-c563-412f-861d-eed20bd8e491" providerId="ADAL" clId="{A112EE25-BA37-4981-BF7F-E843C4614DE2}" dt="2024-04-12T08:34:31.537" v="150" actId="6264"/>
          <ac:spMkLst>
            <pc:docMk/>
            <pc:sldMk cId="2858713514" sldId="423"/>
            <ac:spMk id="5" creationId="{FF5FF5C9-C1DB-DDAE-1528-185DF292E808}"/>
          </ac:spMkLst>
        </pc:spChg>
      </pc:sldChg>
      <pc:sldChg chg="modSp new mod">
        <pc:chgData name="Franziskus Lorey - Hubdrive.com" userId="472a1a07-c563-412f-861d-eed20bd8e491" providerId="ADAL" clId="{A112EE25-BA37-4981-BF7F-E843C4614DE2}" dt="2024-04-12T08:33:46.253" v="141" actId="20577"/>
        <pc:sldMkLst>
          <pc:docMk/>
          <pc:sldMk cId="1008550127" sldId="424"/>
        </pc:sldMkLst>
        <pc:spChg chg="mod">
          <ac:chgData name="Franziskus Lorey - Hubdrive.com" userId="472a1a07-c563-412f-861d-eed20bd8e491" providerId="ADAL" clId="{A112EE25-BA37-4981-BF7F-E843C4614DE2}" dt="2024-04-12T08:32:18.368" v="68" actId="20577"/>
          <ac:spMkLst>
            <pc:docMk/>
            <pc:sldMk cId="1008550127" sldId="424"/>
            <ac:spMk id="2" creationId="{26771F37-E263-D5BB-8440-367FA28667D6}"/>
          </ac:spMkLst>
        </pc:spChg>
        <pc:spChg chg="mod">
          <ac:chgData name="Franziskus Lorey - Hubdrive.com" userId="472a1a07-c563-412f-861d-eed20bd8e491" providerId="ADAL" clId="{A112EE25-BA37-4981-BF7F-E843C4614DE2}" dt="2024-04-12T08:33:46.253" v="141" actId="20577"/>
          <ac:spMkLst>
            <pc:docMk/>
            <pc:sldMk cId="1008550127" sldId="424"/>
            <ac:spMk id="3" creationId="{C19C4DE5-8A3A-8047-BEF8-F810B6E70CE5}"/>
          </ac:spMkLst>
        </pc:spChg>
      </pc:sldChg>
      <pc:sldChg chg="modSp mod ord">
        <pc:chgData name="Franziskus Lorey - Hubdrive.com" userId="472a1a07-c563-412f-861d-eed20bd8e491" providerId="ADAL" clId="{A112EE25-BA37-4981-BF7F-E843C4614DE2}" dt="2024-04-12T08:47:18.186" v="234" actId="3064"/>
        <pc:sldMkLst>
          <pc:docMk/>
          <pc:sldMk cId="1999230934" sldId="2076139191"/>
        </pc:sldMkLst>
        <pc:spChg chg="mod">
          <ac:chgData name="Franziskus Lorey - Hubdrive.com" userId="472a1a07-c563-412f-861d-eed20bd8e491" providerId="ADAL" clId="{A112EE25-BA37-4981-BF7F-E843C4614DE2}" dt="2024-04-12T08:47:18.186" v="234" actId="3064"/>
          <ac:spMkLst>
            <pc:docMk/>
            <pc:sldMk cId="1999230934" sldId="2076139191"/>
            <ac:spMk id="13" creationId="{BA975055-576B-8DBA-67EC-F4B44F782AD7}"/>
          </ac:spMkLst>
        </pc:spChg>
      </pc:sldChg>
    </pc:docChg>
  </pc:docChgLst>
  <pc:docChgLst>
    <pc:chgData name="Margaritta Kaucher - Hubdrive.com" userId="48736c85-586d-481f-b02b-800e520d174d" providerId="ADAL" clId="{33188050-4156-4E6B-9B78-E0C06A2AE364}"/>
    <pc:docChg chg="custSel modSld">
      <pc:chgData name="Margaritta Kaucher - Hubdrive.com" userId="48736c85-586d-481f-b02b-800e520d174d" providerId="ADAL" clId="{33188050-4156-4E6B-9B78-E0C06A2AE364}" dt="2024-04-16T09:57:17.027" v="151" actId="20577"/>
      <pc:docMkLst>
        <pc:docMk/>
      </pc:docMkLst>
      <pc:sldChg chg="modSp mod">
        <pc:chgData name="Margaritta Kaucher - Hubdrive.com" userId="48736c85-586d-481f-b02b-800e520d174d" providerId="ADAL" clId="{33188050-4156-4E6B-9B78-E0C06A2AE364}" dt="2024-04-16T08:15:16.839" v="0" actId="20577"/>
        <pc:sldMkLst>
          <pc:docMk/>
          <pc:sldMk cId="2858713514" sldId="423"/>
        </pc:sldMkLst>
        <pc:spChg chg="mod">
          <ac:chgData name="Margaritta Kaucher - Hubdrive.com" userId="48736c85-586d-481f-b02b-800e520d174d" providerId="ADAL" clId="{33188050-4156-4E6B-9B78-E0C06A2AE364}" dt="2024-04-16T08:15:16.839" v="0" actId="20577"/>
          <ac:spMkLst>
            <pc:docMk/>
            <pc:sldMk cId="2858713514" sldId="423"/>
            <ac:spMk id="3" creationId="{49CAC42E-63CB-B001-84E7-3AD90D124E39}"/>
          </ac:spMkLst>
        </pc:spChg>
      </pc:sldChg>
      <pc:sldChg chg="modSp mod">
        <pc:chgData name="Margaritta Kaucher - Hubdrive.com" userId="48736c85-586d-481f-b02b-800e520d174d" providerId="ADAL" clId="{33188050-4156-4E6B-9B78-E0C06A2AE364}" dt="2024-04-16T09:57:17.027" v="151" actId="20577"/>
        <pc:sldMkLst>
          <pc:docMk/>
          <pc:sldMk cId="1008550127" sldId="424"/>
        </pc:sldMkLst>
        <pc:spChg chg="mod">
          <ac:chgData name="Margaritta Kaucher - Hubdrive.com" userId="48736c85-586d-481f-b02b-800e520d174d" providerId="ADAL" clId="{33188050-4156-4E6B-9B78-E0C06A2AE364}" dt="2024-04-16T09:45:10.887" v="138" actId="20577"/>
          <ac:spMkLst>
            <pc:docMk/>
            <pc:sldMk cId="1008550127" sldId="424"/>
            <ac:spMk id="2" creationId="{26771F37-E263-D5BB-8440-367FA28667D6}"/>
          </ac:spMkLst>
        </pc:spChg>
        <pc:spChg chg="mod">
          <ac:chgData name="Margaritta Kaucher - Hubdrive.com" userId="48736c85-586d-481f-b02b-800e520d174d" providerId="ADAL" clId="{33188050-4156-4E6B-9B78-E0C06A2AE364}" dt="2024-04-16T09:57:17.027" v="151" actId="20577"/>
          <ac:spMkLst>
            <pc:docMk/>
            <pc:sldMk cId="1008550127" sldId="424"/>
            <ac:spMk id="3" creationId="{C19C4DE5-8A3A-8047-BEF8-F810B6E70CE5}"/>
          </ac:spMkLst>
        </pc:spChg>
      </pc:sldChg>
    </pc:docChg>
  </pc:docChgLst>
  <pc:docChgLst>
    <pc:chgData name="Maximilian Ziegler - Hubdrive.com" userId="0760c5b8-a872-4220-92f3-b46e7cb2597a" providerId="ADAL" clId="{235209B1-20C5-4041-B33E-FA9B05EAA01C}"/>
    <pc:docChg chg="undo custSel modSld">
      <pc:chgData name="Maximilian Ziegler - Hubdrive.com" userId="0760c5b8-a872-4220-92f3-b46e7cb2597a" providerId="ADAL" clId="{235209B1-20C5-4041-B33E-FA9B05EAA01C}" dt="2024-03-28T10:07:48.338" v="77"/>
      <pc:docMkLst>
        <pc:docMk/>
      </pc:docMkLst>
      <pc:sldChg chg="addSp delSp modSp mod modClrScheme chgLayout">
        <pc:chgData name="Maximilian Ziegler - Hubdrive.com" userId="0760c5b8-a872-4220-92f3-b46e7cb2597a" providerId="ADAL" clId="{235209B1-20C5-4041-B33E-FA9B05EAA01C}" dt="2024-03-28T10:07:48.338" v="77"/>
        <pc:sldMkLst>
          <pc:docMk/>
          <pc:sldMk cId="957093340" sldId="416"/>
        </pc:sldMkLst>
        <pc:spChg chg="mod">
          <ac:chgData name="Maximilian Ziegler - Hubdrive.com" userId="0760c5b8-a872-4220-92f3-b46e7cb2597a" providerId="ADAL" clId="{235209B1-20C5-4041-B33E-FA9B05EAA01C}" dt="2024-03-28T10:06:49.821" v="11" actId="26606"/>
          <ac:spMkLst>
            <pc:docMk/>
            <pc:sldMk cId="957093340" sldId="416"/>
            <ac:spMk id="15" creationId="{19F6D688-8689-ADB8-1029-95C29B51F02C}"/>
          </ac:spMkLst>
        </pc:spChg>
        <pc:spChg chg="add del mod">
          <ac:chgData name="Maximilian Ziegler - Hubdrive.com" userId="0760c5b8-a872-4220-92f3-b46e7cb2597a" providerId="ADAL" clId="{235209B1-20C5-4041-B33E-FA9B05EAA01C}" dt="2024-03-28T10:06:36.615" v="9" actId="26606"/>
          <ac:spMkLst>
            <pc:docMk/>
            <pc:sldMk cId="957093340" sldId="416"/>
            <ac:spMk id="20" creationId="{38277D64-C7FA-9F2E-626D-8561B64AFEFB}"/>
          </ac:spMkLst>
        </pc:spChg>
        <pc:spChg chg="add del mod">
          <ac:chgData name="Maximilian Ziegler - Hubdrive.com" userId="0760c5b8-a872-4220-92f3-b46e7cb2597a" providerId="ADAL" clId="{235209B1-20C5-4041-B33E-FA9B05EAA01C}" dt="2024-03-28T10:06:49.821" v="11" actId="26606"/>
          <ac:spMkLst>
            <pc:docMk/>
            <pc:sldMk cId="957093340" sldId="416"/>
            <ac:spMk id="22" creationId="{ED85EC48-28E0-3B40-37DC-32B4EF8DF652}"/>
          </ac:spMkLst>
        </pc:spChg>
        <pc:spChg chg="add del mod">
          <ac:chgData name="Maximilian Ziegler - Hubdrive.com" userId="0760c5b8-a872-4220-92f3-b46e7cb2597a" providerId="ADAL" clId="{235209B1-20C5-4041-B33E-FA9B05EAA01C}" dt="2024-03-28T10:06:49.821" v="11" actId="26606"/>
          <ac:spMkLst>
            <pc:docMk/>
            <pc:sldMk cId="957093340" sldId="416"/>
            <ac:spMk id="23" creationId="{FCFA4195-999A-AEEF-E919-3B06685A0238}"/>
          </ac:spMkLst>
        </pc:spChg>
        <pc:picChg chg="add mod ord">
          <ac:chgData name="Maximilian Ziegler - Hubdrive.com" userId="0760c5b8-a872-4220-92f3-b46e7cb2597a" providerId="ADAL" clId="{235209B1-20C5-4041-B33E-FA9B05EAA01C}" dt="2024-03-28T10:06:49.821" v="11" actId="26606"/>
          <ac:picMkLst>
            <pc:docMk/>
            <pc:sldMk cId="957093340" sldId="416"/>
            <ac:picMk id="2" creationId="{3B7C3199-6EB3-37CD-E317-EE22CD697D5B}"/>
          </ac:picMkLst>
        </pc:picChg>
        <pc:picChg chg="add mod">
          <ac:chgData name="Maximilian Ziegler - Hubdrive.com" userId="0760c5b8-a872-4220-92f3-b46e7cb2597a" providerId="ADAL" clId="{235209B1-20C5-4041-B33E-FA9B05EAA01C}" dt="2024-03-28T10:07:48.338" v="77"/>
          <ac:picMkLst>
            <pc:docMk/>
            <pc:sldMk cId="957093340" sldId="416"/>
            <ac:picMk id="3" creationId="{3BDB6283-9F25-1EF5-6832-8DF81C46BA5C}"/>
          </ac:picMkLst>
        </pc:picChg>
        <pc:picChg chg="del">
          <ac:chgData name="Maximilian Ziegler - Hubdrive.com" userId="0760c5b8-a872-4220-92f3-b46e7cb2597a" providerId="ADAL" clId="{235209B1-20C5-4041-B33E-FA9B05EAA01C}" dt="2024-03-28T10:05:52.701" v="4" actId="478"/>
          <ac:picMkLst>
            <pc:docMk/>
            <pc:sldMk cId="957093340" sldId="416"/>
            <ac:picMk id="17" creationId="{EA42BCDA-35C9-40AD-A544-EFCB3584E579}"/>
          </ac:picMkLst>
        </pc:picChg>
      </pc:sldChg>
      <pc:sldChg chg="addSp delSp modSp mod">
        <pc:chgData name="Maximilian Ziegler - Hubdrive.com" userId="0760c5b8-a872-4220-92f3-b46e7cb2597a" providerId="ADAL" clId="{235209B1-20C5-4041-B33E-FA9B05EAA01C}" dt="2024-03-28T10:05:40.474" v="3"/>
        <pc:sldMkLst>
          <pc:docMk/>
          <pc:sldMk cId="486134940" sldId="419"/>
        </pc:sldMkLst>
        <pc:spChg chg="add del mod">
          <ac:chgData name="Maximilian Ziegler - Hubdrive.com" userId="0760c5b8-a872-4220-92f3-b46e7cb2597a" providerId="ADAL" clId="{235209B1-20C5-4041-B33E-FA9B05EAA01C}" dt="2024-03-28T10:05:30.361" v="2" actId="21"/>
          <ac:spMkLst>
            <pc:docMk/>
            <pc:sldMk cId="486134940" sldId="419"/>
            <ac:spMk id="4" creationId="{3DB2C86D-D938-B438-5144-BCB76A36F1DC}"/>
          </ac:spMkLst>
        </pc:spChg>
        <pc:graphicFrameChg chg="del">
          <ac:chgData name="Maximilian Ziegler - Hubdrive.com" userId="0760c5b8-a872-4220-92f3-b46e7cb2597a" providerId="ADAL" clId="{235209B1-20C5-4041-B33E-FA9B05EAA01C}" dt="2024-03-28T10:05:22.587" v="0" actId="478"/>
          <ac:graphicFrameMkLst>
            <pc:docMk/>
            <pc:sldMk cId="486134940" sldId="419"/>
            <ac:graphicFrameMk id="2" creationId="{51FC5F15-2BAF-D397-3D6B-3EB462DC447C}"/>
          </ac:graphicFrameMkLst>
        </pc:graphicFrameChg>
        <pc:graphicFrameChg chg="add mod">
          <ac:chgData name="Maximilian Ziegler - Hubdrive.com" userId="0760c5b8-a872-4220-92f3-b46e7cb2597a" providerId="ADAL" clId="{235209B1-20C5-4041-B33E-FA9B05EAA01C}" dt="2024-03-28T10:05:23.671" v="1"/>
          <ac:graphicFrameMkLst>
            <pc:docMk/>
            <pc:sldMk cId="486134940" sldId="419"/>
            <ac:graphicFrameMk id="5" creationId="{0FF346C3-8A88-9297-578B-02A46AAE34B7}"/>
          </ac:graphicFrameMkLst>
        </pc:graphicFrameChg>
        <pc:picChg chg="add mod">
          <ac:chgData name="Maximilian Ziegler - Hubdrive.com" userId="0760c5b8-a872-4220-92f3-b46e7cb2597a" providerId="ADAL" clId="{235209B1-20C5-4041-B33E-FA9B05EAA01C}" dt="2024-03-28T10:05:40.474" v="3"/>
          <ac:picMkLst>
            <pc:docMk/>
            <pc:sldMk cId="486134940" sldId="419"/>
            <ac:picMk id="6" creationId="{04EAD04F-574D-B501-02AC-305489F02AD7}"/>
          </ac:picMkLst>
        </pc:picChg>
        <pc:picChg chg="add mod">
          <ac:chgData name="Maximilian Ziegler - Hubdrive.com" userId="0760c5b8-a872-4220-92f3-b46e7cb2597a" providerId="ADAL" clId="{235209B1-20C5-4041-B33E-FA9B05EAA01C}" dt="2024-03-28T10:05:40.474" v="3"/>
          <ac:picMkLst>
            <pc:docMk/>
            <pc:sldMk cId="486134940" sldId="419"/>
            <ac:picMk id="7" creationId="{107FC403-5FBD-2B56-55D5-326742F33EC5}"/>
          </ac:picMkLst>
        </pc:picChg>
        <pc:picChg chg="add mod">
          <ac:chgData name="Maximilian Ziegler - Hubdrive.com" userId="0760c5b8-a872-4220-92f3-b46e7cb2597a" providerId="ADAL" clId="{235209B1-20C5-4041-B33E-FA9B05EAA01C}" dt="2024-03-28T10:05:40.474" v="3"/>
          <ac:picMkLst>
            <pc:docMk/>
            <pc:sldMk cId="486134940" sldId="419"/>
            <ac:picMk id="8" creationId="{EA65440B-137D-D2CD-0433-B74C0AD2B3C4}"/>
          </ac:picMkLst>
        </pc:picChg>
        <pc:picChg chg="add mod">
          <ac:chgData name="Maximilian Ziegler - Hubdrive.com" userId="0760c5b8-a872-4220-92f3-b46e7cb2597a" providerId="ADAL" clId="{235209B1-20C5-4041-B33E-FA9B05EAA01C}" dt="2024-03-28T10:05:40.474" v="3"/>
          <ac:picMkLst>
            <pc:docMk/>
            <pc:sldMk cId="486134940" sldId="419"/>
            <ac:picMk id="9" creationId="{28F4ECBE-A319-A159-4791-D79E21C4F90F}"/>
          </ac:picMkLst>
        </pc:picChg>
      </pc:sldChg>
    </pc:docChg>
  </pc:docChgLst>
  <pc:docChgLst>
    <pc:chgData name="Holger Tangermann - HR for Dynamics" userId="3b683711-845f-4ec7-a123-4a578c0c36ad" providerId="ADAL" clId="{567B7D91-08F3-4E9A-A67C-A63346A7BD6E}"/>
    <pc:docChg chg="undo custSel addSld delSld modSld sldOrd">
      <pc:chgData name="Holger Tangermann - HR for Dynamics" userId="3b683711-845f-4ec7-a123-4a578c0c36ad" providerId="ADAL" clId="{567B7D91-08F3-4E9A-A67C-A63346A7BD6E}" dt="2024-04-10T14:26:43.607" v="1416" actId="20577"/>
      <pc:docMkLst>
        <pc:docMk/>
      </pc:docMkLst>
      <pc:sldChg chg="addSp delSp modSp mod">
        <pc:chgData name="Holger Tangermann - HR for Dynamics" userId="3b683711-845f-4ec7-a123-4a578c0c36ad" providerId="ADAL" clId="{567B7D91-08F3-4E9A-A67C-A63346A7BD6E}" dt="2024-03-27T16:15:01.404" v="52" actId="1076"/>
        <pc:sldMkLst>
          <pc:docMk/>
          <pc:sldMk cId="2022291450" sldId="413"/>
        </pc:sldMkLst>
        <pc:spChg chg="mod">
          <ac:chgData name="Holger Tangermann - HR for Dynamics" userId="3b683711-845f-4ec7-a123-4a578c0c36ad" providerId="ADAL" clId="{567B7D91-08F3-4E9A-A67C-A63346A7BD6E}" dt="2024-03-27T16:15:01.404" v="52" actId="1076"/>
          <ac:spMkLst>
            <pc:docMk/>
            <pc:sldMk cId="2022291450" sldId="413"/>
            <ac:spMk id="8" creationId="{E4A6BF7C-F437-9783-DBC5-CBA14ABE72FF}"/>
          </ac:spMkLst>
        </pc:spChg>
        <pc:spChg chg="mod">
          <ac:chgData name="Holger Tangermann - HR for Dynamics" userId="3b683711-845f-4ec7-a123-4a578c0c36ad" providerId="ADAL" clId="{567B7D91-08F3-4E9A-A67C-A63346A7BD6E}" dt="2024-03-27T16:15:01.404" v="52" actId="1076"/>
          <ac:spMkLst>
            <pc:docMk/>
            <pc:sldMk cId="2022291450" sldId="413"/>
            <ac:spMk id="9" creationId="{259BE69D-1FB8-2FF1-2DE4-D63CA5F23F6A}"/>
          </ac:spMkLst>
        </pc:spChg>
        <pc:spChg chg="mod">
          <ac:chgData name="Holger Tangermann - HR for Dynamics" userId="3b683711-845f-4ec7-a123-4a578c0c36ad" providerId="ADAL" clId="{567B7D91-08F3-4E9A-A67C-A63346A7BD6E}" dt="2024-03-27T16:15:01.404" v="52" actId="1076"/>
          <ac:spMkLst>
            <pc:docMk/>
            <pc:sldMk cId="2022291450" sldId="413"/>
            <ac:spMk id="10" creationId="{7E035AEC-C364-368D-D5C3-02319F41CB10}"/>
          </ac:spMkLst>
        </pc:spChg>
        <pc:spChg chg="mod">
          <ac:chgData name="Holger Tangermann - HR for Dynamics" userId="3b683711-845f-4ec7-a123-4a578c0c36ad" providerId="ADAL" clId="{567B7D91-08F3-4E9A-A67C-A63346A7BD6E}" dt="2024-03-27T16:15:01.404" v="52" actId="1076"/>
          <ac:spMkLst>
            <pc:docMk/>
            <pc:sldMk cId="2022291450" sldId="413"/>
            <ac:spMk id="11" creationId="{25D1BC1B-71CD-79C4-9395-3DB43AF74999}"/>
          </ac:spMkLst>
        </pc:spChg>
        <pc:spChg chg="mod">
          <ac:chgData name="Holger Tangermann - HR for Dynamics" userId="3b683711-845f-4ec7-a123-4a578c0c36ad" providerId="ADAL" clId="{567B7D91-08F3-4E9A-A67C-A63346A7BD6E}" dt="2024-03-27T16:15:01.404" v="52" actId="1076"/>
          <ac:spMkLst>
            <pc:docMk/>
            <pc:sldMk cId="2022291450" sldId="413"/>
            <ac:spMk id="12" creationId="{21C4545C-0735-5C20-8AE1-09CBDD06CF73}"/>
          </ac:spMkLst>
        </pc:spChg>
        <pc:spChg chg="mod">
          <ac:chgData name="Holger Tangermann - HR for Dynamics" userId="3b683711-845f-4ec7-a123-4a578c0c36ad" providerId="ADAL" clId="{567B7D91-08F3-4E9A-A67C-A63346A7BD6E}" dt="2024-03-27T16:15:01.404" v="52" actId="1076"/>
          <ac:spMkLst>
            <pc:docMk/>
            <pc:sldMk cId="2022291450" sldId="413"/>
            <ac:spMk id="13" creationId="{80DDB76B-F655-AC9F-32A9-48116D635716}"/>
          </ac:spMkLst>
        </pc:spChg>
        <pc:spChg chg="mod">
          <ac:chgData name="Holger Tangermann - HR for Dynamics" userId="3b683711-845f-4ec7-a123-4a578c0c36ad" providerId="ADAL" clId="{567B7D91-08F3-4E9A-A67C-A63346A7BD6E}" dt="2024-03-27T16:15:01.404" v="52" actId="1076"/>
          <ac:spMkLst>
            <pc:docMk/>
            <pc:sldMk cId="2022291450" sldId="413"/>
            <ac:spMk id="14" creationId="{BDD64268-299F-B4B9-6DCD-2826EE0C4C25}"/>
          </ac:spMkLst>
        </pc:spChg>
        <pc:spChg chg="mod">
          <ac:chgData name="Holger Tangermann - HR for Dynamics" userId="3b683711-845f-4ec7-a123-4a578c0c36ad" providerId="ADAL" clId="{567B7D91-08F3-4E9A-A67C-A63346A7BD6E}" dt="2024-03-27T16:15:01.404" v="52" actId="1076"/>
          <ac:spMkLst>
            <pc:docMk/>
            <pc:sldMk cId="2022291450" sldId="413"/>
            <ac:spMk id="15" creationId="{A24D7596-D528-AF1E-60D7-F61F1EF5722D}"/>
          </ac:spMkLst>
        </pc:spChg>
        <pc:spChg chg="mod">
          <ac:chgData name="Holger Tangermann - HR for Dynamics" userId="3b683711-845f-4ec7-a123-4a578c0c36ad" providerId="ADAL" clId="{567B7D91-08F3-4E9A-A67C-A63346A7BD6E}" dt="2024-03-27T16:15:01.404" v="52" actId="1076"/>
          <ac:spMkLst>
            <pc:docMk/>
            <pc:sldMk cId="2022291450" sldId="413"/>
            <ac:spMk id="16" creationId="{726B564F-6927-05CD-61D9-6F99E2C9222A}"/>
          </ac:spMkLst>
        </pc:spChg>
        <pc:spChg chg="mod">
          <ac:chgData name="Holger Tangermann - HR for Dynamics" userId="3b683711-845f-4ec7-a123-4a578c0c36ad" providerId="ADAL" clId="{567B7D91-08F3-4E9A-A67C-A63346A7BD6E}" dt="2024-03-27T16:15:01.404" v="52" actId="1076"/>
          <ac:spMkLst>
            <pc:docMk/>
            <pc:sldMk cId="2022291450" sldId="413"/>
            <ac:spMk id="17" creationId="{FF94E21B-BA1E-E46C-8B85-8355068634F3}"/>
          </ac:spMkLst>
        </pc:spChg>
        <pc:spChg chg="mod">
          <ac:chgData name="Holger Tangermann - HR for Dynamics" userId="3b683711-845f-4ec7-a123-4a578c0c36ad" providerId="ADAL" clId="{567B7D91-08F3-4E9A-A67C-A63346A7BD6E}" dt="2024-03-27T16:15:01.404" v="52" actId="1076"/>
          <ac:spMkLst>
            <pc:docMk/>
            <pc:sldMk cId="2022291450" sldId="413"/>
            <ac:spMk id="18" creationId="{ADEFE9AB-888F-63A5-C37B-08FE57BA3C1E}"/>
          </ac:spMkLst>
        </pc:spChg>
        <pc:spChg chg="mod">
          <ac:chgData name="Holger Tangermann - HR for Dynamics" userId="3b683711-845f-4ec7-a123-4a578c0c36ad" providerId="ADAL" clId="{567B7D91-08F3-4E9A-A67C-A63346A7BD6E}" dt="2024-03-27T16:15:01.404" v="52" actId="1076"/>
          <ac:spMkLst>
            <pc:docMk/>
            <pc:sldMk cId="2022291450" sldId="413"/>
            <ac:spMk id="19" creationId="{A0DE02B3-2721-F18E-96BA-889C4327EDF5}"/>
          </ac:spMkLst>
        </pc:spChg>
        <pc:spChg chg="mod">
          <ac:chgData name="Holger Tangermann - HR for Dynamics" userId="3b683711-845f-4ec7-a123-4a578c0c36ad" providerId="ADAL" clId="{567B7D91-08F3-4E9A-A67C-A63346A7BD6E}" dt="2024-03-27T16:15:01.404" v="52" actId="1076"/>
          <ac:spMkLst>
            <pc:docMk/>
            <pc:sldMk cId="2022291450" sldId="413"/>
            <ac:spMk id="20" creationId="{2B7CC7EC-E7C3-E3EA-0134-E6236E160B6C}"/>
          </ac:spMkLst>
        </pc:spChg>
        <pc:grpChg chg="add del mod">
          <ac:chgData name="Holger Tangermann - HR for Dynamics" userId="3b683711-845f-4ec7-a123-4a578c0c36ad" providerId="ADAL" clId="{567B7D91-08F3-4E9A-A67C-A63346A7BD6E}" dt="2024-03-27T16:15:01.404" v="52" actId="1076"/>
          <ac:grpSpMkLst>
            <pc:docMk/>
            <pc:sldMk cId="2022291450" sldId="413"/>
            <ac:grpSpMk id="7" creationId="{17E71D9D-81EC-4DFE-9C5A-691036CE0D14}"/>
          </ac:grpSpMkLst>
        </pc:grpChg>
        <pc:grpChg chg="mod">
          <ac:chgData name="Holger Tangermann - HR for Dynamics" userId="3b683711-845f-4ec7-a123-4a578c0c36ad" providerId="ADAL" clId="{567B7D91-08F3-4E9A-A67C-A63346A7BD6E}" dt="2024-03-27T16:15:01.404" v="52" actId="1076"/>
          <ac:grpSpMkLst>
            <pc:docMk/>
            <pc:sldMk cId="2022291450" sldId="413"/>
            <ac:grpSpMk id="22" creationId="{38DD6EC0-230E-0685-D621-13E2C43E6A22}"/>
          </ac:grpSpMkLst>
        </pc:grpChg>
        <pc:grpChg chg="mod">
          <ac:chgData name="Holger Tangermann - HR for Dynamics" userId="3b683711-845f-4ec7-a123-4a578c0c36ad" providerId="ADAL" clId="{567B7D91-08F3-4E9A-A67C-A63346A7BD6E}" dt="2024-03-27T16:15:01.404" v="52" actId="1076"/>
          <ac:grpSpMkLst>
            <pc:docMk/>
            <pc:sldMk cId="2022291450" sldId="413"/>
            <ac:grpSpMk id="24" creationId="{22BF532A-317D-A645-6CDA-23AC730DB713}"/>
          </ac:grpSpMkLst>
        </pc:grpChg>
        <pc:picChg chg="mod">
          <ac:chgData name="Holger Tangermann - HR for Dynamics" userId="3b683711-845f-4ec7-a123-4a578c0c36ad" providerId="ADAL" clId="{567B7D91-08F3-4E9A-A67C-A63346A7BD6E}" dt="2024-03-27T16:15:01.404" v="52" actId="1076"/>
          <ac:picMkLst>
            <pc:docMk/>
            <pc:sldMk cId="2022291450" sldId="413"/>
            <ac:picMk id="21" creationId="{DE03AC15-1A9A-0C8B-65A3-DFBD089D0A1C}"/>
          </ac:picMkLst>
        </pc:picChg>
        <pc:picChg chg="mod">
          <ac:chgData name="Holger Tangermann - HR for Dynamics" userId="3b683711-845f-4ec7-a123-4a578c0c36ad" providerId="ADAL" clId="{567B7D91-08F3-4E9A-A67C-A63346A7BD6E}" dt="2024-03-27T16:15:01.404" v="52" actId="1076"/>
          <ac:picMkLst>
            <pc:docMk/>
            <pc:sldMk cId="2022291450" sldId="413"/>
            <ac:picMk id="23" creationId="{69302590-F3DB-9377-5D94-B49F38334B94}"/>
          </ac:picMkLst>
        </pc:picChg>
        <pc:picChg chg="mod">
          <ac:chgData name="Holger Tangermann - HR for Dynamics" userId="3b683711-845f-4ec7-a123-4a578c0c36ad" providerId="ADAL" clId="{567B7D91-08F3-4E9A-A67C-A63346A7BD6E}" dt="2024-03-27T16:15:01.404" v="52" actId="1076"/>
          <ac:picMkLst>
            <pc:docMk/>
            <pc:sldMk cId="2022291450" sldId="413"/>
            <ac:picMk id="25" creationId="{E60DB65D-C546-7057-F322-9664D3A792BB}"/>
          </ac:picMkLst>
        </pc:picChg>
        <pc:picChg chg="mod">
          <ac:chgData name="Holger Tangermann - HR for Dynamics" userId="3b683711-845f-4ec7-a123-4a578c0c36ad" providerId="ADAL" clId="{567B7D91-08F3-4E9A-A67C-A63346A7BD6E}" dt="2024-03-27T16:15:01.404" v="52" actId="1076"/>
          <ac:picMkLst>
            <pc:docMk/>
            <pc:sldMk cId="2022291450" sldId="413"/>
            <ac:picMk id="26" creationId="{A415E81B-83EF-5C40-3644-E1F8E8B88918}"/>
          </ac:picMkLst>
        </pc:picChg>
        <pc:picChg chg="mod">
          <ac:chgData name="Holger Tangermann - HR for Dynamics" userId="3b683711-845f-4ec7-a123-4a578c0c36ad" providerId="ADAL" clId="{567B7D91-08F3-4E9A-A67C-A63346A7BD6E}" dt="2024-03-27T16:15:01.404" v="52" actId="1076"/>
          <ac:picMkLst>
            <pc:docMk/>
            <pc:sldMk cId="2022291450" sldId="413"/>
            <ac:picMk id="27" creationId="{24D320DC-29F3-EAFE-0E13-473FEA59685A}"/>
          </ac:picMkLst>
        </pc:picChg>
        <pc:picChg chg="mod">
          <ac:chgData name="Holger Tangermann - HR for Dynamics" userId="3b683711-845f-4ec7-a123-4a578c0c36ad" providerId="ADAL" clId="{567B7D91-08F3-4E9A-A67C-A63346A7BD6E}" dt="2024-03-27T16:15:01.404" v="52" actId="1076"/>
          <ac:picMkLst>
            <pc:docMk/>
            <pc:sldMk cId="2022291450" sldId="413"/>
            <ac:picMk id="28" creationId="{C2B23BA1-4C9D-4D5C-18B7-B5B4DFEAD0B9}"/>
          </ac:picMkLst>
        </pc:picChg>
        <pc:picChg chg="del mod">
          <ac:chgData name="Holger Tangermann - HR for Dynamics" userId="3b683711-845f-4ec7-a123-4a578c0c36ad" providerId="ADAL" clId="{567B7D91-08F3-4E9A-A67C-A63346A7BD6E}" dt="2024-03-27T16:12:15.085" v="12" actId="478"/>
          <ac:picMkLst>
            <pc:docMk/>
            <pc:sldMk cId="2022291450" sldId="413"/>
            <ac:picMk id="29" creationId="{AFB41992-B5B4-E69F-9F4C-FD5D620FC1EB}"/>
          </ac:picMkLst>
        </pc:picChg>
        <pc:picChg chg="del mod">
          <ac:chgData name="Holger Tangermann - HR for Dynamics" userId="3b683711-845f-4ec7-a123-4a578c0c36ad" providerId="ADAL" clId="{567B7D91-08F3-4E9A-A67C-A63346A7BD6E}" dt="2024-03-27T16:11:56.844" v="6" actId="478"/>
          <ac:picMkLst>
            <pc:docMk/>
            <pc:sldMk cId="2022291450" sldId="413"/>
            <ac:picMk id="30" creationId="{68E0B27F-FE40-0203-6E1C-92627B6086D2}"/>
          </ac:picMkLst>
        </pc:picChg>
        <pc:picChg chg="mod">
          <ac:chgData name="Holger Tangermann - HR for Dynamics" userId="3b683711-845f-4ec7-a123-4a578c0c36ad" providerId="ADAL" clId="{567B7D91-08F3-4E9A-A67C-A63346A7BD6E}" dt="2024-03-27T16:15:01.404" v="52" actId="1076"/>
          <ac:picMkLst>
            <pc:docMk/>
            <pc:sldMk cId="2022291450" sldId="413"/>
            <ac:picMk id="31" creationId="{77AB9C57-1752-A637-718C-A5C6A5364CFF}"/>
          </ac:picMkLst>
        </pc:picChg>
        <pc:picChg chg="mod">
          <ac:chgData name="Holger Tangermann - HR for Dynamics" userId="3b683711-845f-4ec7-a123-4a578c0c36ad" providerId="ADAL" clId="{567B7D91-08F3-4E9A-A67C-A63346A7BD6E}" dt="2024-03-27T16:15:01.404" v="52" actId="1076"/>
          <ac:picMkLst>
            <pc:docMk/>
            <pc:sldMk cId="2022291450" sldId="413"/>
            <ac:picMk id="32" creationId="{AA1468F4-530D-294A-9251-93ADC5393982}"/>
          </ac:picMkLst>
        </pc:picChg>
        <pc:picChg chg="del mod">
          <ac:chgData name="Holger Tangermann - HR for Dynamics" userId="3b683711-845f-4ec7-a123-4a578c0c36ad" providerId="ADAL" clId="{567B7D91-08F3-4E9A-A67C-A63346A7BD6E}" dt="2024-03-27T16:11:59.641" v="7" actId="478"/>
          <ac:picMkLst>
            <pc:docMk/>
            <pc:sldMk cId="2022291450" sldId="413"/>
            <ac:picMk id="33" creationId="{D90FFC85-E0D0-06AB-4734-F2088F8E85CA}"/>
          </ac:picMkLst>
        </pc:picChg>
        <pc:picChg chg="mod">
          <ac:chgData name="Holger Tangermann - HR for Dynamics" userId="3b683711-845f-4ec7-a123-4a578c0c36ad" providerId="ADAL" clId="{567B7D91-08F3-4E9A-A67C-A63346A7BD6E}" dt="2024-03-27T16:15:01.404" v="52" actId="1076"/>
          <ac:picMkLst>
            <pc:docMk/>
            <pc:sldMk cId="2022291450" sldId="413"/>
            <ac:picMk id="34" creationId="{BEFB4BB2-58CD-818B-2B02-7208FB0E7163}"/>
          </ac:picMkLst>
        </pc:picChg>
        <pc:picChg chg="mod">
          <ac:chgData name="Holger Tangermann - HR for Dynamics" userId="3b683711-845f-4ec7-a123-4a578c0c36ad" providerId="ADAL" clId="{567B7D91-08F3-4E9A-A67C-A63346A7BD6E}" dt="2024-03-27T16:15:01.404" v="52" actId="1076"/>
          <ac:picMkLst>
            <pc:docMk/>
            <pc:sldMk cId="2022291450" sldId="413"/>
            <ac:picMk id="35" creationId="{67348B89-9AA8-F1DA-0284-D976B0DC41CE}"/>
          </ac:picMkLst>
        </pc:picChg>
        <pc:picChg chg="del">
          <ac:chgData name="Holger Tangermann - HR for Dynamics" userId="3b683711-845f-4ec7-a123-4a578c0c36ad" providerId="ADAL" clId="{567B7D91-08F3-4E9A-A67C-A63346A7BD6E}" dt="2024-03-27T16:11:31.108" v="0" actId="478"/>
          <ac:picMkLst>
            <pc:docMk/>
            <pc:sldMk cId="2022291450" sldId="413"/>
            <ac:picMk id="36" creationId="{403D443C-45C3-47F1-21E3-2E192B0FEDF8}"/>
          </ac:picMkLst>
        </pc:picChg>
        <pc:picChg chg="del mod">
          <ac:chgData name="Holger Tangermann - HR for Dynamics" userId="3b683711-845f-4ec7-a123-4a578c0c36ad" providerId="ADAL" clId="{567B7D91-08F3-4E9A-A67C-A63346A7BD6E}" dt="2024-03-27T16:11:36.286" v="1" actId="478"/>
          <ac:picMkLst>
            <pc:docMk/>
            <pc:sldMk cId="2022291450" sldId="413"/>
            <ac:picMk id="37" creationId="{D47E3805-1100-0742-495D-5E4367A5A4B8}"/>
          </ac:picMkLst>
        </pc:picChg>
        <pc:picChg chg="mod">
          <ac:chgData name="Holger Tangermann - HR for Dynamics" userId="3b683711-845f-4ec7-a123-4a578c0c36ad" providerId="ADAL" clId="{567B7D91-08F3-4E9A-A67C-A63346A7BD6E}" dt="2024-03-27T16:15:01.404" v="52" actId="1076"/>
          <ac:picMkLst>
            <pc:docMk/>
            <pc:sldMk cId="2022291450" sldId="413"/>
            <ac:picMk id="38" creationId="{C8530A75-F436-20F3-9E75-D4CAC63C895F}"/>
          </ac:picMkLst>
        </pc:picChg>
        <pc:picChg chg="mod">
          <ac:chgData name="Holger Tangermann - HR for Dynamics" userId="3b683711-845f-4ec7-a123-4a578c0c36ad" providerId="ADAL" clId="{567B7D91-08F3-4E9A-A67C-A63346A7BD6E}" dt="2024-03-27T16:15:01.404" v="52" actId="1076"/>
          <ac:picMkLst>
            <pc:docMk/>
            <pc:sldMk cId="2022291450" sldId="413"/>
            <ac:picMk id="39" creationId="{5EA926DF-A992-5E14-63C2-089973119D94}"/>
          </ac:picMkLst>
        </pc:picChg>
        <pc:picChg chg="mod">
          <ac:chgData name="Holger Tangermann - HR for Dynamics" userId="3b683711-845f-4ec7-a123-4a578c0c36ad" providerId="ADAL" clId="{567B7D91-08F3-4E9A-A67C-A63346A7BD6E}" dt="2024-03-27T16:15:01.404" v="52" actId="1076"/>
          <ac:picMkLst>
            <pc:docMk/>
            <pc:sldMk cId="2022291450" sldId="413"/>
            <ac:picMk id="40" creationId="{EC71295C-B00C-77D6-FF76-50EAE0A14184}"/>
          </ac:picMkLst>
        </pc:picChg>
        <pc:picChg chg="mod">
          <ac:chgData name="Holger Tangermann - HR for Dynamics" userId="3b683711-845f-4ec7-a123-4a578c0c36ad" providerId="ADAL" clId="{567B7D91-08F3-4E9A-A67C-A63346A7BD6E}" dt="2024-03-27T16:15:01.404" v="52" actId="1076"/>
          <ac:picMkLst>
            <pc:docMk/>
            <pc:sldMk cId="2022291450" sldId="413"/>
            <ac:picMk id="41" creationId="{31704C75-51EF-518F-7F9F-AF9CD6F3DE12}"/>
          </ac:picMkLst>
        </pc:picChg>
        <pc:picChg chg="mod">
          <ac:chgData name="Holger Tangermann - HR for Dynamics" userId="3b683711-845f-4ec7-a123-4a578c0c36ad" providerId="ADAL" clId="{567B7D91-08F3-4E9A-A67C-A63346A7BD6E}" dt="2024-03-27T16:15:01.404" v="52" actId="1076"/>
          <ac:picMkLst>
            <pc:docMk/>
            <pc:sldMk cId="2022291450" sldId="413"/>
            <ac:picMk id="42" creationId="{EB1D2C50-C460-0C00-4831-D645D6DEF80E}"/>
          </ac:picMkLst>
        </pc:picChg>
        <pc:picChg chg="mod">
          <ac:chgData name="Holger Tangermann - HR for Dynamics" userId="3b683711-845f-4ec7-a123-4a578c0c36ad" providerId="ADAL" clId="{567B7D91-08F3-4E9A-A67C-A63346A7BD6E}" dt="2024-03-27T16:15:01.404" v="52" actId="1076"/>
          <ac:picMkLst>
            <pc:docMk/>
            <pc:sldMk cId="2022291450" sldId="413"/>
            <ac:picMk id="43" creationId="{FE3D84D4-3922-34E3-187B-15868A8D952F}"/>
          </ac:picMkLst>
        </pc:picChg>
        <pc:picChg chg="mod">
          <ac:chgData name="Holger Tangermann - HR for Dynamics" userId="3b683711-845f-4ec7-a123-4a578c0c36ad" providerId="ADAL" clId="{567B7D91-08F3-4E9A-A67C-A63346A7BD6E}" dt="2024-03-27T16:15:01.404" v="52" actId="1076"/>
          <ac:picMkLst>
            <pc:docMk/>
            <pc:sldMk cId="2022291450" sldId="413"/>
            <ac:picMk id="44" creationId="{C3424342-7EC5-D2B0-0949-BEC478715643}"/>
          </ac:picMkLst>
        </pc:picChg>
        <pc:picChg chg="mod">
          <ac:chgData name="Holger Tangermann - HR for Dynamics" userId="3b683711-845f-4ec7-a123-4a578c0c36ad" providerId="ADAL" clId="{567B7D91-08F3-4E9A-A67C-A63346A7BD6E}" dt="2024-03-27T16:15:01.404" v="52" actId="1076"/>
          <ac:picMkLst>
            <pc:docMk/>
            <pc:sldMk cId="2022291450" sldId="413"/>
            <ac:picMk id="45" creationId="{CA2D8ED7-0116-3922-7D7E-DCDC7F571E07}"/>
          </ac:picMkLst>
        </pc:picChg>
        <pc:picChg chg="del mod">
          <ac:chgData name="Holger Tangermann - HR for Dynamics" userId="3b683711-845f-4ec7-a123-4a578c0c36ad" providerId="ADAL" clId="{567B7D91-08F3-4E9A-A67C-A63346A7BD6E}" dt="2024-03-27T16:11:37.132" v="2" actId="478"/>
          <ac:picMkLst>
            <pc:docMk/>
            <pc:sldMk cId="2022291450" sldId="413"/>
            <ac:picMk id="46" creationId="{4B9B2A75-500B-7D54-32A5-BC78A8DC7C19}"/>
          </ac:picMkLst>
        </pc:picChg>
        <pc:picChg chg="mod">
          <ac:chgData name="Holger Tangermann - HR for Dynamics" userId="3b683711-845f-4ec7-a123-4a578c0c36ad" providerId="ADAL" clId="{567B7D91-08F3-4E9A-A67C-A63346A7BD6E}" dt="2024-03-27T16:15:01.404" v="52" actId="1076"/>
          <ac:picMkLst>
            <pc:docMk/>
            <pc:sldMk cId="2022291450" sldId="413"/>
            <ac:picMk id="47" creationId="{D4CDAEDF-63F3-2AAE-B4EC-19D7C82F6757}"/>
          </ac:picMkLst>
        </pc:picChg>
        <pc:picChg chg="mod">
          <ac:chgData name="Holger Tangermann - HR for Dynamics" userId="3b683711-845f-4ec7-a123-4a578c0c36ad" providerId="ADAL" clId="{567B7D91-08F3-4E9A-A67C-A63346A7BD6E}" dt="2024-03-27T16:15:01.404" v="52" actId="1076"/>
          <ac:picMkLst>
            <pc:docMk/>
            <pc:sldMk cId="2022291450" sldId="413"/>
            <ac:picMk id="48" creationId="{78CC5C20-3204-FABC-4673-8062D69272D1}"/>
          </ac:picMkLst>
        </pc:picChg>
        <pc:picChg chg="del mod">
          <ac:chgData name="Holger Tangermann - HR for Dynamics" userId="3b683711-845f-4ec7-a123-4a578c0c36ad" providerId="ADAL" clId="{567B7D91-08F3-4E9A-A67C-A63346A7BD6E}" dt="2024-03-27T16:13:47.778" v="28" actId="478"/>
          <ac:picMkLst>
            <pc:docMk/>
            <pc:sldMk cId="2022291450" sldId="413"/>
            <ac:picMk id="49" creationId="{908110DF-400C-7815-5BC3-AD244CA2BAAC}"/>
          </ac:picMkLst>
        </pc:picChg>
        <pc:picChg chg="mod">
          <ac:chgData name="Holger Tangermann - HR for Dynamics" userId="3b683711-845f-4ec7-a123-4a578c0c36ad" providerId="ADAL" clId="{567B7D91-08F3-4E9A-A67C-A63346A7BD6E}" dt="2024-03-27T16:15:01.404" v="52" actId="1076"/>
          <ac:picMkLst>
            <pc:docMk/>
            <pc:sldMk cId="2022291450" sldId="413"/>
            <ac:picMk id="50" creationId="{2D9C01AB-9C4A-0F87-E1B9-4274D5386FA6}"/>
          </ac:picMkLst>
        </pc:picChg>
        <pc:picChg chg="mod">
          <ac:chgData name="Holger Tangermann - HR for Dynamics" userId="3b683711-845f-4ec7-a123-4a578c0c36ad" providerId="ADAL" clId="{567B7D91-08F3-4E9A-A67C-A63346A7BD6E}" dt="2024-03-27T16:15:01.404" v="52" actId="1076"/>
          <ac:picMkLst>
            <pc:docMk/>
            <pc:sldMk cId="2022291450" sldId="413"/>
            <ac:picMk id="51" creationId="{EFDA9087-0544-24BA-18CB-5DE7F42BAE8F}"/>
          </ac:picMkLst>
        </pc:picChg>
        <pc:picChg chg="mod">
          <ac:chgData name="Holger Tangermann - HR for Dynamics" userId="3b683711-845f-4ec7-a123-4a578c0c36ad" providerId="ADAL" clId="{567B7D91-08F3-4E9A-A67C-A63346A7BD6E}" dt="2024-03-27T16:15:01.404" v="52" actId="1076"/>
          <ac:picMkLst>
            <pc:docMk/>
            <pc:sldMk cId="2022291450" sldId="413"/>
            <ac:picMk id="52" creationId="{289BAFA1-83F4-DFA3-EFF2-784228840808}"/>
          </ac:picMkLst>
        </pc:picChg>
        <pc:picChg chg="mod">
          <ac:chgData name="Holger Tangermann - HR for Dynamics" userId="3b683711-845f-4ec7-a123-4a578c0c36ad" providerId="ADAL" clId="{567B7D91-08F3-4E9A-A67C-A63346A7BD6E}" dt="2024-03-27T16:15:01.404" v="52" actId="1076"/>
          <ac:picMkLst>
            <pc:docMk/>
            <pc:sldMk cId="2022291450" sldId="413"/>
            <ac:picMk id="53" creationId="{2252CF1F-DCDF-4003-8E53-3989C5D4B3DB}"/>
          </ac:picMkLst>
        </pc:picChg>
        <pc:picChg chg="del mod">
          <ac:chgData name="Holger Tangermann - HR for Dynamics" userId="3b683711-845f-4ec7-a123-4a578c0c36ad" providerId="ADAL" clId="{567B7D91-08F3-4E9A-A67C-A63346A7BD6E}" dt="2024-03-27T16:11:40.099" v="4" actId="478"/>
          <ac:picMkLst>
            <pc:docMk/>
            <pc:sldMk cId="2022291450" sldId="413"/>
            <ac:picMk id="54" creationId="{94FCEEA6-D3D2-ED2F-B0E6-94608DEBE9AE}"/>
          </ac:picMkLst>
        </pc:picChg>
        <pc:picChg chg="mod">
          <ac:chgData name="Holger Tangermann - HR for Dynamics" userId="3b683711-845f-4ec7-a123-4a578c0c36ad" providerId="ADAL" clId="{567B7D91-08F3-4E9A-A67C-A63346A7BD6E}" dt="2024-03-27T16:15:01.404" v="52" actId="1076"/>
          <ac:picMkLst>
            <pc:docMk/>
            <pc:sldMk cId="2022291450" sldId="413"/>
            <ac:picMk id="55" creationId="{EA227EC8-315C-67CB-6EB7-041417E54D64}"/>
          </ac:picMkLst>
        </pc:picChg>
        <pc:picChg chg="mod">
          <ac:chgData name="Holger Tangermann - HR for Dynamics" userId="3b683711-845f-4ec7-a123-4a578c0c36ad" providerId="ADAL" clId="{567B7D91-08F3-4E9A-A67C-A63346A7BD6E}" dt="2024-03-27T16:15:01.404" v="52" actId="1076"/>
          <ac:picMkLst>
            <pc:docMk/>
            <pc:sldMk cId="2022291450" sldId="413"/>
            <ac:picMk id="56" creationId="{5F3DD01B-DC59-E5AD-7D2A-0B2D0170132B}"/>
          </ac:picMkLst>
        </pc:picChg>
        <pc:picChg chg="mod">
          <ac:chgData name="Holger Tangermann - HR for Dynamics" userId="3b683711-845f-4ec7-a123-4a578c0c36ad" providerId="ADAL" clId="{567B7D91-08F3-4E9A-A67C-A63346A7BD6E}" dt="2024-03-27T16:15:01.404" v="52" actId="1076"/>
          <ac:picMkLst>
            <pc:docMk/>
            <pc:sldMk cId="2022291450" sldId="413"/>
            <ac:picMk id="57" creationId="{791A0C51-D636-1406-8BF0-E310383363BE}"/>
          </ac:picMkLst>
        </pc:picChg>
        <pc:picChg chg="mod">
          <ac:chgData name="Holger Tangermann - HR for Dynamics" userId="3b683711-845f-4ec7-a123-4a578c0c36ad" providerId="ADAL" clId="{567B7D91-08F3-4E9A-A67C-A63346A7BD6E}" dt="2024-03-27T16:15:01.404" v="52" actId="1076"/>
          <ac:picMkLst>
            <pc:docMk/>
            <pc:sldMk cId="2022291450" sldId="413"/>
            <ac:picMk id="58" creationId="{26A75DE3-0DEE-3C2D-718E-0D277EFEFC5D}"/>
          </ac:picMkLst>
        </pc:picChg>
        <pc:picChg chg="mod">
          <ac:chgData name="Holger Tangermann - HR for Dynamics" userId="3b683711-845f-4ec7-a123-4a578c0c36ad" providerId="ADAL" clId="{567B7D91-08F3-4E9A-A67C-A63346A7BD6E}" dt="2024-03-27T16:15:01.404" v="52" actId="1076"/>
          <ac:picMkLst>
            <pc:docMk/>
            <pc:sldMk cId="2022291450" sldId="413"/>
            <ac:picMk id="59" creationId="{21F08D95-E5B2-DADD-20AD-E4E6797C7BC2}"/>
          </ac:picMkLst>
        </pc:picChg>
        <pc:picChg chg="mod">
          <ac:chgData name="Holger Tangermann - HR for Dynamics" userId="3b683711-845f-4ec7-a123-4a578c0c36ad" providerId="ADAL" clId="{567B7D91-08F3-4E9A-A67C-A63346A7BD6E}" dt="2024-03-27T16:15:01.404" v="52" actId="1076"/>
          <ac:picMkLst>
            <pc:docMk/>
            <pc:sldMk cId="2022291450" sldId="413"/>
            <ac:picMk id="60" creationId="{5ADCEE42-5F03-F1A5-4738-F2E3CC8391CE}"/>
          </ac:picMkLst>
        </pc:picChg>
        <pc:picChg chg="mod">
          <ac:chgData name="Holger Tangermann - HR for Dynamics" userId="3b683711-845f-4ec7-a123-4a578c0c36ad" providerId="ADAL" clId="{567B7D91-08F3-4E9A-A67C-A63346A7BD6E}" dt="2024-03-27T16:15:01.404" v="52" actId="1076"/>
          <ac:picMkLst>
            <pc:docMk/>
            <pc:sldMk cId="2022291450" sldId="413"/>
            <ac:picMk id="61" creationId="{1CC83F0E-3271-A642-1447-813A6641D86C}"/>
          </ac:picMkLst>
        </pc:picChg>
        <pc:picChg chg="mod">
          <ac:chgData name="Holger Tangermann - HR for Dynamics" userId="3b683711-845f-4ec7-a123-4a578c0c36ad" providerId="ADAL" clId="{567B7D91-08F3-4E9A-A67C-A63346A7BD6E}" dt="2024-03-27T16:15:01.404" v="52" actId="1076"/>
          <ac:picMkLst>
            <pc:docMk/>
            <pc:sldMk cId="2022291450" sldId="413"/>
            <ac:picMk id="62" creationId="{94FB24EC-900C-8F16-D636-3D158DE501F5}"/>
          </ac:picMkLst>
        </pc:picChg>
        <pc:picChg chg="mod">
          <ac:chgData name="Holger Tangermann - HR for Dynamics" userId="3b683711-845f-4ec7-a123-4a578c0c36ad" providerId="ADAL" clId="{567B7D91-08F3-4E9A-A67C-A63346A7BD6E}" dt="2024-03-27T16:15:01.404" v="52" actId="1076"/>
          <ac:picMkLst>
            <pc:docMk/>
            <pc:sldMk cId="2022291450" sldId="413"/>
            <ac:picMk id="63" creationId="{4B2DE71A-323B-04B0-681C-FBFCAE98023E}"/>
          </ac:picMkLst>
        </pc:picChg>
        <pc:picChg chg="mod">
          <ac:chgData name="Holger Tangermann - HR for Dynamics" userId="3b683711-845f-4ec7-a123-4a578c0c36ad" providerId="ADAL" clId="{567B7D91-08F3-4E9A-A67C-A63346A7BD6E}" dt="2024-03-27T16:15:01.404" v="52" actId="1076"/>
          <ac:picMkLst>
            <pc:docMk/>
            <pc:sldMk cId="2022291450" sldId="413"/>
            <ac:picMk id="64" creationId="{E6A66965-3D98-A6EA-8232-4D67DE8D05D9}"/>
          </ac:picMkLst>
        </pc:picChg>
        <pc:picChg chg="mod">
          <ac:chgData name="Holger Tangermann - HR for Dynamics" userId="3b683711-845f-4ec7-a123-4a578c0c36ad" providerId="ADAL" clId="{567B7D91-08F3-4E9A-A67C-A63346A7BD6E}" dt="2024-03-27T16:15:01.404" v="52" actId="1076"/>
          <ac:picMkLst>
            <pc:docMk/>
            <pc:sldMk cId="2022291450" sldId="413"/>
            <ac:picMk id="65" creationId="{6D8C4E9F-9D3C-7D31-D2E4-01FB0CE957B9}"/>
          </ac:picMkLst>
        </pc:picChg>
        <pc:picChg chg="mod">
          <ac:chgData name="Holger Tangermann - HR for Dynamics" userId="3b683711-845f-4ec7-a123-4a578c0c36ad" providerId="ADAL" clId="{567B7D91-08F3-4E9A-A67C-A63346A7BD6E}" dt="2024-03-27T16:15:01.404" v="52" actId="1076"/>
          <ac:picMkLst>
            <pc:docMk/>
            <pc:sldMk cId="2022291450" sldId="413"/>
            <ac:picMk id="66" creationId="{835F98C3-6C45-A973-63AD-C15A946BD0F9}"/>
          </ac:picMkLst>
        </pc:picChg>
        <pc:picChg chg="mod">
          <ac:chgData name="Holger Tangermann - HR for Dynamics" userId="3b683711-845f-4ec7-a123-4a578c0c36ad" providerId="ADAL" clId="{567B7D91-08F3-4E9A-A67C-A63346A7BD6E}" dt="2024-03-27T16:15:01.404" v="52" actId="1076"/>
          <ac:picMkLst>
            <pc:docMk/>
            <pc:sldMk cId="2022291450" sldId="413"/>
            <ac:picMk id="67" creationId="{486E0703-BFFB-8A04-D801-2F16EB203CBF}"/>
          </ac:picMkLst>
        </pc:picChg>
        <pc:picChg chg="mod">
          <ac:chgData name="Holger Tangermann - HR for Dynamics" userId="3b683711-845f-4ec7-a123-4a578c0c36ad" providerId="ADAL" clId="{567B7D91-08F3-4E9A-A67C-A63346A7BD6E}" dt="2024-03-27T16:15:01.404" v="52" actId="1076"/>
          <ac:picMkLst>
            <pc:docMk/>
            <pc:sldMk cId="2022291450" sldId="413"/>
            <ac:picMk id="68" creationId="{7BBD139B-6A12-2575-77B1-98177AADF724}"/>
          </ac:picMkLst>
        </pc:picChg>
        <pc:picChg chg="mod">
          <ac:chgData name="Holger Tangermann - HR for Dynamics" userId="3b683711-845f-4ec7-a123-4a578c0c36ad" providerId="ADAL" clId="{567B7D91-08F3-4E9A-A67C-A63346A7BD6E}" dt="2024-03-27T16:15:01.404" v="52" actId="1076"/>
          <ac:picMkLst>
            <pc:docMk/>
            <pc:sldMk cId="2022291450" sldId="413"/>
            <ac:picMk id="69" creationId="{0808D6CA-CB1F-8ADF-76FB-72437AB218C7}"/>
          </ac:picMkLst>
        </pc:picChg>
        <pc:picChg chg="mod">
          <ac:chgData name="Holger Tangermann - HR for Dynamics" userId="3b683711-845f-4ec7-a123-4a578c0c36ad" providerId="ADAL" clId="{567B7D91-08F3-4E9A-A67C-A63346A7BD6E}" dt="2024-03-27T16:15:01.404" v="52" actId="1076"/>
          <ac:picMkLst>
            <pc:docMk/>
            <pc:sldMk cId="2022291450" sldId="413"/>
            <ac:picMk id="70" creationId="{97B3E22D-16D8-2C20-86A3-58ED8E82DC96}"/>
          </ac:picMkLst>
        </pc:picChg>
        <pc:picChg chg="mod">
          <ac:chgData name="Holger Tangermann - HR for Dynamics" userId="3b683711-845f-4ec7-a123-4a578c0c36ad" providerId="ADAL" clId="{567B7D91-08F3-4E9A-A67C-A63346A7BD6E}" dt="2024-03-27T16:15:01.404" v="52" actId="1076"/>
          <ac:picMkLst>
            <pc:docMk/>
            <pc:sldMk cId="2022291450" sldId="413"/>
            <ac:picMk id="71" creationId="{C46BD36F-F6D7-F468-890F-1A959F8981BD}"/>
          </ac:picMkLst>
        </pc:picChg>
        <pc:picChg chg="del mod">
          <ac:chgData name="Holger Tangermann - HR for Dynamics" userId="3b683711-845f-4ec7-a123-4a578c0c36ad" providerId="ADAL" clId="{567B7D91-08F3-4E9A-A67C-A63346A7BD6E}" dt="2024-03-27T16:11:51.069" v="5" actId="478"/>
          <ac:picMkLst>
            <pc:docMk/>
            <pc:sldMk cId="2022291450" sldId="413"/>
            <ac:picMk id="72" creationId="{5CEB63C8-E863-9762-7B8C-1E67E0663011}"/>
          </ac:picMkLst>
        </pc:picChg>
        <pc:picChg chg="del mod">
          <ac:chgData name="Holger Tangermann - HR for Dynamics" userId="3b683711-845f-4ec7-a123-4a578c0c36ad" providerId="ADAL" clId="{567B7D91-08F3-4E9A-A67C-A63346A7BD6E}" dt="2024-03-27T16:11:38.654" v="3" actId="478"/>
          <ac:picMkLst>
            <pc:docMk/>
            <pc:sldMk cId="2022291450" sldId="413"/>
            <ac:picMk id="73" creationId="{6206AACF-9AD4-5451-EAC0-76CAA8E7FB53}"/>
          </ac:picMkLst>
        </pc:picChg>
        <pc:picChg chg="mod">
          <ac:chgData name="Holger Tangermann - HR for Dynamics" userId="3b683711-845f-4ec7-a123-4a578c0c36ad" providerId="ADAL" clId="{567B7D91-08F3-4E9A-A67C-A63346A7BD6E}" dt="2024-03-27T16:15:01.404" v="52" actId="1076"/>
          <ac:picMkLst>
            <pc:docMk/>
            <pc:sldMk cId="2022291450" sldId="413"/>
            <ac:picMk id="74" creationId="{A4F1616A-D0D6-8B25-6741-2D104823CB50}"/>
          </ac:picMkLst>
        </pc:picChg>
        <pc:picChg chg="mod">
          <ac:chgData name="Holger Tangermann - HR for Dynamics" userId="3b683711-845f-4ec7-a123-4a578c0c36ad" providerId="ADAL" clId="{567B7D91-08F3-4E9A-A67C-A63346A7BD6E}" dt="2024-03-27T16:15:01.404" v="52" actId="1076"/>
          <ac:picMkLst>
            <pc:docMk/>
            <pc:sldMk cId="2022291450" sldId="413"/>
            <ac:picMk id="75" creationId="{47E31AA3-C502-D49F-7AA3-28AD9539C320}"/>
          </ac:picMkLst>
        </pc:picChg>
        <pc:picChg chg="mod">
          <ac:chgData name="Holger Tangermann - HR for Dynamics" userId="3b683711-845f-4ec7-a123-4a578c0c36ad" providerId="ADAL" clId="{567B7D91-08F3-4E9A-A67C-A63346A7BD6E}" dt="2024-03-27T16:15:01.404" v="52" actId="1076"/>
          <ac:picMkLst>
            <pc:docMk/>
            <pc:sldMk cId="2022291450" sldId="413"/>
            <ac:picMk id="76" creationId="{3934F8D8-E15D-A50D-580F-D7CC200C754C}"/>
          </ac:picMkLst>
        </pc:picChg>
        <pc:picChg chg="mod">
          <ac:chgData name="Holger Tangermann - HR for Dynamics" userId="3b683711-845f-4ec7-a123-4a578c0c36ad" providerId="ADAL" clId="{567B7D91-08F3-4E9A-A67C-A63346A7BD6E}" dt="2024-03-27T16:15:01.404" v="52" actId="1076"/>
          <ac:picMkLst>
            <pc:docMk/>
            <pc:sldMk cId="2022291450" sldId="413"/>
            <ac:picMk id="77" creationId="{EA96BCE9-8F1C-0EC8-9311-DCF27628D919}"/>
          </ac:picMkLst>
        </pc:picChg>
        <pc:picChg chg="mod">
          <ac:chgData name="Holger Tangermann - HR for Dynamics" userId="3b683711-845f-4ec7-a123-4a578c0c36ad" providerId="ADAL" clId="{567B7D91-08F3-4E9A-A67C-A63346A7BD6E}" dt="2024-03-27T16:15:01.404" v="52" actId="1076"/>
          <ac:picMkLst>
            <pc:docMk/>
            <pc:sldMk cId="2022291450" sldId="413"/>
            <ac:picMk id="78" creationId="{BB11B158-6F68-1408-7533-254BC40EFD83}"/>
          </ac:picMkLst>
        </pc:picChg>
        <pc:picChg chg="mod">
          <ac:chgData name="Holger Tangermann - HR for Dynamics" userId="3b683711-845f-4ec7-a123-4a578c0c36ad" providerId="ADAL" clId="{567B7D91-08F3-4E9A-A67C-A63346A7BD6E}" dt="2024-03-27T16:15:01.404" v="52" actId="1076"/>
          <ac:picMkLst>
            <pc:docMk/>
            <pc:sldMk cId="2022291450" sldId="413"/>
            <ac:picMk id="79" creationId="{F1396026-461C-4226-65C7-72459E5C3F93}"/>
          </ac:picMkLst>
        </pc:picChg>
        <pc:picChg chg="mod">
          <ac:chgData name="Holger Tangermann - HR for Dynamics" userId="3b683711-845f-4ec7-a123-4a578c0c36ad" providerId="ADAL" clId="{567B7D91-08F3-4E9A-A67C-A63346A7BD6E}" dt="2024-03-27T16:15:01.404" v="52" actId="1076"/>
          <ac:picMkLst>
            <pc:docMk/>
            <pc:sldMk cId="2022291450" sldId="413"/>
            <ac:picMk id="80" creationId="{2C9035C9-71C5-3B89-2F39-F34568A1F9C9}"/>
          </ac:picMkLst>
        </pc:picChg>
        <pc:picChg chg="mod">
          <ac:chgData name="Holger Tangermann - HR for Dynamics" userId="3b683711-845f-4ec7-a123-4a578c0c36ad" providerId="ADAL" clId="{567B7D91-08F3-4E9A-A67C-A63346A7BD6E}" dt="2024-03-27T16:15:01.404" v="52" actId="1076"/>
          <ac:picMkLst>
            <pc:docMk/>
            <pc:sldMk cId="2022291450" sldId="413"/>
            <ac:picMk id="81" creationId="{3792CD7A-BB3D-98C7-07B7-59E6B2D13237}"/>
          </ac:picMkLst>
        </pc:picChg>
        <pc:picChg chg="mod">
          <ac:chgData name="Holger Tangermann - HR for Dynamics" userId="3b683711-845f-4ec7-a123-4a578c0c36ad" providerId="ADAL" clId="{567B7D91-08F3-4E9A-A67C-A63346A7BD6E}" dt="2024-03-27T16:15:01.404" v="52" actId="1076"/>
          <ac:picMkLst>
            <pc:docMk/>
            <pc:sldMk cId="2022291450" sldId="413"/>
            <ac:picMk id="82" creationId="{FA53ABF2-93FB-48EE-FD74-85B13954491E}"/>
          </ac:picMkLst>
        </pc:picChg>
        <pc:picChg chg="mod">
          <ac:chgData name="Holger Tangermann - HR for Dynamics" userId="3b683711-845f-4ec7-a123-4a578c0c36ad" providerId="ADAL" clId="{567B7D91-08F3-4E9A-A67C-A63346A7BD6E}" dt="2024-03-27T16:15:01.404" v="52" actId="1076"/>
          <ac:picMkLst>
            <pc:docMk/>
            <pc:sldMk cId="2022291450" sldId="413"/>
            <ac:picMk id="83" creationId="{B57A10F5-9407-3730-8051-DEADAFDA91E8}"/>
          </ac:picMkLst>
        </pc:picChg>
        <pc:picChg chg="mod">
          <ac:chgData name="Holger Tangermann - HR for Dynamics" userId="3b683711-845f-4ec7-a123-4a578c0c36ad" providerId="ADAL" clId="{567B7D91-08F3-4E9A-A67C-A63346A7BD6E}" dt="2024-03-27T16:15:01.404" v="52" actId="1076"/>
          <ac:picMkLst>
            <pc:docMk/>
            <pc:sldMk cId="2022291450" sldId="413"/>
            <ac:picMk id="84" creationId="{8E9AF024-43DD-4D36-C654-89CFEF6B4F84}"/>
          </ac:picMkLst>
        </pc:picChg>
        <pc:picChg chg="mod">
          <ac:chgData name="Holger Tangermann - HR for Dynamics" userId="3b683711-845f-4ec7-a123-4a578c0c36ad" providerId="ADAL" clId="{567B7D91-08F3-4E9A-A67C-A63346A7BD6E}" dt="2024-03-27T16:15:01.404" v="52" actId="1076"/>
          <ac:picMkLst>
            <pc:docMk/>
            <pc:sldMk cId="2022291450" sldId="413"/>
            <ac:picMk id="85" creationId="{0ECC6410-F4C4-3D85-1F11-6CD128F2B27D}"/>
          </ac:picMkLst>
        </pc:picChg>
        <pc:picChg chg="mod">
          <ac:chgData name="Holger Tangermann - HR for Dynamics" userId="3b683711-845f-4ec7-a123-4a578c0c36ad" providerId="ADAL" clId="{567B7D91-08F3-4E9A-A67C-A63346A7BD6E}" dt="2024-03-27T16:15:01.404" v="52" actId="1076"/>
          <ac:picMkLst>
            <pc:docMk/>
            <pc:sldMk cId="2022291450" sldId="413"/>
            <ac:picMk id="86" creationId="{1E2C60B5-8AB9-6AC4-D528-DF97510A9D0B}"/>
          </ac:picMkLst>
        </pc:picChg>
        <pc:picChg chg="mod">
          <ac:chgData name="Holger Tangermann - HR for Dynamics" userId="3b683711-845f-4ec7-a123-4a578c0c36ad" providerId="ADAL" clId="{567B7D91-08F3-4E9A-A67C-A63346A7BD6E}" dt="2024-03-27T16:15:01.404" v="52" actId="1076"/>
          <ac:picMkLst>
            <pc:docMk/>
            <pc:sldMk cId="2022291450" sldId="413"/>
            <ac:picMk id="87" creationId="{213B072A-702D-A9B6-C0C4-62D397C42364}"/>
          </ac:picMkLst>
        </pc:picChg>
        <pc:picChg chg="mod">
          <ac:chgData name="Holger Tangermann - HR for Dynamics" userId="3b683711-845f-4ec7-a123-4a578c0c36ad" providerId="ADAL" clId="{567B7D91-08F3-4E9A-A67C-A63346A7BD6E}" dt="2024-03-27T16:15:01.404" v="52" actId="1076"/>
          <ac:picMkLst>
            <pc:docMk/>
            <pc:sldMk cId="2022291450" sldId="413"/>
            <ac:picMk id="88" creationId="{647A52DC-40DF-9B13-9870-DBF9132E7846}"/>
          </ac:picMkLst>
        </pc:picChg>
        <pc:picChg chg="mod">
          <ac:chgData name="Holger Tangermann - HR for Dynamics" userId="3b683711-845f-4ec7-a123-4a578c0c36ad" providerId="ADAL" clId="{567B7D91-08F3-4E9A-A67C-A63346A7BD6E}" dt="2024-03-27T16:15:01.404" v="52" actId="1076"/>
          <ac:picMkLst>
            <pc:docMk/>
            <pc:sldMk cId="2022291450" sldId="413"/>
            <ac:picMk id="89" creationId="{64686A1E-A3E2-350C-7E13-715E91B5D733}"/>
          </ac:picMkLst>
        </pc:picChg>
        <pc:picChg chg="mod">
          <ac:chgData name="Holger Tangermann - HR for Dynamics" userId="3b683711-845f-4ec7-a123-4a578c0c36ad" providerId="ADAL" clId="{567B7D91-08F3-4E9A-A67C-A63346A7BD6E}" dt="2024-03-27T16:15:01.404" v="52" actId="1076"/>
          <ac:picMkLst>
            <pc:docMk/>
            <pc:sldMk cId="2022291450" sldId="413"/>
            <ac:picMk id="90" creationId="{31FB8C1D-8867-5070-7C96-F633019CEEA8}"/>
          </ac:picMkLst>
        </pc:picChg>
        <pc:picChg chg="mod">
          <ac:chgData name="Holger Tangermann - HR for Dynamics" userId="3b683711-845f-4ec7-a123-4a578c0c36ad" providerId="ADAL" clId="{567B7D91-08F3-4E9A-A67C-A63346A7BD6E}" dt="2024-03-27T16:15:01.404" v="52" actId="1076"/>
          <ac:picMkLst>
            <pc:docMk/>
            <pc:sldMk cId="2022291450" sldId="413"/>
            <ac:picMk id="91" creationId="{23E3A9C4-732E-70C5-737B-9025FE255305}"/>
          </ac:picMkLst>
        </pc:picChg>
        <pc:picChg chg="mod">
          <ac:chgData name="Holger Tangermann - HR for Dynamics" userId="3b683711-845f-4ec7-a123-4a578c0c36ad" providerId="ADAL" clId="{567B7D91-08F3-4E9A-A67C-A63346A7BD6E}" dt="2024-03-27T16:15:01.404" v="52" actId="1076"/>
          <ac:picMkLst>
            <pc:docMk/>
            <pc:sldMk cId="2022291450" sldId="413"/>
            <ac:picMk id="92" creationId="{A16F89F8-A77A-BE98-9674-A4F16A5610F7}"/>
          </ac:picMkLst>
        </pc:picChg>
        <pc:picChg chg="del mod">
          <ac:chgData name="Holger Tangermann - HR for Dynamics" userId="3b683711-845f-4ec7-a123-4a578c0c36ad" providerId="ADAL" clId="{567B7D91-08F3-4E9A-A67C-A63346A7BD6E}" dt="2024-03-27T16:14:41.626" v="44" actId="478"/>
          <ac:picMkLst>
            <pc:docMk/>
            <pc:sldMk cId="2022291450" sldId="413"/>
            <ac:picMk id="93" creationId="{F525B45B-4C42-2212-0D1F-AB807B654F58}"/>
          </ac:picMkLst>
        </pc:picChg>
        <pc:picChg chg="mod">
          <ac:chgData name="Holger Tangermann - HR for Dynamics" userId="3b683711-845f-4ec7-a123-4a578c0c36ad" providerId="ADAL" clId="{567B7D91-08F3-4E9A-A67C-A63346A7BD6E}" dt="2024-03-27T16:15:01.404" v="52" actId="1076"/>
          <ac:picMkLst>
            <pc:docMk/>
            <pc:sldMk cId="2022291450" sldId="413"/>
            <ac:picMk id="94" creationId="{20649E8B-C9D5-C9DD-8819-BAA1B85D6944}"/>
          </ac:picMkLst>
        </pc:picChg>
        <pc:picChg chg="mod">
          <ac:chgData name="Holger Tangermann - HR for Dynamics" userId="3b683711-845f-4ec7-a123-4a578c0c36ad" providerId="ADAL" clId="{567B7D91-08F3-4E9A-A67C-A63346A7BD6E}" dt="2024-03-27T16:15:01.404" v="52" actId="1076"/>
          <ac:picMkLst>
            <pc:docMk/>
            <pc:sldMk cId="2022291450" sldId="413"/>
            <ac:picMk id="95" creationId="{98EBA9A7-F4DA-20E4-B409-6C2B19315962}"/>
          </ac:picMkLst>
        </pc:picChg>
        <pc:picChg chg="mod">
          <ac:chgData name="Holger Tangermann - HR for Dynamics" userId="3b683711-845f-4ec7-a123-4a578c0c36ad" providerId="ADAL" clId="{567B7D91-08F3-4E9A-A67C-A63346A7BD6E}" dt="2024-03-27T16:15:01.404" v="52" actId="1076"/>
          <ac:picMkLst>
            <pc:docMk/>
            <pc:sldMk cId="2022291450" sldId="413"/>
            <ac:picMk id="96" creationId="{13674AA3-EC26-4FCA-DA46-BE6E5708B873}"/>
          </ac:picMkLst>
        </pc:picChg>
        <pc:picChg chg="mod">
          <ac:chgData name="Holger Tangermann - HR for Dynamics" userId="3b683711-845f-4ec7-a123-4a578c0c36ad" providerId="ADAL" clId="{567B7D91-08F3-4E9A-A67C-A63346A7BD6E}" dt="2024-03-27T16:15:01.404" v="52" actId="1076"/>
          <ac:picMkLst>
            <pc:docMk/>
            <pc:sldMk cId="2022291450" sldId="413"/>
            <ac:picMk id="97" creationId="{9C14AE26-0922-F17B-455B-CCF018FF3249}"/>
          </ac:picMkLst>
        </pc:picChg>
        <pc:picChg chg="mod">
          <ac:chgData name="Holger Tangermann - HR for Dynamics" userId="3b683711-845f-4ec7-a123-4a578c0c36ad" providerId="ADAL" clId="{567B7D91-08F3-4E9A-A67C-A63346A7BD6E}" dt="2024-03-27T16:15:01.404" v="52" actId="1076"/>
          <ac:picMkLst>
            <pc:docMk/>
            <pc:sldMk cId="2022291450" sldId="413"/>
            <ac:picMk id="98" creationId="{76F193E0-51B5-476C-431E-827CD7E6D82C}"/>
          </ac:picMkLst>
        </pc:picChg>
        <pc:picChg chg="del">
          <ac:chgData name="Holger Tangermann - HR for Dynamics" userId="3b683711-845f-4ec7-a123-4a578c0c36ad" providerId="ADAL" clId="{567B7D91-08F3-4E9A-A67C-A63346A7BD6E}" dt="2024-03-27T16:12:29.920" v="13" actId="478"/>
          <ac:picMkLst>
            <pc:docMk/>
            <pc:sldMk cId="2022291450" sldId="413"/>
            <ac:picMk id="111" creationId="{5C89416C-B409-84A9-EB66-2279D4547134}"/>
          </ac:picMkLst>
        </pc:picChg>
        <pc:picChg chg="mod">
          <ac:chgData name="Holger Tangermann - HR for Dynamics" userId="3b683711-845f-4ec7-a123-4a578c0c36ad" providerId="ADAL" clId="{567B7D91-08F3-4E9A-A67C-A63346A7BD6E}" dt="2024-03-27T16:12:53.553" v="14" actId="1076"/>
          <ac:picMkLst>
            <pc:docMk/>
            <pc:sldMk cId="2022291450" sldId="413"/>
            <ac:picMk id="112" creationId="{5418AFB3-C824-E7D3-8125-8809704077B3}"/>
          </ac:picMkLst>
        </pc:picChg>
        <pc:picChg chg="mod">
          <ac:chgData name="Holger Tangermann - HR for Dynamics" userId="3b683711-845f-4ec7-a123-4a578c0c36ad" providerId="ADAL" clId="{567B7D91-08F3-4E9A-A67C-A63346A7BD6E}" dt="2024-03-27T16:12:53.553" v="14" actId="1076"/>
          <ac:picMkLst>
            <pc:docMk/>
            <pc:sldMk cId="2022291450" sldId="413"/>
            <ac:picMk id="113" creationId="{9DD7DEBC-2CD7-0F79-3766-DCF04E8F2449}"/>
          </ac:picMkLst>
        </pc:picChg>
        <pc:picChg chg="mod">
          <ac:chgData name="Holger Tangermann - HR for Dynamics" userId="3b683711-845f-4ec7-a123-4a578c0c36ad" providerId="ADAL" clId="{567B7D91-08F3-4E9A-A67C-A63346A7BD6E}" dt="2024-03-27T16:12:53.553" v="14" actId="1076"/>
          <ac:picMkLst>
            <pc:docMk/>
            <pc:sldMk cId="2022291450" sldId="413"/>
            <ac:picMk id="119" creationId="{A3B8F19A-346E-F018-6FED-FF2719AA109E}"/>
          </ac:picMkLst>
        </pc:picChg>
      </pc:sldChg>
      <pc:sldChg chg="del">
        <pc:chgData name="Holger Tangermann - HR for Dynamics" userId="3b683711-845f-4ec7-a123-4a578c0c36ad" providerId="ADAL" clId="{567B7D91-08F3-4E9A-A67C-A63346A7BD6E}" dt="2024-04-10T14:22:17.619" v="1295" actId="47"/>
        <pc:sldMkLst>
          <pc:docMk/>
          <pc:sldMk cId="180464218" sldId="417"/>
        </pc:sldMkLst>
      </pc:sldChg>
      <pc:sldChg chg="del">
        <pc:chgData name="Holger Tangermann - HR for Dynamics" userId="3b683711-845f-4ec7-a123-4a578c0c36ad" providerId="ADAL" clId="{567B7D91-08F3-4E9A-A67C-A63346A7BD6E}" dt="2024-04-10T14:22:09.732" v="1294" actId="47"/>
        <pc:sldMkLst>
          <pc:docMk/>
          <pc:sldMk cId="337219948" sldId="418"/>
        </pc:sldMkLst>
      </pc:sldChg>
      <pc:sldChg chg="addSp modSp new mod">
        <pc:chgData name="Holger Tangermann - HR for Dynamics" userId="3b683711-845f-4ec7-a123-4a578c0c36ad" providerId="ADAL" clId="{567B7D91-08F3-4E9A-A67C-A63346A7BD6E}" dt="2024-04-10T14:26:43.607" v="1416" actId="20577"/>
        <pc:sldMkLst>
          <pc:docMk/>
          <pc:sldMk cId="622164607" sldId="422"/>
        </pc:sldMkLst>
        <pc:spChg chg="mod">
          <ac:chgData name="Holger Tangermann - HR for Dynamics" userId="3b683711-845f-4ec7-a123-4a578c0c36ad" providerId="ADAL" clId="{567B7D91-08F3-4E9A-A67C-A63346A7BD6E}" dt="2024-03-27T16:25:04.971" v="95" actId="20577"/>
          <ac:spMkLst>
            <pc:docMk/>
            <pc:sldMk cId="622164607" sldId="422"/>
            <ac:spMk id="2" creationId="{7A05D9F2-CD1C-23B9-F079-04E232803ECE}"/>
          </ac:spMkLst>
        </pc:spChg>
        <pc:spChg chg="add mod">
          <ac:chgData name="Holger Tangermann - HR for Dynamics" userId="3b683711-845f-4ec7-a123-4a578c0c36ad" providerId="ADAL" clId="{567B7D91-08F3-4E9A-A67C-A63346A7BD6E}" dt="2024-04-10T14:26:43.607" v="1416" actId="20577"/>
          <ac:spMkLst>
            <pc:docMk/>
            <pc:sldMk cId="622164607" sldId="422"/>
            <ac:spMk id="4" creationId="{C5DA4BCC-45EA-894C-79BF-EABF85B08D80}"/>
          </ac:spMkLst>
        </pc:spChg>
      </pc:sldChg>
      <pc:sldChg chg="modSp new mod ord">
        <pc:chgData name="Holger Tangermann - HR for Dynamics" userId="3b683711-845f-4ec7-a123-4a578c0c36ad" providerId="ADAL" clId="{567B7D91-08F3-4E9A-A67C-A63346A7BD6E}" dt="2024-03-28T09:39:17.083" v="1293" actId="1076"/>
        <pc:sldMkLst>
          <pc:docMk/>
          <pc:sldMk cId="2858713514" sldId="423"/>
        </pc:sldMkLst>
        <pc:spChg chg="mod">
          <ac:chgData name="Holger Tangermann - HR for Dynamics" userId="3b683711-845f-4ec7-a123-4a578c0c36ad" providerId="ADAL" clId="{567B7D91-08F3-4E9A-A67C-A63346A7BD6E}" dt="2024-03-28T09:16:34.650" v="371" actId="20577"/>
          <ac:spMkLst>
            <pc:docMk/>
            <pc:sldMk cId="2858713514" sldId="423"/>
            <ac:spMk id="2" creationId="{2CA86D01-0F8B-C915-F880-BF3666C85021}"/>
          </ac:spMkLst>
        </pc:spChg>
        <pc:spChg chg="mod">
          <ac:chgData name="Holger Tangermann - HR for Dynamics" userId="3b683711-845f-4ec7-a123-4a578c0c36ad" providerId="ADAL" clId="{567B7D91-08F3-4E9A-A67C-A63346A7BD6E}" dt="2024-03-28T09:39:17.083" v="1293" actId="1076"/>
          <ac:spMkLst>
            <pc:docMk/>
            <pc:sldMk cId="2858713514" sldId="423"/>
            <ac:spMk id="3" creationId="{49CAC42E-63CB-B001-84E7-3AD90D124E39}"/>
          </ac:spMkLst>
        </pc:spChg>
      </pc:sldChg>
      <pc:sldChg chg="modSp add del mod">
        <pc:chgData name="Holger Tangermann - HR for Dynamics" userId="3b683711-845f-4ec7-a123-4a578c0c36ad" providerId="ADAL" clId="{567B7D91-08F3-4E9A-A67C-A63346A7BD6E}" dt="2024-04-10T14:25:32.729" v="1389" actId="47"/>
        <pc:sldMkLst>
          <pc:docMk/>
          <pc:sldMk cId="2343546707" sldId="424"/>
        </pc:sldMkLst>
        <pc:spChg chg="mod">
          <ac:chgData name="Holger Tangermann - HR for Dynamics" userId="3b683711-845f-4ec7-a123-4a578c0c36ad" providerId="ADAL" clId="{567B7D91-08F3-4E9A-A67C-A63346A7BD6E}" dt="2024-04-10T14:24:02.995" v="1388" actId="20577"/>
          <ac:spMkLst>
            <pc:docMk/>
            <pc:sldMk cId="2343546707" sldId="424"/>
            <ac:spMk id="2" creationId="{2CA86D01-0F8B-C915-F880-BF3666C85021}"/>
          </ac:spMkLst>
        </pc:spChg>
        <pc:spChg chg="mod">
          <ac:chgData name="Holger Tangermann - HR for Dynamics" userId="3b683711-845f-4ec7-a123-4a578c0c36ad" providerId="ADAL" clId="{567B7D91-08F3-4E9A-A67C-A63346A7BD6E}" dt="2024-04-10T14:23:54.506" v="1370" actId="20577"/>
          <ac:spMkLst>
            <pc:docMk/>
            <pc:sldMk cId="2343546707" sldId="424"/>
            <ac:spMk id="3" creationId="{49CAC42E-63CB-B001-84E7-3AD90D124E39}"/>
          </ac:spMkLst>
        </pc:spChg>
      </pc:sldChg>
    </pc:docChg>
  </pc:docChgLst>
  <pc:docChgLst>
    <pc:chgData name="Franziskus Lorey - Hubdrive.com" userId="472a1a07-c563-412f-861d-eed20bd8e491" providerId="ADAL" clId="{8BA55991-C6CF-4C9D-ADB6-B5343EDACA9F}"/>
    <pc:docChg chg="undo custSel addSld delSld modSld sldOrd">
      <pc:chgData name="Franziskus Lorey - Hubdrive.com" userId="472a1a07-c563-412f-861d-eed20bd8e491" providerId="ADAL" clId="{8BA55991-C6CF-4C9D-ADB6-B5343EDACA9F}" dt="2024-03-28T08:56:54.866" v="1344" actId="404"/>
      <pc:docMkLst>
        <pc:docMk/>
      </pc:docMkLst>
      <pc:sldChg chg="del">
        <pc:chgData name="Franziskus Lorey - Hubdrive.com" userId="472a1a07-c563-412f-861d-eed20bd8e491" providerId="ADAL" clId="{8BA55991-C6CF-4C9D-ADB6-B5343EDACA9F}" dt="2024-03-27T13:25:22.301" v="116" actId="47"/>
        <pc:sldMkLst>
          <pc:docMk/>
          <pc:sldMk cId="1435967946" sldId="256"/>
        </pc:sldMkLst>
      </pc:sldChg>
      <pc:sldChg chg="addSp delSp modSp del mod modClrScheme chgLayout">
        <pc:chgData name="Franziskus Lorey - Hubdrive.com" userId="472a1a07-c563-412f-861d-eed20bd8e491" providerId="ADAL" clId="{8BA55991-C6CF-4C9D-ADB6-B5343EDACA9F}" dt="2024-03-27T13:25:23.410" v="117" actId="47"/>
        <pc:sldMkLst>
          <pc:docMk/>
          <pc:sldMk cId="3552958378" sldId="257"/>
        </pc:sldMkLst>
        <pc:spChg chg="add mod ord">
          <ac:chgData name="Franziskus Lorey - Hubdrive.com" userId="472a1a07-c563-412f-861d-eed20bd8e491" providerId="ADAL" clId="{8BA55991-C6CF-4C9D-ADB6-B5343EDACA9F}" dt="2024-03-27T13:21:36.298" v="0" actId="700"/>
          <ac:spMkLst>
            <pc:docMk/>
            <pc:sldMk cId="3552958378" sldId="257"/>
            <ac:spMk id="2" creationId="{04CD2961-9DCD-8DC2-B7B6-11EE89BDFFAC}"/>
          </ac:spMkLst>
        </pc:spChg>
        <pc:spChg chg="add mod ord">
          <ac:chgData name="Franziskus Lorey - Hubdrive.com" userId="472a1a07-c563-412f-861d-eed20bd8e491" providerId="ADAL" clId="{8BA55991-C6CF-4C9D-ADB6-B5343EDACA9F}" dt="2024-03-27T13:21:36.298" v="0" actId="700"/>
          <ac:spMkLst>
            <pc:docMk/>
            <pc:sldMk cId="3552958378" sldId="257"/>
            <ac:spMk id="3" creationId="{1B74E8F2-D688-2015-AAF0-8B8FA31A545A}"/>
          </ac:spMkLst>
        </pc:spChg>
        <pc:spChg chg="add mod ord">
          <ac:chgData name="Franziskus Lorey - Hubdrive.com" userId="472a1a07-c563-412f-861d-eed20bd8e491" providerId="ADAL" clId="{8BA55991-C6CF-4C9D-ADB6-B5343EDACA9F}" dt="2024-03-27T13:21:36.298" v="0" actId="700"/>
          <ac:spMkLst>
            <pc:docMk/>
            <pc:sldMk cId="3552958378" sldId="257"/>
            <ac:spMk id="4" creationId="{5A33153F-0A4B-C4FE-1E8F-F6BFDCA9AA9B}"/>
          </ac:spMkLst>
        </pc:spChg>
        <pc:spChg chg="del mod ord">
          <ac:chgData name="Franziskus Lorey - Hubdrive.com" userId="472a1a07-c563-412f-861d-eed20bd8e491" providerId="ADAL" clId="{8BA55991-C6CF-4C9D-ADB6-B5343EDACA9F}" dt="2024-03-27T13:21:36.298" v="0" actId="700"/>
          <ac:spMkLst>
            <pc:docMk/>
            <pc:sldMk cId="3552958378" sldId="257"/>
            <ac:spMk id="6" creationId="{038C1443-3AB7-FB41-63B9-9CFB6658A0BA}"/>
          </ac:spMkLst>
        </pc:spChg>
        <pc:spChg chg="del mod ord">
          <ac:chgData name="Franziskus Lorey - Hubdrive.com" userId="472a1a07-c563-412f-861d-eed20bd8e491" providerId="ADAL" clId="{8BA55991-C6CF-4C9D-ADB6-B5343EDACA9F}" dt="2024-03-27T13:21:36.298" v="0" actId="700"/>
          <ac:spMkLst>
            <pc:docMk/>
            <pc:sldMk cId="3552958378" sldId="257"/>
            <ac:spMk id="7" creationId="{AF6D50F1-BCFD-F9B8-5C4F-5D72B93FD1D2}"/>
          </ac:spMkLst>
        </pc:spChg>
      </pc:sldChg>
      <pc:sldChg chg="modSp add del mod">
        <pc:chgData name="Franziskus Lorey - Hubdrive.com" userId="472a1a07-c563-412f-861d-eed20bd8e491" providerId="ADAL" clId="{8BA55991-C6CF-4C9D-ADB6-B5343EDACA9F}" dt="2024-03-27T13:25:19.892" v="115"/>
        <pc:sldMkLst>
          <pc:docMk/>
          <pc:sldMk cId="1487513273" sldId="275"/>
        </pc:sldMkLst>
        <pc:spChg chg="mod">
          <ac:chgData name="Franziskus Lorey - Hubdrive.com" userId="472a1a07-c563-412f-861d-eed20bd8e491" providerId="ADAL" clId="{8BA55991-C6CF-4C9D-ADB6-B5343EDACA9F}" dt="2024-03-27T13:25:05.393" v="114" actId="20577"/>
          <ac:spMkLst>
            <pc:docMk/>
            <pc:sldMk cId="1487513273" sldId="275"/>
            <ac:spMk id="4" creationId="{0D283FAC-DC07-EEC1-2989-C5E8A7190FF9}"/>
          </ac:spMkLst>
        </pc:spChg>
        <pc:spChg chg="mod">
          <ac:chgData name="Franziskus Lorey - Hubdrive.com" userId="472a1a07-c563-412f-861d-eed20bd8e491" providerId="ADAL" clId="{8BA55991-C6CF-4C9D-ADB6-B5343EDACA9F}" dt="2024-03-27T13:25:19.892" v="115"/>
          <ac:spMkLst>
            <pc:docMk/>
            <pc:sldMk cId="1487513273" sldId="275"/>
            <ac:spMk id="5" creationId="{60374EF3-704A-5E00-9818-BD36F861EAB3}"/>
          </ac:spMkLst>
        </pc:spChg>
      </pc:sldChg>
      <pc:sldChg chg="modSp add mod ord">
        <pc:chgData name="Franziskus Lorey - Hubdrive.com" userId="472a1a07-c563-412f-861d-eed20bd8e491" providerId="ADAL" clId="{8BA55991-C6CF-4C9D-ADB6-B5343EDACA9F}" dt="2024-03-27T13:44:00.244" v="416"/>
        <pc:sldMkLst>
          <pc:docMk/>
          <pc:sldMk cId="1228916024" sldId="393"/>
        </pc:sldMkLst>
        <pc:spChg chg="mod">
          <ac:chgData name="Franziskus Lorey - Hubdrive.com" userId="472a1a07-c563-412f-861d-eed20bd8e491" providerId="ADAL" clId="{8BA55991-C6CF-4C9D-ADB6-B5343EDACA9F}" dt="2024-03-27T13:27:18.221" v="188" actId="403"/>
          <ac:spMkLst>
            <pc:docMk/>
            <pc:sldMk cId="1228916024" sldId="393"/>
            <ac:spMk id="4" creationId="{2EE07CAB-869F-F483-CD34-E6FC89B07AB8}"/>
          </ac:spMkLst>
        </pc:spChg>
      </pc:sldChg>
      <pc:sldChg chg="modSp add del mod ord">
        <pc:chgData name="Franziskus Lorey - Hubdrive.com" userId="472a1a07-c563-412f-861d-eed20bd8e491" providerId="ADAL" clId="{8BA55991-C6CF-4C9D-ADB6-B5343EDACA9F}" dt="2024-03-27T13:43:55.181" v="414"/>
        <pc:sldMkLst>
          <pc:docMk/>
          <pc:sldMk cId="794549522" sldId="397"/>
        </pc:sldMkLst>
        <pc:spChg chg="mod">
          <ac:chgData name="Franziskus Lorey - Hubdrive.com" userId="472a1a07-c563-412f-861d-eed20bd8e491" providerId="ADAL" clId="{8BA55991-C6CF-4C9D-ADB6-B5343EDACA9F}" dt="2024-03-27T13:28:56.290" v="216" actId="1076"/>
          <ac:spMkLst>
            <pc:docMk/>
            <pc:sldMk cId="794549522" sldId="397"/>
            <ac:spMk id="4" creationId="{1282863D-F322-0208-88D9-548868659D02}"/>
          </ac:spMkLst>
        </pc:spChg>
        <pc:spChg chg="mod">
          <ac:chgData name="Franziskus Lorey - Hubdrive.com" userId="472a1a07-c563-412f-861d-eed20bd8e491" providerId="ADAL" clId="{8BA55991-C6CF-4C9D-ADB6-B5343EDACA9F}" dt="2024-03-27T13:28:56.290" v="216" actId="1076"/>
          <ac:spMkLst>
            <pc:docMk/>
            <pc:sldMk cId="794549522" sldId="397"/>
            <ac:spMk id="8" creationId="{BAC7B096-F385-B948-CB69-8F456729FC84}"/>
          </ac:spMkLst>
        </pc:spChg>
        <pc:picChg chg="mod">
          <ac:chgData name="Franziskus Lorey - Hubdrive.com" userId="472a1a07-c563-412f-861d-eed20bd8e491" providerId="ADAL" clId="{8BA55991-C6CF-4C9D-ADB6-B5343EDACA9F}" dt="2024-03-27T13:29:00.410" v="218" actId="14100"/>
          <ac:picMkLst>
            <pc:docMk/>
            <pc:sldMk cId="794549522" sldId="397"/>
            <ac:picMk id="3" creationId="{9CD0A43A-3BFF-15FF-9EAF-E42F4DE31209}"/>
          </ac:picMkLst>
        </pc:picChg>
      </pc:sldChg>
      <pc:sldChg chg="addSp delSp modSp add del mod ord modClrScheme chgLayout">
        <pc:chgData name="Franziskus Lorey - Hubdrive.com" userId="472a1a07-c563-412f-861d-eed20bd8e491" providerId="ADAL" clId="{8BA55991-C6CF-4C9D-ADB6-B5343EDACA9F}" dt="2024-03-27T13:44:03.859" v="418"/>
        <pc:sldMkLst>
          <pc:docMk/>
          <pc:sldMk cId="260243303" sldId="399"/>
        </pc:sldMkLst>
        <pc:spChg chg="del">
          <ac:chgData name="Franziskus Lorey - Hubdrive.com" userId="472a1a07-c563-412f-861d-eed20bd8e491" providerId="ADAL" clId="{8BA55991-C6CF-4C9D-ADB6-B5343EDACA9F}" dt="2024-03-27T13:30:54.106" v="230" actId="700"/>
          <ac:spMkLst>
            <pc:docMk/>
            <pc:sldMk cId="260243303" sldId="399"/>
            <ac:spMk id="2" creationId="{512BBB95-009F-3A75-6945-30611C40CA4D}"/>
          </ac:spMkLst>
        </pc:spChg>
        <pc:spChg chg="del">
          <ac:chgData name="Franziskus Lorey - Hubdrive.com" userId="472a1a07-c563-412f-861d-eed20bd8e491" providerId="ADAL" clId="{8BA55991-C6CF-4C9D-ADB6-B5343EDACA9F}" dt="2024-03-27T13:30:54.106" v="230" actId="700"/>
          <ac:spMkLst>
            <pc:docMk/>
            <pc:sldMk cId="260243303" sldId="399"/>
            <ac:spMk id="3" creationId="{8159D1E8-E4C9-043A-F27B-39E097057BA7}"/>
          </ac:spMkLst>
        </pc:spChg>
        <pc:spChg chg="del">
          <ac:chgData name="Franziskus Lorey - Hubdrive.com" userId="472a1a07-c563-412f-861d-eed20bd8e491" providerId="ADAL" clId="{8BA55991-C6CF-4C9D-ADB6-B5343EDACA9F}" dt="2024-03-27T13:30:54.106" v="230" actId="700"/>
          <ac:spMkLst>
            <pc:docMk/>
            <pc:sldMk cId="260243303" sldId="399"/>
            <ac:spMk id="4" creationId="{8D5CA62C-F5FF-14D9-F5AE-187607A0293E}"/>
          </ac:spMkLst>
        </pc:spChg>
        <pc:spChg chg="mod">
          <ac:chgData name="Franziskus Lorey - Hubdrive.com" userId="472a1a07-c563-412f-861d-eed20bd8e491" providerId="ADAL" clId="{8BA55991-C6CF-4C9D-ADB6-B5343EDACA9F}" dt="2024-03-27T13:31:38.598" v="239" actId="403"/>
          <ac:spMkLst>
            <pc:docMk/>
            <pc:sldMk cId="260243303" sldId="399"/>
            <ac:spMk id="8" creationId="{C4BCD085-AFF2-ADAA-2A94-7C178F6A2E81}"/>
          </ac:spMkLst>
        </pc:spChg>
        <pc:picChg chg="del">
          <ac:chgData name="Franziskus Lorey - Hubdrive.com" userId="472a1a07-c563-412f-861d-eed20bd8e491" providerId="ADAL" clId="{8BA55991-C6CF-4C9D-ADB6-B5343EDACA9F}" dt="2024-03-27T13:30:43.727" v="226" actId="478"/>
          <ac:picMkLst>
            <pc:docMk/>
            <pc:sldMk cId="260243303" sldId="399"/>
            <ac:picMk id="5" creationId="{6272C76D-C13B-E001-EB71-74114E45CA4B}"/>
          </ac:picMkLst>
        </pc:picChg>
        <pc:picChg chg="del">
          <ac:chgData name="Franziskus Lorey - Hubdrive.com" userId="472a1a07-c563-412f-861d-eed20bd8e491" providerId="ADAL" clId="{8BA55991-C6CF-4C9D-ADB6-B5343EDACA9F}" dt="2024-03-27T13:30:44.663" v="227" actId="478"/>
          <ac:picMkLst>
            <pc:docMk/>
            <pc:sldMk cId="260243303" sldId="399"/>
            <ac:picMk id="6" creationId="{0368A6BA-0E32-633B-10AC-8F8DFAC7A538}"/>
          </ac:picMkLst>
        </pc:picChg>
        <pc:picChg chg="mod">
          <ac:chgData name="Franziskus Lorey - Hubdrive.com" userId="472a1a07-c563-412f-861d-eed20bd8e491" providerId="ADAL" clId="{8BA55991-C6CF-4C9D-ADB6-B5343EDACA9F}" dt="2024-03-27T13:31:32.115" v="238" actId="1076"/>
          <ac:picMkLst>
            <pc:docMk/>
            <pc:sldMk cId="260243303" sldId="399"/>
            <ac:picMk id="7" creationId="{969E0948-8AB3-2506-59D2-1EF6EE1F97F8}"/>
          </ac:picMkLst>
        </pc:picChg>
        <pc:picChg chg="add mod">
          <ac:chgData name="Franziskus Lorey - Hubdrive.com" userId="472a1a07-c563-412f-861d-eed20bd8e491" providerId="ADAL" clId="{8BA55991-C6CF-4C9D-ADB6-B5343EDACA9F}" dt="2024-03-27T13:31:04.644" v="233" actId="1076"/>
          <ac:picMkLst>
            <pc:docMk/>
            <pc:sldMk cId="260243303" sldId="399"/>
            <ac:picMk id="9" creationId="{39733B3D-32A4-32EA-EEB2-B3494D9470A9}"/>
          </ac:picMkLst>
        </pc:picChg>
        <pc:picChg chg="add mod">
          <ac:chgData name="Franziskus Lorey - Hubdrive.com" userId="472a1a07-c563-412f-861d-eed20bd8e491" providerId="ADAL" clId="{8BA55991-C6CF-4C9D-ADB6-B5343EDACA9F}" dt="2024-03-27T13:31:25.705" v="237" actId="1076"/>
          <ac:picMkLst>
            <pc:docMk/>
            <pc:sldMk cId="260243303" sldId="399"/>
            <ac:picMk id="10" creationId="{7560BC6F-67EA-3813-F992-E987693658E1}"/>
          </ac:picMkLst>
        </pc:picChg>
      </pc:sldChg>
      <pc:sldChg chg="delSp modSp add del mod">
        <pc:chgData name="Franziskus Lorey - Hubdrive.com" userId="472a1a07-c563-412f-861d-eed20bd8e491" providerId="ADAL" clId="{8BA55991-C6CF-4C9D-ADB6-B5343EDACA9F}" dt="2024-03-28T08:54:19.476" v="1335" actId="20577"/>
        <pc:sldMkLst>
          <pc:docMk/>
          <pc:sldMk cId="2022291450" sldId="413"/>
        </pc:sldMkLst>
        <pc:spChg chg="mod">
          <ac:chgData name="Franziskus Lorey - Hubdrive.com" userId="472a1a07-c563-412f-861d-eed20bd8e491" providerId="ADAL" clId="{8BA55991-C6CF-4C9D-ADB6-B5343EDACA9F}" dt="2024-03-27T13:22:44.411" v="22" actId="6549"/>
          <ac:spMkLst>
            <pc:docMk/>
            <pc:sldMk cId="2022291450" sldId="413"/>
            <ac:spMk id="4" creationId="{AF42CC5D-6008-AF79-5216-E895DF7531AE}"/>
          </ac:spMkLst>
        </pc:spChg>
        <pc:spChg chg="mod">
          <ac:chgData name="Franziskus Lorey - Hubdrive.com" userId="472a1a07-c563-412f-861d-eed20bd8e491" providerId="ADAL" clId="{8BA55991-C6CF-4C9D-ADB6-B5343EDACA9F}" dt="2024-03-27T13:25:41.746" v="118"/>
          <ac:spMkLst>
            <pc:docMk/>
            <pc:sldMk cId="2022291450" sldId="413"/>
            <ac:spMk id="6" creationId="{1B67008E-6D0C-D0BB-5D28-89D7C23CABD2}"/>
          </ac:spMkLst>
        </pc:spChg>
        <pc:spChg chg="mod">
          <ac:chgData name="Franziskus Lorey - Hubdrive.com" userId="472a1a07-c563-412f-861d-eed20bd8e491" providerId="ADAL" clId="{8BA55991-C6CF-4C9D-ADB6-B5343EDACA9F}" dt="2024-03-28T08:53:57.182" v="1324" actId="478"/>
          <ac:spMkLst>
            <pc:docMk/>
            <pc:sldMk cId="2022291450" sldId="413"/>
            <ac:spMk id="8" creationId="{E4A6BF7C-F437-9783-DBC5-CBA14ABE72FF}"/>
          </ac:spMkLst>
        </pc:spChg>
        <pc:spChg chg="mod">
          <ac:chgData name="Franziskus Lorey - Hubdrive.com" userId="472a1a07-c563-412f-861d-eed20bd8e491" providerId="ADAL" clId="{8BA55991-C6CF-4C9D-ADB6-B5343EDACA9F}" dt="2024-03-28T08:53:57.182" v="1324" actId="478"/>
          <ac:spMkLst>
            <pc:docMk/>
            <pc:sldMk cId="2022291450" sldId="413"/>
            <ac:spMk id="9" creationId="{259BE69D-1FB8-2FF1-2DE4-D63CA5F23F6A}"/>
          </ac:spMkLst>
        </pc:spChg>
        <pc:spChg chg="mod">
          <ac:chgData name="Franziskus Lorey - Hubdrive.com" userId="472a1a07-c563-412f-861d-eed20bd8e491" providerId="ADAL" clId="{8BA55991-C6CF-4C9D-ADB6-B5343EDACA9F}" dt="2024-03-28T08:53:57.182" v="1324" actId="478"/>
          <ac:spMkLst>
            <pc:docMk/>
            <pc:sldMk cId="2022291450" sldId="413"/>
            <ac:spMk id="10" creationId="{7E035AEC-C364-368D-D5C3-02319F41CB10}"/>
          </ac:spMkLst>
        </pc:spChg>
        <pc:spChg chg="mod">
          <ac:chgData name="Franziskus Lorey - Hubdrive.com" userId="472a1a07-c563-412f-861d-eed20bd8e491" providerId="ADAL" clId="{8BA55991-C6CF-4C9D-ADB6-B5343EDACA9F}" dt="2024-03-28T08:53:57.182" v="1324" actId="478"/>
          <ac:spMkLst>
            <pc:docMk/>
            <pc:sldMk cId="2022291450" sldId="413"/>
            <ac:spMk id="11" creationId="{25D1BC1B-71CD-79C4-9395-3DB43AF74999}"/>
          </ac:spMkLst>
        </pc:spChg>
        <pc:spChg chg="mod">
          <ac:chgData name="Franziskus Lorey - Hubdrive.com" userId="472a1a07-c563-412f-861d-eed20bd8e491" providerId="ADAL" clId="{8BA55991-C6CF-4C9D-ADB6-B5343EDACA9F}" dt="2024-03-28T08:53:57.182" v="1324" actId="478"/>
          <ac:spMkLst>
            <pc:docMk/>
            <pc:sldMk cId="2022291450" sldId="413"/>
            <ac:spMk id="12" creationId="{21C4545C-0735-5C20-8AE1-09CBDD06CF73}"/>
          </ac:spMkLst>
        </pc:spChg>
        <pc:spChg chg="mod">
          <ac:chgData name="Franziskus Lorey - Hubdrive.com" userId="472a1a07-c563-412f-861d-eed20bd8e491" providerId="ADAL" clId="{8BA55991-C6CF-4C9D-ADB6-B5343EDACA9F}" dt="2024-03-28T08:53:57.182" v="1324" actId="478"/>
          <ac:spMkLst>
            <pc:docMk/>
            <pc:sldMk cId="2022291450" sldId="413"/>
            <ac:spMk id="13" creationId="{80DDB76B-F655-AC9F-32A9-48116D635716}"/>
          </ac:spMkLst>
        </pc:spChg>
        <pc:spChg chg="mod">
          <ac:chgData name="Franziskus Lorey - Hubdrive.com" userId="472a1a07-c563-412f-861d-eed20bd8e491" providerId="ADAL" clId="{8BA55991-C6CF-4C9D-ADB6-B5343EDACA9F}" dt="2024-03-28T08:53:57.182" v="1324" actId="478"/>
          <ac:spMkLst>
            <pc:docMk/>
            <pc:sldMk cId="2022291450" sldId="413"/>
            <ac:spMk id="14" creationId="{BDD64268-299F-B4B9-6DCD-2826EE0C4C25}"/>
          </ac:spMkLst>
        </pc:spChg>
        <pc:spChg chg="mod">
          <ac:chgData name="Franziskus Lorey - Hubdrive.com" userId="472a1a07-c563-412f-861d-eed20bd8e491" providerId="ADAL" clId="{8BA55991-C6CF-4C9D-ADB6-B5343EDACA9F}" dt="2024-03-28T08:53:57.182" v="1324" actId="478"/>
          <ac:spMkLst>
            <pc:docMk/>
            <pc:sldMk cId="2022291450" sldId="413"/>
            <ac:spMk id="15" creationId="{A24D7596-D528-AF1E-60D7-F61F1EF5722D}"/>
          </ac:spMkLst>
        </pc:spChg>
        <pc:spChg chg="mod">
          <ac:chgData name="Franziskus Lorey - Hubdrive.com" userId="472a1a07-c563-412f-861d-eed20bd8e491" providerId="ADAL" clId="{8BA55991-C6CF-4C9D-ADB6-B5343EDACA9F}" dt="2024-03-28T08:53:57.182" v="1324" actId="478"/>
          <ac:spMkLst>
            <pc:docMk/>
            <pc:sldMk cId="2022291450" sldId="413"/>
            <ac:spMk id="16" creationId="{726B564F-6927-05CD-61D9-6F99E2C9222A}"/>
          </ac:spMkLst>
        </pc:spChg>
        <pc:spChg chg="mod">
          <ac:chgData name="Franziskus Lorey - Hubdrive.com" userId="472a1a07-c563-412f-861d-eed20bd8e491" providerId="ADAL" clId="{8BA55991-C6CF-4C9D-ADB6-B5343EDACA9F}" dt="2024-03-28T08:53:57.182" v="1324" actId="478"/>
          <ac:spMkLst>
            <pc:docMk/>
            <pc:sldMk cId="2022291450" sldId="413"/>
            <ac:spMk id="17" creationId="{FF94E21B-BA1E-E46C-8B85-8355068634F3}"/>
          </ac:spMkLst>
        </pc:spChg>
        <pc:spChg chg="mod">
          <ac:chgData name="Franziskus Lorey - Hubdrive.com" userId="472a1a07-c563-412f-861d-eed20bd8e491" providerId="ADAL" clId="{8BA55991-C6CF-4C9D-ADB6-B5343EDACA9F}" dt="2024-03-28T08:53:57.182" v="1324" actId="478"/>
          <ac:spMkLst>
            <pc:docMk/>
            <pc:sldMk cId="2022291450" sldId="413"/>
            <ac:spMk id="18" creationId="{ADEFE9AB-888F-63A5-C37B-08FE57BA3C1E}"/>
          </ac:spMkLst>
        </pc:spChg>
        <pc:spChg chg="mod">
          <ac:chgData name="Franziskus Lorey - Hubdrive.com" userId="472a1a07-c563-412f-861d-eed20bd8e491" providerId="ADAL" clId="{8BA55991-C6CF-4C9D-ADB6-B5343EDACA9F}" dt="2024-03-28T08:53:57.182" v="1324" actId="478"/>
          <ac:spMkLst>
            <pc:docMk/>
            <pc:sldMk cId="2022291450" sldId="413"/>
            <ac:spMk id="19" creationId="{A0DE02B3-2721-F18E-96BA-889C4327EDF5}"/>
          </ac:spMkLst>
        </pc:spChg>
        <pc:spChg chg="mod">
          <ac:chgData name="Franziskus Lorey - Hubdrive.com" userId="472a1a07-c563-412f-861d-eed20bd8e491" providerId="ADAL" clId="{8BA55991-C6CF-4C9D-ADB6-B5343EDACA9F}" dt="2024-03-28T08:53:57.182" v="1324" actId="478"/>
          <ac:spMkLst>
            <pc:docMk/>
            <pc:sldMk cId="2022291450" sldId="413"/>
            <ac:spMk id="20" creationId="{2B7CC7EC-E7C3-E3EA-0134-E6236E160B6C}"/>
          </ac:spMkLst>
        </pc:spChg>
        <pc:spChg chg="mod">
          <ac:chgData name="Franziskus Lorey - Hubdrive.com" userId="472a1a07-c563-412f-861d-eed20bd8e491" providerId="ADAL" clId="{8BA55991-C6CF-4C9D-ADB6-B5343EDACA9F}" dt="2024-03-27T13:23:33.449" v="48" actId="20577"/>
          <ac:spMkLst>
            <pc:docMk/>
            <pc:sldMk cId="2022291450" sldId="413"/>
            <ac:spMk id="100" creationId="{01763E37-879E-CF16-9A25-47B6523C13E1}"/>
          </ac:spMkLst>
        </pc:spChg>
        <pc:spChg chg="mod">
          <ac:chgData name="Franziskus Lorey - Hubdrive.com" userId="472a1a07-c563-412f-861d-eed20bd8e491" providerId="ADAL" clId="{8BA55991-C6CF-4C9D-ADB6-B5343EDACA9F}" dt="2024-03-27T13:23:36.394" v="52" actId="20577"/>
          <ac:spMkLst>
            <pc:docMk/>
            <pc:sldMk cId="2022291450" sldId="413"/>
            <ac:spMk id="101" creationId="{1B61FBB9-DCAE-2A45-4E08-13BB54AB9AD1}"/>
          </ac:spMkLst>
        </pc:spChg>
        <pc:spChg chg="mod">
          <ac:chgData name="Franziskus Lorey - Hubdrive.com" userId="472a1a07-c563-412f-861d-eed20bd8e491" providerId="ADAL" clId="{8BA55991-C6CF-4C9D-ADB6-B5343EDACA9F}" dt="2024-03-28T08:47:41.300" v="1242" actId="6549"/>
          <ac:spMkLst>
            <pc:docMk/>
            <pc:sldMk cId="2022291450" sldId="413"/>
            <ac:spMk id="103" creationId="{8421CDB7-F7F2-A853-14E7-1486E691BACC}"/>
          </ac:spMkLst>
        </pc:spChg>
        <pc:spChg chg="mod">
          <ac:chgData name="Franziskus Lorey - Hubdrive.com" userId="472a1a07-c563-412f-861d-eed20bd8e491" providerId="ADAL" clId="{8BA55991-C6CF-4C9D-ADB6-B5343EDACA9F}" dt="2024-03-28T08:47:45.943" v="1247" actId="20577"/>
          <ac:spMkLst>
            <pc:docMk/>
            <pc:sldMk cId="2022291450" sldId="413"/>
            <ac:spMk id="104" creationId="{A051DE5E-2D19-BFC0-26BF-6FBB07E5E6A4}"/>
          </ac:spMkLst>
        </pc:spChg>
        <pc:spChg chg="mod">
          <ac:chgData name="Franziskus Lorey - Hubdrive.com" userId="472a1a07-c563-412f-861d-eed20bd8e491" providerId="ADAL" clId="{8BA55991-C6CF-4C9D-ADB6-B5343EDACA9F}" dt="2024-03-28T08:48:15.431" v="1254" actId="20577"/>
          <ac:spMkLst>
            <pc:docMk/>
            <pc:sldMk cId="2022291450" sldId="413"/>
            <ac:spMk id="106" creationId="{E9ADF1C3-DBD9-EBA2-180E-00B84A2AA057}"/>
          </ac:spMkLst>
        </pc:spChg>
        <pc:spChg chg="mod">
          <ac:chgData name="Franziskus Lorey - Hubdrive.com" userId="472a1a07-c563-412f-861d-eed20bd8e491" providerId="ADAL" clId="{8BA55991-C6CF-4C9D-ADB6-B5343EDACA9F}" dt="2024-03-28T08:52:07.925" v="1306" actId="6549"/>
          <ac:spMkLst>
            <pc:docMk/>
            <pc:sldMk cId="2022291450" sldId="413"/>
            <ac:spMk id="107" creationId="{C92F9705-0257-01E1-46FF-1C3AD4D4A056}"/>
          </ac:spMkLst>
        </pc:spChg>
        <pc:spChg chg="mod">
          <ac:chgData name="Franziskus Lorey - Hubdrive.com" userId="472a1a07-c563-412f-861d-eed20bd8e491" providerId="ADAL" clId="{8BA55991-C6CF-4C9D-ADB6-B5343EDACA9F}" dt="2024-03-28T08:47:13.744" v="1205" actId="20577"/>
          <ac:spMkLst>
            <pc:docMk/>
            <pc:sldMk cId="2022291450" sldId="413"/>
            <ac:spMk id="109" creationId="{19063DD3-8EEF-80F9-1B8E-C39FDE4B865C}"/>
          </ac:spMkLst>
        </pc:spChg>
        <pc:spChg chg="mod">
          <ac:chgData name="Franziskus Lorey - Hubdrive.com" userId="472a1a07-c563-412f-861d-eed20bd8e491" providerId="ADAL" clId="{8BA55991-C6CF-4C9D-ADB6-B5343EDACA9F}" dt="2024-03-28T08:47:21.613" v="1226" actId="20577"/>
          <ac:spMkLst>
            <pc:docMk/>
            <pc:sldMk cId="2022291450" sldId="413"/>
            <ac:spMk id="110" creationId="{039F4938-F0B2-802F-B3C3-10E89AB119F3}"/>
          </ac:spMkLst>
        </pc:spChg>
        <pc:spChg chg="mod">
          <ac:chgData name="Franziskus Lorey - Hubdrive.com" userId="472a1a07-c563-412f-861d-eed20bd8e491" providerId="ADAL" clId="{8BA55991-C6CF-4C9D-ADB6-B5343EDACA9F}" dt="2024-03-28T08:54:19.476" v="1335" actId="20577"/>
          <ac:spMkLst>
            <pc:docMk/>
            <pc:sldMk cId="2022291450" sldId="413"/>
            <ac:spMk id="115" creationId="{C9F36CD0-FBD0-633D-59E2-C65B8B4FD2E6}"/>
          </ac:spMkLst>
        </pc:spChg>
        <pc:spChg chg="mod">
          <ac:chgData name="Franziskus Lorey - Hubdrive.com" userId="472a1a07-c563-412f-861d-eed20bd8e491" providerId="ADAL" clId="{8BA55991-C6CF-4C9D-ADB6-B5343EDACA9F}" dt="2024-03-28T08:52:21.782" v="1307"/>
          <ac:spMkLst>
            <pc:docMk/>
            <pc:sldMk cId="2022291450" sldId="413"/>
            <ac:spMk id="117" creationId="{BDCAE965-668A-2D34-2092-F13CA0644101}"/>
          </ac:spMkLst>
        </pc:spChg>
        <pc:spChg chg="mod">
          <ac:chgData name="Franziskus Lorey - Hubdrive.com" userId="472a1a07-c563-412f-861d-eed20bd8e491" providerId="ADAL" clId="{8BA55991-C6CF-4C9D-ADB6-B5343EDACA9F}" dt="2024-03-28T08:52:32.130" v="1321" actId="6549"/>
          <ac:spMkLst>
            <pc:docMk/>
            <pc:sldMk cId="2022291450" sldId="413"/>
            <ac:spMk id="118" creationId="{F80994E5-C4D2-E7EC-FE01-A5AB1A5689FC}"/>
          </ac:spMkLst>
        </pc:spChg>
        <pc:grpChg chg="mod">
          <ac:chgData name="Franziskus Lorey - Hubdrive.com" userId="472a1a07-c563-412f-861d-eed20bd8e491" providerId="ADAL" clId="{8BA55991-C6CF-4C9D-ADB6-B5343EDACA9F}" dt="2024-03-28T08:53:57.182" v="1324" actId="478"/>
          <ac:grpSpMkLst>
            <pc:docMk/>
            <pc:sldMk cId="2022291450" sldId="413"/>
            <ac:grpSpMk id="7" creationId="{17E71D9D-81EC-4DFE-9C5A-691036CE0D14}"/>
          </ac:grpSpMkLst>
        </pc:grpChg>
        <pc:grpChg chg="mod">
          <ac:chgData name="Franziskus Lorey - Hubdrive.com" userId="472a1a07-c563-412f-861d-eed20bd8e491" providerId="ADAL" clId="{8BA55991-C6CF-4C9D-ADB6-B5343EDACA9F}" dt="2024-03-28T08:53:57.182" v="1324" actId="478"/>
          <ac:grpSpMkLst>
            <pc:docMk/>
            <pc:sldMk cId="2022291450" sldId="413"/>
            <ac:grpSpMk id="22" creationId="{38DD6EC0-230E-0685-D621-13E2C43E6A22}"/>
          </ac:grpSpMkLst>
        </pc:grpChg>
        <pc:grpChg chg="mod">
          <ac:chgData name="Franziskus Lorey - Hubdrive.com" userId="472a1a07-c563-412f-861d-eed20bd8e491" providerId="ADAL" clId="{8BA55991-C6CF-4C9D-ADB6-B5343EDACA9F}" dt="2024-03-28T08:53:57.182" v="1324" actId="478"/>
          <ac:grpSpMkLst>
            <pc:docMk/>
            <pc:sldMk cId="2022291450" sldId="413"/>
            <ac:grpSpMk id="24" creationId="{22BF532A-317D-A645-6CDA-23AC730DB713}"/>
          </ac:grpSpMkLst>
        </pc:grpChg>
        <pc:grpChg chg="del">
          <ac:chgData name="Franziskus Lorey - Hubdrive.com" userId="472a1a07-c563-412f-861d-eed20bd8e491" providerId="ADAL" clId="{8BA55991-C6CF-4C9D-ADB6-B5343EDACA9F}" dt="2024-03-28T08:53:09.660" v="1323" actId="478"/>
          <ac:grpSpMkLst>
            <pc:docMk/>
            <pc:sldMk cId="2022291450" sldId="413"/>
            <ac:grpSpMk id="99" creationId="{A2680465-BCE7-E28D-FE57-59E71B7B8FEA}"/>
          </ac:grpSpMkLst>
        </pc:grpChg>
        <pc:grpChg chg="del">
          <ac:chgData name="Franziskus Lorey - Hubdrive.com" userId="472a1a07-c563-412f-861d-eed20bd8e491" providerId="ADAL" clId="{8BA55991-C6CF-4C9D-ADB6-B5343EDACA9F}" dt="2024-03-28T08:53:09.660" v="1323" actId="478"/>
          <ac:grpSpMkLst>
            <pc:docMk/>
            <pc:sldMk cId="2022291450" sldId="413"/>
            <ac:grpSpMk id="105" creationId="{34F6A29D-DA01-BA25-FB57-CBD15B5809DF}"/>
          </ac:grpSpMkLst>
        </pc:grpChg>
        <pc:grpChg chg="mod">
          <ac:chgData name="Franziskus Lorey - Hubdrive.com" userId="472a1a07-c563-412f-861d-eed20bd8e491" providerId="ADAL" clId="{8BA55991-C6CF-4C9D-ADB6-B5343EDACA9F}" dt="2024-03-28T08:53:05.952" v="1322" actId="14100"/>
          <ac:grpSpMkLst>
            <pc:docMk/>
            <pc:sldMk cId="2022291450" sldId="413"/>
            <ac:grpSpMk id="116" creationId="{0D7C72B1-2D05-03D0-8879-E4B54F91FF09}"/>
          </ac:grpSpMkLst>
        </pc:grpChg>
        <pc:picChg chg="mod">
          <ac:chgData name="Franziskus Lorey - Hubdrive.com" userId="472a1a07-c563-412f-861d-eed20bd8e491" providerId="ADAL" clId="{8BA55991-C6CF-4C9D-ADB6-B5343EDACA9F}" dt="2024-03-28T08:53:57.182" v="1324" actId="478"/>
          <ac:picMkLst>
            <pc:docMk/>
            <pc:sldMk cId="2022291450" sldId="413"/>
            <ac:picMk id="21" creationId="{DE03AC15-1A9A-0C8B-65A3-DFBD089D0A1C}"/>
          </ac:picMkLst>
        </pc:picChg>
        <pc:picChg chg="mod">
          <ac:chgData name="Franziskus Lorey - Hubdrive.com" userId="472a1a07-c563-412f-861d-eed20bd8e491" providerId="ADAL" clId="{8BA55991-C6CF-4C9D-ADB6-B5343EDACA9F}" dt="2024-03-28T08:53:57.182" v="1324" actId="478"/>
          <ac:picMkLst>
            <pc:docMk/>
            <pc:sldMk cId="2022291450" sldId="413"/>
            <ac:picMk id="23" creationId="{69302590-F3DB-9377-5D94-B49F38334B94}"/>
          </ac:picMkLst>
        </pc:picChg>
        <pc:picChg chg="mod">
          <ac:chgData name="Franziskus Lorey - Hubdrive.com" userId="472a1a07-c563-412f-861d-eed20bd8e491" providerId="ADAL" clId="{8BA55991-C6CF-4C9D-ADB6-B5343EDACA9F}" dt="2024-03-28T08:53:57.182" v="1324" actId="478"/>
          <ac:picMkLst>
            <pc:docMk/>
            <pc:sldMk cId="2022291450" sldId="413"/>
            <ac:picMk id="25" creationId="{E60DB65D-C546-7057-F322-9664D3A792BB}"/>
          </ac:picMkLst>
        </pc:picChg>
        <pc:picChg chg="mod">
          <ac:chgData name="Franziskus Lorey - Hubdrive.com" userId="472a1a07-c563-412f-861d-eed20bd8e491" providerId="ADAL" clId="{8BA55991-C6CF-4C9D-ADB6-B5343EDACA9F}" dt="2024-03-28T08:53:57.182" v="1324" actId="478"/>
          <ac:picMkLst>
            <pc:docMk/>
            <pc:sldMk cId="2022291450" sldId="413"/>
            <ac:picMk id="26" creationId="{A415E81B-83EF-5C40-3644-E1F8E8B88918}"/>
          </ac:picMkLst>
        </pc:picChg>
        <pc:picChg chg="mod">
          <ac:chgData name="Franziskus Lorey - Hubdrive.com" userId="472a1a07-c563-412f-861d-eed20bd8e491" providerId="ADAL" clId="{8BA55991-C6CF-4C9D-ADB6-B5343EDACA9F}" dt="2024-03-28T08:53:57.182" v="1324" actId="478"/>
          <ac:picMkLst>
            <pc:docMk/>
            <pc:sldMk cId="2022291450" sldId="413"/>
            <ac:picMk id="27" creationId="{24D320DC-29F3-EAFE-0E13-473FEA59685A}"/>
          </ac:picMkLst>
        </pc:picChg>
        <pc:picChg chg="mod">
          <ac:chgData name="Franziskus Lorey - Hubdrive.com" userId="472a1a07-c563-412f-861d-eed20bd8e491" providerId="ADAL" clId="{8BA55991-C6CF-4C9D-ADB6-B5343EDACA9F}" dt="2024-03-28T08:53:57.182" v="1324" actId="478"/>
          <ac:picMkLst>
            <pc:docMk/>
            <pc:sldMk cId="2022291450" sldId="413"/>
            <ac:picMk id="28" creationId="{C2B23BA1-4C9D-4D5C-18B7-B5B4DFEAD0B9}"/>
          </ac:picMkLst>
        </pc:picChg>
        <pc:picChg chg="mod">
          <ac:chgData name="Franziskus Lorey - Hubdrive.com" userId="472a1a07-c563-412f-861d-eed20bd8e491" providerId="ADAL" clId="{8BA55991-C6CF-4C9D-ADB6-B5343EDACA9F}" dt="2024-03-28T08:53:57.182" v="1324" actId="478"/>
          <ac:picMkLst>
            <pc:docMk/>
            <pc:sldMk cId="2022291450" sldId="413"/>
            <ac:picMk id="31" creationId="{77AB9C57-1752-A637-718C-A5C6A5364CFF}"/>
          </ac:picMkLst>
        </pc:picChg>
        <pc:picChg chg="mod">
          <ac:chgData name="Franziskus Lorey - Hubdrive.com" userId="472a1a07-c563-412f-861d-eed20bd8e491" providerId="ADAL" clId="{8BA55991-C6CF-4C9D-ADB6-B5343EDACA9F}" dt="2024-03-28T08:53:57.182" v="1324" actId="478"/>
          <ac:picMkLst>
            <pc:docMk/>
            <pc:sldMk cId="2022291450" sldId="413"/>
            <ac:picMk id="32" creationId="{AA1468F4-530D-294A-9251-93ADC5393982}"/>
          </ac:picMkLst>
        </pc:picChg>
        <pc:picChg chg="mod">
          <ac:chgData name="Franziskus Lorey - Hubdrive.com" userId="472a1a07-c563-412f-861d-eed20bd8e491" providerId="ADAL" clId="{8BA55991-C6CF-4C9D-ADB6-B5343EDACA9F}" dt="2024-03-28T08:53:57.182" v="1324" actId="478"/>
          <ac:picMkLst>
            <pc:docMk/>
            <pc:sldMk cId="2022291450" sldId="413"/>
            <ac:picMk id="34" creationId="{BEFB4BB2-58CD-818B-2B02-7208FB0E7163}"/>
          </ac:picMkLst>
        </pc:picChg>
        <pc:picChg chg="del">
          <ac:chgData name="Franziskus Lorey - Hubdrive.com" userId="472a1a07-c563-412f-861d-eed20bd8e491" providerId="ADAL" clId="{8BA55991-C6CF-4C9D-ADB6-B5343EDACA9F}" dt="2024-03-28T08:53:57.182" v="1324" actId="478"/>
          <ac:picMkLst>
            <pc:docMk/>
            <pc:sldMk cId="2022291450" sldId="413"/>
            <ac:picMk id="35" creationId="{67348B89-9AA8-F1DA-0284-D976B0DC41CE}"/>
          </ac:picMkLst>
        </pc:picChg>
        <pc:picChg chg="mod">
          <ac:chgData name="Franziskus Lorey - Hubdrive.com" userId="472a1a07-c563-412f-861d-eed20bd8e491" providerId="ADAL" clId="{8BA55991-C6CF-4C9D-ADB6-B5343EDACA9F}" dt="2024-03-28T08:53:57.182" v="1324" actId="478"/>
          <ac:picMkLst>
            <pc:docMk/>
            <pc:sldMk cId="2022291450" sldId="413"/>
            <ac:picMk id="38" creationId="{C8530A75-F436-20F3-9E75-D4CAC63C895F}"/>
          </ac:picMkLst>
        </pc:picChg>
        <pc:picChg chg="mod">
          <ac:chgData name="Franziskus Lorey - Hubdrive.com" userId="472a1a07-c563-412f-861d-eed20bd8e491" providerId="ADAL" clId="{8BA55991-C6CF-4C9D-ADB6-B5343EDACA9F}" dt="2024-03-28T08:53:57.182" v="1324" actId="478"/>
          <ac:picMkLst>
            <pc:docMk/>
            <pc:sldMk cId="2022291450" sldId="413"/>
            <ac:picMk id="39" creationId="{5EA926DF-A992-5E14-63C2-089973119D94}"/>
          </ac:picMkLst>
        </pc:picChg>
        <pc:picChg chg="mod">
          <ac:chgData name="Franziskus Lorey - Hubdrive.com" userId="472a1a07-c563-412f-861d-eed20bd8e491" providerId="ADAL" clId="{8BA55991-C6CF-4C9D-ADB6-B5343EDACA9F}" dt="2024-03-28T08:53:57.182" v="1324" actId="478"/>
          <ac:picMkLst>
            <pc:docMk/>
            <pc:sldMk cId="2022291450" sldId="413"/>
            <ac:picMk id="40" creationId="{EC71295C-B00C-77D6-FF76-50EAE0A14184}"/>
          </ac:picMkLst>
        </pc:picChg>
        <pc:picChg chg="mod">
          <ac:chgData name="Franziskus Lorey - Hubdrive.com" userId="472a1a07-c563-412f-861d-eed20bd8e491" providerId="ADAL" clId="{8BA55991-C6CF-4C9D-ADB6-B5343EDACA9F}" dt="2024-03-28T08:53:57.182" v="1324" actId="478"/>
          <ac:picMkLst>
            <pc:docMk/>
            <pc:sldMk cId="2022291450" sldId="413"/>
            <ac:picMk id="41" creationId="{31704C75-51EF-518F-7F9F-AF9CD6F3DE12}"/>
          </ac:picMkLst>
        </pc:picChg>
        <pc:picChg chg="mod">
          <ac:chgData name="Franziskus Lorey - Hubdrive.com" userId="472a1a07-c563-412f-861d-eed20bd8e491" providerId="ADAL" clId="{8BA55991-C6CF-4C9D-ADB6-B5343EDACA9F}" dt="2024-03-28T08:53:57.182" v="1324" actId="478"/>
          <ac:picMkLst>
            <pc:docMk/>
            <pc:sldMk cId="2022291450" sldId="413"/>
            <ac:picMk id="42" creationId="{EB1D2C50-C460-0C00-4831-D645D6DEF80E}"/>
          </ac:picMkLst>
        </pc:picChg>
        <pc:picChg chg="mod">
          <ac:chgData name="Franziskus Lorey - Hubdrive.com" userId="472a1a07-c563-412f-861d-eed20bd8e491" providerId="ADAL" clId="{8BA55991-C6CF-4C9D-ADB6-B5343EDACA9F}" dt="2024-03-28T08:53:57.182" v="1324" actId="478"/>
          <ac:picMkLst>
            <pc:docMk/>
            <pc:sldMk cId="2022291450" sldId="413"/>
            <ac:picMk id="43" creationId="{FE3D84D4-3922-34E3-187B-15868A8D952F}"/>
          </ac:picMkLst>
        </pc:picChg>
        <pc:picChg chg="mod">
          <ac:chgData name="Franziskus Lorey - Hubdrive.com" userId="472a1a07-c563-412f-861d-eed20bd8e491" providerId="ADAL" clId="{8BA55991-C6CF-4C9D-ADB6-B5343EDACA9F}" dt="2024-03-28T08:53:57.182" v="1324" actId="478"/>
          <ac:picMkLst>
            <pc:docMk/>
            <pc:sldMk cId="2022291450" sldId="413"/>
            <ac:picMk id="44" creationId="{C3424342-7EC5-D2B0-0949-BEC478715643}"/>
          </ac:picMkLst>
        </pc:picChg>
        <pc:picChg chg="mod">
          <ac:chgData name="Franziskus Lorey - Hubdrive.com" userId="472a1a07-c563-412f-861d-eed20bd8e491" providerId="ADAL" clId="{8BA55991-C6CF-4C9D-ADB6-B5343EDACA9F}" dt="2024-03-28T08:53:57.182" v="1324" actId="478"/>
          <ac:picMkLst>
            <pc:docMk/>
            <pc:sldMk cId="2022291450" sldId="413"/>
            <ac:picMk id="45" creationId="{CA2D8ED7-0116-3922-7D7E-DCDC7F571E07}"/>
          </ac:picMkLst>
        </pc:picChg>
        <pc:picChg chg="mod">
          <ac:chgData name="Franziskus Lorey - Hubdrive.com" userId="472a1a07-c563-412f-861d-eed20bd8e491" providerId="ADAL" clId="{8BA55991-C6CF-4C9D-ADB6-B5343EDACA9F}" dt="2024-03-28T08:53:57.182" v="1324" actId="478"/>
          <ac:picMkLst>
            <pc:docMk/>
            <pc:sldMk cId="2022291450" sldId="413"/>
            <ac:picMk id="47" creationId="{D4CDAEDF-63F3-2AAE-B4EC-19D7C82F6757}"/>
          </ac:picMkLst>
        </pc:picChg>
        <pc:picChg chg="mod">
          <ac:chgData name="Franziskus Lorey - Hubdrive.com" userId="472a1a07-c563-412f-861d-eed20bd8e491" providerId="ADAL" clId="{8BA55991-C6CF-4C9D-ADB6-B5343EDACA9F}" dt="2024-03-28T08:53:57.182" v="1324" actId="478"/>
          <ac:picMkLst>
            <pc:docMk/>
            <pc:sldMk cId="2022291450" sldId="413"/>
            <ac:picMk id="48" creationId="{78CC5C20-3204-FABC-4673-8062D69272D1}"/>
          </ac:picMkLst>
        </pc:picChg>
        <pc:picChg chg="mod">
          <ac:chgData name="Franziskus Lorey - Hubdrive.com" userId="472a1a07-c563-412f-861d-eed20bd8e491" providerId="ADAL" clId="{8BA55991-C6CF-4C9D-ADB6-B5343EDACA9F}" dt="2024-03-28T08:53:57.182" v="1324" actId="478"/>
          <ac:picMkLst>
            <pc:docMk/>
            <pc:sldMk cId="2022291450" sldId="413"/>
            <ac:picMk id="50" creationId="{2D9C01AB-9C4A-0F87-E1B9-4274D5386FA6}"/>
          </ac:picMkLst>
        </pc:picChg>
        <pc:picChg chg="mod">
          <ac:chgData name="Franziskus Lorey - Hubdrive.com" userId="472a1a07-c563-412f-861d-eed20bd8e491" providerId="ADAL" clId="{8BA55991-C6CF-4C9D-ADB6-B5343EDACA9F}" dt="2024-03-28T08:53:57.182" v="1324" actId="478"/>
          <ac:picMkLst>
            <pc:docMk/>
            <pc:sldMk cId="2022291450" sldId="413"/>
            <ac:picMk id="51" creationId="{EFDA9087-0544-24BA-18CB-5DE7F42BAE8F}"/>
          </ac:picMkLst>
        </pc:picChg>
        <pc:picChg chg="mod">
          <ac:chgData name="Franziskus Lorey - Hubdrive.com" userId="472a1a07-c563-412f-861d-eed20bd8e491" providerId="ADAL" clId="{8BA55991-C6CF-4C9D-ADB6-B5343EDACA9F}" dt="2024-03-28T08:53:57.182" v="1324" actId="478"/>
          <ac:picMkLst>
            <pc:docMk/>
            <pc:sldMk cId="2022291450" sldId="413"/>
            <ac:picMk id="52" creationId="{289BAFA1-83F4-DFA3-EFF2-784228840808}"/>
          </ac:picMkLst>
        </pc:picChg>
        <pc:picChg chg="mod">
          <ac:chgData name="Franziskus Lorey - Hubdrive.com" userId="472a1a07-c563-412f-861d-eed20bd8e491" providerId="ADAL" clId="{8BA55991-C6CF-4C9D-ADB6-B5343EDACA9F}" dt="2024-03-28T08:53:57.182" v="1324" actId="478"/>
          <ac:picMkLst>
            <pc:docMk/>
            <pc:sldMk cId="2022291450" sldId="413"/>
            <ac:picMk id="53" creationId="{2252CF1F-DCDF-4003-8E53-3989C5D4B3DB}"/>
          </ac:picMkLst>
        </pc:picChg>
        <pc:picChg chg="mod">
          <ac:chgData name="Franziskus Lorey - Hubdrive.com" userId="472a1a07-c563-412f-861d-eed20bd8e491" providerId="ADAL" clId="{8BA55991-C6CF-4C9D-ADB6-B5343EDACA9F}" dt="2024-03-28T08:53:57.182" v="1324" actId="478"/>
          <ac:picMkLst>
            <pc:docMk/>
            <pc:sldMk cId="2022291450" sldId="413"/>
            <ac:picMk id="55" creationId="{EA227EC8-315C-67CB-6EB7-041417E54D64}"/>
          </ac:picMkLst>
        </pc:picChg>
        <pc:picChg chg="mod">
          <ac:chgData name="Franziskus Lorey - Hubdrive.com" userId="472a1a07-c563-412f-861d-eed20bd8e491" providerId="ADAL" clId="{8BA55991-C6CF-4C9D-ADB6-B5343EDACA9F}" dt="2024-03-28T08:53:57.182" v="1324" actId="478"/>
          <ac:picMkLst>
            <pc:docMk/>
            <pc:sldMk cId="2022291450" sldId="413"/>
            <ac:picMk id="56" creationId="{5F3DD01B-DC59-E5AD-7D2A-0B2D0170132B}"/>
          </ac:picMkLst>
        </pc:picChg>
        <pc:picChg chg="mod">
          <ac:chgData name="Franziskus Lorey - Hubdrive.com" userId="472a1a07-c563-412f-861d-eed20bd8e491" providerId="ADAL" clId="{8BA55991-C6CF-4C9D-ADB6-B5343EDACA9F}" dt="2024-03-28T08:53:57.182" v="1324" actId="478"/>
          <ac:picMkLst>
            <pc:docMk/>
            <pc:sldMk cId="2022291450" sldId="413"/>
            <ac:picMk id="57" creationId="{791A0C51-D636-1406-8BF0-E310383363BE}"/>
          </ac:picMkLst>
        </pc:picChg>
        <pc:picChg chg="mod">
          <ac:chgData name="Franziskus Lorey - Hubdrive.com" userId="472a1a07-c563-412f-861d-eed20bd8e491" providerId="ADAL" clId="{8BA55991-C6CF-4C9D-ADB6-B5343EDACA9F}" dt="2024-03-28T08:53:57.182" v="1324" actId="478"/>
          <ac:picMkLst>
            <pc:docMk/>
            <pc:sldMk cId="2022291450" sldId="413"/>
            <ac:picMk id="58" creationId="{26A75DE3-0DEE-3C2D-718E-0D277EFEFC5D}"/>
          </ac:picMkLst>
        </pc:picChg>
        <pc:picChg chg="mod">
          <ac:chgData name="Franziskus Lorey - Hubdrive.com" userId="472a1a07-c563-412f-861d-eed20bd8e491" providerId="ADAL" clId="{8BA55991-C6CF-4C9D-ADB6-B5343EDACA9F}" dt="2024-03-28T08:53:57.182" v="1324" actId="478"/>
          <ac:picMkLst>
            <pc:docMk/>
            <pc:sldMk cId="2022291450" sldId="413"/>
            <ac:picMk id="59" creationId="{21F08D95-E5B2-DADD-20AD-E4E6797C7BC2}"/>
          </ac:picMkLst>
        </pc:picChg>
        <pc:picChg chg="mod">
          <ac:chgData name="Franziskus Lorey - Hubdrive.com" userId="472a1a07-c563-412f-861d-eed20bd8e491" providerId="ADAL" clId="{8BA55991-C6CF-4C9D-ADB6-B5343EDACA9F}" dt="2024-03-28T08:53:57.182" v="1324" actId="478"/>
          <ac:picMkLst>
            <pc:docMk/>
            <pc:sldMk cId="2022291450" sldId="413"/>
            <ac:picMk id="60" creationId="{5ADCEE42-5F03-F1A5-4738-F2E3CC8391CE}"/>
          </ac:picMkLst>
        </pc:picChg>
        <pc:picChg chg="mod">
          <ac:chgData name="Franziskus Lorey - Hubdrive.com" userId="472a1a07-c563-412f-861d-eed20bd8e491" providerId="ADAL" clId="{8BA55991-C6CF-4C9D-ADB6-B5343EDACA9F}" dt="2024-03-28T08:53:57.182" v="1324" actId="478"/>
          <ac:picMkLst>
            <pc:docMk/>
            <pc:sldMk cId="2022291450" sldId="413"/>
            <ac:picMk id="61" creationId="{1CC83F0E-3271-A642-1447-813A6641D86C}"/>
          </ac:picMkLst>
        </pc:picChg>
        <pc:picChg chg="mod">
          <ac:chgData name="Franziskus Lorey - Hubdrive.com" userId="472a1a07-c563-412f-861d-eed20bd8e491" providerId="ADAL" clId="{8BA55991-C6CF-4C9D-ADB6-B5343EDACA9F}" dt="2024-03-28T08:53:57.182" v="1324" actId="478"/>
          <ac:picMkLst>
            <pc:docMk/>
            <pc:sldMk cId="2022291450" sldId="413"/>
            <ac:picMk id="62" creationId="{94FB24EC-900C-8F16-D636-3D158DE501F5}"/>
          </ac:picMkLst>
        </pc:picChg>
        <pc:picChg chg="mod">
          <ac:chgData name="Franziskus Lorey - Hubdrive.com" userId="472a1a07-c563-412f-861d-eed20bd8e491" providerId="ADAL" clId="{8BA55991-C6CF-4C9D-ADB6-B5343EDACA9F}" dt="2024-03-28T08:53:57.182" v="1324" actId="478"/>
          <ac:picMkLst>
            <pc:docMk/>
            <pc:sldMk cId="2022291450" sldId="413"/>
            <ac:picMk id="63" creationId="{4B2DE71A-323B-04B0-681C-FBFCAE98023E}"/>
          </ac:picMkLst>
        </pc:picChg>
        <pc:picChg chg="mod">
          <ac:chgData name="Franziskus Lorey - Hubdrive.com" userId="472a1a07-c563-412f-861d-eed20bd8e491" providerId="ADAL" clId="{8BA55991-C6CF-4C9D-ADB6-B5343EDACA9F}" dt="2024-03-28T08:53:57.182" v="1324" actId="478"/>
          <ac:picMkLst>
            <pc:docMk/>
            <pc:sldMk cId="2022291450" sldId="413"/>
            <ac:picMk id="64" creationId="{E6A66965-3D98-A6EA-8232-4D67DE8D05D9}"/>
          </ac:picMkLst>
        </pc:picChg>
        <pc:picChg chg="mod">
          <ac:chgData name="Franziskus Lorey - Hubdrive.com" userId="472a1a07-c563-412f-861d-eed20bd8e491" providerId="ADAL" clId="{8BA55991-C6CF-4C9D-ADB6-B5343EDACA9F}" dt="2024-03-28T08:53:57.182" v="1324" actId="478"/>
          <ac:picMkLst>
            <pc:docMk/>
            <pc:sldMk cId="2022291450" sldId="413"/>
            <ac:picMk id="65" creationId="{6D8C4E9F-9D3C-7D31-D2E4-01FB0CE957B9}"/>
          </ac:picMkLst>
        </pc:picChg>
        <pc:picChg chg="mod">
          <ac:chgData name="Franziskus Lorey - Hubdrive.com" userId="472a1a07-c563-412f-861d-eed20bd8e491" providerId="ADAL" clId="{8BA55991-C6CF-4C9D-ADB6-B5343EDACA9F}" dt="2024-03-28T08:53:57.182" v="1324" actId="478"/>
          <ac:picMkLst>
            <pc:docMk/>
            <pc:sldMk cId="2022291450" sldId="413"/>
            <ac:picMk id="66" creationId="{835F98C3-6C45-A973-63AD-C15A946BD0F9}"/>
          </ac:picMkLst>
        </pc:picChg>
        <pc:picChg chg="mod">
          <ac:chgData name="Franziskus Lorey - Hubdrive.com" userId="472a1a07-c563-412f-861d-eed20bd8e491" providerId="ADAL" clId="{8BA55991-C6CF-4C9D-ADB6-B5343EDACA9F}" dt="2024-03-28T08:53:57.182" v="1324" actId="478"/>
          <ac:picMkLst>
            <pc:docMk/>
            <pc:sldMk cId="2022291450" sldId="413"/>
            <ac:picMk id="67" creationId="{486E0703-BFFB-8A04-D801-2F16EB203CBF}"/>
          </ac:picMkLst>
        </pc:picChg>
        <pc:picChg chg="mod">
          <ac:chgData name="Franziskus Lorey - Hubdrive.com" userId="472a1a07-c563-412f-861d-eed20bd8e491" providerId="ADAL" clId="{8BA55991-C6CF-4C9D-ADB6-B5343EDACA9F}" dt="2024-03-28T08:53:57.182" v="1324" actId="478"/>
          <ac:picMkLst>
            <pc:docMk/>
            <pc:sldMk cId="2022291450" sldId="413"/>
            <ac:picMk id="68" creationId="{7BBD139B-6A12-2575-77B1-98177AADF724}"/>
          </ac:picMkLst>
        </pc:picChg>
        <pc:picChg chg="mod">
          <ac:chgData name="Franziskus Lorey - Hubdrive.com" userId="472a1a07-c563-412f-861d-eed20bd8e491" providerId="ADAL" clId="{8BA55991-C6CF-4C9D-ADB6-B5343EDACA9F}" dt="2024-03-28T08:53:57.182" v="1324" actId="478"/>
          <ac:picMkLst>
            <pc:docMk/>
            <pc:sldMk cId="2022291450" sldId="413"/>
            <ac:picMk id="69" creationId="{0808D6CA-CB1F-8ADF-76FB-72437AB218C7}"/>
          </ac:picMkLst>
        </pc:picChg>
        <pc:picChg chg="mod">
          <ac:chgData name="Franziskus Lorey - Hubdrive.com" userId="472a1a07-c563-412f-861d-eed20bd8e491" providerId="ADAL" clId="{8BA55991-C6CF-4C9D-ADB6-B5343EDACA9F}" dt="2024-03-28T08:53:57.182" v="1324" actId="478"/>
          <ac:picMkLst>
            <pc:docMk/>
            <pc:sldMk cId="2022291450" sldId="413"/>
            <ac:picMk id="70" creationId="{97B3E22D-16D8-2C20-86A3-58ED8E82DC96}"/>
          </ac:picMkLst>
        </pc:picChg>
        <pc:picChg chg="mod">
          <ac:chgData name="Franziskus Lorey - Hubdrive.com" userId="472a1a07-c563-412f-861d-eed20bd8e491" providerId="ADAL" clId="{8BA55991-C6CF-4C9D-ADB6-B5343EDACA9F}" dt="2024-03-28T08:53:57.182" v="1324" actId="478"/>
          <ac:picMkLst>
            <pc:docMk/>
            <pc:sldMk cId="2022291450" sldId="413"/>
            <ac:picMk id="71" creationId="{C46BD36F-F6D7-F468-890F-1A959F8981BD}"/>
          </ac:picMkLst>
        </pc:picChg>
        <pc:picChg chg="mod">
          <ac:chgData name="Franziskus Lorey - Hubdrive.com" userId="472a1a07-c563-412f-861d-eed20bd8e491" providerId="ADAL" clId="{8BA55991-C6CF-4C9D-ADB6-B5343EDACA9F}" dt="2024-03-28T08:53:57.182" v="1324" actId="478"/>
          <ac:picMkLst>
            <pc:docMk/>
            <pc:sldMk cId="2022291450" sldId="413"/>
            <ac:picMk id="74" creationId="{A4F1616A-D0D6-8B25-6741-2D104823CB50}"/>
          </ac:picMkLst>
        </pc:picChg>
        <pc:picChg chg="mod">
          <ac:chgData name="Franziskus Lorey - Hubdrive.com" userId="472a1a07-c563-412f-861d-eed20bd8e491" providerId="ADAL" clId="{8BA55991-C6CF-4C9D-ADB6-B5343EDACA9F}" dt="2024-03-28T08:53:57.182" v="1324" actId="478"/>
          <ac:picMkLst>
            <pc:docMk/>
            <pc:sldMk cId="2022291450" sldId="413"/>
            <ac:picMk id="75" creationId="{47E31AA3-C502-D49F-7AA3-28AD9539C320}"/>
          </ac:picMkLst>
        </pc:picChg>
        <pc:picChg chg="mod">
          <ac:chgData name="Franziskus Lorey - Hubdrive.com" userId="472a1a07-c563-412f-861d-eed20bd8e491" providerId="ADAL" clId="{8BA55991-C6CF-4C9D-ADB6-B5343EDACA9F}" dt="2024-03-28T08:53:57.182" v="1324" actId="478"/>
          <ac:picMkLst>
            <pc:docMk/>
            <pc:sldMk cId="2022291450" sldId="413"/>
            <ac:picMk id="76" creationId="{3934F8D8-E15D-A50D-580F-D7CC200C754C}"/>
          </ac:picMkLst>
        </pc:picChg>
        <pc:picChg chg="mod">
          <ac:chgData name="Franziskus Lorey - Hubdrive.com" userId="472a1a07-c563-412f-861d-eed20bd8e491" providerId="ADAL" clId="{8BA55991-C6CF-4C9D-ADB6-B5343EDACA9F}" dt="2024-03-28T08:53:57.182" v="1324" actId="478"/>
          <ac:picMkLst>
            <pc:docMk/>
            <pc:sldMk cId="2022291450" sldId="413"/>
            <ac:picMk id="77" creationId="{EA96BCE9-8F1C-0EC8-9311-DCF27628D919}"/>
          </ac:picMkLst>
        </pc:picChg>
        <pc:picChg chg="mod">
          <ac:chgData name="Franziskus Lorey - Hubdrive.com" userId="472a1a07-c563-412f-861d-eed20bd8e491" providerId="ADAL" clId="{8BA55991-C6CF-4C9D-ADB6-B5343EDACA9F}" dt="2024-03-28T08:53:57.182" v="1324" actId="478"/>
          <ac:picMkLst>
            <pc:docMk/>
            <pc:sldMk cId="2022291450" sldId="413"/>
            <ac:picMk id="78" creationId="{BB11B158-6F68-1408-7533-254BC40EFD83}"/>
          </ac:picMkLst>
        </pc:picChg>
        <pc:picChg chg="mod">
          <ac:chgData name="Franziskus Lorey - Hubdrive.com" userId="472a1a07-c563-412f-861d-eed20bd8e491" providerId="ADAL" clId="{8BA55991-C6CF-4C9D-ADB6-B5343EDACA9F}" dt="2024-03-28T08:53:57.182" v="1324" actId="478"/>
          <ac:picMkLst>
            <pc:docMk/>
            <pc:sldMk cId="2022291450" sldId="413"/>
            <ac:picMk id="79" creationId="{F1396026-461C-4226-65C7-72459E5C3F93}"/>
          </ac:picMkLst>
        </pc:picChg>
        <pc:picChg chg="mod">
          <ac:chgData name="Franziskus Lorey - Hubdrive.com" userId="472a1a07-c563-412f-861d-eed20bd8e491" providerId="ADAL" clId="{8BA55991-C6CF-4C9D-ADB6-B5343EDACA9F}" dt="2024-03-28T08:53:57.182" v="1324" actId="478"/>
          <ac:picMkLst>
            <pc:docMk/>
            <pc:sldMk cId="2022291450" sldId="413"/>
            <ac:picMk id="80" creationId="{2C9035C9-71C5-3B89-2F39-F34568A1F9C9}"/>
          </ac:picMkLst>
        </pc:picChg>
        <pc:picChg chg="mod">
          <ac:chgData name="Franziskus Lorey - Hubdrive.com" userId="472a1a07-c563-412f-861d-eed20bd8e491" providerId="ADAL" clId="{8BA55991-C6CF-4C9D-ADB6-B5343EDACA9F}" dt="2024-03-28T08:53:57.182" v="1324" actId="478"/>
          <ac:picMkLst>
            <pc:docMk/>
            <pc:sldMk cId="2022291450" sldId="413"/>
            <ac:picMk id="81" creationId="{3792CD7A-BB3D-98C7-07B7-59E6B2D13237}"/>
          </ac:picMkLst>
        </pc:picChg>
        <pc:picChg chg="mod">
          <ac:chgData name="Franziskus Lorey - Hubdrive.com" userId="472a1a07-c563-412f-861d-eed20bd8e491" providerId="ADAL" clId="{8BA55991-C6CF-4C9D-ADB6-B5343EDACA9F}" dt="2024-03-28T08:53:57.182" v="1324" actId="478"/>
          <ac:picMkLst>
            <pc:docMk/>
            <pc:sldMk cId="2022291450" sldId="413"/>
            <ac:picMk id="82" creationId="{FA53ABF2-93FB-48EE-FD74-85B13954491E}"/>
          </ac:picMkLst>
        </pc:picChg>
        <pc:picChg chg="mod">
          <ac:chgData name="Franziskus Lorey - Hubdrive.com" userId="472a1a07-c563-412f-861d-eed20bd8e491" providerId="ADAL" clId="{8BA55991-C6CF-4C9D-ADB6-B5343EDACA9F}" dt="2024-03-28T08:53:57.182" v="1324" actId="478"/>
          <ac:picMkLst>
            <pc:docMk/>
            <pc:sldMk cId="2022291450" sldId="413"/>
            <ac:picMk id="83" creationId="{B57A10F5-9407-3730-8051-DEADAFDA91E8}"/>
          </ac:picMkLst>
        </pc:picChg>
        <pc:picChg chg="mod">
          <ac:chgData name="Franziskus Lorey - Hubdrive.com" userId="472a1a07-c563-412f-861d-eed20bd8e491" providerId="ADAL" clId="{8BA55991-C6CF-4C9D-ADB6-B5343EDACA9F}" dt="2024-03-28T08:53:57.182" v="1324" actId="478"/>
          <ac:picMkLst>
            <pc:docMk/>
            <pc:sldMk cId="2022291450" sldId="413"/>
            <ac:picMk id="84" creationId="{8E9AF024-43DD-4D36-C654-89CFEF6B4F84}"/>
          </ac:picMkLst>
        </pc:picChg>
        <pc:picChg chg="mod">
          <ac:chgData name="Franziskus Lorey - Hubdrive.com" userId="472a1a07-c563-412f-861d-eed20bd8e491" providerId="ADAL" clId="{8BA55991-C6CF-4C9D-ADB6-B5343EDACA9F}" dt="2024-03-28T08:53:57.182" v="1324" actId="478"/>
          <ac:picMkLst>
            <pc:docMk/>
            <pc:sldMk cId="2022291450" sldId="413"/>
            <ac:picMk id="85" creationId="{0ECC6410-F4C4-3D85-1F11-6CD128F2B27D}"/>
          </ac:picMkLst>
        </pc:picChg>
        <pc:picChg chg="mod">
          <ac:chgData name="Franziskus Lorey - Hubdrive.com" userId="472a1a07-c563-412f-861d-eed20bd8e491" providerId="ADAL" clId="{8BA55991-C6CF-4C9D-ADB6-B5343EDACA9F}" dt="2024-03-28T08:53:57.182" v="1324" actId="478"/>
          <ac:picMkLst>
            <pc:docMk/>
            <pc:sldMk cId="2022291450" sldId="413"/>
            <ac:picMk id="86" creationId="{1E2C60B5-8AB9-6AC4-D528-DF97510A9D0B}"/>
          </ac:picMkLst>
        </pc:picChg>
        <pc:picChg chg="mod">
          <ac:chgData name="Franziskus Lorey - Hubdrive.com" userId="472a1a07-c563-412f-861d-eed20bd8e491" providerId="ADAL" clId="{8BA55991-C6CF-4C9D-ADB6-B5343EDACA9F}" dt="2024-03-28T08:53:57.182" v="1324" actId="478"/>
          <ac:picMkLst>
            <pc:docMk/>
            <pc:sldMk cId="2022291450" sldId="413"/>
            <ac:picMk id="87" creationId="{213B072A-702D-A9B6-C0C4-62D397C42364}"/>
          </ac:picMkLst>
        </pc:picChg>
        <pc:picChg chg="mod">
          <ac:chgData name="Franziskus Lorey - Hubdrive.com" userId="472a1a07-c563-412f-861d-eed20bd8e491" providerId="ADAL" clId="{8BA55991-C6CF-4C9D-ADB6-B5343EDACA9F}" dt="2024-03-28T08:53:57.182" v="1324" actId="478"/>
          <ac:picMkLst>
            <pc:docMk/>
            <pc:sldMk cId="2022291450" sldId="413"/>
            <ac:picMk id="88" creationId="{647A52DC-40DF-9B13-9870-DBF9132E7846}"/>
          </ac:picMkLst>
        </pc:picChg>
        <pc:picChg chg="mod">
          <ac:chgData name="Franziskus Lorey - Hubdrive.com" userId="472a1a07-c563-412f-861d-eed20bd8e491" providerId="ADAL" clId="{8BA55991-C6CF-4C9D-ADB6-B5343EDACA9F}" dt="2024-03-28T08:53:57.182" v="1324" actId="478"/>
          <ac:picMkLst>
            <pc:docMk/>
            <pc:sldMk cId="2022291450" sldId="413"/>
            <ac:picMk id="89" creationId="{64686A1E-A3E2-350C-7E13-715E91B5D733}"/>
          </ac:picMkLst>
        </pc:picChg>
        <pc:picChg chg="mod">
          <ac:chgData name="Franziskus Lorey - Hubdrive.com" userId="472a1a07-c563-412f-861d-eed20bd8e491" providerId="ADAL" clId="{8BA55991-C6CF-4C9D-ADB6-B5343EDACA9F}" dt="2024-03-28T08:53:57.182" v="1324" actId="478"/>
          <ac:picMkLst>
            <pc:docMk/>
            <pc:sldMk cId="2022291450" sldId="413"/>
            <ac:picMk id="90" creationId="{31FB8C1D-8867-5070-7C96-F633019CEEA8}"/>
          </ac:picMkLst>
        </pc:picChg>
        <pc:picChg chg="mod">
          <ac:chgData name="Franziskus Lorey - Hubdrive.com" userId="472a1a07-c563-412f-861d-eed20bd8e491" providerId="ADAL" clId="{8BA55991-C6CF-4C9D-ADB6-B5343EDACA9F}" dt="2024-03-28T08:53:57.182" v="1324" actId="478"/>
          <ac:picMkLst>
            <pc:docMk/>
            <pc:sldMk cId="2022291450" sldId="413"/>
            <ac:picMk id="91" creationId="{23E3A9C4-732E-70C5-737B-9025FE255305}"/>
          </ac:picMkLst>
        </pc:picChg>
        <pc:picChg chg="mod">
          <ac:chgData name="Franziskus Lorey - Hubdrive.com" userId="472a1a07-c563-412f-861d-eed20bd8e491" providerId="ADAL" clId="{8BA55991-C6CF-4C9D-ADB6-B5343EDACA9F}" dt="2024-03-28T08:53:57.182" v="1324" actId="478"/>
          <ac:picMkLst>
            <pc:docMk/>
            <pc:sldMk cId="2022291450" sldId="413"/>
            <ac:picMk id="92" creationId="{A16F89F8-A77A-BE98-9674-A4F16A5610F7}"/>
          </ac:picMkLst>
        </pc:picChg>
        <pc:picChg chg="mod">
          <ac:chgData name="Franziskus Lorey - Hubdrive.com" userId="472a1a07-c563-412f-861d-eed20bd8e491" providerId="ADAL" clId="{8BA55991-C6CF-4C9D-ADB6-B5343EDACA9F}" dt="2024-03-28T08:53:57.182" v="1324" actId="478"/>
          <ac:picMkLst>
            <pc:docMk/>
            <pc:sldMk cId="2022291450" sldId="413"/>
            <ac:picMk id="94" creationId="{20649E8B-C9D5-C9DD-8819-BAA1B85D6944}"/>
          </ac:picMkLst>
        </pc:picChg>
        <pc:picChg chg="mod">
          <ac:chgData name="Franziskus Lorey - Hubdrive.com" userId="472a1a07-c563-412f-861d-eed20bd8e491" providerId="ADAL" clId="{8BA55991-C6CF-4C9D-ADB6-B5343EDACA9F}" dt="2024-03-28T08:53:57.182" v="1324" actId="478"/>
          <ac:picMkLst>
            <pc:docMk/>
            <pc:sldMk cId="2022291450" sldId="413"/>
            <ac:picMk id="95" creationId="{98EBA9A7-F4DA-20E4-B409-6C2B19315962}"/>
          </ac:picMkLst>
        </pc:picChg>
        <pc:picChg chg="mod">
          <ac:chgData name="Franziskus Lorey - Hubdrive.com" userId="472a1a07-c563-412f-861d-eed20bd8e491" providerId="ADAL" clId="{8BA55991-C6CF-4C9D-ADB6-B5343EDACA9F}" dt="2024-03-28T08:53:57.182" v="1324" actId="478"/>
          <ac:picMkLst>
            <pc:docMk/>
            <pc:sldMk cId="2022291450" sldId="413"/>
            <ac:picMk id="96" creationId="{13674AA3-EC26-4FCA-DA46-BE6E5708B873}"/>
          </ac:picMkLst>
        </pc:picChg>
        <pc:picChg chg="mod">
          <ac:chgData name="Franziskus Lorey - Hubdrive.com" userId="472a1a07-c563-412f-861d-eed20bd8e491" providerId="ADAL" clId="{8BA55991-C6CF-4C9D-ADB6-B5343EDACA9F}" dt="2024-03-28T08:53:57.182" v="1324" actId="478"/>
          <ac:picMkLst>
            <pc:docMk/>
            <pc:sldMk cId="2022291450" sldId="413"/>
            <ac:picMk id="97" creationId="{9C14AE26-0922-F17B-455B-CCF018FF3249}"/>
          </ac:picMkLst>
        </pc:picChg>
        <pc:picChg chg="mod">
          <ac:chgData name="Franziskus Lorey - Hubdrive.com" userId="472a1a07-c563-412f-861d-eed20bd8e491" providerId="ADAL" clId="{8BA55991-C6CF-4C9D-ADB6-B5343EDACA9F}" dt="2024-03-28T08:53:57.182" v="1324" actId="478"/>
          <ac:picMkLst>
            <pc:docMk/>
            <pc:sldMk cId="2022291450" sldId="413"/>
            <ac:picMk id="98" creationId="{76F193E0-51B5-476C-431E-827CD7E6D82C}"/>
          </ac:picMkLst>
        </pc:picChg>
      </pc:sldChg>
      <pc:sldChg chg="addSp delSp modSp new del mod modClrScheme chgLayout">
        <pc:chgData name="Franziskus Lorey - Hubdrive.com" userId="472a1a07-c563-412f-861d-eed20bd8e491" providerId="ADAL" clId="{8BA55991-C6CF-4C9D-ADB6-B5343EDACA9F}" dt="2024-03-27T13:30:05.542" v="224" actId="47"/>
        <pc:sldMkLst>
          <pc:docMk/>
          <pc:sldMk cId="324315887" sldId="414"/>
        </pc:sldMkLst>
        <pc:spChg chg="del mod ord">
          <ac:chgData name="Franziskus Lorey - Hubdrive.com" userId="472a1a07-c563-412f-861d-eed20bd8e491" providerId="ADAL" clId="{8BA55991-C6CF-4C9D-ADB6-B5343EDACA9F}" dt="2024-03-27T13:29:59.627" v="222" actId="700"/>
          <ac:spMkLst>
            <pc:docMk/>
            <pc:sldMk cId="324315887" sldId="414"/>
            <ac:spMk id="2" creationId="{792E2BC5-3FA9-6C8B-E168-03FABA31ACF9}"/>
          </ac:spMkLst>
        </pc:spChg>
        <pc:spChg chg="del mod ord">
          <ac:chgData name="Franziskus Lorey - Hubdrive.com" userId="472a1a07-c563-412f-861d-eed20bd8e491" providerId="ADAL" clId="{8BA55991-C6CF-4C9D-ADB6-B5343EDACA9F}" dt="2024-03-27T13:29:59.627" v="222" actId="700"/>
          <ac:spMkLst>
            <pc:docMk/>
            <pc:sldMk cId="324315887" sldId="414"/>
            <ac:spMk id="3" creationId="{E0F8637C-451D-F962-F3A3-6D32F7216CDC}"/>
          </ac:spMkLst>
        </pc:spChg>
        <pc:spChg chg="add mod ord">
          <ac:chgData name="Franziskus Lorey - Hubdrive.com" userId="472a1a07-c563-412f-861d-eed20bd8e491" providerId="ADAL" clId="{8BA55991-C6CF-4C9D-ADB6-B5343EDACA9F}" dt="2024-03-27T13:29:59.627" v="222" actId="700"/>
          <ac:spMkLst>
            <pc:docMk/>
            <pc:sldMk cId="324315887" sldId="414"/>
            <ac:spMk id="4" creationId="{60E82A4B-5274-15C2-0EDE-850327DB7604}"/>
          </ac:spMkLst>
        </pc:spChg>
        <pc:spChg chg="add mod ord">
          <ac:chgData name="Franziskus Lorey - Hubdrive.com" userId="472a1a07-c563-412f-861d-eed20bd8e491" providerId="ADAL" clId="{8BA55991-C6CF-4C9D-ADB6-B5343EDACA9F}" dt="2024-03-27T13:29:59.627" v="222" actId="700"/>
          <ac:spMkLst>
            <pc:docMk/>
            <pc:sldMk cId="324315887" sldId="414"/>
            <ac:spMk id="5" creationId="{60C18BC8-C120-4953-D7BA-AF1685D26A3C}"/>
          </ac:spMkLst>
        </pc:spChg>
        <pc:spChg chg="add mod ord">
          <ac:chgData name="Franziskus Lorey - Hubdrive.com" userId="472a1a07-c563-412f-861d-eed20bd8e491" providerId="ADAL" clId="{8BA55991-C6CF-4C9D-ADB6-B5343EDACA9F}" dt="2024-03-27T13:29:59.627" v="222" actId="700"/>
          <ac:spMkLst>
            <pc:docMk/>
            <pc:sldMk cId="324315887" sldId="414"/>
            <ac:spMk id="6" creationId="{C8257770-0947-59FD-3BBA-8B442D64F4A4}"/>
          </ac:spMkLst>
        </pc:spChg>
        <pc:spChg chg="add mod ord">
          <ac:chgData name="Franziskus Lorey - Hubdrive.com" userId="472a1a07-c563-412f-861d-eed20bd8e491" providerId="ADAL" clId="{8BA55991-C6CF-4C9D-ADB6-B5343EDACA9F}" dt="2024-03-27T13:29:59.627" v="222" actId="700"/>
          <ac:spMkLst>
            <pc:docMk/>
            <pc:sldMk cId="324315887" sldId="414"/>
            <ac:spMk id="7" creationId="{1EE5F6EE-9DB4-0260-D8A5-609031558DA9}"/>
          </ac:spMkLst>
        </pc:spChg>
      </pc:sldChg>
      <pc:sldChg chg="addSp delSp modSp new del mod ord modClrScheme chgLayout">
        <pc:chgData name="Franziskus Lorey - Hubdrive.com" userId="472a1a07-c563-412f-861d-eed20bd8e491" providerId="ADAL" clId="{8BA55991-C6CF-4C9D-ADB6-B5343EDACA9F}" dt="2024-03-27T13:57:19.707" v="1022" actId="47"/>
        <pc:sldMkLst>
          <pc:docMk/>
          <pc:sldMk cId="2145560282" sldId="414"/>
        </pc:sldMkLst>
        <pc:spChg chg="del mod ord">
          <ac:chgData name="Franziskus Lorey - Hubdrive.com" userId="472a1a07-c563-412f-861d-eed20bd8e491" providerId="ADAL" clId="{8BA55991-C6CF-4C9D-ADB6-B5343EDACA9F}" dt="2024-03-27T13:32:38.479" v="241" actId="700"/>
          <ac:spMkLst>
            <pc:docMk/>
            <pc:sldMk cId="2145560282" sldId="414"/>
            <ac:spMk id="2" creationId="{87AD1751-E9FD-FBDA-46E5-98A45089069B}"/>
          </ac:spMkLst>
        </pc:spChg>
        <pc:spChg chg="del mod ord">
          <ac:chgData name="Franziskus Lorey - Hubdrive.com" userId="472a1a07-c563-412f-861d-eed20bd8e491" providerId="ADAL" clId="{8BA55991-C6CF-4C9D-ADB6-B5343EDACA9F}" dt="2024-03-27T13:32:38.479" v="241" actId="700"/>
          <ac:spMkLst>
            <pc:docMk/>
            <pc:sldMk cId="2145560282" sldId="414"/>
            <ac:spMk id="3" creationId="{263A78D1-2F10-A5F8-BC88-C58ACFD3D848}"/>
          </ac:spMkLst>
        </pc:spChg>
        <pc:spChg chg="del">
          <ac:chgData name="Franziskus Lorey - Hubdrive.com" userId="472a1a07-c563-412f-861d-eed20bd8e491" providerId="ADAL" clId="{8BA55991-C6CF-4C9D-ADB6-B5343EDACA9F}" dt="2024-03-27T13:32:38.479" v="241" actId="700"/>
          <ac:spMkLst>
            <pc:docMk/>
            <pc:sldMk cId="2145560282" sldId="414"/>
            <ac:spMk id="4" creationId="{AD94EBA0-5E75-C56F-DF71-923DB1B50E7F}"/>
          </ac:spMkLst>
        </pc:spChg>
        <pc:spChg chg="add mod ord">
          <ac:chgData name="Franziskus Lorey - Hubdrive.com" userId="472a1a07-c563-412f-861d-eed20bd8e491" providerId="ADAL" clId="{8BA55991-C6CF-4C9D-ADB6-B5343EDACA9F}" dt="2024-03-27T13:37:48.914" v="298" actId="20577"/>
          <ac:spMkLst>
            <pc:docMk/>
            <pc:sldMk cId="2145560282" sldId="414"/>
            <ac:spMk id="5" creationId="{4BF213E8-C043-5EA0-0ADD-9B497723CBC8}"/>
          </ac:spMkLst>
        </pc:spChg>
        <pc:spChg chg="add del mod ord">
          <ac:chgData name="Franziskus Lorey - Hubdrive.com" userId="472a1a07-c563-412f-861d-eed20bd8e491" providerId="ADAL" clId="{8BA55991-C6CF-4C9D-ADB6-B5343EDACA9F}" dt="2024-03-27T13:32:53.964" v="279"/>
          <ac:spMkLst>
            <pc:docMk/>
            <pc:sldMk cId="2145560282" sldId="414"/>
            <ac:spMk id="6" creationId="{C5216475-B1BF-2319-72B5-F49183A81796}"/>
          </ac:spMkLst>
        </pc:spChg>
        <pc:spChg chg="add mod">
          <ac:chgData name="Franziskus Lorey - Hubdrive.com" userId="472a1a07-c563-412f-861d-eed20bd8e491" providerId="ADAL" clId="{8BA55991-C6CF-4C9D-ADB6-B5343EDACA9F}" dt="2024-03-27T13:39:18.880" v="326" actId="20577"/>
          <ac:spMkLst>
            <pc:docMk/>
            <pc:sldMk cId="2145560282" sldId="414"/>
            <ac:spMk id="7" creationId="{01D6970C-0B9B-779E-F26D-8658514E39A7}"/>
          </ac:spMkLst>
        </pc:spChg>
        <pc:spChg chg="add mod">
          <ac:chgData name="Franziskus Lorey - Hubdrive.com" userId="472a1a07-c563-412f-861d-eed20bd8e491" providerId="ADAL" clId="{8BA55991-C6CF-4C9D-ADB6-B5343EDACA9F}" dt="2024-03-27T13:33:45.896" v="295" actId="20577"/>
          <ac:spMkLst>
            <pc:docMk/>
            <pc:sldMk cId="2145560282" sldId="414"/>
            <ac:spMk id="8" creationId="{82AC154C-72E0-71FD-3BC2-EB806C9E5814}"/>
          </ac:spMkLst>
        </pc:spChg>
        <pc:spChg chg="add del">
          <ac:chgData name="Franziskus Lorey - Hubdrive.com" userId="472a1a07-c563-412f-861d-eed20bd8e491" providerId="ADAL" clId="{8BA55991-C6CF-4C9D-ADB6-B5343EDACA9F}" dt="2024-03-27T13:37:53.094" v="299" actId="478"/>
          <ac:spMkLst>
            <pc:docMk/>
            <pc:sldMk cId="2145560282" sldId="414"/>
            <ac:spMk id="10" creationId="{B4008ED0-0672-0EC5-EE7D-94A781DAD65B}"/>
          </ac:spMkLst>
        </pc:spChg>
      </pc:sldChg>
      <pc:sldChg chg="addSp delSp modSp new del mod modClrScheme chgLayout">
        <pc:chgData name="Franziskus Lorey - Hubdrive.com" userId="472a1a07-c563-412f-861d-eed20bd8e491" providerId="ADAL" clId="{8BA55991-C6CF-4C9D-ADB6-B5343EDACA9F}" dt="2024-03-27T13:28:29.338" v="196" actId="47"/>
        <pc:sldMkLst>
          <pc:docMk/>
          <pc:sldMk cId="2915450409" sldId="414"/>
        </pc:sldMkLst>
        <pc:spChg chg="del mod ord">
          <ac:chgData name="Franziskus Lorey - Hubdrive.com" userId="472a1a07-c563-412f-861d-eed20bd8e491" providerId="ADAL" clId="{8BA55991-C6CF-4C9D-ADB6-B5343EDACA9F}" dt="2024-03-27T13:28:22.364" v="194" actId="700"/>
          <ac:spMkLst>
            <pc:docMk/>
            <pc:sldMk cId="2915450409" sldId="414"/>
            <ac:spMk id="2" creationId="{DAA6CF10-6C50-38DB-61DD-02632DF049F8}"/>
          </ac:spMkLst>
        </pc:spChg>
        <pc:spChg chg="del mod ord">
          <ac:chgData name="Franziskus Lorey - Hubdrive.com" userId="472a1a07-c563-412f-861d-eed20bd8e491" providerId="ADAL" clId="{8BA55991-C6CF-4C9D-ADB6-B5343EDACA9F}" dt="2024-03-27T13:28:22.364" v="194" actId="700"/>
          <ac:spMkLst>
            <pc:docMk/>
            <pc:sldMk cId="2915450409" sldId="414"/>
            <ac:spMk id="3" creationId="{73B8092B-4203-4F7B-E3FC-8ECD9ED521CC}"/>
          </ac:spMkLst>
        </pc:spChg>
        <pc:spChg chg="del">
          <ac:chgData name="Franziskus Lorey - Hubdrive.com" userId="472a1a07-c563-412f-861d-eed20bd8e491" providerId="ADAL" clId="{8BA55991-C6CF-4C9D-ADB6-B5343EDACA9F}" dt="2024-03-27T13:28:22.364" v="194" actId="700"/>
          <ac:spMkLst>
            <pc:docMk/>
            <pc:sldMk cId="2915450409" sldId="414"/>
            <ac:spMk id="4" creationId="{7C3AB72E-417F-EAEC-38BE-6EA8CBDE23F0}"/>
          </ac:spMkLst>
        </pc:spChg>
        <pc:spChg chg="add mod ord">
          <ac:chgData name="Franziskus Lorey - Hubdrive.com" userId="472a1a07-c563-412f-861d-eed20bd8e491" providerId="ADAL" clId="{8BA55991-C6CF-4C9D-ADB6-B5343EDACA9F}" dt="2024-03-27T13:28:22.364" v="194" actId="700"/>
          <ac:spMkLst>
            <pc:docMk/>
            <pc:sldMk cId="2915450409" sldId="414"/>
            <ac:spMk id="5" creationId="{1BD4DBF9-A384-ADA9-A6FE-839EA5FA2A01}"/>
          </ac:spMkLst>
        </pc:spChg>
        <pc:spChg chg="add mod ord">
          <ac:chgData name="Franziskus Lorey - Hubdrive.com" userId="472a1a07-c563-412f-861d-eed20bd8e491" providerId="ADAL" clId="{8BA55991-C6CF-4C9D-ADB6-B5343EDACA9F}" dt="2024-03-27T13:28:22.364" v="194" actId="700"/>
          <ac:spMkLst>
            <pc:docMk/>
            <pc:sldMk cId="2915450409" sldId="414"/>
            <ac:spMk id="6" creationId="{C06C7C26-00AD-0E70-C17A-3E9098F8720B}"/>
          </ac:spMkLst>
        </pc:spChg>
      </pc:sldChg>
      <pc:sldChg chg="addSp delSp modSp new mod modClrScheme chgLayout">
        <pc:chgData name="Franziskus Lorey - Hubdrive.com" userId="472a1a07-c563-412f-861d-eed20bd8e491" providerId="ADAL" clId="{8BA55991-C6CF-4C9D-ADB6-B5343EDACA9F}" dt="2024-03-28T08:56:09.815" v="1341" actId="12"/>
        <pc:sldMkLst>
          <pc:docMk/>
          <pc:sldMk cId="2640776086" sldId="415"/>
        </pc:sldMkLst>
        <pc:spChg chg="del mod ord">
          <ac:chgData name="Franziskus Lorey - Hubdrive.com" userId="472a1a07-c563-412f-861d-eed20bd8e491" providerId="ADAL" clId="{8BA55991-C6CF-4C9D-ADB6-B5343EDACA9F}" dt="2024-03-27T13:39:45.356" v="328" actId="700"/>
          <ac:spMkLst>
            <pc:docMk/>
            <pc:sldMk cId="2640776086" sldId="415"/>
            <ac:spMk id="2" creationId="{A9EED3F3-F858-88FD-0EED-B170D00E30F3}"/>
          </ac:spMkLst>
        </pc:spChg>
        <pc:spChg chg="del mod ord">
          <ac:chgData name="Franziskus Lorey - Hubdrive.com" userId="472a1a07-c563-412f-861d-eed20bd8e491" providerId="ADAL" clId="{8BA55991-C6CF-4C9D-ADB6-B5343EDACA9F}" dt="2024-03-27T13:39:45.356" v="328" actId="700"/>
          <ac:spMkLst>
            <pc:docMk/>
            <pc:sldMk cId="2640776086" sldId="415"/>
            <ac:spMk id="3" creationId="{213FCB2D-0481-531E-2B01-898B1D62EE4E}"/>
          </ac:spMkLst>
        </pc:spChg>
        <pc:spChg chg="add mod ord">
          <ac:chgData name="Franziskus Lorey - Hubdrive.com" userId="472a1a07-c563-412f-861d-eed20bd8e491" providerId="ADAL" clId="{8BA55991-C6CF-4C9D-ADB6-B5343EDACA9F}" dt="2024-03-27T13:57:12.216" v="1021" actId="1036"/>
          <ac:spMkLst>
            <pc:docMk/>
            <pc:sldMk cId="2640776086" sldId="415"/>
            <ac:spMk id="4" creationId="{EE8A7C29-02E0-F41D-2AC2-EFAAF4D70887}"/>
          </ac:spMkLst>
        </pc:spChg>
        <pc:spChg chg="add mod ord">
          <ac:chgData name="Franziskus Lorey - Hubdrive.com" userId="472a1a07-c563-412f-861d-eed20bd8e491" providerId="ADAL" clId="{8BA55991-C6CF-4C9D-ADB6-B5343EDACA9F}" dt="2024-03-27T13:57:57.645" v="1030" actId="20577"/>
          <ac:spMkLst>
            <pc:docMk/>
            <pc:sldMk cId="2640776086" sldId="415"/>
            <ac:spMk id="5" creationId="{0403129A-74F3-9A71-2A9A-29EE65D5B81A}"/>
          </ac:spMkLst>
        </pc:spChg>
        <pc:spChg chg="add mod ord">
          <ac:chgData name="Franziskus Lorey - Hubdrive.com" userId="472a1a07-c563-412f-861d-eed20bd8e491" providerId="ADAL" clId="{8BA55991-C6CF-4C9D-ADB6-B5343EDACA9F}" dt="2024-03-28T08:56:09.815" v="1341" actId="12"/>
          <ac:spMkLst>
            <pc:docMk/>
            <pc:sldMk cId="2640776086" sldId="415"/>
            <ac:spMk id="6" creationId="{B350C3D5-F3B3-C5A2-1DB3-9636B6A9A1AD}"/>
          </ac:spMkLst>
        </pc:spChg>
        <pc:spChg chg="add mod ord">
          <ac:chgData name="Franziskus Lorey - Hubdrive.com" userId="472a1a07-c563-412f-861d-eed20bd8e491" providerId="ADAL" clId="{8BA55991-C6CF-4C9D-ADB6-B5343EDACA9F}" dt="2024-03-28T08:55:44.124" v="1340" actId="2085"/>
          <ac:spMkLst>
            <pc:docMk/>
            <pc:sldMk cId="2640776086" sldId="415"/>
            <ac:spMk id="7" creationId="{FC954519-9DF7-5002-AF4C-BC962FCF1977}"/>
          </ac:spMkLst>
        </pc:spChg>
        <pc:spChg chg="add del mod ord">
          <ac:chgData name="Franziskus Lorey - Hubdrive.com" userId="472a1a07-c563-412f-861d-eed20bd8e491" providerId="ADAL" clId="{8BA55991-C6CF-4C9D-ADB6-B5343EDACA9F}" dt="2024-03-27T13:57:03.924" v="1002" actId="22"/>
          <ac:spMkLst>
            <pc:docMk/>
            <pc:sldMk cId="2640776086" sldId="415"/>
            <ac:spMk id="8" creationId="{70B8A525-71D0-30B1-DA3C-DEBC223D5D68}"/>
          </ac:spMkLst>
        </pc:spChg>
        <pc:spChg chg="add mod ord">
          <ac:chgData name="Franziskus Lorey - Hubdrive.com" userId="472a1a07-c563-412f-861d-eed20bd8e491" providerId="ADAL" clId="{8BA55991-C6CF-4C9D-ADB6-B5343EDACA9F}" dt="2024-03-28T08:56:09.815" v="1341" actId="12"/>
          <ac:spMkLst>
            <pc:docMk/>
            <pc:sldMk cId="2640776086" sldId="415"/>
            <ac:spMk id="9" creationId="{AEED71E6-2526-23C0-CDFB-F53DFB827AD3}"/>
          </ac:spMkLst>
        </pc:spChg>
        <pc:spChg chg="add mod ord">
          <ac:chgData name="Franziskus Lorey - Hubdrive.com" userId="472a1a07-c563-412f-861d-eed20bd8e491" providerId="ADAL" clId="{8BA55991-C6CF-4C9D-ADB6-B5343EDACA9F}" dt="2024-03-28T08:55:44.124" v="1340" actId="2085"/>
          <ac:spMkLst>
            <pc:docMk/>
            <pc:sldMk cId="2640776086" sldId="415"/>
            <ac:spMk id="10" creationId="{DEE1954E-DF94-E9D8-45B2-F5F12D1934BC}"/>
          </ac:spMkLst>
        </pc:spChg>
        <pc:spChg chg="add mod ord">
          <ac:chgData name="Franziskus Lorey - Hubdrive.com" userId="472a1a07-c563-412f-861d-eed20bd8e491" providerId="ADAL" clId="{8BA55991-C6CF-4C9D-ADB6-B5343EDACA9F}" dt="2024-03-28T08:56:09.815" v="1341" actId="12"/>
          <ac:spMkLst>
            <pc:docMk/>
            <pc:sldMk cId="2640776086" sldId="415"/>
            <ac:spMk id="11" creationId="{AEC45286-BE1C-EA35-5506-17136365AC22}"/>
          </ac:spMkLst>
        </pc:spChg>
        <pc:spChg chg="add mod ord">
          <ac:chgData name="Franziskus Lorey - Hubdrive.com" userId="472a1a07-c563-412f-861d-eed20bd8e491" providerId="ADAL" clId="{8BA55991-C6CF-4C9D-ADB6-B5343EDACA9F}" dt="2024-03-28T08:55:44.124" v="1340" actId="2085"/>
          <ac:spMkLst>
            <pc:docMk/>
            <pc:sldMk cId="2640776086" sldId="415"/>
            <ac:spMk id="12" creationId="{807E43B9-60CF-64D2-83D3-8D3FD028C829}"/>
          </ac:spMkLst>
        </pc:spChg>
        <pc:spChg chg="add mod ord">
          <ac:chgData name="Franziskus Lorey - Hubdrive.com" userId="472a1a07-c563-412f-861d-eed20bd8e491" providerId="ADAL" clId="{8BA55991-C6CF-4C9D-ADB6-B5343EDACA9F}" dt="2024-03-28T08:56:09.815" v="1341" actId="12"/>
          <ac:spMkLst>
            <pc:docMk/>
            <pc:sldMk cId="2640776086" sldId="415"/>
            <ac:spMk id="13" creationId="{03371549-198B-ECE1-C9D9-E054405D240F}"/>
          </ac:spMkLst>
        </pc:spChg>
        <pc:spChg chg="add mod ord">
          <ac:chgData name="Franziskus Lorey - Hubdrive.com" userId="472a1a07-c563-412f-861d-eed20bd8e491" providerId="ADAL" clId="{8BA55991-C6CF-4C9D-ADB6-B5343EDACA9F}" dt="2024-03-28T08:55:44.124" v="1340" actId="2085"/>
          <ac:spMkLst>
            <pc:docMk/>
            <pc:sldMk cId="2640776086" sldId="415"/>
            <ac:spMk id="14" creationId="{5A1FA490-C688-801A-C37B-30C75A2838A4}"/>
          </ac:spMkLst>
        </pc:spChg>
        <pc:spChg chg="add mod ord">
          <ac:chgData name="Franziskus Lorey - Hubdrive.com" userId="472a1a07-c563-412f-861d-eed20bd8e491" providerId="ADAL" clId="{8BA55991-C6CF-4C9D-ADB6-B5343EDACA9F}" dt="2024-03-28T08:56:09.815" v="1341" actId="12"/>
          <ac:spMkLst>
            <pc:docMk/>
            <pc:sldMk cId="2640776086" sldId="415"/>
            <ac:spMk id="15" creationId="{FCF59D57-5558-BF20-9461-E43DF0CF8536}"/>
          </ac:spMkLst>
        </pc:spChg>
        <pc:spChg chg="add mod ord">
          <ac:chgData name="Franziskus Lorey - Hubdrive.com" userId="472a1a07-c563-412f-861d-eed20bd8e491" providerId="ADAL" clId="{8BA55991-C6CF-4C9D-ADB6-B5343EDACA9F}" dt="2024-03-28T08:55:44.124" v="1340" actId="2085"/>
          <ac:spMkLst>
            <pc:docMk/>
            <pc:sldMk cId="2640776086" sldId="415"/>
            <ac:spMk id="16" creationId="{7BFD5A1C-2139-550F-9C51-ED341952173A}"/>
          </ac:spMkLst>
        </pc:spChg>
        <pc:picChg chg="add mod ord">
          <ac:chgData name="Franziskus Lorey - Hubdrive.com" userId="472a1a07-c563-412f-861d-eed20bd8e491" providerId="ADAL" clId="{8BA55991-C6CF-4C9D-ADB6-B5343EDACA9F}" dt="2024-03-27T13:57:03.924" v="1002" actId="22"/>
          <ac:picMkLst>
            <pc:docMk/>
            <pc:sldMk cId="2640776086" sldId="415"/>
            <ac:picMk id="18" creationId="{7F5957BF-CE5E-5B93-4018-4C0F74AF5D99}"/>
          </ac:picMkLst>
        </pc:picChg>
      </pc:sldChg>
      <pc:sldChg chg="addSp delSp modSp new mod modClrScheme chgLayout">
        <pc:chgData name="Franziskus Lorey - Hubdrive.com" userId="472a1a07-c563-412f-861d-eed20bd8e491" providerId="ADAL" clId="{8BA55991-C6CF-4C9D-ADB6-B5343EDACA9F}" dt="2024-03-27T13:43:43.918" v="410" actId="20577"/>
        <pc:sldMkLst>
          <pc:docMk/>
          <pc:sldMk cId="957093340" sldId="416"/>
        </pc:sldMkLst>
        <pc:spChg chg="del">
          <ac:chgData name="Franziskus Lorey - Hubdrive.com" userId="472a1a07-c563-412f-861d-eed20bd8e491" providerId="ADAL" clId="{8BA55991-C6CF-4C9D-ADB6-B5343EDACA9F}" dt="2024-03-27T13:41:00.414" v="388" actId="700"/>
          <ac:spMkLst>
            <pc:docMk/>
            <pc:sldMk cId="957093340" sldId="416"/>
            <ac:spMk id="2" creationId="{76BBA6AD-C86E-B180-B235-50C1D327CFFE}"/>
          </ac:spMkLst>
        </pc:spChg>
        <pc:spChg chg="del mod ord">
          <ac:chgData name="Franziskus Lorey - Hubdrive.com" userId="472a1a07-c563-412f-861d-eed20bd8e491" providerId="ADAL" clId="{8BA55991-C6CF-4C9D-ADB6-B5343EDACA9F}" dt="2024-03-27T13:41:00.414" v="388" actId="700"/>
          <ac:spMkLst>
            <pc:docMk/>
            <pc:sldMk cId="957093340" sldId="416"/>
            <ac:spMk id="3" creationId="{AC9B4D75-CBF9-74DF-1988-DAB552B7B943}"/>
          </ac:spMkLst>
        </pc:spChg>
        <pc:spChg chg="del">
          <ac:chgData name="Franziskus Lorey - Hubdrive.com" userId="472a1a07-c563-412f-861d-eed20bd8e491" providerId="ADAL" clId="{8BA55991-C6CF-4C9D-ADB6-B5343EDACA9F}" dt="2024-03-27T13:41:00.414" v="388" actId="700"/>
          <ac:spMkLst>
            <pc:docMk/>
            <pc:sldMk cId="957093340" sldId="416"/>
            <ac:spMk id="4" creationId="{B40235CC-3BCD-44B2-FEEF-579FD2575A92}"/>
          </ac:spMkLst>
        </pc:spChg>
        <pc:spChg chg="del">
          <ac:chgData name="Franziskus Lorey - Hubdrive.com" userId="472a1a07-c563-412f-861d-eed20bd8e491" providerId="ADAL" clId="{8BA55991-C6CF-4C9D-ADB6-B5343EDACA9F}" dt="2024-03-27T13:41:00.414" v="388" actId="700"/>
          <ac:spMkLst>
            <pc:docMk/>
            <pc:sldMk cId="957093340" sldId="416"/>
            <ac:spMk id="5" creationId="{32CCD2B7-BBB9-4642-005F-7BF7E33038AA}"/>
          </ac:spMkLst>
        </pc:spChg>
        <pc:spChg chg="del">
          <ac:chgData name="Franziskus Lorey - Hubdrive.com" userId="472a1a07-c563-412f-861d-eed20bd8e491" providerId="ADAL" clId="{8BA55991-C6CF-4C9D-ADB6-B5343EDACA9F}" dt="2024-03-27T13:41:00.414" v="388" actId="700"/>
          <ac:spMkLst>
            <pc:docMk/>
            <pc:sldMk cId="957093340" sldId="416"/>
            <ac:spMk id="6" creationId="{8251FF07-31F6-25A9-E850-7B24A75B6F0C}"/>
          </ac:spMkLst>
        </pc:spChg>
        <pc:spChg chg="del">
          <ac:chgData name="Franziskus Lorey - Hubdrive.com" userId="472a1a07-c563-412f-861d-eed20bd8e491" providerId="ADAL" clId="{8BA55991-C6CF-4C9D-ADB6-B5343EDACA9F}" dt="2024-03-27T13:41:00.414" v="388" actId="700"/>
          <ac:spMkLst>
            <pc:docMk/>
            <pc:sldMk cId="957093340" sldId="416"/>
            <ac:spMk id="7" creationId="{DE7CE259-3987-26CD-B83B-A55A2C2BB48D}"/>
          </ac:spMkLst>
        </pc:spChg>
        <pc:spChg chg="del">
          <ac:chgData name="Franziskus Lorey - Hubdrive.com" userId="472a1a07-c563-412f-861d-eed20bd8e491" providerId="ADAL" clId="{8BA55991-C6CF-4C9D-ADB6-B5343EDACA9F}" dt="2024-03-27T13:41:00.414" v="388" actId="700"/>
          <ac:spMkLst>
            <pc:docMk/>
            <pc:sldMk cId="957093340" sldId="416"/>
            <ac:spMk id="8" creationId="{A01B30FD-C4A7-9F25-9FCC-A8F22941B2D2}"/>
          </ac:spMkLst>
        </pc:spChg>
        <pc:spChg chg="del">
          <ac:chgData name="Franziskus Lorey - Hubdrive.com" userId="472a1a07-c563-412f-861d-eed20bd8e491" providerId="ADAL" clId="{8BA55991-C6CF-4C9D-ADB6-B5343EDACA9F}" dt="2024-03-27T13:41:00.414" v="388" actId="700"/>
          <ac:spMkLst>
            <pc:docMk/>
            <pc:sldMk cId="957093340" sldId="416"/>
            <ac:spMk id="9" creationId="{7CAC9236-440A-DB0E-5771-0CB8ABD7FE8F}"/>
          </ac:spMkLst>
        </pc:spChg>
        <pc:spChg chg="del">
          <ac:chgData name="Franziskus Lorey - Hubdrive.com" userId="472a1a07-c563-412f-861d-eed20bd8e491" providerId="ADAL" clId="{8BA55991-C6CF-4C9D-ADB6-B5343EDACA9F}" dt="2024-03-27T13:41:00.414" v="388" actId="700"/>
          <ac:spMkLst>
            <pc:docMk/>
            <pc:sldMk cId="957093340" sldId="416"/>
            <ac:spMk id="10" creationId="{7731CEA9-10D0-A6C8-1D5F-5A046CC49FF5}"/>
          </ac:spMkLst>
        </pc:spChg>
        <pc:spChg chg="del">
          <ac:chgData name="Franziskus Lorey - Hubdrive.com" userId="472a1a07-c563-412f-861d-eed20bd8e491" providerId="ADAL" clId="{8BA55991-C6CF-4C9D-ADB6-B5343EDACA9F}" dt="2024-03-27T13:41:00.414" v="388" actId="700"/>
          <ac:spMkLst>
            <pc:docMk/>
            <pc:sldMk cId="957093340" sldId="416"/>
            <ac:spMk id="11" creationId="{976620AC-F40A-A30E-5038-E2FB0FA821B6}"/>
          </ac:spMkLst>
        </pc:spChg>
        <pc:spChg chg="del">
          <ac:chgData name="Franziskus Lorey - Hubdrive.com" userId="472a1a07-c563-412f-861d-eed20bd8e491" providerId="ADAL" clId="{8BA55991-C6CF-4C9D-ADB6-B5343EDACA9F}" dt="2024-03-27T13:41:00.414" v="388" actId="700"/>
          <ac:spMkLst>
            <pc:docMk/>
            <pc:sldMk cId="957093340" sldId="416"/>
            <ac:spMk id="12" creationId="{F59CE5F5-00F2-B521-31D0-857BA15326F1}"/>
          </ac:spMkLst>
        </pc:spChg>
        <pc:spChg chg="del">
          <ac:chgData name="Franziskus Lorey - Hubdrive.com" userId="472a1a07-c563-412f-861d-eed20bd8e491" providerId="ADAL" clId="{8BA55991-C6CF-4C9D-ADB6-B5343EDACA9F}" dt="2024-03-27T13:41:00.414" v="388" actId="700"/>
          <ac:spMkLst>
            <pc:docMk/>
            <pc:sldMk cId="957093340" sldId="416"/>
            <ac:spMk id="13" creationId="{C691B8A1-E911-BB41-8999-015F276F9AF5}"/>
          </ac:spMkLst>
        </pc:spChg>
        <pc:spChg chg="del">
          <ac:chgData name="Franziskus Lorey - Hubdrive.com" userId="472a1a07-c563-412f-861d-eed20bd8e491" providerId="ADAL" clId="{8BA55991-C6CF-4C9D-ADB6-B5343EDACA9F}" dt="2024-03-27T13:41:00.414" v="388" actId="700"/>
          <ac:spMkLst>
            <pc:docMk/>
            <pc:sldMk cId="957093340" sldId="416"/>
            <ac:spMk id="14" creationId="{E8F1EBB4-E885-9665-295D-B9CE076533D5}"/>
          </ac:spMkLst>
        </pc:spChg>
        <pc:spChg chg="add mod ord">
          <ac:chgData name="Franziskus Lorey - Hubdrive.com" userId="472a1a07-c563-412f-861d-eed20bd8e491" providerId="ADAL" clId="{8BA55991-C6CF-4C9D-ADB6-B5343EDACA9F}" dt="2024-03-27T13:43:43.918" v="410" actId="20577"/>
          <ac:spMkLst>
            <pc:docMk/>
            <pc:sldMk cId="957093340" sldId="416"/>
            <ac:spMk id="15" creationId="{19F6D688-8689-ADB8-1029-95C29B51F02C}"/>
          </ac:spMkLst>
        </pc:spChg>
        <pc:picChg chg="add mod">
          <ac:chgData name="Franziskus Lorey - Hubdrive.com" userId="472a1a07-c563-412f-861d-eed20bd8e491" providerId="ADAL" clId="{8BA55991-C6CF-4C9D-ADB6-B5343EDACA9F}" dt="2024-03-27T13:43:39.764" v="392" actId="1076"/>
          <ac:picMkLst>
            <pc:docMk/>
            <pc:sldMk cId="957093340" sldId="416"/>
            <ac:picMk id="17" creationId="{EA42BCDA-35C9-40AD-A544-EFCB3584E579}"/>
          </ac:picMkLst>
        </pc:picChg>
      </pc:sldChg>
      <pc:sldChg chg="addSp delSp modSp new mod modClrScheme chgLayout">
        <pc:chgData name="Franziskus Lorey - Hubdrive.com" userId="472a1a07-c563-412f-861d-eed20bd8e491" providerId="ADAL" clId="{8BA55991-C6CF-4C9D-ADB6-B5343EDACA9F}" dt="2024-03-27T15:02:12.352" v="1078" actId="20577"/>
        <pc:sldMkLst>
          <pc:docMk/>
          <pc:sldMk cId="180464218" sldId="417"/>
        </pc:sldMkLst>
        <pc:spChg chg="del mod ord">
          <ac:chgData name="Franziskus Lorey - Hubdrive.com" userId="472a1a07-c563-412f-861d-eed20bd8e491" providerId="ADAL" clId="{8BA55991-C6CF-4C9D-ADB6-B5343EDACA9F}" dt="2024-03-27T14:57:37.465" v="1032" actId="700"/>
          <ac:spMkLst>
            <pc:docMk/>
            <pc:sldMk cId="180464218" sldId="417"/>
            <ac:spMk id="2" creationId="{27E9CAD4-B237-9022-58CB-5E969E2421A9}"/>
          </ac:spMkLst>
        </pc:spChg>
        <pc:spChg chg="add mod ord">
          <ac:chgData name="Franziskus Lorey - Hubdrive.com" userId="472a1a07-c563-412f-861d-eed20bd8e491" providerId="ADAL" clId="{8BA55991-C6CF-4C9D-ADB6-B5343EDACA9F}" dt="2024-03-27T15:02:12.352" v="1078" actId="20577"/>
          <ac:spMkLst>
            <pc:docMk/>
            <pc:sldMk cId="180464218" sldId="417"/>
            <ac:spMk id="3" creationId="{6E18656F-6FE2-B70C-6967-CEAFAB24C97A}"/>
          </ac:spMkLst>
        </pc:spChg>
        <pc:spChg chg="add mod ord">
          <ac:chgData name="Franziskus Lorey - Hubdrive.com" userId="472a1a07-c563-412f-861d-eed20bd8e491" providerId="ADAL" clId="{8BA55991-C6CF-4C9D-ADB6-B5343EDACA9F}" dt="2024-03-27T14:58:30.786" v="1070" actId="6549"/>
          <ac:spMkLst>
            <pc:docMk/>
            <pc:sldMk cId="180464218" sldId="417"/>
            <ac:spMk id="4" creationId="{6BFD65D1-5E44-7FBD-F054-3F66904BC153}"/>
          </ac:spMkLst>
        </pc:spChg>
      </pc:sldChg>
      <pc:sldChg chg="modSp new mod">
        <pc:chgData name="Franziskus Lorey - Hubdrive.com" userId="472a1a07-c563-412f-861d-eed20bd8e491" providerId="ADAL" clId="{8BA55991-C6CF-4C9D-ADB6-B5343EDACA9F}" dt="2024-03-27T15:06:44.641" v="1154" actId="20577"/>
        <pc:sldMkLst>
          <pc:docMk/>
          <pc:sldMk cId="337219948" sldId="418"/>
        </pc:sldMkLst>
        <pc:spChg chg="mod">
          <ac:chgData name="Franziskus Lorey - Hubdrive.com" userId="472a1a07-c563-412f-861d-eed20bd8e491" providerId="ADAL" clId="{8BA55991-C6CF-4C9D-ADB6-B5343EDACA9F}" dt="2024-03-27T15:05:58.816" v="1091" actId="20577"/>
          <ac:spMkLst>
            <pc:docMk/>
            <pc:sldMk cId="337219948" sldId="418"/>
            <ac:spMk id="2" creationId="{3B637FE3-B83E-6E55-51FA-8ECC23F6D399}"/>
          </ac:spMkLst>
        </pc:spChg>
        <pc:spChg chg="mod">
          <ac:chgData name="Franziskus Lorey - Hubdrive.com" userId="472a1a07-c563-412f-861d-eed20bd8e491" providerId="ADAL" clId="{8BA55991-C6CF-4C9D-ADB6-B5343EDACA9F}" dt="2024-03-27T15:06:44.641" v="1154" actId="20577"/>
          <ac:spMkLst>
            <pc:docMk/>
            <pc:sldMk cId="337219948" sldId="418"/>
            <ac:spMk id="3" creationId="{B8B87ED1-F4FF-60FE-3968-0FBDA4F51AC6}"/>
          </ac:spMkLst>
        </pc:spChg>
      </pc:sldChg>
      <pc:sldChg chg="addSp delSp modSp new mod modClrScheme chgLayout">
        <pc:chgData name="Franziskus Lorey - Hubdrive.com" userId="472a1a07-c563-412f-861d-eed20bd8e491" providerId="ADAL" clId="{8BA55991-C6CF-4C9D-ADB6-B5343EDACA9F}" dt="2024-03-27T15:14:33.692" v="1199" actId="12100"/>
        <pc:sldMkLst>
          <pc:docMk/>
          <pc:sldMk cId="486134940" sldId="419"/>
        </pc:sldMkLst>
        <pc:spChg chg="del">
          <ac:chgData name="Franziskus Lorey - Hubdrive.com" userId="472a1a07-c563-412f-861d-eed20bd8e491" providerId="ADAL" clId="{8BA55991-C6CF-4C9D-ADB6-B5343EDACA9F}" dt="2024-03-27T15:07:50.608" v="1156" actId="700"/>
          <ac:spMkLst>
            <pc:docMk/>
            <pc:sldMk cId="486134940" sldId="419"/>
            <ac:spMk id="2" creationId="{2BC2CC35-D33C-6CD1-1E37-534394CD12CB}"/>
          </ac:spMkLst>
        </pc:spChg>
        <pc:spChg chg="del mod ord">
          <ac:chgData name="Franziskus Lorey - Hubdrive.com" userId="472a1a07-c563-412f-861d-eed20bd8e491" providerId="ADAL" clId="{8BA55991-C6CF-4C9D-ADB6-B5343EDACA9F}" dt="2024-03-27T15:07:50.608" v="1156" actId="700"/>
          <ac:spMkLst>
            <pc:docMk/>
            <pc:sldMk cId="486134940" sldId="419"/>
            <ac:spMk id="3" creationId="{0629CA85-164B-D9F1-A3A3-0F5E7BBB5492}"/>
          </ac:spMkLst>
        </pc:spChg>
        <pc:spChg chg="del">
          <ac:chgData name="Franziskus Lorey - Hubdrive.com" userId="472a1a07-c563-412f-861d-eed20bd8e491" providerId="ADAL" clId="{8BA55991-C6CF-4C9D-ADB6-B5343EDACA9F}" dt="2024-03-27T15:07:50.608" v="1156" actId="700"/>
          <ac:spMkLst>
            <pc:docMk/>
            <pc:sldMk cId="486134940" sldId="419"/>
            <ac:spMk id="4" creationId="{3A6FE4F9-9A6E-EBCD-D2BA-CC33CE618F3E}"/>
          </ac:spMkLst>
        </pc:spChg>
        <pc:spChg chg="del mod ord">
          <ac:chgData name="Franziskus Lorey - Hubdrive.com" userId="472a1a07-c563-412f-861d-eed20bd8e491" providerId="ADAL" clId="{8BA55991-C6CF-4C9D-ADB6-B5343EDACA9F}" dt="2024-03-27T15:07:50.608" v="1156" actId="700"/>
          <ac:spMkLst>
            <pc:docMk/>
            <pc:sldMk cId="486134940" sldId="419"/>
            <ac:spMk id="5" creationId="{AE6F841D-C1AA-97DD-DA36-72D5F3294B46}"/>
          </ac:spMkLst>
        </pc:spChg>
        <pc:spChg chg="del">
          <ac:chgData name="Franziskus Lorey - Hubdrive.com" userId="472a1a07-c563-412f-861d-eed20bd8e491" providerId="ADAL" clId="{8BA55991-C6CF-4C9D-ADB6-B5343EDACA9F}" dt="2024-03-27T15:07:50.608" v="1156" actId="700"/>
          <ac:spMkLst>
            <pc:docMk/>
            <pc:sldMk cId="486134940" sldId="419"/>
            <ac:spMk id="6" creationId="{04FECF2B-1178-0949-761E-9B1DD40E721D}"/>
          </ac:spMkLst>
        </pc:spChg>
        <pc:spChg chg="del">
          <ac:chgData name="Franziskus Lorey - Hubdrive.com" userId="472a1a07-c563-412f-861d-eed20bd8e491" providerId="ADAL" clId="{8BA55991-C6CF-4C9D-ADB6-B5343EDACA9F}" dt="2024-03-27T15:07:50.608" v="1156" actId="700"/>
          <ac:spMkLst>
            <pc:docMk/>
            <pc:sldMk cId="486134940" sldId="419"/>
            <ac:spMk id="7" creationId="{31866628-37E9-1BB7-430A-D6F751B43731}"/>
          </ac:spMkLst>
        </pc:spChg>
        <pc:spChg chg="del">
          <ac:chgData name="Franziskus Lorey - Hubdrive.com" userId="472a1a07-c563-412f-861d-eed20bd8e491" providerId="ADAL" clId="{8BA55991-C6CF-4C9D-ADB6-B5343EDACA9F}" dt="2024-03-27T15:07:50.608" v="1156" actId="700"/>
          <ac:spMkLst>
            <pc:docMk/>
            <pc:sldMk cId="486134940" sldId="419"/>
            <ac:spMk id="8" creationId="{EB5B5637-6212-7436-A25D-E63189AB9A0F}"/>
          </ac:spMkLst>
        </pc:spChg>
        <pc:spChg chg="del">
          <ac:chgData name="Franziskus Lorey - Hubdrive.com" userId="472a1a07-c563-412f-861d-eed20bd8e491" providerId="ADAL" clId="{8BA55991-C6CF-4C9D-ADB6-B5343EDACA9F}" dt="2024-03-27T15:07:50.608" v="1156" actId="700"/>
          <ac:spMkLst>
            <pc:docMk/>
            <pc:sldMk cId="486134940" sldId="419"/>
            <ac:spMk id="9" creationId="{6E92E746-96B1-5943-7131-15E1388706A2}"/>
          </ac:spMkLst>
        </pc:spChg>
        <pc:spChg chg="del">
          <ac:chgData name="Franziskus Lorey - Hubdrive.com" userId="472a1a07-c563-412f-861d-eed20bd8e491" providerId="ADAL" clId="{8BA55991-C6CF-4C9D-ADB6-B5343EDACA9F}" dt="2024-03-27T15:07:50.608" v="1156" actId="700"/>
          <ac:spMkLst>
            <pc:docMk/>
            <pc:sldMk cId="486134940" sldId="419"/>
            <ac:spMk id="10" creationId="{C45464F5-EEBD-F4E3-4885-6E72D8E6BE70}"/>
          </ac:spMkLst>
        </pc:spChg>
        <pc:spChg chg="del">
          <ac:chgData name="Franziskus Lorey - Hubdrive.com" userId="472a1a07-c563-412f-861d-eed20bd8e491" providerId="ADAL" clId="{8BA55991-C6CF-4C9D-ADB6-B5343EDACA9F}" dt="2024-03-27T15:07:50.608" v="1156" actId="700"/>
          <ac:spMkLst>
            <pc:docMk/>
            <pc:sldMk cId="486134940" sldId="419"/>
            <ac:spMk id="11" creationId="{94ADADF6-05B9-9DA5-9802-60428EAA1FBC}"/>
          </ac:spMkLst>
        </pc:spChg>
        <pc:spChg chg="del">
          <ac:chgData name="Franziskus Lorey - Hubdrive.com" userId="472a1a07-c563-412f-861d-eed20bd8e491" providerId="ADAL" clId="{8BA55991-C6CF-4C9D-ADB6-B5343EDACA9F}" dt="2024-03-27T15:07:50.608" v="1156" actId="700"/>
          <ac:spMkLst>
            <pc:docMk/>
            <pc:sldMk cId="486134940" sldId="419"/>
            <ac:spMk id="12" creationId="{870679D2-315F-0DD7-944A-5DFAF81CCC3C}"/>
          </ac:spMkLst>
        </pc:spChg>
        <pc:spChg chg="del">
          <ac:chgData name="Franziskus Lorey - Hubdrive.com" userId="472a1a07-c563-412f-861d-eed20bd8e491" providerId="ADAL" clId="{8BA55991-C6CF-4C9D-ADB6-B5343EDACA9F}" dt="2024-03-27T15:07:50.608" v="1156" actId="700"/>
          <ac:spMkLst>
            <pc:docMk/>
            <pc:sldMk cId="486134940" sldId="419"/>
            <ac:spMk id="13" creationId="{8607A105-62ED-21DE-047F-D3C4B5A38ABC}"/>
          </ac:spMkLst>
        </pc:spChg>
        <pc:spChg chg="del">
          <ac:chgData name="Franziskus Lorey - Hubdrive.com" userId="472a1a07-c563-412f-861d-eed20bd8e491" providerId="ADAL" clId="{8BA55991-C6CF-4C9D-ADB6-B5343EDACA9F}" dt="2024-03-27T15:07:50.608" v="1156" actId="700"/>
          <ac:spMkLst>
            <pc:docMk/>
            <pc:sldMk cId="486134940" sldId="419"/>
            <ac:spMk id="14" creationId="{DAED0F13-D392-AFA7-EE24-D21988164193}"/>
          </ac:spMkLst>
        </pc:spChg>
        <pc:spChg chg="add mod ord">
          <ac:chgData name="Franziskus Lorey - Hubdrive.com" userId="472a1a07-c563-412f-861d-eed20bd8e491" providerId="ADAL" clId="{8BA55991-C6CF-4C9D-ADB6-B5343EDACA9F}" dt="2024-03-27T15:07:55.623" v="1172" actId="20577"/>
          <ac:spMkLst>
            <pc:docMk/>
            <pc:sldMk cId="486134940" sldId="419"/>
            <ac:spMk id="15" creationId="{F3979B41-88EE-21B4-80CC-3F5D82B81E0A}"/>
          </ac:spMkLst>
        </pc:spChg>
        <pc:spChg chg="add del mod ord">
          <ac:chgData name="Franziskus Lorey - Hubdrive.com" userId="472a1a07-c563-412f-861d-eed20bd8e491" providerId="ADAL" clId="{8BA55991-C6CF-4C9D-ADB6-B5343EDACA9F}" dt="2024-03-27T15:13:42.793" v="1189" actId="1032"/>
          <ac:spMkLst>
            <pc:docMk/>
            <pc:sldMk cId="486134940" sldId="419"/>
            <ac:spMk id="16" creationId="{AF6F9309-2A2E-8CE2-1756-6830A6636281}"/>
          </ac:spMkLst>
        </pc:spChg>
        <pc:spChg chg="add del mod">
          <ac:chgData name="Franziskus Lorey - Hubdrive.com" userId="472a1a07-c563-412f-861d-eed20bd8e491" providerId="ADAL" clId="{8BA55991-C6CF-4C9D-ADB6-B5343EDACA9F}" dt="2024-03-27T15:13:51.912" v="1197" actId="478"/>
          <ac:spMkLst>
            <pc:docMk/>
            <pc:sldMk cId="486134940" sldId="419"/>
            <ac:spMk id="17" creationId="{7F97A593-65BC-1458-736E-EE6269B03847}"/>
          </ac:spMkLst>
        </pc:spChg>
        <pc:spChg chg="add del mod">
          <ac:chgData name="Franziskus Lorey - Hubdrive.com" userId="472a1a07-c563-412f-861d-eed20bd8e491" providerId="ADAL" clId="{8BA55991-C6CF-4C9D-ADB6-B5343EDACA9F}" dt="2024-03-27T15:13:51.912" v="1197" actId="478"/>
          <ac:spMkLst>
            <pc:docMk/>
            <pc:sldMk cId="486134940" sldId="419"/>
            <ac:spMk id="18" creationId="{8F564706-0134-739B-51A5-140C65C1A8BA}"/>
          </ac:spMkLst>
        </pc:spChg>
        <pc:spChg chg="add del mod">
          <ac:chgData name="Franziskus Lorey - Hubdrive.com" userId="472a1a07-c563-412f-861d-eed20bd8e491" providerId="ADAL" clId="{8BA55991-C6CF-4C9D-ADB6-B5343EDACA9F}" dt="2024-03-27T15:13:51.912" v="1197" actId="478"/>
          <ac:spMkLst>
            <pc:docMk/>
            <pc:sldMk cId="486134940" sldId="419"/>
            <ac:spMk id="19" creationId="{69E95698-AFF0-8B2D-645F-9B7CCE9E6DEE}"/>
          </ac:spMkLst>
        </pc:spChg>
        <pc:spChg chg="add del mod">
          <ac:chgData name="Franziskus Lorey - Hubdrive.com" userId="472a1a07-c563-412f-861d-eed20bd8e491" providerId="ADAL" clId="{8BA55991-C6CF-4C9D-ADB6-B5343EDACA9F}" dt="2024-03-27T15:13:51.912" v="1197" actId="478"/>
          <ac:spMkLst>
            <pc:docMk/>
            <pc:sldMk cId="486134940" sldId="419"/>
            <ac:spMk id="20" creationId="{018F4878-7305-873C-8BB9-B8693E10273D}"/>
          </ac:spMkLst>
        </pc:spChg>
        <pc:graphicFrameChg chg="add mod modGraphic">
          <ac:chgData name="Franziskus Lorey - Hubdrive.com" userId="472a1a07-c563-412f-861d-eed20bd8e491" providerId="ADAL" clId="{8BA55991-C6CF-4C9D-ADB6-B5343EDACA9F}" dt="2024-03-27T15:14:33.692" v="1199" actId="12100"/>
          <ac:graphicFrameMkLst>
            <pc:docMk/>
            <pc:sldMk cId="486134940" sldId="419"/>
            <ac:graphicFrameMk id="2" creationId="{51FC5F15-2BAF-D397-3D6B-3EB462DC447C}"/>
          </ac:graphicFrameMkLst>
        </pc:graphicFrameChg>
      </pc:sldChg>
      <pc:sldChg chg="modSp new del mod">
        <pc:chgData name="Franziskus Lorey - Hubdrive.com" userId="472a1a07-c563-412f-861d-eed20bd8e491" providerId="ADAL" clId="{8BA55991-C6CF-4C9D-ADB6-B5343EDACA9F}" dt="2024-03-27T15:12:51.122" v="1188" actId="47"/>
        <pc:sldMkLst>
          <pc:docMk/>
          <pc:sldMk cId="4205484860" sldId="420"/>
        </pc:sldMkLst>
        <pc:spChg chg="mod">
          <ac:chgData name="Franziskus Lorey - Hubdrive.com" userId="472a1a07-c563-412f-861d-eed20bd8e491" providerId="ADAL" clId="{8BA55991-C6CF-4C9D-ADB6-B5343EDACA9F}" dt="2024-03-27T15:08:32.266" v="1175"/>
          <ac:spMkLst>
            <pc:docMk/>
            <pc:sldMk cId="4205484860" sldId="420"/>
            <ac:spMk id="2" creationId="{6132E318-84F5-8CDC-392E-51705C27F1A5}"/>
          </ac:spMkLst>
        </pc:spChg>
        <pc:spChg chg="mod">
          <ac:chgData name="Franziskus Lorey - Hubdrive.com" userId="472a1a07-c563-412f-861d-eed20bd8e491" providerId="ADAL" clId="{8BA55991-C6CF-4C9D-ADB6-B5343EDACA9F}" dt="2024-03-27T15:08:58.740" v="1178"/>
          <ac:spMkLst>
            <pc:docMk/>
            <pc:sldMk cId="4205484860" sldId="420"/>
            <ac:spMk id="3" creationId="{CDCAD664-F770-4C70-8AB8-A5DE7DF39811}"/>
          </ac:spMkLst>
        </pc:spChg>
      </pc:sldChg>
      <pc:sldChg chg="addSp delSp modSp new mod modClrScheme chgLayout">
        <pc:chgData name="Franziskus Lorey - Hubdrive.com" userId="472a1a07-c563-412f-861d-eed20bd8e491" providerId="ADAL" clId="{8BA55991-C6CF-4C9D-ADB6-B5343EDACA9F}" dt="2024-03-27T15:12:48.910" v="1187" actId="404"/>
        <pc:sldMkLst>
          <pc:docMk/>
          <pc:sldMk cId="2760643660" sldId="421"/>
        </pc:sldMkLst>
        <pc:spChg chg="del">
          <ac:chgData name="Franziskus Lorey - Hubdrive.com" userId="472a1a07-c563-412f-861d-eed20bd8e491" providerId="ADAL" clId="{8BA55991-C6CF-4C9D-ADB6-B5343EDACA9F}" dt="2024-03-27T15:09:35.119" v="1180" actId="700"/>
          <ac:spMkLst>
            <pc:docMk/>
            <pc:sldMk cId="2760643660" sldId="421"/>
            <ac:spMk id="2" creationId="{75F7B119-7402-CC77-7D84-2EF3EE075629}"/>
          </ac:spMkLst>
        </pc:spChg>
        <pc:spChg chg="add mod ord">
          <ac:chgData name="Franziskus Lorey - Hubdrive.com" userId="472a1a07-c563-412f-861d-eed20bd8e491" providerId="ADAL" clId="{8BA55991-C6CF-4C9D-ADB6-B5343EDACA9F}" dt="2024-03-27T15:12:35.206" v="1184"/>
          <ac:spMkLst>
            <pc:docMk/>
            <pc:sldMk cId="2760643660" sldId="421"/>
            <ac:spMk id="2" creationId="{DBEEF0A9-BA44-6492-D886-5227F12D1DA2}"/>
          </ac:spMkLst>
        </pc:spChg>
        <pc:spChg chg="add mod ord">
          <ac:chgData name="Franziskus Lorey - Hubdrive.com" userId="472a1a07-c563-412f-861d-eed20bd8e491" providerId="ADAL" clId="{8BA55991-C6CF-4C9D-ADB6-B5343EDACA9F}" dt="2024-03-27T15:12:48.910" v="1187" actId="404"/>
          <ac:spMkLst>
            <pc:docMk/>
            <pc:sldMk cId="2760643660" sldId="421"/>
            <ac:spMk id="3" creationId="{2FA32859-EDFD-9154-6F40-127FE833665F}"/>
          </ac:spMkLst>
        </pc:spChg>
        <pc:spChg chg="del">
          <ac:chgData name="Franziskus Lorey - Hubdrive.com" userId="472a1a07-c563-412f-861d-eed20bd8e491" providerId="ADAL" clId="{8BA55991-C6CF-4C9D-ADB6-B5343EDACA9F}" dt="2024-03-27T15:09:35.119" v="1180" actId="700"/>
          <ac:spMkLst>
            <pc:docMk/>
            <pc:sldMk cId="2760643660" sldId="421"/>
            <ac:spMk id="3" creationId="{40843CBB-CBFB-F79E-24DF-C52937BC7375}"/>
          </ac:spMkLst>
        </pc:spChg>
        <pc:picChg chg="add mod">
          <ac:chgData name="Franziskus Lorey - Hubdrive.com" userId="472a1a07-c563-412f-861d-eed20bd8e491" providerId="ADAL" clId="{8BA55991-C6CF-4C9D-ADB6-B5343EDACA9F}" dt="2024-03-27T15:09:35.798" v="1181"/>
          <ac:picMkLst>
            <pc:docMk/>
            <pc:sldMk cId="2760643660" sldId="421"/>
            <ac:picMk id="4" creationId="{5BA25BDA-2FC2-53C3-DDBF-93ABA4899FCB}"/>
          </ac:picMkLst>
        </pc:picChg>
      </pc:sldChg>
      <pc:sldChg chg="modSp mod">
        <pc:chgData name="Franziskus Lorey - Hubdrive.com" userId="472a1a07-c563-412f-861d-eed20bd8e491" providerId="ADAL" clId="{8BA55991-C6CF-4C9D-ADB6-B5343EDACA9F}" dt="2024-03-28T08:56:54.866" v="1344" actId="404"/>
        <pc:sldMkLst>
          <pc:docMk/>
          <pc:sldMk cId="622164607" sldId="422"/>
        </pc:sldMkLst>
        <pc:spChg chg="mod">
          <ac:chgData name="Franziskus Lorey - Hubdrive.com" userId="472a1a07-c563-412f-861d-eed20bd8e491" providerId="ADAL" clId="{8BA55991-C6CF-4C9D-ADB6-B5343EDACA9F}" dt="2024-03-28T08:56:54.866" v="1344" actId="404"/>
          <ac:spMkLst>
            <pc:docMk/>
            <pc:sldMk cId="622164607" sldId="422"/>
            <ac:spMk id="4" creationId="{C5DA4BCC-45EA-894C-79BF-EABF85B08D8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A6717-7156-4E53-A010-1A2B5E96E5D2}" type="doc">
      <dgm:prSet loTypeId="urn:microsoft.com/office/officeart/2005/8/layout/architecture" loCatId="list" qsTypeId="urn:microsoft.com/office/officeart/2005/8/quickstyle/simple1" qsCatId="simple" csTypeId="urn:microsoft.com/office/officeart/2005/8/colors/accent0_3" csCatId="mainScheme" phldr="1"/>
      <dgm:spPr/>
      <dgm:t>
        <a:bodyPr/>
        <a:lstStyle/>
        <a:p>
          <a:endParaRPr lang="en-DE"/>
        </a:p>
      </dgm:t>
    </dgm:pt>
    <dgm:pt modelId="{68C43426-C2C3-4343-B52D-432E165F3E0E}">
      <dgm:prSet phldrT="[Text]"/>
      <dgm:spPr>
        <a:ln>
          <a:noFill/>
        </a:ln>
      </dgm:spPr>
      <dgm:t>
        <a:bodyPr lIns="274320" tIns="1828800" rIns="274320" bIns="274320" anchor="t" anchorCtr="0"/>
        <a:lstStyle/>
        <a:p>
          <a:r>
            <a:rPr lang="en-US"/>
            <a:t>Fast lead generation with personal contact</a:t>
          </a:r>
          <a:endParaRPr lang="en-DE"/>
        </a:p>
      </dgm:t>
    </dgm:pt>
    <dgm:pt modelId="{2F2063B0-E3AA-4722-B271-785E4EACA9C1}" type="parTrans" cxnId="{687E723F-1695-4A01-8D37-ED4372A1C781}">
      <dgm:prSet/>
      <dgm:spPr/>
      <dgm:t>
        <a:bodyPr/>
        <a:lstStyle/>
        <a:p>
          <a:endParaRPr lang="en-DE"/>
        </a:p>
      </dgm:t>
    </dgm:pt>
    <dgm:pt modelId="{F6D76E2B-C0C5-4ACA-BE8B-05846CCE7B21}" type="sibTrans" cxnId="{687E723F-1695-4A01-8D37-ED4372A1C781}">
      <dgm:prSet/>
      <dgm:spPr/>
      <dgm:t>
        <a:bodyPr/>
        <a:lstStyle/>
        <a:p>
          <a:endParaRPr lang="en-DE"/>
        </a:p>
      </dgm:t>
    </dgm:pt>
    <dgm:pt modelId="{FB642596-E13E-4BF3-A545-097B3E210FF7}">
      <dgm:prSet/>
      <dgm:spPr>
        <a:ln>
          <a:noFill/>
        </a:ln>
      </dgm:spPr>
      <dgm:t>
        <a:bodyPr lIns="274320" tIns="1828800" rIns="274320" bIns="274320" anchor="t" anchorCtr="0"/>
        <a:lstStyle/>
        <a:p>
          <a:r>
            <a:rPr lang="en-US"/>
            <a:t>Contact with companies that are looking for a solution now</a:t>
          </a:r>
          <a:endParaRPr lang="en-DE"/>
        </a:p>
      </dgm:t>
    </dgm:pt>
    <dgm:pt modelId="{835E328E-3C84-448A-8750-55C87EEC8B4D}" type="parTrans" cxnId="{0791B9CD-5F41-43DA-B798-9485A8F1AE12}">
      <dgm:prSet/>
      <dgm:spPr/>
      <dgm:t>
        <a:bodyPr/>
        <a:lstStyle/>
        <a:p>
          <a:endParaRPr lang="en-DE"/>
        </a:p>
      </dgm:t>
    </dgm:pt>
    <dgm:pt modelId="{878756C7-BC7F-468C-B40F-C47384B09D7A}" type="sibTrans" cxnId="{0791B9CD-5F41-43DA-B798-9485A8F1AE12}">
      <dgm:prSet/>
      <dgm:spPr/>
      <dgm:t>
        <a:bodyPr/>
        <a:lstStyle/>
        <a:p>
          <a:endParaRPr lang="en-DE"/>
        </a:p>
      </dgm:t>
    </dgm:pt>
    <dgm:pt modelId="{CB563D53-1D2B-4653-A1F4-9B92D8B423E8}">
      <dgm:prSet/>
      <dgm:spPr>
        <a:ln>
          <a:noFill/>
        </a:ln>
      </dgm:spPr>
      <dgm:t>
        <a:bodyPr lIns="274320" tIns="1828800" rIns="274320" bIns="274320" anchor="t" anchorCtr="0"/>
        <a:lstStyle/>
        <a:p>
          <a:r>
            <a:rPr lang="en-US"/>
            <a:t>Build relationships with </a:t>
          </a:r>
          <a:r>
            <a:rPr lang="en-US" err="1"/>
            <a:t>Hubdrive's</a:t>
          </a:r>
          <a:r>
            <a:rPr lang="en-US"/>
            <a:t> sellers</a:t>
          </a:r>
          <a:endParaRPr lang="en-DE"/>
        </a:p>
      </dgm:t>
    </dgm:pt>
    <dgm:pt modelId="{6F57D2F6-63D9-4711-BF80-8655B1D85E65}" type="parTrans" cxnId="{39D8C9DF-5114-4E8E-A6EC-69DF7B68D63E}">
      <dgm:prSet/>
      <dgm:spPr/>
      <dgm:t>
        <a:bodyPr/>
        <a:lstStyle/>
        <a:p>
          <a:endParaRPr lang="en-DE"/>
        </a:p>
      </dgm:t>
    </dgm:pt>
    <dgm:pt modelId="{AD065CBD-204E-4F0D-B741-8EE29DFAEB86}" type="sibTrans" cxnId="{39D8C9DF-5114-4E8E-A6EC-69DF7B68D63E}">
      <dgm:prSet/>
      <dgm:spPr/>
      <dgm:t>
        <a:bodyPr/>
        <a:lstStyle/>
        <a:p>
          <a:endParaRPr lang="en-DE"/>
        </a:p>
      </dgm:t>
    </dgm:pt>
    <dgm:pt modelId="{D207B9BF-9D74-4D9D-9CD7-570129BDDB87}">
      <dgm:prSet/>
      <dgm:spPr>
        <a:ln>
          <a:noFill/>
        </a:ln>
      </dgm:spPr>
      <dgm:t>
        <a:bodyPr lIns="274320" tIns="1828800" rIns="274320" bIns="274320" anchor="t" anchorCtr="0"/>
        <a:lstStyle/>
        <a:p>
          <a:r>
            <a:rPr lang="en-US"/>
            <a:t>Fast turnover through </a:t>
          </a:r>
          <a:br>
            <a:rPr lang="en-US"/>
          </a:br>
          <a:r>
            <a:rPr lang="en-US"/>
            <a:t>co-sell with Hubdrive</a:t>
          </a:r>
          <a:endParaRPr lang="en-DE"/>
        </a:p>
      </dgm:t>
    </dgm:pt>
    <dgm:pt modelId="{3C815B4E-EC6C-4811-BB53-D28314C9DC0B}" type="parTrans" cxnId="{0E8001C2-5418-46AE-BACF-251625688FDC}">
      <dgm:prSet/>
      <dgm:spPr/>
      <dgm:t>
        <a:bodyPr/>
        <a:lstStyle/>
        <a:p>
          <a:endParaRPr lang="en-DE"/>
        </a:p>
      </dgm:t>
    </dgm:pt>
    <dgm:pt modelId="{7B1DB489-2933-4EF1-BCE4-7E4642D96F69}" type="sibTrans" cxnId="{0E8001C2-5418-46AE-BACF-251625688FDC}">
      <dgm:prSet/>
      <dgm:spPr/>
      <dgm:t>
        <a:bodyPr/>
        <a:lstStyle/>
        <a:p>
          <a:endParaRPr lang="en-DE"/>
        </a:p>
      </dgm:t>
    </dgm:pt>
    <dgm:pt modelId="{5913146B-C78B-496A-9D48-4FF949F4C269}" type="pres">
      <dgm:prSet presAssocID="{435A6717-7156-4E53-A010-1A2B5E96E5D2}" presName="Name0" presStyleCnt="0">
        <dgm:presLayoutVars>
          <dgm:chPref val="1"/>
          <dgm:dir/>
          <dgm:animOne val="branch"/>
          <dgm:animLvl val="lvl"/>
          <dgm:resizeHandles/>
        </dgm:presLayoutVars>
      </dgm:prSet>
      <dgm:spPr/>
    </dgm:pt>
    <dgm:pt modelId="{90E4CC16-938D-4B01-9B91-C76B22E00ACA}" type="pres">
      <dgm:prSet presAssocID="{68C43426-C2C3-4343-B52D-432E165F3E0E}" presName="vertOne" presStyleCnt="0"/>
      <dgm:spPr/>
    </dgm:pt>
    <dgm:pt modelId="{F72B36CC-58F8-436F-BF9C-DDB524462BDA}" type="pres">
      <dgm:prSet presAssocID="{68C43426-C2C3-4343-B52D-432E165F3E0E}" presName="txOne" presStyleLbl="node0" presStyleIdx="0" presStyleCnt="4" custScaleX="242316">
        <dgm:presLayoutVars>
          <dgm:chPref val="3"/>
        </dgm:presLayoutVars>
      </dgm:prSet>
      <dgm:spPr>
        <a:prstGeom prst="rect">
          <a:avLst/>
        </a:prstGeom>
      </dgm:spPr>
    </dgm:pt>
    <dgm:pt modelId="{6D791DAD-C273-49CC-A65D-DD1944C38600}" type="pres">
      <dgm:prSet presAssocID="{68C43426-C2C3-4343-B52D-432E165F3E0E}" presName="horzOne" presStyleCnt="0"/>
      <dgm:spPr/>
    </dgm:pt>
    <dgm:pt modelId="{ADE7BA63-4135-4B12-B5A3-F86A6D131A5E}" type="pres">
      <dgm:prSet presAssocID="{F6D76E2B-C0C5-4ACA-BE8B-05846CCE7B21}" presName="sibSpaceOne" presStyleCnt="0"/>
      <dgm:spPr/>
    </dgm:pt>
    <dgm:pt modelId="{3E377EF5-2DF5-4526-B7A1-BC61BD647FAF}" type="pres">
      <dgm:prSet presAssocID="{FB642596-E13E-4BF3-A545-097B3E210FF7}" presName="vertOne" presStyleCnt="0"/>
      <dgm:spPr/>
    </dgm:pt>
    <dgm:pt modelId="{DDD97EE1-A86F-42C7-B43B-E39ED1802EE9}" type="pres">
      <dgm:prSet presAssocID="{FB642596-E13E-4BF3-A545-097B3E210FF7}" presName="txOne" presStyleLbl="node0" presStyleIdx="1" presStyleCnt="4" custScaleX="242316">
        <dgm:presLayoutVars>
          <dgm:chPref val="3"/>
        </dgm:presLayoutVars>
      </dgm:prSet>
      <dgm:spPr>
        <a:prstGeom prst="rect">
          <a:avLst/>
        </a:prstGeom>
      </dgm:spPr>
    </dgm:pt>
    <dgm:pt modelId="{D943FC23-C7A2-412E-9855-C5CA7EC4A10A}" type="pres">
      <dgm:prSet presAssocID="{FB642596-E13E-4BF3-A545-097B3E210FF7}" presName="horzOne" presStyleCnt="0"/>
      <dgm:spPr/>
    </dgm:pt>
    <dgm:pt modelId="{5F96BAE1-45E1-4DB7-97D3-0D195A55AC99}" type="pres">
      <dgm:prSet presAssocID="{878756C7-BC7F-468C-B40F-C47384B09D7A}" presName="sibSpaceOne" presStyleCnt="0"/>
      <dgm:spPr/>
    </dgm:pt>
    <dgm:pt modelId="{675B9D8D-5E34-4344-BD54-2E6BC4879FE6}" type="pres">
      <dgm:prSet presAssocID="{CB563D53-1D2B-4653-A1F4-9B92D8B423E8}" presName="vertOne" presStyleCnt="0"/>
      <dgm:spPr/>
    </dgm:pt>
    <dgm:pt modelId="{0067020F-BDA0-43E5-8BD4-2B0F915AB386}" type="pres">
      <dgm:prSet presAssocID="{CB563D53-1D2B-4653-A1F4-9B92D8B423E8}" presName="txOne" presStyleLbl="node0" presStyleIdx="2" presStyleCnt="4" custScaleX="242316">
        <dgm:presLayoutVars>
          <dgm:chPref val="3"/>
        </dgm:presLayoutVars>
      </dgm:prSet>
      <dgm:spPr>
        <a:prstGeom prst="rect">
          <a:avLst/>
        </a:prstGeom>
      </dgm:spPr>
    </dgm:pt>
    <dgm:pt modelId="{D4AE9E37-FBED-4C21-9EED-26512D551336}" type="pres">
      <dgm:prSet presAssocID="{CB563D53-1D2B-4653-A1F4-9B92D8B423E8}" presName="horzOne" presStyleCnt="0"/>
      <dgm:spPr/>
    </dgm:pt>
    <dgm:pt modelId="{651C9829-60AF-43BF-A871-43C080EB154D}" type="pres">
      <dgm:prSet presAssocID="{AD065CBD-204E-4F0D-B741-8EE29DFAEB86}" presName="sibSpaceOne" presStyleCnt="0"/>
      <dgm:spPr/>
    </dgm:pt>
    <dgm:pt modelId="{1A128A58-C88C-425E-B8A6-F5D4D8FA82AF}" type="pres">
      <dgm:prSet presAssocID="{D207B9BF-9D74-4D9D-9CD7-570129BDDB87}" presName="vertOne" presStyleCnt="0"/>
      <dgm:spPr/>
    </dgm:pt>
    <dgm:pt modelId="{C577FDF0-5959-4138-BD9E-7338D9603A36}" type="pres">
      <dgm:prSet presAssocID="{D207B9BF-9D74-4D9D-9CD7-570129BDDB87}" presName="txOne" presStyleLbl="node0" presStyleIdx="3" presStyleCnt="4" custScaleX="242316">
        <dgm:presLayoutVars>
          <dgm:chPref val="3"/>
        </dgm:presLayoutVars>
      </dgm:prSet>
      <dgm:spPr>
        <a:prstGeom prst="rect">
          <a:avLst/>
        </a:prstGeom>
      </dgm:spPr>
    </dgm:pt>
    <dgm:pt modelId="{A667B79A-8F0A-4510-B04B-B8CBCEF9636F}" type="pres">
      <dgm:prSet presAssocID="{D207B9BF-9D74-4D9D-9CD7-570129BDDB87}" presName="horzOne" presStyleCnt="0"/>
      <dgm:spPr/>
    </dgm:pt>
  </dgm:ptLst>
  <dgm:cxnLst>
    <dgm:cxn modelId="{4B848A26-8BC6-413B-BEC8-E164FE02CF56}" type="presOf" srcId="{CB563D53-1D2B-4653-A1F4-9B92D8B423E8}" destId="{0067020F-BDA0-43E5-8BD4-2B0F915AB386}" srcOrd="0" destOrd="0" presId="urn:microsoft.com/office/officeart/2005/8/layout/architecture"/>
    <dgm:cxn modelId="{687E723F-1695-4A01-8D37-ED4372A1C781}" srcId="{435A6717-7156-4E53-A010-1A2B5E96E5D2}" destId="{68C43426-C2C3-4343-B52D-432E165F3E0E}" srcOrd="0" destOrd="0" parTransId="{2F2063B0-E3AA-4722-B271-785E4EACA9C1}" sibTransId="{F6D76E2B-C0C5-4ACA-BE8B-05846CCE7B21}"/>
    <dgm:cxn modelId="{75CC085A-E115-4460-AA36-96DEB12E75DE}" type="presOf" srcId="{FB642596-E13E-4BF3-A545-097B3E210FF7}" destId="{DDD97EE1-A86F-42C7-B43B-E39ED1802EE9}" srcOrd="0" destOrd="0" presId="urn:microsoft.com/office/officeart/2005/8/layout/architecture"/>
    <dgm:cxn modelId="{77FB7591-38DC-4392-8574-9DA33B1CEF5F}" type="presOf" srcId="{D207B9BF-9D74-4D9D-9CD7-570129BDDB87}" destId="{C577FDF0-5959-4138-BD9E-7338D9603A36}" srcOrd="0" destOrd="0" presId="urn:microsoft.com/office/officeart/2005/8/layout/architecture"/>
    <dgm:cxn modelId="{3E6B92A0-1AC7-4F27-88E3-E6025F49B231}" type="presOf" srcId="{435A6717-7156-4E53-A010-1A2B5E96E5D2}" destId="{5913146B-C78B-496A-9D48-4FF949F4C269}" srcOrd="0" destOrd="0" presId="urn:microsoft.com/office/officeart/2005/8/layout/architecture"/>
    <dgm:cxn modelId="{0E8001C2-5418-46AE-BACF-251625688FDC}" srcId="{435A6717-7156-4E53-A010-1A2B5E96E5D2}" destId="{D207B9BF-9D74-4D9D-9CD7-570129BDDB87}" srcOrd="3" destOrd="0" parTransId="{3C815B4E-EC6C-4811-BB53-D28314C9DC0B}" sibTransId="{7B1DB489-2933-4EF1-BCE4-7E4642D96F69}"/>
    <dgm:cxn modelId="{0791B9CD-5F41-43DA-B798-9485A8F1AE12}" srcId="{435A6717-7156-4E53-A010-1A2B5E96E5D2}" destId="{FB642596-E13E-4BF3-A545-097B3E210FF7}" srcOrd="1" destOrd="0" parTransId="{835E328E-3C84-448A-8750-55C87EEC8B4D}" sibTransId="{878756C7-BC7F-468C-B40F-C47384B09D7A}"/>
    <dgm:cxn modelId="{B571DDDB-9504-4854-80B8-659FCD9C7460}" type="presOf" srcId="{68C43426-C2C3-4343-B52D-432E165F3E0E}" destId="{F72B36CC-58F8-436F-BF9C-DDB524462BDA}" srcOrd="0" destOrd="0" presId="urn:microsoft.com/office/officeart/2005/8/layout/architecture"/>
    <dgm:cxn modelId="{39D8C9DF-5114-4E8E-A6EC-69DF7B68D63E}" srcId="{435A6717-7156-4E53-A010-1A2B5E96E5D2}" destId="{CB563D53-1D2B-4653-A1F4-9B92D8B423E8}" srcOrd="2" destOrd="0" parTransId="{6F57D2F6-63D9-4711-BF80-8655B1D85E65}" sibTransId="{AD065CBD-204E-4F0D-B741-8EE29DFAEB86}"/>
    <dgm:cxn modelId="{7A5435D1-E424-4A80-BE37-5C2B949896E0}" type="presParOf" srcId="{5913146B-C78B-496A-9D48-4FF949F4C269}" destId="{90E4CC16-938D-4B01-9B91-C76B22E00ACA}" srcOrd="0" destOrd="0" presId="urn:microsoft.com/office/officeart/2005/8/layout/architecture"/>
    <dgm:cxn modelId="{4A9ECB60-F715-4C84-9373-2B362ECA1936}" type="presParOf" srcId="{90E4CC16-938D-4B01-9B91-C76B22E00ACA}" destId="{F72B36CC-58F8-436F-BF9C-DDB524462BDA}" srcOrd="0" destOrd="0" presId="urn:microsoft.com/office/officeart/2005/8/layout/architecture"/>
    <dgm:cxn modelId="{4839210E-548C-4B32-951A-631FB8E40DF1}" type="presParOf" srcId="{90E4CC16-938D-4B01-9B91-C76B22E00ACA}" destId="{6D791DAD-C273-49CC-A65D-DD1944C38600}" srcOrd="1" destOrd="0" presId="urn:microsoft.com/office/officeart/2005/8/layout/architecture"/>
    <dgm:cxn modelId="{5A5373CE-56C3-4947-8679-BF3E84481488}" type="presParOf" srcId="{5913146B-C78B-496A-9D48-4FF949F4C269}" destId="{ADE7BA63-4135-4B12-B5A3-F86A6D131A5E}" srcOrd="1" destOrd="0" presId="urn:microsoft.com/office/officeart/2005/8/layout/architecture"/>
    <dgm:cxn modelId="{ED9ACA7B-BAE7-4DC0-B584-9C5AC7DB3A0B}" type="presParOf" srcId="{5913146B-C78B-496A-9D48-4FF949F4C269}" destId="{3E377EF5-2DF5-4526-B7A1-BC61BD647FAF}" srcOrd="2" destOrd="0" presId="urn:microsoft.com/office/officeart/2005/8/layout/architecture"/>
    <dgm:cxn modelId="{9F94B7C8-4F54-4FFE-89D1-AC1EEB4D382E}" type="presParOf" srcId="{3E377EF5-2DF5-4526-B7A1-BC61BD647FAF}" destId="{DDD97EE1-A86F-42C7-B43B-E39ED1802EE9}" srcOrd="0" destOrd="0" presId="urn:microsoft.com/office/officeart/2005/8/layout/architecture"/>
    <dgm:cxn modelId="{9F3A2248-BE78-4CF1-9065-8A8D0C4B3138}" type="presParOf" srcId="{3E377EF5-2DF5-4526-B7A1-BC61BD647FAF}" destId="{D943FC23-C7A2-412E-9855-C5CA7EC4A10A}" srcOrd="1" destOrd="0" presId="urn:microsoft.com/office/officeart/2005/8/layout/architecture"/>
    <dgm:cxn modelId="{837ECD6F-41AD-4558-B942-A0446D88C6DA}" type="presParOf" srcId="{5913146B-C78B-496A-9D48-4FF949F4C269}" destId="{5F96BAE1-45E1-4DB7-97D3-0D195A55AC99}" srcOrd="3" destOrd="0" presId="urn:microsoft.com/office/officeart/2005/8/layout/architecture"/>
    <dgm:cxn modelId="{8B3B31BD-5877-48C0-A110-931A0739145B}" type="presParOf" srcId="{5913146B-C78B-496A-9D48-4FF949F4C269}" destId="{675B9D8D-5E34-4344-BD54-2E6BC4879FE6}" srcOrd="4" destOrd="0" presId="urn:microsoft.com/office/officeart/2005/8/layout/architecture"/>
    <dgm:cxn modelId="{61538BE0-BD30-480A-BF23-C5C18CE9EB20}" type="presParOf" srcId="{675B9D8D-5E34-4344-BD54-2E6BC4879FE6}" destId="{0067020F-BDA0-43E5-8BD4-2B0F915AB386}" srcOrd="0" destOrd="0" presId="urn:microsoft.com/office/officeart/2005/8/layout/architecture"/>
    <dgm:cxn modelId="{A49691F9-AB43-40A8-B6D5-5A8738B14C70}" type="presParOf" srcId="{675B9D8D-5E34-4344-BD54-2E6BC4879FE6}" destId="{D4AE9E37-FBED-4C21-9EED-26512D551336}" srcOrd="1" destOrd="0" presId="urn:microsoft.com/office/officeart/2005/8/layout/architecture"/>
    <dgm:cxn modelId="{4979A52C-8DE2-4656-B750-E9FBFB8703EC}" type="presParOf" srcId="{5913146B-C78B-496A-9D48-4FF949F4C269}" destId="{651C9829-60AF-43BF-A871-43C080EB154D}" srcOrd="5" destOrd="0" presId="urn:microsoft.com/office/officeart/2005/8/layout/architecture"/>
    <dgm:cxn modelId="{CCDC94A9-8F80-4273-A23F-6E0B73F3CE99}" type="presParOf" srcId="{5913146B-C78B-496A-9D48-4FF949F4C269}" destId="{1A128A58-C88C-425E-B8A6-F5D4D8FA82AF}" srcOrd="6" destOrd="0" presId="urn:microsoft.com/office/officeart/2005/8/layout/architecture"/>
    <dgm:cxn modelId="{D7A4B9DE-BD66-4067-BD98-4DB3D8ABCED9}" type="presParOf" srcId="{1A128A58-C88C-425E-B8A6-F5D4D8FA82AF}" destId="{C577FDF0-5959-4138-BD9E-7338D9603A36}" srcOrd="0" destOrd="0" presId="urn:microsoft.com/office/officeart/2005/8/layout/architecture"/>
    <dgm:cxn modelId="{E56AF07E-9EC2-4B45-84A5-FCF597E4DF76}" type="presParOf" srcId="{1A128A58-C88C-425E-B8A6-F5D4D8FA82AF}" destId="{A667B79A-8F0A-4510-B04B-B8CBCEF9636F}"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B36CC-58F8-436F-BF9C-DDB524462BDA}">
      <dsp:nvSpPr>
        <dsp:cNvPr id="0" name=""/>
        <dsp:cNvSpPr/>
      </dsp:nvSpPr>
      <dsp:spPr>
        <a:xfrm>
          <a:off x="2160"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lead generation with personal contact</a:t>
          </a:r>
          <a:endParaRPr lang="en-DE" sz="2100" kern="1200"/>
        </a:p>
      </dsp:txBody>
      <dsp:txXfrm>
        <a:off x="2160" y="0"/>
        <a:ext cx="2052012" cy="4240696"/>
      </dsp:txXfrm>
    </dsp:sp>
    <dsp:sp modelId="{DDD97EE1-A86F-42C7-B43B-E39ED1802EE9}">
      <dsp:nvSpPr>
        <dsp:cNvPr id="0" name=""/>
        <dsp:cNvSpPr/>
      </dsp:nvSpPr>
      <dsp:spPr>
        <a:xfrm>
          <a:off x="219644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Contact with companies that are looking for a solution now</a:t>
          </a:r>
          <a:endParaRPr lang="en-DE" sz="2100" kern="1200"/>
        </a:p>
      </dsp:txBody>
      <dsp:txXfrm>
        <a:off x="2196441" y="0"/>
        <a:ext cx="2052012" cy="4240696"/>
      </dsp:txXfrm>
    </dsp:sp>
    <dsp:sp modelId="{0067020F-BDA0-43E5-8BD4-2B0F915AB386}">
      <dsp:nvSpPr>
        <dsp:cNvPr id="0" name=""/>
        <dsp:cNvSpPr/>
      </dsp:nvSpPr>
      <dsp:spPr>
        <a:xfrm>
          <a:off x="439072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Build relationships with </a:t>
          </a:r>
          <a:r>
            <a:rPr lang="en-US" sz="2100" kern="1200" err="1"/>
            <a:t>Hubdrive's</a:t>
          </a:r>
          <a:r>
            <a:rPr lang="en-US" sz="2100" kern="1200"/>
            <a:t> sellers</a:t>
          </a:r>
          <a:endParaRPr lang="en-DE" sz="2100" kern="1200"/>
        </a:p>
      </dsp:txBody>
      <dsp:txXfrm>
        <a:off x="4390721" y="0"/>
        <a:ext cx="2052012" cy="4240696"/>
      </dsp:txXfrm>
    </dsp:sp>
    <dsp:sp modelId="{C577FDF0-5959-4138-BD9E-7338D9603A36}">
      <dsp:nvSpPr>
        <dsp:cNvPr id="0" name=""/>
        <dsp:cNvSpPr/>
      </dsp:nvSpPr>
      <dsp:spPr>
        <a:xfrm>
          <a:off x="658500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turnover through </a:t>
          </a:r>
          <a:br>
            <a:rPr lang="en-US" sz="2100" kern="1200"/>
          </a:br>
          <a:r>
            <a:rPr lang="en-US" sz="2100" kern="1200"/>
            <a:t>co-sell with Hubdrive</a:t>
          </a:r>
          <a:endParaRPr lang="en-DE" sz="2100" kern="1200"/>
        </a:p>
      </dsp:txBody>
      <dsp:txXfrm>
        <a:off x="6585001" y="0"/>
        <a:ext cx="2052012" cy="4240696"/>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DA40E10-A0E0-43FF-872B-20ED749A1B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81795F-22FA-4545-87A9-564B29EAB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6057A1-E546-4A9F-A88F-5EE8E7854225}" type="datetimeFigureOut">
              <a:rPr lang="de-DE" smtClean="0"/>
              <a:t>16.04.2024</a:t>
            </a:fld>
            <a:endParaRPr lang="de-DE"/>
          </a:p>
        </p:txBody>
      </p:sp>
      <p:sp>
        <p:nvSpPr>
          <p:cNvPr id="4" name="Fußzeilenplatzhalter 3">
            <a:extLst>
              <a:ext uri="{FF2B5EF4-FFF2-40B4-BE49-F238E27FC236}">
                <a16:creationId xmlns:a16="http://schemas.microsoft.com/office/drawing/2014/main" id="{09A0DDD2-92DA-4D4C-9103-B193EE44B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D975D9D-2059-4673-8621-F0E2B248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F7F43-794C-48DF-B851-DCF63FD49B5C}" type="slidenum">
              <a:rPr lang="de-DE" smtClean="0"/>
              <a:t>‹#›</a:t>
            </a:fld>
            <a:endParaRPr lang="de-DE"/>
          </a:p>
        </p:txBody>
      </p:sp>
    </p:spTree>
    <p:extLst>
      <p:ext uri="{BB962C8B-B14F-4D97-AF65-F5344CB8AC3E}">
        <p14:creationId xmlns:p14="http://schemas.microsoft.com/office/powerpoint/2010/main" val="39465228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EFF1F-4155-4B42-A74E-342E4BCC195C}" type="datetimeFigureOut">
              <a:rPr lang="de-DE" smtClean="0"/>
              <a:t>16.04.2024</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1761-2D2F-4962-8A3C-90F210399F14}" type="slidenum">
              <a:rPr lang="de-DE" smtClean="0"/>
              <a:t>‹#›</a:t>
            </a:fld>
            <a:endParaRPr lang="de-DE"/>
          </a:p>
        </p:txBody>
      </p:sp>
    </p:spTree>
    <p:extLst>
      <p:ext uri="{BB962C8B-B14F-4D97-AF65-F5344CB8AC3E}">
        <p14:creationId xmlns:p14="http://schemas.microsoft.com/office/powerpoint/2010/main" val="59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00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7.xml"/><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8.xml"/><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9.xml"/><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0.xml"/><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3.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4.xml"/><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5.xml"/><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6.xml"/><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svg"/><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66134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Columns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56407682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E332E8F1-4D99-4984-8D20-F8ADEDD64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249093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Picture 6" descr="A close up of a logo&#10;&#10;Description automatically generated">
            <a:extLst>
              <a:ext uri="{FF2B5EF4-FFF2-40B4-BE49-F238E27FC236}">
                <a16:creationId xmlns:a16="http://schemas.microsoft.com/office/drawing/2014/main" id="{350396D0-EE23-426A-8628-6DFF52847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45985736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B0873618-2DC3-442B-9DAF-A22DCEB7D0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5930915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11" name="Grafik 10" descr="Ein Bild, das Tisch, Person, sitzend, drinnen enthält.&#10;&#10;Automatisch generierte Beschreibung">
            <a:extLst>
              <a:ext uri="{FF2B5EF4-FFF2-40B4-BE49-F238E27FC236}">
                <a16:creationId xmlns:a16="http://schemas.microsoft.com/office/drawing/2014/main" id="{8D71A4B9-417D-4CC9-88C3-A87EEFA8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Picture 6" descr="A close up of a logo&#10;&#10;Description automatically generated">
            <a:extLst>
              <a:ext uri="{FF2B5EF4-FFF2-40B4-BE49-F238E27FC236}">
                <a16:creationId xmlns:a16="http://schemas.microsoft.com/office/drawing/2014/main" id="{376F2C43-F50D-454A-85DA-9061989C9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2830107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23190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7004870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4337430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0624867"/>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23303665"/>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34119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0919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848335402"/>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79491844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8041114"/>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462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373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92866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726215"/>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90794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8116491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93811408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055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Alternative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93987393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Alternative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89510276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Alternative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61865223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7203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52684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87111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63057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Green 1">
    <p:bg>
      <p:bgPr>
        <a:solidFill>
          <a:srgbClr val="00B9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15050257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Green 2">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34669665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Green 3">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253669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1059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Red 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471781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Red 2">
    <p:bg>
      <p:bgPr>
        <a:solidFill>
          <a:srgbClr val="C00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18710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Yellow 1">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182307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Orang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0257562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Blue 1">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7372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Blue 2">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729995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Blue 3">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0330992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Blue 4">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9579197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urquoise 1">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376858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urquoise 2">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84281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6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288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5168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Pink 1">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391080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Pink 2">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528177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Mess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chemeClr val="accent1">
              <a:lumMod val="50000"/>
            </a:schemeClr>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chemeClr val="accent1">
              <a:lumMod val="60000"/>
              <a:lumOff val="40000"/>
            </a:schemeClr>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3506032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Message off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rgbClr val="B7E0F3"/>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rgbClr val="E5F4FB"/>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14702346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019989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441348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8021542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3075647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155307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39538808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7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73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34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396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12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51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291454" y="457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6740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50947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6911639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033337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8573694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8156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4426078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231125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2874549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1191317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93141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7 Topics with graph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8724176"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360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360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360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360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360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360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47" name="Text Placeholder 3">
            <a:extLst>
              <a:ext uri="{FF2B5EF4-FFF2-40B4-BE49-F238E27FC236}">
                <a16:creationId xmlns:a16="http://schemas.microsoft.com/office/drawing/2014/main" id="{77A814F2-2774-8BB4-DC0D-E4FD9AA6521E}"/>
              </a:ext>
            </a:extLst>
          </p:cNvPr>
          <p:cNvSpPr>
            <a:spLocks noGrp="1"/>
          </p:cNvSpPr>
          <p:nvPr>
            <p:ph type="body" sz="quarter" idx="25" hasCustomPrompt="1"/>
          </p:nvPr>
        </p:nvSpPr>
        <p:spPr>
          <a:xfrm>
            <a:off x="5507999"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48" name="Text Placeholder 3">
            <a:extLst>
              <a:ext uri="{FF2B5EF4-FFF2-40B4-BE49-F238E27FC236}">
                <a16:creationId xmlns:a16="http://schemas.microsoft.com/office/drawing/2014/main" id="{ED0A9AFA-D611-1BAC-4920-60B51E96D219}"/>
              </a:ext>
            </a:extLst>
          </p:cNvPr>
          <p:cNvSpPr>
            <a:spLocks noGrp="1"/>
          </p:cNvSpPr>
          <p:nvPr>
            <p:ph type="body" sz="quarter" idx="26" hasCustomPrompt="1"/>
          </p:nvPr>
        </p:nvSpPr>
        <p:spPr>
          <a:xfrm>
            <a:off x="5507999"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49" name="Text Placeholder 3">
            <a:extLst>
              <a:ext uri="{FF2B5EF4-FFF2-40B4-BE49-F238E27FC236}">
                <a16:creationId xmlns:a16="http://schemas.microsoft.com/office/drawing/2014/main" id="{2FADC43A-A139-5654-4209-8912F14698A5}"/>
              </a:ext>
            </a:extLst>
          </p:cNvPr>
          <p:cNvSpPr>
            <a:spLocks noGrp="1"/>
          </p:cNvSpPr>
          <p:nvPr>
            <p:ph type="body" sz="quarter" idx="27" hasCustomPrompt="1"/>
          </p:nvPr>
        </p:nvSpPr>
        <p:spPr>
          <a:xfrm>
            <a:off x="5507999"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50" name="Text Placeholder 3">
            <a:extLst>
              <a:ext uri="{FF2B5EF4-FFF2-40B4-BE49-F238E27FC236}">
                <a16:creationId xmlns:a16="http://schemas.microsoft.com/office/drawing/2014/main" id="{E893B098-6992-5C22-A1DF-838855531C5B}"/>
              </a:ext>
            </a:extLst>
          </p:cNvPr>
          <p:cNvSpPr>
            <a:spLocks noGrp="1"/>
          </p:cNvSpPr>
          <p:nvPr>
            <p:ph type="body" sz="quarter" idx="28" hasCustomPrompt="1"/>
          </p:nvPr>
        </p:nvSpPr>
        <p:spPr>
          <a:xfrm>
            <a:off x="5507999"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51" name="Textfeld 16">
            <a:extLst>
              <a:ext uri="{FF2B5EF4-FFF2-40B4-BE49-F238E27FC236}">
                <a16:creationId xmlns:a16="http://schemas.microsoft.com/office/drawing/2014/main" id="{8864FD23-69B4-8B0E-F5A0-73297E96C8AA}"/>
              </a:ext>
            </a:extLst>
          </p:cNvPr>
          <p:cNvSpPr txBox="1"/>
          <p:nvPr userDrawn="1"/>
        </p:nvSpPr>
        <p:spPr>
          <a:xfrm>
            <a:off x="4679519"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10</a:t>
            </a:r>
          </a:p>
        </p:txBody>
      </p:sp>
      <p:sp>
        <p:nvSpPr>
          <p:cNvPr id="52" name="Textfeld 17">
            <a:extLst>
              <a:ext uri="{FF2B5EF4-FFF2-40B4-BE49-F238E27FC236}">
                <a16:creationId xmlns:a16="http://schemas.microsoft.com/office/drawing/2014/main" id="{69CE6C41-72FD-D469-0DE3-A529399D2AC8}"/>
              </a:ext>
            </a:extLst>
          </p:cNvPr>
          <p:cNvSpPr txBox="1"/>
          <p:nvPr userDrawn="1"/>
        </p:nvSpPr>
        <p:spPr>
          <a:xfrm>
            <a:off x="4679519"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11</a:t>
            </a:r>
          </a:p>
        </p:txBody>
      </p:sp>
      <p:sp>
        <p:nvSpPr>
          <p:cNvPr id="53" name="Textfeld 18">
            <a:extLst>
              <a:ext uri="{FF2B5EF4-FFF2-40B4-BE49-F238E27FC236}">
                <a16:creationId xmlns:a16="http://schemas.microsoft.com/office/drawing/2014/main" id="{47495A7A-1230-D6E6-4036-F8EE58F8D491}"/>
              </a:ext>
            </a:extLst>
          </p:cNvPr>
          <p:cNvSpPr txBox="1"/>
          <p:nvPr userDrawn="1"/>
        </p:nvSpPr>
        <p:spPr>
          <a:xfrm>
            <a:off x="4679519"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12</a:t>
            </a:r>
          </a:p>
        </p:txBody>
      </p:sp>
      <p:sp>
        <p:nvSpPr>
          <p:cNvPr id="54" name="Textfeld 19">
            <a:extLst>
              <a:ext uri="{FF2B5EF4-FFF2-40B4-BE49-F238E27FC236}">
                <a16:creationId xmlns:a16="http://schemas.microsoft.com/office/drawing/2014/main" id="{FB8AAB74-365E-70E5-A7D6-796D93AB19FB}"/>
              </a:ext>
            </a:extLst>
          </p:cNvPr>
          <p:cNvSpPr txBox="1"/>
          <p:nvPr userDrawn="1"/>
        </p:nvSpPr>
        <p:spPr>
          <a:xfrm>
            <a:off x="4679519"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13</a:t>
            </a:r>
          </a:p>
        </p:txBody>
      </p:sp>
      <p:cxnSp>
        <p:nvCxnSpPr>
          <p:cNvPr id="55" name="Gerader Verbinder 22">
            <a:extLst>
              <a:ext uri="{FF2B5EF4-FFF2-40B4-BE49-F238E27FC236}">
                <a16:creationId xmlns:a16="http://schemas.microsoft.com/office/drawing/2014/main" id="{C994F3F0-FF19-B99C-4F0C-D4AD50D345E0}"/>
              </a:ext>
            </a:extLst>
          </p:cNvPr>
          <p:cNvCxnSpPr/>
          <p:nvPr userDrawn="1"/>
        </p:nvCxnSpPr>
        <p:spPr>
          <a:xfrm>
            <a:off x="4788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6" name="Gerader Verbinder 23">
            <a:extLst>
              <a:ext uri="{FF2B5EF4-FFF2-40B4-BE49-F238E27FC236}">
                <a16:creationId xmlns:a16="http://schemas.microsoft.com/office/drawing/2014/main" id="{F6D1743B-7F1D-6C9C-176A-3D0FC2A718C4}"/>
              </a:ext>
            </a:extLst>
          </p:cNvPr>
          <p:cNvCxnSpPr/>
          <p:nvPr userDrawn="1"/>
        </p:nvCxnSpPr>
        <p:spPr>
          <a:xfrm>
            <a:off x="4788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7" name="Gerader Verbinder 24">
            <a:extLst>
              <a:ext uri="{FF2B5EF4-FFF2-40B4-BE49-F238E27FC236}">
                <a16:creationId xmlns:a16="http://schemas.microsoft.com/office/drawing/2014/main" id="{69EBE7E9-3DD3-847E-A54C-A9931750E44F}"/>
              </a:ext>
            </a:extLst>
          </p:cNvPr>
          <p:cNvCxnSpPr/>
          <p:nvPr userDrawn="1"/>
        </p:nvCxnSpPr>
        <p:spPr>
          <a:xfrm>
            <a:off x="4788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8" name="Gerader Verbinder 28">
            <a:extLst>
              <a:ext uri="{FF2B5EF4-FFF2-40B4-BE49-F238E27FC236}">
                <a16:creationId xmlns:a16="http://schemas.microsoft.com/office/drawing/2014/main" id="{7CA58E4F-6123-DE76-07AB-79B7A0006FEA}"/>
              </a:ext>
            </a:extLst>
          </p:cNvPr>
          <p:cNvCxnSpPr>
            <a:cxnSpLocks/>
          </p:cNvCxnSpPr>
          <p:nvPr userDrawn="1"/>
        </p:nvCxnSpPr>
        <p:spPr>
          <a:xfrm>
            <a:off x="5399999"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59" name="Textfeld 31">
            <a:extLst>
              <a:ext uri="{FF2B5EF4-FFF2-40B4-BE49-F238E27FC236}">
                <a16:creationId xmlns:a16="http://schemas.microsoft.com/office/drawing/2014/main" id="{23149012-053A-0AF4-745F-35E7DB5B4F18}"/>
              </a:ext>
            </a:extLst>
          </p:cNvPr>
          <p:cNvSpPr txBox="1"/>
          <p:nvPr userDrawn="1"/>
        </p:nvSpPr>
        <p:spPr>
          <a:xfrm>
            <a:off x="4679519"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9</a:t>
            </a:r>
          </a:p>
        </p:txBody>
      </p:sp>
      <p:sp>
        <p:nvSpPr>
          <p:cNvPr id="60" name="Text Placeholder 3">
            <a:extLst>
              <a:ext uri="{FF2B5EF4-FFF2-40B4-BE49-F238E27FC236}">
                <a16:creationId xmlns:a16="http://schemas.microsoft.com/office/drawing/2014/main" id="{F420D288-E8A5-0CFF-6229-4D3FD24CA8FF}"/>
              </a:ext>
            </a:extLst>
          </p:cNvPr>
          <p:cNvSpPr>
            <a:spLocks noGrp="1"/>
          </p:cNvSpPr>
          <p:nvPr>
            <p:ph type="body" sz="quarter" idx="29" hasCustomPrompt="1"/>
          </p:nvPr>
        </p:nvSpPr>
        <p:spPr>
          <a:xfrm>
            <a:off x="5507999"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61" name="Gerader Verbinder 34">
            <a:extLst>
              <a:ext uri="{FF2B5EF4-FFF2-40B4-BE49-F238E27FC236}">
                <a16:creationId xmlns:a16="http://schemas.microsoft.com/office/drawing/2014/main" id="{B5251F1A-E3E6-D44F-136D-D59FD96F63D5}"/>
              </a:ext>
            </a:extLst>
          </p:cNvPr>
          <p:cNvCxnSpPr/>
          <p:nvPr userDrawn="1"/>
        </p:nvCxnSpPr>
        <p:spPr>
          <a:xfrm>
            <a:off x="4788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2" name="Textfeld 31">
            <a:extLst>
              <a:ext uri="{FF2B5EF4-FFF2-40B4-BE49-F238E27FC236}">
                <a16:creationId xmlns:a16="http://schemas.microsoft.com/office/drawing/2014/main" id="{159DA6AD-31FC-EF78-DAF8-F0ABC12A5336}"/>
              </a:ext>
            </a:extLst>
          </p:cNvPr>
          <p:cNvSpPr txBox="1"/>
          <p:nvPr userDrawn="1"/>
        </p:nvSpPr>
        <p:spPr>
          <a:xfrm>
            <a:off x="4679999"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8</a:t>
            </a:r>
          </a:p>
        </p:txBody>
      </p:sp>
      <p:sp>
        <p:nvSpPr>
          <p:cNvPr id="63" name="Text Placeholder 3">
            <a:extLst>
              <a:ext uri="{FF2B5EF4-FFF2-40B4-BE49-F238E27FC236}">
                <a16:creationId xmlns:a16="http://schemas.microsoft.com/office/drawing/2014/main" id="{15FFDCCD-619A-5DB3-1770-D46DB0F8C532}"/>
              </a:ext>
            </a:extLst>
          </p:cNvPr>
          <p:cNvSpPr>
            <a:spLocks noGrp="1"/>
          </p:cNvSpPr>
          <p:nvPr>
            <p:ph type="body" sz="quarter" idx="30" hasCustomPrompt="1"/>
          </p:nvPr>
        </p:nvSpPr>
        <p:spPr>
          <a:xfrm>
            <a:off x="5507999"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64" name="Gerader Verbinder 34">
            <a:extLst>
              <a:ext uri="{FF2B5EF4-FFF2-40B4-BE49-F238E27FC236}">
                <a16:creationId xmlns:a16="http://schemas.microsoft.com/office/drawing/2014/main" id="{3FE419F0-569A-C0FF-197F-354C4B75F829}"/>
              </a:ext>
            </a:extLst>
          </p:cNvPr>
          <p:cNvCxnSpPr/>
          <p:nvPr userDrawn="1"/>
        </p:nvCxnSpPr>
        <p:spPr>
          <a:xfrm>
            <a:off x="4788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5" name="Textfeld 19">
            <a:extLst>
              <a:ext uri="{FF2B5EF4-FFF2-40B4-BE49-F238E27FC236}">
                <a16:creationId xmlns:a16="http://schemas.microsoft.com/office/drawing/2014/main" id="{49258835-BEAC-A161-26E4-F6DF6062EEFF}"/>
              </a:ext>
            </a:extLst>
          </p:cNvPr>
          <p:cNvSpPr txBox="1"/>
          <p:nvPr userDrawn="1"/>
        </p:nvSpPr>
        <p:spPr>
          <a:xfrm>
            <a:off x="4679519"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14</a:t>
            </a:r>
          </a:p>
        </p:txBody>
      </p:sp>
      <p:sp>
        <p:nvSpPr>
          <p:cNvPr id="66" name="Text Placeholder 3">
            <a:extLst>
              <a:ext uri="{FF2B5EF4-FFF2-40B4-BE49-F238E27FC236}">
                <a16:creationId xmlns:a16="http://schemas.microsoft.com/office/drawing/2014/main" id="{ECB57499-BC03-65D7-42AF-04EBCA3A5338}"/>
              </a:ext>
            </a:extLst>
          </p:cNvPr>
          <p:cNvSpPr>
            <a:spLocks noGrp="1"/>
          </p:cNvSpPr>
          <p:nvPr>
            <p:ph type="body" sz="quarter" idx="31" hasCustomPrompt="1"/>
          </p:nvPr>
        </p:nvSpPr>
        <p:spPr>
          <a:xfrm>
            <a:off x="5489759"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7" name="Gerader Verbinder 24">
            <a:extLst>
              <a:ext uri="{FF2B5EF4-FFF2-40B4-BE49-F238E27FC236}">
                <a16:creationId xmlns:a16="http://schemas.microsoft.com/office/drawing/2014/main" id="{687B797F-BDFB-B0C9-1A6C-7839252E815D}"/>
              </a:ext>
            </a:extLst>
          </p:cNvPr>
          <p:cNvCxnSpPr/>
          <p:nvPr userDrawn="1"/>
        </p:nvCxnSpPr>
        <p:spPr>
          <a:xfrm>
            <a:off x="4788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037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433886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1020212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31861165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226200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34898441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66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6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19073805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7969274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60538923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7676199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699943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69673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300"/>
              </a:spcBef>
              <a:spcAft>
                <a:spcPts val="300"/>
              </a:spcAft>
              <a:buNone/>
              <a:defRPr sz="16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448000"/>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736000"/>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000" y="313200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394798905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spTree>
    <p:extLst>
      <p:ext uri="{BB962C8B-B14F-4D97-AF65-F5344CB8AC3E}">
        <p14:creationId xmlns:p14="http://schemas.microsoft.com/office/powerpoint/2010/main" val="297561093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2793802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238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20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6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lang="de-DE" sz="1200" kern="1200" dirty="0">
                <a:solidFill>
                  <a:schemeClr val="tx1"/>
                </a:solidFill>
                <a:latin typeface="Segoe UI Light" panose="020B0502040204020203" pitchFamily="34" charset="0"/>
                <a:ea typeface="+mn-ea"/>
                <a:cs typeface="Segoe UI Light" panose="020B0502040204020203" pitchFamily="34" charset="0"/>
              </a:defRPr>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51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88000"/>
            <a:ext cx="8712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108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71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8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04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281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243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with Title and Logo fl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spTree>
    <p:extLst>
      <p:ext uri="{BB962C8B-B14F-4D97-AF65-F5344CB8AC3E}">
        <p14:creationId xmlns:p14="http://schemas.microsoft.com/office/powerpoint/2010/main" val="597553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56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8041"/>
      </p:ext>
    </p:extLst>
  </p:cSld>
  <p:clrMapOvr>
    <a:masterClrMapping/>
  </p:clrMapOvr>
  <p:extLst>
    <p:ext uri="{DCECCB84-F9BA-43D5-87BE-67443E8EF086}">
      <p15:sldGuideLst xmlns:p15="http://schemas.microsoft.com/office/powerpoint/2012/main">
        <p15:guide id="1" orient="horz" pos="1256" userDrawn="1">
          <p15:clr>
            <a:srgbClr val="FBAE40"/>
          </p15:clr>
        </p15:guide>
        <p15:guide id="2" pos="2880" userDrawn="1">
          <p15:clr>
            <a:srgbClr val="FBAE40"/>
          </p15:clr>
        </p15:guide>
        <p15:guide id="3" orient="horz" pos="102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448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Video Thumbnail Title and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211960" y="1428995"/>
            <a:ext cx="4716044" cy="1104506"/>
          </a:xfrm>
          <a:prstGeom prst="rect">
            <a:avLst/>
          </a:prstGeom>
          <a:solidFill>
            <a:srgbClr val="00A500"/>
          </a:solidFill>
          <a:ln>
            <a:noFill/>
          </a:ln>
        </p:spPr>
        <p:txBody>
          <a:bodyPr wrap="square" lIns="108000" tIns="180000" rIns="108000" bIns="36000" anchor="b">
            <a:spAutoFit/>
          </a:bodyPr>
          <a:lstStyle>
            <a:lvl1pPr algn="l">
              <a:defRPr sz="32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211960" y="2533500"/>
            <a:ext cx="4716044" cy="685518"/>
          </a:xfrm>
          <a:prstGeom prst="rect">
            <a:avLst/>
          </a:prstGeom>
          <a:solidFill>
            <a:srgbClr val="00A500"/>
          </a:solidFill>
          <a:ln>
            <a:noFill/>
          </a:ln>
        </p:spPr>
        <p:txBody>
          <a:bodyPr wrap="square" lIns="108000" tIns="108000" rIns="108000" bIns="324000">
            <a:spAutoFit/>
          </a:bodyPr>
          <a:lstStyle>
            <a:lvl1pPr marL="0" indent="0" algn="l">
              <a:buNone/>
              <a:defRPr sz="1800" b="0">
                <a:solidFill>
                  <a:schemeClr val="bg1"/>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0963367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498106"/>
            <a:ext cx="9144001" cy="1258733"/>
          </a:xfrm>
          <a:prstGeom prst="rect">
            <a:avLst/>
          </a:prstGeom>
          <a:solidFill>
            <a:srgbClr val="00A500"/>
          </a:solidFill>
          <a:ln>
            <a:noFill/>
          </a:ln>
        </p:spPr>
        <p:txBody>
          <a:bodyPr wrap="square" lIns="180000" tIns="216000" rIns="108000" bIns="360000" anchor="b">
            <a:spAutoFit/>
          </a:bodyPr>
          <a:lstStyle>
            <a:lvl1pPr algn="l">
              <a:lnSpc>
                <a:spcPct val="100000"/>
              </a:lnSpc>
              <a:defRPr sz="44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958161"/>
          </a:xfrm>
          <a:prstGeom prst="rect">
            <a:avLst/>
          </a:prstGeom>
          <a:noFill/>
          <a:ln>
            <a:noFill/>
          </a:ln>
        </p:spPr>
        <p:txBody>
          <a:bodyPr wrap="square" lIns="180000" tIns="72000" rIns="108000" bIns="108000" anchor="ct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345368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86548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1174381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293708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775266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059122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496603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4178035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5438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5775761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7863313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561247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293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3016438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0321250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846405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2014937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9868859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7888402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6 Topics sho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62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34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06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78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5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565686"/>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30044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465613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3199183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5106812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8621990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33002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225203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3028743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733694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792292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68371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223089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73783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266304"/>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81256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21077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74501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27924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81347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136543"/>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1143065"/>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7756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2124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7654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34771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3419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70886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95254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24687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49055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78111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302479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31558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55926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8458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40894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37781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62149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39142568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Graphics, Content 5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149766"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139499"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2">
            <a:extLst>
              <a:ext uri="{FF2B5EF4-FFF2-40B4-BE49-F238E27FC236}">
                <a16:creationId xmlns:a16="http://schemas.microsoft.com/office/drawing/2014/main" id="{FF1E65EA-2FCD-4ECF-95AB-F1F0BDBE55E3}"/>
              </a:ext>
            </a:extLst>
          </p:cNvPr>
          <p:cNvSpPr>
            <a:spLocks noGrp="1"/>
          </p:cNvSpPr>
          <p:nvPr>
            <p:ph idx="17"/>
          </p:nvPr>
        </p:nvSpPr>
        <p:spPr>
          <a:xfrm>
            <a:off x="1894162" y="23301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6" name="Textplatzhalter 21">
            <a:extLst>
              <a:ext uri="{FF2B5EF4-FFF2-40B4-BE49-F238E27FC236}">
                <a16:creationId xmlns:a16="http://schemas.microsoft.com/office/drawing/2014/main" id="{3D17E50F-2005-4E33-B97A-B2E4004DB258}"/>
              </a:ext>
            </a:extLst>
          </p:cNvPr>
          <p:cNvSpPr>
            <a:spLocks noGrp="1"/>
          </p:cNvSpPr>
          <p:nvPr>
            <p:ph type="body" sz="quarter" idx="18"/>
          </p:nvPr>
        </p:nvSpPr>
        <p:spPr>
          <a:xfrm>
            <a:off x="1883895" y="19780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4B3A0D6B-04DE-41B7-A702-9C48F40249BB}"/>
              </a:ext>
            </a:extLst>
          </p:cNvPr>
          <p:cNvSpPr>
            <a:spLocks noGrp="1"/>
          </p:cNvSpPr>
          <p:nvPr>
            <p:ph idx="19"/>
          </p:nvPr>
        </p:nvSpPr>
        <p:spPr>
          <a:xfrm>
            <a:off x="3648825"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8" name="Textplatzhalter 21">
            <a:extLst>
              <a:ext uri="{FF2B5EF4-FFF2-40B4-BE49-F238E27FC236}">
                <a16:creationId xmlns:a16="http://schemas.microsoft.com/office/drawing/2014/main" id="{92528D01-F9F5-42B8-AEE1-DE7847D3D07A}"/>
              </a:ext>
            </a:extLst>
          </p:cNvPr>
          <p:cNvSpPr>
            <a:spLocks noGrp="1"/>
          </p:cNvSpPr>
          <p:nvPr>
            <p:ph type="body" sz="quarter" idx="20"/>
          </p:nvPr>
        </p:nvSpPr>
        <p:spPr>
          <a:xfrm>
            <a:off x="3638558"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Inhaltsplatzhalter 2">
            <a:extLst>
              <a:ext uri="{FF2B5EF4-FFF2-40B4-BE49-F238E27FC236}">
                <a16:creationId xmlns:a16="http://schemas.microsoft.com/office/drawing/2014/main" id="{195B7921-AEC2-4B9A-8200-DB701B5BFEA1}"/>
              </a:ext>
            </a:extLst>
          </p:cNvPr>
          <p:cNvSpPr>
            <a:spLocks noGrp="1"/>
          </p:cNvSpPr>
          <p:nvPr>
            <p:ph idx="21"/>
          </p:nvPr>
        </p:nvSpPr>
        <p:spPr>
          <a:xfrm>
            <a:off x="5515709" y="23325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0" name="Textplatzhalter 21">
            <a:extLst>
              <a:ext uri="{FF2B5EF4-FFF2-40B4-BE49-F238E27FC236}">
                <a16:creationId xmlns:a16="http://schemas.microsoft.com/office/drawing/2014/main" id="{5655F8FE-E638-4BE9-A850-F25E3C6FCA98}"/>
              </a:ext>
            </a:extLst>
          </p:cNvPr>
          <p:cNvSpPr>
            <a:spLocks noGrp="1"/>
          </p:cNvSpPr>
          <p:nvPr>
            <p:ph type="body" sz="quarter" idx="22"/>
          </p:nvPr>
        </p:nvSpPr>
        <p:spPr>
          <a:xfrm>
            <a:off x="5505442" y="19804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a:extLst>
              <a:ext uri="{FF2B5EF4-FFF2-40B4-BE49-F238E27FC236}">
                <a16:creationId xmlns:a16="http://schemas.microsoft.com/office/drawing/2014/main" id="{9FF4AE6C-29B6-44E2-9BEF-FBBB96C12ADE}"/>
              </a:ext>
            </a:extLst>
          </p:cNvPr>
          <p:cNvSpPr>
            <a:spLocks noGrp="1"/>
          </p:cNvSpPr>
          <p:nvPr>
            <p:ph idx="23"/>
          </p:nvPr>
        </p:nvSpPr>
        <p:spPr>
          <a:xfrm>
            <a:off x="7260105" y="2332135"/>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5" name="Textplatzhalter 21">
            <a:extLst>
              <a:ext uri="{FF2B5EF4-FFF2-40B4-BE49-F238E27FC236}">
                <a16:creationId xmlns:a16="http://schemas.microsoft.com/office/drawing/2014/main" id="{B4CABDBB-1FC0-4362-8F93-6783047BF0D4}"/>
              </a:ext>
            </a:extLst>
          </p:cNvPr>
          <p:cNvSpPr>
            <a:spLocks noGrp="1"/>
          </p:cNvSpPr>
          <p:nvPr>
            <p:ph type="body" sz="quarter" idx="24"/>
          </p:nvPr>
        </p:nvSpPr>
        <p:spPr>
          <a:xfrm>
            <a:off x="7260105" y="1980000"/>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0669699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7418559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06910621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52985197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1686090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37694297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Graphic 50:5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158A5-0D66-42E0-A7C8-B1F84C779432}"/>
              </a:ext>
            </a:extLst>
          </p:cNvPr>
          <p:cNvSpPr>
            <a:spLocks noGrp="1"/>
          </p:cNvSpPr>
          <p:nvPr>
            <p:ph type="pic" sz="quarter" idx="11"/>
          </p:nvPr>
        </p:nvSpPr>
        <p:spPr>
          <a:xfrm>
            <a:off x="0" y="-410064"/>
            <a:ext cx="9144000" cy="2786063"/>
          </a:xfrm>
        </p:spPr>
        <p:txBody>
          <a:bodyPr/>
          <a:lstStyle>
            <a:lvl1pPr>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0719847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25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108437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783067747"/>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78868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19625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192322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5952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262401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81614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78842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616689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8169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578229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Columns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346485396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Green 1 Thumbnail Video">
    <p:bg>
      <p:bgPr>
        <a:solidFill>
          <a:srgbClr val="59CF2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845760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Green 2 Thumbnail Video">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478092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Green 3 Thumbnail Video">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096104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Blue 1 Thumbnail Video">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582495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Blue 2 Thumbnail Video">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16443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Blue 3 Thumbnail Video">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232338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Blue 4 Thumbnail Video">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4214256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Red 1 Thumbnail Video">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64458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Pink 1 Thumbnail Video">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6172892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271082963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Columns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414070377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847125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407500785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886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31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0216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968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404292612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746152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C7DA0D56-44D4-4D47-BBEB-9190ED3CB5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40366496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7" name="Picture 10" descr="A person sitting at a table with a computer and smiling at the camera&#10;&#10;Description automatically generated">
            <a:extLst>
              <a:ext uri="{FF2B5EF4-FFF2-40B4-BE49-F238E27FC236}">
                <a16:creationId xmlns:a16="http://schemas.microsoft.com/office/drawing/2014/main" id="{6AC5DF59-CECD-4DB8-829E-3A5F06732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9" name="Grafik 8" descr="Ein Bild, das Zeichnung enthält.&#10;&#10;Automatisch generierte Beschreibung">
            <a:extLst>
              <a:ext uri="{FF2B5EF4-FFF2-40B4-BE49-F238E27FC236}">
                <a16:creationId xmlns:a16="http://schemas.microsoft.com/office/drawing/2014/main" id="{6E16F9C1-CD33-4A02-812A-48A33416C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75130170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10" Type="http://schemas.openxmlformats.org/officeDocument/2006/relationships/image" Target="../media/image1.png"/><Relationship Id="rId4" Type="http://schemas.openxmlformats.org/officeDocument/2006/relationships/slideLayout" Target="../slideLayouts/slideLayout10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34.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11.png"/><Relationship Id="rId2" Type="http://schemas.openxmlformats.org/officeDocument/2006/relationships/slideLayout" Target="../slideLayouts/slideLayout128.xml"/><Relationship Id="rId16" Type="http://schemas.openxmlformats.org/officeDocument/2006/relationships/theme" Target="../theme/theme13.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theme" Target="../theme/theme15.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 Id="rId9" Type="http://schemas.openxmlformats.org/officeDocument/2006/relationships/image" Target="../media/image3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1.png"/><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34.png"/><Relationship Id="rId5" Type="http://schemas.openxmlformats.org/officeDocument/2006/relationships/slideLayout" Target="../slideLayouts/slideLayout93.xml"/><Relationship Id="rId10"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16.04.2024</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64E70880-75BD-4723-B933-E1AA18090B2C}"/>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E4025A0-DF5B-4B82-A79B-73883C4A977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4FCEB838-5B91-49F0-8ADA-BA72B3CC01AA}"/>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A1114BC-56C4-4CA9-B052-BCBD8F7000C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C0E5181D-1DB8-469D-992F-45DC4C81979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0A001BFB-0F81-4D4F-9D37-A0A74B3E8EA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744929B-F822-4147-9870-3F0DAA7EFAAD}"/>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86B690C6-F0C8-4BCF-89AF-41B4DAA36FB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A60E940-5814-4C91-A540-0171B68AE1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C6C951DF-8BA2-4F4D-B1B0-C775CC8DFC49}"/>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A3C1D07A-ECEC-4A04-845D-201A8117384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306BAF3-4999-43D4-92A7-E6CB6342BA92}"/>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F10F3CBD-367C-4375-9634-D2EC0612DC92}"/>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C5861FD-189E-41A7-BE2E-BC58C83DFD3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386A6BC-592B-4C4F-B0BF-9F9AEDDAD329}"/>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D50543FD-293C-4D3A-B08B-764E20AE5C0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06C89017-84BE-4CF9-9415-F78C9938FAC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DE8032D8-64B7-4367-9818-530109F13CAE}"/>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D3D49D5C-737E-4D0F-B159-7A20BAE18D50}"/>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717F662-5109-4E44-962D-20F51BE59C8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BA782A0E-0725-47FF-8847-EF0E96C9657E}"/>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CC1CFB30-3274-478F-B628-8DD277FF04EF}"/>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91CC9C33-311A-4865-BD01-44E63A32A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60C5AC58-7B92-499E-A64D-3738DA0844D1}"/>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A605F23-0355-469B-BEE5-D39268A9A3E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E999D2-39FF-4A22-922E-021CA5552E4A}"/>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14598843-1194-4622-A58A-F243E64D34E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1121A64C-40ED-40D4-93FF-888DA453EB5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B1AB8B8A-6F7D-4538-A198-EC17F366396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7B522BBE-165C-40EB-8801-5B3A044C046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91A87CA-5F32-4282-8173-A6BB67BDDC1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71C8C20-7D35-4851-9AD0-027103428A8E}"/>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2A395823-31B2-4DDF-B1EA-D665A4E64AD2}"/>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5B2B017B-F75E-4AE7-A9E2-80C5E680629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960D88C5-E720-4CA6-8AA6-F05D8A924AEA}"/>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34B84E16-3904-48F9-B229-632823C0015F}"/>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8EA4A677-1919-4A20-B632-5C36D92C30E1}"/>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AFF3629D-D5AF-4E83-8B17-16838AE20C3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271BDAF-974B-4AB2-A924-564164D607B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19773A1F-777F-4EF2-8C0C-3892AB7B8A68}"/>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2CFE1706-A3C8-4233-A30A-E3A5CA38D805}"/>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07808FAA-3B49-40FD-8D27-0D52D452FE0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DB3FBA97-2BE5-4D31-8F17-18B7254644B2}"/>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F2B70442-08A8-4DA0-9D94-9B22117FA4D1}"/>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0C4DD741-A86C-43FF-B965-06B7F58F814F}"/>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3" descr="Ein Bild, das Zeichnung enthält.&#10;&#10;Automatisch generierte Beschreibung">
            <a:extLst>
              <a:ext uri="{FF2B5EF4-FFF2-40B4-BE49-F238E27FC236}">
                <a16:creationId xmlns:a16="http://schemas.microsoft.com/office/drawing/2014/main" id="{77DF1983-F489-EC9A-CDAF-31901BE5023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5090960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753" r:id="rId3"/>
    <p:sldLayoutId id="2147483756" r:id="rId4"/>
    <p:sldLayoutId id="2147484326" r:id="rId5"/>
    <p:sldLayoutId id="2147483899" r:id="rId6"/>
    <p:sldLayoutId id="2147483898" r:id="rId7"/>
    <p:sldLayoutId id="2147483901" r:id="rId8"/>
    <p:sldLayoutId id="2147483755" r:id="rId9"/>
    <p:sldLayoutId id="2147483900" r:id="rId10"/>
    <p:sldLayoutId id="2147483904" r:id="rId11"/>
    <p:sldLayoutId id="2147483903" r:id="rId12"/>
    <p:sldLayoutId id="2147483902" r:id="rId13"/>
    <p:sldLayoutId id="2147483771" r:id="rId14"/>
    <p:sldLayoutId id="2147484348" r:id="rId15"/>
    <p:sldLayoutId id="2147484391" r:id="rId1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919238199"/>
      </p:ext>
    </p:extLst>
  </p:cSld>
  <p:clrMap bg1="lt1" tx1="dk1" bg2="lt2" tx2="dk2" accent1="accent1" accent2="accent2" accent3="accent3" accent4="accent4" accent5="accent5" accent6="accent6" hlink="hlink" folHlink="folHlink"/>
  <p:sldLayoutIdLst>
    <p:sldLayoutId id="2147483774" r:id="rId1"/>
    <p:sldLayoutId id="2147483777" r:id="rId2"/>
    <p:sldLayoutId id="2147483790" r:id="rId3"/>
    <p:sldLayoutId id="2147483775" r:id="rId4"/>
    <p:sldLayoutId id="2147483776" r:id="rId5"/>
    <p:sldLayoutId id="2147483779" r:id="rId6"/>
    <p:sldLayoutId id="2147484335" r:id="rId7"/>
    <p:sldLayoutId id="2147484336"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3" descr="Ein Bild, das Zeichnung enthält.&#10;&#10;Automatisch generierte Beschreibung">
            <a:extLst>
              <a:ext uri="{FF2B5EF4-FFF2-40B4-BE49-F238E27FC236}">
                <a16:creationId xmlns:a16="http://schemas.microsoft.com/office/drawing/2014/main" id="{1BC387D0-2492-59B7-F0E5-DEB995A952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5372061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95" r:id="rId3"/>
    <p:sldLayoutId id="2147483889" r:id="rId4"/>
    <p:sldLayoutId id="2147483894" r:id="rId5"/>
    <p:sldLayoutId id="2147483891" r:id="rId6"/>
    <p:sldLayoutId id="2147483892" r:id="rId7"/>
    <p:sldLayoutId id="2147484268"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11486624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439DC4-DC0B-1CDE-27B0-F9DE3F078D65}"/>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0DC816ED-C3CB-286E-D2DE-333B63E7F078}"/>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BB4E88D-5646-480E-5517-BE68079BD177}"/>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D008BF94-ECFF-401E-9811-9A46A2AA8704}" type="datetimeFigureOut">
              <a:rPr lang="LID4096" smtClean="0"/>
              <a:t>04/16/2024</a:t>
            </a:fld>
            <a:endParaRPr lang="LID4096"/>
          </a:p>
        </p:txBody>
      </p:sp>
      <p:sp>
        <p:nvSpPr>
          <p:cNvPr id="5" name="Footer Placeholder 4">
            <a:extLst>
              <a:ext uri="{FF2B5EF4-FFF2-40B4-BE49-F238E27FC236}">
                <a16:creationId xmlns:a16="http://schemas.microsoft.com/office/drawing/2014/main" id="{2B87A659-32EC-018A-3AAE-0D62F2E1487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64634554-C7AF-BC22-968A-798B1C9D40F3}"/>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22064AD8-9F9E-497B-9E00-92B29F245E6B}" type="slidenum">
              <a:rPr lang="LID4096" smtClean="0"/>
              <a:t>‹#›</a:t>
            </a:fld>
            <a:endParaRPr lang="LID4096"/>
          </a:p>
        </p:txBody>
      </p:sp>
      <p:pic>
        <p:nvPicPr>
          <p:cNvPr id="7" name="Grafik 52" descr="Ein Bild, das Zeichnung enthält.&#10;&#10;Automatisch generierte Beschreibung">
            <a:extLst>
              <a:ext uri="{FF2B5EF4-FFF2-40B4-BE49-F238E27FC236}">
                <a16:creationId xmlns:a16="http://schemas.microsoft.com/office/drawing/2014/main" id="{B67CFDFA-9F91-C265-2BC9-CED88B65615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1568384818"/>
      </p:ext>
    </p:extLst>
  </p:cSld>
  <p:clrMap bg1="lt1" tx1="dk1" bg2="lt2" tx2="dk2" accent1="accent1" accent2="accent2" accent3="accent3" accent4="accent4" accent5="accent5" accent6="accent6" hlink="hlink" folHlink="folHlink"/>
  <p:sldLayoutIdLst>
    <p:sldLayoutId id="2147484364" r:id="rId1"/>
    <p:sldLayoutId id="2147484353" r:id="rId2"/>
    <p:sldLayoutId id="2147484365" r:id="rId3"/>
    <p:sldLayoutId id="2147484354" r:id="rId4"/>
    <p:sldLayoutId id="2147484355" r:id="rId5"/>
    <p:sldLayoutId id="2147484356" r:id="rId6"/>
    <p:sldLayoutId id="2147484366" r:id="rId7"/>
    <p:sldLayoutId id="2147484357" r:id="rId8"/>
    <p:sldLayoutId id="2147484367" r:id="rId9"/>
    <p:sldLayoutId id="2147484361" r:id="rId10"/>
    <p:sldLayoutId id="2147484358" r:id="rId11"/>
    <p:sldLayoutId id="2147484360" r:id="rId12"/>
    <p:sldLayoutId id="2147484359" r:id="rId13"/>
    <p:sldLayoutId id="2147484363" r:id="rId14"/>
    <p:sldLayoutId id="2147484362" r:id="rId15"/>
  </p:sldLayoutIdLst>
  <p:txStyles>
    <p:titleStyle>
      <a:lvl1pPr algn="l" defTabSz="91439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7"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8" indent="-228597"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4"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9"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5"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7705D-2079-17D5-96A0-D0E82DC36B1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A138E381-FE57-CC6F-43DD-32C9539F213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7C823184-D6DB-5EAA-6A86-AB3ED7CA83DB}"/>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E4915A75-6157-4B6B-9331-DE0E09E76CD7}" type="datetimeFigureOut">
              <a:rPr lang="en-DE" smtClean="0"/>
              <a:t>04/16/2024</a:t>
            </a:fld>
            <a:endParaRPr lang="en-DE"/>
          </a:p>
        </p:txBody>
      </p:sp>
      <p:sp>
        <p:nvSpPr>
          <p:cNvPr id="5" name="Footer Placeholder 4">
            <a:extLst>
              <a:ext uri="{FF2B5EF4-FFF2-40B4-BE49-F238E27FC236}">
                <a16:creationId xmlns:a16="http://schemas.microsoft.com/office/drawing/2014/main" id="{7787C702-2AA8-ED56-25EC-29CEA8D52DF4}"/>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21E87501-6854-86E5-4700-0A5A10B30EE1}"/>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042BBBC8-200B-43B6-97D8-0D349B8FD6C8}" type="slidenum">
              <a:rPr lang="en-DE" smtClean="0"/>
              <a:t>‹#›</a:t>
            </a:fld>
            <a:endParaRPr lang="en-DE"/>
          </a:p>
        </p:txBody>
      </p:sp>
    </p:spTree>
    <p:extLst>
      <p:ext uri="{BB962C8B-B14F-4D97-AF65-F5344CB8AC3E}">
        <p14:creationId xmlns:p14="http://schemas.microsoft.com/office/powerpoint/2010/main" val="3677528111"/>
      </p:ext>
    </p:extLst>
  </p:cSld>
  <p:clrMap bg1="lt1" tx1="dk1" bg2="lt2" tx2="dk2" accent1="accent1" accent2="accent2" accent3="accent3" accent4="accent4" accent5="accent5" accent6="accent6" hlink="hlink" folHlink="folHlink"/>
  <p:sldLayoutIdLst>
    <p:sldLayoutId id="2147484387" r:id="rId1"/>
    <p:sldLayoutId id="214748439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985743764"/>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34020209"/>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4" name="Grafik 3" descr="Ein Bild, das Zeichnung enthält.&#10;&#10;Automatisch generierte Beschreibung">
            <a:extLst>
              <a:ext uri="{FF2B5EF4-FFF2-40B4-BE49-F238E27FC236}">
                <a16:creationId xmlns:a16="http://schemas.microsoft.com/office/drawing/2014/main" id="{C9F1513B-2428-FE06-3C90-4C6B5B2C4C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7616997"/>
      </p:ext>
    </p:extLst>
  </p:cSld>
  <p:clrMap bg1="lt1" tx1="dk1" bg2="lt2" tx2="dk2" accent1="accent1" accent2="accent2" accent3="accent3" accent4="accent4" accent5="accent5" accent6="accent6" hlink="hlink" folHlink="folHlink"/>
  <p:sldLayoutIdLst>
    <p:sldLayoutId id="2147484283" r:id="rId1"/>
    <p:sldLayoutId id="2147483876" r:id="rId2"/>
    <p:sldLayoutId id="2147483875" r:id="rId3"/>
    <p:sldLayoutId id="2147484311" r:id="rId4"/>
    <p:sldLayoutId id="2147484312" r:id="rId5"/>
    <p:sldLayoutId id="2147483877" r:id="rId6"/>
    <p:sldLayoutId id="2147484272" r:id="rId7"/>
    <p:sldLayoutId id="2147484269" r:id="rId8"/>
    <p:sldLayoutId id="2147484351" r:id="rId9"/>
    <p:sldLayoutId id="2147484392" r:id="rId10"/>
    <p:sldLayoutId id="2147484237" r:id="rId11"/>
    <p:sldLayoutId id="2147484394" r:id="rId12"/>
    <p:sldLayoutId id="2147484350" r:id="rId13"/>
    <p:sldLayoutId id="2147484284" r:id="rId1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200ABA-D7CC-CA2A-2B51-81A394ED961A}"/>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6504B0B0-21C1-0E18-BCBC-E24C31F4CEF7}"/>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E3D020C-7DF9-D80C-2611-1D11B6304483}"/>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7B6FACB5-6388-42B1-8BB6-221E35DE88B5}" type="datetimeFigureOut">
              <a:rPr lang="LID4096" smtClean="0"/>
              <a:t>04/16/2024</a:t>
            </a:fld>
            <a:endParaRPr lang="LID4096"/>
          </a:p>
        </p:txBody>
      </p:sp>
      <p:sp>
        <p:nvSpPr>
          <p:cNvPr id="5" name="Footer Placeholder 4">
            <a:extLst>
              <a:ext uri="{FF2B5EF4-FFF2-40B4-BE49-F238E27FC236}">
                <a16:creationId xmlns:a16="http://schemas.microsoft.com/office/drawing/2014/main" id="{8CF128B8-1B3B-AD63-7E87-D158C8724B6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4ADA07B0-097F-F179-A26F-8F00DA043D5B}"/>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43D42D28-E864-4F2B-9ADB-D2BEBA313774}" type="slidenum">
              <a:rPr lang="LID4096" smtClean="0"/>
              <a:t>‹#›</a:t>
            </a:fld>
            <a:endParaRPr lang="LID4096"/>
          </a:p>
        </p:txBody>
      </p:sp>
    </p:spTree>
    <p:extLst>
      <p:ext uri="{BB962C8B-B14F-4D97-AF65-F5344CB8AC3E}">
        <p14:creationId xmlns:p14="http://schemas.microsoft.com/office/powerpoint/2010/main" val="1459862320"/>
      </p:ext>
    </p:extLst>
  </p:cSld>
  <p:clrMap bg1="lt1" tx1="dk1" bg2="lt2" tx2="dk2" accent1="accent1" accent2="accent2" accent3="accent3" accent4="accent4" accent5="accent5" accent6="accent6" hlink="hlink" folHlink="folHlink"/>
  <p:sldLayoutIdLst>
    <p:sldLayoutId id="2147484285" r:id="rId1"/>
    <p:sldLayoutId id="21474842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278834826"/>
      </p:ext>
    </p:extLst>
  </p:cSld>
  <p:clrMap bg1="lt1" tx1="dk1" bg2="lt2" tx2="dk2" accent1="accent1" accent2="accent2" accent3="accent3" accent4="accent4" accent5="accent5" accent6="accent6" hlink="hlink" folHlink="folHlink"/>
  <p:sldLayoutIdLst>
    <p:sldLayoutId id="2147484369" r:id="rId1"/>
    <p:sldLayoutId id="2147484368" r:id="rId2"/>
    <p:sldLayoutId id="2147484371" r:id="rId3"/>
    <p:sldLayoutId id="2147484372" r:id="rId4"/>
    <p:sldLayoutId id="2147484373" r:id="rId5"/>
    <p:sldLayoutId id="2147484374" r:id="rId6"/>
    <p:sldLayoutId id="2147484375" r:id="rId7"/>
    <p:sldLayoutId id="2147484388" r:id="rId8"/>
    <p:sldLayoutId id="2147484376" r:id="rId9"/>
    <p:sldLayoutId id="2147484389" r:id="rId10"/>
    <p:sldLayoutId id="2147484390" r:id="rId11"/>
    <p:sldLayoutId id="2147484377" r:id="rId12"/>
    <p:sldLayoutId id="2147484378" r:id="rId13"/>
    <p:sldLayoutId id="2147484379" r:id="rId14"/>
    <p:sldLayoutId id="2147484380" r:id="rId15"/>
    <p:sldLayoutId id="2147484381" r:id="rId16"/>
    <p:sldLayoutId id="2147484382" r:id="rId17"/>
    <p:sldLayoutId id="214748438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502521749"/>
      </p:ext>
    </p:extLst>
  </p:cSld>
  <p:clrMap bg1="lt1" tx1="dk1" bg2="lt2" tx2="dk2" accent1="accent1" accent2="accent2" accent3="accent3" accent4="accent4" accent5="accent5" accent6="accent6" hlink="hlink" folHlink="folHlink"/>
  <p:sldLayoutIdLst>
    <p:sldLayoutId id="2147483789" r:id="rId1"/>
    <p:sldLayoutId id="2147483735" r:id="rId2"/>
    <p:sldLayoutId id="2147483787" r:id="rId3"/>
    <p:sldLayoutId id="2147483772" r:id="rId4"/>
    <p:sldLayoutId id="2147483732" r:id="rId5"/>
    <p:sldLayoutId id="2147483778" r:id="rId6"/>
    <p:sldLayoutId id="2147483923"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703775156"/>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73" r:id="rId3"/>
    <p:sldLayoutId id="2147484262" r:id="rId4"/>
    <p:sldLayoutId id="2147484263" r:id="rId5"/>
    <p:sldLayoutId id="2147484264" r:id="rId6"/>
    <p:sldLayoutId id="2147484265" r:id="rId7"/>
    <p:sldLayoutId id="2147484266" r:id="rId8"/>
    <p:sldLayoutId id="2147483878" r:id="rId9"/>
    <p:sldLayoutId id="2147484267" r:id="rId10"/>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65863924"/>
      </p:ext>
    </p:extLst>
  </p:cSld>
  <p:clrMap bg1="lt1" tx1="dk1" bg2="lt2" tx2="dk2" accent1="accent1" accent2="accent2" accent3="accent3" accent4="accent4" accent5="accent5" accent6="accent6" hlink="hlink" folHlink="folHlink"/>
  <p:sldLayoutIdLst>
    <p:sldLayoutId id="2147483813" r:id="rId1"/>
    <p:sldLayoutId id="2147483824" r:id="rId2"/>
    <p:sldLayoutId id="2147483838" r:id="rId3"/>
    <p:sldLayoutId id="2147483837" r:id="rId4"/>
    <p:sldLayoutId id="2147483825"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52103164"/>
      </p:ext>
    </p:extLst>
  </p:cSld>
  <p:clrMap bg1="lt1" tx1="dk1" bg2="lt2" tx2="dk2" accent1="accent1" accent2="accent2" accent3="accent3" accent4="accent4" accent5="accent5" accent6="accent6" hlink="hlink" folHlink="folHlink"/>
  <p:sldLayoutIdLst>
    <p:sldLayoutId id="2147484346" r:id="rId1"/>
    <p:sldLayoutId id="2147484339" r:id="rId2"/>
    <p:sldLayoutId id="2147484347" r:id="rId3"/>
    <p:sldLayoutId id="2147484340" r:id="rId4"/>
    <p:sldLayoutId id="2147484344" r:id="rId5"/>
    <p:sldLayoutId id="2147484345" r:id="rId6"/>
    <p:sldLayoutId id="2147484342" r:id="rId7"/>
    <p:sldLayoutId id="2147484341" r:id="rId8"/>
    <p:sldLayoutId id="2147484343"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073417556"/>
      </p:ext>
    </p:extLst>
  </p:cSld>
  <p:clrMap bg1="lt1" tx1="dk1" bg2="lt2" tx2="dk2" accent1="accent1" accent2="accent2" accent3="accent3" accent4="accent4" accent5="accent5" accent6="accent6" hlink="hlink" folHlink="folHlink"/>
  <p:sldLayoutIdLst>
    <p:sldLayoutId id="2147483872" r:id="rId1"/>
    <p:sldLayoutId id="2147483871" r:id="rId2"/>
    <p:sldLayoutId id="2147483873" r:id="rId3"/>
    <p:sldLayoutId id="2147484235" r:id="rId4"/>
    <p:sldLayoutId id="2147484236" r:id="rId5"/>
    <p:sldLayoutId id="2147484270" r:id="rId6"/>
    <p:sldLayoutId id="2147484271" r:id="rId7"/>
    <p:sldLayoutId id="2147483874" r:id="rId8"/>
    <p:sldLayoutId id="2147484298"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68.xml"/></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6" Type="http://schemas.openxmlformats.org/officeDocument/2006/relationships/image" Target="../media/image66.jpeg"/><Relationship Id="rId21" Type="http://schemas.openxmlformats.org/officeDocument/2006/relationships/image" Target="../media/image61.png"/><Relationship Id="rId34" Type="http://schemas.openxmlformats.org/officeDocument/2006/relationships/image" Target="../media/image74.jpeg"/><Relationship Id="rId42" Type="http://schemas.openxmlformats.org/officeDocument/2006/relationships/image" Target="../media/image82.png"/><Relationship Id="rId47" Type="http://schemas.openxmlformats.org/officeDocument/2006/relationships/image" Target="../media/image87.png"/><Relationship Id="rId50" Type="http://schemas.openxmlformats.org/officeDocument/2006/relationships/image" Target="../media/image90.jpeg"/><Relationship Id="rId55" Type="http://schemas.openxmlformats.org/officeDocument/2006/relationships/image" Target="../media/image95.jpeg"/><Relationship Id="rId63" Type="http://schemas.openxmlformats.org/officeDocument/2006/relationships/image" Target="../media/image103.png"/><Relationship Id="rId68" Type="http://schemas.openxmlformats.org/officeDocument/2006/relationships/image" Target="../media/image108.png"/><Relationship Id="rId7" Type="http://schemas.openxmlformats.org/officeDocument/2006/relationships/image" Target="../media/image48.png"/><Relationship Id="rId2" Type="http://schemas.openxmlformats.org/officeDocument/2006/relationships/image" Target="../media/image43.png"/><Relationship Id="rId16" Type="http://schemas.openxmlformats.org/officeDocument/2006/relationships/image" Target="../media/image56.png"/><Relationship Id="rId29" Type="http://schemas.openxmlformats.org/officeDocument/2006/relationships/image" Target="../media/image69.jpeg"/><Relationship Id="rId11" Type="http://schemas.microsoft.com/office/2007/relationships/hdphoto" Target="../media/hdphoto2.wdp"/><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jpeg"/><Relationship Id="rId53" Type="http://schemas.openxmlformats.org/officeDocument/2006/relationships/image" Target="../media/image93.png"/><Relationship Id="rId58" Type="http://schemas.openxmlformats.org/officeDocument/2006/relationships/image" Target="../media/image98.png"/><Relationship Id="rId66" Type="http://schemas.openxmlformats.org/officeDocument/2006/relationships/image" Target="../media/image106.gif"/><Relationship Id="rId5" Type="http://schemas.openxmlformats.org/officeDocument/2006/relationships/image" Target="../media/image46.png"/><Relationship Id="rId61" Type="http://schemas.openxmlformats.org/officeDocument/2006/relationships/image" Target="../media/image101.png"/><Relationship Id="rId19" Type="http://schemas.openxmlformats.org/officeDocument/2006/relationships/image" Target="../media/image5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56" Type="http://schemas.openxmlformats.org/officeDocument/2006/relationships/image" Target="../media/image96.png"/><Relationship Id="rId64" Type="http://schemas.openxmlformats.org/officeDocument/2006/relationships/image" Target="../media/image104.png"/><Relationship Id="rId8" Type="http://schemas.openxmlformats.org/officeDocument/2006/relationships/image" Target="../media/image49.png"/><Relationship Id="rId51" Type="http://schemas.openxmlformats.org/officeDocument/2006/relationships/image" Target="../media/image91.jpeg"/><Relationship Id="rId3" Type="http://schemas.openxmlformats.org/officeDocument/2006/relationships/image" Target="../media/image44.jpe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jpeg"/><Relationship Id="rId59" Type="http://schemas.openxmlformats.org/officeDocument/2006/relationships/image" Target="../media/image99.png"/><Relationship Id="rId67" Type="http://schemas.openxmlformats.org/officeDocument/2006/relationships/image" Target="../media/image107.png"/><Relationship Id="rId20" Type="http://schemas.openxmlformats.org/officeDocument/2006/relationships/image" Target="../media/image60.png"/><Relationship Id="rId41" Type="http://schemas.openxmlformats.org/officeDocument/2006/relationships/image" Target="../media/image81.png"/><Relationship Id="rId54" Type="http://schemas.openxmlformats.org/officeDocument/2006/relationships/image" Target="../media/image94.png"/><Relationship Id="rId62" Type="http://schemas.openxmlformats.org/officeDocument/2006/relationships/image" Target="../media/image102.jpeg"/><Relationship Id="rId1" Type="http://schemas.openxmlformats.org/officeDocument/2006/relationships/slideLayout" Target="../slideLayouts/slideLayout26.xml"/><Relationship Id="rId6" Type="http://schemas.openxmlformats.org/officeDocument/2006/relationships/image" Target="../media/image47.png"/><Relationship Id="rId15" Type="http://schemas.openxmlformats.org/officeDocument/2006/relationships/image" Target="../media/image55.jpeg"/><Relationship Id="rId23" Type="http://schemas.openxmlformats.org/officeDocument/2006/relationships/image" Target="../media/image63.jpeg"/><Relationship Id="rId28" Type="http://schemas.openxmlformats.org/officeDocument/2006/relationships/image" Target="../media/image68.jpeg"/><Relationship Id="rId36" Type="http://schemas.openxmlformats.org/officeDocument/2006/relationships/image" Target="../media/image76.jpeg"/><Relationship Id="rId49" Type="http://schemas.openxmlformats.org/officeDocument/2006/relationships/image" Target="../media/image89.png"/><Relationship Id="rId57" Type="http://schemas.openxmlformats.org/officeDocument/2006/relationships/image" Target="../media/image97.png"/><Relationship Id="rId10" Type="http://schemas.openxmlformats.org/officeDocument/2006/relationships/image" Target="../media/image51.png"/><Relationship Id="rId31" Type="http://schemas.openxmlformats.org/officeDocument/2006/relationships/image" Target="../media/image71.png"/><Relationship Id="rId44" Type="http://schemas.openxmlformats.org/officeDocument/2006/relationships/image" Target="../media/image84.png"/><Relationship Id="rId52" Type="http://schemas.openxmlformats.org/officeDocument/2006/relationships/image" Target="../media/image92.png"/><Relationship Id="rId60" Type="http://schemas.openxmlformats.org/officeDocument/2006/relationships/image" Target="../media/image100.png"/><Relationship Id="rId65" Type="http://schemas.openxmlformats.org/officeDocument/2006/relationships/image" Target="../media/image105.jpeg"/><Relationship Id="rId4" Type="http://schemas.openxmlformats.org/officeDocument/2006/relationships/image" Target="../media/image45.png"/><Relationship Id="rId9" Type="http://schemas.openxmlformats.org/officeDocument/2006/relationships/image" Target="../media/image50.png"/><Relationship Id="rId13" Type="http://schemas.openxmlformats.org/officeDocument/2006/relationships/image" Target="../media/image53.jpeg"/><Relationship Id="rId18" Type="http://schemas.openxmlformats.org/officeDocument/2006/relationships/image" Target="../media/image58.png"/><Relationship Id="rId39"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diagramLayout" Target="../diagrams/layout1.xml"/><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11" Type="http://schemas.openxmlformats.org/officeDocument/2006/relationships/image" Target="../media/image114.png"/><Relationship Id="rId5" Type="http://schemas.openxmlformats.org/officeDocument/2006/relationships/diagramColors" Target="../diagrams/colors1.xml"/><Relationship Id="rId10" Type="http://schemas.openxmlformats.org/officeDocument/2006/relationships/image" Target="../media/image113.svg"/><Relationship Id="rId4" Type="http://schemas.openxmlformats.org/officeDocument/2006/relationships/diagramQuickStyle" Target="../diagrams/quickStyle1.xml"/><Relationship Id="rId9" Type="http://schemas.openxmlformats.org/officeDocument/2006/relationships/image" Target="../media/image112.png"/><Relationship Id="rId14" Type="http://schemas.openxmlformats.org/officeDocument/2006/relationships/image" Target="../media/image117.svg"/></Relationships>
</file>

<file path=ppt/slides/_rels/slide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283FAC-DC07-EEC1-2989-C5E8A7190FF9}"/>
              </a:ext>
            </a:extLst>
          </p:cNvPr>
          <p:cNvSpPr>
            <a:spLocks noGrp="1"/>
          </p:cNvSpPr>
          <p:nvPr>
            <p:ph type="ctrTitle"/>
          </p:nvPr>
        </p:nvSpPr>
        <p:spPr/>
        <p:txBody>
          <a:bodyPr/>
          <a:lstStyle/>
          <a:p>
            <a:r>
              <a:rPr lang="de-DE" sz="4000"/>
              <a:t>Co-Market </a:t>
            </a:r>
            <a:br>
              <a:rPr lang="de-DE"/>
            </a:br>
            <a:r>
              <a:rPr lang="de-DE"/>
              <a:t>HR </a:t>
            </a:r>
            <a:r>
              <a:rPr lang="de-DE" err="1"/>
              <a:t>Fairs</a:t>
            </a:r>
            <a:r>
              <a:rPr lang="de-DE"/>
              <a:t> </a:t>
            </a:r>
            <a:r>
              <a:rPr lang="de-DE" err="1"/>
              <a:t>with</a:t>
            </a:r>
            <a:r>
              <a:rPr lang="de-DE"/>
              <a:t> Hubdrive</a:t>
            </a:r>
            <a:endParaRPr lang="en-DE"/>
          </a:p>
        </p:txBody>
      </p:sp>
      <p:sp>
        <p:nvSpPr>
          <p:cNvPr id="5" name="Subtitle 4">
            <a:extLst>
              <a:ext uri="{FF2B5EF4-FFF2-40B4-BE49-F238E27FC236}">
                <a16:creationId xmlns:a16="http://schemas.microsoft.com/office/drawing/2014/main" id="{60374EF3-704A-5E00-9818-BD36F861EAB3}"/>
              </a:ext>
            </a:extLst>
          </p:cNvPr>
          <p:cNvSpPr>
            <a:spLocks noGrp="1"/>
          </p:cNvSpPr>
          <p:nvPr>
            <p:ph type="subTitle" idx="1"/>
          </p:nvPr>
        </p:nvSpPr>
        <p:spPr/>
        <p:txBody>
          <a:bodyPr>
            <a:normAutofit fontScale="85000" lnSpcReduction="10000"/>
          </a:body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 supports its partners in lead generation. The Marketing Toolbox offers the opportunity to participate in HR trade fairs in many countries around the world. </a:t>
            </a: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By booking a sponsor package in good time, the partner secures the opportunity to take part in the trade fair. The final decision is made by Hubdrive.</a:t>
            </a:r>
            <a:endParaRPr lang="en-DE" sz="1800"/>
          </a:p>
        </p:txBody>
      </p:sp>
    </p:spTree>
    <p:extLst>
      <p:ext uri="{BB962C8B-B14F-4D97-AF65-F5344CB8AC3E}">
        <p14:creationId xmlns:p14="http://schemas.microsoft.com/office/powerpoint/2010/main" val="1487513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6D01-0F8B-C915-F880-BF3666C85021}"/>
              </a:ext>
            </a:extLst>
          </p:cNvPr>
          <p:cNvSpPr>
            <a:spLocks noGrp="1"/>
          </p:cNvSpPr>
          <p:nvPr>
            <p:ph type="title"/>
          </p:nvPr>
        </p:nvSpPr>
        <p:spPr>
          <a:xfrm>
            <a:off x="252000" y="0"/>
            <a:ext cx="8640000" cy="648000"/>
          </a:xfrm>
        </p:spPr>
        <p:txBody>
          <a:bodyPr/>
          <a:lstStyle/>
          <a:p>
            <a:r>
              <a:rPr lang="de-DE"/>
              <a:t>Lead </a:t>
            </a:r>
            <a:r>
              <a:rPr lang="de-DE" err="1"/>
              <a:t>registration</a:t>
            </a:r>
            <a:r>
              <a:rPr lang="de-DE"/>
              <a:t> </a:t>
            </a:r>
            <a:r>
              <a:rPr lang="de-DE" err="1"/>
              <a:t>process</a:t>
            </a:r>
            <a:r>
              <a:rPr lang="de-DE"/>
              <a:t>	</a:t>
            </a:r>
          </a:p>
        </p:txBody>
      </p:sp>
      <p:sp>
        <p:nvSpPr>
          <p:cNvPr id="3" name="Content Placeholder 2">
            <a:extLst>
              <a:ext uri="{FF2B5EF4-FFF2-40B4-BE49-F238E27FC236}">
                <a16:creationId xmlns:a16="http://schemas.microsoft.com/office/drawing/2014/main" id="{49CAC42E-63CB-B001-84E7-3AD90D124E39}"/>
              </a:ext>
            </a:extLst>
          </p:cNvPr>
          <p:cNvSpPr>
            <a:spLocks noGrp="1"/>
          </p:cNvSpPr>
          <p:nvPr>
            <p:ph idx="1"/>
          </p:nvPr>
        </p:nvSpPr>
        <p:spPr>
          <a:xfrm>
            <a:off x="252000" y="720000"/>
            <a:ext cx="8640000" cy="4608000"/>
          </a:xfrm>
        </p:spPr>
        <p:txBody>
          <a:bodyPr/>
          <a:lstStyle/>
          <a:p>
            <a:pPr marL="285750" lvl="2" indent="-285750">
              <a:buFont typeface="Wingdings" panose="05000000000000000000" pitchFamily="2" charset="2"/>
              <a:buChar char="ü"/>
            </a:pPr>
            <a:r>
              <a:rPr lang="de-DE" dirty="0"/>
              <a:t>All Leads will </a:t>
            </a:r>
            <a:r>
              <a:rPr lang="de-DE" dirty="0" err="1"/>
              <a:t>be</a:t>
            </a:r>
            <a:r>
              <a:rPr lang="de-DE" dirty="0"/>
              <a:t> registered </a:t>
            </a:r>
            <a:r>
              <a:rPr lang="de-DE" dirty="0" err="1"/>
              <a:t>with</a:t>
            </a:r>
            <a:r>
              <a:rPr lang="de-DE" dirty="0"/>
              <a:t> </a:t>
            </a:r>
            <a:r>
              <a:rPr lang="de-DE" dirty="0" err="1"/>
              <a:t>dictaphones</a:t>
            </a:r>
            <a:r>
              <a:rPr lang="de-DE" dirty="0"/>
              <a:t> on </a:t>
            </a:r>
            <a:r>
              <a:rPr lang="de-DE" dirty="0" err="1"/>
              <a:t>the</a:t>
            </a:r>
            <a:r>
              <a:rPr lang="de-DE" dirty="0"/>
              <a:t> fair. This fast and </a:t>
            </a:r>
            <a:r>
              <a:rPr lang="de-DE" dirty="0" err="1"/>
              <a:t>efficient</a:t>
            </a:r>
            <a:r>
              <a:rPr lang="de-DE" dirty="0"/>
              <a:t> </a:t>
            </a:r>
            <a:r>
              <a:rPr lang="de-DE" dirty="0" err="1"/>
              <a:t>way</a:t>
            </a:r>
            <a:r>
              <a:rPr lang="de-DE" dirty="0"/>
              <a:t>, </a:t>
            </a:r>
            <a:r>
              <a:rPr lang="de-DE" dirty="0" err="1"/>
              <a:t>to</a:t>
            </a:r>
            <a:r>
              <a:rPr lang="de-DE" dirty="0"/>
              <a:t> </a:t>
            </a:r>
            <a:r>
              <a:rPr lang="de-DE" dirty="0" err="1"/>
              <a:t>gather</a:t>
            </a:r>
            <a:r>
              <a:rPr lang="de-DE" dirty="0"/>
              <a:t> and </a:t>
            </a:r>
            <a:r>
              <a:rPr lang="de-DE" dirty="0" err="1"/>
              <a:t>transfer</a:t>
            </a:r>
            <a:r>
              <a:rPr lang="de-DE" dirty="0"/>
              <a:t> </a:t>
            </a:r>
            <a:r>
              <a:rPr lang="de-DE" dirty="0" err="1"/>
              <a:t>Improvements</a:t>
            </a:r>
            <a:r>
              <a:rPr lang="de-DE" dirty="0"/>
              <a:t> </a:t>
            </a:r>
            <a:r>
              <a:rPr lang="de-DE" dirty="0" err="1"/>
              <a:t>to</a:t>
            </a:r>
            <a:r>
              <a:rPr lang="de-DE" dirty="0"/>
              <a:t> </a:t>
            </a:r>
            <a:r>
              <a:rPr lang="de-DE" dirty="0" err="1"/>
              <a:t>our</a:t>
            </a:r>
            <a:r>
              <a:rPr lang="de-DE" dirty="0"/>
              <a:t> CRM. </a:t>
            </a:r>
          </a:p>
          <a:p>
            <a:pPr marL="285750" lvl="2" indent="-285750">
              <a:buFont typeface="Wingdings" panose="05000000000000000000" pitchFamily="2" charset="2"/>
              <a:buChar char="ü"/>
            </a:pPr>
            <a:r>
              <a:rPr lang="en-US" dirty="0"/>
              <a:t>The Hubdrive Inside Marketing team captures all leads and enriches them. Within hours, all leads receive a thank you letter by e-mail for their visit to the trade fair. That makes a great impression. This service is included in the Sponsor Packages.</a:t>
            </a:r>
            <a:endParaRPr lang="de-DE" dirty="0"/>
          </a:p>
          <a:p>
            <a:pPr marL="285750" lvl="2" indent="-285750">
              <a:buFont typeface="Wingdings" panose="05000000000000000000" pitchFamily="2" charset="2"/>
              <a:buChar char="ü"/>
            </a:pPr>
            <a:r>
              <a:rPr lang="en-US" dirty="0"/>
              <a:t>On the day after the trade fair, Hubdrive clarifies internally who is following up which lead on the part of Hubdrive. Some partners do the same on their site, others only have one person to follow. In both cases, the responsible Hubdrive seller will immediately contact the responsible person of the partner. The strategy is discussed for all leads. The leads were made available to the partner in advance enriched as Excel CSV.</a:t>
            </a:r>
          </a:p>
          <a:p>
            <a:pPr marL="285750" lvl="2" indent="-285750">
              <a:buFont typeface="Wingdings" panose="05000000000000000000" pitchFamily="2" charset="2"/>
              <a:buChar char="ü"/>
            </a:pPr>
            <a:r>
              <a:rPr lang="en-US" dirty="0"/>
              <a:t>In cases where more than one Partner is on the Fair with Hubdrive, the Excel File will contain all Leads, the partner registered as well as a share of leads which Hubdrive employees registered. Hubdrive and the partner sellers will meet the day after the fair to discuss strategy for all leads. </a:t>
            </a:r>
            <a:endParaRPr lang="de-DE" dirty="0"/>
          </a:p>
          <a:p>
            <a:pPr marL="285750" lvl="2" indent="-285750">
              <a:buFont typeface="Wingdings" panose="05000000000000000000" pitchFamily="2" charset="2"/>
              <a:buChar char="ü"/>
            </a:pPr>
            <a:r>
              <a:rPr lang="en-US" dirty="0"/>
              <a:t>Further sales activities are then carried out jointly.</a:t>
            </a:r>
            <a:endParaRPr lang="de-DE" dirty="0"/>
          </a:p>
        </p:txBody>
      </p:sp>
    </p:spTree>
    <p:extLst>
      <p:ext uri="{BB962C8B-B14F-4D97-AF65-F5344CB8AC3E}">
        <p14:creationId xmlns:p14="http://schemas.microsoft.com/office/powerpoint/2010/main" val="285871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1F37-E263-D5BB-8440-367FA28667D6}"/>
              </a:ext>
            </a:extLst>
          </p:cNvPr>
          <p:cNvSpPr>
            <a:spLocks noGrp="1"/>
          </p:cNvSpPr>
          <p:nvPr>
            <p:ph type="title"/>
          </p:nvPr>
        </p:nvSpPr>
        <p:spPr/>
        <p:txBody>
          <a:bodyPr/>
          <a:lstStyle/>
          <a:p>
            <a:r>
              <a:rPr lang="en-US" dirty="0"/>
              <a:t>Fair – Zukunft </a:t>
            </a:r>
            <a:r>
              <a:rPr lang="en-US"/>
              <a:t>Personal Nord 2024 </a:t>
            </a:r>
            <a:endParaRPr lang="LID4096" dirty="0"/>
          </a:p>
        </p:txBody>
      </p:sp>
      <p:sp>
        <p:nvSpPr>
          <p:cNvPr id="3" name="Content Placeholder 2">
            <a:extLst>
              <a:ext uri="{FF2B5EF4-FFF2-40B4-BE49-F238E27FC236}">
                <a16:creationId xmlns:a16="http://schemas.microsoft.com/office/drawing/2014/main" id="{C19C4DE5-8A3A-8047-BEF8-F810B6E70CE5}"/>
              </a:ext>
            </a:extLst>
          </p:cNvPr>
          <p:cNvSpPr>
            <a:spLocks noGrp="1"/>
          </p:cNvSpPr>
          <p:nvPr>
            <p:ph idx="1"/>
          </p:nvPr>
        </p:nvSpPr>
        <p:spPr/>
        <p:txBody>
          <a:bodyPr/>
          <a:lstStyle/>
          <a:p>
            <a:pPr lvl="2"/>
            <a:r>
              <a:rPr lang="en-US" dirty="0"/>
              <a:t>Location</a:t>
            </a:r>
          </a:p>
          <a:p>
            <a:r>
              <a:rPr lang="en-US" dirty="0"/>
              <a:t>Hamburg</a:t>
            </a:r>
          </a:p>
          <a:p>
            <a:pPr lvl="2"/>
            <a:endParaRPr lang="en-US" dirty="0"/>
          </a:p>
          <a:p>
            <a:pPr lvl="2"/>
            <a:r>
              <a:rPr lang="en-US" dirty="0"/>
              <a:t>Date</a:t>
            </a:r>
          </a:p>
          <a:p>
            <a:r>
              <a:rPr lang="en-US" dirty="0"/>
              <a:t>23.04. – 24.04.2024</a:t>
            </a:r>
          </a:p>
          <a:p>
            <a:pPr lvl="2"/>
            <a:endParaRPr lang="en-US" dirty="0"/>
          </a:p>
          <a:p>
            <a:pPr lvl="2"/>
            <a:r>
              <a:rPr lang="en-US" dirty="0"/>
              <a:t>Target Audience</a:t>
            </a:r>
          </a:p>
          <a:p>
            <a:r>
              <a:rPr lang="en-US" dirty="0"/>
              <a:t>Prospects &amp; Partners</a:t>
            </a:r>
          </a:p>
          <a:p>
            <a:pPr lvl="2"/>
            <a:endParaRPr lang="en-US" dirty="0"/>
          </a:p>
          <a:p>
            <a:pPr lvl="2"/>
            <a:r>
              <a:rPr lang="en-US" dirty="0"/>
              <a:t>Sponsor package</a:t>
            </a:r>
          </a:p>
          <a:p>
            <a:r>
              <a:rPr lang="en-US" dirty="0"/>
              <a:t>5.200 €</a:t>
            </a:r>
            <a:endParaRPr lang="LID4096" dirty="0"/>
          </a:p>
          <a:p>
            <a:endParaRPr lang="LID4096" dirty="0"/>
          </a:p>
        </p:txBody>
      </p:sp>
    </p:spTree>
    <p:extLst>
      <p:ext uri="{BB962C8B-B14F-4D97-AF65-F5344CB8AC3E}">
        <p14:creationId xmlns:p14="http://schemas.microsoft.com/office/powerpoint/2010/main" val="100855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a:extLst>
              <a:ext uri="{FF2B5EF4-FFF2-40B4-BE49-F238E27FC236}">
                <a16:creationId xmlns:a16="http://schemas.microsoft.com/office/drawing/2014/main" id="{E45370AF-2F0F-F8B1-63AC-84D5CFBF589E}"/>
              </a:ext>
            </a:extLst>
          </p:cNvPr>
          <p:cNvPicPr>
            <a:picLocks noChangeAspect="1"/>
          </p:cNvPicPr>
          <p:nvPr/>
        </p:nvPicPr>
        <p:blipFill rotWithShape="1">
          <a:blip r:embed="rId3">
            <a:extLst>
              <a:ext uri="{28A0092B-C50C-407E-A947-70E740481C1C}">
                <a14:useLocalDpi xmlns:a14="http://schemas.microsoft.com/office/drawing/2010/main" val="0"/>
              </a:ext>
            </a:extLst>
          </a:blip>
          <a:srcRect r="11734" b="11734"/>
          <a:stretch/>
        </p:blipFill>
        <p:spPr>
          <a:xfrm>
            <a:off x="0" y="0"/>
            <a:ext cx="9144000" cy="5715000"/>
          </a:xfrm>
          <a:prstGeom prst="rect">
            <a:avLst/>
          </a:prstGeom>
        </p:spPr>
      </p:pic>
      <p:sp>
        <p:nvSpPr>
          <p:cNvPr id="13" name="Titel 11">
            <a:extLst>
              <a:ext uri="{FF2B5EF4-FFF2-40B4-BE49-F238E27FC236}">
                <a16:creationId xmlns:a16="http://schemas.microsoft.com/office/drawing/2014/main" id="{BA975055-576B-8DBA-67EC-F4B44F782AD7}"/>
              </a:ext>
            </a:extLst>
          </p:cNvPr>
          <p:cNvSpPr txBox="1">
            <a:spLocks/>
          </p:cNvSpPr>
          <p:nvPr/>
        </p:nvSpPr>
        <p:spPr>
          <a:xfrm>
            <a:off x="-1" y="3970497"/>
            <a:ext cx="9143999" cy="1411289"/>
          </a:xfrm>
          <a:prstGeom prst="rect">
            <a:avLst/>
          </a:prstGeom>
          <a:solidFill>
            <a:srgbClr val="00A500"/>
          </a:solidFill>
          <a:ln>
            <a:noFill/>
          </a:ln>
        </p:spPr>
        <p:txBody>
          <a:bodyPr vert="horz" wrap="square" lIns="288000" tIns="180000" rIns="72000" bIns="252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We have an exciting trade fair appearance, are very active at the booth and together with the brand HR management in the Microsoft world, generate great leads.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At the booth, our partners and </a:t>
            </a:r>
            <a:r>
              <a:rPr kumimoji="0" lang="en-US" sz="1400" b="0" i="0" u="none" strike="noStrike" kern="1200" cap="none" spc="0" normalizeH="0" baseline="0" noProof="0" err="1">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Hubdrive's</a:t>
            </a: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 sellers work together. Everyone has their core competence and experience. Together we are a very good team. We complement each other in experience.</a:t>
            </a:r>
            <a:endPar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p:txBody>
      </p:sp>
    </p:spTree>
    <p:extLst>
      <p:ext uri="{BB962C8B-B14F-4D97-AF65-F5344CB8AC3E}">
        <p14:creationId xmlns:p14="http://schemas.microsoft.com/office/powerpoint/2010/main" val="199923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0A43A-3BFF-15FF-9EAF-E42F4DE31209}"/>
              </a:ext>
            </a:extLst>
          </p:cNvPr>
          <p:cNvPicPr>
            <a:picLocks noChangeAspect="1"/>
          </p:cNvPicPr>
          <p:nvPr/>
        </p:nvPicPr>
        <p:blipFill>
          <a:blip r:embed="rId2"/>
          <a:stretch>
            <a:fillRect/>
          </a:stretch>
        </p:blipFill>
        <p:spPr>
          <a:xfrm>
            <a:off x="0" y="0"/>
            <a:ext cx="9144000" cy="5715000"/>
          </a:xfrm>
          <a:prstGeom prst="rect">
            <a:avLst/>
          </a:prstGeom>
        </p:spPr>
      </p:pic>
      <p:sp>
        <p:nvSpPr>
          <p:cNvPr id="4" name="Title 3">
            <a:extLst>
              <a:ext uri="{FF2B5EF4-FFF2-40B4-BE49-F238E27FC236}">
                <a16:creationId xmlns:a16="http://schemas.microsoft.com/office/drawing/2014/main" id="{1282863D-F322-0208-88D9-548868659D02}"/>
              </a:ext>
            </a:extLst>
          </p:cNvPr>
          <p:cNvSpPr>
            <a:spLocks noGrp="1"/>
          </p:cNvSpPr>
          <p:nvPr>
            <p:ph type="ctrTitle"/>
          </p:nvPr>
        </p:nvSpPr>
        <p:spPr>
          <a:xfrm>
            <a:off x="0" y="2857500"/>
            <a:ext cx="3905794" cy="1213561"/>
          </a:xfrm>
          <a:solidFill>
            <a:schemeClr val="accent1">
              <a:lumMod val="60000"/>
              <a:lumOff val="40000"/>
            </a:schemeClr>
          </a:solidFill>
          <a:ln>
            <a:noFill/>
          </a:ln>
        </p:spPr>
        <p:txBody>
          <a:bodyPr vert="horz" wrap="square" lIns="180000" tIns="216000" rIns="108000" bIns="108000" rtlCol="0" anchor="b">
            <a:spAutoFit/>
          </a:bodyPr>
          <a:lstStyle/>
          <a:p>
            <a:r>
              <a:rPr lang="en-US">
                <a:solidFill>
                  <a:sysClr val="window" lastClr="FFFFFF"/>
                </a:solidFill>
              </a:rPr>
              <a:t>Be part of the </a:t>
            </a:r>
            <a:br>
              <a:rPr lang="en-US">
                <a:solidFill>
                  <a:sysClr val="window" lastClr="FFFFFF"/>
                </a:solidFill>
              </a:rPr>
            </a:br>
            <a:r>
              <a:rPr lang="en-US">
                <a:solidFill>
                  <a:sysClr val="window" lastClr="FFFFFF"/>
                </a:solidFill>
              </a:rPr>
              <a:t>Partner Ecosystem</a:t>
            </a:r>
            <a:endParaRPr lang="LID4096">
              <a:solidFill>
                <a:sysClr val="window" lastClr="FFFFFF"/>
              </a:solidFill>
            </a:endParaRPr>
          </a:p>
        </p:txBody>
      </p:sp>
      <p:sp>
        <p:nvSpPr>
          <p:cNvPr id="8" name="Subtitle 7">
            <a:extLst>
              <a:ext uri="{FF2B5EF4-FFF2-40B4-BE49-F238E27FC236}">
                <a16:creationId xmlns:a16="http://schemas.microsoft.com/office/drawing/2014/main" id="{BAC7B096-F385-B948-CB69-8F456729FC84}"/>
              </a:ext>
            </a:extLst>
          </p:cNvPr>
          <p:cNvSpPr>
            <a:spLocks noGrp="1"/>
          </p:cNvSpPr>
          <p:nvPr>
            <p:ph type="subTitle" idx="1"/>
          </p:nvPr>
        </p:nvSpPr>
        <p:spPr>
          <a:xfrm>
            <a:off x="0" y="4071060"/>
            <a:ext cx="3905794" cy="602418"/>
          </a:xfrm>
          <a:solidFill>
            <a:schemeClr val="accent1">
              <a:lumMod val="60000"/>
              <a:lumOff val="40000"/>
            </a:schemeClr>
          </a:solidFill>
          <a:ln>
            <a:noFill/>
          </a:ln>
        </p:spPr>
        <p:txBody>
          <a:bodyPr vert="horz" wrap="square" lIns="180000" tIns="72000" rIns="108000" bIns="360000" rtlCol="0" anchor="t">
            <a:spAutoFit/>
          </a:bodyPr>
          <a:lstStyle/>
          <a:p>
            <a:r>
              <a:rPr lang="en-US" sz="1200"/>
              <a:t>Win-Win Partnership</a:t>
            </a:r>
            <a:endParaRPr lang="LID4096" sz="1200"/>
          </a:p>
        </p:txBody>
      </p:sp>
    </p:spTree>
    <p:extLst>
      <p:ext uri="{BB962C8B-B14F-4D97-AF65-F5344CB8AC3E}">
        <p14:creationId xmlns:p14="http://schemas.microsoft.com/office/powerpoint/2010/main" val="79454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9E0948-8AB3-2506-59D2-1EF6EE1F97F8}"/>
              </a:ext>
            </a:extLst>
          </p:cNvPr>
          <p:cNvPicPr>
            <a:picLocks noChangeAspect="1"/>
          </p:cNvPicPr>
          <p:nvPr/>
        </p:nvPicPr>
        <p:blipFill>
          <a:blip r:embed="rId2"/>
          <a:stretch>
            <a:fillRect/>
          </a:stretch>
        </p:blipFill>
        <p:spPr>
          <a:xfrm>
            <a:off x="3085592" y="1149292"/>
            <a:ext cx="2972813" cy="3923950"/>
          </a:xfrm>
          <a:prstGeom prst="rect">
            <a:avLst/>
          </a:prstGeom>
        </p:spPr>
      </p:pic>
      <p:sp>
        <p:nvSpPr>
          <p:cNvPr id="8" name="TextBox 7">
            <a:extLst>
              <a:ext uri="{FF2B5EF4-FFF2-40B4-BE49-F238E27FC236}">
                <a16:creationId xmlns:a16="http://schemas.microsoft.com/office/drawing/2014/main" id="{C4BCD085-AFF2-ADAA-2A94-7C178F6A2E81}"/>
              </a:ext>
            </a:extLst>
          </p:cNvPr>
          <p:cNvSpPr txBox="1"/>
          <p:nvPr/>
        </p:nvSpPr>
        <p:spPr>
          <a:xfrm>
            <a:off x="0" y="0"/>
            <a:ext cx="9143999" cy="997131"/>
          </a:xfrm>
          <a:prstGeom prst="rect">
            <a:avLst/>
          </a:prstGeom>
          <a:solidFill>
            <a:schemeClr val="accent1">
              <a:lumMod val="50000"/>
            </a:schemeClr>
          </a:solidFill>
        </p:spPr>
        <p:txBody>
          <a:bodyPr wrap="square" lIns="72000" rIns="72000" bIns="72000" anchor="ctr">
            <a:noAutofit/>
          </a:bodyPr>
          <a:lstStyle/>
          <a:p>
            <a:pPr algn="ctr" defTabSz="457196">
              <a:spcAft>
                <a:spcPts val="600"/>
              </a:spcAft>
              <a:defRPr/>
            </a:pPr>
            <a:r>
              <a:rPr lang="en-US" sz="3200">
                <a:solidFill>
                  <a:prstClr val="white"/>
                </a:solidFill>
                <a:latin typeface="Segoe UI Semilight" panose="020B0402040204020203" pitchFamily="34" charset="0"/>
                <a:cs typeface="Segoe UI Semilight" panose="020B0402040204020203" pitchFamily="34" charset="0"/>
              </a:rPr>
              <a:t>Be better recognized by Microsoft</a:t>
            </a:r>
            <a:endParaRPr lang="de-DE" sz="3200">
              <a:solidFill>
                <a:prstClr val="white"/>
              </a:solidFill>
              <a:latin typeface="Segoe UI Semilight" panose="020B0402040204020203" pitchFamily="34" charset="0"/>
              <a:cs typeface="Segoe UI Semilight" panose="020B0402040204020203" pitchFamily="34" charset="0"/>
            </a:endParaRPr>
          </a:p>
        </p:txBody>
      </p:sp>
      <p:pic>
        <p:nvPicPr>
          <p:cNvPr id="9" name="Picture 8" descr="A group of people posing for a photo&#10;&#10;Description automatically generated">
            <a:extLst>
              <a:ext uri="{FF2B5EF4-FFF2-40B4-BE49-F238E27FC236}">
                <a16:creationId xmlns:a16="http://schemas.microsoft.com/office/drawing/2014/main" id="{39733B3D-32A4-32EA-EEB2-B3494D947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244" y="1149292"/>
            <a:ext cx="2506059" cy="4565708"/>
          </a:xfrm>
          <a:prstGeom prst="rect">
            <a:avLst/>
          </a:prstGeom>
        </p:spPr>
      </p:pic>
      <p:pic>
        <p:nvPicPr>
          <p:cNvPr id="10" name="Picture 9">
            <a:extLst>
              <a:ext uri="{FF2B5EF4-FFF2-40B4-BE49-F238E27FC236}">
                <a16:creationId xmlns:a16="http://schemas.microsoft.com/office/drawing/2014/main" id="{7560BC6F-67EA-3813-F992-E987693658E1}"/>
              </a:ext>
            </a:extLst>
          </p:cNvPr>
          <p:cNvPicPr>
            <a:picLocks noChangeAspect="1"/>
          </p:cNvPicPr>
          <p:nvPr/>
        </p:nvPicPr>
        <p:blipFill rotWithShape="1">
          <a:blip r:embed="rId4"/>
          <a:srcRect l="2347" r="4619"/>
          <a:stretch/>
        </p:blipFill>
        <p:spPr>
          <a:xfrm>
            <a:off x="94697" y="1149292"/>
            <a:ext cx="2604782" cy="4009937"/>
          </a:xfrm>
          <a:prstGeom prst="rect">
            <a:avLst/>
          </a:prstGeom>
        </p:spPr>
      </p:pic>
    </p:spTree>
    <p:extLst>
      <p:ext uri="{BB962C8B-B14F-4D97-AF65-F5344CB8AC3E}">
        <p14:creationId xmlns:p14="http://schemas.microsoft.com/office/powerpoint/2010/main" val="26024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at a convention&#10;&#10;Description automatically generated">
            <a:extLst>
              <a:ext uri="{FF2B5EF4-FFF2-40B4-BE49-F238E27FC236}">
                <a16:creationId xmlns:a16="http://schemas.microsoft.com/office/drawing/2014/main" id="{152482DB-3593-DF15-EC2A-62A00710F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94" y="0"/>
            <a:ext cx="8111613" cy="5734134"/>
          </a:xfrm>
          <a:prstGeom prst="rect">
            <a:avLst/>
          </a:prstGeom>
        </p:spPr>
      </p:pic>
      <p:sp>
        <p:nvSpPr>
          <p:cNvPr id="4" name="TextBox 3">
            <a:extLst>
              <a:ext uri="{FF2B5EF4-FFF2-40B4-BE49-F238E27FC236}">
                <a16:creationId xmlns:a16="http://schemas.microsoft.com/office/drawing/2014/main" id="{2EE07CAB-869F-F483-CD34-E6FC89B07AB8}"/>
              </a:ext>
            </a:extLst>
          </p:cNvPr>
          <p:cNvSpPr txBox="1"/>
          <p:nvPr/>
        </p:nvSpPr>
        <p:spPr>
          <a:xfrm>
            <a:off x="2547257" y="2344132"/>
            <a:ext cx="4049486" cy="1461939"/>
          </a:xfrm>
          <a:prstGeom prst="rect">
            <a:avLst/>
          </a:prstGeom>
          <a:solidFill>
            <a:schemeClr val="accent1">
              <a:lumMod val="50000"/>
            </a:schemeClr>
          </a:solidFill>
        </p:spPr>
        <p:txBody>
          <a:bodyPr wrap="square" lIns="288000" tIns="108000" rIns="288000">
            <a:noAutofit/>
          </a:bodyPr>
          <a:lstStyle/>
          <a:p>
            <a:pPr defTabSz="457196">
              <a:spcAft>
                <a:spcPts val="600"/>
              </a:spcAft>
              <a:defRPr/>
            </a:pPr>
            <a:r>
              <a:rPr lang="de-DE" sz="4000" err="1">
                <a:solidFill>
                  <a:prstClr val="white"/>
                </a:solidFill>
                <a:latin typeface="Segoe UI Semilight" panose="020B0402040204020203" pitchFamily="34" charset="0"/>
                <a:cs typeface="Segoe UI Semilight" panose="020B0402040204020203" pitchFamily="34" charset="0"/>
              </a:rPr>
              <a:t>Examples</a:t>
            </a:r>
            <a:endParaRPr lang="de-DE">
              <a:solidFill>
                <a:prstClr val="white"/>
              </a:solidFill>
              <a:latin typeface="Segoe UI Semilight" panose="020B0402040204020203" pitchFamily="34" charset="0"/>
              <a:cs typeface="Segoe UI Semilight" panose="020B0402040204020203" pitchFamily="34" charset="0"/>
            </a:endParaRPr>
          </a:p>
          <a:p>
            <a:pPr defTabSz="457196">
              <a:spcAft>
                <a:spcPts val="600"/>
              </a:spcAft>
              <a:defRPr/>
            </a:pPr>
            <a:r>
              <a:rPr lang="de-DE" sz="1400" err="1">
                <a:solidFill>
                  <a:prstClr val="white"/>
                </a:solidFill>
                <a:latin typeface="+mj-lt"/>
                <a:cs typeface="Segoe UI Semilight" panose="020B0402040204020203" pitchFamily="34" charset="0"/>
              </a:rPr>
              <a:t>How</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does</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it</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look</a:t>
            </a:r>
            <a:r>
              <a:rPr lang="de-DE" sz="1400">
                <a:solidFill>
                  <a:prstClr val="white"/>
                </a:solidFill>
                <a:latin typeface="+mj-lt"/>
                <a:cs typeface="Segoe UI Semilight" panose="020B0402040204020203" pitchFamily="34" charset="0"/>
              </a:rPr>
              <a:t> like</a:t>
            </a:r>
          </a:p>
        </p:txBody>
      </p:sp>
    </p:spTree>
    <p:extLst>
      <p:ext uri="{BB962C8B-B14F-4D97-AF65-F5344CB8AC3E}">
        <p14:creationId xmlns:p14="http://schemas.microsoft.com/office/powerpoint/2010/main" val="122891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42CC5D-6008-AF79-5216-E895DF7531AE}"/>
              </a:ext>
            </a:extLst>
          </p:cNvPr>
          <p:cNvSpPr>
            <a:spLocks noGrp="1"/>
          </p:cNvSpPr>
          <p:nvPr>
            <p:ph type="title"/>
          </p:nvPr>
        </p:nvSpPr>
        <p:spPr/>
        <p:txBody>
          <a:bodyPr/>
          <a:lstStyle/>
          <a:p>
            <a:r>
              <a:rPr lang="en-US" sz="2800"/>
              <a:t>Customers we have met at fairs </a:t>
            </a:r>
            <a:endParaRPr lang="LID4096"/>
          </a:p>
        </p:txBody>
      </p:sp>
      <p:sp>
        <p:nvSpPr>
          <p:cNvPr id="6" name="Text Placeholder 5">
            <a:extLst>
              <a:ext uri="{FF2B5EF4-FFF2-40B4-BE49-F238E27FC236}">
                <a16:creationId xmlns:a16="http://schemas.microsoft.com/office/drawing/2014/main" id="{1B67008E-6D0C-D0BB-5D28-89D7C23CABD2}"/>
              </a:ext>
            </a:extLst>
          </p:cNvPr>
          <p:cNvSpPr>
            <a:spLocks noGrp="1"/>
          </p:cNvSpPr>
          <p:nvPr>
            <p:ph type="body" sz="quarter" idx="10"/>
          </p:nvPr>
        </p:nvSpPr>
        <p:spPr/>
        <p:txBody>
          <a:bodyPr/>
          <a:lstStyle/>
          <a:p>
            <a:r>
              <a:rPr lang="en-US"/>
              <a:t>Joint success through trade fairs</a:t>
            </a:r>
            <a:endParaRPr lang="en-DE"/>
          </a:p>
        </p:txBody>
      </p:sp>
      <p:grpSp>
        <p:nvGrpSpPr>
          <p:cNvPr id="7" name="Gruppieren 38">
            <a:extLst>
              <a:ext uri="{FF2B5EF4-FFF2-40B4-BE49-F238E27FC236}">
                <a16:creationId xmlns:a16="http://schemas.microsoft.com/office/drawing/2014/main" id="{17E71D9D-81EC-4DFE-9C5A-691036CE0D14}"/>
              </a:ext>
            </a:extLst>
          </p:cNvPr>
          <p:cNvGrpSpPr/>
          <p:nvPr/>
        </p:nvGrpSpPr>
        <p:grpSpPr>
          <a:xfrm>
            <a:off x="249328" y="947513"/>
            <a:ext cx="6744679" cy="3734390"/>
            <a:chOff x="646575" y="766308"/>
            <a:chExt cx="6988843" cy="3734390"/>
          </a:xfrm>
          <a:effectLst>
            <a:outerShdw dir="5400000" sx="1000" sy="1000" algn="ctr" rotWithShape="0">
              <a:srgbClr val="000000"/>
            </a:outerShdw>
          </a:effectLst>
        </p:grpSpPr>
        <p:sp>
          <p:nvSpPr>
            <p:cNvPr id="8" name="AutoShape 32" descr="Danfoss Engineering Tomorrow - explore energy efficient and innovative  solutions for your industry | Danfoss">
              <a:extLst>
                <a:ext uri="{FF2B5EF4-FFF2-40B4-BE49-F238E27FC236}">
                  <a16:creationId xmlns:a16="http://schemas.microsoft.com/office/drawing/2014/main" id="{E4A6BF7C-F437-9783-DBC5-CBA14ABE72FF}"/>
                </a:ext>
              </a:extLst>
            </p:cNvPr>
            <p:cNvSpPr>
              <a:spLocks noChangeAspect="1" noChangeArrowheads="1"/>
            </p:cNvSpPr>
            <p:nvPr/>
          </p:nvSpPr>
          <p:spPr bwMode="auto">
            <a:xfrm>
              <a:off x="3426674" y="1221895"/>
              <a:ext cx="2149776" cy="2149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259BE69D-1FB8-2FF1-2DE4-D63CA5F23F6A}"/>
                </a:ext>
              </a:extLst>
            </p:cNvPr>
            <p:cNvSpPr/>
            <p:nvPr/>
          </p:nvSpPr>
          <p:spPr>
            <a:xfrm>
              <a:off x="646575"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Financial Services</a:t>
              </a:r>
            </a:p>
          </p:txBody>
        </p:sp>
        <p:sp>
          <p:nvSpPr>
            <p:cNvPr id="10" name="Rectangle 9">
              <a:extLst>
                <a:ext uri="{FF2B5EF4-FFF2-40B4-BE49-F238E27FC236}">
                  <a16:creationId xmlns:a16="http://schemas.microsoft.com/office/drawing/2014/main" id="{7E035AEC-C364-368D-D5C3-02319F41CB10}"/>
                </a:ext>
              </a:extLst>
            </p:cNvPr>
            <p:cNvSpPr/>
            <p:nvPr/>
          </p:nvSpPr>
          <p:spPr>
            <a:xfrm>
              <a:off x="646575"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 name="Rectangle 10">
              <a:extLst>
                <a:ext uri="{FF2B5EF4-FFF2-40B4-BE49-F238E27FC236}">
                  <a16:creationId xmlns:a16="http://schemas.microsoft.com/office/drawing/2014/main" id="{25D1BC1B-71CD-79C4-9395-3DB43AF74999}"/>
                </a:ext>
              </a:extLst>
            </p:cNvPr>
            <p:cNvSpPr/>
            <p:nvPr/>
          </p:nvSpPr>
          <p:spPr>
            <a:xfrm>
              <a:off x="646575" y="20760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Pharma &amp; Industrial</a:t>
              </a:r>
            </a:p>
          </p:txBody>
        </p:sp>
        <p:sp>
          <p:nvSpPr>
            <p:cNvPr id="12" name="Rectangle 11">
              <a:extLst>
                <a:ext uri="{FF2B5EF4-FFF2-40B4-BE49-F238E27FC236}">
                  <a16:creationId xmlns:a16="http://schemas.microsoft.com/office/drawing/2014/main" id="{21C4545C-0735-5C20-8AE1-09CBDD06CF73}"/>
                </a:ext>
              </a:extLst>
            </p:cNvPr>
            <p:cNvSpPr/>
            <p:nvPr/>
          </p:nvSpPr>
          <p:spPr>
            <a:xfrm>
              <a:off x="646575" y="2072151"/>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3" name="Rectangle 12">
              <a:extLst>
                <a:ext uri="{FF2B5EF4-FFF2-40B4-BE49-F238E27FC236}">
                  <a16:creationId xmlns:a16="http://schemas.microsoft.com/office/drawing/2014/main" id="{80DDB76B-F655-AC9F-32A9-48116D635716}"/>
                </a:ext>
              </a:extLst>
            </p:cNvPr>
            <p:cNvSpPr/>
            <p:nvPr/>
          </p:nvSpPr>
          <p:spPr>
            <a:xfrm>
              <a:off x="653361" y="337965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4" name="Rectangle 13">
              <a:extLst>
                <a:ext uri="{FF2B5EF4-FFF2-40B4-BE49-F238E27FC236}">
                  <a16:creationId xmlns:a16="http://schemas.microsoft.com/office/drawing/2014/main" id="{BDD64268-299F-B4B9-6DCD-2826EE0C4C25}"/>
                </a:ext>
              </a:extLst>
            </p:cNvPr>
            <p:cNvSpPr/>
            <p:nvPr/>
          </p:nvSpPr>
          <p:spPr>
            <a:xfrm>
              <a:off x="653361" y="337335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Automotive &amp; Energy &amp; Utilities</a:t>
              </a:r>
            </a:p>
          </p:txBody>
        </p:sp>
        <p:sp>
          <p:nvSpPr>
            <p:cNvPr id="15" name="Rectangle 14">
              <a:extLst>
                <a:ext uri="{FF2B5EF4-FFF2-40B4-BE49-F238E27FC236}">
                  <a16:creationId xmlns:a16="http://schemas.microsoft.com/office/drawing/2014/main" id="{A24D7596-D528-AF1E-60D7-F61F1EF5722D}"/>
                </a:ext>
              </a:extLst>
            </p:cNvPr>
            <p:cNvSpPr/>
            <p:nvPr/>
          </p:nvSpPr>
          <p:spPr>
            <a:xfrm>
              <a:off x="4212272"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TMT</a:t>
              </a:r>
            </a:p>
          </p:txBody>
        </p:sp>
        <p:sp>
          <p:nvSpPr>
            <p:cNvPr id="16" name="Rectangle 15">
              <a:extLst>
                <a:ext uri="{FF2B5EF4-FFF2-40B4-BE49-F238E27FC236}">
                  <a16:creationId xmlns:a16="http://schemas.microsoft.com/office/drawing/2014/main" id="{726B564F-6927-05CD-61D9-6F99E2C9222A}"/>
                </a:ext>
              </a:extLst>
            </p:cNvPr>
            <p:cNvSpPr/>
            <p:nvPr/>
          </p:nvSpPr>
          <p:spPr>
            <a:xfrm>
              <a:off x="4212272"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7" name="Rectangle 16">
              <a:extLst>
                <a:ext uri="{FF2B5EF4-FFF2-40B4-BE49-F238E27FC236}">
                  <a16:creationId xmlns:a16="http://schemas.microsoft.com/office/drawing/2014/main" id="{FF94E21B-BA1E-E46C-8B85-8355068634F3}"/>
                </a:ext>
              </a:extLst>
            </p:cNvPr>
            <p:cNvSpPr/>
            <p:nvPr/>
          </p:nvSpPr>
          <p:spPr>
            <a:xfrm>
              <a:off x="4212272" y="33703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Food &amp; Consumer</a:t>
              </a:r>
            </a:p>
          </p:txBody>
        </p:sp>
        <p:sp>
          <p:nvSpPr>
            <p:cNvPr id="18" name="Rectangle 17">
              <a:extLst>
                <a:ext uri="{FF2B5EF4-FFF2-40B4-BE49-F238E27FC236}">
                  <a16:creationId xmlns:a16="http://schemas.microsoft.com/office/drawing/2014/main" id="{ADEFE9AB-888F-63A5-C37B-08FE57BA3C1E}"/>
                </a:ext>
              </a:extLst>
            </p:cNvPr>
            <p:cNvSpPr/>
            <p:nvPr/>
          </p:nvSpPr>
          <p:spPr>
            <a:xfrm>
              <a:off x="4212272" y="337267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9" name="Rectangle 18">
              <a:extLst>
                <a:ext uri="{FF2B5EF4-FFF2-40B4-BE49-F238E27FC236}">
                  <a16:creationId xmlns:a16="http://schemas.microsoft.com/office/drawing/2014/main" id="{A0DE02B3-2721-F18E-96BA-889C4327EDF5}"/>
                </a:ext>
              </a:extLst>
            </p:cNvPr>
            <p:cNvSpPr/>
            <p:nvPr/>
          </p:nvSpPr>
          <p:spPr>
            <a:xfrm>
              <a:off x="4212272" y="2085219"/>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20" name="Rectangle 19">
              <a:extLst>
                <a:ext uri="{FF2B5EF4-FFF2-40B4-BE49-F238E27FC236}">
                  <a16:creationId xmlns:a16="http://schemas.microsoft.com/office/drawing/2014/main" id="{2B7CC7EC-E7C3-E3EA-0134-E6236E160B6C}"/>
                </a:ext>
              </a:extLst>
            </p:cNvPr>
            <p:cNvSpPr/>
            <p:nvPr/>
          </p:nvSpPr>
          <p:spPr>
            <a:xfrm>
              <a:off x="4212272" y="207891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Public Institutions</a:t>
              </a:r>
            </a:p>
          </p:txBody>
        </p:sp>
        <p:pic>
          <p:nvPicPr>
            <p:cNvPr id="21" name="Picture 28" descr="Hypoport SE – Technologie für die Kredit-, Immobilien- und  Versicherungswirtschaft">
              <a:extLst>
                <a:ext uri="{FF2B5EF4-FFF2-40B4-BE49-F238E27FC236}">
                  <a16:creationId xmlns:a16="http://schemas.microsoft.com/office/drawing/2014/main" id="{DE03AC15-1A9A-0C8B-65A3-DFBD089D0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4" t="21469" r="5874" b="21469"/>
            <a:stretch/>
          </p:blipFill>
          <p:spPr bwMode="auto">
            <a:xfrm>
              <a:off x="800646" y="1121990"/>
              <a:ext cx="680204" cy="11583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8DD6EC0-230E-0685-D621-13E2C43E6A22}"/>
                </a:ext>
              </a:extLst>
            </p:cNvPr>
            <p:cNvGrpSpPr/>
            <p:nvPr/>
          </p:nvGrpSpPr>
          <p:grpSpPr>
            <a:xfrm>
              <a:off x="4312644" y="1113224"/>
              <a:ext cx="454946" cy="133363"/>
              <a:chOff x="5588051" y="1359289"/>
              <a:chExt cx="857984" cy="352456"/>
            </a:xfrm>
          </p:grpSpPr>
          <p:pic>
            <p:nvPicPr>
              <p:cNvPr id="97" name="Grafik 36" descr="Ein Bild, das Anzug, draußen, Mann, Person enthält.&#10;&#10;Automatisch generierte Beschreibung">
                <a:extLst>
                  <a:ext uri="{FF2B5EF4-FFF2-40B4-BE49-F238E27FC236}">
                    <a16:creationId xmlns:a16="http://schemas.microsoft.com/office/drawing/2014/main" id="{9C14AE26-0922-F17B-455B-CCF018FF3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51" y="1359289"/>
                <a:ext cx="528426" cy="352456"/>
              </a:xfrm>
              <a:prstGeom prst="rect">
                <a:avLst/>
              </a:prstGeom>
            </p:spPr>
          </p:pic>
          <p:pic>
            <p:nvPicPr>
              <p:cNvPr id="98" name="Picture 44">
                <a:extLst>
                  <a:ext uri="{FF2B5EF4-FFF2-40B4-BE49-F238E27FC236}">
                    <a16:creationId xmlns:a16="http://schemas.microsoft.com/office/drawing/2014/main" id="{76F193E0-51B5-476C-431E-827CD7E6D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274" y="1391850"/>
                <a:ext cx="611761" cy="111765"/>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34">
              <a:extLst>
                <a:ext uri="{FF2B5EF4-FFF2-40B4-BE49-F238E27FC236}">
                  <a16:creationId xmlns:a16="http://schemas.microsoft.com/office/drawing/2014/main" id="{69302590-F3DB-9377-5D94-B49F38334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723" y="3693769"/>
              <a:ext cx="572784" cy="36635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pieren 33">
              <a:extLst>
                <a:ext uri="{FF2B5EF4-FFF2-40B4-BE49-F238E27FC236}">
                  <a16:creationId xmlns:a16="http://schemas.microsoft.com/office/drawing/2014/main" id="{22BF532A-317D-A645-6CDA-23AC730DB713}"/>
                </a:ext>
              </a:extLst>
            </p:cNvPr>
            <p:cNvGrpSpPr/>
            <p:nvPr/>
          </p:nvGrpSpPr>
          <p:grpSpPr>
            <a:xfrm>
              <a:off x="786951" y="2411444"/>
              <a:ext cx="423440" cy="212057"/>
              <a:chOff x="7528043" y="3446504"/>
              <a:chExt cx="1509848" cy="783032"/>
            </a:xfrm>
          </p:grpSpPr>
          <p:pic>
            <p:nvPicPr>
              <p:cNvPr id="95" name="Grafik 30">
                <a:extLst>
                  <a:ext uri="{FF2B5EF4-FFF2-40B4-BE49-F238E27FC236}">
                    <a16:creationId xmlns:a16="http://schemas.microsoft.com/office/drawing/2014/main" id="{98EBA9A7-F4DA-20E4-B409-6C2B19315962}"/>
                  </a:ext>
                </a:extLst>
              </p:cNvPr>
              <p:cNvPicPr>
                <a:picLocks noChangeAspect="1"/>
              </p:cNvPicPr>
              <p:nvPr/>
            </p:nvPicPr>
            <p:blipFill>
              <a:blip r:embed="rId6"/>
              <a:stretch>
                <a:fillRect/>
              </a:stretch>
            </p:blipFill>
            <p:spPr>
              <a:xfrm>
                <a:off x="7935221" y="3446504"/>
                <a:ext cx="772380" cy="586618"/>
              </a:xfrm>
              <a:prstGeom prst="rect">
                <a:avLst/>
              </a:prstGeom>
            </p:spPr>
          </p:pic>
          <p:pic>
            <p:nvPicPr>
              <p:cNvPr id="96" name="Grafik 32">
                <a:extLst>
                  <a:ext uri="{FF2B5EF4-FFF2-40B4-BE49-F238E27FC236}">
                    <a16:creationId xmlns:a16="http://schemas.microsoft.com/office/drawing/2014/main" id="{13674AA3-EC26-4FCA-DA46-BE6E5708B873}"/>
                  </a:ext>
                </a:extLst>
              </p:cNvPr>
              <p:cNvPicPr>
                <a:picLocks noChangeAspect="1"/>
              </p:cNvPicPr>
              <p:nvPr/>
            </p:nvPicPr>
            <p:blipFill>
              <a:blip r:embed="rId7"/>
              <a:stretch>
                <a:fillRect/>
              </a:stretch>
            </p:blipFill>
            <p:spPr>
              <a:xfrm>
                <a:off x="7528043" y="3992697"/>
                <a:ext cx="1509848" cy="236839"/>
              </a:xfrm>
              <a:prstGeom prst="rect">
                <a:avLst/>
              </a:prstGeom>
            </p:spPr>
          </p:pic>
        </p:grpSp>
        <p:pic>
          <p:nvPicPr>
            <p:cNvPr id="25" name="Picture 40">
              <a:extLst>
                <a:ext uri="{FF2B5EF4-FFF2-40B4-BE49-F238E27FC236}">
                  <a16:creationId xmlns:a16="http://schemas.microsoft.com/office/drawing/2014/main" id="{E60DB65D-C546-7057-F322-9664D3A79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9354" y="3019058"/>
              <a:ext cx="480389" cy="119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orsche – Wikipedia">
              <a:extLst>
                <a:ext uri="{FF2B5EF4-FFF2-40B4-BE49-F238E27FC236}">
                  <a16:creationId xmlns:a16="http://schemas.microsoft.com/office/drawing/2014/main" id="{A415E81B-83EF-5C40-3644-E1F8E8B889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402960" y="3716647"/>
              <a:ext cx="482457" cy="2517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descr="in-tech GmbH Logo">
              <a:extLst>
                <a:ext uri="{FF2B5EF4-FFF2-40B4-BE49-F238E27FC236}">
                  <a16:creationId xmlns:a16="http://schemas.microsoft.com/office/drawing/2014/main" id="{24D320DC-29F3-EAFE-0E13-473FEA59685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6000" contrast="12000"/>
                      </a14:imgEffect>
                    </a14:imgLayer>
                  </a14:imgProps>
                </a:ext>
                <a:ext uri="{28A0092B-C50C-407E-A947-70E740481C1C}">
                  <a14:useLocalDpi xmlns:a14="http://schemas.microsoft.com/office/drawing/2010/main" val="0"/>
                </a:ext>
              </a:extLst>
            </a:blip>
            <a:srcRect/>
            <a:stretch>
              <a:fillRect/>
            </a:stretch>
          </p:blipFill>
          <p:spPr bwMode="auto">
            <a:xfrm>
              <a:off x="810822" y="2744053"/>
              <a:ext cx="466218" cy="994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C2B23BA1-4C9D-4D5C-18B7-B5B4DFEAD0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8226" y="2402992"/>
              <a:ext cx="186606" cy="2761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Nachi Fachhandel | Lutzgruppe">
              <a:extLst>
                <a:ext uri="{FF2B5EF4-FFF2-40B4-BE49-F238E27FC236}">
                  <a16:creationId xmlns:a16="http://schemas.microsoft.com/office/drawing/2014/main" id="{77AB9C57-1752-A637-718C-A5C6A5364CF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15" t="28753" r="9432" b="32178"/>
            <a:stretch/>
          </p:blipFill>
          <p:spPr bwMode="auto">
            <a:xfrm>
              <a:off x="1654384" y="2972495"/>
              <a:ext cx="434720" cy="1388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AA1468F4-530D-294A-9251-93ADC539398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3843"/>
            <a:stretch/>
          </p:blipFill>
          <p:spPr bwMode="auto">
            <a:xfrm>
              <a:off x="4834538" y="2504883"/>
              <a:ext cx="557601" cy="723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Presse - RheinLand Versicherungen">
              <a:extLst>
                <a:ext uri="{FF2B5EF4-FFF2-40B4-BE49-F238E27FC236}">
                  <a16:creationId xmlns:a16="http://schemas.microsoft.com/office/drawing/2014/main" id="{BEFB4BB2-58CD-818B-2B02-7208FB0E71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7586" y="1617064"/>
              <a:ext cx="498137" cy="1645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C8530A75-F436-20F3-9E75-D4CAC63C895F}"/>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588862" y="2663530"/>
              <a:ext cx="565767" cy="275630"/>
            </a:xfrm>
            <a:prstGeom prst="rect">
              <a:avLst/>
            </a:prstGeom>
          </p:spPr>
        </p:pic>
        <p:pic>
          <p:nvPicPr>
            <p:cNvPr id="39" name="Picture 2" descr="European Free Trade Association - Wikipedia">
              <a:extLst>
                <a:ext uri="{FF2B5EF4-FFF2-40B4-BE49-F238E27FC236}">
                  <a16:creationId xmlns:a16="http://schemas.microsoft.com/office/drawing/2014/main" id="{5EA926DF-A992-5E14-63C2-089973119D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93966" y="2448502"/>
              <a:ext cx="294296" cy="1851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EC71295C-B00C-77D6-FF76-50EAE0A14184}"/>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614021" y="2842502"/>
              <a:ext cx="625486" cy="297851"/>
            </a:xfrm>
            <a:prstGeom prst="rect">
              <a:avLst/>
            </a:prstGeom>
          </p:spPr>
        </p:pic>
        <p:pic>
          <p:nvPicPr>
            <p:cNvPr id="41" name="Picture 40">
              <a:extLst>
                <a:ext uri="{FF2B5EF4-FFF2-40B4-BE49-F238E27FC236}">
                  <a16:creationId xmlns:a16="http://schemas.microsoft.com/office/drawing/2014/main" id="{31704C75-51EF-518F-7F9F-AF9CD6F3DE12}"/>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150272" y="1308973"/>
              <a:ext cx="345109" cy="277174"/>
            </a:xfrm>
            <a:prstGeom prst="rect">
              <a:avLst/>
            </a:prstGeom>
          </p:spPr>
        </p:pic>
        <p:pic>
          <p:nvPicPr>
            <p:cNvPr id="42" name="Picture 41">
              <a:extLst>
                <a:ext uri="{FF2B5EF4-FFF2-40B4-BE49-F238E27FC236}">
                  <a16:creationId xmlns:a16="http://schemas.microsoft.com/office/drawing/2014/main" id="{EB1D2C50-C460-0C00-4831-D645D6DEF80E}"/>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618371" y="1059894"/>
              <a:ext cx="656113" cy="236930"/>
            </a:xfrm>
            <a:prstGeom prst="rect">
              <a:avLst/>
            </a:prstGeom>
          </p:spPr>
        </p:pic>
        <p:pic>
          <p:nvPicPr>
            <p:cNvPr id="43" name="Picture 42">
              <a:extLst>
                <a:ext uri="{FF2B5EF4-FFF2-40B4-BE49-F238E27FC236}">
                  <a16:creationId xmlns:a16="http://schemas.microsoft.com/office/drawing/2014/main" id="{FE3D84D4-3922-34E3-187B-15868A8D952F}"/>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5920451" y="1323864"/>
              <a:ext cx="381400" cy="255402"/>
            </a:xfrm>
            <a:prstGeom prst="rect">
              <a:avLst/>
            </a:prstGeom>
          </p:spPr>
        </p:pic>
        <p:pic>
          <p:nvPicPr>
            <p:cNvPr id="44" name="Picture 43">
              <a:extLst>
                <a:ext uri="{FF2B5EF4-FFF2-40B4-BE49-F238E27FC236}">
                  <a16:creationId xmlns:a16="http://schemas.microsoft.com/office/drawing/2014/main" id="{C3424342-7EC5-D2B0-0949-BEC478715643}"/>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2174475" y="1077357"/>
              <a:ext cx="361935" cy="205096"/>
            </a:xfrm>
            <a:prstGeom prst="rect">
              <a:avLst/>
            </a:prstGeom>
          </p:spPr>
        </p:pic>
        <p:pic>
          <p:nvPicPr>
            <p:cNvPr id="45" name="Picture 16" descr="QuantiQ partners with Optimum for end-user training - Optimum IT Consultancy">
              <a:extLst>
                <a:ext uri="{FF2B5EF4-FFF2-40B4-BE49-F238E27FC236}">
                  <a16:creationId xmlns:a16="http://schemas.microsoft.com/office/drawing/2014/main" id="{CA2D8ED7-0116-3922-7D7E-DCDC7F571E07}"/>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10102" t="36516" r="7403" b="34441"/>
            <a:stretch/>
          </p:blipFill>
          <p:spPr bwMode="auto">
            <a:xfrm>
              <a:off x="1914078" y="1679169"/>
              <a:ext cx="380390" cy="781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cAlliance GmbH » Verband elektronische Rechnung (VeR)">
              <a:extLst>
                <a:ext uri="{FF2B5EF4-FFF2-40B4-BE49-F238E27FC236}">
                  <a16:creationId xmlns:a16="http://schemas.microsoft.com/office/drawing/2014/main" id="{D4CDAEDF-63F3-2AAE-B4EC-19D7C82F6757}"/>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4460" y="1095323"/>
              <a:ext cx="568644" cy="18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78CC5C20-3204-FABC-4673-8062D69272D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51437" y="1624454"/>
              <a:ext cx="570644" cy="1497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The Institute for Urban Indigenous Health | Brisbane QLD">
              <a:extLst>
                <a:ext uri="{FF2B5EF4-FFF2-40B4-BE49-F238E27FC236}">
                  <a16:creationId xmlns:a16="http://schemas.microsoft.com/office/drawing/2014/main" id="{2D9C01AB-9C4A-0F87-E1B9-4274D5386FA6}"/>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t="21187" b="23015"/>
            <a:stretch/>
          </p:blipFill>
          <p:spPr bwMode="auto">
            <a:xfrm>
              <a:off x="7086438" y="2404061"/>
              <a:ext cx="491123" cy="2740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IFF Meisterschule - Industriemeisterkurse IHK deutschlandweit">
              <a:extLst>
                <a:ext uri="{FF2B5EF4-FFF2-40B4-BE49-F238E27FC236}">
                  <a16:creationId xmlns:a16="http://schemas.microsoft.com/office/drawing/2014/main" id="{EFDA9087-0544-24BA-18CB-5DE7F42BAE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57950" y="2851663"/>
              <a:ext cx="274042" cy="2740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a:extLst>
                <a:ext uri="{FF2B5EF4-FFF2-40B4-BE49-F238E27FC236}">
                  <a16:creationId xmlns:a16="http://schemas.microsoft.com/office/drawing/2014/main" id="{289BAFA1-83F4-DFA3-EFF2-784228840808}"/>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0711" y="1622243"/>
              <a:ext cx="426800" cy="1606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Funds advised by EMH Partners acquire 65% stake in">
              <a:extLst>
                <a:ext uri="{FF2B5EF4-FFF2-40B4-BE49-F238E27FC236}">
                  <a16:creationId xmlns:a16="http://schemas.microsoft.com/office/drawing/2014/main" id="{2252CF1F-DCDF-4003-8E53-3989C5D4B3DB}"/>
                </a:ext>
              </a:extLst>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4422" y="1115596"/>
              <a:ext cx="317342" cy="10908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Kramer &amp; Crew DE - Franscha">
              <a:extLst>
                <a:ext uri="{FF2B5EF4-FFF2-40B4-BE49-F238E27FC236}">
                  <a16:creationId xmlns:a16="http://schemas.microsoft.com/office/drawing/2014/main" id="{EA227EC8-315C-67CB-6EB7-041417E54D64}"/>
                </a:ext>
              </a:extLst>
            </p:cNvPr>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3762" y="1669542"/>
              <a:ext cx="640631" cy="1144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descr="Stephens Engineering — Pennsylvania Association of Mutual Insurance  Companies">
              <a:extLst>
                <a:ext uri="{FF2B5EF4-FFF2-40B4-BE49-F238E27FC236}">
                  <a16:creationId xmlns:a16="http://schemas.microsoft.com/office/drawing/2014/main" id="{5F3DD01B-DC59-E5AD-7D2A-0B2D0170132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19669" y="2937836"/>
              <a:ext cx="498993" cy="2809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descr="Artikel : Exzellente Wissensorganisation">
              <a:extLst>
                <a:ext uri="{FF2B5EF4-FFF2-40B4-BE49-F238E27FC236}">
                  <a16:creationId xmlns:a16="http://schemas.microsoft.com/office/drawing/2014/main" id="{791A0C51-D636-1406-8BF0-E310383363BE}"/>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7388" y="1073480"/>
              <a:ext cx="525429" cy="2128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descr="Booth Welsh : Global Integrated Engineering Services">
              <a:extLst>
                <a:ext uri="{FF2B5EF4-FFF2-40B4-BE49-F238E27FC236}">
                  <a16:creationId xmlns:a16="http://schemas.microsoft.com/office/drawing/2014/main" id="{26A75DE3-0DEE-3C2D-718E-0D277EFEFC5D}"/>
                </a:ext>
              </a:extLst>
            </p:cNvPr>
            <p:cNvPicPr>
              <a:picLocks noChangeAspect="1" noChangeArrowheads="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5000" y="2462677"/>
              <a:ext cx="788327" cy="15988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descr="Red Curve Solutions ®">
              <a:extLst>
                <a:ext uri="{FF2B5EF4-FFF2-40B4-BE49-F238E27FC236}">
                  <a16:creationId xmlns:a16="http://schemas.microsoft.com/office/drawing/2014/main" id="{21F08D95-E5B2-DADD-20AD-E4E6797C7BC2}"/>
                </a:ext>
              </a:extLst>
            </p:cNvPr>
            <p:cNvPicPr>
              <a:picLocks noChangeAspect="1" noChangeArrowheads="1"/>
            </p:cNvPicPr>
            <p:nvPr/>
          </p:nvPicPr>
          <p:blipFill>
            <a:blip r:embed="rId34">
              <a:clrChange>
                <a:clrFrom>
                  <a:srgbClr val="F9FCF5"/>
                </a:clrFrom>
                <a:clrTo>
                  <a:srgbClr val="F9FCF5">
                    <a:alpha val="0"/>
                  </a:srgbClr>
                </a:clrTo>
              </a:clrChange>
              <a:extLst>
                <a:ext uri="{28A0092B-C50C-407E-A947-70E740481C1C}">
                  <a14:useLocalDpi xmlns:a14="http://schemas.microsoft.com/office/drawing/2010/main" val="0"/>
                </a:ext>
              </a:extLst>
            </a:blip>
            <a:srcRect/>
            <a:stretch>
              <a:fillRect/>
            </a:stretch>
          </p:blipFill>
          <p:spPr bwMode="auto">
            <a:xfrm>
              <a:off x="3455849" y="1352807"/>
              <a:ext cx="568508" cy="1895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5ADCEE42-5F03-F1A5-4738-F2E3CC8391CE}"/>
                </a:ext>
              </a:extLst>
            </p:cNvPr>
            <p:cNvPicPr>
              <a:picLocks noChangeAspect="1"/>
            </p:cNvPicPr>
            <p:nvPr/>
          </p:nvPicPr>
          <p:blipFill>
            <a:blip r:embed="rId35"/>
            <a:stretch>
              <a:fillRect/>
            </a:stretch>
          </p:blipFill>
          <p:spPr>
            <a:xfrm>
              <a:off x="2770364" y="1152585"/>
              <a:ext cx="473070" cy="54640"/>
            </a:xfrm>
            <a:prstGeom prst="rect">
              <a:avLst/>
            </a:prstGeom>
          </p:spPr>
        </p:pic>
        <p:pic>
          <p:nvPicPr>
            <p:cNvPr id="61" name="Picture 32" descr="WellSteer Oilfield Technology Services Limited | LinkedIn">
              <a:extLst>
                <a:ext uri="{FF2B5EF4-FFF2-40B4-BE49-F238E27FC236}">
                  <a16:creationId xmlns:a16="http://schemas.microsoft.com/office/drawing/2014/main" id="{1CC83F0E-3271-A642-1447-813A6641D86C}"/>
                </a:ext>
              </a:extLst>
            </p:cNvPr>
            <p:cNvPicPr>
              <a:picLocks noChangeAspect="1" noChangeArrowheads="1"/>
            </p:cNvPicPr>
            <p:nvPr/>
          </p:nvPicPr>
          <p:blipFill rotWithShape="1">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t="33866" b="36078"/>
            <a:stretch/>
          </p:blipFill>
          <p:spPr bwMode="auto">
            <a:xfrm>
              <a:off x="781863" y="3752943"/>
              <a:ext cx="596067" cy="17915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Modix | Über uns - Unser Team und die Unternehmensgeschichte">
              <a:extLst>
                <a:ext uri="{FF2B5EF4-FFF2-40B4-BE49-F238E27FC236}">
                  <a16:creationId xmlns:a16="http://schemas.microsoft.com/office/drawing/2014/main" id="{94FB24EC-900C-8F16-D636-3D158DE501F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201713" y="3743075"/>
              <a:ext cx="669309" cy="19888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6" descr="Vertic's Competitors, Revenue, Number of Employees, Funding, Acquisitions &amp;  News - Owler Company Profile">
              <a:extLst>
                <a:ext uri="{FF2B5EF4-FFF2-40B4-BE49-F238E27FC236}">
                  <a16:creationId xmlns:a16="http://schemas.microsoft.com/office/drawing/2014/main" id="{4B2DE71A-323B-04B0-681C-FBFCAE98023E}"/>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3112" y="1376857"/>
              <a:ext cx="414113" cy="1435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itk communications | Medialine Group">
              <a:extLst>
                <a:ext uri="{FF2B5EF4-FFF2-40B4-BE49-F238E27FC236}">
                  <a16:creationId xmlns:a16="http://schemas.microsoft.com/office/drawing/2014/main" id="{E6A66965-3D98-A6EA-8232-4D67DE8D05D9}"/>
                </a:ext>
              </a:extLst>
            </p:cNvPr>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5258" y="1393584"/>
              <a:ext cx="469950" cy="14282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2" descr="Current jobs at BioSpring GmbH | jobvector">
              <a:extLst>
                <a:ext uri="{FF2B5EF4-FFF2-40B4-BE49-F238E27FC236}">
                  <a16:creationId xmlns:a16="http://schemas.microsoft.com/office/drawing/2014/main" id="{6D8C4E9F-9D3C-7D31-D2E4-01FB0CE957B9}"/>
                </a:ext>
              </a:extLst>
            </p:cNvPr>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5797" y="2757349"/>
              <a:ext cx="606736" cy="1301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4" descr="Ist möglicherweise ein Bild von Text „E technology“">
              <a:extLst>
                <a:ext uri="{FF2B5EF4-FFF2-40B4-BE49-F238E27FC236}">
                  <a16:creationId xmlns:a16="http://schemas.microsoft.com/office/drawing/2014/main" id="{835F98C3-6C45-A973-63AD-C15A946BD0F9}"/>
                </a:ext>
              </a:extLst>
            </p:cNvPr>
            <p:cNvPicPr>
              <a:picLocks noChangeAspect="1" noChangeArrowheads="1"/>
            </p:cNvPicPr>
            <p:nvPr/>
          </p:nvPicPr>
          <p:blipFill rotWithShape="1">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t="23514" b="25750"/>
            <a:stretch/>
          </p:blipFill>
          <p:spPr bwMode="auto">
            <a:xfrm>
              <a:off x="6457597" y="1105995"/>
              <a:ext cx="237374" cy="12043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6" descr="MultiPower International - Hawa Jobs">
              <a:extLst>
                <a:ext uri="{FF2B5EF4-FFF2-40B4-BE49-F238E27FC236}">
                  <a16:creationId xmlns:a16="http://schemas.microsoft.com/office/drawing/2014/main" id="{486E0703-BFFB-8A04-D801-2F16EB203CBF}"/>
                </a:ext>
              </a:extLst>
            </p:cNvPr>
            <p:cNvPicPr>
              <a:picLocks noChangeAspect="1" noChangeArrowheads="1"/>
            </p:cNvPicPr>
            <p:nvPr/>
          </p:nvPicPr>
          <p:blipFill rotWithShape="1">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b="23951"/>
            <a:stretch/>
          </p:blipFill>
          <p:spPr bwMode="auto">
            <a:xfrm>
              <a:off x="1694224" y="3693791"/>
              <a:ext cx="392445" cy="2974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8" descr="NACHI EUROPE GmbH | Our synergies - your performance">
              <a:extLst>
                <a:ext uri="{FF2B5EF4-FFF2-40B4-BE49-F238E27FC236}">
                  <a16:creationId xmlns:a16="http://schemas.microsoft.com/office/drawing/2014/main" id="{7BBD139B-6A12-2575-77B1-98177AADF724}"/>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r="20242" b="24817"/>
            <a:stretch/>
          </p:blipFill>
          <p:spPr bwMode="auto">
            <a:xfrm>
              <a:off x="3392819" y="2451158"/>
              <a:ext cx="453455" cy="14426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0" descr="The Bitfinex Blog">
              <a:extLst>
                <a:ext uri="{FF2B5EF4-FFF2-40B4-BE49-F238E27FC236}">
                  <a16:creationId xmlns:a16="http://schemas.microsoft.com/office/drawing/2014/main" id="{0808D6CA-CB1F-8ADF-76FB-72437AB218C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09003" y="1399295"/>
              <a:ext cx="631040" cy="9653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2" descr="LucaNet Financial Performance Management Suite">
              <a:extLst>
                <a:ext uri="{FF2B5EF4-FFF2-40B4-BE49-F238E27FC236}">
                  <a16:creationId xmlns:a16="http://schemas.microsoft.com/office/drawing/2014/main" id="{97B3E22D-16D8-2C20-86A3-58ED8E82DC96}"/>
                </a:ext>
              </a:extLst>
            </p:cNvPr>
            <p:cNvPicPr>
              <a:picLocks noChangeAspect="1" noChangeArrowheads="1"/>
            </p:cNvPicPr>
            <p:nvPr/>
          </p:nvPicPr>
          <p:blipFill rotWithShape="1">
            <a:blip r:embed="rId45">
              <a:clrChange>
                <a:clrFrom>
                  <a:srgbClr val="FFFFFF"/>
                </a:clrFrom>
                <a:clrTo>
                  <a:srgbClr val="FFFFFF">
                    <a:alpha val="0"/>
                  </a:srgbClr>
                </a:clrTo>
              </a:clrChange>
              <a:extLst>
                <a:ext uri="{28A0092B-C50C-407E-A947-70E740481C1C}">
                  <a14:useLocalDpi xmlns:a14="http://schemas.microsoft.com/office/drawing/2010/main" val="0"/>
                </a:ext>
              </a:extLst>
            </a:blip>
            <a:srcRect t="30225" b="30226"/>
            <a:stretch/>
          </p:blipFill>
          <p:spPr bwMode="auto">
            <a:xfrm>
              <a:off x="4932949" y="1125421"/>
              <a:ext cx="551053" cy="10896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4" descr="sa.global | LinkedIn">
              <a:extLst>
                <a:ext uri="{FF2B5EF4-FFF2-40B4-BE49-F238E27FC236}">
                  <a16:creationId xmlns:a16="http://schemas.microsoft.com/office/drawing/2014/main" id="{C46BD36F-F6D7-F468-890F-1A959F8981BD}"/>
                </a:ext>
              </a:extLst>
            </p:cNvPr>
            <p:cNvPicPr>
              <a:picLocks noChangeAspect="1" noChangeArrowheads="1"/>
            </p:cNvPicPr>
            <p:nvPr/>
          </p:nvPicPr>
          <p:blipFill rotWithShape="1">
            <a:blip r:embed="rId46">
              <a:clrChange>
                <a:clrFrom>
                  <a:srgbClr val="FFFFF1"/>
                </a:clrFrom>
                <a:clrTo>
                  <a:srgbClr val="FFFFF1">
                    <a:alpha val="0"/>
                  </a:srgbClr>
                </a:clrTo>
              </a:clrChange>
              <a:extLst>
                <a:ext uri="{28A0092B-C50C-407E-A947-70E740481C1C}">
                  <a14:useLocalDpi xmlns:a14="http://schemas.microsoft.com/office/drawing/2010/main" val="0"/>
                </a:ext>
              </a:extLst>
            </a:blip>
            <a:srcRect t="34115" b="34360"/>
            <a:stretch/>
          </p:blipFill>
          <p:spPr bwMode="auto">
            <a:xfrm>
              <a:off x="4531529" y="1403670"/>
              <a:ext cx="348927" cy="10999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2" descr="MJ Hudson - The Wealth Mosaic">
              <a:extLst>
                <a:ext uri="{FF2B5EF4-FFF2-40B4-BE49-F238E27FC236}">
                  <a16:creationId xmlns:a16="http://schemas.microsoft.com/office/drawing/2014/main" id="{A4F1616A-D0D6-8B25-6741-2D104823CB50}"/>
                </a:ext>
              </a:extLst>
            </p:cNvPr>
            <p:cNvPicPr>
              <a:picLocks noChangeAspect="1" noChangeArrowheads="1"/>
            </p:cNvPicPr>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726" y="1374747"/>
              <a:ext cx="553446" cy="14562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4" descr="KÖLLA – THE FRUIT COMPANY – Fruits of trust">
              <a:extLst>
                <a:ext uri="{FF2B5EF4-FFF2-40B4-BE49-F238E27FC236}">
                  <a16:creationId xmlns:a16="http://schemas.microsoft.com/office/drawing/2014/main" id="{47E31AA3-C502-D49F-7AA3-28AD9539C320}"/>
                </a:ext>
              </a:extLst>
            </p:cNvPr>
            <p:cNvPicPr>
              <a:picLocks noChangeAspect="1" noChangeArrowheads="1"/>
            </p:cNvPicPr>
            <p:nvPr/>
          </p:nvPicPr>
          <p:blipFill>
            <a:blip r:embed="rId4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4059" y="4184131"/>
              <a:ext cx="572784" cy="17216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3934F8D8-E15D-A50D-580F-D7CC200C754C}"/>
                </a:ext>
              </a:extLst>
            </p:cNvPr>
            <p:cNvPicPr>
              <a:picLocks noChangeAspect="1"/>
            </p:cNvPicPr>
            <p:nvPr/>
          </p:nvPicPr>
          <p:blipFill>
            <a:blip r:embed="rId49"/>
            <a:stretch>
              <a:fillRect/>
            </a:stretch>
          </p:blipFill>
          <p:spPr>
            <a:xfrm>
              <a:off x="1462947" y="2446318"/>
              <a:ext cx="817596" cy="153941"/>
            </a:xfrm>
            <a:prstGeom prst="rect">
              <a:avLst/>
            </a:prstGeom>
          </p:spPr>
        </p:pic>
        <p:pic>
          <p:nvPicPr>
            <p:cNvPr id="77" name="Picture 68" descr="Adroit Technologies | Sigfox Partner Network | The IoT solution book">
              <a:extLst>
                <a:ext uri="{FF2B5EF4-FFF2-40B4-BE49-F238E27FC236}">
                  <a16:creationId xmlns:a16="http://schemas.microsoft.com/office/drawing/2014/main" id="{EA96BCE9-8F1C-0EC8-9311-DCF27628D919}"/>
                </a:ext>
              </a:extLst>
            </p:cNvPr>
            <p:cNvPicPr>
              <a:picLocks noChangeAspect="1" noChangeArrowheads="1"/>
            </p:cNvPicPr>
            <p:nvPr/>
          </p:nvPicPr>
          <p:blipFill rotWithShape="1">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t="23522" b="24552"/>
            <a:stretch/>
          </p:blipFill>
          <p:spPr bwMode="auto">
            <a:xfrm>
              <a:off x="763688" y="2891291"/>
              <a:ext cx="492111" cy="2555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0" descr="Helfende Franken gemeinn. GmbH auf werpflegtwie">
              <a:extLst>
                <a:ext uri="{FF2B5EF4-FFF2-40B4-BE49-F238E27FC236}">
                  <a16:creationId xmlns:a16="http://schemas.microsoft.com/office/drawing/2014/main" id="{BB11B158-6F68-1408-7533-254BC40EFD83}"/>
                </a:ext>
              </a:extLst>
            </p:cNvPr>
            <p:cNvPicPr>
              <a:picLocks noChangeAspect="1" noChangeArrowheads="1"/>
            </p:cNvPicPr>
            <p:nvPr/>
          </p:nvPicPr>
          <p:blipFill rotWithShape="1">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t="26157" b="26101"/>
            <a:stretch/>
          </p:blipFill>
          <p:spPr bwMode="auto">
            <a:xfrm>
              <a:off x="6425670" y="2434861"/>
              <a:ext cx="444969" cy="2124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2" descr="Social Security Board, Belize ~ Home">
              <a:extLst>
                <a:ext uri="{FF2B5EF4-FFF2-40B4-BE49-F238E27FC236}">
                  <a16:creationId xmlns:a16="http://schemas.microsoft.com/office/drawing/2014/main" id="{F1396026-461C-4226-65C7-72459E5C3F93}"/>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803877" y="2826189"/>
              <a:ext cx="427694" cy="33047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0" descr="d.velop | Software für digitales Dokumentenmanagement und Prozesse">
              <a:extLst>
                <a:ext uri="{FF2B5EF4-FFF2-40B4-BE49-F238E27FC236}">
                  <a16:creationId xmlns:a16="http://schemas.microsoft.com/office/drawing/2014/main" id="{2C9035C9-71C5-3B89-2F39-F34568A1F9C9}"/>
                </a:ext>
              </a:extLst>
            </p:cNvPr>
            <p:cNvPicPr>
              <a:picLocks noChangeAspect="1" noChangeArrowheads="1"/>
            </p:cNvPicPr>
            <p:nvPr/>
          </p:nvPicPr>
          <p:blipFill rotWithShape="1">
            <a:blip r:embed="rId53">
              <a:extLst>
                <a:ext uri="{28A0092B-C50C-407E-A947-70E740481C1C}">
                  <a14:useLocalDpi xmlns:a14="http://schemas.microsoft.com/office/drawing/2010/main" val="0"/>
                </a:ext>
              </a:extLst>
            </a:blip>
            <a:srcRect t="36364" b="34449"/>
            <a:stretch/>
          </p:blipFill>
          <p:spPr bwMode="auto">
            <a:xfrm>
              <a:off x="6111154" y="1673309"/>
              <a:ext cx="435917" cy="12723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3792CD7A-BB3D-98C7-07B7-59E6B2D13237}"/>
                </a:ext>
              </a:extLst>
            </p:cNvPr>
            <p:cNvPicPr>
              <a:picLocks noChangeAspect="1"/>
            </p:cNvPicPr>
            <p:nvPr/>
          </p:nvPicPr>
          <p:blipFill>
            <a:blip r:embed="rId54">
              <a:clrChange>
                <a:clrFrom>
                  <a:srgbClr val="FFFFFF"/>
                </a:clrFrom>
                <a:clrTo>
                  <a:srgbClr val="FFFFFF">
                    <a:alpha val="0"/>
                  </a:srgbClr>
                </a:clrTo>
              </a:clrChange>
            </a:blip>
            <a:stretch>
              <a:fillRect/>
            </a:stretch>
          </p:blipFill>
          <p:spPr>
            <a:xfrm>
              <a:off x="827810" y="3951938"/>
              <a:ext cx="424323" cy="424323"/>
            </a:xfrm>
            <a:prstGeom prst="rect">
              <a:avLst/>
            </a:prstGeom>
          </p:spPr>
        </p:pic>
        <p:pic>
          <p:nvPicPr>
            <p:cNvPr id="82" name="Picture 2" descr="Schweickert als Arbeitgeber: Gehalt, Karriere, Benefits">
              <a:extLst>
                <a:ext uri="{FF2B5EF4-FFF2-40B4-BE49-F238E27FC236}">
                  <a16:creationId xmlns:a16="http://schemas.microsoft.com/office/drawing/2014/main" id="{FA53ABF2-93FB-48EE-FD74-85B13954491E}"/>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616682" y="4094368"/>
              <a:ext cx="581938" cy="1394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Ihr Full-Service-Logistikdienstleister | NOSTA Group">
              <a:extLst>
                <a:ext uri="{FF2B5EF4-FFF2-40B4-BE49-F238E27FC236}">
                  <a16:creationId xmlns:a16="http://schemas.microsoft.com/office/drawing/2014/main" id="{B57A10F5-9407-3730-8051-DEADAFDA91E8}"/>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402960" y="4084711"/>
              <a:ext cx="526046" cy="1286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Für die Umwelt. Für die Menschen. - HPC AG">
              <a:extLst>
                <a:ext uri="{FF2B5EF4-FFF2-40B4-BE49-F238E27FC236}">
                  <a16:creationId xmlns:a16="http://schemas.microsoft.com/office/drawing/2014/main" id="{8E9AF024-43DD-4D36-C654-89CFEF6B4F84}"/>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243434" y="4072238"/>
              <a:ext cx="519826" cy="15355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Offshore Geotechnical Site Investigations &amp; Solutions | Geoquip Marine">
              <a:extLst>
                <a:ext uri="{FF2B5EF4-FFF2-40B4-BE49-F238E27FC236}">
                  <a16:creationId xmlns:a16="http://schemas.microsoft.com/office/drawing/2014/main" id="{0ECC6410-F4C4-3D85-1F11-6CD128F2B27D}"/>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20057" y="4305034"/>
              <a:ext cx="439829" cy="15943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2" descr="Pacific Rim Mechanical – A Mechanical Construction Firm Serving Southern  California">
              <a:extLst>
                <a:ext uri="{FF2B5EF4-FFF2-40B4-BE49-F238E27FC236}">
                  <a16:creationId xmlns:a16="http://schemas.microsoft.com/office/drawing/2014/main" id="{1E2C60B5-8AB9-6AC4-D528-DF97510A9D0B}"/>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574402" y="4331623"/>
              <a:ext cx="671809" cy="12261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213B072A-702D-A9B6-C0C4-62D397C42364}"/>
                </a:ext>
              </a:extLst>
            </p:cNvPr>
            <p:cNvPicPr>
              <a:picLocks noChangeAspect="1"/>
            </p:cNvPicPr>
            <p:nvPr/>
          </p:nvPicPr>
          <p:blipFill>
            <a:blip r:embed="rId60"/>
            <a:stretch>
              <a:fillRect/>
            </a:stretch>
          </p:blipFill>
          <p:spPr>
            <a:xfrm>
              <a:off x="2400152" y="4291960"/>
              <a:ext cx="521551" cy="159438"/>
            </a:xfrm>
            <a:prstGeom prst="rect">
              <a:avLst/>
            </a:prstGeom>
          </p:spPr>
        </p:pic>
        <p:pic>
          <p:nvPicPr>
            <p:cNvPr id="88" name="Picture 87">
              <a:extLst>
                <a:ext uri="{FF2B5EF4-FFF2-40B4-BE49-F238E27FC236}">
                  <a16:creationId xmlns:a16="http://schemas.microsoft.com/office/drawing/2014/main" id="{647A52DC-40DF-9B13-9870-DBF9132E7846}"/>
                </a:ext>
              </a:extLst>
            </p:cNvPr>
            <p:cNvPicPr>
              <a:picLocks noChangeAspect="1"/>
            </p:cNvPicPr>
            <p:nvPr/>
          </p:nvPicPr>
          <p:blipFill>
            <a:blip r:embed="rId61"/>
            <a:stretch>
              <a:fillRect/>
            </a:stretch>
          </p:blipFill>
          <p:spPr>
            <a:xfrm>
              <a:off x="4253578" y="3797905"/>
              <a:ext cx="986277" cy="82595"/>
            </a:xfrm>
            <a:prstGeom prst="rect">
              <a:avLst/>
            </a:prstGeom>
          </p:spPr>
        </p:pic>
        <p:pic>
          <p:nvPicPr>
            <p:cNvPr id="89" name="Picture 14" descr="c-LEcta bekommt Besuch vom Amt für Wirtschaftsförderung – SMILE - die  gründungsinitiative">
              <a:extLst>
                <a:ext uri="{FF2B5EF4-FFF2-40B4-BE49-F238E27FC236}">
                  <a16:creationId xmlns:a16="http://schemas.microsoft.com/office/drawing/2014/main" id="{64686A1E-A3E2-350C-7E13-715E91B5D733}"/>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197970" y="4272031"/>
              <a:ext cx="648305" cy="1924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6" descr="Fruitservice - Der starke Handelspartner für Obst, Gemüse und FMCG.">
              <a:extLst>
                <a:ext uri="{FF2B5EF4-FFF2-40B4-BE49-F238E27FC236}">
                  <a16:creationId xmlns:a16="http://schemas.microsoft.com/office/drawing/2014/main" id="{31FB8C1D-8867-5070-7C96-F633019CEEA8}"/>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6712181" y="3775654"/>
              <a:ext cx="550088" cy="10077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Mauritius Duty Free... - Mauritius Duty Free Paradise Co. Ltd">
              <a:extLst>
                <a:ext uri="{FF2B5EF4-FFF2-40B4-BE49-F238E27FC236}">
                  <a16:creationId xmlns:a16="http://schemas.microsoft.com/office/drawing/2014/main" id="{23E3A9C4-732E-70C5-737B-9025FE255305}"/>
                </a:ext>
              </a:extLst>
            </p:cNvPr>
            <p:cNvPicPr>
              <a:picLocks noChangeAspect="1" noChangeArrowheads="1"/>
            </p:cNvPicPr>
            <p:nvPr/>
          </p:nvPicPr>
          <p:blipFill>
            <a:blip r:embed="rId6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5464" y="4004115"/>
              <a:ext cx="558614" cy="41842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
              <a:extLst>
                <a:ext uri="{FF2B5EF4-FFF2-40B4-BE49-F238E27FC236}">
                  <a16:creationId xmlns:a16="http://schemas.microsoft.com/office/drawing/2014/main" id="{A16F89F8-A77A-BE98-9674-A4F16A5610F7}"/>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6928883" y="4166927"/>
              <a:ext cx="403115" cy="16937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a:extLst>
                <a:ext uri="{FF2B5EF4-FFF2-40B4-BE49-F238E27FC236}">
                  <a16:creationId xmlns:a16="http://schemas.microsoft.com/office/drawing/2014/main" id="{20649E8B-C9D5-C9DD-8819-BAA1B85D6944}"/>
                </a:ext>
              </a:extLst>
            </p:cNvPr>
            <p:cNvPicPr>
              <a:picLocks noChangeAspect="1" noChangeArrowheads="1"/>
            </p:cNvPicPr>
            <p:nvPr/>
          </p:nvPicPr>
          <p:blipFill rotWithShape="1">
            <a:blip r:embed="rId66">
              <a:extLst>
                <a:ext uri="{28A0092B-C50C-407E-A947-70E740481C1C}">
                  <a14:useLocalDpi xmlns:a14="http://schemas.microsoft.com/office/drawing/2010/main" val="0"/>
                </a:ext>
              </a:extLst>
            </a:blip>
            <a:srcRect r="41520" b="23389"/>
            <a:stretch/>
          </p:blipFill>
          <p:spPr bwMode="auto">
            <a:xfrm>
              <a:off x="3286212" y="2736005"/>
              <a:ext cx="585380" cy="1474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107">
            <a:extLst>
              <a:ext uri="{FF2B5EF4-FFF2-40B4-BE49-F238E27FC236}">
                <a16:creationId xmlns:a16="http://schemas.microsoft.com/office/drawing/2014/main" id="{4A900656-CDD4-5B7F-21A0-5F5775ABA1BF}"/>
              </a:ext>
            </a:extLst>
          </p:cNvPr>
          <p:cNvGrpSpPr/>
          <p:nvPr/>
        </p:nvGrpSpPr>
        <p:grpSpPr>
          <a:xfrm>
            <a:off x="7081118" y="1989629"/>
            <a:ext cx="1479234" cy="602119"/>
            <a:chOff x="485993" y="4329184"/>
            <a:chExt cx="2642825" cy="770261"/>
          </a:xfrm>
          <a:solidFill>
            <a:schemeClr val="bg1"/>
          </a:solidFill>
        </p:grpSpPr>
        <p:sp>
          <p:nvSpPr>
            <p:cNvPr id="103" name="Rectangle 48">
              <a:extLst>
                <a:ext uri="{FF2B5EF4-FFF2-40B4-BE49-F238E27FC236}">
                  <a16:creationId xmlns:a16="http://schemas.microsoft.com/office/drawing/2014/main" id="{8421CDB7-F7F2-A853-14E7-1486E691BAC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&gt;20</a:t>
              </a:r>
            </a:p>
          </p:txBody>
        </p:sp>
        <p:sp>
          <p:nvSpPr>
            <p:cNvPr id="104" name="TextBox 52">
              <a:extLst>
                <a:ext uri="{FF2B5EF4-FFF2-40B4-BE49-F238E27FC236}">
                  <a16:creationId xmlns:a16="http://schemas.microsoft.com/office/drawing/2014/main" id="{A051DE5E-2D19-BFC0-26BF-6FBB07E5E6A4}"/>
                </a:ext>
              </a:extLst>
            </p:cNvPr>
            <p:cNvSpPr txBox="1"/>
            <p:nvPr/>
          </p:nvSpPr>
          <p:spPr>
            <a:xfrm>
              <a:off x="485993" y="4823127"/>
              <a:ext cx="2642825"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Leads per fair-day</a:t>
              </a:r>
            </a:p>
          </p:txBody>
        </p:sp>
      </p:grpSp>
      <p:grpSp>
        <p:nvGrpSpPr>
          <p:cNvPr id="108" name="Group 1113">
            <a:extLst>
              <a:ext uri="{FF2B5EF4-FFF2-40B4-BE49-F238E27FC236}">
                <a16:creationId xmlns:a16="http://schemas.microsoft.com/office/drawing/2014/main" id="{4D9F02F6-3B73-7AE4-CAA1-496FF0D8EAEB}"/>
              </a:ext>
            </a:extLst>
          </p:cNvPr>
          <p:cNvGrpSpPr/>
          <p:nvPr/>
        </p:nvGrpSpPr>
        <p:grpSpPr>
          <a:xfrm>
            <a:off x="7081119" y="947635"/>
            <a:ext cx="1479232" cy="599302"/>
            <a:chOff x="485995" y="4329184"/>
            <a:chExt cx="2642821" cy="766657"/>
          </a:xfrm>
          <a:solidFill>
            <a:schemeClr val="bg1"/>
          </a:solidFill>
        </p:grpSpPr>
        <p:sp>
          <p:nvSpPr>
            <p:cNvPr id="109" name="Rectangle 48">
              <a:extLst>
                <a:ext uri="{FF2B5EF4-FFF2-40B4-BE49-F238E27FC236}">
                  <a16:creationId xmlns:a16="http://schemas.microsoft.com/office/drawing/2014/main" id="{19063DD3-8EEF-80F9-1B8E-C39FDE4B865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&lt;100€</a:t>
              </a:r>
            </a:p>
          </p:txBody>
        </p:sp>
        <p:sp>
          <p:nvSpPr>
            <p:cNvPr id="110" name="TextBox 52">
              <a:extLst>
                <a:ext uri="{FF2B5EF4-FFF2-40B4-BE49-F238E27FC236}">
                  <a16:creationId xmlns:a16="http://schemas.microsoft.com/office/drawing/2014/main" id="{039F4938-F0B2-802F-B3C3-10E89AB119F3}"/>
                </a:ext>
              </a:extLst>
            </p:cNvPr>
            <p:cNvSpPr txBox="1"/>
            <p:nvPr/>
          </p:nvSpPr>
          <p:spPr>
            <a:xfrm>
              <a:off x="498616" y="4819523"/>
              <a:ext cx="2630200"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Sales accepted lead</a:t>
              </a:r>
              <a:endParaRPr lang="en-GB" sz="1100" spc="-10">
                <a:solidFill>
                  <a:srgbClr val="2A3139"/>
                </a:solidFill>
                <a:latin typeface="Helvetica" panose="020B0604020202020204" pitchFamily="34" charset="0"/>
                <a:cs typeface="Helvetica" panose="020B0604020202020204" pitchFamily="34" charset="0"/>
              </a:endParaRPr>
            </a:p>
          </p:txBody>
        </p:sp>
      </p:grpSp>
      <p:pic>
        <p:nvPicPr>
          <p:cNvPr id="112" name="Picture 4">
            <a:extLst>
              <a:ext uri="{FF2B5EF4-FFF2-40B4-BE49-F238E27FC236}">
                <a16:creationId xmlns:a16="http://schemas.microsoft.com/office/drawing/2014/main" id="{5418AFB3-C824-E7D3-8125-8809704077B3}"/>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29544" y="5190694"/>
            <a:ext cx="455167" cy="45516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a:extLst>
              <a:ext uri="{FF2B5EF4-FFF2-40B4-BE49-F238E27FC236}">
                <a16:creationId xmlns:a16="http://schemas.microsoft.com/office/drawing/2014/main" id="{9DD7DEBC-2CD7-0F79-3766-DCF04E8F2449}"/>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643376" y="5176285"/>
            <a:ext cx="452965" cy="452965"/>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113">
            <a:extLst>
              <a:ext uri="{FF2B5EF4-FFF2-40B4-BE49-F238E27FC236}">
                <a16:creationId xmlns:a16="http://schemas.microsoft.com/office/drawing/2014/main" id="{3E14C29E-4E01-0B7E-E088-681295198D1A}"/>
              </a:ext>
            </a:extLst>
          </p:cNvPr>
          <p:cNvSpPr/>
          <p:nvPr/>
        </p:nvSpPr>
        <p:spPr>
          <a:xfrm>
            <a:off x="249328" y="4876018"/>
            <a:ext cx="3297005" cy="762235"/>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5" name="Rectangle 114">
            <a:extLst>
              <a:ext uri="{FF2B5EF4-FFF2-40B4-BE49-F238E27FC236}">
                <a16:creationId xmlns:a16="http://schemas.microsoft.com/office/drawing/2014/main" id="{C9F36CD0-FBD0-633D-59E2-C65B8B4FD2E6}"/>
              </a:ext>
            </a:extLst>
          </p:cNvPr>
          <p:cNvSpPr/>
          <p:nvPr/>
        </p:nvSpPr>
        <p:spPr>
          <a:xfrm>
            <a:off x="249328" y="4869714"/>
            <a:ext cx="3303554"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Latest enterprise wins via fairs</a:t>
            </a:r>
          </a:p>
        </p:txBody>
      </p:sp>
      <p:grpSp>
        <p:nvGrpSpPr>
          <p:cNvPr id="116" name="Group 1104">
            <a:extLst>
              <a:ext uri="{FF2B5EF4-FFF2-40B4-BE49-F238E27FC236}">
                <a16:creationId xmlns:a16="http://schemas.microsoft.com/office/drawing/2014/main" id="{0D7C72B1-2D05-03D0-8879-E4B54F91FF09}"/>
              </a:ext>
            </a:extLst>
          </p:cNvPr>
          <p:cNvGrpSpPr/>
          <p:nvPr/>
        </p:nvGrpSpPr>
        <p:grpSpPr>
          <a:xfrm>
            <a:off x="3715385" y="4877789"/>
            <a:ext cx="3278622" cy="762234"/>
            <a:chOff x="485995" y="4329184"/>
            <a:chExt cx="2642821" cy="766657"/>
          </a:xfrm>
          <a:solidFill>
            <a:schemeClr val="bg1"/>
          </a:solidFill>
        </p:grpSpPr>
        <p:sp>
          <p:nvSpPr>
            <p:cNvPr id="117" name="Rectangle 48">
              <a:extLst>
                <a:ext uri="{FF2B5EF4-FFF2-40B4-BE49-F238E27FC236}">
                  <a16:creationId xmlns:a16="http://schemas.microsoft.com/office/drawing/2014/main" id="{BDCAE965-668A-2D34-2092-F13CA0644101}"/>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52000" rtlCol="0" anchor="ctr"/>
            <a:lstStyle/>
            <a:p>
              <a:pPr algn="ctr"/>
              <a:r>
                <a:rPr lang="en-US" sz="2400" b="1">
                  <a:solidFill>
                    <a:srgbClr val="00A500"/>
                  </a:solidFill>
                  <a:latin typeface="Helvetica" panose="020B0604020202020204" pitchFamily="34" charset="0"/>
                  <a:cs typeface="Helvetica" panose="020B0604020202020204" pitchFamily="34" charset="0"/>
                </a:rPr>
                <a:t>200.000+</a:t>
              </a:r>
            </a:p>
          </p:txBody>
        </p:sp>
        <p:sp>
          <p:nvSpPr>
            <p:cNvPr id="118" name="TextBox 52">
              <a:extLst>
                <a:ext uri="{FF2B5EF4-FFF2-40B4-BE49-F238E27FC236}">
                  <a16:creationId xmlns:a16="http://schemas.microsoft.com/office/drawing/2014/main" id="{F80994E5-C4D2-E7EC-FE01-A5AB1A5689FC}"/>
                </a:ext>
              </a:extLst>
            </p:cNvPr>
            <p:cNvSpPr txBox="1"/>
            <p:nvPr/>
          </p:nvSpPr>
          <p:spPr>
            <a:xfrm>
              <a:off x="485995" y="4819523"/>
              <a:ext cx="2642821"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Revenue after 12 month</a:t>
              </a:r>
            </a:p>
          </p:txBody>
        </p:sp>
      </p:grpSp>
      <p:pic>
        <p:nvPicPr>
          <p:cNvPr id="119" name="Picture 2" descr="Porsche – Wikipedia">
            <a:extLst>
              <a:ext uri="{FF2B5EF4-FFF2-40B4-BE49-F238E27FC236}">
                <a16:creationId xmlns:a16="http://schemas.microsoft.com/office/drawing/2014/main" id="{A3B8F19A-346E-F018-6FED-FF2719AA10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301574" y="5200855"/>
            <a:ext cx="719084" cy="38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9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7F5957BF-CE5E-5B93-4018-4C0F74AF5D99}"/>
              </a:ext>
            </a:extLst>
          </p:cNvPr>
          <p:cNvPicPr>
            <a:picLocks noGrp="1" noChangeAspect="1"/>
          </p:cNvPicPr>
          <p:nvPr>
            <p:ph type="pic" sz="quarter" idx="16"/>
          </p:nvPr>
        </p:nvPicPr>
        <p:blipFill>
          <a:blip r:embed="rId2"/>
          <a:srcRect t="3723" b="3723"/>
          <a:stretch/>
        </p:blipFill>
        <p:spPr/>
      </p:pic>
      <p:sp>
        <p:nvSpPr>
          <p:cNvPr id="4" name="Title 3">
            <a:extLst>
              <a:ext uri="{FF2B5EF4-FFF2-40B4-BE49-F238E27FC236}">
                <a16:creationId xmlns:a16="http://schemas.microsoft.com/office/drawing/2014/main" id="{EE8A7C29-02E0-F41D-2AC2-EFAAF4D70887}"/>
              </a:ext>
            </a:extLst>
          </p:cNvPr>
          <p:cNvSpPr>
            <a:spLocks noGrp="1"/>
          </p:cNvSpPr>
          <p:nvPr>
            <p:ph type="ctrTitle"/>
          </p:nvPr>
        </p:nvSpPr>
        <p:spPr>
          <a:xfrm>
            <a:off x="252000" y="143010"/>
            <a:ext cx="3600000" cy="993706"/>
          </a:xfrm>
        </p:spPr>
        <p:txBody>
          <a:bodyPr/>
          <a:lstStyle/>
          <a:p>
            <a:r>
              <a:rPr lang="en-US"/>
              <a:t>Sponsor Package Benefits include</a:t>
            </a:r>
            <a:endParaRPr lang="en-DE"/>
          </a:p>
        </p:txBody>
      </p:sp>
      <p:sp>
        <p:nvSpPr>
          <p:cNvPr id="5" name="Subtitle 4">
            <a:extLst>
              <a:ext uri="{FF2B5EF4-FFF2-40B4-BE49-F238E27FC236}">
                <a16:creationId xmlns:a16="http://schemas.microsoft.com/office/drawing/2014/main" id="{0403129A-74F3-9A71-2A9A-29EE65D5B81A}"/>
              </a:ext>
            </a:extLst>
          </p:cNvPr>
          <p:cNvSpPr>
            <a:spLocks noGrp="1"/>
          </p:cNvSpPr>
          <p:nvPr>
            <p:ph type="subTitle" idx="1"/>
          </p:nvPr>
        </p:nvSpPr>
        <p:spPr>
          <a:xfrm>
            <a:off x="252000" y="1136716"/>
            <a:ext cx="3600000" cy="412009"/>
          </a:xfrm>
        </p:spPr>
        <p:txBody>
          <a:bodyPr/>
          <a:lstStyle/>
          <a:p>
            <a:endParaRPr lang="en-DE"/>
          </a:p>
        </p:txBody>
      </p:sp>
      <p:sp>
        <p:nvSpPr>
          <p:cNvPr id="6" name="Content Placeholder 5">
            <a:extLst>
              <a:ext uri="{FF2B5EF4-FFF2-40B4-BE49-F238E27FC236}">
                <a16:creationId xmlns:a16="http://schemas.microsoft.com/office/drawing/2014/main" id="{B350C3D5-F3B3-C5A2-1DB3-9636B6A9A1AD}"/>
              </a:ext>
            </a:extLst>
          </p:cNvPr>
          <p:cNvSpPr>
            <a:spLocks noGrp="1"/>
          </p:cNvSpPr>
          <p:nvPr>
            <p:ph idx="10"/>
          </p:nvPr>
        </p:nvSpPr>
        <p:spPr>
          <a:xfrm>
            <a:off x="149766" y="1980440"/>
            <a:ext cx="1371786" cy="3304202"/>
          </a:xfrm>
        </p:spPr>
        <p:txBody>
          <a:bodyPr tIns="432000"/>
          <a:lstStyle/>
          <a:p>
            <a:pPr marL="171450" indent="-171450">
              <a:buFont typeface="Wingdings" panose="05000000000000000000" pitchFamily="2" charset="2"/>
              <a:buChar char="ü"/>
            </a:pPr>
            <a:r>
              <a:rPr lang="en-US" sz="1050"/>
              <a:t>Free participation in trade fair trainings</a:t>
            </a:r>
          </a:p>
          <a:p>
            <a:pPr marL="171450" indent="-171450">
              <a:buFont typeface="Wingdings" panose="05000000000000000000" pitchFamily="2" charset="2"/>
              <a:buChar char="ü"/>
            </a:pPr>
            <a:r>
              <a:rPr lang="en-US" sz="1050"/>
              <a:t>Fair training material</a:t>
            </a:r>
          </a:p>
          <a:p>
            <a:pPr marL="171450" indent="-171450">
              <a:buFont typeface="Wingdings" panose="05000000000000000000" pitchFamily="2" charset="2"/>
              <a:buChar char="ü"/>
            </a:pPr>
            <a:r>
              <a:rPr lang="en-US" sz="1050"/>
              <a:t>Coaching if your first exhibition</a:t>
            </a:r>
          </a:p>
          <a:p>
            <a:pPr marL="171450" indent="-171450">
              <a:buFont typeface="Wingdings" panose="05000000000000000000" pitchFamily="2" charset="2"/>
              <a:buChar char="ü"/>
            </a:pPr>
            <a:endParaRPr lang="en-DE" sz="1050"/>
          </a:p>
        </p:txBody>
      </p:sp>
      <p:sp>
        <p:nvSpPr>
          <p:cNvPr id="7" name="Text Placeholder 6">
            <a:extLst>
              <a:ext uri="{FF2B5EF4-FFF2-40B4-BE49-F238E27FC236}">
                <a16:creationId xmlns:a16="http://schemas.microsoft.com/office/drawing/2014/main" id="{FC954519-9DF7-5002-AF4C-BC962FCF1977}"/>
              </a:ext>
            </a:extLst>
          </p:cNvPr>
          <p:cNvSpPr>
            <a:spLocks noGrp="1"/>
          </p:cNvSpPr>
          <p:nvPr>
            <p:ph type="body" sz="quarter" idx="13"/>
          </p:nvPr>
        </p:nvSpPr>
        <p:spPr>
          <a:xfrm>
            <a:off x="156093" y="1973884"/>
            <a:ext cx="1365459" cy="360000"/>
          </a:xfrm>
          <a:solidFill>
            <a:schemeClr val="accent1">
              <a:lumMod val="40000"/>
              <a:lumOff val="60000"/>
            </a:schemeClr>
          </a:solidFill>
          <a:ln>
            <a:noFill/>
          </a:ln>
        </p:spPr>
        <p:txBody>
          <a:bodyPr/>
          <a:lstStyle/>
          <a:p>
            <a:r>
              <a:rPr lang="en-US"/>
              <a:t>Preparation</a:t>
            </a:r>
            <a:endParaRPr lang="en-DE"/>
          </a:p>
        </p:txBody>
      </p:sp>
      <p:sp>
        <p:nvSpPr>
          <p:cNvPr id="9" name="Content Placeholder 8">
            <a:extLst>
              <a:ext uri="{FF2B5EF4-FFF2-40B4-BE49-F238E27FC236}">
                <a16:creationId xmlns:a16="http://schemas.microsoft.com/office/drawing/2014/main" id="{AEED71E6-2526-23C0-CDFB-F53DFB827AD3}"/>
              </a:ext>
            </a:extLst>
          </p:cNvPr>
          <p:cNvSpPr>
            <a:spLocks noGrp="1"/>
          </p:cNvSpPr>
          <p:nvPr>
            <p:ph idx="17"/>
          </p:nvPr>
        </p:nvSpPr>
        <p:spPr>
          <a:xfrm>
            <a:off x="1927351" y="1984595"/>
            <a:ext cx="1371786" cy="3304202"/>
          </a:xfrm>
        </p:spPr>
        <p:txBody>
          <a:bodyPr tIns="432000"/>
          <a:lstStyle/>
          <a:p>
            <a:pPr marL="171450" indent="-171450">
              <a:buFont typeface="Wingdings" panose="05000000000000000000" pitchFamily="2" charset="2"/>
              <a:buChar char="ü"/>
            </a:pPr>
            <a:r>
              <a:rPr lang="en-US" sz="1050"/>
              <a:t>10 posts on LinkedIn, Facebook and regional channels</a:t>
            </a:r>
          </a:p>
          <a:p>
            <a:pPr marL="171450" indent="-171450">
              <a:buFont typeface="Wingdings" panose="05000000000000000000" pitchFamily="2" charset="2"/>
              <a:buChar char="ü"/>
            </a:pPr>
            <a:r>
              <a:rPr lang="en-US" sz="1050"/>
              <a:t>Introduction to the other partners</a:t>
            </a:r>
          </a:p>
          <a:p>
            <a:pPr marL="171450" indent="-171450">
              <a:buFont typeface="Wingdings" panose="05000000000000000000" pitchFamily="2" charset="2"/>
              <a:buChar char="ü"/>
            </a:pPr>
            <a:r>
              <a:rPr lang="en-US" sz="1050"/>
              <a:t>6 nurturing E-Mails to prospects</a:t>
            </a:r>
          </a:p>
          <a:p>
            <a:pPr marL="171450" indent="-171450">
              <a:buFont typeface="Wingdings" panose="05000000000000000000" pitchFamily="2" charset="2"/>
              <a:buChar char="ü"/>
            </a:pPr>
            <a:r>
              <a:rPr lang="en-US" sz="1050"/>
              <a:t>Logo, Name and your company profile on the Websites</a:t>
            </a:r>
          </a:p>
          <a:p>
            <a:pPr marL="171450" indent="-171450">
              <a:buFont typeface="Wingdings" panose="05000000000000000000" pitchFamily="2" charset="2"/>
              <a:buChar char="ü"/>
            </a:pPr>
            <a:r>
              <a:rPr kumimoji="0" lang="en-US" sz="105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Digital Marketing Package for Social Media</a:t>
            </a:r>
            <a:endParaRPr lang="en-DE" sz="1050"/>
          </a:p>
        </p:txBody>
      </p:sp>
      <p:sp>
        <p:nvSpPr>
          <p:cNvPr id="10" name="Text Placeholder 9">
            <a:extLst>
              <a:ext uri="{FF2B5EF4-FFF2-40B4-BE49-F238E27FC236}">
                <a16:creationId xmlns:a16="http://schemas.microsoft.com/office/drawing/2014/main" id="{DEE1954E-DF94-E9D8-45B2-F5F12D1934BC}"/>
              </a:ext>
            </a:extLst>
          </p:cNvPr>
          <p:cNvSpPr>
            <a:spLocks noGrp="1"/>
          </p:cNvSpPr>
          <p:nvPr>
            <p:ph type="body" sz="quarter" idx="18"/>
          </p:nvPr>
        </p:nvSpPr>
        <p:spPr>
          <a:xfrm>
            <a:off x="1928852" y="1966018"/>
            <a:ext cx="1365459" cy="360000"/>
          </a:xfrm>
          <a:solidFill>
            <a:schemeClr val="accent3"/>
          </a:solidFill>
          <a:ln>
            <a:noFill/>
          </a:ln>
        </p:spPr>
        <p:txBody>
          <a:bodyPr/>
          <a:lstStyle/>
          <a:p>
            <a:r>
              <a:rPr lang="en-US"/>
              <a:t>Social Media</a:t>
            </a:r>
            <a:endParaRPr lang="en-DE"/>
          </a:p>
        </p:txBody>
      </p:sp>
      <p:sp>
        <p:nvSpPr>
          <p:cNvPr id="11" name="Content Placeholder 10">
            <a:extLst>
              <a:ext uri="{FF2B5EF4-FFF2-40B4-BE49-F238E27FC236}">
                <a16:creationId xmlns:a16="http://schemas.microsoft.com/office/drawing/2014/main" id="{AEC45286-BE1C-EA35-5506-17136365AC22}"/>
              </a:ext>
            </a:extLst>
          </p:cNvPr>
          <p:cNvSpPr>
            <a:spLocks noGrp="1"/>
          </p:cNvSpPr>
          <p:nvPr>
            <p:ph idx="19"/>
          </p:nvPr>
        </p:nvSpPr>
        <p:spPr>
          <a:xfrm>
            <a:off x="3704936" y="1980440"/>
            <a:ext cx="1371786" cy="3304202"/>
          </a:xfrm>
        </p:spPr>
        <p:txBody>
          <a:bodyPr tIns="432000"/>
          <a:lstStyle/>
          <a:p>
            <a:pPr marL="171450" indent="-171450">
              <a:buFont typeface="Wingdings" panose="05000000000000000000" pitchFamily="2" charset="2"/>
              <a:buChar char="ü"/>
            </a:pPr>
            <a:r>
              <a:rPr lang="en-US" sz="1050"/>
              <a:t>Conference access full pass</a:t>
            </a:r>
          </a:p>
          <a:p>
            <a:pPr marL="171450" indent="-171450">
              <a:buFont typeface="Wingdings" panose="05000000000000000000" pitchFamily="2" charset="2"/>
              <a:buChar char="ü"/>
            </a:pPr>
            <a:r>
              <a:rPr lang="en-US" sz="1050"/>
              <a:t>WLAN Access</a:t>
            </a:r>
            <a:endParaRPr lang="en-DE" sz="1050"/>
          </a:p>
        </p:txBody>
      </p:sp>
      <p:sp>
        <p:nvSpPr>
          <p:cNvPr id="12" name="Text Placeholder 11">
            <a:extLst>
              <a:ext uri="{FF2B5EF4-FFF2-40B4-BE49-F238E27FC236}">
                <a16:creationId xmlns:a16="http://schemas.microsoft.com/office/drawing/2014/main" id="{807E43B9-60CF-64D2-83D3-8D3FD028C829}"/>
              </a:ext>
            </a:extLst>
          </p:cNvPr>
          <p:cNvSpPr>
            <a:spLocks noGrp="1"/>
          </p:cNvSpPr>
          <p:nvPr>
            <p:ph type="body" sz="quarter" idx="20"/>
          </p:nvPr>
        </p:nvSpPr>
        <p:spPr>
          <a:xfrm>
            <a:off x="3694669" y="1980439"/>
            <a:ext cx="1382053" cy="360000"/>
          </a:xfrm>
          <a:solidFill>
            <a:schemeClr val="accent6"/>
          </a:solidFill>
          <a:ln>
            <a:noFill/>
          </a:ln>
        </p:spPr>
        <p:txBody>
          <a:bodyPr/>
          <a:lstStyle/>
          <a:p>
            <a:r>
              <a:rPr lang="en-US"/>
              <a:t>Access</a:t>
            </a:r>
            <a:endParaRPr lang="en-DE"/>
          </a:p>
        </p:txBody>
      </p:sp>
      <p:sp>
        <p:nvSpPr>
          <p:cNvPr id="13" name="Content Placeholder 12">
            <a:extLst>
              <a:ext uri="{FF2B5EF4-FFF2-40B4-BE49-F238E27FC236}">
                <a16:creationId xmlns:a16="http://schemas.microsoft.com/office/drawing/2014/main" id="{03371549-198B-ECE1-C9D9-E054405D240F}"/>
              </a:ext>
            </a:extLst>
          </p:cNvPr>
          <p:cNvSpPr>
            <a:spLocks noGrp="1"/>
          </p:cNvSpPr>
          <p:nvPr>
            <p:ph idx="21"/>
          </p:nvPr>
        </p:nvSpPr>
        <p:spPr>
          <a:xfrm>
            <a:off x="5482521" y="1986995"/>
            <a:ext cx="1371786" cy="3304202"/>
          </a:xfrm>
        </p:spPr>
        <p:txBody>
          <a:bodyPr tIns="432000"/>
          <a:lstStyle/>
          <a:p>
            <a:pPr marL="171450" indent="-171450">
              <a:buFont typeface="Wingdings" panose="05000000000000000000" pitchFamily="2" charset="2"/>
              <a:buChar char="ü"/>
            </a:pPr>
            <a:r>
              <a:rPr lang="en-US" sz="1050"/>
              <a:t>Your dedicated counter</a:t>
            </a:r>
          </a:p>
          <a:p>
            <a:pPr marL="171450" indent="-171450">
              <a:buFont typeface="Wingdings" panose="05000000000000000000" pitchFamily="2" charset="2"/>
              <a:buChar char="ü"/>
            </a:pPr>
            <a:r>
              <a:rPr lang="en-US" sz="1050"/>
              <a:t>Advertising material</a:t>
            </a:r>
          </a:p>
          <a:p>
            <a:pPr marL="171450" indent="-171450">
              <a:buFont typeface="Wingdings" panose="05000000000000000000" pitchFamily="2" charset="2"/>
              <a:buChar char="ü"/>
            </a:pPr>
            <a:r>
              <a:rPr lang="en-US" sz="1050"/>
              <a:t>Shared Hubdrive Senior Consultant</a:t>
            </a:r>
          </a:p>
          <a:p>
            <a:pPr marL="171450" indent="-171450">
              <a:buFont typeface="Wingdings" panose="05000000000000000000" pitchFamily="2" charset="2"/>
              <a:buChar char="ü"/>
            </a:pPr>
            <a:r>
              <a:rPr lang="en-US" sz="1050"/>
              <a:t>Dedicated Hubdrive Sales Consultant</a:t>
            </a:r>
            <a:endParaRPr lang="en-DE" sz="1050"/>
          </a:p>
        </p:txBody>
      </p:sp>
      <p:sp>
        <p:nvSpPr>
          <p:cNvPr id="14" name="Text Placeholder 13">
            <a:extLst>
              <a:ext uri="{FF2B5EF4-FFF2-40B4-BE49-F238E27FC236}">
                <a16:creationId xmlns:a16="http://schemas.microsoft.com/office/drawing/2014/main" id="{5A1FA490-C688-801A-C37B-30C75A2838A4}"/>
              </a:ext>
            </a:extLst>
          </p:cNvPr>
          <p:cNvSpPr>
            <a:spLocks noGrp="1"/>
          </p:cNvSpPr>
          <p:nvPr>
            <p:ph type="body" sz="quarter" idx="22"/>
          </p:nvPr>
        </p:nvSpPr>
        <p:spPr>
          <a:xfrm>
            <a:off x="5487346" y="1980439"/>
            <a:ext cx="1382053" cy="360000"/>
          </a:xfrm>
          <a:ln>
            <a:noFill/>
          </a:ln>
        </p:spPr>
        <p:txBody>
          <a:bodyPr/>
          <a:lstStyle/>
          <a:p>
            <a:r>
              <a:rPr lang="en-US"/>
              <a:t>Booth</a:t>
            </a:r>
            <a:endParaRPr lang="en-DE"/>
          </a:p>
        </p:txBody>
      </p:sp>
      <p:sp>
        <p:nvSpPr>
          <p:cNvPr id="15" name="Content Placeholder 14">
            <a:extLst>
              <a:ext uri="{FF2B5EF4-FFF2-40B4-BE49-F238E27FC236}">
                <a16:creationId xmlns:a16="http://schemas.microsoft.com/office/drawing/2014/main" id="{FCF59D57-5558-BF20-9461-E43DF0CF8536}"/>
              </a:ext>
            </a:extLst>
          </p:cNvPr>
          <p:cNvSpPr>
            <a:spLocks noGrp="1"/>
          </p:cNvSpPr>
          <p:nvPr>
            <p:ph idx="23"/>
          </p:nvPr>
        </p:nvSpPr>
        <p:spPr>
          <a:xfrm>
            <a:off x="7260105" y="1986556"/>
            <a:ext cx="1371786" cy="3304202"/>
          </a:xfrm>
        </p:spPr>
        <p:txBody>
          <a:bodyPr tIns="432000"/>
          <a:lstStyle/>
          <a:p>
            <a:pPr marL="171450" indent="-171450">
              <a:buFont typeface="Wingdings" panose="05000000000000000000" pitchFamily="2" charset="2"/>
              <a:buChar char="ü"/>
            </a:pPr>
            <a:r>
              <a:rPr lang="en-US" sz="1050"/>
              <a:t>Lead capture</a:t>
            </a:r>
          </a:p>
          <a:p>
            <a:pPr marL="171450" indent="-171450">
              <a:buFont typeface="Wingdings" panose="05000000000000000000" pitchFamily="2" charset="2"/>
              <a:buChar char="ü"/>
            </a:pPr>
            <a:r>
              <a:rPr lang="en-US" sz="1050"/>
              <a:t>Lead enrichment</a:t>
            </a:r>
          </a:p>
          <a:p>
            <a:pPr marL="171450" indent="-171450">
              <a:buFont typeface="Wingdings" panose="05000000000000000000" pitchFamily="2" charset="2"/>
              <a:buChar char="ü"/>
            </a:pPr>
            <a:r>
              <a:rPr lang="en-US" sz="1050"/>
              <a:t>Lead nurturing</a:t>
            </a:r>
          </a:p>
          <a:p>
            <a:pPr marL="171450" indent="-171450">
              <a:buFont typeface="Wingdings" panose="05000000000000000000" pitchFamily="2" charset="2"/>
              <a:buChar char="ü"/>
            </a:pPr>
            <a:r>
              <a:rPr lang="en-US" sz="1050"/>
              <a:t>Lead share via CSV</a:t>
            </a:r>
          </a:p>
          <a:p>
            <a:pPr marL="171450" indent="-171450">
              <a:buFont typeface="Wingdings" panose="05000000000000000000" pitchFamily="2" charset="2"/>
              <a:buChar char="ü"/>
            </a:pPr>
            <a:r>
              <a:rPr lang="en-US" sz="1050"/>
              <a:t>Lead conversion </a:t>
            </a:r>
          </a:p>
          <a:p>
            <a:pPr marL="171450" indent="-171450">
              <a:buFont typeface="Wingdings" panose="05000000000000000000" pitchFamily="2" charset="2"/>
              <a:buChar char="ü"/>
            </a:pPr>
            <a:r>
              <a:rPr lang="en-US" sz="1050"/>
              <a:t>Co-sell support</a:t>
            </a:r>
            <a:endParaRPr lang="en-DE" sz="1050"/>
          </a:p>
        </p:txBody>
      </p:sp>
      <p:sp>
        <p:nvSpPr>
          <p:cNvPr id="16" name="Text Placeholder 15">
            <a:extLst>
              <a:ext uri="{FF2B5EF4-FFF2-40B4-BE49-F238E27FC236}">
                <a16:creationId xmlns:a16="http://schemas.microsoft.com/office/drawing/2014/main" id="{7BFD5A1C-2139-550F-9C51-ED341952173A}"/>
              </a:ext>
            </a:extLst>
          </p:cNvPr>
          <p:cNvSpPr>
            <a:spLocks noGrp="1"/>
          </p:cNvSpPr>
          <p:nvPr>
            <p:ph type="body" sz="quarter" idx="24"/>
          </p:nvPr>
        </p:nvSpPr>
        <p:spPr>
          <a:xfrm>
            <a:off x="7254972" y="1973884"/>
            <a:ext cx="1376919" cy="360000"/>
          </a:xfrm>
          <a:solidFill>
            <a:schemeClr val="accent2"/>
          </a:solidFill>
          <a:ln>
            <a:noFill/>
          </a:ln>
        </p:spPr>
        <p:txBody>
          <a:bodyPr/>
          <a:lstStyle/>
          <a:p>
            <a:r>
              <a:rPr lang="en-US"/>
              <a:t>Follow up</a:t>
            </a:r>
            <a:endParaRPr lang="en-DE"/>
          </a:p>
        </p:txBody>
      </p:sp>
    </p:spTree>
    <p:extLst>
      <p:ext uri="{BB962C8B-B14F-4D97-AF65-F5344CB8AC3E}">
        <p14:creationId xmlns:p14="http://schemas.microsoft.com/office/powerpoint/2010/main" val="264077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3979B41-88EE-21B4-80CC-3F5D82B81E0A}"/>
              </a:ext>
            </a:extLst>
          </p:cNvPr>
          <p:cNvSpPr>
            <a:spLocks noGrp="1"/>
          </p:cNvSpPr>
          <p:nvPr>
            <p:ph type="title"/>
          </p:nvPr>
        </p:nvSpPr>
        <p:spPr/>
        <p:txBody>
          <a:bodyPr/>
          <a:lstStyle/>
          <a:p>
            <a:r>
              <a:rPr lang="en-US"/>
              <a:t>Advantages</a:t>
            </a:r>
            <a:endParaRPr lang="en-DE"/>
          </a:p>
        </p:txBody>
      </p:sp>
      <p:graphicFrame>
        <p:nvGraphicFramePr>
          <p:cNvPr id="5" name="Content Placeholder 1">
            <a:extLst>
              <a:ext uri="{FF2B5EF4-FFF2-40B4-BE49-F238E27FC236}">
                <a16:creationId xmlns:a16="http://schemas.microsoft.com/office/drawing/2014/main" id="{0FF346C3-8A88-9297-578B-02A46AAE34B7}"/>
              </a:ext>
            </a:extLst>
          </p:cNvPr>
          <p:cNvGraphicFramePr>
            <a:graphicFrameLocks/>
          </p:cNvGraphicFramePr>
          <p:nvPr>
            <p:extLst>
              <p:ext uri="{D42A27DB-BD31-4B8C-83A1-F6EECF244321}">
                <p14:modId xmlns:p14="http://schemas.microsoft.com/office/powerpoint/2010/main" val="1098486060"/>
              </p:ext>
            </p:extLst>
          </p:nvPr>
        </p:nvGraphicFramePr>
        <p:xfrm>
          <a:off x="252413" y="795130"/>
          <a:ext cx="8639175" cy="424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Chat outline">
            <a:extLst>
              <a:ext uri="{FF2B5EF4-FFF2-40B4-BE49-F238E27FC236}">
                <a16:creationId xmlns:a16="http://schemas.microsoft.com/office/drawing/2014/main" id="{04EAD04F-574D-B501-02AC-305489F02A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8625" y="1240733"/>
            <a:ext cx="1028701" cy="1028701"/>
          </a:xfrm>
          <a:prstGeom prst="rect">
            <a:avLst/>
          </a:prstGeom>
        </p:spPr>
      </p:pic>
      <p:pic>
        <p:nvPicPr>
          <p:cNvPr id="7" name="Graphic 6" descr="Handshake outline">
            <a:extLst>
              <a:ext uri="{FF2B5EF4-FFF2-40B4-BE49-F238E27FC236}">
                <a16:creationId xmlns:a16="http://schemas.microsoft.com/office/drawing/2014/main" id="{107FC403-5FBD-2B56-55D5-326742F33E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45294" y="1240732"/>
            <a:ext cx="1028701" cy="1028701"/>
          </a:xfrm>
          <a:prstGeom prst="rect">
            <a:avLst/>
          </a:prstGeom>
        </p:spPr>
      </p:pic>
      <p:pic>
        <p:nvPicPr>
          <p:cNvPr id="8" name="Graphic 7" descr="Cycle with people outline">
            <a:extLst>
              <a:ext uri="{FF2B5EF4-FFF2-40B4-BE49-F238E27FC236}">
                <a16:creationId xmlns:a16="http://schemas.microsoft.com/office/drawing/2014/main" id="{EA65440B-137D-D2CD-0433-B74C0AD2B3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145984" y="1240732"/>
            <a:ext cx="1028701" cy="1028701"/>
          </a:xfrm>
          <a:prstGeom prst="rect">
            <a:avLst/>
          </a:prstGeom>
        </p:spPr>
      </p:pic>
      <p:pic>
        <p:nvPicPr>
          <p:cNvPr id="9" name="Graphic 8" descr="Bullseye outline">
            <a:extLst>
              <a:ext uri="{FF2B5EF4-FFF2-40B4-BE49-F238E27FC236}">
                <a16:creationId xmlns:a16="http://schemas.microsoft.com/office/drawing/2014/main" id="{28F4ECBE-A319-A159-4791-D79E21C4F9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346674" y="1240731"/>
            <a:ext cx="1028701" cy="1028701"/>
          </a:xfrm>
          <a:prstGeom prst="rect">
            <a:avLst/>
          </a:prstGeom>
        </p:spPr>
      </p:pic>
    </p:spTree>
    <p:extLst>
      <p:ext uri="{BB962C8B-B14F-4D97-AF65-F5344CB8AC3E}">
        <p14:creationId xmlns:p14="http://schemas.microsoft.com/office/powerpoint/2010/main" val="48613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5BA25BDA-2FC2-53C3-DDBF-93ABA4899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DBEEF0A9-BA44-6492-D886-5227F12D1DA2}"/>
              </a:ext>
            </a:extLst>
          </p:cNvPr>
          <p:cNvSpPr>
            <a:spLocks noGrp="1"/>
          </p:cNvSpPr>
          <p:nvPr>
            <p:ph type="ctrTitle"/>
          </p:nvPr>
        </p:nvSpPr>
        <p:spPr>
          <a:xfrm>
            <a:off x="0" y="3548593"/>
            <a:ext cx="4716044" cy="661308"/>
          </a:xfrm>
        </p:spPr>
        <p:txBody>
          <a:bodyPr/>
          <a:lstStyle/>
          <a:p>
            <a:r>
              <a:rPr lang="de-DE" sz="3200">
                <a:latin typeface="Segoe UI Light" panose="020B0502040204020203" pitchFamily="34" charset="0"/>
                <a:cs typeface="Segoe UI Light" panose="020B0502040204020203" pitchFamily="34" charset="0"/>
              </a:rPr>
              <a:t>Tradeshow </a:t>
            </a:r>
            <a:r>
              <a:rPr lang="de-DE" sz="3200" err="1">
                <a:latin typeface="Segoe UI Light" panose="020B0502040204020203" pitchFamily="34" charset="0"/>
                <a:cs typeface="Segoe UI Light" panose="020B0502040204020203" pitchFamily="34" charset="0"/>
              </a:rPr>
              <a:t>calendar</a:t>
            </a:r>
            <a:endParaRPr lang="en-DE"/>
          </a:p>
        </p:txBody>
      </p:sp>
      <p:sp>
        <p:nvSpPr>
          <p:cNvPr id="3" name="Subtitle 2">
            <a:extLst>
              <a:ext uri="{FF2B5EF4-FFF2-40B4-BE49-F238E27FC236}">
                <a16:creationId xmlns:a16="http://schemas.microsoft.com/office/drawing/2014/main" id="{2FA32859-EDFD-9154-6F40-127FE833665F}"/>
              </a:ext>
            </a:extLst>
          </p:cNvPr>
          <p:cNvSpPr>
            <a:spLocks noGrp="1"/>
          </p:cNvSpPr>
          <p:nvPr>
            <p:ph type="subTitle" idx="1"/>
          </p:nvPr>
        </p:nvSpPr>
        <p:spPr>
          <a:xfrm>
            <a:off x="0" y="4209900"/>
            <a:ext cx="4716044" cy="657818"/>
          </a:xfrm>
        </p:spPr>
        <p:txBody>
          <a:bodyPr/>
          <a:lstStyle/>
          <a:p>
            <a:r>
              <a:rPr lang="de-DE" sz="1600"/>
              <a:t>https://www.hubdrive.com/en/news/events.htm</a:t>
            </a:r>
            <a:endParaRPr lang="en-DE" sz="1600"/>
          </a:p>
        </p:txBody>
      </p:sp>
    </p:spTree>
    <p:extLst>
      <p:ext uri="{BB962C8B-B14F-4D97-AF65-F5344CB8AC3E}">
        <p14:creationId xmlns:p14="http://schemas.microsoft.com/office/powerpoint/2010/main" val="2760643660"/>
      </p:ext>
    </p:extLst>
  </p:cSld>
  <p:clrMapOvr>
    <a:masterClrMapping/>
  </p:clrMapOvr>
</p:sld>
</file>

<file path=ppt/theme/theme1.xml><?xml version="1.0" encoding="utf-8"?>
<a:theme xmlns:a="http://schemas.openxmlformats.org/drawingml/2006/main" name="Hubdrive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07EB928-4FE1-45C2-A610-A6D4522B94DD}"/>
    </a:ext>
  </a:extLst>
</a:theme>
</file>

<file path=ppt/theme/theme10.xml><?xml version="1.0" encoding="utf-8"?>
<a:theme xmlns:a="http://schemas.openxmlformats.org/drawingml/2006/main" name="HR for Dynamics: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33291EE4-81F6-47B3-8A27-5DE1A8642792}"/>
    </a:ext>
  </a:extLst>
</a:theme>
</file>

<file path=ppt/theme/theme11.xml><?xml version="1.0" encoding="utf-8"?>
<a:theme xmlns:a="http://schemas.openxmlformats.org/drawingml/2006/main" name="HR for Dynamics: Table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D589A9B4-A2CC-4863-85D0-74C6B8CABC05}"/>
    </a:ext>
  </a:extLst>
</a:theme>
</file>

<file path=ppt/theme/theme12.xml><?xml version="1.0" encoding="utf-8"?>
<a:theme xmlns:a="http://schemas.openxmlformats.org/drawingml/2006/main" name="HR for Dynamics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AFBD925-A3F7-4063-A0FF-83C07034B79E}"/>
    </a:ext>
  </a:extLst>
</a:theme>
</file>

<file path=ppt/theme/theme13.xml><?xml version="1.0" encoding="utf-8"?>
<a:theme xmlns:a="http://schemas.openxmlformats.org/drawingml/2006/main" name="Hubdrive: Title Chapter 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77D2700-55F8-403A-B36D-9B97FAB33475}"/>
    </a:ext>
  </a:extLst>
</a:theme>
</file>

<file path=ppt/theme/theme14.xml><?xml version="1.0" encoding="utf-8"?>
<a:theme xmlns:a="http://schemas.openxmlformats.org/drawingml/2006/main" name="Work Layout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EC84924-0D79-44D6-9671-AEE2BA5B04E7}"/>
    </a:ext>
  </a:extLst>
</a:theme>
</file>

<file path=ppt/theme/theme15.xml><?xml version="1.0" encoding="utf-8"?>
<a:theme xmlns:a="http://schemas.openxmlformats.org/drawingml/2006/main" name="1_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ubdrive 2024 002.potx" id="{DB6C7C7B-7B4A-474D-A008-1AA89913D3A3}" vid="{C2AFF51C-BA9B-407B-8A22-A62691EC8A5A}"/>
    </a:ext>
  </a:extLst>
</a:theme>
</file>

<file path=ppt/theme/theme16.xml><?xml version="1.0" encoding="utf-8"?>
<a:theme xmlns:a="http://schemas.openxmlformats.org/drawingml/2006/main" name="1_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39481CE1-244F-405C-B7F9-A06B8EE93F25}"/>
    </a:ext>
  </a:extLst>
</a:theme>
</file>

<file path=ppt/theme/theme1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ubdrive: Standard Layout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EB33D014-C307-4038-AEC0-D0EAFD2BA959}"/>
    </a:ext>
  </a:extLst>
</a:theme>
</file>

<file path=ppt/theme/theme3.xml><?xml version="1.0" encoding="utf-8"?>
<a:theme xmlns:a="http://schemas.openxmlformats.org/drawingml/2006/main" name="YouTub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88C3FDA9-B38B-4217-8739-19F6AB7F3F2A}"/>
    </a:ext>
  </a:extLst>
</a:theme>
</file>

<file path=ppt/theme/theme4.xml><?xml version="1.0" encoding="utf-8"?>
<a:theme xmlns:a="http://schemas.openxmlformats.org/drawingml/2006/main" name="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15F6278-9D93-4472-AEF0-208E3785AD94}"/>
    </a:ext>
  </a:extLst>
</a:theme>
</file>

<file path=ppt/theme/theme5.xml><?xml version="1.0" encoding="utf-8"?>
<a:theme xmlns:a="http://schemas.openxmlformats.org/drawingml/2006/main" name="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5F59082A-0296-4806-8E2D-BE9A67ADC7C2}"/>
    </a:ext>
  </a:extLst>
</a:theme>
</file>

<file path=ppt/theme/theme6.xml><?xml version="1.0" encoding="utf-8"?>
<a:theme xmlns:a="http://schemas.openxmlformats.org/drawingml/2006/main" name="Hubdrive: Table Template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CE551344-A878-41A6-A538-CA439496355A}"/>
    </a:ext>
  </a:extLst>
</a:theme>
</file>

<file path=ppt/theme/theme7.xml><?xml version="1.0" encoding="utf-8"?>
<a:theme xmlns:a="http://schemas.openxmlformats.org/drawingml/2006/main" name="Hubdrive: Title Chapter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C73AB24-9AE7-4FF9-B55E-523C9F76F8E6}"/>
    </a:ext>
  </a:extLst>
</a:theme>
</file>

<file path=ppt/theme/theme8.xml><?xml version="1.0" encoding="utf-8"?>
<a:theme xmlns:a="http://schemas.openxmlformats.org/drawingml/2006/main" name="Hubdrive: Title Chapter Video Thumbnai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076A0A12-7877-4F96-BEC1-9B694F1D650D}"/>
    </a:ext>
  </a:extLst>
</a:theme>
</file>

<file path=ppt/theme/theme9.xml><?xml version="1.0" encoding="utf-8"?>
<a:theme xmlns:a="http://schemas.openxmlformats.org/drawingml/2006/main" name="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95B04005-D5A6-403C-B43D-F0BDCDE9DCE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D10AED76985E4A9ED0A84A9C05A82A" ma:contentTypeVersion="173" ma:contentTypeDescription="Create a new document." ma:contentTypeScope="" ma:versionID="826eee9511e8f1ccc03acf39651e42ab">
  <xsd:schema xmlns:xsd="http://www.w3.org/2001/XMLSchema" xmlns:xs="http://www.w3.org/2001/XMLSchema" xmlns:p="http://schemas.microsoft.com/office/2006/metadata/properties" xmlns:ns2="f6bf4d45-3737-4dd7-8c3d-f4821160fd34" xmlns:ns3="b516eb1c-32e2-415f-8d5f-10cab4ef70cd" targetNamespace="http://schemas.microsoft.com/office/2006/metadata/properties" ma:root="true" ma:fieldsID="2509a6489d6efd3414c1cb7760bcfac4" ns2:_="" ns3:_="">
    <xsd:import namespace="f6bf4d45-3737-4dd7-8c3d-f4821160fd34"/>
    <xsd:import namespace="b516eb1c-32e2-415f-8d5f-10cab4ef70c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f4d45-3737-4dd7-8c3d-f4821160fd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8b0d78b-ad36-48d8-9b35-2cb3554cbfc7}" ma:internalName="TaxCatchAll" ma:showField="CatchAllData" ma:web="f6bf4d45-3737-4dd7-8c3d-f4821160fd3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16eb1c-32e2-415f-8d5f-10cab4ef70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d1cd023-d6ac-43f7-a2cd-3c10e77f14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f6bf4d45-3737-4dd7-8c3d-f4821160fd34">E5ANVVFT7P3C-186825710-145881</_dlc_DocId>
    <_dlc_DocIdUrl xmlns="f6bf4d45-3737-4dd7-8c3d-f4821160fd34">
      <Url>https://xcloud.sharepoint.com/sites/MA/_layouts/15/DocIdRedir.aspx?ID=E5ANVVFT7P3C-186825710-145881</Url>
      <Description>E5ANVVFT7P3C-186825710-145881</Description>
    </_dlc_DocIdUrl>
    <lcf76f155ced4ddcb4097134ff3c332f xmlns="b516eb1c-32e2-415f-8d5f-10cab4ef70cd">
      <Terms xmlns="http://schemas.microsoft.com/office/infopath/2007/PartnerControls"/>
    </lcf76f155ced4ddcb4097134ff3c332f>
    <TaxCatchAll xmlns="f6bf4d45-3737-4dd7-8c3d-f4821160fd34"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10BEDC4-153B-4C62-85CF-5E6130A2C675}">
  <ds:schemaRefs>
    <ds:schemaRef ds:uri="http://schemas.microsoft.com/sharepoint/v3/contenttype/forms"/>
  </ds:schemaRefs>
</ds:datastoreItem>
</file>

<file path=customXml/itemProps2.xml><?xml version="1.0" encoding="utf-8"?>
<ds:datastoreItem xmlns:ds="http://schemas.openxmlformats.org/officeDocument/2006/customXml" ds:itemID="{948F159C-4C35-4EFD-AFAF-F991A80F5224}">
  <ds:schemaRefs>
    <ds:schemaRef ds:uri="b516eb1c-32e2-415f-8d5f-10cab4ef70cd"/>
    <ds:schemaRef ds:uri="f6bf4d45-3737-4dd7-8c3d-f4821160fd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8F321D-3D3B-49A3-AD5B-CFB1C11D7D77}">
  <ds:schemaRefs>
    <ds:schemaRef ds:uri="b516eb1c-32e2-415f-8d5f-10cab4ef70cd"/>
    <ds:schemaRef ds:uri="f6bf4d45-3737-4dd7-8c3d-f4821160fd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DFDBA501-E2F8-4E01-B475-D60D7838C41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Hubdrive Master 2024</Template>
  <TotalTime>0</TotalTime>
  <Words>582</Words>
  <Application>Microsoft Office PowerPoint</Application>
  <PresentationFormat>On-screen Show (16:10)</PresentationFormat>
  <Paragraphs>77</Paragraphs>
  <Slides>11</Slides>
  <Notes>1</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11</vt:i4>
      </vt:variant>
    </vt:vector>
  </HeadingPairs>
  <TitlesOfParts>
    <vt:vector size="39" baseType="lpstr">
      <vt:lpstr>Aptos</vt:lpstr>
      <vt:lpstr>Aptos Display</vt:lpstr>
      <vt:lpstr>Arial</vt:lpstr>
      <vt:lpstr>Calibri</vt:lpstr>
      <vt:lpstr>Calibri Light</vt:lpstr>
      <vt:lpstr>Helvetica</vt:lpstr>
      <vt:lpstr>Segoe Pro SemiLight</vt:lpstr>
      <vt:lpstr>Segoe UI</vt:lpstr>
      <vt:lpstr>Segoe UI </vt:lpstr>
      <vt:lpstr>Segoe UI Light</vt:lpstr>
      <vt:lpstr>Segoe UI Semilight</vt:lpstr>
      <vt:lpstr>Wingdings</vt:lpstr>
      <vt:lpstr>Hubdrive Agenda</vt:lpstr>
      <vt:lpstr>Hubdrive: Standard Layouts</vt:lpstr>
      <vt:lpstr>YouTube</vt:lpstr>
      <vt:lpstr>Video</vt:lpstr>
      <vt:lpstr>Hubdrive: Title with humans</vt:lpstr>
      <vt:lpstr>Hubdrive: Table Templates</vt:lpstr>
      <vt:lpstr>Hubdrive: Title Chapter one Colour</vt:lpstr>
      <vt:lpstr>Hubdrive: Title Chapter Video Thumbnail</vt:lpstr>
      <vt:lpstr>HR for Dynamics: Standard Layouts</vt:lpstr>
      <vt:lpstr>HR for Dynamics: Title with humans</vt:lpstr>
      <vt:lpstr>HR for Dynamics: Table Templates</vt:lpstr>
      <vt:lpstr>HR for Dynamics Agenda</vt:lpstr>
      <vt:lpstr>Hubdrive: Title Chapter Standard</vt:lpstr>
      <vt:lpstr>Work Layouts</vt:lpstr>
      <vt:lpstr>1_Video</vt:lpstr>
      <vt:lpstr>1_HR for Dynamics: Standard Layouts</vt:lpstr>
      <vt:lpstr>Co-Market  HR Fairs with Hubdrive</vt:lpstr>
      <vt:lpstr>PowerPoint Presentation</vt:lpstr>
      <vt:lpstr>Be part of the  Partner Ecosystem</vt:lpstr>
      <vt:lpstr>PowerPoint Presentation</vt:lpstr>
      <vt:lpstr>PowerPoint Presentation</vt:lpstr>
      <vt:lpstr>Customers we have met at fairs </vt:lpstr>
      <vt:lpstr>Sponsor Package Benefits include</vt:lpstr>
      <vt:lpstr>Advantages</vt:lpstr>
      <vt:lpstr>Tradeshow calendar</vt:lpstr>
      <vt:lpstr>Lead registration process </vt:lpstr>
      <vt:lpstr>Fair – Zukunft Personal Nord 2024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Franziskus Lorey - Privat</dc:creator>
  <cp:lastModifiedBy>Margaritta Kaucher - Hubdrive.com</cp:lastModifiedBy>
  <cp:revision>1</cp:revision>
  <dcterms:created xsi:type="dcterms:W3CDTF">2024-03-27T13:17:56Z</dcterms:created>
  <dcterms:modified xsi:type="dcterms:W3CDTF">2024-04-16T09:57:21Z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0x0101001AD10AED76985E4A9ED0A84A9C05A82A</vt:lpwstr>
  </property>
  <property fmtid="{D5CDD505-2E9C-101B-9397-08002B2CF9AE}" pid="3" name="_dlc_DocIdItemGuid">
    <vt:lpwstr>d2087a7c-8b4f-415f-b405-39c939152242</vt:lpwstr>
  </property>
  <property fmtid="{D5CDD505-2E9C-101B-9397-08002B2CF9AE}" pid="4" name="Order">
    <vt:r8>4400</vt:r8>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