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ink/ink7.xml" ContentType="application/inkml+xml"/>
  <Override PartName="/ppt/ink/ink8.xml" ContentType="application/inkml+xml"/>
  <Override PartName="/ppt/ink/ink9.xml" ContentType="application/inkml+xml"/>
  <Override PartName="/ppt/ink/ink10.xml" ContentType="application/inkml+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4.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5"/>
    <p:sldMasterId id="2147483781" r:id="rId6"/>
    <p:sldMasterId id="2147484349" r:id="rId7"/>
    <p:sldMasterId id="2147484370" r:id="rId8"/>
    <p:sldMasterId id="2147483734" r:id="rId9"/>
    <p:sldMasterId id="2147484252" r:id="rId10"/>
    <p:sldMasterId id="2147483819" r:id="rId11"/>
    <p:sldMasterId id="2147484337" r:id="rId12"/>
    <p:sldMasterId id="2147483736" r:id="rId13"/>
    <p:sldMasterId id="2147483773" r:id="rId14"/>
    <p:sldMasterId id="2147483883" r:id="rId15"/>
    <p:sldMasterId id="2147483905" r:id="rId16"/>
    <p:sldMasterId id="2147484352" r:id="rId17"/>
    <p:sldMasterId id="2147484384" r:id="rId18"/>
    <p:sldMasterId id="2147484395" r:id="rId19"/>
    <p:sldMasterId id="2147484414" r:id="rId20"/>
  </p:sldMasterIdLst>
  <p:notesMasterIdLst>
    <p:notesMasterId r:id="rId32"/>
  </p:notesMasterIdLst>
  <p:handoutMasterIdLst>
    <p:handoutMasterId r:id="rId33"/>
  </p:handoutMasterIdLst>
  <p:sldIdLst>
    <p:sldId id="275" r:id="rId21"/>
    <p:sldId id="2076139191" r:id="rId22"/>
    <p:sldId id="397" r:id="rId23"/>
    <p:sldId id="399" r:id="rId24"/>
    <p:sldId id="393" r:id="rId25"/>
    <p:sldId id="413" r:id="rId26"/>
    <p:sldId id="415" r:id="rId27"/>
    <p:sldId id="419" r:id="rId28"/>
    <p:sldId id="421" r:id="rId29"/>
    <p:sldId id="423" r:id="rId30"/>
    <p:sldId id="424" r:id="rId31"/>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102A59"/>
    <a:srgbClr val="1F54B1"/>
    <a:srgbClr val="00A400"/>
    <a:srgbClr val="6593E4"/>
    <a:srgbClr val="FFBF00"/>
    <a:srgbClr val="EBEBEB"/>
    <a:srgbClr val="FFFFFF"/>
    <a:srgbClr val="00A500"/>
    <a:srgbClr val="98B7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79" d="100"/>
          <a:sy n="179" d="100"/>
        </p:scale>
        <p:origin x="84" y="108"/>
      </p:cViewPr>
      <p:guideLst>
        <p:guide orient="horz" pos="180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6.xml"/><Relationship Id="rId21" Type="http://schemas.openxmlformats.org/officeDocument/2006/relationships/slide" Target="slides/slide1.xml"/><Relationship Id="rId34" Type="http://schemas.openxmlformats.org/officeDocument/2006/relationships/presProps" Target="presProps.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5.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Master" Target="slideMasters/slideMaster12.xml"/><Relationship Id="rId20" Type="http://schemas.openxmlformats.org/officeDocument/2006/relationships/slideMaster" Target="slideMasters/slideMaster16.xml"/><Relationship Id="rId29" Type="http://schemas.openxmlformats.org/officeDocument/2006/relationships/slide" Target="slides/slide9.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4.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Master" Target="slideMasters/slideMaster11.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theme" Target="theme/theme1.xml"/><Relationship Id="rId10" Type="http://schemas.openxmlformats.org/officeDocument/2006/relationships/slideMaster" Target="slideMasters/slideMaster6.xml"/><Relationship Id="rId19" Type="http://schemas.openxmlformats.org/officeDocument/2006/relationships/slideMaster" Target="slideMasters/slideMaster15.xml"/><Relationship Id="rId31" Type="http://schemas.openxmlformats.org/officeDocument/2006/relationships/slide" Target="slides/slide1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viewProps" Target="viewProps.xml"/><Relationship Id="rId8" Type="http://schemas.openxmlformats.org/officeDocument/2006/relationships/slideMaster" Target="slideMasters/slideMaster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ziskus Lorey - Hubdrive.com" userId="472a1a07-c563-412f-861d-eed20bd8e491" providerId="ADAL" clId="{A112EE25-BA37-4981-BF7F-E843C4614DE2}"/>
    <pc:docChg chg="undo custSel addSld delSld modSld sldOrd">
      <pc:chgData name="Franziskus Lorey - Hubdrive.com" userId="472a1a07-c563-412f-861d-eed20bd8e491" providerId="ADAL" clId="{A112EE25-BA37-4981-BF7F-E843C4614DE2}" dt="2024-04-12T08:47:18.186" v="234" actId="3064"/>
      <pc:docMkLst>
        <pc:docMk/>
      </pc:docMkLst>
      <pc:sldChg chg="modSp mod modClrScheme chgLayout">
        <pc:chgData name="Franziskus Lorey - Hubdrive.com" userId="472a1a07-c563-412f-861d-eed20bd8e491" providerId="ADAL" clId="{A112EE25-BA37-4981-BF7F-E843C4614DE2}" dt="2024-04-12T08:46:48.165" v="229" actId="27636"/>
        <pc:sldMkLst>
          <pc:docMk/>
          <pc:sldMk cId="1487513273" sldId="275"/>
        </pc:sldMkLst>
        <pc:spChg chg="mod ord">
          <ac:chgData name="Franziskus Lorey - Hubdrive.com" userId="472a1a07-c563-412f-861d-eed20bd8e491" providerId="ADAL" clId="{A112EE25-BA37-4981-BF7F-E843C4614DE2}" dt="2024-04-12T08:46:42.267" v="227" actId="404"/>
          <ac:spMkLst>
            <pc:docMk/>
            <pc:sldMk cId="1487513273" sldId="275"/>
            <ac:spMk id="4" creationId="{0D283FAC-DC07-EEC1-2989-C5E8A7190FF9}"/>
          </ac:spMkLst>
        </pc:spChg>
        <pc:spChg chg="mod ord">
          <ac:chgData name="Franziskus Lorey - Hubdrive.com" userId="472a1a07-c563-412f-861d-eed20bd8e491" providerId="ADAL" clId="{A112EE25-BA37-4981-BF7F-E843C4614DE2}" dt="2024-04-12T08:46:48.165" v="229" actId="27636"/>
          <ac:spMkLst>
            <pc:docMk/>
            <pc:sldMk cId="1487513273" sldId="275"/>
            <ac:spMk id="5" creationId="{60374EF3-704A-5E00-9818-BD36F861EAB3}"/>
          </ac:spMkLst>
        </pc:spChg>
      </pc:sldChg>
      <pc:sldChg chg="modSp mod">
        <pc:chgData name="Franziskus Lorey - Hubdrive.com" userId="472a1a07-c563-412f-861d-eed20bd8e491" providerId="ADAL" clId="{A112EE25-BA37-4981-BF7F-E843C4614DE2}" dt="2024-04-12T08:44:33.052" v="207" actId="3064"/>
        <pc:sldMkLst>
          <pc:docMk/>
          <pc:sldMk cId="2640776086" sldId="415"/>
        </pc:sldMkLst>
        <pc:spChg chg="mod">
          <ac:chgData name="Franziskus Lorey - Hubdrive.com" userId="472a1a07-c563-412f-861d-eed20bd8e491" providerId="ADAL" clId="{A112EE25-BA37-4981-BF7F-E843C4614DE2}" dt="2024-04-12T08:32:02.013" v="19" actId="21"/>
          <ac:spMkLst>
            <pc:docMk/>
            <pc:sldMk cId="2640776086" sldId="415"/>
            <ac:spMk id="5" creationId="{0403129A-74F3-9A71-2A9A-29EE65D5B81A}"/>
          </ac:spMkLst>
        </pc:spChg>
        <pc:spChg chg="mod">
          <ac:chgData name="Franziskus Lorey - Hubdrive.com" userId="472a1a07-c563-412f-861d-eed20bd8e491" providerId="ADAL" clId="{A112EE25-BA37-4981-BF7F-E843C4614DE2}" dt="2024-04-12T08:44:33.052" v="207" actId="3064"/>
          <ac:spMkLst>
            <pc:docMk/>
            <pc:sldMk cId="2640776086" sldId="415"/>
            <ac:spMk id="6" creationId="{B350C3D5-F3B3-C5A2-1DB3-9636B6A9A1AD}"/>
          </ac:spMkLst>
        </pc:spChg>
        <pc:spChg chg="mod">
          <ac:chgData name="Franziskus Lorey - Hubdrive.com" userId="472a1a07-c563-412f-861d-eed20bd8e491" providerId="ADAL" clId="{A112EE25-BA37-4981-BF7F-E843C4614DE2}" dt="2024-04-12T08:43:47.703" v="185" actId="14100"/>
          <ac:spMkLst>
            <pc:docMk/>
            <pc:sldMk cId="2640776086" sldId="415"/>
            <ac:spMk id="7" creationId="{FC954519-9DF7-5002-AF4C-BC962FCF1977}"/>
          </ac:spMkLst>
        </pc:spChg>
        <pc:spChg chg="mod">
          <ac:chgData name="Franziskus Lorey - Hubdrive.com" userId="472a1a07-c563-412f-861d-eed20bd8e491" providerId="ADAL" clId="{A112EE25-BA37-4981-BF7F-E843C4614DE2}" dt="2024-04-12T08:44:33.052" v="207" actId="3064"/>
          <ac:spMkLst>
            <pc:docMk/>
            <pc:sldMk cId="2640776086" sldId="415"/>
            <ac:spMk id="9" creationId="{AEED71E6-2526-23C0-CDFB-F53DFB827AD3}"/>
          </ac:spMkLst>
        </pc:spChg>
        <pc:spChg chg="mod">
          <ac:chgData name="Franziskus Lorey - Hubdrive.com" userId="472a1a07-c563-412f-861d-eed20bd8e491" providerId="ADAL" clId="{A112EE25-BA37-4981-BF7F-E843C4614DE2}" dt="2024-04-12T08:43:53.578" v="187" actId="14100"/>
          <ac:spMkLst>
            <pc:docMk/>
            <pc:sldMk cId="2640776086" sldId="415"/>
            <ac:spMk id="10" creationId="{DEE1954E-DF94-E9D8-45B2-F5F12D1934BC}"/>
          </ac:spMkLst>
        </pc:spChg>
        <pc:spChg chg="mod">
          <ac:chgData name="Franziskus Lorey - Hubdrive.com" userId="472a1a07-c563-412f-861d-eed20bd8e491" providerId="ADAL" clId="{A112EE25-BA37-4981-BF7F-E843C4614DE2}" dt="2024-04-12T08:44:33.052" v="207" actId="3064"/>
          <ac:spMkLst>
            <pc:docMk/>
            <pc:sldMk cId="2640776086" sldId="415"/>
            <ac:spMk id="11" creationId="{AEC45286-BE1C-EA35-5506-17136365AC22}"/>
          </ac:spMkLst>
        </pc:spChg>
        <pc:spChg chg="mod">
          <ac:chgData name="Franziskus Lorey - Hubdrive.com" userId="472a1a07-c563-412f-861d-eed20bd8e491" providerId="ADAL" clId="{A112EE25-BA37-4981-BF7F-E843C4614DE2}" dt="2024-04-12T08:44:00.087" v="189" actId="14100"/>
          <ac:spMkLst>
            <pc:docMk/>
            <pc:sldMk cId="2640776086" sldId="415"/>
            <ac:spMk id="12" creationId="{807E43B9-60CF-64D2-83D3-8D3FD028C829}"/>
          </ac:spMkLst>
        </pc:spChg>
        <pc:spChg chg="mod">
          <ac:chgData name="Franziskus Lorey - Hubdrive.com" userId="472a1a07-c563-412f-861d-eed20bd8e491" providerId="ADAL" clId="{A112EE25-BA37-4981-BF7F-E843C4614DE2}" dt="2024-04-12T08:44:33.052" v="207" actId="3064"/>
          <ac:spMkLst>
            <pc:docMk/>
            <pc:sldMk cId="2640776086" sldId="415"/>
            <ac:spMk id="13" creationId="{03371549-198B-ECE1-C9D9-E054405D240F}"/>
          </ac:spMkLst>
        </pc:spChg>
        <pc:spChg chg="mod">
          <ac:chgData name="Franziskus Lorey - Hubdrive.com" userId="472a1a07-c563-412f-861d-eed20bd8e491" providerId="ADAL" clId="{A112EE25-BA37-4981-BF7F-E843C4614DE2}" dt="2024-04-12T08:44:03.539" v="191" actId="14100"/>
          <ac:spMkLst>
            <pc:docMk/>
            <pc:sldMk cId="2640776086" sldId="415"/>
            <ac:spMk id="14" creationId="{5A1FA490-C688-801A-C37B-30C75A2838A4}"/>
          </ac:spMkLst>
        </pc:spChg>
        <pc:spChg chg="mod">
          <ac:chgData name="Franziskus Lorey - Hubdrive.com" userId="472a1a07-c563-412f-861d-eed20bd8e491" providerId="ADAL" clId="{A112EE25-BA37-4981-BF7F-E843C4614DE2}" dt="2024-04-12T08:44:33.052" v="207" actId="3064"/>
          <ac:spMkLst>
            <pc:docMk/>
            <pc:sldMk cId="2640776086" sldId="415"/>
            <ac:spMk id="15" creationId="{FCF59D57-5558-BF20-9461-E43DF0CF8536}"/>
          </ac:spMkLst>
        </pc:spChg>
        <pc:spChg chg="mod">
          <ac:chgData name="Franziskus Lorey - Hubdrive.com" userId="472a1a07-c563-412f-861d-eed20bd8e491" providerId="ADAL" clId="{A112EE25-BA37-4981-BF7F-E843C4614DE2}" dt="2024-04-12T08:44:13.331" v="194" actId="14100"/>
          <ac:spMkLst>
            <pc:docMk/>
            <pc:sldMk cId="2640776086" sldId="415"/>
            <ac:spMk id="16" creationId="{7BFD5A1C-2139-550F-9C51-ED341952173A}"/>
          </ac:spMkLst>
        </pc:spChg>
      </pc:sldChg>
      <pc:sldChg chg="del">
        <pc:chgData name="Franziskus Lorey - Hubdrive.com" userId="472a1a07-c563-412f-861d-eed20bd8e491" providerId="ADAL" clId="{A112EE25-BA37-4981-BF7F-E843C4614DE2}" dt="2024-04-12T08:31:49.696" v="18" actId="47"/>
        <pc:sldMkLst>
          <pc:docMk/>
          <pc:sldMk cId="957093340" sldId="416"/>
        </pc:sldMkLst>
      </pc:sldChg>
      <pc:sldChg chg="modSp del mod">
        <pc:chgData name="Franziskus Lorey - Hubdrive.com" userId="472a1a07-c563-412f-861d-eed20bd8e491" providerId="ADAL" clId="{A112EE25-BA37-4981-BF7F-E843C4614DE2}" dt="2024-04-12T08:45:17.175" v="209" actId="47"/>
        <pc:sldMkLst>
          <pc:docMk/>
          <pc:sldMk cId="622164607" sldId="422"/>
        </pc:sldMkLst>
        <pc:spChg chg="mod">
          <ac:chgData name="Franziskus Lorey - Hubdrive.com" userId="472a1a07-c563-412f-861d-eed20bd8e491" providerId="ADAL" clId="{A112EE25-BA37-4981-BF7F-E843C4614DE2}" dt="2024-04-12T08:45:14.914" v="208" actId="21"/>
          <ac:spMkLst>
            <pc:docMk/>
            <pc:sldMk cId="622164607" sldId="422"/>
            <ac:spMk id="4" creationId="{C5DA4BCC-45EA-894C-79BF-EABF85B08D80}"/>
          </ac:spMkLst>
        </pc:spChg>
      </pc:sldChg>
      <pc:sldChg chg="addSp delSp modSp mod chgLayout">
        <pc:chgData name="Franziskus Lorey - Hubdrive.com" userId="472a1a07-c563-412f-861d-eed20bd8e491" providerId="ADAL" clId="{A112EE25-BA37-4981-BF7F-E843C4614DE2}" dt="2024-04-12T08:34:49.095" v="156" actId="12"/>
        <pc:sldMkLst>
          <pc:docMk/>
          <pc:sldMk cId="2858713514" sldId="423"/>
        </pc:sldMkLst>
        <pc:spChg chg="mod ord">
          <ac:chgData name="Franziskus Lorey - Hubdrive.com" userId="472a1a07-c563-412f-861d-eed20bd8e491" providerId="ADAL" clId="{A112EE25-BA37-4981-BF7F-E843C4614DE2}" dt="2024-04-12T08:34:31.537" v="150" actId="6264"/>
          <ac:spMkLst>
            <pc:docMk/>
            <pc:sldMk cId="2858713514" sldId="423"/>
            <ac:spMk id="2" creationId="{2CA86D01-0F8B-C915-F880-BF3666C85021}"/>
          </ac:spMkLst>
        </pc:spChg>
        <pc:spChg chg="mod ord">
          <ac:chgData name="Franziskus Lorey - Hubdrive.com" userId="472a1a07-c563-412f-861d-eed20bd8e491" providerId="ADAL" clId="{A112EE25-BA37-4981-BF7F-E843C4614DE2}" dt="2024-04-12T08:34:49.095" v="156" actId="12"/>
          <ac:spMkLst>
            <pc:docMk/>
            <pc:sldMk cId="2858713514" sldId="423"/>
            <ac:spMk id="3" creationId="{49CAC42E-63CB-B001-84E7-3AD90D124E39}"/>
          </ac:spMkLst>
        </pc:spChg>
        <pc:spChg chg="add del mod">
          <ac:chgData name="Franziskus Lorey - Hubdrive.com" userId="472a1a07-c563-412f-861d-eed20bd8e491" providerId="ADAL" clId="{A112EE25-BA37-4981-BF7F-E843C4614DE2}" dt="2024-04-12T08:34:31.537" v="150" actId="6264"/>
          <ac:spMkLst>
            <pc:docMk/>
            <pc:sldMk cId="2858713514" sldId="423"/>
            <ac:spMk id="4" creationId="{AC2A0783-C709-09CA-14E4-D7DF90D199A3}"/>
          </ac:spMkLst>
        </pc:spChg>
        <pc:spChg chg="add del mod">
          <ac:chgData name="Franziskus Lorey - Hubdrive.com" userId="472a1a07-c563-412f-861d-eed20bd8e491" providerId="ADAL" clId="{A112EE25-BA37-4981-BF7F-E843C4614DE2}" dt="2024-04-12T08:34:31.537" v="150" actId="6264"/>
          <ac:spMkLst>
            <pc:docMk/>
            <pc:sldMk cId="2858713514" sldId="423"/>
            <ac:spMk id="5" creationId="{FF5FF5C9-C1DB-DDAE-1528-185DF292E808}"/>
          </ac:spMkLst>
        </pc:spChg>
      </pc:sldChg>
      <pc:sldChg chg="modSp new mod">
        <pc:chgData name="Franziskus Lorey - Hubdrive.com" userId="472a1a07-c563-412f-861d-eed20bd8e491" providerId="ADAL" clId="{A112EE25-BA37-4981-BF7F-E843C4614DE2}" dt="2024-04-12T08:33:46.253" v="141" actId="20577"/>
        <pc:sldMkLst>
          <pc:docMk/>
          <pc:sldMk cId="1008550127" sldId="424"/>
        </pc:sldMkLst>
        <pc:spChg chg="mod">
          <ac:chgData name="Franziskus Lorey - Hubdrive.com" userId="472a1a07-c563-412f-861d-eed20bd8e491" providerId="ADAL" clId="{A112EE25-BA37-4981-BF7F-E843C4614DE2}" dt="2024-04-12T08:32:18.368" v="68" actId="20577"/>
          <ac:spMkLst>
            <pc:docMk/>
            <pc:sldMk cId="1008550127" sldId="424"/>
            <ac:spMk id="2" creationId="{26771F37-E263-D5BB-8440-367FA28667D6}"/>
          </ac:spMkLst>
        </pc:spChg>
        <pc:spChg chg="mod">
          <ac:chgData name="Franziskus Lorey - Hubdrive.com" userId="472a1a07-c563-412f-861d-eed20bd8e491" providerId="ADAL" clId="{A112EE25-BA37-4981-BF7F-E843C4614DE2}" dt="2024-04-12T08:33:46.253" v="141" actId="20577"/>
          <ac:spMkLst>
            <pc:docMk/>
            <pc:sldMk cId="1008550127" sldId="424"/>
            <ac:spMk id="3" creationId="{C19C4DE5-8A3A-8047-BEF8-F810B6E70CE5}"/>
          </ac:spMkLst>
        </pc:spChg>
      </pc:sldChg>
      <pc:sldChg chg="modSp mod ord">
        <pc:chgData name="Franziskus Lorey - Hubdrive.com" userId="472a1a07-c563-412f-861d-eed20bd8e491" providerId="ADAL" clId="{A112EE25-BA37-4981-BF7F-E843C4614DE2}" dt="2024-04-12T08:47:18.186" v="234" actId="3064"/>
        <pc:sldMkLst>
          <pc:docMk/>
          <pc:sldMk cId="1999230934" sldId="2076139191"/>
        </pc:sldMkLst>
        <pc:spChg chg="mod">
          <ac:chgData name="Franziskus Lorey - Hubdrive.com" userId="472a1a07-c563-412f-861d-eed20bd8e491" providerId="ADAL" clId="{A112EE25-BA37-4981-BF7F-E843C4614DE2}" dt="2024-04-12T08:47:18.186" v="234" actId="3064"/>
          <ac:spMkLst>
            <pc:docMk/>
            <pc:sldMk cId="1999230934" sldId="2076139191"/>
            <ac:spMk id="13" creationId="{BA975055-576B-8DBA-67EC-F4B44F782AD7}"/>
          </ac:spMkLst>
        </pc:spChg>
      </pc:sldChg>
    </pc:docChg>
  </pc:docChgLst>
  <pc:docChgLst>
    <pc:chgData name="Maximilian Ziegler - Hubdrive.com" userId="0760c5b8-a872-4220-92f3-b46e7cb2597a" providerId="ADAL" clId="{235209B1-20C5-4041-B33E-FA9B05EAA01C}"/>
    <pc:docChg chg="undo custSel modSld">
      <pc:chgData name="Maximilian Ziegler - Hubdrive.com" userId="0760c5b8-a872-4220-92f3-b46e7cb2597a" providerId="ADAL" clId="{235209B1-20C5-4041-B33E-FA9B05EAA01C}" dt="2024-03-28T10:07:48.338" v="77"/>
      <pc:docMkLst>
        <pc:docMk/>
      </pc:docMkLst>
      <pc:sldChg chg="addSp delSp modSp mod modClrScheme chgLayout">
        <pc:chgData name="Maximilian Ziegler - Hubdrive.com" userId="0760c5b8-a872-4220-92f3-b46e7cb2597a" providerId="ADAL" clId="{235209B1-20C5-4041-B33E-FA9B05EAA01C}" dt="2024-03-28T10:07:48.338" v="77"/>
        <pc:sldMkLst>
          <pc:docMk/>
          <pc:sldMk cId="957093340" sldId="416"/>
        </pc:sldMkLst>
        <pc:spChg chg="mod">
          <ac:chgData name="Maximilian Ziegler - Hubdrive.com" userId="0760c5b8-a872-4220-92f3-b46e7cb2597a" providerId="ADAL" clId="{235209B1-20C5-4041-B33E-FA9B05EAA01C}" dt="2024-03-28T10:06:49.821" v="11" actId="26606"/>
          <ac:spMkLst>
            <pc:docMk/>
            <pc:sldMk cId="957093340" sldId="416"/>
            <ac:spMk id="15" creationId="{19F6D688-8689-ADB8-1029-95C29B51F02C}"/>
          </ac:spMkLst>
        </pc:spChg>
        <pc:spChg chg="add del mod">
          <ac:chgData name="Maximilian Ziegler - Hubdrive.com" userId="0760c5b8-a872-4220-92f3-b46e7cb2597a" providerId="ADAL" clId="{235209B1-20C5-4041-B33E-FA9B05EAA01C}" dt="2024-03-28T10:06:36.615" v="9" actId="26606"/>
          <ac:spMkLst>
            <pc:docMk/>
            <pc:sldMk cId="957093340" sldId="416"/>
            <ac:spMk id="20" creationId="{38277D64-C7FA-9F2E-626D-8561B64AFEFB}"/>
          </ac:spMkLst>
        </pc:spChg>
        <pc:spChg chg="add del mod">
          <ac:chgData name="Maximilian Ziegler - Hubdrive.com" userId="0760c5b8-a872-4220-92f3-b46e7cb2597a" providerId="ADAL" clId="{235209B1-20C5-4041-B33E-FA9B05EAA01C}" dt="2024-03-28T10:06:49.821" v="11" actId="26606"/>
          <ac:spMkLst>
            <pc:docMk/>
            <pc:sldMk cId="957093340" sldId="416"/>
            <ac:spMk id="22" creationId="{ED85EC48-28E0-3B40-37DC-32B4EF8DF652}"/>
          </ac:spMkLst>
        </pc:spChg>
        <pc:spChg chg="add del mod">
          <ac:chgData name="Maximilian Ziegler - Hubdrive.com" userId="0760c5b8-a872-4220-92f3-b46e7cb2597a" providerId="ADAL" clId="{235209B1-20C5-4041-B33E-FA9B05EAA01C}" dt="2024-03-28T10:06:49.821" v="11" actId="26606"/>
          <ac:spMkLst>
            <pc:docMk/>
            <pc:sldMk cId="957093340" sldId="416"/>
            <ac:spMk id="23" creationId="{FCFA4195-999A-AEEF-E919-3B06685A0238}"/>
          </ac:spMkLst>
        </pc:spChg>
        <pc:picChg chg="add mod ord">
          <ac:chgData name="Maximilian Ziegler - Hubdrive.com" userId="0760c5b8-a872-4220-92f3-b46e7cb2597a" providerId="ADAL" clId="{235209B1-20C5-4041-B33E-FA9B05EAA01C}" dt="2024-03-28T10:06:49.821" v="11" actId="26606"/>
          <ac:picMkLst>
            <pc:docMk/>
            <pc:sldMk cId="957093340" sldId="416"/>
            <ac:picMk id="2" creationId="{3B7C3199-6EB3-37CD-E317-EE22CD697D5B}"/>
          </ac:picMkLst>
        </pc:picChg>
        <pc:picChg chg="add mod">
          <ac:chgData name="Maximilian Ziegler - Hubdrive.com" userId="0760c5b8-a872-4220-92f3-b46e7cb2597a" providerId="ADAL" clId="{235209B1-20C5-4041-B33E-FA9B05EAA01C}" dt="2024-03-28T10:07:48.338" v="77"/>
          <ac:picMkLst>
            <pc:docMk/>
            <pc:sldMk cId="957093340" sldId="416"/>
            <ac:picMk id="3" creationId="{3BDB6283-9F25-1EF5-6832-8DF81C46BA5C}"/>
          </ac:picMkLst>
        </pc:picChg>
        <pc:picChg chg="del">
          <ac:chgData name="Maximilian Ziegler - Hubdrive.com" userId="0760c5b8-a872-4220-92f3-b46e7cb2597a" providerId="ADAL" clId="{235209B1-20C5-4041-B33E-FA9B05EAA01C}" dt="2024-03-28T10:05:52.701" v="4" actId="478"/>
          <ac:picMkLst>
            <pc:docMk/>
            <pc:sldMk cId="957093340" sldId="416"/>
            <ac:picMk id="17" creationId="{EA42BCDA-35C9-40AD-A544-EFCB3584E579}"/>
          </ac:picMkLst>
        </pc:picChg>
      </pc:sldChg>
      <pc:sldChg chg="addSp delSp modSp mod">
        <pc:chgData name="Maximilian Ziegler - Hubdrive.com" userId="0760c5b8-a872-4220-92f3-b46e7cb2597a" providerId="ADAL" clId="{235209B1-20C5-4041-B33E-FA9B05EAA01C}" dt="2024-03-28T10:05:40.474" v="3"/>
        <pc:sldMkLst>
          <pc:docMk/>
          <pc:sldMk cId="486134940" sldId="419"/>
        </pc:sldMkLst>
        <pc:spChg chg="add del mod">
          <ac:chgData name="Maximilian Ziegler - Hubdrive.com" userId="0760c5b8-a872-4220-92f3-b46e7cb2597a" providerId="ADAL" clId="{235209B1-20C5-4041-B33E-FA9B05EAA01C}" dt="2024-03-28T10:05:30.361" v="2" actId="21"/>
          <ac:spMkLst>
            <pc:docMk/>
            <pc:sldMk cId="486134940" sldId="419"/>
            <ac:spMk id="4" creationId="{3DB2C86D-D938-B438-5144-BCB76A36F1DC}"/>
          </ac:spMkLst>
        </pc:spChg>
        <pc:graphicFrameChg chg="del">
          <ac:chgData name="Maximilian Ziegler - Hubdrive.com" userId="0760c5b8-a872-4220-92f3-b46e7cb2597a" providerId="ADAL" clId="{235209B1-20C5-4041-B33E-FA9B05EAA01C}" dt="2024-03-28T10:05:22.587" v="0" actId="478"/>
          <ac:graphicFrameMkLst>
            <pc:docMk/>
            <pc:sldMk cId="486134940" sldId="419"/>
            <ac:graphicFrameMk id="2" creationId="{51FC5F15-2BAF-D397-3D6B-3EB462DC447C}"/>
          </ac:graphicFrameMkLst>
        </pc:graphicFrameChg>
        <pc:graphicFrameChg chg="add mod">
          <ac:chgData name="Maximilian Ziegler - Hubdrive.com" userId="0760c5b8-a872-4220-92f3-b46e7cb2597a" providerId="ADAL" clId="{235209B1-20C5-4041-B33E-FA9B05EAA01C}" dt="2024-03-28T10:05:23.671" v="1"/>
          <ac:graphicFrameMkLst>
            <pc:docMk/>
            <pc:sldMk cId="486134940" sldId="419"/>
            <ac:graphicFrameMk id="5" creationId="{0FF346C3-8A88-9297-578B-02A46AAE34B7}"/>
          </ac:graphicFrameMkLst>
        </pc:graphicFrameChg>
        <pc:picChg chg="add mod">
          <ac:chgData name="Maximilian Ziegler - Hubdrive.com" userId="0760c5b8-a872-4220-92f3-b46e7cb2597a" providerId="ADAL" clId="{235209B1-20C5-4041-B33E-FA9B05EAA01C}" dt="2024-03-28T10:05:40.474" v="3"/>
          <ac:picMkLst>
            <pc:docMk/>
            <pc:sldMk cId="486134940" sldId="419"/>
            <ac:picMk id="6" creationId="{04EAD04F-574D-B501-02AC-305489F02AD7}"/>
          </ac:picMkLst>
        </pc:picChg>
        <pc:picChg chg="add mod">
          <ac:chgData name="Maximilian Ziegler - Hubdrive.com" userId="0760c5b8-a872-4220-92f3-b46e7cb2597a" providerId="ADAL" clId="{235209B1-20C5-4041-B33E-FA9B05EAA01C}" dt="2024-03-28T10:05:40.474" v="3"/>
          <ac:picMkLst>
            <pc:docMk/>
            <pc:sldMk cId="486134940" sldId="419"/>
            <ac:picMk id="7" creationId="{107FC403-5FBD-2B56-55D5-326742F33EC5}"/>
          </ac:picMkLst>
        </pc:picChg>
        <pc:picChg chg="add mod">
          <ac:chgData name="Maximilian Ziegler - Hubdrive.com" userId="0760c5b8-a872-4220-92f3-b46e7cb2597a" providerId="ADAL" clId="{235209B1-20C5-4041-B33E-FA9B05EAA01C}" dt="2024-03-28T10:05:40.474" v="3"/>
          <ac:picMkLst>
            <pc:docMk/>
            <pc:sldMk cId="486134940" sldId="419"/>
            <ac:picMk id="8" creationId="{EA65440B-137D-D2CD-0433-B74C0AD2B3C4}"/>
          </ac:picMkLst>
        </pc:picChg>
        <pc:picChg chg="add mod">
          <ac:chgData name="Maximilian Ziegler - Hubdrive.com" userId="0760c5b8-a872-4220-92f3-b46e7cb2597a" providerId="ADAL" clId="{235209B1-20C5-4041-B33E-FA9B05EAA01C}" dt="2024-03-28T10:05:40.474" v="3"/>
          <ac:picMkLst>
            <pc:docMk/>
            <pc:sldMk cId="486134940" sldId="419"/>
            <ac:picMk id="9" creationId="{28F4ECBE-A319-A159-4791-D79E21C4F90F}"/>
          </ac:picMkLst>
        </pc:picChg>
      </pc:sldChg>
    </pc:docChg>
  </pc:docChgLst>
  <pc:docChgLst>
    <pc:chgData name="Holger Tangermann - HR for Dynamics" userId="3b683711-845f-4ec7-a123-4a578c0c36ad" providerId="ADAL" clId="{567B7D91-08F3-4E9A-A67C-A63346A7BD6E}"/>
    <pc:docChg chg="undo custSel addSld delSld modSld sldOrd">
      <pc:chgData name="Holger Tangermann - HR for Dynamics" userId="3b683711-845f-4ec7-a123-4a578c0c36ad" providerId="ADAL" clId="{567B7D91-08F3-4E9A-A67C-A63346A7BD6E}" dt="2024-04-10T14:26:43.607" v="1416" actId="20577"/>
      <pc:docMkLst>
        <pc:docMk/>
      </pc:docMkLst>
      <pc:sldChg chg="addSp delSp modSp mod">
        <pc:chgData name="Holger Tangermann - HR for Dynamics" userId="3b683711-845f-4ec7-a123-4a578c0c36ad" providerId="ADAL" clId="{567B7D91-08F3-4E9A-A67C-A63346A7BD6E}" dt="2024-03-27T16:15:01.404" v="52" actId="1076"/>
        <pc:sldMkLst>
          <pc:docMk/>
          <pc:sldMk cId="2022291450" sldId="413"/>
        </pc:sldMkLst>
        <pc:spChg chg="mod">
          <ac:chgData name="Holger Tangermann - HR for Dynamics" userId="3b683711-845f-4ec7-a123-4a578c0c36ad" providerId="ADAL" clId="{567B7D91-08F3-4E9A-A67C-A63346A7BD6E}" dt="2024-03-27T16:15:01.404" v="52" actId="1076"/>
          <ac:spMkLst>
            <pc:docMk/>
            <pc:sldMk cId="2022291450" sldId="413"/>
            <ac:spMk id="8" creationId="{E4A6BF7C-F437-9783-DBC5-CBA14ABE72FF}"/>
          </ac:spMkLst>
        </pc:spChg>
        <pc:spChg chg="mod">
          <ac:chgData name="Holger Tangermann - HR for Dynamics" userId="3b683711-845f-4ec7-a123-4a578c0c36ad" providerId="ADAL" clId="{567B7D91-08F3-4E9A-A67C-A63346A7BD6E}" dt="2024-03-27T16:15:01.404" v="52" actId="1076"/>
          <ac:spMkLst>
            <pc:docMk/>
            <pc:sldMk cId="2022291450" sldId="413"/>
            <ac:spMk id="9" creationId="{259BE69D-1FB8-2FF1-2DE4-D63CA5F23F6A}"/>
          </ac:spMkLst>
        </pc:spChg>
        <pc:spChg chg="mod">
          <ac:chgData name="Holger Tangermann - HR for Dynamics" userId="3b683711-845f-4ec7-a123-4a578c0c36ad" providerId="ADAL" clId="{567B7D91-08F3-4E9A-A67C-A63346A7BD6E}" dt="2024-03-27T16:15:01.404" v="52" actId="1076"/>
          <ac:spMkLst>
            <pc:docMk/>
            <pc:sldMk cId="2022291450" sldId="413"/>
            <ac:spMk id="10" creationId="{7E035AEC-C364-368D-D5C3-02319F41CB10}"/>
          </ac:spMkLst>
        </pc:spChg>
        <pc:spChg chg="mod">
          <ac:chgData name="Holger Tangermann - HR for Dynamics" userId="3b683711-845f-4ec7-a123-4a578c0c36ad" providerId="ADAL" clId="{567B7D91-08F3-4E9A-A67C-A63346A7BD6E}" dt="2024-03-27T16:15:01.404" v="52" actId="1076"/>
          <ac:spMkLst>
            <pc:docMk/>
            <pc:sldMk cId="2022291450" sldId="413"/>
            <ac:spMk id="11" creationId="{25D1BC1B-71CD-79C4-9395-3DB43AF74999}"/>
          </ac:spMkLst>
        </pc:spChg>
        <pc:spChg chg="mod">
          <ac:chgData name="Holger Tangermann - HR for Dynamics" userId="3b683711-845f-4ec7-a123-4a578c0c36ad" providerId="ADAL" clId="{567B7D91-08F3-4E9A-A67C-A63346A7BD6E}" dt="2024-03-27T16:15:01.404" v="52" actId="1076"/>
          <ac:spMkLst>
            <pc:docMk/>
            <pc:sldMk cId="2022291450" sldId="413"/>
            <ac:spMk id="12" creationId="{21C4545C-0735-5C20-8AE1-09CBDD06CF73}"/>
          </ac:spMkLst>
        </pc:spChg>
        <pc:spChg chg="mod">
          <ac:chgData name="Holger Tangermann - HR for Dynamics" userId="3b683711-845f-4ec7-a123-4a578c0c36ad" providerId="ADAL" clId="{567B7D91-08F3-4E9A-A67C-A63346A7BD6E}" dt="2024-03-27T16:15:01.404" v="52" actId="1076"/>
          <ac:spMkLst>
            <pc:docMk/>
            <pc:sldMk cId="2022291450" sldId="413"/>
            <ac:spMk id="13" creationId="{80DDB76B-F655-AC9F-32A9-48116D635716}"/>
          </ac:spMkLst>
        </pc:spChg>
        <pc:spChg chg="mod">
          <ac:chgData name="Holger Tangermann - HR for Dynamics" userId="3b683711-845f-4ec7-a123-4a578c0c36ad" providerId="ADAL" clId="{567B7D91-08F3-4E9A-A67C-A63346A7BD6E}" dt="2024-03-27T16:15:01.404" v="52" actId="1076"/>
          <ac:spMkLst>
            <pc:docMk/>
            <pc:sldMk cId="2022291450" sldId="413"/>
            <ac:spMk id="14" creationId="{BDD64268-299F-B4B9-6DCD-2826EE0C4C25}"/>
          </ac:spMkLst>
        </pc:spChg>
        <pc:spChg chg="mod">
          <ac:chgData name="Holger Tangermann - HR for Dynamics" userId="3b683711-845f-4ec7-a123-4a578c0c36ad" providerId="ADAL" clId="{567B7D91-08F3-4E9A-A67C-A63346A7BD6E}" dt="2024-03-27T16:15:01.404" v="52" actId="1076"/>
          <ac:spMkLst>
            <pc:docMk/>
            <pc:sldMk cId="2022291450" sldId="413"/>
            <ac:spMk id="15" creationId="{A24D7596-D528-AF1E-60D7-F61F1EF5722D}"/>
          </ac:spMkLst>
        </pc:spChg>
        <pc:spChg chg="mod">
          <ac:chgData name="Holger Tangermann - HR for Dynamics" userId="3b683711-845f-4ec7-a123-4a578c0c36ad" providerId="ADAL" clId="{567B7D91-08F3-4E9A-A67C-A63346A7BD6E}" dt="2024-03-27T16:15:01.404" v="52" actId="1076"/>
          <ac:spMkLst>
            <pc:docMk/>
            <pc:sldMk cId="2022291450" sldId="413"/>
            <ac:spMk id="16" creationId="{726B564F-6927-05CD-61D9-6F99E2C9222A}"/>
          </ac:spMkLst>
        </pc:spChg>
        <pc:spChg chg="mod">
          <ac:chgData name="Holger Tangermann - HR for Dynamics" userId="3b683711-845f-4ec7-a123-4a578c0c36ad" providerId="ADAL" clId="{567B7D91-08F3-4E9A-A67C-A63346A7BD6E}" dt="2024-03-27T16:15:01.404" v="52" actId="1076"/>
          <ac:spMkLst>
            <pc:docMk/>
            <pc:sldMk cId="2022291450" sldId="413"/>
            <ac:spMk id="17" creationId="{FF94E21B-BA1E-E46C-8B85-8355068634F3}"/>
          </ac:spMkLst>
        </pc:spChg>
        <pc:spChg chg="mod">
          <ac:chgData name="Holger Tangermann - HR for Dynamics" userId="3b683711-845f-4ec7-a123-4a578c0c36ad" providerId="ADAL" clId="{567B7D91-08F3-4E9A-A67C-A63346A7BD6E}" dt="2024-03-27T16:15:01.404" v="52" actId="1076"/>
          <ac:spMkLst>
            <pc:docMk/>
            <pc:sldMk cId="2022291450" sldId="413"/>
            <ac:spMk id="18" creationId="{ADEFE9AB-888F-63A5-C37B-08FE57BA3C1E}"/>
          </ac:spMkLst>
        </pc:spChg>
        <pc:spChg chg="mod">
          <ac:chgData name="Holger Tangermann - HR for Dynamics" userId="3b683711-845f-4ec7-a123-4a578c0c36ad" providerId="ADAL" clId="{567B7D91-08F3-4E9A-A67C-A63346A7BD6E}" dt="2024-03-27T16:15:01.404" v="52" actId="1076"/>
          <ac:spMkLst>
            <pc:docMk/>
            <pc:sldMk cId="2022291450" sldId="413"/>
            <ac:spMk id="19" creationId="{A0DE02B3-2721-F18E-96BA-889C4327EDF5}"/>
          </ac:spMkLst>
        </pc:spChg>
        <pc:spChg chg="mod">
          <ac:chgData name="Holger Tangermann - HR for Dynamics" userId="3b683711-845f-4ec7-a123-4a578c0c36ad" providerId="ADAL" clId="{567B7D91-08F3-4E9A-A67C-A63346A7BD6E}" dt="2024-03-27T16:15:01.404" v="52" actId="1076"/>
          <ac:spMkLst>
            <pc:docMk/>
            <pc:sldMk cId="2022291450" sldId="413"/>
            <ac:spMk id="20" creationId="{2B7CC7EC-E7C3-E3EA-0134-E6236E160B6C}"/>
          </ac:spMkLst>
        </pc:spChg>
        <pc:grpChg chg="add del mod">
          <ac:chgData name="Holger Tangermann - HR for Dynamics" userId="3b683711-845f-4ec7-a123-4a578c0c36ad" providerId="ADAL" clId="{567B7D91-08F3-4E9A-A67C-A63346A7BD6E}" dt="2024-03-27T16:15:01.404" v="52" actId="1076"/>
          <ac:grpSpMkLst>
            <pc:docMk/>
            <pc:sldMk cId="2022291450" sldId="413"/>
            <ac:grpSpMk id="7" creationId="{17E71D9D-81EC-4DFE-9C5A-691036CE0D14}"/>
          </ac:grpSpMkLst>
        </pc:grpChg>
        <pc:grpChg chg="mod">
          <ac:chgData name="Holger Tangermann - HR for Dynamics" userId="3b683711-845f-4ec7-a123-4a578c0c36ad" providerId="ADAL" clId="{567B7D91-08F3-4E9A-A67C-A63346A7BD6E}" dt="2024-03-27T16:15:01.404" v="52" actId="1076"/>
          <ac:grpSpMkLst>
            <pc:docMk/>
            <pc:sldMk cId="2022291450" sldId="413"/>
            <ac:grpSpMk id="22" creationId="{38DD6EC0-230E-0685-D621-13E2C43E6A22}"/>
          </ac:grpSpMkLst>
        </pc:grpChg>
        <pc:grpChg chg="mod">
          <ac:chgData name="Holger Tangermann - HR for Dynamics" userId="3b683711-845f-4ec7-a123-4a578c0c36ad" providerId="ADAL" clId="{567B7D91-08F3-4E9A-A67C-A63346A7BD6E}" dt="2024-03-27T16:15:01.404" v="52" actId="1076"/>
          <ac:grpSpMkLst>
            <pc:docMk/>
            <pc:sldMk cId="2022291450" sldId="413"/>
            <ac:grpSpMk id="24" creationId="{22BF532A-317D-A645-6CDA-23AC730DB713}"/>
          </ac:grpSpMkLst>
        </pc:grpChg>
        <pc:picChg chg="mod">
          <ac:chgData name="Holger Tangermann - HR for Dynamics" userId="3b683711-845f-4ec7-a123-4a578c0c36ad" providerId="ADAL" clId="{567B7D91-08F3-4E9A-A67C-A63346A7BD6E}" dt="2024-03-27T16:15:01.404" v="52" actId="1076"/>
          <ac:picMkLst>
            <pc:docMk/>
            <pc:sldMk cId="2022291450" sldId="413"/>
            <ac:picMk id="21" creationId="{DE03AC15-1A9A-0C8B-65A3-DFBD089D0A1C}"/>
          </ac:picMkLst>
        </pc:picChg>
        <pc:picChg chg="mod">
          <ac:chgData name="Holger Tangermann - HR for Dynamics" userId="3b683711-845f-4ec7-a123-4a578c0c36ad" providerId="ADAL" clId="{567B7D91-08F3-4E9A-A67C-A63346A7BD6E}" dt="2024-03-27T16:15:01.404" v="52" actId="1076"/>
          <ac:picMkLst>
            <pc:docMk/>
            <pc:sldMk cId="2022291450" sldId="413"/>
            <ac:picMk id="23" creationId="{69302590-F3DB-9377-5D94-B49F38334B94}"/>
          </ac:picMkLst>
        </pc:picChg>
        <pc:picChg chg="mod">
          <ac:chgData name="Holger Tangermann - HR for Dynamics" userId="3b683711-845f-4ec7-a123-4a578c0c36ad" providerId="ADAL" clId="{567B7D91-08F3-4E9A-A67C-A63346A7BD6E}" dt="2024-03-27T16:15:01.404" v="52" actId="1076"/>
          <ac:picMkLst>
            <pc:docMk/>
            <pc:sldMk cId="2022291450" sldId="413"/>
            <ac:picMk id="25" creationId="{E60DB65D-C546-7057-F322-9664D3A792BB}"/>
          </ac:picMkLst>
        </pc:picChg>
        <pc:picChg chg="mod">
          <ac:chgData name="Holger Tangermann - HR for Dynamics" userId="3b683711-845f-4ec7-a123-4a578c0c36ad" providerId="ADAL" clId="{567B7D91-08F3-4E9A-A67C-A63346A7BD6E}" dt="2024-03-27T16:15:01.404" v="52" actId="1076"/>
          <ac:picMkLst>
            <pc:docMk/>
            <pc:sldMk cId="2022291450" sldId="413"/>
            <ac:picMk id="26" creationId="{A415E81B-83EF-5C40-3644-E1F8E8B88918}"/>
          </ac:picMkLst>
        </pc:picChg>
        <pc:picChg chg="mod">
          <ac:chgData name="Holger Tangermann - HR for Dynamics" userId="3b683711-845f-4ec7-a123-4a578c0c36ad" providerId="ADAL" clId="{567B7D91-08F3-4E9A-A67C-A63346A7BD6E}" dt="2024-03-27T16:15:01.404" v="52" actId="1076"/>
          <ac:picMkLst>
            <pc:docMk/>
            <pc:sldMk cId="2022291450" sldId="413"/>
            <ac:picMk id="27" creationId="{24D320DC-29F3-EAFE-0E13-473FEA59685A}"/>
          </ac:picMkLst>
        </pc:picChg>
        <pc:picChg chg="mod">
          <ac:chgData name="Holger Tangermann - HR for Dynamics" userId="3b683711-845f-4ec7-a123-4a578c0c36ad" providerId="ADAL" clId="{567B7D91-08F3-4E9A-A67C-A63346A7BD6E}" dt="2024-03-27T16:15:01.404" v="52" actId="1076"/>
          <ac:picMkLst>
            <pc:docMk/>
            <pc:sldMk cId="2022291450" sldId="413"/>
            <ac:picMk id="28" creationId="{C2B23BA1-4C9D-4D5C-18B7-B5B4DFEAD0B9}"/>
          </ac:picMkLst>
        </pc:picChg>
        <pc:picChg chg="del mod">
          <ac:chgData name="Holger Tangermann - HR for Dynamics" userId="3b683711-845f-4ec7-a123-4a578c0c36ad" providerId="ADAL" clId="{567B7D91-08F3-4E9A-A67C-A63346A7BD6E}" dt="2024-03-27T16:12:15.085" v="12" actId="478"/>
          <ac:picMkLst>
            <pc:docMk/>
            <pc:sldMk cId="2022291450" sldId="413"/>
            <ac:picMk id="29" creationId="{AFB41992-B5B4-E69F-9F4C-FD5D620FC1EB}"/>
          </ac:picMkLst>
        </pc:picChg>
        <pc:picChg chg="del mod">
          <ac:chgData name="Holger Tangermann - HR for Dynamics" userId="3b683711-845f-4ec7-a123-4a578c0c36ad" providerId="ADAL" clId="{567B7D91-08F3-4E9A-A67C-A63346A7BD6E}" dt="2024-03-27T16:11:56.844" v="6" actId="478"/>
          <ac:picMkLst>
            <pc:docMk/>
            <pc:sldMk cId="2022291450" sldId="413"/>
            <ac:picMk id="30" creationId="{68E0B27F-FE40-0203-6E1C-92627B6086D2}"/>
          </ac:picMkLst>
        </pc:picChg>
        <pc:picChg chg="mod">
          <ac:chgData name="Holger Tangermann - HR for Dynamics" userId="3b683711-845f-4ec7-a123-4a578c0c36ad" providerId="ADAL" clId="{567B7D91-08F3-4E9A-A67C-A63346A7BD6E}" dt="2024-03-27T16:15:01.404" v="52" actId="1076"/>
          <ac:picMkLst>
            <pc:docMk/>
            <pc:sldMk cId="2022291450" sldId="413"/>
            <ac:picMk id="31" creationId="{77AB9C57-1752-A637-718C-A5C6A5364CFF}"/>
          </ac:picMkLst>
        </pc:picChg>
        <pc:picChg chg="mod">
          <ac:chgData name="Holger Tangermann - HR for Dynamics" userId="3b683711-845f-4ec7-a123-4a578c0c36ad" providerId="ADAL" clId="{567B7D91-08F3-4E9A-A67C-A63346A7BD6E}" dt="2024-03-27T16:15:01.404" v="52" actId="1076"/>
          <ac:picMkLst>
            <pc:docMk/>
            <pc:sldMk cId="2022291450" sldId="413"/>
            <ac:picMk id="32" creationId="{AA1468F4-530D-294A-9251-93ADC5393982}"/>
          </ac:picMkLst>
        </pc:picChg>
        <pc:picChg chg="del mod">
          <ac:chgData name="Holger Tangermann - HR for Dynamics" userId="3b683711-845f-4ec7-a123-4a578c0c36ad" providerId="ADAL" clId="{567B7D91-08F3-4E9A-A67C-A63346A7BD6E}" dt="2024-03-27T16:11:59.641" v="7" actId="478"/>
          <ac:picMkLst>
            <pc:docMk/>
            <pc:sldMk cId="2022291450" sldId="413"/>
            <ac:picMk id="33" creationId="{D90FFC85-E0D0-06AB-4734-F2088F8E85CA}"/>
          </ac:picMkLst>
        </pc:picChg>
        <pc:picChg chg="mod">
          <ac:chgData name="Holger Tangermann - HR for Dynamics" userId="3b683711-845f-4ec7-a123-4a578c0c36ad" providerId="ADAL" clId="{567B7D91-08F3-4E9A-A67C-A63346A7BD6E}" dt="2024-03-27T16:15:01.404" v="52" actId="1076"/>
          <ac:picMkLst>
            <pc:docMk/>
            <pc:sldMk cId="2022291450" sldId="413"/>
            <ac:picMk id="34" creationId="{BEFB4BB2-58CD-818B-2B02-7208FB0E7163}"/>
          </ac:picMkLst>
        </pc:picChg>
        <pc:picChg chg="mod">
          <ac:chgData name="Holger Tangermann - HR for Dynamics" userId="3b683711-845f-4ec7-a123-4a578c0c36ad" providerId="ADAL" clId="{567B7D91-08F3-4E9A-A67C-A63346A7BD6E}" dt="2024-03-27T16:15:01.404" v="52" actId="1076"/>
          <ac:picMkLst>
            <pc:docMk/>
            <pc:sldMk cId="2022291450" sldId="413"/>
            <ac:picMk id="35" creationId="{67348B89-9AA8-F1DA-0284-D976B0DC41CE}"/>
          </ac:picMkLst>
        </pc:picChg>
        <pc:picChg chg="del">
          <ac:chgData name="Holger Tangermann - HR for Dynamics" userId="3b683711-845f-4ec7-a123-4a578c0c36ad" providerId="ADAL" clId="{567B7D91-08F3-4E9A-A67C-A63346A7BD6E}" dt="2024-03-27T16:11:31.108" v="0" actId="478"/>
          <ac:picMkLst>
            <pc:docMk/>
            <pc:sldMk cId="2022291450" sldId="413"/>
            <ac:picMk id="36" creationId="{403D443C-45C3-47F1-21E3-2E192B0FEDF8}"/>
          </ac:picMkLst>
        </pc:picChg>
        <pc:picChg chg="del mod">
          <ac:chgData name="Holger Tangermann - HR for Dynamics" userId="3b683711-845f-4ec7-a123-4a578c0c36ad" providerId="ADAL" clId="{567B7D91-08F3-4E9A-A67C-A63346A7BD6E}" dt="2024-03-27T16:11:36.286" v="1" actId="478"/>
          <ac:picMkLst>
            <pc:docMk/>
            <pc:sldMk cId="2022291450" sldId="413"/>
            <ac:picMk id="37" creationId="{D47E3805-1100-0742-495D-5E4367A5A4B8}"/>
          </ac:picMkLst>
        </pc:picChg>
        <pc:picChg chg="mod">
          <ac:chgData name="Holger Tangermann - HR for Dynamics" userId="3b683711-845f-4ec7-a123-4a578c0c36ad" providerId="ADAL" clId="{567B7D91-08F3-4E9A-A67C-A63346A7BD6E}" dt="2024-03-27T16:15:01.404" v="52" actId="1076"/>
          <ac:picMkLst>
            <pc:docMk/>
            <pc:sldMk cId="2022291450" sldId="413"/>
            <ac:picMk id="38" creationId="{C8530A75-F436-20F3-9E75-D4CAC63C895F}"/>
          </ac:picMkLst>
        </pc:picChg>
        <pc:picChg chg="mod">
          <ac:chgData name="Holger Tangermann - HR for Dynamics" userId="3b683711-845f-4ec7-a123-4a578c0c36ad" providerId="ADAL" clId="{567B7D91-08F3-4E9A-A67C-A63346A7BD6E}" dt="2024-03-27T16:15:01.404" v="52" actId="1076"/>
          <ac:picMkLst>
            <pc:docMk/>
            <pc:sldMk cId="2022291450" sldId="413"/>
            <ac:picMk id="39" creationId="{5EA926DF-A992-5E14-63C2-089973119D94}"/>
          </ac:picMkLst>
        </pc:picChg>
        <pc:picChg chg="mod">
          <ac:chgData name="Holger Tangermann - HR for Dynamics" userId="3b683711-845f-4ec7-a123-4a578c0c36ad" providerId="ADAL" clId="{567B7D91-08F3-4E9A-A67C-A63346A7BD6E}" dt="2024-03-27T16:15:01.404" v="52" actId="1076"/>
          <ac:picMkLst>
            <pc:docMk/>
            <pc:sldMk cId="2022291450" sldId="413"/>
            <ac:picMk id="40" creationId="{EC71295C-B00C-77D6-FF76-50EAE0A14184}"/>
          </ac:picMkLst>
        </pc:picChg>
        <pc:picChg chg="mod">
          <ac:chgData name="Holger Tangermann - HR for Dynamics" userId="3b683711-845f-4ec7-a123-4a578c0c36ad" providerId="ADAL" clId="{567B7D91-08F3-4E9A-A67C-A63346A7BD6E}" dt="2024-03-27T16:15:01.404" v="52" actId="1076"/>
          <ac:picMkLst>
            <pc:docMk/>
            <pc:sldMk cId="2022291450" sldId="413"/>
            <ac:picMk id="41" creationId="{31704C75-51EF-518F-7F9F-AF9CD6F3DE12}"/>
          </ac:picMkLst>
        </pc:picChg>
        <pc:picChg chg="mod">
          <ac:chgData name="Holger Tangermann - HR for Dynamics" userId="3b683711-845f-4ec7-a123-4a578c0c36ad" providerId="ADAL" clId="{567B7D91-08F3-4E9A-A67C-A63346A7BD6E}" dt="2024-03-27T16:15:01.404" v="52" actId="1076"/>
          <ac:picMkLst>
            <pc:docMk/>
            <pc:sldMk cId="2022291450" sldId="413"/>
            <ac:picMk id="42" creationId="{EB1D2C50-C460-0C00-4831-D645D6DEF80E}"/>
          </ac:picMkLst>
        </pc:picChg>
        <pc:picChg chg="mod">
          <ac:chgData name="Holger Tangermann - HR for Dynamics" userId="3b683711-845f-4ec7-a123-4a578c0c36ad" providerId="ADAL" clId="{567B7D91-08F3-4E9A-A67C-A63346A7BD6E}" dt="2024-03-27T16:15:01.404" v="52" actId="1076"/>
          <ac:picMkLst>
            <pc:docMk/>
            <pc:sldMk cId="2022291450" sldId="413"/>
            <ac:picMk id="43" creationId="{FE3D84D4-3922-34E3-187B-15868A8D952F}"/>
          </ac:picMkLst>
        </pc:picChg>
        <pc:picChg chg="mod">
          <ac:chgData name="Holger Tangermann - HR for Dynamics" userId="3b683711-845f-4ec7-a123-4a578c0c36ad" providerId="ADAL" clId="{567B7D91-08F3-4E9A-A67C-A63346A7BD6E}" dt="2024-03-27T16:15:01.404" v="52" actId="1076"/>
          <ac:picMkLst>
            <pc:docMk/>
            <pc:sldMk cId="2022291450" sldId="413"/>
            <ac:picMk id="44" creationId="{C3424342-7EC5-D2B0-0949-BEC478715643}"/>
          </ac:picMkLst>
        </pc:picChg>
        <pc:picChg chg="mod">
          <ac:chgData name="Holger Tangermann - HR for Dynamics" userId="3b683711-845f-4ec7-a123-4a578c0c36ad" providerId="ADAL" clId="{567B7D91-08F3-4E9A-A67C-A63346A7BD6E}" dt="2024-03-27T16:15:01.404" v="52" actId="1076"/>
          <ac:picMkLst>
            <pc:docMk/>
            <pc:sldMk cId="2022291450" sldId="413"/>
            <ac:picMk id="45" creationId="{CA2D8ED7-0116-3922-7D7E-DCDC7F571E07}"/>
          </ac:picMkLst>
        </pc:picChg>
        <pc:picChg chg="del mod">
          <ac:chgData name="Holger Tangermann - HR for Dynamics" userId="3b683711-845f-4ec7-a123-4a578c0c36ad" providerId="ADAL" clId="{567B7D91-08F3-4E9A-A67C-A63346A7BD6E}" dt="2024-03-27T16:11:37.132" v="2" actId="478"/>
          <ac:picMkLst>
            <pc:docMk/>
            <pc:sldMk cId="2022291450" sldId="413"/>
            <ac:picMk id="46" creationId="{4B9B2A75-500B-7D54-32A5-BC78A8DC7C19}"/>
          </ac:picMkLst>
        </pc:picChg>
        <pc:picChg chg="mod">
          <ac:chgData name="Holger Tangermann - HR for Dynamics" userId="3b683711-845f-4ec7-a123-4a578c0c36ad" providerId="ADAL" clId="{567B7D91-08F3-4E9A-A67C-A63346A7BD6E}" dt="2024-03-27T16:15:01.404" v="52" actId="1076"/>
          <ac:picMkLst>
            <pc:docMk/>
            <pc:sldMk cId="2022291450" sldId="413"/>
            <ac:picMk id="47" creationId="{D4CDAEDF-63F3-2AAE-B4EC-19D7C82F6757}"/>
          </ac:picMkLst>
        </pc:picChg>
        <pc:picChg chg="mod">
          <ac:chgData name="Holger Tangermann - HR for Dynamics" userId="3b683711-845f-4ec7-a123-4a578c0c36ad" providerId="ADAL" clId="{567B7D91-08F3-4E9A-A67C-A63346A7BD6E}" dt="2024-03-27T16:15:01.404" v="52" actId="1076"/>
          <ac:picMkLst>
            <pc:docMk/>
            <pc:sldMk cId="2022291450" sldId="413"/>
            <ac:picMk id="48" creationId="{78CC5C20-3204-FABC-4673-8062D69272D1}"/>
          </ac:picMkLst>
        </pc:picChg>
        <pc:picChg chg="del mod">
          <ac:chgData name="Holger Tangermann - HR for Dynamics" userId="3b683711-845f-4ec7-a123-4a578c0c36ad" providerId="ADAL" clId="{567B7D91-08F3-4E9A-A67C-A63346A7BD6E}" dt="2024-03-27T16:13:47.778" v="28" actId="478"/>
          <ac:picMkLst>
            <pc:docMk/>
            <pc:sldMk cId="2022291450" sldId="413"/>
            <ac:picMk id="49" creationId="{908110DF-400C-7815-5BC3-AD244CA2BAAC}"/>
          </ac:picMkLst>
        </pc:picChg>
        <pc:picChg chg="mod">
          <ac:chgData name="Holger Tangermann - HR for Dynamics" userId="3b683711-845f-4ec7-a123-4a578c0c36ad" providerId="ADAL" clId="{567B7D91-08F3-4E9A-A67C-A63346A7BD6E}" dt="2024-03-27T16:15:01.404" v="52" actId="1076"/>
          <ac:picMkLst>
            <pc:docMk/>
            <pc:sldMk cId="2022291450" sldId="413"/>
            <ac:picMk id="50" creationId="{2D9C01AB-9C4A-0F87-E1B9-4274D5386FA6}"/>
          </ac:picMkLst>
        </pc:picChg>
        <pc:picChg chg="mod">
          <ac:chgData name="Holger Tangermann - HR for Dynamics" userId="3b683711-845f-4ec7-a123-4a578c0c36ad" providerId="ADAL" clId="{567B7D91-08F3-4E9A-A67C-A63346A7BD6E}" dt="2024-03-27T16:15:01.404" v="52" actId="1076"/>
          <ac:picMkLst>
            <pc:docMk/>
            <pc:sldMk cId="2022291450" sldId="413"/>
            <ac:picMk id="51" creationId="{EFDA9087-0544-24BA-18CB-5DE7F42BAE8F}"/>
          </ac:picMkLst>
        </pc:picChg>
        <pc:picChg chg="mod">
          <ac:chgData name="Holger Tangermann - HR for Dynamics" userId="3b683711-845f-4ec7-a123-4a578c0c36ad" providerId="ADAL" clId="{567B7D91-08F3-4E9A-A67C-A63346A7BD6E}" dt="2024-03-27T16:15:01.404" v="52" actId="1076"/>
          <ac:picMkLst>
            <pc:docMk/>
            <pc:sldMk cId="2022291450" sldId="413"/>
            <ac:picMk id="52" creationId="{289BAFA1-83F4-DFA3-EFF2-784228840808}"/>
          </ac:picMkLst>
        </pc:picChg>
        <pc:picChg chg="mod">
          <ac:chgData name="Holger Tangermann - HR for Dynamics" userId="3b683711-845f-4ec7-a123-4a578c0c36ad" providerId="ADAL" clId="{567B7D91-08F3-4E9A-A67C-A63346A7BD6E}" dt="2024-03-27T16:15:01.404" v="52" actId="1076"/>
          <ac:picMkLst>
            <pc:docMk/>
            <pc:sldMk cId="2022291450" sldId="413"/>
            <ac:picMk id="53" creationId="{2252CF1F-DCDF-4003-8E53-3989C5D4B3DB}"/>
          </ac:picMkLst>
        </pc:picChg>
        <pc:picChg chg="del mod">
          <ac:chgData name="Holger Tangermann - HR for Dynamics" userId="3b683711-845f-4ec7-a123-4a578c0c36ad" providerId="ADAL" clId="{567B7D91-08F3-4E9A-A67C-A63346A7BD6E}" dt="2024-03-27T16:11:40.099" v="4" actId="478"/>
          <ac:picMkLst>
            <pc:docMk/>
            <pc:sldMk cId="2022291450" sldId="413"/>
            <ac:picMk id="54" creationId="{94FCEEA6-D3D2-ED2F-B0E6-94608DEBE9AE}"/>
          </ac:picMkLst>
        </pc:picChg>
        <pc:picChg chg="mod">
          <ac:chgData name="Holger Tangermann - HR for Dynamics" userId="3b683711-845f-4ec7-a123-4a578c0c36ad" providerId="ADAL" clId="{567B7D91-08F3-4E9A-A67C-A63346A7BD6E}" dt="2024-03-27T16:15:01.404" v="52" actId="1076"/>
          <ac:picMkLst>
            <pc:docMk/>
            <pc:sldMk cId="2022291450" sldId="413"/>
            <ac:picMk id="55" creationId="{EA227EC8-315C-67CB-6EB7-041417E54D64}"/>
          </ac:picMkLst>
        </pc:picChg>
        <pc:picChg chg="mod">
          <ac:chgData name="Holger Tangermann - HR for Dynamics" userId="3b683711-845f-4ec7-a123-4a578c0c36ad" providerId="ADAL" clId="{567B7D91-08F3-4E9A-A67C-A63346A7BD6E}" dt="2024-03-27T16:15:01.404" v="52" actId="1076"/>
          <ac:picMkLst>
            <pc:docMk/>
            <pc:sldMk cId="2022291450" sldId="413"/>
            <ac:picMk id="56" creationId="{5F3DD01B-DC59-E5AD-7D2A-0B2D0170132B}"/>
          </ac:picMkLst>
        </pc:picChg>
        <pc:picChg chg="mod">
          <ac:chgData name="Holger Tangermann - HR for Dynamics" userId="3b683711-845f-4ec7-a123-4a578c0c36ad" providerId="ADAL" clId="{567B7D91-08F3-4E9A-A67C-A63346A7BD6E}" dt="2024-03-27T16:15:01.404" v="52" actId="1076"/>
          <ac:picMkLst>
            <pc:docMk/>
            <pc:sldMk cId="2022291450" sldId="413"/>
            <ac:picMk id="57" creationId="{791A0C51-D636-1406-8BF0-E310383363BE}"/>
          </ac:picMkLst>
        </pc:picChg>
        <pc:picChg chg="mod">
          <ac:chgData name="Holger Tangermann - HR for Dynamics" userId="3b683711-845f-4ec7-a123-4a578c0c36ad" providerId="ADAL" clId="{567B7D91-08F3-4E9A-A67C-A63346A7BD6E}" dt="2024-03-27T16:15:01.404" v="52" actId="1076"/>
          <ac:picMkLst>
            <pc:docMk/>
            <pc:sldMk cId="2022291450" sldId="413"/>
            <ac:picMk id="58" creationId="{26A75DE3-0DEE-3C2D-718E-0D277EFEFC5D}"/>
          </ac:picMkLst>
        </pc:picChg>
        <pc:picChg chg="mod">
          <ac:chgData name="Holger Tangermann - HR for Dynamics" userId="3b683711-845f-4ec7-a123-4a578c0c36ad" providerId="ADAL" clId="{567B7D91-08F3-4E9A-A67C-A63346A7BD6E}" dt="2024-03-27T16:15:01.404" v="52" actId="1076"/>
          <ac:picMkLst>
            <pc:docMk/>
            <pc:sldMk cId="2022291450" sldId="413"/>
            <ac:picMk id="59" creationId="{21F08D95-E5B2-DADD-20AD-E4E6797C7BC2}"/>
          </ac:picMkLst>
        </pc:picChg>
        <pc:picChg chg="mod">
          <ac:chgData name="Holger Tangermann - HR for Dynamics" userId="3b683711-845f-4ec7-a123-4a578c0c36ad" providerId="ADAL" clId="{567B7D91-08F3-4E9A-A67C-A63346A7BD6E}" dt="2024-03-27T16:15:01.404" v="52" actId="1076"/>
          <ac:picMkLst>
            <pc:docMk/>
            <pc:sldMk cId="2022291450" sldId="413"/>
            <ac:picMk id="60" creationId="{5ADCEE42-5F03-F1A5-4738-F2E3CC8391CE}"/>
          </ac:picMkLst>
        </pc:picChg>
        <pc:picChg chg="mod">
          <ac:chgData name="Holger Tangermann - HR for Dynamics" userId="3b683711-845f-4ec7-a123-4a578c0c36ad" providerId="ADAL" clId="{567B7D91-08F3-4E9A-A67C-A63346A7BD6E}" dt="2024-03-27T16:15:01.404" v="52" actId="1076"/>
          <ac:picMkLst>
            <pc:docMk/>
            <pc:sldMk cId="2022291450" sldId="413"/>
            <ac:picMk id="61" creationId="{1CC83F0E-3271-A642-1447-813A6641D86C}"/>
          </ac:picMkLst>
        </pc:picChg>
        <pc:picChg chg="mod">
          <ac:chgData name="Holger Tangermann - HR for Dynamics" userId="3b683711-845f-4ec7-a123-4a578c0c36ad" providerId="ADAL" clId="{567B7D91-08F3-4E9A-A67C-A63346A7BD6E}" dt="2024-03-27T16:15:01.404" v="52" actId="1076"/>
          <ac:picMkLst>
            <pc:docMk/>
            <pc:sldMk cId="2022291450" sldId="413"/>
            <ac:picMk id="62" creationId="{94FB24EC-900C-8F16-D636-3D158DE501F5}"/>
          </ac:picMkLst>
        </pc:picChg>
        <pc:picChg chg="mod">
          <ac:chgData name="Holger Tangermann - HR for Dynamics" userId="3b683711-845f-4ec7-a123-4a578c0c36ad" providerId="ADAL" clId="{567B7D91-08F3-4E9A-A67C-A63346A7BD6E}" dt="2024-03-27T16:15:01.404" v="52" actId="1076"/>
          <ac:picMkLst>
            <pc:docMk/>
            <pc:sldMk cId="2022291450" sldId="413"/>
            <ac:picMk id="63" creationId="{4B2DE71A-323B-04B0-681C-FBFCAE98023E}"/>
          </ac:picMkLst>
        </pc:picChg>
        <pc:picChg chg="mod">
          <ac:chgData name="Holger Tangermann - HR for Dynamics" userId="3b683711-845f-4ec7-a123-4a578c0c36ad" providerId="ADAL" clId="{567B7D91-08F3-4E9A-A67C-A63346A7BD6E}" dt="2024-03-27T16:15:01.404" v="52" actId="1076"/>
          <ac:picMkLst>
            <pc:docMk/>
            <pc:sldMk cId="2022291450" sldId="413"/>
            <ac:picMk id="64" creationId="{E6A66965-3D98-A6EA-8232-4D67DE8D05D9}"/>
          </ac:picMkLst>
        </pc:picChg>
        <pc:picChg chg="mod">
          <ac:chgData name="Holger Tangermann - HR for Dynamics" userId="3b683711-845f-4ec7-a123-4a578c0c36ad" providerId="ADAL" clId="{567B7D91-08F3-4E9A-A67C-A63346A7BD6E}" dt="2024-03-27T16:15:01.404" v="52" actId="1076"/>
          <ac:picMkLst>
            <pc:docMk/>
            <pc:sldMk cId="2022291450" sldId="413"/>
            <ac:picMk id="65" creationId="{6D8C4E9F-9D3C-7D31-D2E4-01FB0CE957B9}"/>
          </ac:picMkLst>
        </pc:picChg>
        <pc:picChg chg="mod">
          <ac:chgData name="Holger Tangermann - HR for Dynamics" userId="3b683711-845f-4ec7-a123-4a578c0c36ad" providerId="ADAL" clId="{567B7D91-08F3-4E9A-A67C-A63346A7BD6E}" dt="2024-03-27T16:15:01.404" v="52" actId="1076"/>
          <ac:picMkLst>
            <pc:docMk/>
            <pc:sldMk cId="2022291450" sldId="413"/>
            <ac:picMk id="66" creationId="{835F98C3-6C45-A973-63AD-C15A946BD0F9}"/>
          </ac:picMkLst>
        </pc:picChg>
        <pc:picChg chg="mod">
          <ac:chgData name="Holger Tangermann - HR for Dynamics" userId="3b683711-845f-4ec7-a123-4a578c0c36ad" providerId="ADAL" clId="{567B7D91-08F3-4E9A-A67C-A63346A7BD6E}" dt="2024-03-27T16:15:01.404" v="52" actId="1076"/>
          <ac:picMkLst>
            <pc:docMk/>
            <pc:sldMk cId="2022291450" sldId="413"/>
            <ac:picMk id="67" creationId="{486E0703-BFFB-8A04-D801-2F16EB203CBF}"/>
          </ac:picMkLst>
        </pc:picChg>
        <pc:picChg chg="mod">
          <ac:chgData name="Holger Tangermann - HR for Dynamics" userId="3b683711-845f-4ec7-a123-4a578c0c36ad" providerId="ADAL" clId="{567B7D91-08F3-4E9A-A67C-A63346A7BD6E}" dt="2024-03-27T16:15:01.404" v="52" actId="1076"/>
          <ac:picMkLst>
            <pc:docMk/>
            <pc:sldMk cId="2022291450" sldId="413"/>
            <ac:picMk id="68" creationId="{7BBD139B-6A12-2575-77B1-98177AADF724}"/>
          </ac:picMkLst>
        </pc:picChg>
        <pc:picChg chg="mod">
          <ac:chgData name="Holger Tangermann - HR for Dynamics" userId="3b683711-845f-4ec7-a123-4a578c0c36ad" providerId="ADAL" clId="{567B7D91-08F3-4E9A-A67C-A63346A7BD6E}" dt="2024-03-27T16:15:01.404" v="52" actId="1076"/>
          <ac:picMkLst>
            <pc:docMk/>
            <pc:sldMk cId="2022291450" sldId="413"/>
            <ac:picMk id="69" creationId="{0808D6CA-CB1F-8ADF-76FB-72437AB218C7}"/>
          </ac:picMkLst>
        </pc:picChg>
        <pc:picChg chg="mod">
          <ac:chgData name="Holger Tangermann - HR for Dynamics" userId="3b683711-845f-4ec7-a123-4a578c0c36ad" providerId="ADAL" clId="{567B7D91-08F3-4E9A-A67C-A63346A7BD6E}" dt="2024-03-27T16:15:01.404" v="52" actId="1076"/>
          <ac:picMkLst>
            <pc:docMk/>
            <pc:sldMk cId="2022291450" sldId="413"/>
            <ac:picMk id="70" creationId="{97B3E22D-16D8-2C20-86A3-58ED8E82DC96}"/>
          </ac:picMkLst>
        </pc:picChg>
        <pc:picChg chg="mod">
          <ac:chgData name="Holger Tangermann - HR for Dynamics" userId="3b683711-845f-4ec7-a123-4a578c0c36ad" providerId="ADAL" clId="{567B7D91-08F3-4E9A-A67C-A63346A7BD6E}" dt="2024-03-27T16:15:01.404" v="52" actId="1076"/>
          <ac:picMkLst>
            <pc:docMk/>
            <pc:sldMk cId="2022291450" sldId="413"/>
            <ac:picMk id="71" creationId="{C46BD36F-F6D7-F468-890F-1A959F8981BD}"/>
          </ac:picMkLst>
        </pc:picChg>
        <pc:picChg chg="del mod">
          <ac:chgData name="Holger Tangermann - HR for Dynamics" userId="3b683711-845f-4ec7-a123-4a578c0c36ad" providerId="ADAL" clId="{567B7D91-08F3-4E9A-A67C-A63346A7BD6E}" dt="2024-03-27T16:11:51.069" v="5" actId="478"/>
          <ac:picMkLst>
            <pc:docMk/>
            <pc:sldMk cId="2022291450" sldId="413"/>
            <ac:picMk id="72" creationId="{5CEB63C8-E863-9762-7B8C-1E67E0663011}"/>
          </ac:picMkLst>
        </pc:picChg>
        <pc:picChg chg="del mod">
          <ac:chgData name="Holger Tangermann - HR for Dynamics" userId="3b683711-845f-4ec7-a123-4a578c0c36ad" providerId="ADAL" clId="{567B7D91-08F3-4E9A-A67C-A63346A7BD6E}" dt="2024-03-27T16:11:38.654" v="3" actId="478"/>
          <ac:picMkLst>
            <pc:docMk/>
            <pc:sldMk cId="2022291450" sldId="413"/>
            <ac:picMk id="73" creationId="{6206AACF-9AD4-5451-EAC0-76CAA8E7FB53}"/>
          </ac:picMkLst>
        </pc:picChg>
        <pc:picChg chg="mod">
          <ac:chgData name="Holger Tangermann - HR for Dynamics" userId="3b683711-845f-4ec7-a123-4a578c0c36ad" providerId="ADAL" clId="{567B7D91-08F3-4E9A-A67C-A63346A7BD6E}" dt="2024-03-27T16:15:01.404" v="52" actId="1076"/>
          <ac:picMkLst>
            <pc:docMk/>
            <pc:sldMk cId="2022291450" sldId="413"/>
            <ac:picMk id="74" creationId="{A4F1616A-D0D6-8B25-6741-2D104823CB50}"/>
          </ac:picMkLst>
        </pc:picChg>
        <pc:picChg chg="mod">
          <ac:chgData name="Holger Tangermann - HR for Dynamics" userId="3b683711-845f-4ec7-a123-4a578c0c36ad" providerId="ADAL" clId="{567B7D91-08F3-4E9A-A67C-A63346A7BD6E}" dt="2024-03-27T16:15:01.404" v="52" actId="1076"/>
          <ac:picMkLst>
            <pc:docMk/>
            <pc:sldMk cId="2022291450" sldId="413"/>
            <ac:picMk id="75" creationId="{47E31AA3-C502-D49F-7AA3-28AD9539C320}"/>
          </ac:picMkLst>
        </pc:picChg>
        <pc:picChg chg="mod">
          <ac:chgData name="Holger Tangermann - HR for Dynamics" userId="3b683711-845f-4ec7-a123-4a578c0c36ad" providerId="ADAL" clId="{567B7D91-08F3-4E9A-A67C-A63346A7BD6E}" dt="2024-03-27T16:15:01.404" v="52" actId="1076"/>
          <ac:picMkLst>
            <pc:docMk/>
            <pc:sldMk cId="2022291450" sldId="413"/>
            <ac:picMk id="76" creationId="{3934F8D8-E15D-A50D-580F-D7CC200C754C}"/>
          </ac:picMkLst>
        </pc:picChg>
        <pc:picChg chg="mod">
          <ac:chgData name="Holger Tangermann - HR for Dynamics" userId="3b683711-845f-4ec7-a123-4a578c0c36ad" providerId="ADAL" clId="{567B7D91-08F3-4E9A-A67C-A63346A7BD6E}" dt="2024-03-27T16:15:01.404" v="52" actId="1076"/>
          <ac:picMkLst>
            <pc:docMk/>
            <pc:sldMk cId="2022291450" sldId="413"/>
            <ac:picMk id="77" creationId="{EA96BCE9-8F1C-0EC8-9311-DCF27628D919}"/>
          </ac:picMkLst>
        </pc:picChg>
        <pc:picChg chg="mod">
          <ac:chgData name="Holger Tangermann - HR for Dynamics" userId="3b683711-845f-4ec7-a123-4a578c0c36ad" providerId="ADAL" clId="{567B7D91-08F3-4E9A-A67C-A63346A7BD6E}" dt="2024-03-27T16:15:01.404" v="52" actId="1076"/>
          <ac:picMkLst>
            <pc:docMk/>
            <pc:sldMk cId="2022291450" sldId="413"/>
            <ac:picMk id="78" creationId="{BB11B158-6F68-1408-7533-254BC40EFD83}"/>
          </ac:picMkLst>
        </pc:picChg>
        <pc:picChg chg="mod">
          <ac:chgData name="Holger Tangermann - HR for Dynamics" userId="3b683711-845f-4ec7-a123-4a578c0c36ad" providerId="ADAL" clId="{567B7D91-08F3-4E9A-A67C-A63346A7BD6E}" dt="2024-03-27T16:15:01.404" v="52" actId="1076"/>
          <ac:picMkLst>
            <pc:docMk/>
            <pc:sldMk cId="2022291450" sldId="413"/>
            <ac:picMk id="79" creationId="{F1396026-461C-4226-65C7-72459E5C3F93}"/>
          </ac:picMkLst>
        </pc:picChg>
        <pc:picChg chg="mod">
          <ac:chgData name="Holger Tangermann - HR for Dynamics" userId="3b683711-845f-4ec7-a123-4a578c0c36ad" providerId="ADAL" clId="{567B7D91-08F3-4E9A-A67C-A63346A7BD6E}" dt="2024-03-27T16:15:01.404" v="52" actId="1076"/>
          <ac:picMkLst>
            <pc:docMk/>
            <pc:sldMk cId="2022291450" sldId="413"/>
            <ac:picMk id="80" creationId="{2C9035C9-71C5-3B89-2F39-F34568A1F9C9}"/>
          </ac:picMkLst>
        </pc:picChg>
        <pc:picChg chg="mod">
          <ac:chgData name="Holger Tangermann - HR for Dynamics" userId="3b683711-845f-4ec7-a123-4a578c0c36ad" providerId="ADAL" clId="{567B7D91-08F3-4E9A-A67C-A63346A7BD6E}" dt="2024-03-27T16:15:01.404" v="52" actId="1076"/>
          <ac:picMkLst>
            <pc:docMk/>
            <pc:sldMk cId="2022291450" sldId="413"/>
            <ac:picMk id="81" creationId="{3792CD7A-BB3D-98C7-07B7-59E6B2D13237}"/>
          </ac:picMkLst>
        </pc:picChg>
        <pc:picChg chg="mod">
          <ac:chgData name="Holger Tangermann - HR for Dynamics" userId="3b683711-845f-4ec7-a123-4a578c0c36ad" providerId="ADAL" clId="{567B7D91-08F3-4E9A-A67C-A63346A7BD6E}" dt="2024-03-27T16:15:01.404" v="52" actId="1076"/>
          <ac:picMkLst>
            <pc:docMk/>
            <pc:sldMk cId="2022291450" sldId="413"/>
            <ac:picMk id="82" creationId="{FA53ABF2-93FB-48EE-FD74-85B13954491E}"/>
          </ac:picMkLst>
        </pc:picChg>
        <pc:picChg chg="mod">
          <ac:chgData name="Holger Tangermann - HR for Dynamics" userId="3b683711-845f-4ec7-a123-4a578c0c36ad" providerId="ADAL" clId="{567B7D91-08F3-4E9A-A67C-A63346A7BD6E}" dt="2024-03-27T16:15:01.404" v="52" actId="1076"/>
          <ac:picMkLst>
            <pc:docMk/>
            <pc:sldMk cId="2022291450" sldId="413"/>
            <ac:picMk id="83" creationId="{B57A10F5-9407-3730-8051-DEADAFDA91E8}"/>
          </ac:picMkLst>
        </pc:picChg>
        <pc:picChg chg="mod">
          <ac:chgData name="Holger Tangermann - HR for Dynamics" userId="3b683711-845f-4ec7-a123-4a578c0c36ad" providerId="ADAL" clId="{567B7D91-08F3-4E9A-A67C-A63346A7BD6E}" dt="2024-03-27T16:15:01.404" v="52" actId="1076"/>
          <ac:picMkLst>
            <pc:docMk/>
            <pc:sldMk cId="2022291450" sldId="413"/>
            <ac:picMk id="84" creationId="{8E9AF024-43DD-4D36-C654-89CFEF6B4F84}"/>
          </ac:picMkLst>
        </pc:picChg>
        <pc:picChg chg="mod">
          <ac:chgData name="Holger Tangermann - HR for Dynamics" userId="3b683711-845f-4ec7-a123-4a578c0c36ad" providerId="ADAL" clId="{567B7D91-08F3-4E9A-A67C-A63346A7BD6E}" dt="2024-03-27T16:15:01.404" v="52" actId="1076"/>
          <ac:picMkLst>
            <pc:docMk/>
            <pc:sldMk cId="2022291450" sldId="413"/>
            <ac:picMk id="85" creationId="{0ECC6410-F4C4-3D85-1F11-6CD128F2B27D}"/>
          </ac:picMkLst>
        </pc:picChg>
        <pc:picChg chg="mod">
          <ac:chgData name="Holger Tangermann - HR for Dynamics" userId="3b683711-845f-4ec7-a123-4a578c0c36ad" providerId="ADAL" clId="{567B7D91-08F3-4E9A-A67C-A63346A7BD6E}" dt="2024-03-27T16:15:01.404" v="52" actId="1076"/>
          <ac:picMkLst>
            <pc:docMk/>
            <pc:sldMk cId="2022291450" sldId="413"/>
            <ac:picMk id="86" creationId="{1E2C60B5-8AB9-6AC4-D528-DF97510A9D0B}"/>
          </ac:picMkLst>
        </pc:picChg>
        <pc:picChg chg="mod">
          <ac:chgData name="Holger Tangermann - HR for Dynamics" userId="3b683711-845f-4ec7-a123-4a578c0c36ad" providerId="ADAL" clId="{567B7D91-08F3-4E9A-A67C-A63346A7BD6E}" dt="2024-03-27T16:15:01.404" v="52" actId="1076"/>
          <ac:picMkLst>
            <pc:docMk/>
            <pc:sldMk cId="2022291450" sldId="413"/>
            <ac:picMk id="87" creationId="{213B072A-702D-A9B6-C0C4-62D397C42364}"/>
          </ac:picMkLst>
        </pc:picChg>
        <pc:picChg chg="mod">
          <ac:chgData name="Holger Tangermann - HR for Dynamics" userId="3b683711-845f-4ec7-a123-4a578c0c36ad" providerId="ADAL" clId="{567B7D91-08F3-4E9A-A67C-A63346A7BD6E}" dt="2024-03-27T16:15:01.404" v="52" actId="1076"/>
          <ac:picMkLst>
            <pc:docMk/>
            <pc:sldMk cId="2022291450" sldId="413"/>
            <ac:picMk id="88" creationId="{647A52DC-40DF-9B13-9870-DBF9132E7846}"/>
          </ac:picMkLst>
        </pc:picChg>
        <pc:picChg chg="mod">
          <ac:chgData name="Holger Tangermann - HR for Dynamics" userId="3b683711-845f-4ec7-a123-4a578c0c36ad" providerId="ADAL" clId="{567B7D91-08F3-4E9A-A67C-A63346A7BD6E}" dt="2024-03-27T16:15:01.404" v="52" actId="1076"/>
          <ac:picMkLst>
            <pc:docMk/>
            <pc:sldMk cId="2022291450" sldId="413"/>
            <ac:picMk id="89" creationId="{64686A1E-A3E2-350C-7E13-715E91B5D733}"/>
          </ac:picMkLst>
        </pc:picChg>
        <pc:picChg chg="mod">
          <ac:chgData name="Holger Tangermann - HR for Dynamics" userId="3b683711-845f-4ec7-a123-4a578c0c36ad" providerId="ADAL" clId="{567B7D91-08F3-4E9A-A67C-A63346A7BD6E}" dt="2024-03-27T16:15:01.404" v="52" actId="1076"/>
          <ac:picMkLst>
            <pc:docMk/>
            <pc:sldMk cId="2022291450" sldId="413"/>
            <ac:picMk id="90" creationId="{31FB8C1D-8867-5070-7C96-F633019CEEA8}"/>
          </ac:picMkLst>
        </pc:picChg>
        <pc:picChg chg="mod">
          <ac:chgData name="Holger Tangermann - HR for Dynamics" userId="3b683711-845f-4ec7-a123-4a578c0c36ad" providerId="ADAL" clId="{567B7D91-08F3-4E9A-A67C-A63346A7BD6E}" dt="2024-03-27T16:15:01.404" v="52" actId="1076"/>
          <ac:picMkLst>
            <pc:docMk/>
            <pc:sldMk cId="2022291450" sldId="413"/>
            <ac:picMk id="91" creationId="{23E3A9C4-732E-70C5-737B-9025FE255305}"/>
          </ac:picMkLst>
        </pc:picChg>
        <pc:picChg chg="mod">
          <ac:chgData name="Holger Tangermann - HR for Dynamics" userId="3b683711-845f-4ec7-a123-4a578c0c36ad" providerId="ADAL" clId="{567B7D91-08F3-4E9A-A67C-A63346A7BD6E}" dt="2024-03-27T16:15:01.404" v="52" actId="1076"/>
          <ac:picMkLst>
            <pc:docMk/>
            <pc:sldMk cId="2022291450" sldId="413"/>
            <ac:picMk id="92" creationId="{A16F89F8-A77A-BE98-9674-A4F16A5610F7}"/>
          </ac:picMkLst>
        </pc:picChg>
        <pc:picChg chg="del mod">
          <ac:chgData name="Holger Tangermann - HR for Dynamics" userId="3b683711-845f-4ec7-a123-4a578c0c36ad" providerId="ADAL" clId="{567B7D91-08F3-4E9A-A67C-A63346A7BD6E}" dt="2024-03-27T16:14:41.626" v="44" actId="478"/>
          <ac:picMkLst>
            <pc:docMk/>
            <pc:sldMk cId="2022291450" sldId="413"/>
            <ac:picMk id="93" creationId="{F525B45B-4C42-2212-0D1F-AB807B654F58}"/>
          </ac:picMkLst>
        </pc:picChg>
        <pc:picChg chg="mod">
          <ac:chgData name="Holger Tangermann - HR for Dynamics" userId="3b683711-845f-4ec7-a123-4a578c0c36ad" providerId="ADAL" clId="{567B7D91-08F3-4E9A-A67C-A63346A7BD6E}" dt="2024-03-27T16:15:01.404" v="52" actId="1076"/>
          <ac:picMkLst>
            <pc:docMk/>
            <pc:sldMk cId="2022291450" sldId="413"/>
            <ac:picMk id="94" creationId="{20649E8B-C9D5-C9DD-8819-BAA1B85D6944}"/>
          </ac:picMkLst>
        </pc:picChg>
        <pc:picChg chg="mod">
          <ac:chgData name="Holger Tangermann - HR for Dynamics" userId="3b683711-845f-4ec7-a123-4a578c0c36ad" providerId="ADAL" clId="{567B7D91-08F3-4E9A-A67C-A63346A7BD6E}" dt="2024-03-27T16:15:01.404" v="52" actId="1076"/>
          <ac:picMkLst>
            <pc:docMk/>
            <pc:sldMk cId="2022291450" sldId="413"/>
            <ac:picMk id="95" creationId="{98EBA9A7-F4DA-20E4-B409-6C2B19315962}"/>
          </ac:picMkLst>
        </pc:picChg>
        <pc:picChg chg="mod">
          <ac:chgData name="Holger Tangermann - HR for Dynamics" userId="3b683711-845f-4ec7-a123-4a578c0c36ad" providerId="ADAL" clId="{567B7D91-08F3-4E9A-A67C-A63346A7BD6E}" dt="2024-03-27T16:15:01.404" v="52" actId="1076"/>
          <ac:picMkLst>
            <pc:docMk/>
            <pc:sldMk cId="2022291450" sldId="413"/>
            <ac:picMk id="96" creationId="{13674AA3-EC26-4FCA-DA46-BE6E5708B873}"/>
          </ac:picMkLst>
        </pc:picChg>
        <pc:picChg chg="mod">
          <ac:chgData name="Holger Tangermann - HR for Dynamics" userId="3b683711-845f-4ec7-a123-4a578c0c36ad" providerId="ADAL" clId="{567B7D91-08F3-4E9A-A67C-A63346A7BD6E}" dt="2024-03-27T16:15:01.404" v="52" actId="1076"/>
          <ac:picMkLst>
            <pc:docMk/>
            <pc:sldMk cId="2022291450" sldId="413"/>
            <ac:picMk id="97" creationId="{9C14AE26-0922-F17B-455B-CCF018FF3249}"/>
          </ac:picMkLst>
        </pc:picChg>
        <pc:picChg chg="mod">
          <ac:chgData name="Holger Tangermann - HR for Dynamics" userId="3b683711-845f-4ec7-a123-4a578c0c36ad" providerId="ADAL" clId="{567B7D91-08F3-4E9A-A67C-A63346A7BD6E}" dt="2024-03-27T16:15:01.404" v="52" actId="1076"/>
          <ac:picMkLst>
            <pc:docMk/>
            <pc:sldMk cId="2022291450" sldId="413"/>
            <ac:picMk id="98" creationId="{76F193E0-51B5-476C-431E-827CD7E6D82C}"/>
          </ac:picMkLst>
        </pc:picChg>
        <pc:picChg chg="del">
          <ac:chgData name="Holger Tangermann - HR for Dynamics" userId="3b683711-845f-4ec7-a123-4a578c0c36ad" providerId="ADAL" clId="{567B7D91-08F3-4E9A-A67C-A63346A7BD6E}" dt="2024-03-27T16:12:29.920" v="13" actId="478"/>
          <ac:picMkLst>
            <pc:docMk/>
            <pc:sldMk cId="2022291450" sldId="413"/>
            <ac:picMk id="111" creationId="{5C89416C-B409-84A9-EB66-2279D4547134}"/>
          </ac:picMkLst>
        </pc:picChg>
        <pc:picChg chg="mod">
          <ac:chgData name="Holger Tangermann - HR for Dynamics" userId="3b683711-845f-4ec7-a123-4a578c0c36ad" providerId="ADAL" clId="{567B7D91-08F3-4E9A-A67C-A63346A7BD6E}" dt="2024-03-27T16:12:53.553" v="14" actId="1076"/>
          <ac:picMkLst>
            <pc:docMk/>
            <pc:sldMk cId="2022291450" sldId="413"/>
            <ac:picMk id="112" creationId="{5418AFB3-C824-E7D3-8125-8809704077B3}"/>
          </ac:picMkLst>
        </pc:picChg>
        <pc:picChg chg="mod">
          <ac:chgData name="Holger Tangermann - HR for Dynamics" userId="3b683711-845f-4ec7-a123-4a578c0c36ad" providerId="ADAL" clId="{567B7D91-08F3-4E9A-A67C-A63346A7BD6E}" dt="2024-03-27T16:12:53.553" v="14" actId="1076"/>
          <ac:picMkLst>
            <pc:docMk/>
            <pc:sldMk cId="2022291450" sldId="413"/>
            <ac:picMk id="113" creationId="{9DD7DEBC-2CD7-0F79-3766-DCF04E8F2449}"/>
          </ac:picMkLst>
        </pc:picChg>
        <pc:picChg chg="mod">
          <ac:chgData name="Holger Tangermann - HR for Dynamics" userId="3b683711-845f-4ec7-a123-4a578c0c36ad" providerId="ADAL" clId="{567B7D91-08F3-4E9A-A67C-A63346A7BD6E}" dt="2024-03-27T16:12:53.553" v="14" actId="1076"/>
          <ac:picMkLst>
            <pc:docMk/>
            <pc:sldMk cId="2022291450" sldId="413"/>
            <ac:picMk id="119" creationId="{A3B8F19A-346E-F018-6FED-FF2719AA109E}"/>
          </ac:picMkLst>
        </pc:picChg>
      </pc:sldChg>
      <pc:sldChg chg="del">
        <pc:chgData name="Holger Tangermann - HR for Dynamics" userId="3b683711-845f-4ec7-a123-4a578c0c36ad" providerId="ADAL" clId="{567B7D91-08F3-4E9A-A67C-A63346A7BD6E}" dt="2024-04-10T14:22:17.619" v="1295" actId="47"/>
        <pc:sldMkLst>
          <pc:docMk/>
          <pc:sldMk cId="180464218" sldId="417"/>
        </pc:sldMkLst>
      </pc:sldChg>
      <pc:sldChg chg="del">
        <pc:chgData name="Holger Tangermann - HR for Dynamics" userId="3b683711-845f-4ec7-a123-4a578c0c36ad" providerId="ADAL" clId="{567B7D91-08F3-4E9A-A67C-A63346A7BD6E}" dt="2024-04-10T14:22:09.732" v="1294" actId="47"/>
        <pc:sldMkLst>
          <pc:docMk/>
          <pc:sldMk cId="337219948" sldId="418"/>
        </pc:sldMkLst>
      </pc:sldChg>
      <pc:sldChg chg="addSp modSp new mod">
        <pc:chgData name="Holger Tangermann - HR for Dynamics" userId="3b683711-845f-4ec7-a123-4a578c0c36ad" providerId="ADAL" clId="{567B7D91-08F3-4E9A-A67C-A63346A7BD6E}" dt="2024-04-10T14:26:43.607" v="1416" actId="20577"/>
        <pc:sldMkLst>
          <pc:docMk/>
          <pc:sldMk cId="622164607" sldId="422"/>
        </pc:sldMkLst>
        <pc:spChg chg="mod">
          <ac:chgData name="Holger Tangermann - HR for Dynamics" userId="3b683711-845f-4ec7-a123-4a578c0c36ad" providerId="ADAL" clId="{567B7D91-08F3-4E9A-A67C-A63346A7BD6E}" dt="2024-03-27T16:25:04.971" v="95" actId="20577"/>
          <ac:spMkLst>
            <pc:docMk/>
            <pc:sldMk cId="622164607" sldId="422"/>
            <ac:spMk id="2" creationId="{7A05D9F2-CD1C-23B9-F079-04E232803ECE}"/>
          </ac:spMkLst>
        </pc:spChg>
        <pc:spChg chg="add mod">
          <ac:chgData name="Holger Tangermann - HR for Dynamics" userId="3b683711-845f-4ec7-a123-4a578c0c36ad" providerId="ADAL" clId="{567B7D91-08F3-4E9A-A67C-A63346A7BD6E}" dt="2024-04-10T14:26:43.607" v="1416" actId="20577"/>
          <ac:spMkLst>
            <pc:docMk/>
            <pc:sldMk cId="622164607" sldId="422"/>
            <ac:spMk id="4" creationId="{C5DA4BCC-45EA-894C-79BF-EABF85B08D80}"/>
          </ac:spMkLst>
        </pc:spChg>
      </pc:sldChg>
      <pc:sldChg chg="modSp new mod ord">
        <pc:chgData name="Holger Tangermann - HR for Dynamics" userId="3b683711-845f-4ec7-a123-4a578c0c36ad" providerId="ADAL" clId="{567B7D91-08F3-4E9A-A67C-A63346A7BD6E}" dt="2024-03-28T09:39:17.083" v="1293" actId="1076"/>
        <pc:sldMkLst>
          <pc:docMk/>
          <pc:sldMk cId="2858713514" sldId="423"/>
        </pc:sldMkLst>
        <pc:spChg chg="mod">
          <ac:chgData name="Holger Tangermann - HR for Dynamics" userId="3b683711-845f-4ec7-a123-4a578c0c36ad" providerId="ADAL" clId="{567B7D91-08F3-4E9A-A67C-A63346A7BD6E}" dt="2024-03-28T09:16:34.650" v="371" actId="20577"/>
          <ac:spMkLst>
            <pc:docMk/>
            <pc:sldMk cId="2858713514" sldId="423"/>
            <ac:spMk id="2" creationId="{2CA86D01-0F8B-C915-F880-BF3666C85021}"/>
          </ac:spMkLst>
        </pc:spChg>
        <pc:spChg chg="mod">
          <ac:chgData name="Holger Tangermann - HR for Dynamics" userId="3b683711-845f-4ec7-a123-4a578c0c36ad" providerId="ADAL" clId="{567B7D91-08F3-4E9A-A67C-A63346A7BD6E}" dt="2024-03-28T09:39:17.083" v="1293" actId="1076"/>
          <ac:spMkLst>
            <pc:docMk/>
            <pc:sldMk cId="2858713514" sldId="423"/>
            <ac:spMk id="3" creationId="{49CAC42E-63CB-B001-84E7-3AD90D124E39}"/>
          </ac:spMkLst>
        </pc:spChg>
      </pc:sldChg>
      <pc:sldChg chg="modSp add del mod">
        <pc:chgData name="Holger Tangermann - HR for Dynamics" userId="3b683711-845f-4ec7-a123-4a578c0c36ad" providerId="ADAL" clId="{567B7D91-08F3-4E9A-A67C-A63346A7BD6E}" dt="2024-04-10T14:25:32.729" v="1389" actId="47"/>
        <pc:sldMkLst>
          <pc:docMk/>
          <pc:sldMk cId="2343546707" sldId="424"/>
        </pc:sldMkLst>
        <pc:spChg chg="mod">
          <ac:chgData name="Holger Tangermann - HR for Dynamics" userId="3b683711-845f-4ec7-a123-4a578c0c36ad" providerId="ADAL" clId="{567B7D91-08F3-4E9A-A67C-A63346A7BD6E}" dt="2024-04-10T14:24:02.995" v="1388" actId="20577"/>
          <ac:spMkLst>
            <pc:docMk/>
            <pc:sldMk cId="2343546707" sldId="424"/>
            <ac:spMk id="2" creationId="{2CA86D01-0F8B-C915-F880-BF3666C85021}"/>
          </ac:spMkLst>
        </pc:spChg>
        <pc:spChg chg="mod">
          <ac:chgData name="Holger Tangermann - HR for Dynamics" userId="3b683711-845f-4ec7-a123-4a578c0c36ad" providerId="ADAL" clId="{567B7D91-08F3-4E9A-A67C-A63346A7BD6E}" dt="2024-04-10T14:23:54.506" v="1370" actId="20577"/>
          <ac:spMkLst>
            <pc:docMk/>
            <pc:sldMk cId="2343546707" sldId="424"/>
            <ac:spMk id="3" creationId="{49CAC42E-63CB-B001-84E7-3AD90D124E39}"/>
          </ac:spMkLst>
        </pc:spChg>
      </pc:sldChg>
    </pc:docChg>
  </pc:docChgLst>
  <pc:docChgLst>
    <pc:chgData name="Franziskus Lorey - Hubdrive.com" userId="472a1a07-c563-412f-861d-eed20bd8e491" providerId="ADAL" clId="{8BA55991-C6CF-4C9D-ADB6-B5343EDACA9F}"/>
    <pc:docChg chg="undo custSel addSld delSld modSld sldOrd">
      <pc:chgData name="Franziskus Lorey - Hubdrive.com" userId="472a1a07-c563-412f-861d-eed20bd8e491" providerId="ADAL" clId="{8BA55991-C6CF-4C9D-ADB6-B5343EDACA9F}" dt="2024-03-28T08:56:54.866" v="1344" actId="404"/>
      <pc:docMkLst>
        <pc:docMk/>
      </pc:docMkLst>
      <pc:sldChg chg="del">
        <pc:chgData name="Franziskus Lorey - Hubdrive.com" userId="472a1a07-c563-412f-861d-eed20bd8e491" providerId="ADAL" clId="{8BA55991-C6CF-4C9D-ADB6-B5343EDACA9F}" dt="2024-03-27T13:25:22.301" v="116" actId="47"/>
        <pc:sldMkLst>
          <pc:docMk/>
          <pc:sldMk cId="1435967946" sldId="256"/>
        </pc:sldMkLst>
      </pc:sldChg>
      <pc:sldChg chg="addSp delSp modSp del mod modClrScheme chgLayout">
        <pc:chgData name="Franziskus Lorey - Hubdrive.com" userId="472a1a07-c563-412f-861d-eed20bd8e491" providerId="ADAL" clId="{8BA55991-C6CF-4C9D-ADB6-B5343EDACA9F}" dt="2024-03-27T13:25:23.410" v="117" actId="47"/>
        <pc:sldMkLst>
          <pc:docMk/>
          <pc:sldMk cId="3552958378" sldId="257"/>
        </pc:sldMkLst>
        <pc:spChg chg="add mod ord">
          <ac:chgData name="Franziskus Lorey - Hubdrive.com" userId="472a1a07-c563-412f-861d-eed20bd8e491" providerId="ADAL" clId="{8BA55991-C6CF-4C9D-ADB6-B5343EDACA9F}" dt="2024-03-27T13:21:36.298" v="0" actId="700"/>
          <ac:spMkLst>
            <pc:docMk/>
            <pc:sldMk cId="3552958378" sldId="257"/>
            <ac:spMk id="2" creationId="{04CD2961-9DCD-8DC2-B7B6-11EE89BDFFAC}"/>
          </ac:spMkLst>
        </pc:spChg>
        <pc:spChg chg="add mod ord">
          <ac:chgData name="Franziskus Lorey - Hubdrive.com" userId="472a1a07-c563-412f-861d-eed20bd8e491" providerId="ADAL" clId="{8BA55991-C6CF-4C9D-ADB6-B5343EDACA9F}" dt="2024-03-27T13:21:36.298" v="0" actId="700"/>
          <ac:spMkLst>
            <pc:docMk/>
            <pc:sldMk cId="3552958378" sldId="257"/>
            <ac:spMk id="3" creationId="{1B74E8F2-D688-2015-AAF0-8B8FA31A545A}"/>
          </ac:spMkLst>
        </pc:spChg>
        <pc:spChg chg="add mod ord">
          <ac:chgData name="Franziskus Lorey - Hubdrive.com" userId="472a1a07-c563-412f-861d-eed20bd8e491" providerId="ADAL" clId="{8BA55991-C6CF-4C9D-ADB6-B5343EDACA9F}" dt="2024-03-27T13:21:36.298" v="0" actId="700"/>
          <ac:spMkLst>
            <pc:docMk/>
            <pc:sldMk cId="3552958378" sldId="257"/>
            <ac:spMk id="4" creationId="{5A33153F-0A4B-C4FE-1E8F-F6BFDCA9AA9B}"/>
          </ac:spMkLst>
        </pc:spChg>
        <pc:spChg chg="del mod ord">
          <ac:chgData name="Franziskus Lorey - Hubdrive.com" userId="472a1a07-c563-412f-861d-eed20bd8e491" providerId="ADAL" clId="{8BA55991-C6CF-4C9D-ADB6-B5343EDACA9F}" dt="2024-03-27T13:21:36.298" v="0" actId="700"/>
          <ac:spMkLst>
            <pc:docMk/>
            <pc:sldMk cId="3552958378" sldId="257"/>
            <ac:spMk id="6" creationId="{038C1443-3AB7-FB41-63B9-9CFB6658A0BA}"/>
          </ac:spMkLst>
        </pc:spChg>
        <pc:spChg chg="del mod ord">
          <ac:chgData name="Franziskus Lorey - Hubdrive.com" userId="472a1a07-c563-412f-861d-eed20bd8e491" providerId="ADAL" clId="{8BA55991-C6CF-4C9D-ADB6-B5343EDACA9F}" dt="2024-03-27T13:21:36.298" v="0" actId="700"/>
          <ac:spMkLst>
            <pc:docMk/>
            <pc:sldMk cId="3552958378" sldId="257"/>
            <ac:spMk id="7" creationId="{AF6D50F1-BCFD-F9B8-5C4F-5D72B93FD1D2}"/>
          </ac:spMkLst>
        </pc:spChg>
      </pc:sldChg>
      <pc:sldChg chg="modSp add del mod">
        <pc:chgData name="Franziskus Lorey - Hubdrive.com" userId="472a1a07-c563-412f-861d-eed20bd8e491" providerId="ADAL" clId="{8BA55991-C6CF-4C9D-ADB6-B5343EDACA9F}" dt="2024-03-27T13:25:19.892" v="115"/>
        <pc:sldMkLst>
          <pc:docMk/>
          <pc:sldMk cId="1487513273" sldId="275"/>
        </pc:sldMkLst>
        <pc:spChg chg="mod">
          <ac:chgData name="Franziskus Lorey - Hubdrive.com" userId="472a1a07-c563-412f-861d-eed20bd8e491" providerId="ADAL" clId="{8BA55991-C6CF-4C9D-ADB6-B5343EDACA9F}" dt="2024-03-27T13:25:05.393" v="114" actId="20577"/>
          <ac:spMkLst>
            <pc:docMk/>
            <pc:sldMk cId="1487513273" sldId="275"/>
            <ac:spMk id="4" creationId="{0D283FAC-DC07-EEC1-2989-C5E8A7190FF9}"/>
          </ac:spMkLst>
        </pc:spChg>
        <pc:spChg chg="mod">
          <ac:chgData name="Franziskus Lorey - Hubdrive.com" userId="472a1a07-c563-412f-861d-eed20bd8e491" providerId="ADAL" clId="{8BA55991-C6CF-4C9D-ADB6-B5343EDACA9F}" dt="2024-03-27T13:25:19.892" v="115"/>
          <ac:spMkLst>
            <pc:docMk/>
            <pc:sldMk cId="1487513273" sldId="275"/>
            <ac:spMk id="5" creationId="{60374EF3-704A-5E00-9818-BD36F861EAB3}"/>
          </ac:spMkLst>
        </pc:spChg>
      </pc:sldChg>
      <pc:sldChg chg="modSp add mod ord">
        <pc:chgData name="Franziskus Lorey - Hubdrive.com" userId="472a1a07-c563-412f-861d-eed20bd8e491" providerId="ADAL" clId="{8BA55991-C6CF-4C9D-ADB6-B5343EDACA9F}" dt="2024-03-27T13:44:00.244" v="416"/>
        <pc:sldMkLst>
          <pc:docMk/>
          <pc:sldMk cId="1228916024" sldId="393"/>
        </pc:sldMkLst>
        <pc:spChg chg="mod">
          <ac:chgData name="Franziskus Lorey - Hubdrive.com" userId="472a1a07-c563-412f-861d-eed20bd8e491" providerId="ADAL" clId="{8BA55991-C6CF-4C9D-ADB6-B5343EDACA9F}" dt="2024-03-27T13:27:18.221" v="188" actId="403"/>
          <ac:spMkLst>
            <pc:docMk/>
            <pc:sldMk cId="1228916024" sldId="393"/>
            <ac:spMk id="4" creationId="{2EE07CAB-869F-F483-CD34-E6FC89B07AB8}"/>
          </ac:spMkLst>
        </pc:spChg>
      </pc:sldChg>
      <pc:sldChg chg="modSp add del mod ord">
        <pc:chgData name="Franziskus Lorey - Hubdrive.com" userId="472a1a07-c563-412f-861d-eed20bd8e491" providerId="ADAL" clId="{8BA55991-C6CF-4C9D-ADB6-B5343EDACA9F}" dt="2024-03-27T13:43:55.181" v="414"/>
        <pc:sldMkLst>
          <pc:docMk/>
          <pc:sldMk cId="794549522" sldId="397"/>
        </pc:sldMkLst>
        <pc:spChg chg="mod">
          <ac:chgData name="Franziskus Lorey - Hubdrive.com" userId="472a1a07-c563-412f-861d-eed20bd8e491" providerId="ADAL" clId="{8BA55991-C6CF-4C9D-ADB6-B5343EDACA9F}" dt="2024-03-27T13:28:56.290" v="216" actId="1076"/>
          <ac:spMkLst>
            <pc:docMk/>
            <pc:sldMk cId="794549522" sldId="397"/>
            <ac:spMk id="4" creationId="{1282863D-F322-0208-88D9-548868659D02}"/>
          </ac:spMkLst>
        </pc:spChg>
        <pc:spChg chg="mod">
          <ac:chgData name="Franziskus Lorey - Hubdrive.com" userId="472a1a07-c563-412f-861d-eed20bd8e491" providerId="ADAL" clId="{8BA55991-C6CF-4C9D-ADB6-B5343EDACA9F}" dt="2024-03-27T13:28:56.290" v="216" actId="1076"/>
          <ac:spMkLst>
            <pc:docMk/>
            <pc:sldMk cId="794549522" sldId="397"/>
            <ac:spMk id="8" creationId="{BAC7B096-F385-B948-CB69-8F456729FC84}"/>
          </ac:spMkLst>
        </pc:spChg>
        <pc:picChg chg="mod">
          <ac:chgData name="Franziskus Lorey - Hubdrive.com" userId="472a1a07-c563-412f-861d-eed20bd8e491" providerId="ADAL" clId="{8BA55991-C6CF-4C9D-ADB6-B5343EDACA9F}" dt="2024-03-27T13:29:00.410" v="218" actId="14100"/>
          <ac:picMkLst>
            <pc:docMk/>
            <pc:sldMk cId="794549522" sldId="397"/>
            <ac:picMk id="3" creationId="{9CD0A43A-3BFF-15FF-9EAF-E42F4DE31209}"/>
          </ac:picMkLst>
        </pc:picChg>
      </pc:sldChg>
      <pc:sldChg chg="addSp delSp modSp add del mod ord modClrScheme chgLayout">
        <pc:chgData name="Franziskus Lorey - Hubdrive.com" userId="472a1a07-c563-412f-861d-eed20bd8e491" providerId="ADAL" clId="{8BA55991-C6CF-4C9D-ADB6-B5343EDACA9F}" dt="2024-03-27T13:44:03.859" v="418"/>
        <pc:sldMkLst>
          <pc:docMk/>
          <pc:sldMk cId="260243303" sldId="399"/>
        </pc:sldMkLst>
        <pc:spChg chg="del">
          <ac:chgData name="Franziskus Lorey - Hubdrive.com" userId="472a1a07-c563-412f-861d-eed20bd8e491" providerId="ADAL" clId="{8BA55991-C6CF-4C9D-ADB6-B5343EDACA9F}" dt="2024-03-27T13:30:54.106" v="230" actId="700"/>
          <ac:spMkLst>
            <pc:docMk/>
            <pc:sldMk cId="260243303" sldId="399"/>
            <ac:spMk id="2" creationId="{512BBB95-009F-3A75-6945-30611C40CA4D}"/>
          </ac:spMkLst>
        </pc:spChg>
        <pc:spChg chg="del">
          <ac:chgData name="Franziskus Lorey - Hubdrive.com" userId="472a1a07-c563-412f-861d-eed20bd8e491" providerId="ADAL" clId="{8BA55991-C6CF-4C9D-ADB6-B5343EDACA9F}" dt="2024-03-27T13:30:54.106" v="230" actId="700"/>
          <ac:spMkLst>
            <pc:docMk/>
            <pc:sldMk cId="260243303" sldId="399"/>
            <ac:spMk id="3" creationId="{8159D1E8-E4C9-043A-F27B-39E097057BA7}"/>
          </ac:spMkLst>
        </pc:spChg>
        <pc:spChg chg="del">
          <ac:chgData name="Franziskus Lorey - Hubdrive.com" userId="472a1a07-c563-412f-861d-eed20bd8e491" providerId="ADAL" clId="{8BA55991-C6CF-4C9D-ADB6-B5343EDACA9F}" dt="2024-03-27T13:30:54.106" v="230" actId="700"/>
          <ac:spMkLst>
            <pc:docMk/>
            <pc:sldMk cId="260243303" sldId="399"/>
            <ac:spMk id="4" creationId="{8D5CA62C-F5FF-14D9-F5AE-187607A0293E}"/>
          </ac:spMkLst>
        </pc:spChg>
        <pc:spChg chg="mod">
          <ac:chgData name="Franziskus Lorey - Hubdrive.com" userId="472a1a07-c563-412f-861d-eed20bd8e491" providerId="ADAL" clId="{8BA55991-C6CF-4C9D-ADB6-B5343EDACA9F}" dt="2024-03-27T13:31:38.598" v="239" actId="403"/>
          <ac:spMkLst>
            <pc:docMk/>
            <pc:sldMk cId="260243303" sldId="399"/>
            <ac:spMk id="8" creationId="{C4BCD085-AFF2-ADAA-2A94-7C178F6A2E81}"/>
          </ac:spMkLst>
        </pc:spChg>
        <pc:picChg chg="del">
          <ac:chgData name="Franziskus Lorey - Hubdrive.com" userId="472a1a07-c563-412f-861d-eed20bd8e491" providerId="ADAL" clId="{8BA55991-C6CF-4C9D-ADB6-B5343EDACA9F}" dt="2024-03-27T13:30:43.727" v="226" actId="478"/>
          <ac:picMkLst>
            <pc:docMk/>
            <pc:sldMk cId="260243303" sldId="399"/>
            <ac:picMk id="5" creationId="{6272C76D-C13B-E001-EB71-74114E45CA4B}"/>
          </ac:picMkLst>
        </pc:picChg>
        <pc:picChg chg="del">
          <ac:chgData name="Franziskus Lorey - Hubdrive.com" userId="472a1a07-c563-412f-861d-eed20bd8e491" providerId="ADAL" clId="{8BA55991-C6CF-4C9D-ADB6-B5343EDACA9F}" dt="2024-03-27T13:30:44.663" v="227" actId="478"/>
          <ac:picMkLst>
            <pc:docMk/>
            <pc:sldMk cId="260243303" sldId="399"/>
            <ac:picMk id="6" creationId="{0368A6BA-0E32-633B-10AC-8F8DFAC7A538}"/>
          </ac:picMkLst>
        </pc:picChg>
        <pc:picChg chg="mod">
          <ac:chgData name="Franziskus Lorey - Hubdrive.com" userId="472a1a07-c563-412f-861d-eed20bd8e491" providerId="ADAL" clId="{8BA55991-C6CF-4C9D-ADB6-B5343EDACA9F}" dt="2024-03-27T13:31:32.115" v="238" actId="1076"/>
          <ac:picMkLst>
            <pc:docMk/>
            <pc:sldMk cId="260243303" sldId="399"/>
            <ac:picMk id="7" creationId="{969E0948-8AB3-2506-59D2-1EF6EE1F97F8}"/>
          </ac:picMkLst>
        </pc:picChg>
        <pc:picChg chg="add mod">
          <ac:chgData name="Franziskus Lorey - Hubdrive.com" userId="472a1a07-c563-412f-861d-eed20bd8e491" providerId="ADAL" clId="{8BA55991-C6CF-4C9D-ADB6-B5343EDACA9F}" dt="2024-03-27T13:31:04.644" v="233" actId="1076"/>
          <ac:picMkLst>
            <pc:docMk/>
            <pc:sldMk cId="260243303" sldId="399"/>
            <ac:picMk id="9" creationId="{39733B3D-32A4-32EA-EEB2-B3494D9470A9}"/>
          </ac:picMkLst>
        </pc:picChg>
        <pc:picChg chg="add mod">
          <ac:chgData name="Franziskus Lorey - Hubdrive.com" userId="472a1a07-c563-412f-861d-eed20bd8e491" providerId="ADAL" clId="{8BA55991-C6CF-4C9D-ADB6-B5343EDACA9F}" dt="2024-03-27T13:31:25.705" v="237" actId="1076"/>
          <ac:picMkLst>
            <pc:docMk/>
            <pc:sldMk cId="260243303" sldId="399"/>
            <ac:picMk id="10" creationId="{7560BC6F-67EA-3813-F992-E987693658E1}"/>
          </ac:picMkLst>
        </pc:picChg>
      </pc:sldChg>
      <pc:sldChg chg="delSp modSp add del mod">
        <pc:chgData name="Franziskus Lorey - Hubdrive.com" userId="472a1a07-c563-412f-861d-eed20bd8e491" providerId="ADAL" clId="{8BA55991-C6CF-4C9D-ADB6-B5343EDACA9F}" dt="2024-03-28T08:54:19.476" v="1335" actId="20577"/>
        <pc:sldMkLst>
          <pc:docMk/>
          <pc:sldMk cId="2022291450" sldId="413"/>
        </pc:sldMkLst>
        <pc:spChg chg="mod">
          <ac:chgData name="Franziskus Lorey - Hubdrive.com" userId="472a1a07-c563-412f-861d-eed20bd8e491" providerId="ADAL" clId="{8BA55991-C6CF-4C9D-ADB6-B5343EDACA9F}" dt="2024-03-27T13:22:44.411" v="22" actId="6549"/>
          <ac:spMkLst>
            <pc:docMk/>
            <pc:sldMk cId="2022291450" sldId="413"/>
            <ac:spMk id="4" creationId="{AF42CC5D-6008-AF79-5216-E895DF7531AE}"/>
          </ac:spMkLst>
        </pc:spChg>
        <pc:spChg chg="mod">
          <ac:chgData name="Franziskus Lorey - Hubdrive.com" userId="472a1a07-c563-412f-861d-eed20bd8e491" providerId="ADAL" clId="{8BA55991-C6CF-4C9D-ADB6-B5343EDACA9F}" dt="2024-03-27T13:25:41.746" v="118"/>
          <ac:spMkLst>
            <pc:docMk/>
            <pc:sldMk cId="2022291450" sldId="413"/>
            <ac:spMk id="6" creationId="{1B67008E-6D0C-D0BB-5D28-89D7C23CABD2}"/>
          </ac:spMkLst>
        </pc:spChg>
        <pc:spChg chg="mod">
          <ac:chgData name="Franziskus Lorey - Hubdrive.com" userId="472a1a07-c563-412f-861d-eed20bd8e491" providerId="ADAL" clId="{8BA55991-C6CF-4C9D-ADB6-B5343EDACA9F}" dt="2024-03-28T08:53:57.182" v="1324" actId="478"/>
          <ac:spMkLst>
            <pc:docMk/>
            <pc:sldMk cId="2022291450" sldId="413"/>
            <ac:spMk id="8" creationId="{E4A6BF7C-F437-9783-DBC5-CBA14ABE72FF}"/>
          </ac:spMkLst>
        </pc:spChg>
        <pc:spChg chg="mod">
          <ac:chgData name="Franziskus Lorey - Hubdrive.com" userId="472a1a07-c563-412f-861d-eed20bd8e491" providerId="ADAL" clId="{8BA55991-C6CF-4C9D-ADB6-B5343EDACA9F}" dt="2024-03-28T08:53:57.182" v="1324" actId="478"/>
          <ac:spMkLst>
            <pc:docMk/>
            <pc:sldMk cId="2022291450" sldId="413"/>
            <ac:spMk id="9" creationId="{259BE69D-1FB8-2FF1-2DE4-D63CA5F23F6A}"/>
          </ac:spMkLst>
        </pc:spChg>
        <pc:spChg chg="mod">
          <ac:chgData name="Franziskus Lorey - Hubdrive.com" userId="472a1a07-c563-412f-861d-eed20bd8e491" providerId="ADAL" clId="{8BA55991-C6CF-4C9D-ADB6-B5343EDACA9F}" dt="2024-03-28T08:53:57.182" v="1324" actId="478"/>
          <ac:spMkLst>
            <pc:docMk/>
            <pc:sldMk cId="2022291450" sldId="413"/>
            <ac:spMk id="10" creationId="{7E035AEC-C364-368D-D5C3-02319F41CB10}"/>
          </ac:spMkLst>
        </pc:spChg>
        <pc:spChg chg="mod">
          <ac:chgData name="Franziskus Lorey - Hubdrive.com" userId="472a1a07-c563-412f-861d-eed20bd8e491" providerId="ADAL" clId="{8BA55991-C6CF-4C9D-ADB6-B5343EDACA9F}" dt="2024-03-28T08:53:57.182" v="1324" actId="478"/>
          <ac:spMkLst>
            <pc:docMk/>
            <pc:sldMk cId="2022291450" sldId="413"/>
            <ac:spMk id="11" creationId="{25D1BC1B-71CD-79C4-9395-3DB43AF74999}"/>
          </ac:spMkLst>
        </pc:spChg>
        <pc:spChg chg="mod">
          <ac:chgData name="Franziskus Lorey - Hubdrive.com" userId="472a1a07-c563-412f-861d-eed20bd8e491" providerId="ADAL" clId="{8BA55991-C6CF-4C9D-ADB6-B5343EDACA9F}" dt="2024-03-28T08:53:57.182" v="1324" actId="478"/>
          <ac:spMkLst>
            <pc:docMk/>
            <pc:sldMk cId="2022291450" sldId="413"/>
            <ac:spMk id="12" creationId="{21C4545C-0735-5C20-8AE1-09CBDD06CF73}"/>
          </ac:spMkLst>
        </pc:spChg>
        <pc:spChg chg="mod">
          <ac:chgData name="Franziskus Lorey - Hubdrive.com" userId="472a1a07-c563-412f-861d-eed20bd8e491" providerId="ADAL" clId="{8BA55991-C6CF-4C9D-ADB6-B5343EDACA9F}" dt="2024-03-28T08:53:57.182" v="1324" actId="478"/>
          <ac:spMkLst>
            <pc:docMk/>
            <pc:sldMk cId="2022291450" sldId="413"/>
            <ac:spMk id="13" creationId="{80DDB76B-F655-AC9F-32A9-48116D635716}"/>
          </ac:spMkLst>
        </pc:spChg>
        <pc:spChg chg="mod">
          <ac:chgData name="Franziskus Lorey - Hubdrive.com" userId="472a1a07-c563-412f-861d-eed20bd8e491" providerId="ADAL" clId="{8BA55991-C6CF-4C9D-ADB6-B5343EDACA9F}" dt="2024-03-28T08:53:57.182" v="1324" actId="478"/>
          <ac:spMkLst>
            <pc:docMk/>
            <pc:sldMk cId="2022291450" sldId="413"/>
            <ac:spMk id="14" creationId="{BDD64268-299F-B4B9-6DCD-2826EE0C4C25}"/>
          </ac:spMkLst>
        </pc:spChg>
        <pc:spChg chg="mod">
          <ac:chgData name="Franziskus Lorey - Hubdrive.com" userId="472a1a07-c563-412f-861d-eed20bd8e491" providerId="ADAL" clId="{8BA55991-C6CF-4C9D-ADB6-B5343EDACA9F}" dt="2024-03-28T08:53:57.182" v="1324" actId="478"/>
          <ac:spMkLst>
            <pc:docMk/>
            <pc:sldMk cId="2022291450" sldId="413"/>
            <ac:spMk id="15" creationId="{A24D7596-D528-AF1E-60D7-F61F1EF5722D}"/>
          </ac:spMkLst>
        </pc:spChg>
        <pc:spChg chg="mod">
          <ac:chgData name="Franziskus Lorey - Hubdrive.com" userId="472a1a07-c563-412f-861d-eed20bd8e491" providerId="ADAL" clId="{8BA55991-C6CF-4C9D-ADB6-B5343EDACA9F}" dt="2024-03-28T08:53:57.182" v="1324" actId="478"/>
          <ac:spMkLst>
            <pc:docMk/>
            <pc:sldMk cId="2022291450" sldId="413"/>
            <ac:spMk id="16" creationId="{726B564F-6927-05CD-61D9-6F99E2C9222A}"/>
          </ac:spMkLst>
        </pc:spChg>
        <pc:spChg chg="mod">
          <ac:chgData name="Franziskus Lorey - Hubdrive.com" userId="472a1a07-c563-412f-861d-eed20bd8e491" providerId="ADAL" clId="{8BA55991-C6CF-4C9D-ADB6-B5343EDACA9F}" dt="2024-03-28T08:53:57.182" v="1324" actId="478"/>
          <ac:spMkLst>
            <pc:docMk/>
            <pc:sldMk cId="2022291450" sldId="413"/>
            <ac:spMk id="17" creationId="{FF94E21B-BA1E-E46C-8B85-8355068634F3}"/>
          </ac:spMkLst>
        </pc:spChg>
        <pc:spChg chg="mod">
          <ac:chgData name="Franziskus Lorey - Hubdrive.com" userId="472a1a07-c563-412f-861d-eed20bd8e491" providerId="ADAL" clId="{8BA55991-C6CF-4C9D-ADB6-B5343EDACA9F}" dt="2024-03-28T08:53:57.182" v="1324" actId="478"/>
          <ac:spMkLst>
            <pc:docMk/>
            <pc:sldMk cId="2022291450" sldId="413"/>
            <ac:spMk id="18" creationId="{ADEFE9AB-888F-63A5-C37B-08FE57BA3C1E}"/>
          </ac:spMkLst>
        </pc:spChg>
        <pc:spChg chg="mod">
          <ac:chgData name="Franziskus Lorey - Hubdrive.com" userId="472a1a07-c563-412f-861d-eed20bd8e491" providerId="ADAL" clId="{8BA55991-C6CF-4C9D-ADB6-B5343EDACA9F}" dt="2024-03-28T08:53:57.182" v="1324" actId="478"/>
          <ac:spMkLst>
            <pc:docMk/>
            <pc:sldMk cId="2022291450" sldId="413"/>
            <ac:spMk id="19" creationId="{A0DE02B3-2721-F18E-96BA-889C4327EDF5}"/>
          </ac:spMkLst>
        </pc:spChg>
        <pc:spChg chg="mod">
          <ac:chgData name="Franziskus Lorey - Hubdrive.com" userId="472a1a07-c563-412f-861d-eed20bd8e491" providerId="ADAL" clId="{8BA55991-C6CF-4C9D-ADB6-B5343EDACA9F}" dt="2024-03-28T08:53:57.182" v="1324" actId="478"/>
          <ac:spMkLst>
            <pc:docMk/>
            <pc:sldMk cId="2022291450" sldId="413"/>
            <ac:spMk id="20" creationId="{2B7CC7EC-E7C3-E3EA-0134-E6236E160B6C}"/>
          </ac:spMkLst>
        </pc:spChg>
        <pc:spChg chg="mod">
          <ac:chgData name="Franziskus Lorey - Hubdrive.com" userId="472a1a07-c563-412f-861d-eed20bd8e491" providerId="ADAL" clId="{8BA55991-C6CF-4C9D-ADB6-B5343EDACA9F}" dt="2024-03-27T13:23:33.449" v="48" actId="20577"/>
          <ac:spMkLst>
            <pc:docMk/>
            <pc:sldMk cId="2022291450" sldId="413"/>
            <ac:spMk id="100" creationId="{01763E37-879E-CF16-9A25-47B6523C13E1}"/>
          </ac:spMkLst>
        </pc:spChg>
        <pc:spChg chg="mod">
          <ac:chgData name="Franziskus Lorey - Hubdrive.com" userId="472a1a07-c563-412f-861d-eed20bd8e491" providerId="ADAL" clId="{8BA55991-C6CF-4C9D-ADB6-B5343EDACA9F}" dt="2024-03-27T13:23:36.394" v="52" actId="20577"/>
          <ac:spMkLst>
            <pc:docMk/>
            <pc:sldMk cId="2022291450" sldId="413"/>
            <ac:spMk id="101" creationId="{1B61FBB9-DCAE-2A45-4E08-13BB54AB9AD1}"/>
          </ac:spMkLst>
        </pc:spChg>
        <pc:spChg chg="mod">
          <ac:chgData name="Franziskus Lorey - Hubdrive.com" userId="472a1a07-c563-412f-861d-eed20bd8e491" providerId="ADAL" clId="{8BA55991-C6CF-4C9D-ADB6-B5343EDACA9F}" dt="2024-03-28T08:47:41.300" v="1242" actId="6549"/>
          <ac:spMkLst>
            <pc:docMk/>
            <pc:sldMk cId="2022291450" sldId="413"/>
            <ac:spMk id="103" creationId="{8421CDB7-F7F2-A853-14E7-1486E691BACC}"/>
          </ac:spMkLst>
        </pc:spChg>
        <pc:spChg chg="mod">
          <ac:chgData name="Franziskus Lorey - Hubdrive.com" userId="472a1a07-c563-412f-861d-eed20bd8e491" providerId="ADAL" clId="{8BA55991-C6CF-4C9D-ADB6-B5343EDACA9F}" dt="2024-03-28T08:47:45.943" v="1247" actId="20577"/>
          <ac:spMkLst>
            <pc:docMk/>
            <pc:sldMk cId="2022291450" sldId="413"/>
            <ac:spMk id="104" creationId="{A051DE5E-2D19-BFC0-26BF-6FBB07E5E6A4}"/>
          </ac:spMkLst>
        </pc:spChg>
        <pc:spChg chg="mod">
          <ac:chgData name="Franziskus Lorey - Hubdrive.com" userId="472a1a07-c563-412f-861d-eed20bd8e491" providerId="ADAL" clId="{8BA55991-C6CF-4C9D-ADB6-B5343EDACA9F}" dt="2024-03-28T08:48:15.431" v="1254" actId="20577"/>
          <ac:spMkLst>
            <pc:docMk/>
            <pc:sldMk cId="2022291450" sldId="413"/>
            <ac:spMk id="106" creationId="{E9ADF1C3-DBD9-EBA2-180E-00B84A2AA057}"/>
          </ac:spMkLst>
        </pc:spChg>
        <pc:spChg chg="mod">
          <ac:chgData name="Franziskus Lorey - Hubdrive.com" userId="472a1a07-c563-412f-861d-eed20bd8e491" providerId="ADAL" clId="{8BA55991-C6CF-4C9D-ADB6-B5343EDACA9F}" dt="2024-03-28T08:52:07.925" v="1306" actId="6549"/>
          <ac:spMkLst>
            <pc:docMk/>
            <pc:sldMk cId="2022291450" sldId="413"/>
            <ac:spMk id="107" creationId="{C92F9705-0257-01E1-46FF-1C3AD4D4A056}"/>
          </ac:spMkLst>
        </pc:spChg>
        <pc:spChg chg="mod">
          <ac:chgData name="Franziskus Lorey - Hubdrive.com" userId="472a1a07-c563-412f-861d-eed20bd8e491" providerId="ADAL" clId="{8BA55991-C6CF-4C9D-ADB6-B5343EDACA9F}" dt="2024-03-28T08:47:13.744" v="1205" actId="20577"/>
          <ac:spMkLst>
            <pc:docMk/>
            <pc:sldMk cId="2022291450" sldId="413"/>
            <ac:spMk id="109" creationId="{19063DD3-8EEF-80F9-1B8E-C39FDE4B865C}"/>
          </ac:spMkLst>
        </pc:spChg>
        <pc:spChg chg="mod">
          <ac:chgData name="Franziskus Lorey - Hubdrive.com" userId="472a1a07-c563-412f-861d-eed20bd8e491" providerId="ADAL" clId="{8BA55991-C6CF-4C9D-ADB6-B5343EDACA9F}" dt="2024-03-28T08:47:21.613" v="1226" actId="20577"/>
          <ac:spMkLst>
            <pc:docMk/>
            <pc:sldMk cId="2022291450" sldId="413"/>
            <ac:spMk id="110" creationId="{039F4938-F0B2-802F-B3C3-10E89AB119F3}"/>
          </ac:spMkLst>
        </pc:spChg>
        <pc:spChg chg="mod">
          <ac:chgData name="Franziskus Lorey - Hubdrive.com" userId="472a1a07-c563-412f-861d-eed20bd8e491" providerId="ADAL" clId="{8BA55991-C6CF-4C9D-ADB6-B5343EDACA9F}" dt="2024-03-28T08:54:19.476" v="1335" actId="20577"/>
          <ac:spMkLst>
            <pc:docMk/>
            <pc:sldMk cId="2022291450" sldId="413"/>
            <ac:spMk id="115" creationId="{C9F36CD0-FBD0-633D-59E2-C65B8B4FD2E6}"/>
          </ac:spMkLst>
        </pc:spChg>
        <pc:spChg chg="mod">
          <ac:chgData name="Franziskus Lorey - Hubdrive.com" userId="472a1a07-c563-412f-861d-eed20bd8e491" providerId="ADAL" clId="{8BA55991-C6CF-4C9D-ADB6-B5343EDACA9F}" dt="2024-03-28T08:52:21.782" v="1307"/>
          <ac:spMkLst>
            <pc:docMk/>
            <pc:sldMk cId="2022291450" sldId="413"/>
            <ac:spMk id="117" creationId="{BDCAE965-668A-2D34-2092-F13CA0644101}"/>
          </ac:spMkLst>
        </pc:spChg>
        <pc:spChg chg="mod">
          <ac:chgData name="Franziskus Lorey - Hubdrive.com" userId="472a1a07-c563-412f-861d-eed20bd8e491" providerId="ADAL" clId="{8BA55991-C6CF-4C9D-ADB6-B5343EDACA9F}" dt="2024-03-28T08:52:32.130" v="1321" actId="6549"/>
          <ac:spMkLst>
            <pc:docMk/>
            <pc:sldMk cId="2022291450" sldId="413"/>
            <ac:spMk id="118" creationId="{F80994E5-C4D2-E7EC-FE01-A5AB1A5689FC}"/>
          </ac:spMkLst>
        </pc:spChg>
        <pc:grpChg chg="mod">
          <ac:chgData name="Franziskus Lorey - Hubdrive.com" userId="472a1a07-c563-412f-861d-eed20bd8e491" providerId="ADAL" clId="{8BA55991-C6CF-4C9D-ADB6-B5343EDACA9F}" dt="2024-03-28T08:53:57.182" v="1324" actId="478"/>
          <ac:grpSpMkLst>
            <pc:docMk/>
            <pc:sldMk cId="2022291450" sldId="413"/>
            <ac:grpSpMk id="7" creationId="{17E71D9D-81EC-4DFE-9C5A-691036CE0D14}"/>
          </ac:grpSpMkLst>
        </pc:grpChg>
        <pc:grpChg chg="mod">
          <ac:chgData name="Franziskus Lorey - Hubdrive.com" userId="472a1a07-c563-412f-861d-eed20bd8e491" providerId="ADAL" clId="{8BA55991-C6CF-4C9D-ADB6-B5343EDACA9F}" dt="2024-03-28T08:53:57.182" v="1324" actId="478"/>
          <ac:grpSpMkLst>
            <pc:docMk/>
            <pc:sldMk cId="2022291450" sldId="413"/>
            <ac:grpSpMk id="22" creationId="{38DD6EC0-230E-0685-D621-13E2C43E6A22}"/>
          </ac:grpSpMkLst>
        </pc:grpChg>
        <pc:grpChg chg="mod">
          <ac:chgData name="Franziskus Lorey - Hubdrive.com" userId="472a1a07-c563-412f-861d-eed20bd8e491" providerId="ADAL" clId="{8BA55991-C6CF-4C9D-ADB6-B5343EDACA9F}" dt="2024-03-28T08:53:57.182" v="1324" actId="478"/>
          <ac:grpSpMkLst>
            <pc:docMk/>
            <pc:sldMk cId="2022291450" sldId="413"/>
            <ac:grpSpMk id="24" creationId="{22BF532A-317D-A645-6CDA-23AC730DB713}"/>
          </ac:grpSpMkLst>
        </pc:grpChg>
        <pc:grpChg chg="del">
          <ac:chgData name="Franziskus Lorey - Hubdrive.com" userId="472a1a07-c563-412f-861d-eed20bd8e491" providerId="ADAL" clId="{8BA55991-C6CF-4C9D-ADB6-B5343EDACA9F}" dt="2024-03-28T08:53:09.660" v="1323" actId="478"/>
          <ac:grpSpMkLst>
            <pc:docMk/>
            <pc:sldMk cId="2022291450" sldId="413"/>
            <ac:grpSpMk id="99" creationId="{A2680465-BCE7-E28D-FE57-59E71B7B8FEA}"/>
          </ac:grpSpMkLst>
        </pc:grpChg>
        <pc:grpChg chg="del">
          <ac:chgData name="Franziskus Lorey - Hubdrive.com" userId="472a1a07-c563-412f-861d-eed20bd8e491" providerId="ADAL" clId="{8BA55991-C6CF-4C9D-ADB6-B5343EDACA9F}" dt="2024-03-28T08:53:09.660" v="1323" actId="478"/>
          <ac:grpSpMkLst>
            <pc:docMk/>
            <pc:sldMk cId="2022291450" sldId="413"/>
            <ac:grpSpMk id="105" creationId="{34F6A29D-DA01-BA25-FB57-CBD15B5809DF}"/>
          </ac:grpSpMkLst>
        </pc:grpChg>
        <pc:grpChg chg="mod">
          <ac:chgData name="Franziskus Lorey - Hubdrive.com" userId="472a1a07-c563-412f-861d-eed20bd8e491" providerId="ADAL" clId="{8BA55991-C6CF-4C9D-ADB6-B5343EDACA9F}" dt="2024-03-28T08:53:05.952" v="1322" actId="14100"/>
          <ac:grpSpMkLst>
            <pc:docMk/>
            <pc:sldMk cId="2022291450" sldId="413"/>
            <ac:grpSpMk id="116" creationId="{0D7C72B1-2D05-03D0-8879-E4B54F91FF09}"/>
          </ac:grpSpMkLst>
        </pc:grpChg>
        <pc:picChg chg="mod">
          <ac:chgData name="Franziskus Lorey - Hubdrive.com" userId="472a1a07-c563-412f-861d-eed20bd8e491" providerId="ADAL" clId="{8BA55991-C6CF-4C9D-ADB6-B5343EDACA9F}" dt="2024-03-28T08:53:57.182" v="1324" actId="478"/>
          <ac:picMkLst>
            <pc:docMk/>
            <pc:sldMk cId="2022291450" sldId="413"/>
            <ac:picMk id="21" creationId="{DE03AC15-1A9A-0C8B-65A3-DFBD089D0A1C}"/>
          </ac:picMkLst>
        </pc:picChg>
        <pc:picChg chg="mod">
          <ac:chgData name="Franziskus Lorey - Hubdrive.com" userId="472a1a07-c563-412f-861d-eed20bd8e491" providerId="ADAL" clId="{8BA55991-C6CF-4C9D-ADB6-B5343EDACA9F}" dt="2024-03-28T08:53:57.182" v="1324" actId="478"/>
          <ac:picMkLst>
            <pc:docMk/>
            <pc:sldMk cId="2022291450" sldId="413"/>
            <ac:picMk id="23" creationId="{69302590-F3DB-9377-5D94-B49F38334B94}"/>
          </ac:picMkLst>
        </pc:picChg>
        <pc:picChg chg="mod">
          <ac:chgData name="Franziskus Lorey - Hubdrive.com" userId="472a1a07-c563-412f-861d-eed20bd8e491" providerId="ADAL" clId="{8BA55991-C6CF-4C9D-ADB6-B5343EDACA9F}" dt="2024-03-28T08:53:57.182" v="1324" actId="478"/>
          <ac:picMkLst>
            <pc:docMk/>
            <pc:sldMk cId="2022291450" sldId="413"/>
            <ac:picMk id="25" creationId="{E60DB65D-C546-7057-F322-9664D3A792BB}"/>
          </ac:picMkLst>
        </pc:picChg>
        <pc:picChg chg="mod">
          <ac:chgData name="Franziskus Lorey - Hubdrive.com" userId="472a1a07-c563-412f-861d-eed20bd8e491" providerId="ADAL" clId="{8BA55991-C6CF-4C9D-ADB6-B5343EDACA9F}" dt="2024-03-28T08:53:57.182" v="1324" actId="478"/>
          <ac:picMkLst>
            <pc:docMk/>
            <pc:sldMk cId="2022291450" sldId="413"/>
            <ac:picMk id="26" creationId="{A415E81B-83EF-5C40-3644-E1F8E8B88918}"/>
          </ac:picMkLst>
        </pc:picChg>
        <pc:picChg chg="mod">
          <ac:chgData name="Franziskus Lorey - Hubdrive.com" userId="472a1a07-c563-412f-861d-eed20bd8e491" providerId="ADAL" clId="{8BA55991-C6CF-4C9D-ADB6-B5343EDACA9F}" dt="2024-03-28T08:53:57.182" v="1324" actId="478"/>
          <ac:picMkLst>
            <pc:docMk/>
            <pc:sldMk cId="2022291450" sldId="413"/>
            <ac:picMk id="27" creationId="{24D320DC-29F3-EAFE-0E13-473FEA59685A}"/>
          </ac:picMkLst>
        </pc:picChg>
        <pc:picChg chg="mod">
          <ac:chgData name="Franziskus Lorey - Hubdrive.com" userId="472a1a07-c563-412f-861d-eed20bd8e491" providerId="ADAL" clId="{8BA55991-C6CF-4C9D-ADB6-B5343EDACA9F}" dt="2024-03-28T08:53:57.182" v="1324" actId="478"/>
          <ac:picMkLst>
            <pc:docMk/>
            <pc:sldMk cId="2022291450" sldId="413"/>
            <ac:picMk id="28" creationId="{C2B23BA1-4C9D-4D5C-18B7-B5B4DFEAD0B9}"/>
          </ac:picMkLst>
        </pc:picChg>
        <pc:picChg chg="mod">
          <ac:chgData name="Franziskus Lorey - Hubdrive.com" userId="472a1a07-c563-412f-861d-eed20bd8e491" providerId="ADAL" clId="{8BA55991-C6CF-4C9D-ADB6-B5343EDACA9F}" dt="2024-03-28T08:53:57.182" v="1324" actId="478"/>
          <ac:picMkLst>
            <pc:docMk/>
            <pc:sldMk cId="2022291450" sldId="413"/>
            <ac:picMk id="31" creationId="{77AB9C57-1752-A637-718C-A5C6A5364CFF}"/>
          </ac:picMkLst>
        </pc:picChg>
        <pc:picChg chg="mod">
          <ac:chgData name="Franziskus Lorey - Hubdrive.com" userId="472a1a07-c563-412f-861d-eed20bd8e491" providerId="ADAL" clId="{8BA55991-C6CF-4C9D-ADB6-B5343EDACA9F}" dt="2024-03-28T08:53:57.182" v="1324" actId="478"/>
          <ac:picMkLst>
            <pc:docMk/>
            <pc:sldMk cId="2022291450" sldId="413"/>
            <ac:picMk id="32" creationId="{AA1468F4-530D-294A-9251-93ADC5393982}"/>
          </ac:picMkLst>
        </pc:picChg>
        <pc:picChg chg="mod">
          <ac:chgData name="Franziskus Lorey - Hubdrive.com" userId="472a1a07-c563-412f-861d-eed20bd8e491" providerId="ADAL" clId="{8BA55991-C6CF-4C9D-ADB6-B5343EDACA9F}" dt="2024-03-28T08:53:57.182" v="1324" actId="478"/>
          <ac:picMkLst>
            <pc:docMk/>
            <pc:sldMk cId="2022291450" sldId="413"/>
            <ac:picMk id="34" creationId="{BEFB4BB2-58CD-818B-2B02-7208FB0E7163}"/>
          </ac:picMkLst>
        </pc:picChg>
        <pc:picChg chg="del">
          <ac:chgData name="Franziskus Lorey - Hubdrive.com" userId="472a1a07-c563-412f-861d-eed20bd8e491" providerId="ADAL" clId="{8BA55991-C6CF-4C9D-ADB6-B5343EDACA9F}" dt="2024-03-28T08:53:57.182" v="1324" actId="478"/>
          <ac:picMkLst>
            <pc:docMk/>
            <pc:sldMk cId="2022291450" sldId="413"/>
            <ac:picMk id="35" creationId="{67348B89-9AA8-F1DA-0284-D976B0DC41CE}"/>
          </ac:picMkLst>
        </pc:picChg>
        <pc:picChg chg="mod">
          <ac:chgData name="Franziskus Lorey - Hubdrive.com" userId="472a1a07-c563-412f-861d-eed20bd8e491" providerId="ADAL" clId="{8BA55991-C6CF-4C9D-ADB6-B5343EDACA9F}" dt="2024-03-28T08:53:57.182" v="1324" actId="478"/>
          <ac:picMkLst>
            <pc:docMk/>
            <pc:sldMk cId="2022291450" sldId="413"/>
            <ac:picMk id="38" creationId="{C8530A75-F436-20F3-9E75-D4CAC63C895F}"/>
          </ac:picMkLst>
        </pc:picChg>
        <pc:picChg chg="mod">
          <ac:chgData name="Franziskus Lorey - Hubdrive.com" userId="472a1a07-c563-412f-861d-eed20bd8e491" providerId="ADAL" clId="{8BA55991-C6CF-4C9D-ADB6-B5343EDACA9F}" dt="2024-03-28T08:53:57.182" v="1324" actId="478"/>
          <ac:picMkLst>
            <pc:docMk/>
            <pc:sldMk cId="2022291450" sldId="413"/>
            <ac:picMk id="39" creationId="{5EA926DF-A992-5E14-63C2-089973119D94}"/>
          </ac:picMkLst>
        </pc:picChg>
        <pc:picChg chg="mod">
          <ac:chgData name="Franziskus Lorey - Hubdrive.com" userId="472a1a07-c563-412f-861d-eed20bd8e491" providerId="ADAL" clId="{8BA55991-C6CF-4C9D-ADB6-B5343EDACA9F}" dt="2024-03-28T08:53:57.182" v="1324" actId="478"/>
          <ac:picMkLst>
            <pc:docMk/>
            <pc:sldMk cId="2022291450" sldId="413"/>
            <ac:picMk id="40" creationId="{EC71295C-B00C-77D6-FF76-50EAE0A14184}"/>
          </ac:picMkLst>
        </pc:picChg>
        <pc:picChg chg="mod">
          <ac:chgData name="Franziskus Lorey - Hubdrive.com" userId="472a1a07-c563-412f-861d-eed20bd8e491" providerId="ADAL" clId="{8BA55991-C6CF-4C9D-ADB6-B5343EDACA9F}" dt="2024-03-28T08:53:57.182" v="1324" actId="478"/>
          <ac:picMkLst>
            <pc:docMk/>
            <pc:sldMk cId="2022291450" sldId="413"/>
            <ac:picMk id="41" creationId="{31704C75-51EF-518F-7F9F-AF9CD6F3DE12}"/>
          </ac:picMkLst>
        </pc:picChg>
        <pc:picChg chg="mod">
          <ac:chgData name="Franziskus Lorey - Hubdrive.com" userId="472a1a07-c563-412f-861d-eed20bd8e491" providerId="ADAL" clId="{8BA55991-C6CF-4C9D-ADB6-B5343EDACA9F}" dt="2024-03-28T08:53:57.182" v="1324" actId="478"/>
          <ac:picMkLst>
            <pc:docMk/>
            <pc:sldMk cId="2022291450" sldId="413"/>
            <ac:picMk id="42" creationId="{EB1D2C50-C460-0C00-4831-D645D6DEF80E}"/>
          </ac:picMkLst>
        </pc:picChg>
        <pc:picChg chg="mod">
          <ac:chgData name="Franziskus Lorey - Hubdrive.com" userId="472a1a07-c563-412f-861d-eed20bd8e491" providerId="ADAL" clId="{8BA55991-C6CF-4C9D-ADB6-B5343EDACA9F}" dt="2024-03-28T08:53:57.182" v="1324" actId="478"/>
          <ac:picMkLst>
            <pc:docMk/>
            <pc:sldMk cId="2022291450" sldId="413"/>
            <ac:picMk id="43" creationId="{FE3D84D4-3922-34E3-187B-15868A8D952F}"/>
          </ac:picMkLst>
        </pc:picChg>
        <pc:picChg chg="mod">
          <ac:chgData name="Franziskus Lorey - Hubdrive.com" userId="472a1a07-c563-412f-861d-eed20bd8e491" providerId="ADAL" clId="{8BA55991-C6CF-4C9D-ADB6-B5343EDACA9F}" dt="2024-03-28T08:53:57.182" v="1324" actId="478"/>
          <ac:picMkLst>
            <pc:docMk/>
            <pc:sldMk cId="2022291450" sldId="413"/>
            <ac:picMk id="44" creationId="{C3424342-7EC5-D2B0-0949-BEC478715643}"/>
          </ac:picMkLst>
        </pc:picChg>
        <pc:picChg chg="mod">
          <ac:chgData name="Franziskus Lorey - Hubdrive.com" userId="472a1a07-c563-412f-861d-eed20bd8e491" providerId="ADAL" clId="{8BA55991-C6CF-4C9D-ADB6-B5343EDACA9F}" dt="2024-03-28T08:53:57.182" v="1324" actId="478"/>
          <ac:picMkLst>
            <pc:docMk/>
            <pc:sldMk cId="2022291450" sldId="413"/>
            <ac:picMk id="45" creationId="{CA2D8ED7-0116-3922-7D7E-DCDC7F571E07}"/>
          </ac:picMkLst>
        </pc:picChg>
        <pc:picChg chg="mod">
          <ac:chgData name="Franziskus Lorey - Hubdrive.com" userId="472a1a07-c563-412f-861d-eed20bd8e491" providerId="ADAL" clId="{8BA55991-C6CF-4C9D-ADB6-B5343EDACA9F}" dt="2024-03-28T08:53:57.182" v="1324" actId="478"/>
          <ac:picMkLst>
            <pc:docMk/>
            <pc:sldMk cId="2022291450" sldId="413"/>
            <ac:picMk id="47" creationId="{D4CDAEDF-63F3-2AAE-B4EC-19D7C82F6757}"/>
          </ac:picMkLst>
        </pc:picChg>
        <pc:picChg chg="mod">
          <ac:chgData name="Franziskus Lorey - Hubdrive.com" userId="472a1a07-c563-412f-861d-eed20bd8e491" providerId="ADAL" clId="{8BA55991-C6CF-4C9D-ADB6-B5343EDACA9F}" dt="2024-03-28T08:53:57.182" v="1324" actId="478"/>
          <ac:picMkLst>
            <pc:docMk/>
            <pc:sldMk cId="2022291450" sldId="413"/>
            <ac:picMk id="48" creationId="{78CC5C20-3204-FABC-4673-8062D69272D1}"/>
          </ac:picMkLst>
        </pc:picChg>
        <pc:picChg chg="mod">
          <ac:chgData name="Franziskus Lorey - Hubdrive.com" userId="472a1a07-c563-412f-861d-eed20bd8e491" providerId="ADAL" clId="{8BA55991-C6CF-4C9D-ADB6-B5343EDACA9F}" dt="2024-03-28T08:53:57.182" v="1324" actId="478"/>
          <ac:picMkLst>
            <pc:docMk/>
            <pc:sldMk cId="2022291450" sldId="413"/>
            <ac:picMk id="50" creationId="{2D9C01AB-9C4A-0F87-E1B9-4274D5386FA6}"/>
          </ac:picMkLst>
        </pc:picChg>
        <pc:picChg chg="mod">
          <ac:chgData name="Franziskus Lorey - Hubdrive.com" userId="472a1a07-c563-412f-861d-eed20bd8e491" providerId="ADAL" clId="{8BA55991-C6CF-4C9D-ADB6-B5343EDACA9F}" dt="2024-03-28T08:53:57.182" v="1324" actId="478"/>
          <ac:picMkLst>
            <pc:docMk/>
            <pc:sldMk cId="2022291450" sldId="413"/>
            <ac:picMk id="51" creationId="{EFDA9087-0544-24BA-18CB-5DE7F42BAE8F}"/>
          </ac:picMkLst>
        </pc:picChg>
        <pc:picChg chg="mod">
          <ac:chgData name="Franziskus Lorey - Hubdrive.com" userId="472a1a07-c563-412f-861d-eed20bd8e491" providerId="ADAL" clId="{8BA55991-C6CF-4C9D-ADB6-B5343EDACA9F}" dt="2024-03-28T08:53:57.182" v="1324" actId="478"/>
          <ac:picMkLst>
            <pc:docMk/>
            <pc:sldMk cId="2022291450" sldId="413"/>
            <ac:picMk id="52" creationId="{289BAFA1-83F4-DFA3-EFF2-784228840808}"/>
          </ac:picMkLst>
        </pc:picChg>
        <pc:picChg chg="mod">
          <ac:chgData name="Franziskus Lorey - Hubdrive.com" userId="472a1a07-c563-412f-861d-eed20bd8e491" providerId="ADAL" clId="{8BA55991-C6CF-4C9D-ADB6-B5343EDACA9F}" dt="2024-03-28T08:53:57.182" v="1324" actId="478"/>
          <ac:picMkLst>
            <pc:docMk/>
            <pc:sldMk cId="2022291450" sldId="413"/>
            <ac:picMk id="53" creationId="{2252CF1F-DCDF-4003-8E53-3989C5D4B3DB}"/>
          </ac:picMkLst>
        </pc:picChg>
        <pc:picChg chg="mod">
          <ac:chgData name="Franziskus Lorey - Hubdrive.com" userId="472a1a07-c563-412f-861d-eed20bd8e491" providerId="ADAL" clId="{8BA55991-C6CF-4C9D-ADB6-B5343EDACA9F}" dt="2024-03-28T08:53:57.182" v="1324" actId="478"/>
          <ac:picMkLst>
            <pc:docMk/>
            <pc:sldMk cId="2022291450" sldId="413"/>
            <ac:picMk id="55" creationId="{EA227EC8-315C-67CB-6EB7-041417E54D64}"/>
          </ac:picMkLst>
        </pc:picChg>
        <pc:picChg chg="mod">
          <ac:chgData name="Franziskus Lorey - Hubdrive.com" userId="472a1a07-c563-412f-861d-eed20bd8e491" providerId="ADAL" clId="{8BA55991-C6CF-4C9D-ADB6-B5343EDACA9F}" dt="2024-03-28T08:53:57.182" v="1324" actId="478"/>
          <ac:picMkLst>
            <pc:docMk/>
            <pc:sldMk cId="2022291450" sldId="413"/>
            <ac:picMk id="56" creationId="{5F3DD01B-DC59-E5AD-7D2A-0B2D0170132B}"/>
          </ac:picMkLst>
        </pc:picChg>
        <pc:picChg chg="mod">
          <ac:chgData name="Franziskus Lorey - Hubdrive.com" userId="472a1a07-c563-412f-861d-eed20bd8e491" providerId="ADAL" clId="{8BA55991-C6CF-4C9D-ADB6-B5343EDACA9F}" dt="2024-03-28T08:53:57.182" v="1324" actId="478"/>
          <ac:picMkLst>
            <pc:docMk/>
            <pc:sldMk cId="2022291450" sldId="413"/>
            <ac:picMk id="57" creationId="{791A0C51-D636-1406-8BF0-E310383363BE}"/>
          </ac:picMkLst>
        </pc:picChg>
        <pc:picChg chg="mod">
          <ac:chgData name="Franziskus Lorey - Hubdrive.com" userId="472a1a07-c563-412f-861d-eed20bd8e491" providerId="ADAL" clId="{8BA55991-C6CF-4C9D-ADB6-B5343EDACA9F}" dt="2024-03-28T08:53:57.182" v="1324" actId="478"/>
          <ac:picMkLst>
            <pc:docMk/>
            <pc:sldMk cId="2022291450" sldId="413"/>
            <ac:picMk id="58" creationId="{26A75DE3-0DEE-3C2D-718E-0D277EFEFC5D}"/>
          </ac:picMkLst>
        </pc:picChg>
        <pc:picChg chg="mod">
          <ac:chgData name="Franziskus Lorey - Hubdrive.com" userId="472a1a07-c563-412f-861d-eed20bd8e491" providerId="ADAL" clId="{8BA55991-C6CF-4C9D-ADB6-B5343EDACA9F}" dt="2024-03-28T08:53:57.182" v="1324" actId="478"/>
          <ac:picMkLst>
            <pc:docMk/>
            <pc:sldMk cId="2022291450" sldId="413"/>
            <ac:picMk id="59" creationId="{21F08D95-E5B2-DADD-20AD-E4E6797C7BC2}"/>
          </ac:picMkLst>
        </pc:picChg>
        <pc:picChg chg="mod">
          <ac:chgData name="Franziskus Lorey - Hubdrive.com" userId="472a1a07-c563-412f-861d-eed20bd8e491" providerId="ADAL" clId="{8BA55991-C6CF-4C9D-ADB6-B5343EDACA9F}" dt="2024-03-28T08:53:57.182" v="1324" actId="478"/>
          <ac:picMkLst>
            <pc:docMk/>
            <pc:sldMk cId="2022291450" sldId="413"/>
            <ac:picMk id="60" creationId="{5ADCEE42-5F03-F1A5-4738-F2E3CC8391CE}"/>
          </ac:picMkLst>
        </pc:picChg>
        <pc:picChg chg="mod">
          <ac:chgData name="Franziskus Lorey - Hubdrive.com" userId="472a1a07-c563-412f-861d-eed20bd8e491" providerId="ADAL" clId="{8BA55991-C6CF-4C9D-ADB6-B5343EDACA9F}" dt="2024-03-28T08:53:57.182" v="1324" actId="478"/>
          <ac:picMkLst>
            <pc:docMk/>
            <pc:sldMk cId="2022291450" sldId="413"/>
            <ac:picMk id="61" creationId="{1CC83F0E-3271-A642-1447-813A6641D86C}"/>
          </ac:picMkLst>
        </pc:picChg>
        <pc:picChg chg="mod">
          <ac:chgData name="Franziskus Lorey - Hubdrive.com" userId="472a1a07-c563-412f-861d-eed20bd8e491" providerId="ADAL" clId="{8BA55991-C6CF-4C9D-ADB6-B5343EDACA9F}" dt="2024-03-28T08:53:57.182" v="1324" actId="478"/>
          <ac:picMkLst>
            <pc:docMk/>
            <pc:sldMk cId="2022291450" sldId="413"/>
            <ac:picMk id="62" creationId="{94FB24EC-900C-8F16-D636-3D158DE501F5}"/>
          </ac:picMkLst>
        </pc:picChg>
        <pc:picChg chg="mod">
          <ac:chgData name="Franziskus Lorey - Hubdrive.com" userId="472a1a07-c563-412f-861d-eed20bd8e491" providerId="ADAL" clId="{8BA55991-C6CF-4C9D-ADB6-B5343EDACA9F}" dt="2024-03-28T08:53:57.182" v="1324" actId="478"/>
          <ac:picMkLst>
            <pc:docMk/>
            <pc:sldMk cId="2022291450" sldId="413"/>
            <ac:picMk id="63" creationId="{4B2DE71A-323B-04B0-681C-FBFCAE98023E}"/>
          </ac:picMkLst>
        </pc:picChg>
        <pc:picChg chg="mod">
          <ac:chgData name="Franziskus Lorey - Hubdrive.com" userId="472a1a07-c563-412f-861d-eed20bd8e491" providerId="ADAL" clId="{8BA55991-C6CF-4C9D-ADB6-B5343EDACA9F}" dt="2024-03-28T08:53:57.182" v="1324" actId="478"/>
          <ac:picMkLst>
            <pc:docMk/>
            <pc:sldMk cId="2022291450" sldId="413"/>
            <ac:picMk id="64" creationId="{E6A66965-3D98-A6EA-8232-4D67DE8D05D9}"/>
          </ac:picMkLst>
        </pc:picChg>
        <pc:picChg chg="mod">
          <ac:chgData name="Franziskus Lorey - Hubdrive.com" userId="472a1a07-c563-412f-861d-eed20bd8e491" providerId="ADAL" clId="{8BA55991-C6CF-4C9D-ADB6-B5343EDACA9F}" dt="2024-03-28T08:53:57.182" v="1324" actId="478"/>
          <ac:picMkLst>
            <pc:docMk/>
            <pc:sldMk cId="2022291450" sldId="413"/>
            <ac:picMk id="65" creationId="{6D8C4E9F-9D3C-7D31-D2E4-01FB0CE957B9}"/>
          </ac:picMkLst>
        </pc:picChg>
        <pc:picChg chg="mod">
          <ac:chgData name="Franziskus Lorey - Hubdrive.com" userId="472a1a07-c563-412f-861d-eed20bd8e491" providerId="ADAL" clId="{8BA55991-C6CF-4C9D-ADB6-B5343EDACA9F}" dt="2024-03-28T08:53:57.182" v="1324" actId="478"/>
          <ac:picMkLst>
            <pc:docMk/>
            <pc:sldMk cId="2022291450" sldId="413"/>
            <ac:picMk id="66" creationId="{835F98C3-6C45-A973-63AD-C15A946BD0F9}"/>
          </ac:picMkLst>
        </pc:picChg>
        <pc:picChg chg="mod">
          <ac:chgData name="Franziskus Lorey - Hubdrive.com" userId="472a1a07-c563-412f-861d-eed20bd8e491" providerId="ADAL" clId="{8BA55991-C6CF-4C9D-ADB6-B5343EDACA9F}" dt="2024-03-28T08:53:57.182" v="1324" actId="478"/>
          <ac:picMkLst>
            <pc:docMk/>
            <pc:sldMk cId="2022291450" sldId="413"/>
            <ac:picMk id="67" creationId="{486E0703-BFFB-8A04-D801-2F16EB203CBF}"/>
          </ac:picMkLst>
        </pc:picChg>
        <pc:picChg chg="mod">
          <ac:chgData name="Franziskus Lorey - Hubdrive.com" userId="472a1a07-c563-412f-861d-eed20bd8e491" providerId="ADAL" clId="{8BA55991-C6CF-4C9D-ADB6-B5343EDACA9F}" dt="2024-03-28T08:53:57.182" v="1324" actId="478"/>
          <ac:picMkLst>
            <pc:docMk/>
            <pc:sldMk cId="2022291450" sldId="413"/>
            <ac:picMk id="68" creationId="{7BBD139B-6A12-2575-77B1-98177AADF724}"/>
          </ac:picMkLst>
        </pc:picChg>
        <pc:picChg chg="mod">
          <ac:chgData name="Franziskus Lorey - Hubdrive.com" userId="472a1a07-c563-412f-861d-eed20bd8e491" providerId="ADAL" clId="{8BA55991-C6CF-4C9D-ADB6-B5343EDACA9F}" dt="2024-03-28T08:53:57.182" v="1324" actId="478"/>
          <ac:picMkLst>
            <pc:docMk/>
            <pc:sldMk cId="2022291450" sldId="413"/>
            <ac:picMk id="69" creationId="{0808D6CA-CB1F-8ADF-76FB-72437AB218C7}"/>
          </ac:picMkLst>
        </pc:picChg>
        <pc:picChg chg="mod">
          <ac:chgData name="Franziskus Lorey - Hubdrive.com" userId="472a1a07-c563-412f-861d-eed20bd8e491" providerId="ADAL" clId="{8BA55991-C6CF-4C9D-ADB6-B5343EDACA9F}" dt="2024-03-28T08:53:57.182" v="1324" actId="478"/>
          <ac:picMkLst>
            <pc:docMk/>
            <pc:sldMk cId="2022291450" sldId="413"/>
            <ac:picMk id="70" creationId="{97B3E22D-16D8-2C20-86A3-58ED8E82DC96}"/>
          </ac:picMkLst>
        </pc:picChg>
        <pc:picChg chg="mod">
          <ac:chgData name="Franziskus Lorey - Hubdrive.com" userId="472a1a07-c563-412f-861d-eed20bd8e491" providerId="ADAL" clId="{8BA55991-C6CF-4C9D-ADB6-B5343EDACA9F}" dt="2024-03-28T08:53:57.182" v="1324" actId="478"/>
          <ac:picMkLst>
            <pc:docMk/>
            <pc:sldMk cId="2022291450" sldId="413"/>
            <ac:picMk id="71" creationId="{C46BD36F-F6D7-F468-890F-1A959F8981BD}"/>
          </ac:picMkLst>
        </pc:picChg>
        <pc:picChg chg="mod">
          <ac:chgData name="Franziskus Lorey - Hubdrive.com" userId="472a1a07-c563-412f-861d-eed20bd8e491" providerId="ADAL" clId="{8BA55991-C6CF-4C9D-ADB6-B5343EDACA9F}" dt="2024-03-28T08:53:57.182" v="1324" actId="478"/>
          <ac:picMkLst>
            <pc:docMk/>
            <pc:sldMk cId="2022291450" sldId="413"/>
            <ac:picMk id="74" creationId="{A4F1616A-D0D6-8B25-6741-2D104823CB50}"/>
          </ac:picMkLst>
        </pc:picChg>
        <pc:picChg chg="mod">
          <ac:chgData name="Franziskus Lorey - Hubdrive.com" userId="472a1a07-c563-412f-861d-eed20bd8e491" providerId="ADAL" clId="{8BA55991-C6CF-4C9D-ADB6-B5343EDACA9F}" dt="2024-03-28T08:53:57.182" v="1324" actId="478"/>
          <ac:picMkLst>
            <pc:docMk/>
            <pc:sldMk cId="2022291450" sldId="413"/>
            <ac:picMk id="75" creationId="{47E31AA3-C502-D49F-7AA3-28AD9539C320}"/>
          </ac:picMkLst>
        </pc:picChg>
        <pc:picChg chg="mod">
          <ac:chgData name="Franziskus Lorey - Hubdrive.com" userId="472a1a07-c563-412f-861d-eed20bd8e491" providerId="ADAL" clId="{8BA55991-C6CF-4C9D-ADB6-B5343EDACA9F}" dt="2024-03-28T08:53:57.182" v="1324" actId="478"/>
          <ac:picMkLst>
            <pc:docMk/>
            <pc:sldMk cId="2022291450" sldId="413"/>
            <ac:picMk id="76" creationId="{3934F8D8-E15D-A50D-580F-D7CC200C754C}"/>
          </ac:picMkLst>
        </pc:picChg>
        <pc:picChg chg="mod">
          <ac:chgData name="Franziskus Lorey - Hubdrive.com" userId="472a1a07-c563-412f-861d-eed20bd8e491" providerId="ADAL" clId="{8BA55991-C6CF-4C9D-ADB6-B5343EDACA9F}" dt="2024-03-28T08:53:57.182" v="1324" actId="478"/>
          <ac:picMkLst>
            <pc:docMk/>
            <pc:sldMk cId="2022291450" sldId="413"/>
            <ac:picMk id="77" creationId="{EA96BCE9-8F1C-0EC8-9311-DCF27628D919}"/>
          </ac:picMkLst>
        </pc:picChg>
        <pc:picChg chg="mod">
          <ac:chgData name="Franziskus Lorey - Hubdrive.com" userId="472a1a07-c563-412f-861d-eed20bd8e491" providerId="ADAL" clId="{8BA55991-C6CF-4C9D-ADB6-B5343EDACA9F}" dt="2024-03-28T08:53:57.182" v="1324" actId="478"/>
          <ac:picMkLst>
            <pc:docMk/>
            <pc:sldMk cId="2022291450" sldId="413"/>
            <ac:picMk id="78" creationId="{BB11B158-6F68-1408-7533-254BC40EFD83}"/>
          </ac:picMkLst>
        </pc:picChg>
        <pc:picChg chg="mod">
          <ac:chgData name="Franziskus Lorey - Hubdrive.com" userId="472a1a07-c563-412f-861d-eed20bd8e491" providerId="ADAL" clId="{8BA55991-C6CF-4C9D-ADB6-B5343EDACA9F}" dt="2024-03-28T08:53:57.182" v="1324" actId="478"/>
          <ac:picMkLst>
            <pc:docMk/>
            <pc:sldMk cId="2022291450" sldId="413"/>
            <ac:picMk id="79" creationId="{F1396026-461C-4226-65C7-72459E5C3F93}"/>
          </ac:picMkLst>
        </pc:picChg>
        <pc:picChg chg="mod">
          <ac:chgData name="Franziskus Lorey - Hubdrive.com" userId="472a1a07-c563-412f-861d-eed20bd8e491" providerId="ADAL" clId="{8BA55991-C6CF-4C9D-ADB6-B5343EDACA9F}" dt="2024-03-28T08:53:57.182" v="1324" actId="478"/>
          <ac:picMkLst>
            <pc:docMk/>
            <pc:sldMk cId="2022291450" sldId="413"/>
            <ac:picMk id="80" creationId="{2C9035C9-71C5-3B89-2F39-F34568A1F9C9}"/>
          </ac:picMkLst>
        </pc:picChg>
        <pc:picChg chg="mod">
          <ac:chgData name="Franziskus Lorey - Hubdrive.com" userId="472a1a07-c563-412f-861d-eed20bd8e491" providerId="ADAL" clId="{8BA55991-C6CF-4C9D-ADB6-B5343EDACA9F}" dt="2024-03-28T08:53:57.182" v="1324" actId="478"/>
          <ac:picMkLst>
            <pc:docMk/>
            <pc:sldMk cId="2022291450" sldId="413"/>
            <ac:picMk id="81" creationId="{3792CD7A-BB3D-98C7-07B7-59E6B2D13237}"/>
          </ac:picMkLst>
        </pc:picChg>
        <pc:picChg chg="mod">
          <ac:chgData name="Franziskus Lorey - Hubdrive.com" userId="472a1a07-c563-412f-861d-eed20bd8e491" providerId="ADAL" clId="{8BA55991-C6CF-4C9D-ADB6-B5343EDACA9F}" dt="2024-03-28T08:53:57.182" v="1324" actId="478"/>
          <ac:picMkLst>
            <pc:docMk/>
            <pc:sldMk cId="2022291450" sldId="413"/>
            <ac:picMk id="82" creationId="{FA53ABF2-93FB-48EE-FD74-85B13954491E}"/>
          </ac:picMkLst>
        </pc:picChg>
        <pc:picChg chg="mod">
          <ac:chgData name="Franziskus Lorey - Hubdrive.com" userId="472a1a07-c563-412f-861d-eed20bd8e491" providerId="ADAL" clId="{8BA55991-C6CF-4C9D-ADB6-B5343EDACA9F}" dt="2024-03-28T08:53:57.182" v="1324" actId="478"/>
          <ac:picMkLst>
            <pc:docMk/>
            <pc:sldMk cId="2022291450" sldId="413"/>
            <ac:picMk id="83" creationId="{B57A10F5-9407-3730-8051-DEADAFDA91E8}"/>
          </ac:picMkLst>
        </pc:picChg>
        <pc:picChg chg="mod">
          <ac:chgData name="Franziskus Lorey - Hubdrive.com" userId="472a1a07-c563-412f-861d-eed20bd8e491" providerId="ADAL" clId="{8BA55991-C6CF-4C9D-ADB6-B5343EDACA9F}" dt="2024-03-28T08:53:57.182" v="1324" actId="478"/>
          <ac:picMkLst>
            <pc:docMk/>
            <pc:sldMk cId="2022291450" sldId="413"/>
            <ac:picMk id="84" creationId="{8E9AF024-43DD-4D36-C654-89CFEF6B4F84}"/>
          </ac:picMkLst>
        </pc:picChg>
        <pc:picChg chg="mod">
          <ac:chgData name="Franziskus Lorey - Hubdrive.com" userId="472a1a07-c563-412f-861d-eed20bd8e491" providerId="ADAL" clId="{8BA55991-C6CF-4C9D-ADB6-B5343EDACA9F}" dt="2024-03-28T08:53:57.182" v="1324" actId="478"/>
          <ac:picMkLst>
            <pc:docMk/>
            <pc:sldMk cId="2022291450" sldId="413"/>
            <ac:picMk id="85" creationId="{0ECC6410-F4C4-3D85-1F11-6CD128F2B27D}"/>
          </ac:picMkLst>
        </pc:picChg>
        <pc:picChg chg="mod">
          <ac:chgData name="Franziskus Lorey - Hubdrive.com" userId="472a1a07-c563-412f-861d-eed20bd8e491" providerId="ADAL" clId="{8BA55991-C6CF-4C9D-ADB6-B5343EDACA9F}" dt="2024-03-28T08:53:57.182" v="1324" actId="478"/>
          <ac:picMkLst>
            <pc:docMk/>
            <pc:sldMk cId="2022291450" sldId="413"/>
            <ac:picMk id="86" creationId="{1E2C60B5-8AB9-6AC4-D528-DF97510A9D0B}"/>
          </ac:picMkLst>
        </pc:picChg>
        <pc:picChg chg="mod">
          <ac:chgData name="Franziskus Lorey - Hubdrive.com" userId="472a1a07-c563-412f-861d-eed20bd8e491" providerId="ADAL" clId="{8BA55991-C6CF-4C9D-ADB6-B5343EDACA9F}" dt="2024-03-28T08:53:57.182" v="1324" actId="478"/>
          <ac:picMkLst>
            <pc:docMk/>
            <pc:sldMk cId="2022291450" sldId="413"/>
            <ac:picMk id="87" creationId="{213B072A-702D-A9B6-C0C4-62D397C42364}"/>
          </ac:picMkLst>
        </pc:picChg>
        <pc:picChg chg="mod">
          <ac:chgData name="Franziskus Lorey - Hubdrive.com" userId="472a1a07-c563-412f-861d-eed20bd8e491" providerId="ADAL" clId="{8BA55991-C6CF-4C9D-ADB6-B5343EDACA9F}" dt="2024-03-28T08:53:57.182" v="1324" actId="478"/>
          <ac:picMkLst>
            <pc:docMk/>
            <pc:sldMk cId="2022291450" sldId="413"/>
            <ac:picMk id="88" creationId="{647A52DC-40DF-9B13-9870-DBF9132E7846}"/>
          </ac:picMkLst>
        </pc:picChg>
        <pc:picChg chg="mod">
          <ac:chgData name="Franziskus Lorey - Hubdrive.com" userId="472a1a07-c563-412f-861d-eed20bd8e491" providerId="ADAL" clId="{8BA55991-C6CF-4C9D-ADB6-B5343EDACA9F}" dt="2024-03-28T08:53:57.182" v="1324" actId="478"/>
          <ac:picMkLst>
            <pc:docMk/>
            <pc:sldMk cId="2022291450" sldId="413"/>
            <ac:picMk id="89" creationId="{64686A1E-A3E2-350C-7E13-715E91B5D733}"/>
          </ac:picMkLst>
        </pc:picChg>
        <pc:picChg chg="mod">
          <ac:chgData name="Franziskus Lorey - Hubdrive.com" userId="472a1a07-c563-412f-861d-eed20bd8e491" providerId="ADAL" clId="{8BA55991-C6CF-4C9D-ADB6-B5343EDACA9F}" dt="2024-03-28T08:53:57.182" v="1324" actId="478"/>
          <ac:picMkLst>
            <pc:docMk/>
            <pc:sldMk cId="2022291450" sldId="413"/>
            <ac:picMk id="90" creationId="{31FB8C1D-8867-5070-7C96-F633019CEEA8}"/>
          </ac:picMkLst>
        </pc:picChg>
        <pc:picChg chg="mod">
          <ac:chgData name="Franziskus Lorey - Hubdrive.com" userId="472a1a07-c563-412f-861d-eed20bd8e491" providerId="ADAL" clId="{8BA55991-C6CF-4C9D-ADB6-B5343EDACA9F}" dt="2024-03-28T08:53:57.182" v="1324" actId="478"/>
          <ac:picMkLst>
            <pc:docMk/>
            <pc:sldMk cId="2022291450" sldId="413"/>
            <ac:picMk id="91" creationId="{23E3A9C4-732E-70C5-737B-9025FE255305}"/>
          </ac:picMkLst>
        </pc:picChg>
        <pc:picChg chg="mod">
          <ac:chgData name="Franziskus Lorey - Hubdrive.com" userId="472a1a07-c563-412f-861d-eed20bd8e491" providerId="ADAL" clId="{8BA55991-C6CF-4C9D-ADB6-B5343EDACA9F}" dt="2024-03-28T08:53:57.182" v="1324" actId="478"/>
          <ac:picMkLst>
            <pc:docMk/>
            <pc:sldMk cId="2022291450" sldId="413"/>
            <ac:picMk id="92" creationId="{A16F89F8-A77A-BE98-9674-A4F16A5610F7}"/>
          </ac:picMkLst>
        </pc:picChg>
        <pc:picChg chg="mod">
          <ac:chgData name="Franziskus Lorey - Hubdrive.com" userId="472a1a07-c563-412f-861d-eed20bd8e491" providerId="ADAL" clId="{8BA55991-C6CF-4C9D-ADB6-B5343EDACA9F}" dt="2024-03-28T08:53:57.182" v="1324" actId="478"/>
          <ac:picMkLst>
            <pc:docMk/>
            <pc:sldMk cId="2022291450" sldId="413"/>
            <ac:picMk id="94" creationId="{20649E8B-C9D5-C9DD-8819-BAA1B85D6944}"/>
          </ac:picMkLst>
        </pc:picChg>
        <pc:picChg chg="mod">
          <ac:chgData name="Franziskus Lorey - Hubdrive.com" userId="472a1a07-c563-412f-861d-eed20bd8e491" providerId="ADAL" clId="{8BA55991-C6CF-4C9D-ADB6-B5343EDACA9F}" dt="2024-03-28T08:53:57.182" v="1324" actId="478"/>
          <ac:picMkLst>
            <pc:docMk/>
            <pc:sldMk cId="2022291450" sldId="413"/>
            <ac:picMk id="95" creationId="{98EBA9A7-F4DA-20E4-B409-6C2B19315962}"/>
          </ac:picMkLst>
        </pc:picChg>
        <pc:picChg chg="mod">
          <ac:chgData name="Franziskus Lorey - Hubdrive.com" userId="472a1a07-c563-412f-861d-eed20bd8e491" providerId="ADAL" clId="{8BA55991-C6CF-4C9D-ADB6-B5343EDACA9F}" dt="2024-03-28T08:53:57.182" v="1324" actId="478"/>
          <ac:picMkLst>
            <pc:docMk/>
            <pc:sldMk cId="2022291450" sldId="413"/>
            <ac:picMk id="96" creationId="{13674AA3-EC26-4FCA-DA46-BE6E5708B873}"/>
          </ac:picMkLst>
        </pc:picChg>
        <pc:picChg chg="mod">
          <ac:chgData name="Franziskus Lorey - Hubdrive.com" userId="472a1a07-c563-412f-861d-eed20bd8e491" providerId="ADAL" clId="{8BA55991-C6CF-4C9D-ADB6-B5343EDACA9F}" dt="2024-03-28T08:53:57.182" v="1324" actId="478"/>
          <ac:picMkLst>
            <pc:docMk/>
            <pc:sldMk cId="2022291450" sldId="413"/>
            <ac:picMk id="97" creationId="{9C14AE26-0922-F17B-455B-CCF018FF3249}"/>
          </ac:picMkLst>
        </pc:picChg>
        <pc:picChg chg="mod">
          <ac:chgData name="Franziskus Lorey - Hubdrive.com" userId="472a1a07-c563-412f-861d-eed20bd8e491" providerId="ADAL" clId="{8BA55991-C6CF-4C9D-ADB6-B5343EDACA9F}" dt="2024-03-28T08:53:57.182" v="1324" actId="478"/>
          <ac:picMkLst>
            <pc:docMk/>
            <pc:sldMk cId="2022291450" sldId="413"/>
            <ac:picMk id="98" creationId="{76F193E0-51B5-476C-431E-827CD7E6D82C}"/>
          </ac:picMkLst>
        </pc:picChg>
      </pc:sldChg>
      <pc:sldChg chg="addSp delSp modSp new del mod modClrScheme chgLayout">
        <pc:chgData name="Franziskus Lorey - Hubdrive.com" userId="472a1a07-c563-412f-861d-eed20bd8e491" providerId="ADAL" clId="{8BA55991-C6CF-4C9D-ADB6-B5343EDACA9F}" dt="2024-03-27T13:30:05.542" v="224" actId="47"/>
        <pc:sldMkLst>
          <pc:docMk/>
          <pc:sldMk cId="324315887" sldId="414"/>
        </pc:sldMkLst>
        <pc:spChg chg="del mod ord">
          <ac:chgData name="Franziskus Lorey - Hubdrive.com" userId="472a1a07-c563-412f-861d-eed20bd8e491" providerId="ADAL" clId="{8BA55991-C6CF-4C9D-ADB6-B5343EDACA9F}" dt="2024-03-27T13:29:59.627" v="222" actId="700"/>
          <ac:spMkLst>
            <pc:docMk/>
            <pc:sldMk cId="324315887" sldId="414"/>
            <ac:spMk id="2" creationId="{792E2BC5-3FA9-6C8B-E168-03FABA31ACF9}"/>
          </ac:spMkLst>
        </pc:spChg>
        <pc:spChg chg="del mod ord">
          <ac:chgData name="Franziskus Lorey - Hubdrive.com" userId="472a1a07-c563-412f-861d-eed20bd8e491" providerId="ADAL" clId="{8BA55991-C6CF-4C9D-ADB6-B5343EDACA9F}" dt="2024-03-27T13:29:59.627" v="222" actId="700"/>
          <ac:spMkLst>
            <pc:docMk/>
            <pc:sldMk cId="324315887" sldId="414"/>
            <ac:spMk id="3" creationId="{E0F8637C-451D-F962-F3A3-6D32F7216CDC}"/>
          </ac:spMkLst>
        </pc:spChg>
        <pc:spChg chg="add mod ord">
          <ac:chgData name="Franziskus Lorey - Hubdrive.com" userId="472a1a07-c563-412f-861d-eed20bd8e491" providerId="ADAL" clId="{8BA55991-C6CF-4C9D-ADB6-B5343EDACA9F}" dt="2024-03-27T13:29:59.627" v="222" actId="700"/>
          <ac:spMkLst>
            <pc:docMk/>
            <pc:sldMk cId="324315887" sldId="414"/>
            <ac:spMk id="4" creationId="{60E82A4B-5274-15C2-0EDE-850327DB7604}"/>
          </ac:spMkLst>
        </pc:spChg>
        <pc:spChg chg="add mod ord">
          <ac:chgData name="Franziskus Lorey - Hubdrive.com" userId="472a1a07-c563-412f-861d-eed20bd8e491" providerId="ADAL" clId="{8BA55991-C6CF-4C9D-ADB6-B5343EDACA9F}" dt="2024-03-27T13:29:59.627" v="222" actId="700"/>
          <ac:spMkLst>
            <pc:docMk/>
            <pc:sldMk cId="324315887" sldId="414"/>
            <ac:spMk id="5" creationId="{60C18BC8-C120-4953-D7BA-AF1685D26A3C}"/>
          </ac:spMkLst>
        </pc:spChg>
        <pc:spChg chg="add mod ord">
          <ac:chgData name="Franziskus Lorey - Hubdrive.com" userId="472a1a07-c563-412f-861d-eed20bd8e491" providerId="ADAL" clId="{8BA55991-C6CF-4C9D-ADB6-B5343EDACA9F}" dt="2024-03-27T13:29:59.627" v="222" actId="700"/>
          <ac:spMkLst>
            <pc:docMk/>
            <pc:sldMk cId="324315887" sldId="414"/>
            <ac:spMk id="6" creationId="{C8257770-0947-59FD-3BBA-8B442D64F4A4}"/>
          </ac:spMkLst>
        </pc:spChg>
        <pc:spChg chg="add mod ord">
          <ac:chgData name="Franziskus Lorey - Hubdrive.com" userId="472a1a07-c563-412f-861d-eed20bd8e491" providerId="ADAL" clId="{8BA55991-C6CF-4C9D-ADB6-B5343EDACA9F}" dt="2024-03-27T13:29:59.627" v="222" actId="700"/>
          <ac:spMkLst>
            <pc:docMk/>
            <pc:sldMk cId="324315887" sldId="414"/>
            <ac:spMk id="7" creationId="{1EE5F6EE-9DB4-0260-D8A5-609031558DA9}"/>
          </ac:spMkLst>
        </pc:spChg>
      </pc:sldChg>
      <pc:sldChg chg="addSp delSp modSp new del mod ord modClrScheme chgLayout">
        <pc:chgData name="Franziskus Lorey - Hubdrive.com" userId="472a1a07-c563-412f-861d-eed20bd8e491" providerId="ADAL" clId="{8BA55991-C6CF-4C9D-ADB6-B5343EDACA9F}" dt="2024-03-27T13:57:19.707" v="1022" actId="47"/>
        <pc:sldMkLst>
          <pc:docMk/>
          <pc:sldMk cId="2145560282" sldId="414"/>
        </pc:sldMkLst>
        <pc:spChg chg="del mod ord">
          <ac:chgData name="Franziskus Lorey - Hubdrive.com" userId="472a1a07-c563-412f-861d-eed20bd8e491" providerId="ADAL" clId="{8BA55991-C6CF-4C9D-ADB6-B5343EDACA9F}" dt="2024-03-27T13:32:38.479" v="241" actId="700"/>
          <ac:spMkLst>
            <pc:docMk/>
            <pc:sldMk cId="2145560282" sldId="414"/>
            <ac:spMk id="2" creationId="{87AD1751-E9FD-FBDA-46E5-98A45089069B}"/>
          </ac:spMkLst>
        </pc:spChg>
        <pc:spChg chg="del mod ord">
          <ac:chgData name="Franziskus Lorey - Hubdrive.com" userId="472a1a07-c563-412f-861d-eed20bd8e491" providerId="ADAL" clId="{8BA55991-C6CF-4C9D-ADB6-B5343EDACA9F}" dt="2024-03-27T13:32:38.479" v="241" actId="700"/>
          <ac:spMkLst>
            <pc:docMk/>
            <pc:sldMk cId="2145560282" sldId="414"/>
            <ac:spMk id="3" creationId="{263A78D1-2F10-A5F8-BC88-C58ACFD3D848}"/>
          </ac:spMkLst>
        </pc:spChg>
        <pc:spChg chg="del">
          <ac:chgData name="Franziskus Lorey - Hubdrive.com" userId="472a1a07-c563-412f-861d-eed20bd8e491" providerId="ADAL" clId="{8BA55991-C6CF-4C9D-ADB6-B5343EDACA9F}" dt="2024-03-27T13:32:38.479" v="241" actId="700"/>
          <ac:spMkLst>
            <pc:docMk/>
            <pc:sldMk cId="2145560282" sldId="414"/>
            <ac:spMk id="4" creationId="{AD94EBA0-5E75-C56F-DF71-923DB1B50E7F}"/>
          </ac:spMkLst>
        </pc:spChg>
        <pc:spChg chg="add mod ord">
          <ac:chgData name="Franziskus Lorey - Hubdrive.com" userId="472a1a07-c563-412f-861d-eed20bd8e491" providerId="ADAL" clId="{8BA55991-C6CF-4C9D-ADB6-B5343EDACA9F}" dt="2024-03-27T13:37:48.914" v="298" actId="20577"/>
          <ac:spMkLst>
            <pc:docMk/>
            <pc:sldMk cId="2145560282" sldId="414"/>
            <ac:spMk id="5" creationId="{4BF213E8-C043-5EA0-0ADD-9B497723CBC8}"/>
          </ac:spMkLst>
        </pc:spChg>
        <pc:spChg chg="add del mod ord">
          <ac:chgData name="Franziskus Lorey - Hubdrive.com" userId="472a1a07-c563-412f-861d-eed20bd8e491" providerId="ADAL" clId="{8BA55991-C6CF-4C9D-ADB6-B5343EDACA9F}" dt="2024-03-27T13:32:53.964" v="279"/>
          <ac:spMkLst>
            <pc:docMk/>
            <pc:sldMk cId="2145560282" sldId="414"/>
            <ac:spMk id="6" creationId="{C5216475-B1BF-2319-72B5-F49183A81796}"/>
          </ac:spMkLst>
        </pc:spChg>
        <pc:spChg chg="add mod">
          <ac:chgData name="Franziskus Lorey - Hubdrive.com" userId="472a1a07-c563-412f-861d-eed20bd8e491" providerId="ADAL" clId="{8BA55991-C6CF-4C9D-ADB6-B5343EDACA9F}" dt="2024-03-27T13:39:18.880" v="326" actId="20577"/>
          <ac:spMkLst>
            <pc:docMk/>
            <pc:sldMk cId="2145560282" sldId="414"/>
            <ac:spMk id="7" creationId="{01D6970C-0B9B-779E-F26D-8658514E39A7}"/>
          </ac:spMkLst>
        </pc:spChg>
        <pc:spChg chg="add mod">
          <ac:chgData name="Franziskus Lorey - Hubdrive.com" userId="472a1a07-c563-412f-861d-eed20bd8e491" providerId="ADAL" clId="{8BA55991-C6CF-4C9D-ADB6-B5343EDACA9F}" dt="2024-03-27T13:33:45.896" v="295" actId="20577"/>
          <ac:spMkLst>
            <pc:docMk/>
            <pc:sldMk cId="2145560282" sldId="414"/>
            <ac:spMk id="8" creationId="{82AC154C-72E0-71FD-3BC2-EB806C9E5814}"/>
          </ac:spMkLst>
        </pc:spChg>
        <pc:spChg chg="add del">
          <ac:chgData name="Franziskus Lorey - Hubdrive.com" userId="472a1a07-c563-412f-861d-eed20bd8e491" providerId="ADAL" clId="{8BA55991-C6CF-4C9D-ADB6-B5343EDACA9F}" dt="2024-03-27T13:37:53.094" v="299" actId="478"/>
          <ac:spMkLst>
            <pc:docMk/>
            <pc:sldMk cId="2145560282" sldId="414"/>
            <ac:spMk id="10" creationId="{B4008ED0-0672-0EC5-EE7D-94A781DAD65B}"/>
          </ac:spMkLst>
        </pc:spChg>
      </pc:sldChg>
      <pc:sldChg chg="addSp delSp modSp new del mod modClrScheme chgLayout">
        <pc:chgData name="Franziskus Lorey - Hubdrive.com" userId="472a1a07-c563-412f-861d-eed20bd8e491" providerId="ADAL" clId="{8BA55991-C6CF-4C9D-ADB6-B5343EDACA9F}" dt="2024-03-27T13:28:29.338" v="196" actId="47"/>
        <pc:sldMkLst>
          <pc:docMk/>
          <pc:sldMk cId="2915450409" sldId="414"/>
        </pc:sldMkLst>
        <pc:spChg chg="del mod ord">
          <ac:chgData name="Franziskus Lorey - Hubdrive.com" userId="472a1a07-c563-412f-861d-eed20bd8e491" providerId="ADAL" clId="{8BA55991-C6CF-4C9D-ADB6-B5343EDACA9F}" dt="2024-03-27T13:28:22.364" v="194" actId="700"/>
          <ac:spMkLst>
            <pc:docMk/>
            <pc:sldMk cId="2915450409" sldId="414"/>
            <ac:spMk id="2" creationId="{DAA6CF10-6C50-38DB-61DD-02632DF049F8}"/>
          </ac:spMkLst>
        </pc:spChg>
        <pc:spChg chg="del mod ord">
          <ac:chgData name="Franziskus Lorey - Hubdrive.com" userId="472a1a07-c563-412f-861d-eed20bd8e491" providerId="ADAL" clId="{8BA55991-C6CF-4C9D-ADB6-B5343EDACA9F}" dt="2024-03-27T13:28:22.364" v="194" actId="700"/>
          <ac:spMkLst>
            <pc:docMk/>
            <pc:sldMk cId="2915450409" sldId="414"/>
            <ac:spMk id="3" creationId="{73B8092B-4203-4F7B-E3FC-8ECD9ED521CC}"/>
          </ac:spMkLst>
        </pc:spChg>
        <pc:spChg chg="del">
          <ac:chgData name="Franziskus Lorey - Hubdrive.com" userId="472a1a07-c563-412f-861d-eed20bd8e491" providerId="ADAL" clId="{8BA55991-C6CF-4C9D-ADB6-B5343EDACA9F}" dt="2024-03-27T13:28:22.364" v="194" actId="700"/>
          <ac:spMkLst>
            <pc:docMk/>
            <pc:sldMk cId="2915450409" sldId="414"/>
            <ac:spMk id="4" creationId="{7C3AB72E-417F-EAEC-38BE-6EA8CBDE23F0}"/>
          </ac:spMkLst>
        </pc:spChg>
        <pc:spChg chg="add mod ord">
          <ac:chgData name="Franziskus Lorey - Hubdrive.com" userId="472a1a07-c563-412f-861d-eed20bd8e491" providerId="ADAL" clId="{8BA55991-C6CF-4C9D-ADB6-B5343EDACA9F}" dt="2024-03-27T13:28:22.364" v="194" actId="700"/>
          <ac:spMkLst>
            <pc:docMk/>
            <pc:sldMk cId="2915450409" sldId="414"/>
            <ac:spMk id="5" creationId="{1BD4DBF9-A384-ADA9-A6FE-839EA5FA2A01}"/>
          </ac:spMkLst>
        </pc:spChg>
        <pc:spChg chg="add mod ord">
          <ac:chgData name="Franziskus Lorey - Hubdrive.com" userId="472a1a07-c563-412f-861d-eed20bd8e491" providerId="ADAL" clId="{8BA55991-C6CF-4C9D-ADB6-B5343EDACA9F}" dt="2024-03-27T13:28:22.364" v="194" actId="700"/>
          <ac:spMkLst>
            <pc:docMk/>
            <pc:sldMk cId="2915450409" sldId="414"/>
            <ac:spMk id="6" creationId="{C06C7C26-00AD-0E70-C17A-3E9098F8720B}"/>
          </ac:spMkLst>
        </pc:spChg>
      </pc:sldChg>
      <pc:sldChg chg="addSp delSp modSp new mod modClrScheme chgLayout">
        <pc:chgData name="Franziskus Lorey - Hubdrive.com" userId="472a1a07-c563-412f-861d-eed20bd8e491" providerId="ADAL" clId="{8BA55991-C6CF-4C9D-ADB6-B5343EDACA9F}" dt="2024-03-28T08:56:09.815" v="1341" actId="12"/>
        <pc:sldMkLst>
          <pc:docMk/>
          <pc:sldMk cId="2640776086" sldId="415"/>
        </pc:sldMkLst>
        <pc:spChg chg="del mod ord">
          <ac:chgData name="Franziskus Lorey - Hubdrive.com" userId="472a1a07-c563-412f-861d-eed20bd8e491" providerId="ADAL" clId="{8BA55991-C6CF-4C9D-ADB6-B5343EDACA9F}" dt="2024-03-27T13:39:45.356" v="328" actId="700"/>
          <ac:spMkLst>
            <pc:docMk/>
            <pc:sldMk cId="2640776086" sldId="415"/>
            <ac:spMk id="2" creationId="{A9EED3F3-F858-88FD-0EED-B170D00E30F3}"/>
          </ac:spMkLst>
        </pc:spChg>
        <pc:spChg chg="del mod ord">
          <ac:chgData name="Franziskus Lorey - Hubdrive.com" userId="472a1a07-c563-412f-861d-eed20bd8e491" providerId="ADAL" clId="{8BA55991-C6CF-4C9D-ADB6-B5343EDACA9F}" dt="2024-03-27T13:39:45.356" v="328" actId="700"/>
          <ac:spMkLst>
            <pc:docMk/>
            <pc:sldMk cId="2640776086" sldId="415"/>
            <ac:spMk id="3" creationId="{213FCB2D-0481-531E-2B01-898B1D62EE4E}"/>
          </ac:spMkLst>
        </pc:spChg>
        <pc:spChg chg="add mod ord">
          <ac:chgData name="Franziskus Lorey - Hubdrive.com" userId="472a1a07-c563-412f-861d-eed20bd8e491" providerId="ADAL" clId="{8BA55991-C6CF-4C9D-ADB6-B5343EDACA9F}" dt="2024-03-27T13:57:12.216" v="1021" actId="1036"/>
          <ac:spMkLst>
            <pc:docMk/>
            <pc:sldMk cId="2640776086" sldId="415"/>
            <ac:spMk id="4" creationId="{EE8A7C29-02E0-F41D-2AC2-EFAAF4D70887}"/>
          </ac:spMkLst>
        </pc:spChg>
        <pc:spChg chg="add mod ord">
          <ac:chgData name="Franziskus Lorey - Hubdrive.com" userId="472a1a07-c563-412f-861d-eed20bd8e491" providerId="ADAL" clId="{8BA55991-C6CF-4C9D-ADB6-B5343EDACA9F}" dt="2024-03-27T13:57:57.645" v="1030" actId="20577"/>
          <ac:spMkLst>
            <pc:docMk/>
            <pc:sldMk cId="2640776086" sldId="415"/>
            <ac:spMk id="5" creationId="{0403129A-74F3-9A71-2A9A-29EE65D5B81A}"/>
          </ac:spMkLst>
        </pc:spChg>
        <pc:spChg chg="add mod ord">
          <ac:chgData name="Franziskus Lorey - Hubdrive.com" userId="472a1a07-c563-412f-861d-eed20bd8e491" providerId="ADAL" clId="{8BA55991-C6CF-4C9D-ADB6-B5343EDACA9F}" dt="2024-03-28T08:56:09.815" v="1341" actId="12"/>
          <ac:spMkLst>
            <pc:docMk/>
            <pc:sldMk cId="2640776086" sldId="415"/>
            <ac:spMk id="6" creationId="{B350C3D5-F3B3-C5A2-1DB3-9636B6A9A1AD}"/>
          </ac:spMkLst>
        </pc:spChg>
        <pc:spChg chg="add mod ord">
          <ac:chgData name="Franziskus Lorey - Hubdrive.com" userId="472a1a07-c563-412f-861d-eed20bd8e491" providerId="ADAL" clId="{8BA55991-C6CF-4C9D-ADB6-B5343EDACA9F}" dt="2024-03-28T08:55:44.124" v="1340" actId="2085"/>
          <ac:spMkLst>
            <pc:docMk/>
            <pc:sldMk cId="2640776086" sldId="415"/>
            <ac:spMk id="7" creationId="{FC954519-9DF7-5002-AF4C-BC962FCF1977}"/>
          </ac:spMkLst>
        </pc:spChg>
        <pc:spChg chg="add del mod ord">
          <ac:chgData name="Franziskus Lorey - Hubdrive.com" userId="472a1a07-c563-412f-861d-eed20bd8e491" providerId="ADAL" clId="{8BA55991-C6CF-4C9D-ADB6-B5343EDACA9F}" dt="2024-03-27T13:57:03.924" v="1002" actId="22"/>
          <ac:spMkLst>
            <pc:docMk/>
            <pc:sldMk cId="2640776086" sldId="415"/>
            <ac:spMk id="8" creationId="{70B8A525-71D0-30B1-DA3C-DEBC223D5D68}"/>
          </ac:spMkLst>
        </pc:spChg>
        <pc:spChg chg="add mod ord">
          <ac:chgData name="Franziskus Lorey - Hubdrive.com" userId="472a1a07-c563-412f-861d-eed20bd8e491" providerId="ADAL" clId="{8BA55991-C6CF-4C9D-ADB6-B5343EDACA9F}" dt="2024-03-28T08:56:09.815" v="1341" actId="12"/>
          <ac:spMkLst>
            <pc:docMk/>
            <pc:sldMk cId="2640776086" sldId="415"/>
            <ac:spMk id="9" creationId="{AEED71E6-2526-23C0-CDFB-F53DFB827AD3}"/>
          </ac:spMkLst>
        </pc:spChg>
        <pc:spChg chg="add mod ord">
          <ac:chgData name="Franziskus Lorey - Hubdrive.com" userId="472a1a07-c563-412f-861d-eed20bd8e491" providerId="ADAL" clId="{8BA55991-C6CF-4C9D-ADB6-B5343EDACA9F}" dt="2024-03-28T08:55:44.124" v="1340" actId="2085"/>
          <ac:spMkLst>
            <pc:docMk/>
            <pc:sldMk cId="2640776086" sldId="415"/>
            <ac:spMk id="10" creationId="{DEE1954E-DF94-E9D8-45B2-F5F12D1934BC}"/>
          </ac:spMkLst>
        </pc:spChg>
        <pc:spChg chg="add mod ord">
          <ac:chgData name="Franziskus Lorey - Hubdrive.com" userId="472a1a07-c563-412f-861d-eed20bd8e491" providerId="ADAL" clId="{8BA55991-C6CF-4C9D-ADB6-B5343EDACA9F}" dt="2024-03-28T08:56:09.815" v="1341" actId="12"/>
          <ac:spMkLst>
            <pc:docMk/>
            <pc:sldMk cId="2640776086" sldId="415"/>
            <ac:spMk id="11" creationId="{AEC45286-BE1C-EA35-5506-17136365AC22}"/>
          </ac:spMkLst>
        </pc:spChg>
        <pc:spChg chg="add mod ord">
          <ac:chgData name="Franziskus Lorey - Hubdrive.com" userId="472a1a07-c563-412f-861d-eed20bd8e491" providerId="ADAL" clId="{8BA55991-C6CF-4C9D-ADB6-B5343EDACA9F}" dt="2024-03-28T08:55:44.124" v="1340" actId="2085"/>
          <ac:spMkLst>
            <pc:docMk/>
            <pc:sldMk cId="2640776086" sldId="415"/>
            <ac:spMk id="12" creationId="{807E43B9-60CF-64D2-83D3-8D3FD028C829}"/>
          </ac:spMkLst>
        </pc:spChg>
        <pc:spChg chg="add mod ord">
          <ac:chgData name="Franziskus Lorey - Hubdrive.com" userId="472a1a07-c563-412f-861d-eed20bd8e491" providerId="ADAL" clId="{8BA55991-C6CF-4C9D-ADB6-B5343EDACA9F}" dt="2024-03-28T08:56:09.815" v="1341" actId="12"/>
          <ac:spMkLst>
            <pc:docMk/>
            <pc:sldMk cId="2640776086" sldId="415"/>
            <ac:spMk id="13" creationId="{03371549-198B-ECE1-C9D9-E054405D240F}"/>
          </ac:spMkLst>
        </pc:spChg>
        <pc:spChg chg="add mod ord">
          <ac:chgData name="Franziskus Lorey - Hubdrive.com" userId="472a1a07-c563-412f-861d-eed20bd8e491" providerId="ADAL" clId="{8BA55991-C6CF-4C9D-ADB6-B5343EDACA9F}" dt="2024-03-28T08:55:44.124" v="1340" actId="2085"/>
          <ac:spMkLst>
            <pc:docMk/>
            <pc:sldMk cId="2640776086" sldId="415"/>
            <ac:spMk id="14" creationId="{5A1FA490-C688-801A-C37B-30C75A2838A4}"/>
          </ac:spMkLst>
        </pc:spChg>
        <pc:spChg chg="add mod ord">
          <ac:chgData name="Franziskus Lorey - Hubdrive.com" userId="472a1a07-c563-412f-861d-eed20bd8e491" providerId="ADAL" clId="{8BA55991-C6CF-4C9D-ADB6-B5343EDACA9F}" dt="2024-03-28T08:56:09.815" v="1341" actId="12"/>
          <ac:spMkLst>
            <pc:docMk/>
            <pc:sldMk cId="2640776086" sldId="415"/>
            <ac:spMk id="15" creationId="{FCF59D57-5558-BF20-9461-E43DF0CF8536}"/>
          </ac:spMkLst>
        </pc:spChg>
        <pc:spChg chg="add mod ord">
          <ac:chgData name="Franziskus Lorey - Hubdrive.com" userId="472a1a07-c563-412f-861d-eed20bd8e491" providerId="ADAL" clId="{8BA55991-C6CF-4C9D-ADB6-B5343EDACA9F}" dt="2024-03-28T08:55:44.124" v="1340" actId="2085"/>
          <ac:spMkLst>
            <pc:docMk/>
            <pc:sldMk cId="2640776086" sldId="415"/>
            <ac:spMk id="16" creationId="{7BFD5A1C-2139-550F-9C51-ED341952173A}"/>
          </ac:spMkLst>
        </pc:spChg>
        <pc:picChg chg="add mod ord">
          <ac:chgData name="Franziskus Lorey - Hubdrive.com" userId="472a1a07-c563-412f-861d-eed20bd8e491" providerId="ADAL" clId="{8BA55991-C6CF-4C9D-ADB6-B5343EDACA9F}" dt="2024-03-27T13:57:03.924" v="1002" actId="22"/>
          <ac:picMkLst>
            <pc:docMk/>
            <pc:sldMk cId="2640776086" sldId="415"/>
            <ac:picMk id="18" creationId="{7F5957BF-CE5E-5B93-4018-4C0F74AF5D99}"/>
          </ac:picMkLst>
        </pc:picChg>
      </pc:sldChg>
      <pc:sldChg chg="addSp delSp modSp new mod modClrScheme chgLayout">
        <pc:chgData name="Franziskus Lorey - Hubdrive.com" userId="472a1a07-c563-412f-861d-eed20bd8e491" providerId="ADAL" clId="{8BA55991-C6CF-4C9D-ADB6-B5343EDACA9F}" dt="2024-03-27T13:43:43.918" v="410" actId="20577"/>
        <pc:sldMkLst>
          <pc:docMk/>
          <pc:sldMk cId="957093340" sldId="416"/>
        </pc:sldMkLst>
        <pc:spChg chg="del">
          <ac:chgData name="Franziskus Lorey - Hubdrive.com" userId="472a1a07-c563-412f-861d-eed20bd8e491" providerId="ADAL" clId="{8BA55991-C6CF-4C9D-ADB6-B5343EDACA9F}" dt="2024-03-27T13:41:00.414" v="388" actId="700"/>
          <ac:spMkLst>
            <pc:docMk/>
            <pc:sldMk cId="957093340" sldId="416"/>
            <ac:spMk id="2" creationId="{76BBA6AD-C86E-B180-B235-50C1D327CFFE}"/>
          </ac:spMkLst>
        </pc:spChg>
        <pc:spChg chg="del mod ord">
          <ac:chgData name="Franziskus Lorey - Hubdrive.com" userId="472a1a07-c563-412f-861d-eed20bd8e491" providerId="ADAL" clId="{8BA55991-C6CF-4C9D-ADB6-B5343EDACA9F}" dt="2024-03-27T13:41:00.414" v="388" actId="700"/>
          <ac:spMkLst>
            <pc:docMk/>
            <pc:sldMk cId="957093340" sldId="416"/>
            <ac:spMk id="3" creationId="{AC9B4D75-CBF9-74DF-1988-DAB552B7B943}"/>
          </ac:spMkLst>
        </pc:spChg>
        <pc:spChg chg="del">
          <ac:chgData name="Franziskus Lorey - Hubdrive.com" userId="472a1a07-c563-412f-861d-eed20bd8e491" providerId="ADAL" clId="{8BA55991-C6CF-4C9D-ADB6-B5343EDACA9F}" dt="2024-03-27T13:41:00.414" v="388" actId="700"/>
          <ac:spMkLst>
            <pc:docMk/>
            <pc:sldMk cId="957093340" sldId="416"/>
            <ac:spMk id="4" creationId="{B40235CC-3BCD-44B2-FEEF-579FD2575A92}"/>
          </ac:spMkLst>
        </pc:spChg>
        <pc:spChg chg="del">
          <ac:chgData name="Franziskus Lorey - Hubdrive.com" userId="472a1a07-c563-412f-861d-eed20bd8e491" providerId="ADAL" clId="{8BA55991-C6CF-4C9D-ADB6-B5343EDACA9F}" dt="2024-03-27T13:41:00.414" v="388" actId="700"/>
          <ac:spMkLst>
            <pc:docMk/>
            <pc:sldMk cId="957093340" sldId="416"/>
            <ac:spMk id="5" creationId="{32CCD2B7-BBB9-4642-005F-7BF7E33038AA}"/>
          </ac:spMkLst>
        </pc:spChg>
        <pc:spChg chg="del">
          <ac:chgData name="Franziskus Lorey - Hubdrive.com" userId="472a1a07-c563-412f-861d-eed20bd8e491" providerId="ADAL" clId="{8BA55991-C6CF-4C9D-ADB6-B5343EDACA9F}" dt="2024-03-27T13:41:00.414" v="388" actId="700"/>
          <ac:spMkLst>
            <pc:docMk/>
            <pc:sldMk cId="957093340" sldId="416"/>
            <ac:spMk id="6" creationId="{8251FF07-31F6-25A9-E850-7B24A75B6F0C}"/>
          </ac:spMkLst>
        </pc:spChg>
        <pc:spChg chg="del">
          <ac:chgData name="Franziskus Lorey - Hubdrive.com" userId="472a1a07-c563-412f-861d-eed20bd8e491" providerId="ADAL" clId="{8BA55991-C6CF-4C9D-ADB6-B5343EDACA9F}" dt="2024-03-27T13:41:00.414" v="388" actId="700"/>
          <ac:spMkLst>
            <pc:docMk/>
            <pc:sldMk cId="957093340" sldId="416"/>
            <ac:spMk id="7" creationId="{DE7CE259-3987-26CD-B83B-A55A2C2BB48D}"/>
          </ac:spMkLst>
        </pc:spChg>
        <pc:spChg chg="del">
          <ac:chgData name="Franziskus Lorey - Hubdrive.com" userId="472a1a07-c563-412f-861d-eed20bd8e491" providerId="ADAL" clId="{8BA55991-C6CF-4C9D-ADB6-B5343EDACA9F}" dt="2024-03-27T13:41:00.414" v="388" actId="700"/>
          <ac:spMkLst>
            <pc:docMk/>
            <pc:sldMk cId="957093340" sldId="416"/>
            <ac:spMk id="8" creationId="{A01B30FD-C4A7-9F25-9FCC-A8F22941B2D2}"/>
          </ac:spMkLst>
        </pc:spChg>
        <pc:spChg chg="del">
          <ac:chgData name="Franziskus Lorey - Hubdrive.com" userId="472a1a07-c563-412f-861d-eed20bd8e491" providerId="ADAL" clId="{8BA55991-C6CF-4C9D-ADB6-B5343EDACA9F}" dt="2024-03-27T13:41:00.414" v="388" actId="700"/>
          <ac:spMkLst>
            <pc:docMk/>
            <pc:sldMk cId="957093340" sldId="416"/>
            <ac:spMk id="9" creationId="{7CAC9236-440A-DB0E-5771-0CB8ABD7FE8F}"/>
          </ac:spMkLst>
        </pc:spChg>
        <pc:spChg chg="del">
          <ac:chgData name="Franziskus Lorey - Hubdrive.com" userId="472a1a07-c563-412f-861d-eed20bd8e491" providerId="ADAL" clId="{8BA55991-C6CF-4C9D-ADB6-B5343EDACA9F}" dt="2024-03-27T13:41:00.414" v="388" actId="700"/>
          <ac:spMkLst>
            <pc:docMk/>
            <pc:sldMk cId="957093340" sldId="416"/>
            <ac:spMk id="10" creationId="{7731CEA9-10D0-A6C8-1D5F-5A046CC49FF5}"/>
          </ac:spMkLst>
        </pc:spChg>
        <pc:spChg chg="del">
          <ac:chgData name="Franziskus Lorey - Hubdrive.com" userId="472a1a07-c563-412f-861d-eed20bd8e491" providerId="ADAL" clId="{8BA55991-C6CF-4C9D-ADB6-B5343EDACA9F}" dt="2024-03-27T13:41:00.414" v="388" actId="700"/>
          <ac:spMkLst>
            <pc:docMk/>
            <pc:sldMk cId="957093340" sldId="416"/>
            <ac:spMk id="11" creationId="{976620AC-F40A-A30E-5038-E2FB0FA821B6}"/>
          </ac:spMkLst>
        </pc:spChg>
        <pc:spChg chg="del">
          <ac:chgData name="Franziskus Lorey - Hubdrive.com" userId="472a1a07-c563-412f-861d-eed20bd8e491" providerId="ADAL" clId="{8BA55991-C6CF-4C9D-ADB6-B5343EDACA9F}" dt="2024-03-27T13:41:00.414" v="388" actId="700"/>
          <ac:spMkLst>
            <pc:docMk/>
            <pc:sldMk cId="957093340" sldId="416"/>
            <ac:spMk id="12" creationId="{F59CE5F5-00F2-B521-31D0-857BA15326F1}"/>
          </ac:spMkLst>
        </pc:spChg>
        <pc:spChg chg="del">
          <ac:chgData name="Franziskus Lorey - Hubdrive.com" userId="472a1a07-c563-412f-861d-eed20bd8e491" providerId="ADAL" clId="{8BA55991-C6CF-4C9D-ADB6-B5343EDACA9F}" dt="2024-03-27T13:41:00.414" v="388" actId="700"/>
          <ac:spMkLst>
            <pc:docMk/>
            <pc:sldMk cId="957093340" sldId="416"/>
            <ac:spMk id="13" creationId="{C691B8A1-E911-BB41-8999-015F276F9AF5}"/>
          </ac:spMkLst>
        </pc:spChg>
        <pc:spChg chg="del">
          <ac:chgData name="Franziskus Lorey - Hubdrive.com" userId="472a1a07-c563-412f-861d-eed20bd8e491" providerId="ADAL" clId="{8BA55991-C6CF-4C9D-ADB6-B5343EDACA9F}" dt="2024-03-27T13:41:00.414" v="388" actId="700"/>
          <ac:spMkLst>
            <pc:docMk/>
            <pc:sldMk cId="957093340" sldId="416"/>
            <ac:spMk id="14" creationId="{E8F1EBB4-E885-9665-295D-B9CE076533D5}"/>
          </ac:spMkLst>
        </pc:spChg>
        <pc:spChg chg="add mod ord">
          <ac:chgData name="Franziskus Lorey - Hubdrive.com" userId="472a1a07-c563-412f-861d-eed20bd8e491" providerId="ADAL" clId="{8BA55991-C6CF-4C9D-ADB6-B5343EDACA9F}" dt="2024-03-27T13:43:43.918" v="410" actId="20577"/>
          <ac:spMkLst>
            <pc:docMk/>
            <pc:sldMk cId="957093340" sldId="416"/>
            <ac:spMk id="15" creationId="{19F6D688-8689-ADB8-1029-95C29B51F02C}"/>
          </ac:spMkLst>
        </pc:spChg>
        <pc:picChg chg="add mod">
          <ac:chgData name="Franziskus Lorey - Hubdrive.com" userId="472a1a07-c563-412f-861d-eed20bd8e491" providerId="ADAL" clId="{8BA55991-C6CF-4C9D-ADB6-B5343EDACA9F}" dt="2024-03-27T13:43:39.764" v="392" actId="1076"/>
          <ac:picMkLst>
            <pc:docMk/>
            <pc:sldMk cId="957093340" sldId="416"/>
            <ac:picMk id="17" creationId="{EA42BCDA-35C9-40AD-A544-EFCB3584E579}"/>
          </ac:picMkLst>
        </pc:picChg>
      </pc:sldChg>
      <pc:sldChg chg="addSp delSp modSp new mod modClrScheme chgLayout">
        <pc:chgData name="Franziskus Lorey - Hubdrive.com" userId="472a1a07-c563-412f-861d-eed20bd8e491" providerId="ADAL" clId="{8BA55991-C6CF-4C9D-ADB6-B5343EDACA9F}" dt="2024-03-27T15:02:12.352" v="1078" actId="20577"/>
        <pc:sldMkLst>
          <pc:docMk/>
          <pc:sldMk cId="180464218" sldId="417"/>
        </pc:sldMkLst>
        <pc:spChg chg="del mod ord">
          <ac:chgData name="Franziskus Lorey - Hubdrive.com" userId="472a1a07-c563-412f-861d-eed20bd8e491" providerId="ADAL" clId="{8BA55991-C6CF-4C9D-ADB6-B5343EDACA9F}" dt="2024-03-27T14:57:37.465" v="1032" actId="700"/>
          <ac:spMkLst>
            <pc:docMk/>
            <pc:sldMk cId="180464218" sldId="417"/>
            <ac:spMk id="2" creationId="{27E9CAD4-B237-9022-58CB-5E969E2421A9}"/>
          </ac:spMkLst>
        </pc:spChg>
        <pc:spChg chg="add mod ord">
          <ac:chgData name="Franziskus Lorey - Hubdrive.com" userId="472a1a07-c563-412f-861d-eed20bd8e491" providerId="ADAL" clId="{8BA55991-C6CF-4C9D-ADB6-B5343EDACA9F}" dt="2024-03-27T15:02:12.352" v="1078" actId="20577"/>
          <ac:spMkLst>
            <pc:docMk/>
            <pc:sldMk cId="180464218" sldId="417"/>
            <ac:spMk id="3" creationId="{6E18656F-6FE2-B70C-6967-CEAFAB24C97A}"/>
          </ac:spMkLst>
        </pc:spChg>
        <pc:spChg chg="add mod ord">
          <ac:chgData name="Franziskus Lorey - Hubdrive.com" userId="472a1a07-c563-412f-861d-eed20bd8e491" providerId="ADAL" clId="{8BA55991-C6CF-4C9D-ADB6-B5343EDACA9F}" dt="2024-03-27T14:58:30.786" v="1070" actId="6549"/>
          <ac:spMkLst>
            <pc:docMk/>
            <pc:sldMk cId="180464218" sldId="417"/>
            <ac:spMk id="4" creationId="{6BFD65D1-5E44-7FBD-F054-3F66904BC153}"/>
          </ac:spMkLst>
        </pc:spChg>
      </pc:sldChg>
      <pc:sldChg chg="modSp new mod">
        <pc:chgData name="Franziskus Lorey - Hubdrive.com" userId="472a1a07-c563-412f-861d-eed20bd8e491" providerId="ADAL" clId="{8BA55991-C6CF-4C9D-ADB6-B5343EDACA9F}" dt="2024-03-27T15:06:44.641" v="1154" actId="20577"/>
        <pc:sldMkLst>
          <pc:docMk/>
          <pc:sldMk cId="337219948" sldId="418"/>
        </pc:sldMkLst>
        <pc:spChg chg="mod">
          <ac:chgData name="Franziskus Lorey - Hubdrive.com" userId="472a1a07-c563-412f-861d-eed20bd8e491" providerId="ADAL" clId="{8BA55991-C6CF-4C9D-ADB6-B5343EDACA9F}" dt="2024-03-27T15:05:58.816" v="1091" actId="20577"/>
          <ac:spMkLst>
            <pc:docMk/>
            <pc:sldMk cId="337219948" sldId="418"/>
            <ac:spMk id="2" creationId="{3B637FE3-B83E-6E55-51FA-8ECC23F6D399}"/>
          </ac:spMkLst>
        </pc:spChg>
        <pc:spChg chg="mod">
          <ac:chgData name="Franziskus Lorey - Hubdrive.com" userId="472a1a07-c563-412f-861d-eed20bd8e491" providerId="ADAL" clId="{8BA55991-C6CF-4C9D-ADB6-B5343EDACA9F}" dt="2024-03-27T15:06:44.641" v="1154" actId="20577"/>
          <ac:spMkLst>
            <pc:docMk/>
            <pc:sldMk cId="337219948" sldId="418"/>
            <ac:spMk id="3" creationId="{B8B87ED1-F4FF-60FE-3968-0FBDA4F51AC6}"/>
          </ac:spMkLst>
        </pc:spChg>
      </pc:sldChg>
      <pc:sldChg chg="addSp delSp modSp new mod modClrScheme chgLayout">
        <pc:chgData name="Franziskus Lorey - Hubdrive.com" userId="472a1a07-c563-412f-861d-eed20bd8e491" providerId="ADAL" clId="{8BA55991-C6CF-4C9D-ADB6-B5343EDACA9F}" dt="2024-03-27T15:14:33.692" v="1199" actId="12100"/>
        <pc:sldMkLst>
          <pc:docMk/>
          <pc:sldMk cId="486134940" sldId="419"/>
        </pc:sldMkLst>
        <pc:spChg chg="del">
          <ac:chgData name="Franziskus Lorey - Hubdrive.com" userId="472a1a07-c563-412f-861d-eed20bd8e491" providerId="ADAL" clId="{8BA55991-C6CF-4C9D-ADB6-B5343EDACA9F}" dt="2024-03-27T15:07:50.608" v="1156" actId="700"/>
          <ac:spMkLst>
            <pc:docMk/>
            <pc:sldMk cId="486134940" sldId="419"/>
            <ac:spMk id="2" creationId="{2BC2CC35-D33C-6CD1-1E37-534394CD12CB}"/>
          </ac:spMkLst>
        </pc:spChg>
        <pc:spChg chg="del mod ord">
          <ac:chgData name="Franziskus Lorey - Hubdrive.com" userId="472a1a07-c563-412f-861d-eed20bd8e491" providerId="ADAL" clId="{8BA55991-C6CF-4C9D-ADB6-B5343EDACA9F}" dt="2024-03-27T15:07:50.608" v="1156" actId="700"/>
          <ac:spMkLst>
            <pc:docMk/>
            <pc:sldMk cId="486134940" sldId="419"/>
            <ac:spMk id="3" creationId="{0629CA85-164B-D9F1-A3A3-0F5E7BBB5492}"/>
          </ac:spMkLst>
        </pc:spChg>
        <pc:spChg chg="del">
          <ac:chgData name="Franziskus Lorey - Hubdrive.com" userId="472a1a07-c563-412f-861d-eed20bd8e491" providerId="ADAL" clId="{8BA55991-C6CF-4C9D-ADB6-B5343EDACA9F}" dt="2024-03-27T15:07:50.608" v="1156" actId="700"/>
          <ac:spMkLst>
            <pc:docMk/>
            <pc:sldMk cId="486134940" sldId="419"/>
            <ac:spMk id="4" creationId="{3A6FE4F9-9A6E-EBCD-D2BA-CC33CE618F3E}"/>
          </ac:spMkLst>
        </pc:spChg>
        <pc:spChg chg="del mod ord">
          <ac:chgData name="Franziskus Lorey - Hubdrive.com" userId="472a1a07-c563-412f-861d-eed20bd8e491" providerId="ADAL" clId="{8BA55991-C6CF-4C9D-ADB6-B5343EDACA9F}" dt="2024-03-27T15:07:50.608" v="1156" actId="700"/>
          <ac:spMkLst>
            <pc:docMk/>
            <pc:sldMk cId="486134940" sldId="419"/>
            <ac:spMk id="5" creationId="{AE6F841D-C1AA-97DD-DA36-72D5F3294B46}"/>
          </ac:spMkLst>
        </pc:spChg>
        <pc:spChg chg="del">
          <ac:chgData name="Franziskus Lorey - Hubdrive.com" userId="472a1a07-c563-412f-861d-eed20bd8e491" providerId="ADAL" clId="{8BA55991-C6CF-4C9D-ADB6-B5343EDACA9F}" dt="2024-03-27T15:07:50.608" v="1156" actId="700"/>
          <ac:spMkLst>
            <pc:docMk/>
            <pc:sldMk cId="486134940" sldId="419"/>
            <ac:spMk id="6" creationId="{04FECF2B-1178-0949-761E-9B1DD40E721D}"/>
          </ac:spMkLst>
        </pc:spChg>
        <pc:spChg chg="del">
          <ac:chgData name="Franziskus Lorey - Hubdrive.com" userId="472a1a07-c563-412f-861d-eed20bd8e491" providerId="ADAL" clId="{8BA55991-C6CF-4C9D-ADB6-B5343EDACA9F}" dt="2024-03-27T15:07:50.608" v="1156" actId="700"/>
          <ac:spMkLst>
            <pc:docMk/>
            <pc:sldMk cId="486134940" sldId="419"/>
            <ac:spMk id="7" creationId="{31866628-37E9-1BB7-430A-D6F751B43731}"/>
          </ac:spMkLst>
        </pc:spChg>
        <pc:spChg chg="del">
          <ac:chgData name="Franziskus Lorey - Hubdrive.com" userId="472a1a07-c563-412f-861d-eed20bd8e491" providerId="ADAL" clId="{8BA55991-C6CF-4C9D-ADB6-B5343EDACA9F}" dt="2024-03-27T15:07:50.608" v="1156" actId="700"/>
          <ac:spMkLst>
            <pc:docMk/>
            <pc:sldMk cId="486134940" sldId="419"/>
            <ac:spMk id="8" creationId="{EB5B5637-6212-7436-A25D-E63189AB9A0F}"/>
          </ac:spMkLst>
        </pc:spChg>
        <pc:spChg chg="del">
          <ac:chgData name="Franziskus Lorey - Hubdrive.com" userId="472a1a07-c563-412f-861d-eed20bd8e491" providerId="ADAL" clId="{8BA55991-C6CF-4C9D-ADB6-B5343EDACA9F}" dt="2024-03-27T15:07:50.608" v="1156" actId="700"/>
          <ac:spMkLst>
            <pc:docMk/>
            <pc:sldMk cId="486134940" sldId="419"/>
            <ac:spMk id="9" creationId="{6E92E746-96B1-5943-7131-15E1388706A2}"/>
          </ac:spMkLst>
        </pc:spChg>
        <pc:spChg chg="del">
          <ac:chgData name="Franziskus Lorey - Hubdrive.com" userId="472a1a07-c563-412f-861d-eed20bd8e491" providerId="ADAL" clId="{8BA55991-C6CF-4C9D-ADB6-B5343EDACA9F}" dt="2024-03-27T15:07:50.608" v="1156" actId="700"/>
          <ac:spMkLst>
            <pc:docMk/>
            <pc:sldMk cId="486134940" sldId="419"/>
            <ac:spMk id="10" creationId="{C45464F5-EEBD-F4E3-4885-6E72D8E6BE70}"/>
          </ac:spMkLst>
        </pc:spChg>
        <pc:spChg chg="del">
          <ac:chgData name="Franziskus Lorey - Hubdrive.com" userId="472a1a07-c563-412f-861d-eed20bd8e491" providerId="ADAL" clId="{8BA55991-C6CF-4C9D-ADB6-B5343EDACA9F}" dt="2024-03-27T15:07:50.608" v="1156" actId="700"/>
          <ac:spMkLst>
            <pc:docMk/>
            <pc:sldMk cId="486134940" sldId="419"/>
            <ac:spMk id="11" creationId="{94ADADF6-05B9-9DA5-9802-60428EAA1FBC}"/>
          </ac:spMkLst>
        </pc:spChg>
        <pc:spChg chg="del">
          <ac:chgData name="Franziskus Lorey - Hubdrive.com" userId="472a1a07-c563-412f-861d-eed20bd8e491" providerId="ADAL" clId="{8BA55991-C6CF-4C9D-ADB6-B5343EDACA9F}" dt="2024-03-27T15:07:50.608" v="1156" actId="700"/>
          <ac:spMkLst>
            <pc:docMk/>
            <pc:sldMk cId="486134940" sldId="419"/>
            <ac:spMk id="12" creationId="{870679D2-315F-0DD7-944A-5DFAF81CCC3C}"/>
          </ac:spMkLst>
        </pc:spChg>
        <pc:spChg chg="del">
          <ac:chgData name="Franziskus Lorey - Hubdrive.com" userId="472a1a07-c563-412f-861d-eed20bd8e491" providerId="ADAL" clId="{8BA55991-C6CF-4C9D-ADB6-B5343EDACA9F}" dt="2024-03-27T15:07:50.608" v="1156" actId="700"/>
          <ac:spMkLst>
            <pc:docMk/>
            <pc:sldMk cId="486134940" sldId="419"/>
            <ac:spMk id="13" creationId="{8607A105-62ED-21DE-047F-D3C4B5A38ABC}"/>
          </ac:spMkLst>
        </pc:spChg>
        <pc:spChg chg="del">
          <ac:chgData name="Franziskus Lorey - Hubdrive.com" userId="472a1a07-c563-412f-861d-eed20bd8e491" providerId="ADAL" clId="{8BA55991-C6CF-4C9D-ADB6-B5343EDACA9F}" dt="2024-03-27T15:07:50.608" v="1156" actId="700"/>
          <ac:spMkLst>
            <pc:docMk/>
            <pc:sldMk cId="486134940" sldId="419"/>
            <ac:spMk id="14" creationId="{DAED0F13-D392-AFA7-EE24-D21988164193}"/>
          </ac:spMkLst>
        </pc:spChg>
        <pc:spChg chg="add mod ord">
          <ac:chgData name="Franziskus Lorey - Hubdrive.com" userId="472a1a07-c563-412f-861d-eed20bd8e491" providerId="ADAL" clId="{8BA55991-C6CF-4C9D-ADB6-B5343EDACA9F}" dt="2024-03-27T15:07:55.623" v="1172" actId="20577"/>
          <ac:spMkLst>
            <pc:docMk/>
            <pc:sldMk cId="486134940" sldId="419"/>
            <ac:spMk id="15" creationId="{F3979B41-88EE-21B4-80CC-3F5D82B81E0A}"/>
          </ac:spMkLst>
        </pc:spChg>
        <pc:spChg chg="add del mod ord">
          <ac:chgData name="Franziskus Lorey - Hubdrive.com" userId="472a1a07-c563-412f-861d-eed20bd8e491" providerId="ADAL" clId="{8BA55991-C6CF-4C9D-ADB6-B5343EDACA9F}" dt="2024-03-27T15:13:42.793" v="1189" actId="1032"/>
          <ac:spMkLst>
            <pc:docMk/>
            <pc:sldMk cId="486134940" sldId="419"/>
            <ac:spMk id="16" creationId="{AF6F9309-2A2E-8CE2-1756-6830A6636281}"/>
          </ac:spMkLst>
        </pc:spChg>
        <pc:spChg chg="add del mod">
          <ac:chgData name="Franziskus Lorey - Hubdrive.com" userId="472a1a07-c563-412f-861d-eed20bd8e491" providerId="ADAL" clId="{8BA55991-C6CF-4C9D-ADB6-B5343EDACA9F}" dt="2024-03-27T15:13:51.912" v="1197" actId="478"/>
          <ac:spMkLst>
            <pc:docMk/>
            <pc:sldMk cId="486134940" sldId="419"/>
            <ac:spMk id="17" creationId="{7F97A593-65BC-1458-736E-EE6269B03847}"/>
          </ac:spMkLst>
        </pc:spChg>
        <pc:spChg chg="add del mod">
          <ac:chgData name="Franziskus Lorey - Hubdrive.com" userId="472a1a07-c563-412f-861d-eed20bd8e491" providerId="ADAL" clId="{8BA55991-C6CF-4C9D-ADB6-B5343EDACA9F}" dt="2024-03-27T15:13:51.912" v="1197" actId="478"/>
          <ac:spMkLst>
            <pc:docMk/>
            <pc:sldMk cId="486134940" sldId="419"/>
            <ac:spMk id="18" creationId="{8F564706-0134-739B-51A5-140C65C1A8BA}"/>
          </ac:spMkLst>
        </pc:spChg>
        <pc:spChg chg="add del mod">
          <ac:chgData name="Franziskus Lorey - Hubdrive.com" userId="472a1a07-c563-412f-861d-eed20bd8e491" providerId="ADAL" clId="{8BA55991-C6CF-4C9D-ADB6-B5343EDACA9F}" dt="2024-03-27T15:13:51.912" v="1197" actId="478"/>
          <ac:spMkLst>
            <pc:docMk/>
            <pc:sldMk cId="486134940" sldId="419"/>
            <ac:spMk id="19" creationId="{69E95698-AFF0-8B2D-645F-9B7CCE9E6DEE}"/>
          </ac:spMkLst>
        </pc:spChg>
        <pc:spChg chg="add del mod">
          <ac:chgData name="Franziskus Lorey - Hubdrive.com" userId="472a1a07-c563-412f-861d-eed20bd8e491" providerId="ADAL" clId="{8BA55991-C6CF-4C9D-ADB6-B5343EDACA9F}" dt="2024-03-27T15:13:51.912" v="1197" actId="478"/>
          <ac:spMkLst>
            <pc:docMk/>
            <pc:sldMk cId="486134940" sldId="419"/>
            <ac:spMk id="20" creationId="{018F4878-7305-873C-8BB9-B8693E10273D}"/>
          </ac:spMkLst>
        </pc:spChg>
        <pc:graphicFrameChg chg="add mod modGraphic">
          <ac:chgData name="Franziskus Lorey - Hubdrive.com" userId="472a1a07-c563-412f-861d-eed20bd8e491" providerId="ADAL" clId="{8BA55991-C6CF-4C9D-ADB6-B5343EDACA9F}" dt="2024-03-27T15:14:33.692" v="1199" actId="12100"/>
          <ac:graphicFrameMkLst>
            <pc:docMk/>
            <pc:sldMk cId="486134940" sldId="419"/>
            <ac:graphicFrameMk id="2" creationId="{51FC5F15-2BAF-D397-3D6B-3EB462DC447C}"/>
          </ac:graphicFrameMkLst>
        </pc:graphicFrameChg>
      </pc:sldChg>
      <pc:sldChg chg="modSp new del mod">
        <pc:chgData name="Franziskus Lorey - Hubdrive.com" userId="472a1a07-c563-412f-861d-eed20bd8e491" providerId="ADAL" clId="{8BA55991-C6CF-4C9D-ADB6-B5343EDACA9F}" dt="2024-03-27T15:12:51.122" v="1188" actId="47"/>
        <pc:sldMkLst>
          <pc:docMk/>
          <pc:sldMk cId="4205484860" sldId="420"/>
        </pc:sldMkLst>
        <pc:spChg chg="mod">
          <ac:chgData name="Franziskus Lorey - Hubdrive.com" userId="472a1a07-c563-412f-861d-eed20bd8e491" providerId="ADAL" clId="{8BA55991-C6CF-4C9D-ADB6-B5343EDACA9F}" dt="2024-03-27T15:08:32.266" v="1175"/>
          <ac:spMkLst>
            <pc:docMk/>
            <pc:sldMk cId="4205484860" sldId="420"/>
            <ac:spMk id="2" creationId="{6132E318-84F5-8CDC-392E-51705C27F1A5}"/>
          </ac:spMkLst>
        </pc:spChg>
        <pc:spChg chg="mod">
          <ac:chgData name="Franziskus Lorey - Hubdrive.com" userId="472a1a07-c563-412f-861d-eed20bd8e491" providerId="ADAL" clId="{8BA55991-C6CF-4C9D-ADB6-B5343EDACA9F}" dt="2024-03-27T15:08:58.740" v="1178"/>
          <ac:spMkLst>
            <pc:docMk/>
            <pc:sldMk cId="4205484860" sldId="420"/>
            <ac:spMk id="3" creationId="{CDCAD664-F770-4C70-8AB8-A5DE7DF39811}"/>
          </ac:spMkLst>
        </pc:spChg>
      </pc:sldChg>
      <pc:sldChg chg="addSp delSp modSp new mod modClrScheme chgLayout">
        <pc:chgData name="Franziskus Lorey - Hubdrive.com" userId="472a1a07-c563-412f-861d-eed20bd8e491" providerId="ADAL" clId="{8BA55991-C6CF-4C9D-ADB6-B5343EDACA9F}" dt="2024-03-27T15:12:48.910" v="1187" actId="404"/>
        <pc:sldMkLst>
          <pc:docMk/>
          <pc:sldMk cId="2760643660" sldId="421"/>
        </pc:sldMkLst>
        <pc:spChg chg="del">
          <ac:chgData name="Franziskus Lorey - Hubdrive.com" userId="472a1a07-c563-412f-861d-eed20bd8e491" providerId="ADAL" clId="{8BA55991-C6CF-4C9D-ADB6-B5343EDACA9F}" dt="2024-03-27T15:09:35.119" v="1180" actId="700"/>
          <ac:spMkLst>
            <pc:docMk/>
            <pc:sldMk cId="2760643660" sldId="421"/>
            <ac:spMk id="2" creationId="{75F7B119-7402-CC77-7D84-2EF3EE075629}"/>
          </ac:spMkLst>
        </pc:spChg>
        <pc:spChg chg="add mod ord">
          <ac:chgData name="Franziskus Lorey - Hubdrive.com" userId="472a1a07-c563-412f-861d-eed20bd8e491" providerId="ADAL" clId="{8BA55991-C6CF-4C9D-ADB6-B5343EDACA9F}" dt="2024-03-27T15:12:35.206" v="1184"/>
          <ac:spMkLst>
            <pc:docMk/>
            <pc:sldMk cId="2760643660" sldId="421"/>
            <ac:spMk id="2" creationId="{DBEEF0A9-BA44-6492-D886-5227F12D1DA2}"/>
          </ac:spMkLst>
        </pc:spChg>
        <pc:spChg chg="add mod ord">
          <ac:chgData name="Franziskus Lorey - Hubdrive.com" userId="472a1a07-c563-412f-861d-eed20bd8e491" providerId="ADAL" clId="{8BA55991-C6CF-4C9D-ADB6-B5343EDACA9F}" dt="2024-03-27T15:12:48.910" v="1187" actId="404"/>
          <ac:spMkLst>
            <pc:docMk/>
            <pc:sldMk cId="2760643660" sldId="421"/>
            <ac:spMk id="3" creationId="{2FA32859-EDFD-9154-6F40-127FE833665F}"/>
          </ac:spMkLst>
        </pc:spChg>
        <pc:spChg chg="del">
          <ac:chgData name="Franziskus Lorey - Hubdrive.com" userId="472a1a07-c563-412f-861d-eed20bd8e491" providerId="ADAL" clId="{8BA55991-C6CF-4C9D-ADB6-B5343EDACA9F}" dt="2024-03-27T15:09:35.119" v="1180" actId="700"/>
          <ac:spMkLst>
            <pc:docMk/>
            <pc:sldMk cId="2760643660" sldId="421"/>
            <ac:spMk id="3" creationId="{40843CBB-CBFB-F79E-24DF-C52937BC7375}"/>
          </ac:spMkLst>
        </pc:spChg>
        <pc:picChg chg="add mod">
          <ac:chgData name="Franziskus Lorey - Hubdrive.com" userId="472a1a07-c563-412f-861d-eed20bd8e491" providerId="ADAL" clId="{8BA55991-C6CF-4C9D-ADB6-B5343EDACA9F}" dt="2024-03-27T15:09:35.798" v="1181"/>
          <ac:picMkLst>
            <pc:docMk/>
            <pc:sldMk cId="2760643660" sldId="421"/>
            <ac:picMk id="4" creationId="{5BA25BDA-2FC2-53C3-DDBF-93ABA4899FCB}"/>
          </ac:picMkLst>
        </pc:picChg>
      </pc:sldChg>
      <pc:sldChg chg="modSp mod">
        <pc:chgData name="Franziskus Lorey - Hubdrive.com" userId="472a1a07-c563-412f-861d-eed20bd8e491" providerId="ADAL" clId="{8BA55991-C6CF-4C9D-ADB6-B5343EDACA9F}" dt="2024-03-28T08:56:54.866" v="1344" actId="404"/>
        <pc:sldMkLst>
          <pc:docMk/>
          <pc:sldMk cId="622164607" sldId="422"/>
        </pc:sldMkLst>
        <pc:spChg chg="mod">
          <ac:chgData name="Franziskus Lorey - Hubdrive.com" userId="472a1a07-c563-412f-861d-eed20bd8e491" providerId="ADAL" clId="{8BA55991-C6CF-4C9D-ADB6-B5343EDACA9F}" dt="2024-03-28T08:56:54.866" v="1344" actId="404"/>
          <ac:spMkLst>
            <pc:docMk/>
            <pc:sldMk cId="622164607" sldId="422"/>
            <ac:spMk id="4" creationId="{C5DA4BCC-45EA-894C-79BF-EABF85B08D80}"/>
          </ac:spMkLst>
        </pc:spChg>
      </pc:sldChg>
    </pc:docChg>
  </pc:docChgLst>
  <pc:docChgLst>
    <pc:chgData name="Margaritta Kaucher - Hubdrive.com" userId="48736c85-586d-481f-b02b-800e520d174d" providerId="ADAL" clId="{694FAF2C-D2C1-483D-9F1A-B35843A74CC1}"/>
    <pc:docChg chg="undo custSel modSld">
      <pc:chgData name="Margaritta Kaucher - Hubdrive.com" userId="48736c85-586d-481f-b02b-800e520d174d" providerId="ADAL" clId="{694FAF2C-D2C1-483D-9F1A-B35843A74CC1}" dt="2024-04-16T09:52:39.859" v="199" actId="20577"/>
      <pc:docMkLst>
        <pc:docMk/>
      </pc:docMkLst>
      <pc:sldChg chg="modSp mod">
        <pc:chgData name="Margaritta Kaucher - Hubdrive.com" userId="48736c85-586d-481f-b02b-800e520d174d" providerId="ADAL" clId="{694FAF2C-D2C1-483D-9F1A-B35843A74CC1}" dt="2024-04-16T08:27:13.307" v="85" actId="20577"/>
        <pc:sldMkLst>
          <pc:docMk/>
          <pc:sldMk cId="2858713514" sldId="423"/>
        </pc:sldMkLst>
        <pc:spChg chg="mod">
          <ac:chgData name="Margaritta Kaucher - Hubdrive.com" userId="48736c85-586d-481f-b02b-800e520d174d" providerId="ADAL" clId="{694FAF2C-D2C1-483D-9F1A-B35843A74CC1}" dt="2024-04-16T08:27:13.307" v="85" actId="20577"/>
          <ac:spMkLst>
            <pc:docMk/>
            <pc:sldMk cId="2858713514" sldId="423"/>
            <ac:spMk id="3" creationId="{49CAC42E-63CB-B001-84E7-3AD90D124E39}"/>
          </ac:spMkLst>
        </pc:spChg>
      </pc:sldChg>
      <pc:sldChg chg="modSp mod">
        <pc:chgData name="Margaritta Kaucher - Hubdrive.com" userId="48736c85-586d-481f-b02b-800e520d174d" providerId="ADAL" clId="{694FAF2C-D2C1-483D-9F1A-B35843A74CC1}" dt="2024-04-16T09:52:39.859" v="199" actId="20577"/>
        <pc:sldMkLst>
          <pc:docMk/>
          <pc:sldMk cId="1008550127" sldId="424"/>
        </pc:sldMkLst>
        <pc:spChg chg="mod">
          <ac:chgData name="Margaritta Kaucher - Hubdrive.com" userId="48736c85-586d-481f-b02b-800e520d174d" providerId="ADAL" clId="{694FAF2C-D2C1-483D-9F1A-B35843A74CC1}" dt="2024-04-16T09:52:10.350" v="186" actId="20577"/>
          <ac:spMkLst>
            <pc:docMk/>
            <pc:sldMk cId="1008550127" sldId="424"/>
            <ac:spMk id="2" creationId="{26771F37-E263-D5BB-8440-367FA28667D6}"/>
          </ac:spMkLst>
        </pc:spChg>
        <pc:spChg chg="mod">
          <ac:chgData name="Margaritta Kaucher - Hubdrive.com" userId="48736c85-586d-481f-b02b-800e520d174d" providerId="ADAL" clId="{694FAF2C-D2C1-483D-9F1A-B35843A74CC1}" dt="2024-04-16T09:52:39.859" v="199" actId="20577"/>
          <ac:spMkLst>
            <pc:docMk/>
            <pc:sldMk cId="1008550127" sldId="424"/>
            <ac:spMk id="3" creationId="{C19C4DE5-8A3A-8047-BEF8-F810B6E70CE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5A6717-7156-4E53-A010-1A2B5E96E5D2}" type="doc">
      <dgm:prSet loTypeId="urn:microsoft.com/office/officeart/2005/8/layout/architecture" loCatId="list" qsTypeId="urn:microsoft.com/office/officeart/2005/8/quickstyle/simple1" qsCatId="simple" csTypeId="urn:microsoft.com/office/officeart/2005/8/colors/accent0_3" csCatId="mainScheme" phldr="1"/>
      <dgm:spPr/>
      <dgm:t>
        <a:bodyPr/>
        <a:lstStyle/>
        <a:p>
          <a:endParaRPr lang="en-DE"/>
        </a:p>
      </dgm:t>
    </dgm:pt>
    <dgm:pt modelId="{68C43426-C2C3-4343-B52D-432E165F3E0E}">
      <dgm:prSet phldrT="[Text]"/>
      <dgm:spPr>
        <a:ln>
          <a:noFill/>
        </a:ln>
      </dgm:spPr>
      <dgm:t>
        <a:bodyPr lIns="274320" tIns="1828800" rIns="274320" bIns="274320" anchor="t" anchorCtr="0"/>
        <a:lstStyle/>
        <a:p>
          <a:r>
            <a:rPr lang="en-US"/>
            <a:t>Fast lead generation with personal contact</a:t>
          </a:r>
          <a:endParaRPr lang="en-DE"/>
        </a:p>
      </dgm:t>
    </dgm:pt>
    <dgm:pt modelId="{2F2063B0-E3AA-4722-B271-785E4EACA9C1}" type="parTrans" cxnId="{687E723F-1695-4A01-8D37-ED4372A1C781}">
      <dgm:prSet/>
      <dgm:spPr/>
      <dgm:t>
        <a:bodyPr/>
        <a:lstStyle/>
        <a:p>
          <a:endParaRPr lang="en-DE"/>
        </a:p>
      </dgm:t>
    </dgm:pt>
    <dgm:pt modelId="{F6D76E2B-C0C5-4ACA-BE8B-05846CCE7B21}" type="sibTrans" cxnId="{687E723F-1695-4A01-8D37-ED4372A1C781}">
      <dgm:prSet/>
      <dgm:spPr/>
      <dgm:t>
        <a:bodyPr/>
        <a:lstStyle/>
        <a:p>
          <a:endParaRPr lang="en-DE"/>
        </a:p>
      </dgm:t>
    </dgm:pt>
    <dgm:pt modelId="{FB642596-E13E-4BF3-A545-097B3E210FF7}">
      <dgm:prSet/>
      <dgm:spPr>
        <a:ln>
          <a:noFill/>
        </a:ln>
      </dgm:spPr>
      <dgm:t>
        <a:bodyPr lIns="274320" tIns="1828800" rIns="274320" bIns="274320" anchor="t" anchorCtr="0"/>
        <a:lstStyle/>
        <a:p>
          <a:r>
            <a:rPr lang="en-US"/>
            <a:t>Contact with companies that are looking for a solution now</a:t>
          </a:r>
          <a:endParaRPr lang="en-DE"/>
        </a:p>
      </dgm:t>
    </dgm:pt>
    <dgm:pt modelId="{835E328E-3C84-448A-8750-55C87EEC8B4D}" type="parTrans" cxnId="{0791B9CD-5F41-43DA-B798-9485A8F1AE12}">
      <dgm:prSet/>
      <dgm:spPr/>
      <dgm:t>
        <a:bodyPr/>
        <a:lstStyle/>
        <a:p>
          <a:endParaRPr lang="en-DE"/>
        </a:p>
      </dgm:t>
    </dgm:pt>
    <dgm:pt modelId="{878756C7-BC7F-468C-B40F-C47384B09D7A}" type="sibTrans" cxnId="{0791B9CD-5F41-43DA-B798-9485A8F1AE12}">
      <dgm:prSet/>
      <dgm:spPr/>
      <dgm:t>
        <a:bodyPr/>
        <a:lstStyle/>
        <a:p>
          <a:endParaRPr lang="en-DE"/>
        </a:p>
      </dgm:t>
    </dgm:pt>
    <dgm:pt modelId="{CB563D53-1D2B-4653-A1F4-9B92D8B423E8}">
      <dgm:prSet/>
      <dgm:spPr>
        <a:ln>
          <a:noFill/>
        </a:ln>
      </dgm:spPr>
      <dgm:t>
        <a:bodyPr lIns="274320" tIns="1828800" rIns="274320" bIns="274320" anchor="t" anchorCtr="0"/>
        <a:lstStyle/>
        <a:p>
          <a:r>
            <a:rPr lang="en-US"/>
            <a:t>Build relationships with </a:t>
          </a:r>
          <a:r>
            <a:rPr lang="en-US" err="1"/>
            <a:t>Hubdrive's</a:t>
          </a:r>
          <a:r>
            <a:rPr lang="en-US"/>
            <a:t> sellers</a:t>
          </a:r>
          <a:endParaRPr lang="en-DE"/>
        </a:p>
      </dgm:t>
    </dgm:pt>
    <dgm:pt modelId="{6F57D2F6-63D9-4711-BF80-8655B1D85E65}" type="parTrans" cxnId="{39D8C9DF-5114-4E8E-A6EC-69DF7B68D63E}">
      <dgm:prSet/>
      <dgm:spPr/>
      <dgm:t>
        <a:bodyPr/>
        <a:lstStyle/>
        <a:p>
          <a:endParaRPr lang="en-DE"/>
        </a:p>
      </dgm:t>
    </dgm:pt>
    <dgm:pt modelId="{AD065CBD-204E-4F0D-B741-8EE29DFAEB86}" type="sibTrans" cxnId="{39D8C9DF-5114-4E8E-A6EC-69DF7B68D63E}">
      <dgm:prSet/>
      <dgm:spPr/>
      <dgm:t>
        <a:bodyPr/>
        <a:lstStyle/>
        <a:p>
          <a:endParaRPr lang="en-DE"/>
        </a:p>
      </dgm:t>
    </dgm:pt>
    <dgm:pt modelId="{D207B9BF-9D74-4D9D-9CD7-570129BDDB87}">
      <dgm:prSet/>
      <dgm:spPr>
        <a:ln>
          <a:noFill/>
        </a:ln>
      </dgm:spPr>
      <dgm:t>
        <a:bodyPr lIns="274320" tIns="1828800" rIns="274320" bIns="274320" anchor="t" anchorCtr="0"/>
        <a:lstStyle/>
        <a:p>
          <a:r>
            <a:rPr lang="en-US"/>
            <a:t>Fast turnover through </a:t>
          </a:r>
          <a:br>
            <a:rPr lang="en-US"/>
          </a:br>
          <a:r>
            <a:rPr lang="en-US"/>
            <a:t>co-sell with Hubdrive</a:t>
          </a:r>
          <a:endParaRPr lang="en-DE"/>
        </a:p>
      </dgm:t>
    </dgm:pt>
    <dgm:pt modelId="{3C815B4E-EC6C-4811-BB53-D28314C9DC0B}" type="parTrans" cxnId="{0E8001C2-5418-46AE-BACF-251625688FDC}">
      <dgm:prSet/>
      <dgm:spPr/>
      <dgm:t>
        <a:bodyPr/>
        <a:lstStyle/>
        <a:p>
          <a:endParaRPr lang="en-DE"/>
        </a:p>
      </dgm:t>
    </dgm:pt>
    <dgm:pt modelId="{7B1DB489-2933-4EF1-BCE4-7E4642D96F69}" type="sibTrans" cxnId="{0E8001C2-5418-46AE-BACF-251625688FDC}">
      <dgm:prSet/>
      <dgm:spPr/>
      <dgm:t>
        <a:bodyPr/>
        <a:lstStyle/>
        <a:p>
          <a:endParaRPr lang="en-DE"/>
        </a:p>
      </dgm:t>
    </dgm:pt>
    <dgm:pt modelId="{5913146B-C78B-496A-9D48-4FF949F4C269}" type="pres">
      <dgm:prSet presAssocID="{435A6717-7156-4E53-A010-1A2B5E96E5D2}" presName="Name0" presStyleCnt="0">
        <dgm:presLayoutVars>
          <dgm:chPref val="1"/>
          <dgm:dir/>
          <dgm:animOne val="branch"/>
          <dgm:animLvl val="lvl"/>
          <dgm:resizeHandles/>
        </dgm:presLayoutVars>
      </dgm:prSet>
      <dgm:spPr/>
    </dgm:pt>
    <dgm:pt modelId="{90E4CC16-938D-4B01-9B91-C76B22E00ACA}" type="pres">
      <dgm:prSet presAssocID="{68C43426-C2C3-4343-B52D-432E165F3E0E}" presName="vertOne" presStyleCnt="0"/>
      <dgm:spPr/>
    </dgm:pt>
    <dgm:pt modelId="{F72B36CC-58F8-436F-BF9C-DDB524462BDA}" type="pres">
      <dgm:prSet presAssocID="{68C43426-C2C3-4343-B52D-432E165F3E0E}" presName="txOne" presStyleLbl="node0" presStyleIdx="0" presStyleCnt="4" custScaleX="242316">
        <dgm:presLayoutVars>
          <dgm:chPref val="3"/>
        </dgm:presLayoutVars>
      </dgm:prSet>
      <dgm:spPr>
        <a:prstGeom prst="rect">
          <a:avLst/>
        </a:prstGeom>
      </dgm:spPr>
    </dgm:pt>
    <dgm:pt modelId="{6D791DAD-C273-49CC-A65D-DD1944C38600}" type="pres">
      <dgm:prSet presAssocID="{68C43426-C2C3-4343-B52D-432E165F3E0E}" presName="horzOne" presStyleCnt="0"/>
      <dgm:spPr/>
    </dgm:pt>
    <dgm:pt modelId="{ADE7BA63-4135-4B12-B5A3-F86A6D131A5E}" type="pres">
      <dgm:prSet presAssocID="{F6D76E2B-C0C5-4ACA-BE8B-05846CCE7B21}" presName="sibSpaceOne" presStyleCnt="0"/>
      <dgm:spPr/>
    </dgm:pt>
    <dgm:pt modelId="{3E377EF5-2DF5-4526-B7A1-BC61BD647FAF}" type="pres">
      <dgm:prSet presAssocID="{FB642596-E13E-4BF3-A545-097B3E210FF7}" presName="vertOne" presStyleCnt="0"/>
      <dgm:spPr/>
    </dgm:pt>
    <dgm:pt modelId="{DDD97EE1-A86F-42C7-B43B-E39ED1802EE9}" type="pres">
      <dgm:prSet presAssocID="{FB642596-E13E-4BF3-A545-097B3E210FF7}" presName="txOne" presStyleLbl="node0" presStyleIdx="1" presStyleCnt="4" custScaleX="242316">
        <dgm:presLayoutVars>
          <dgm:chPref val="3"/>
        </dgm:presLayoutVars>
      </dgm:prSet>
      <dgm:spPr>
        <a:prstGeom prst="rect">
          <a:avLst/>
        </a:prstGeom>
      </dgm:spPr>
    </dgm:pt>
    <dgm:pt modelId="{D943FC23-C7A2-412E-9855-C5CA7EC4A10A}" type="pres">
      <dgm:prSet presAssocID="{FB642596-E13E-4BF3-A545-097B3E210FF7}" presName="horzOne" presStyleCnt="0"/>
      <dgm:spPr/>
    </dgm:pt>
    <dgm:pt modelId="{5F96BAE1-45E1-4DB7-97D3-0D195A55AC99}" type="pres">
      <dgm:prSet presAssocID="{878756C7-BC7F-468C-B40F-C47384B09D7A}" presName="sibSpaceOne" presStyleCnt="0"/>
      <dgm:spPr/>
    </dgm:pt>
    <dgm:pt modelId="{675B9D8D-5E34-4344-BD54-2E6BC4879FE6}" type="pres">
      <dgm:prSet presAssocID="{CB563D53-1D2B-4653-A1F4-9B92D8B423E8}" presName="vertOne" presStyleCnt="0"/>
      <dgm:spPr/>
    </dgm:pt>
    <dgm:pt modelId="{0067020F-BDA0-43E5-8BD4-2B0F915AB386}" type="pres">
      <dgm:prSet presAssocID="{CB563D53-1D2B-4653-A1F4-9B92D8B423E8}" presName="txOne" presStyleLbl="node0" presStyleIdx="2" presStyleCnt="4" custScaleX="242316">
        <dgm:presLayoutVars>
          <dgm:chPref val="3"/>
        </dgm:presLayoutVars>
      </dgm:prSet>
      <dgm:spPr>
        <a:prstGeom prst="rect">
          <a:avLst/>
        </a:prstGeom>
      </dgm:spPr>
    </dgm:pt>
    <dgm:pt modelId="{D4AE9E37-FBED-4C21-9EED-26512D551336}" type="pres">
      <dgm:prSet presAssocID="{CB563D53-1D2B-4653-A1F4-9B92D8B423E8}" presName="horzOne" presStyleCnt="0"/>
      <dgm:spPr/>
    </dgm:pt>
    <dgm:pt modelId="{651C9829-60AF-43BF-A871-43C080EB154D}" type="pres">
      <dgm:prSet presAssocID="{AD065CBD-204E-4F0D-B741-8EE29DFAEB86}" presName="sibSpaceOne" presStyleCnt="0"/>
      <dgm:spPr/>
    </dgm:pt>
    <dgm:pt modelId="{1A128A58-C88C-425E-B8A6-F5D4D8FA82AF}" type="pres">
      <dgm:prSet presAssocID="{D207B9BF-9D74-4D9D-9CD7-570129BDDB87}" presName="vertOne" presStyleCnt="0"/>
      <dgm:spPr/>
    </dgm:pt>
    <dgm:pt modelId="{C577FDF0-5959-4138-BD9E-7338D9603A36}" type="pres">
      <dgm:prSet presAssocID="{D207B9BF-9D74-4D9D-9CD7-570129BDDB87}" presName="txOne" presStyleLbl="node0" presStyleIdx="3" presStyleCnt="4" custScaleX="242316">
        <dgm:presLayoutVars>
          <dgm:chPref val="3"/>
        </dgm:presLayoutVars>
      </dgm:prSet>
      <dgm:spPr>
        <a:prstGeom prst="rect">
          <a:avLst/>
        </a:prstGeom>
      </dgm:spPr>
    </dgm:pt>
    <dgm:pt modelId="{A667B79A-8F0A-4510-B04B-B8CBCEF9636F}" type="pres">
      <dgm:prSet presAssocID="{D207B9BF-9D74-4D9D-9CD7-570129BDDB87}" presName="horzOne" presStyleCnt="0"/>
      <dgm:spPr/>
    </dgm:pt>
  </dgm:ptLst>
  <dgm:cxnLst>
    <dgm:cxn modelId="{4B848A26-8BC6-413B-BEC8-E164FE02CF56}" type="presOf" srcId="{CB563D53-1D2B-4653-A1F4-9B92D8B423E8}" destId="{0067020F-BDA0-43E5-8BD4-2B0F915AB386}" srcOrd="0" destOrd="0" presId="urn:microsoft.com/office/officeart/2005/8/layout/architecture"/>
    <dgm:cxn modelId="{687E723F-1695-4A01-8D37-ED4372A1C781}" srcId="{435A6717-7156-4E53-A010-1A2B5E96E5D2}" destId="{68C43426-C2C3-4343-B52D-432E165F3E0E}" srcOrd="0" destOrd="0" parTransId="{2F2063B0-E3AA-4722-B271-785E4EACA9C1}" sibTransId="{F6D76E2B-C0C5-4ACA-BE8B-05846CCE7B21}"/>
    <dgm:cxn modelId="{75CC085A-E115-4460-AA36-96DEB12E75DE}" type="presOf" srcId="{FB642596-E13E-4BF3-A545-097B3E210FF7}" destId="{DDD97EE1-A86F-42C7-B43B-E39ED1802EE9}" srcOrd="0" destOrd="0" presId="urn:microsoft.com/office/officeart/2005/8/layout/architecture"/>
    <dgm:cxn modelId="{77FB7591-38DC-4392-8574-9DA33B1CEF5F}" type="presOf" srcId="{D207B9BF-9D74-4D9D-9CD7-570129BDDB87}" destId="{C577FDF0-5959-4138-BD9E-7338D9603A36}" srcOrd="0" destOrd="0" presId="urn:microsoft.com/office/officeart/2005/8/layout/architecture"/>
    <dgm:cxn modelId="{3E6B92A0-1AC7-4F27-88E3-E6025F49B231}" type="presOf" srcId="{435A6717-7156-4E53-A010-1A2B5E96E5D2}" destId="{5913146B-C78B-496A-9D48-4FF949F4C269}" srcOrd="0" destOrd="0" presId="urn:microsoft.com/office/officeart/2005/8/layout/architecture"/>
    <dgm:cxn modelId="{0E8001C2-5418-46AE-BACF-251625688FDC}" srcId="{435A6717-7156-4E53-A010-1A2B5E96E5D2}" destId="{D207B9BF-9D74-4D9D-9CD7-570129BDDB87}" srcOrd="3" destOrd="0" parTransId="{3C815B4E-EC6C-4811-BB53-D28314C9DC0B}" sibTransId="{7B1DB489-2933-4EF1-BCE4-7E4642D96F69}"/>
    <dgm:cxn modelId="{0791B9CD-5F41-43DA-B798-9485A8F1AE12}" srcId="{435A6717-7156-4E53-A010-1A2B5E96E5D2}" destId="{FB642596-E13E-4BF3-A545-097B3E210FF7}" srcOrd="1" destOrd="0" parTransId="{835E328E-3C84-448A-8750-55C87EEC8B4D}" sibTransId="{878756C7-BC7F-468C-B40F-C47384B09D7A}"/>
    <dgm:cxn modelId="{B571DDDB-9504-4854-80B8-659FCD9C7460}" type="presOf" srcId="{68C43426-C2C3-4343-B52D-432E165F3E0E}" destId="{F72B36CC-58F8-436F-BF9C-DDB524462BDA}" srcOrd="0" destOrd="0" presId="urn:microsoft.com/office/officeart/2005/8/layout/architecture"/>
    <dgm:cxn modelId="{39D8C9DF-5114-4E8E-A6EC-69DF7B68D63E}" srcId="{435A6717-7156-4E53-A010-1A2B5E96E5D2}" destId="{CB563D53-1D2B-4653-A1F4-9B92D8B423E8}" srcOrd="2" destOrd="0" parTransId="{6F57D2F6-63D9-4711-BF80-8655B1D85E65}" sibTransId="{AD065CBD-204E-4F0D-B741-8EE29DFAEB86}"/>
    <dgm:cxn modelId="{7A5435D1-E424-4A80-BE37-5C2B949896E0}" type="presParOf" srcId="{5913146B-C78B-496A-9D48-4FF949F4C269}" destId="{90E4CC16-938D-4B01-9B91-C76B22E00ACA}" srcOrd="0" destOrd="0" presId="urn:microsoft.com/office/officeart/2005/8/layout/architecture"/>
    <dgm:cxn modelId="{4A9ECB60-F715-4C84-9373-2B362ECA1936}" type="presParOf" srcId="{90E4CC16-938D-4B01-9B91-C76B22E00ACA}" destId="{F72B36CC-58F8-436F-BF9C-DDB524462BDA}" srcOrd="0" destOrd="0" presId="urn:microsoft.com/office/officeart/2005/8/layout/architecture"/>
    <dgm:cxn modelId="{4839210E-548C-4B32-951A-631FB8E40DF1}" type="presParOf" srcId="{90E4CC16-938D-4B01-9B91-C76B22E00ACA}" destId="{6D791DAD-C273-49CC-A65D-DD1944C38600}" srcOrd="1" destOrd="0" presId="urn:microsoft.com/office/officeart/2005/8/layout/architecture"/>
    <dgm:cxn modelId="{5A5373CE-56C3-4947-8679-BF3E84481488}" type="presParOf" srcId="{5913146B-C78B-496A-9D48-4FF949F4C269}" destId="{ADE7BA63-4135-4B12-B5A3-F86A6D131A5E}" srcOrd="1" destOrd="0" presId="urn:microsoft.com/office/officeart/2005/8/layout/architecture"/>
    <dgm:cxn modelId="{ED9ACA7B-BAE7-4DC0-B584-9C5AC7DB3A0B}" type="presParOf" srcId="{5913146B-C78B-496A-9D48-4FF949F4C269}" destId="{3E377EF5-2DF5-4526-B7A1-BC61BD647FAF}" srcOrd="2" destOrd="0" presId="urn:microsoft.com/office/officeart/2005/8/layout/architecture"/>
    <dgm:cxn modelId="{9F94B7C8-4F54-4FFE-89D1-AC1EEB4D382E}" type="presParOf" srcId="{3E377EF5-2DF5-4526-B7A1-BC61BD647FAF}" destId="{DDD97EE1-A86F-42C7-B43B-E39ED1802EE9}" srcOrd="0" destOrd="0" presId="urn:microsoft.com/office/officeart/2005/8/layout/architecture"/>
    <dgm:cxn modelId="{9F3A2248-BE78-4CF1-9065-8A8D0C4B3138}" type="presParOf" srcId="{3E377EF5-2DF5-4526-B7A1-BC61BD647FAF}" destId="{D943FC23-C7A2-412E-9855-C5CA7EC4A10A}" srcOrd="1" destOrd="0" presId="urn:microsoft.com/office/officeart/2005/8/layout/architecture"/>
    <dgm:cxn modelId="{837ECD6F-41AD-4558-B942-A0446D88C6DA}" type="presParOf" srcId="{5913146B-C78B-496A-9D48-4FF949F4C269}" destId="{5F96BAE1-45E1-4DB7-97D3-0D195A55AC99}" srcOrd="3" destOrd="0" presId="urn:microsoft.com/office/officeart/2005/8/layout/architecture"/>
    <dgm:cxn modelId="{8B3B31BD-5877-48C0-A110-931A0739145B}" type="presParOf" srcId="{5913146B-C78B-496A-9D48-4FF949F4C269}" destId="{675B9D8D-5E34-4344-BD54-2E6BC4879FE6}" srcOrd="4" destOrd="0" presId="urn:microsoft.com/office/officeart/2005/8/layout/architecture"/>
    <dgm:cxn modelId="{61538BE0-BD30-480A-BF23-C5C18CE9EB20}" type="presParOf" srcId="{675B9D8D-5E34-4344-BD54-2E6BC4879FE6}" destId="{0067020F-BDA0-43E5-8BD4-2B0F915AB386}" srcOrd="0" destOrd="0" presId="urn:microsoft.com/office/officeart/2005/8/layout/architecture"/>
    <dgm:cxn modelId="{A49691F9-AB43-40A8-B6D5-5A8738B14C70}" type="presParOf" srcId="{675B9D8D-5E34-4344-BD54-2E6BC4879FE6}" destId="{D4AE9E37-FBED-4C21-9EED-26512D551336}" srcOrd="1" destOrd="0" presId="urn:microsoft.com/office/officeart/2005/8/layout/architecture"/>
    <dgm:cxn modelId="{4979A52C-8DE2-4656-B750-E9FBFB8703EC}" type="presParOf" srcId="{5913146B-C78B-496A-9D48-4FF949F4C269}" destId="{651C9829-60AF-43BF-A871-43C080EB154D}" srcOrd="5" destOrd="0" presId="urn:microsoft.com/office/officeart/2005/8/layout/architecture"/>
    <dgm:cxn modelId="{CCDC94A9-8F80-4273-A23F-6E0B73F3CE99}" type="presParOf" srcId="{5913146B-C78B-496A-9D48-4FF949F4C269}" destId="{1A128A58-C88C-425E-B8A6-F5D4D8FA82AF}" srcOrd="6" destOrd="0" presId="urn:microsoft.com/office/officeart/2005/8/layout/architecture"/>
    <dgm:cxn modelId="{D7A4B9DE-BD66-4067-BD98-4DB3D8ABCED9}" type="presParOf" srcId="{1A128A58-C88C-425E-B8A6-F5D4D8FA82AF}" destId="{C577FDF0-5959-4138-BD9E-7338D9603A36}" srcOrd="0" destOrd="0" presId="urn:microsoft.com/office/officeart/2005/8/layout/architecture"/>
    <dgm:cxn modelId="{E56AF07E-9EC2-4B45-84A5-FCF597E4DF76}" type="presParOf" srcId="{1A128A58-C88C-425E-B8A6-F5D4D8FA82AF}" destId="{A667B79A-8F0A-4510-B04B-B8CBCEF9636F}" srcOrd="1" destOrd="0" presId="urn:microsoft.com/office/officeart/2005/8/layout/archite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2B36CC-58F8-436F-BF9C-DDB524462BDA}">
      <dsp:nvSpPr>
        <dsp:cNvPr id="0" name=""/>
        <dsp:cNvSpPr/>
      </dsp:nvSpPr>
      <dsp:spPr>
        <a:xfrm>
          <a:off x="2160" y="0"/>
          <a:ext cx="2052012" cy="4240696"/>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1828800" rIns="274320" bIns="274320" numCol="1" spcCol="1270" anchor="t" anchorCtr="0">
          <a:noAutofit/>
        </a:bodyPr>
        <a:lstStyle/>
        <a:p>
          <a:pPr marL="0" lvl="0" indent="0" algn="ctr" defTabSz="933450">
            <a:lnSpc>
              <a:spcPct val="90000"/>
            </a:lnSpc>
            <a:spcBef>
              <a:spcPct val="0"/>
            </a:spcBef>
            <a:spcAft>
              <a:spcPct val="35000"/>
            </a:spcAft>
            <a:buNone/>
          </a:pPr>
          <a:r>
            <a:rPr lang="en-US" sz="2100" kern="1200"/>
            <a:t>Fast lead generation with personal contact</a:t>
          </a:r>
          <a:endParaRPr lang="en-DE" sz="2100" kern="1200"/>
        </a:p>
      </dsp:txBody>
      <dsp:txXfrm>
        <a:off x="2160" y="0"/>
        <a:ext cx="2052012" cy="4240696"/>
      </dsp:txXfrm>
    </dsp:sp>
    <dsp:sp modelId="{DDD97EE1-A86F-42C7-B43B-E39ED1802EE9}">
      <dsp:nvSpPr>
        <dsp:cNvPr id="0" name=""/>
        <dsp:cNvSpPr/>
      </dsp:nvSpPr>
      <dsp:spPr>
        <a:xfrm>
          <a:off x="2196441" y="0"/>
          <a:ext cx="2052012" cy="4240696"/>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1828800" rIns="274320" bIns="274320" numCol="1" spcCol="1270" anchor="t" anchorCtr="0">
          <a:noAutofit/>
        </a:bodyPr>
        <a:lstStyle/>
        <a:p>
          <a:pPr marL="0" lvl="0" indent="0" algn="ctr" defTabSz="933450">
            <a:lnSpc>
              <a:spcPct val="90000"/>
            </a:lnSpc>
            <a:spcBef>
              <a:spcPct val="0"/>
            </a:spcBef>
            <a:spcAft>
              <a:spcPct val="35000"/>
            </a:spcAft>
            <a:buNone/>
          </a:pPr>
          <a:r>
            <a:rPr lang="en-US" sz="2100" kern="1200"/>
            <a:t>Contact with companies that are looking for a solution now</a:t>
          </a:r>
          <a:endParaRPr lang="en-DE" sz="2100" kern="1200"/>
        </a:p>
      </dsp:txBody>
      <dsp:txXfrm>
        <a:off x="2196441" y="0"/>
        <a:ext cx="2052012" cy="4240696"/>
      </dsp:txXfrm>
    </dsp:sp>
    <dsp:sp modelId="{0067020F-BDA0-43E5-8BD4-2B0F915AB386}">
      <dsp:nvSpPr>
        <dsp:cNvPr id="0" name=""/>
        <dsp:cNvSpPr/>
      </dsp:nvSpPr>
      <dsp:spPr>
        <a:xfrm>
          <a:off x="4390721" y="0"/>
          <a:ext cx="2052012" cy="4240696"/>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1828800" rIns="274320" bIns="274320" numCol="1" spcCol="1270" anchor="t" anchorCtr="0">
          <a:noAutofit/>
        </a:bodyPr>
        <a:lstStyle/>
        <a:p>
          <a:pPr marL="0" lvl="0" indent="0" algn="ctr" defTabSz="933450">
            <a:lnSpc>
              <a:spcPct val="90000"/>
            </a:lnSpc>
            <a:spcBef>
              <a:spcPct val="0"/>
            </a:spcBef>
            <a:spcAft>
              <a:spcPct val="35000"/>
            </a:spcAft>
            <a:buNone/>
          </a:pPr>
          <a:r>
            <a:rPr lang="en-US" sz="2100" kern="1200"/>
            <a:t>Build relationships with </a:t>
          </a:r>
          <a:r>
            <a:rPr lang="en-US" sz="2100" kern="1200" err="1"/>
            <a:t>Hubdrive's</a:t>
          </a:r>
          <a:r>
            <a:rPr lang="en-US" sz="2100" kern="1200"/>
            <a:t> sellers</a:t>
          </a:r>
          <a:endParaRPr lang="en-DE" sz="2100" kern="1200"/>
        </a:p>
      </dsp:txBody>
      <dsp:txXfrm>
        <a:off x="4390721" y="0"/>
        <a:ext cx="2052012" cy="4240696"/>
      </dsp:txXfrm>
    </dsp:sp>
    <dsp:sp modelId="{C577FDF0-5959-4138-BD9E-7338D9603A36}">
      <dsp:nvSpPr>
        <dsp:cNvPr id="0" name=""/>
        <dsp:cNvSpPr/>
      </dsp:nvSpPr>
      <dsp:spPr>
        <a:xfrm>
          <a:off x="6585001" y="0"/>
          <a:ext cx="2052012" cy="4240696"/>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1828800" rIns="274320" bIns="274320" numCol="1" spcCol="1270" anchor="t" anchorCtr="0">
          <a:noAutofit/>
        </a:bodyPr>
        <a:lstStyle/>
        <a:p>
          <a:pPr marL="0" lvl="0" indent="0" algn="ctr" defTabSz="933450">
            <a:lnSpc>
              <a:spcPct val="90000"/>
            </a:lnSpc>
            <a:spcBef>
              <a:spcPct val="0"/>
            </a:spcBef>
            <a:spcAft>
              <a:spcPct val="35000"/>
            </a:spcAft>
            <a:buNone/>
          </a:pPr>
          <a:r>
            <a:rPr lang="en-US" sz="2100" kern="1200"/>
            <a:t>Fast turnover through </a:t>
          </a:r>
          <a:br>
            <a:rPr lang="en-US" sz="2100" kern="1200"/>
          </a:br>
          <a:r>
            <a:rPr lang="en-US" sz="2100" kern="1200"/>
            <a:t>co-sell with Hubdrive</a:t>
          </a:r>
          <a:endParaRPr lang="en-DE" sz="2100" kern="1200"/>
        </a:p>
      </dsp:txBody>
      <dsp:txXfrm>
        <a:off x="6585001" y="0"/>
        <a:ext cx="2052012" cy="4240696"/>
      </dsp:txXfrm>
    </dsp:sp>
  </dsp:spTree>
</dsp:drawing>
</file>

<file path=ppt/diagrams/layout1.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3DA40E10-A0E0-43FF-872B-20ED749A1B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0481795F-22FA-4545-87A9-564B29EABF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E6057A1-E546-4A9F-A88F-5EE8E7854225}" type="datetimeFigureOut">
              <a:rPr lang="de-DE" smtClean="0"/>
              <a:t>16.04.2024</a:t>
            </a:fld>
            <a:endParaRPr lang="de-DE"/>
          </a:p>
        </p:txBody>
      </p:sp>
      <p:sp>
        <p:nvSpPr>
          <p:cNvPr id="4" name="Fußzeilenplatzhalter 3">
            <a:extLst>
              <a:ext uri="{FF2B5EF4-FFF2-40B4-BE49-F238E27FC236}">
                <a16:creationId xmlns:a16="http://schemas.microsoft.com/office/drawing/2014/main" id="{09A0DDD2-92DA-4D4C-9103-B193EE44B9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DD975D9D-2059-4673-8621-F0E2B24897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6F7F43-794C-48DF-B851-DCF63FD49B5C}" type="slidenum">
              <a:rPr lang="de-DE" smtClean="0"/>
              <a:t>‹#›</a:t>
            </a:fld>
            <a:endParaRPr lang="de-DE"/>
          </a:p>
        </p:txBody>
      </p:sp>
    </p:spTree>
    <p:extLst>
      <p:ext uri="{BB962C8B-B14F-4D97-AF65-F5344CB8AC3E}">
        <p14:creationId xmlns:p14="http://schemas.microsoft.com/office/powerpoint/2010/main" val="394652288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AEFF1F-4155-4B42-A74E-342E4BCC195C}" type="datetimeFigureOut">
              <a:rPr lang="de-DE" smtClean="0"/>
              <a:t>16.04.2024</a:t>
            </a:fld>
            <a:endParaRPr lang="de-DE"/>
          </a:p>
        </p:txBody>
      </p:sp>
      <p:sp>
        <p:nvSpPr>
          <p:cNvPr id="4" name="Folienbildplatzhalt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891761-2D2F-4962-8A3C-90F210399F14}" type="slidenum">
              <a:rPr lang="de-DE" smtClean="0"/>
              <a:t>‹#›</a:t>
            </a:fld>
            <a:endParaRPr lang="de-DE"/>
          </a:p>
        </p:txBody>
      </p:sp>
    </p:spTree>
    <p:extLst>
      <p:ext uri="{BB962C8B-B14F-4D97-AF65-F5344CB8AC3E}">
        <p14:creationId xmlns:p14="http://schemas.microsoft.com/office/powerpoint/2010/main" val="59755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7008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jpe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1.xml"/><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2.xml"/><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7.xml"/><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8.xml"/><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9.xml"/><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10.xml"/><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3.xml"/><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4.xml"/><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5.xml"/><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6.xml"/><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0.svg"/><Relationship Id="rId4" Type="http://schemas.openxmlformats.org/officeDocument/2006/relationships/image" Target="../media/image5.svg"/><Relationship Id="rId9"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jpe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jpe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3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216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966134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2 Columns 7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en-US"/>
              <a:t>Click to edit Master title style</a:t>
            </a:r>
            <a:endParaRPr lang="de-DE"/>
          </a:p>
        </p:txBody>
      </p: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
        <p:nvSpPr>
          <p:cNvPr id="62" name="Textfeld 16">
            <a:extLst>
              <a:ext uri="{FF2B5EF4-FFF2-40B4-BE49-F238E27FC236}">
                <a16:creationId xmlns:a16="http://schemas.microsoft.com/office/drawing/2014/main" id="{2A878B59-0342-406F-AC19-FD3E38E68C2B}"/>
              </a:ext>
            </a:extLst>
          </p:cNvPr>
          <p:cNvSpPr txBox="1"/>
          <p:nvPr userDrawn="1"/>
        </p:nvSpPr>
        <p:spPr>
          <a:xfrm>
            <a:off x="3131931" y="1679870"/>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63" name="Textfeld 17">
            <a:extLst>
              <a:ext uri="{FF2B5EF4-FFF2-40B4-BE49-F238E27FC236}">
                <a16:creationId xmlns:a16="http://schemas.microsoft.com/office/drawing/2014/main" id="{FEE85D55-D878-49C1-AF21-E6EE7D2116CB}"/>
              </a:ext>
            </a:extLst>
          </p:cNvPr>
          <p:cNvSpPr txBox="1"/>
          <p:nvPr userDrawn="1"/>
        </p:nvSpPr>
        <p:spPr>
          <a:xfrm>
            <a:off x="3131931" y="2227045"/>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64" name="Textfeld 18">
            <a:extLst>
              <a:ext uri="{FF2B5EF4-FFF2-40B4-BE49-F238E27FC236}">
                <a16:creationId xmlns:a16="http://schemas.microsoft.com/office/drawing/2014/main" id="{5EB4C25D-8AEB-43E1-8154-65191D1649A1}"/>
              </a:ext>
            </a:extLst>
          </p:cNvPr>
          <p:cNvSpPr txBox="1"/>
          <p:nvPr userDrawn="1"/>
        </p:nvSpPr>
        <p:spPr>
          <a:xfrm>
            <a:off x="3131931" y="273399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65" name="Textfeld 19">
            <a:extLst>
              <a:ext uri="{FF2B5EF4-FFF2-40B4-BE49-F238E27FC236}">
                <a16:creationId xmlns:a16="http://schemas.microsoft.com/office/drawing/2014/main" id="{31ED1BCC-E661-4AC4-83B7-5A52AD7671A9}"/>
              </a:ext>
            </a:extLst>
          </p:cNvPr>
          <p:cNvSpPr txBox="1"/>
          <p:nvPr userDrawn="1"/>
        </p:nvSpPr>
        <p:spPr>
          <a:xfrm>
            <a:off x="3131931" y="326245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66" name="Textfeld 20">
            <a:extLst>
              <a:ext uri="{FF2B5EF4-FFF2-40B4-BE49-F238E27FC236}">
                <a16:creationId xmlns:a16="http://schemas.microsoft.com/office/drawing/2014/main" id="{4979946C-3CCD-4001-BDB2-E9975AE20D8A}"/>
              </a:ext>
            </a:extLst>
          </p:cNvPr>
          <p:cNvSpPr txBox="1"/>
          <p:nvPr userDrawn="1"/>
        </p:nvSpPr>
        <p:spPr>
          <a:xfrm>
            <a:off x="3131931" y="3808720"/>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67" name="Gerader Verbinder 22">
            <a:extLst>
              <a:ext uri="{FF2B5EF4-FFF2-40B4-BE49-F238E27FC236}">
                <a16:creationId xmlns:a16="http://schemas.microsoft.com/office/drawing/2014/main" id="{E5EF89C3-2CE8-4F0D-A574-5052BDF28DCA}"/>
              </a:ext>
            </a:extLst>
          </p:cNvPr>
          <p:cNvCxnSpPr/>
          <p:nvPr userDrawn="1"/>
        </p:nvCxnSpPr>
        <p:spPr>
          <a:xfrm>
            <a:off x="3159545" y="2206931"/>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8" name="Gerader Verbinder 23">
            <a:extLst>
              <a:ext uri="{FF2B5EF4-FFF2-40B4-BE49-F238E27FC236}">
                <a16:creationId xmlns:a16="http://schemas.microsoft.com/office/drawing/2014/main" id="{BD9CE317-2632-4E1A-A024-F9C3FE31DD5E}"/>
              </a:ext>
            </a:extLst>
          </p:cNvPr>
          <p:cNvCxnSpPr/>
          <p:nvPr userDrawn="1"/>
        </p:nvCxnSpPr>
        <p:spPr>
          <a:xfrm>
            <a:off x="3159545" y="2741165"/>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9" name="Gerader Verbinder 24">
            <a:extLst>
              <a:ext uri="{FF2B5EF4-FFF2-40B4-BE49-F238E27FC236}">
                <a16:creationId xmlns:a16="http://schemas.microsoft.com/office/drawing/2014/main" id="{FB9D5362-9E7A-4D79-879F-EDC122FF0844}"/>
              </a:ext>
            </a:extLst>
          </p:cNvPr>
          <p:cNvCxnSpPr/>
          <p:nvPr userDrawn="1"/>
        </p:nvCxnSpPr>
        <p:spPr>
          <a:xfrm>
            <a:off x="3159545" y="3275399"/>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0" name="Gerader Verbinder 25">
            <a:extLst>
              <a:ext uri="{FF2B5EF4-FFF2-40B4-BE49-F238E27FC236}">
                <a16:creationId xmlns:a16="http://schemas.microsoft.com/office/drawing/2014/main" id="{E88ED604-D630-497F-AEAF-2ACE2769336D}"/>
              </a:ext>
            </a:extLst>
          </p:cNvPr>
          <p:cNvCxnSpPr/>
          <p:nvPr userDrawn="1"/>
        </p:nvCxnSpPr>
        <p:spPr>
          <a:xfrm>
            <a:off x="3159545" y="380963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1" name="Gerader Verbinder 28">
            <a:extLst>
              <a:ext uri="{FF2B5EF4-FFF2-40B4-BE49-F238E27FC236}">
                <a16:creationId xmlns:a16="http://schemas.microsoft.com/office/drawing/2014/main" id="{999971AD-3B17-473C-A610-6C6FB38C85B0}"/>
              </a:ext>
            </a:extLst>
          </p:cNvPr>
          <p:cNvCxnSpPr>
            <a:cxnSpLocks/>
          </p:cNvCxnSpPr>
          <p:nvPr userDrawn="1"/>
        </p:nvCxnSpPr>
        <p:spPr>
          <a:xfrm>
            <a:off x="3879545" y="1132697"/>
            <a:ext cx="0" cy="3745402"/>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72" name="Textfeld 31">
            <a:extLst>
              <a:ext uri="{FF2B5EF4-FFF2-40B4-BE49-F238E27FC236}">
                <a16:creationId xmlns:a16="http://schemas.microsoft.com/office/drawing/2014/main" id="{353EEAE3-8F79-4486-99A8-84F65F34EADE}"/>
              </a:ext>
            </a:extLst>
          </p:cNvPr>
          <p:cNvSpPr txBox="1"/>
          <p:nvPr userDrawn="1"/>
        </p:nvSpPr>
        <p:spPr>
          <a:xfrm>
            <a:off x="3131931" y="1139219"/>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73" name="Text Placeholder 3">
            <a:extLst>
              <a:ext uri="{FF2B5EF4-FFF2-40B4-BE49-F238E27FC236}">
                <a16:creationId xmlns:a16="http://schemas.microsoft.com/office/drawing/2014/main" id="{45F6BBE6-4816-4B3A-8D0B-B763B29841B2}"/>
              </a:ext>
            </a:extLst>
          </p:cNvPr>
          <p:cNvSpPr>
            <a:spLocks noGrp="1"/>
          </p:cNvSpPr>
          <p:nvPr>
            <p:ph type="body" sz="quarter" idx="21" hasCustomPrompt="1"/>
          </p:nvPr>
        </p:nvSpPr>
        <p:spPr>
          <a:xfrm>
            <a:off x="3987545" y="1179095"/>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4" name="Text Placeholder 3">
            <a:extLst>
              <a:ext uri="{FF2B5EF4-FFF2-40B4-BE49-F238E27FC236}">
                <a16:creationId xmlns:a16="http://schemas.microsoft.com/office/drawing/2014/main" id="{265125D4-2AEE-4A23-9436-0FB9DBBC2ED4}"/>
              </a:ext>
            </a:extLst>
          </p:cNvPr>
          <p:cNvSpPr>
            <a:spLocks noGrp="1"/>
          </p:cNvSpPr>
          <p:nvPr>
            <p:ph type="body" sz="quarter" idx="22" hasCustomPrompt="1"/>
          </p:nvPr>
        </p:nvSpPr>
        <p:spPr>
          <a:xfrm>
            <a:off x="3987545" y="1422400"/>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75" name="Gerader Verbinder 34">
            <a:extLst>
              <a:ext uri="{FF2B5EF4-FFF2-40B4-BE49-F238E27FC236}">
                <a16:creationId xmlns:a16="http://schemas.microsoft.com/office/drawing/2014/main" id="{AB6E71F2-DB64-4AC5-94D0-19B20C3E5F49}"/>
              </a:ext>
            </a:extLst>
          </p:cNvPr>
          <p:cNvCxnSpPr/>
          <p:nvPr userDrawn="1"/>
        </p:nvCxnSpPr>
        <p:spPr>
          <a:xfrm>
            <a:off x="3159545" y="167269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6" name="Gerader Verbinder 25">
            <a:extLst>
              <a:ext uri="{FF2B5EF4-FFF2-40B4-BE49-F238E27FC236}">
                <a16:creationId xmlns:a16="http://schemas.microsoft.com/office/drawing/2014/main" id="{C2C322F2-773A-406A-912D-C4593785FF68}"/>
              </a:ext>
            </a:extLst>
          </p:cNvPr>
          <p:cNvCxnSpPr/>
          <p:nvPr userDrawn="1"/>
        </p:nvCxnSpPr>
        <p:spPr>
          <a:xfrm>
            <a:off x="3159545" y="434386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77" name="Textfeld 20">
            <a:extLst>
              <a:ext uri="{FF2B5EF4-FFF2-40B4-BE49-F238E27FC236}">
                <a16:creationId xmlns:a16="http://schemas.microsoft.com/office/drawing/2014/main" id="{E5CDD033-2DED-4E90-8369-41449DB98F3E}"/>
              </a:ext>
            </a:extLst>
          </p:cNvPr>
          <p:cNvSpPr txBox="1"/>
          <p:nvPr userDrawn="1"/>
        </p:nvSpPr>
        <p:spPr>
          <a:xfrm>
            <a:off x="3131931" y="4338099"/>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78" name="Text Placeholder 3">
            <a:extLst>
              <a:ext uri="{FF2B5EF4-FFF2-40B4-BE49-F238E27FC236}">
                <a16:creationId xmlns:a16="http://schemas.microsoft.com/office/drawing/2014/main" id="{ADDE575D-CBBE-4F36-9C3B-760DFAEBBB73}"/>
              </a:ext>
            </a:extLst>
          </p:cNvPr>
          <p:cNvSpPr>
            <a:spLocks noGrp="1"/>
          </p:cNvSpPr>
          <p:nvPr>
            <p:ph type="body" sz="quarter" idx="23" hasCustomPrompt="1"/>
          </p:nvPr>
        </p:nvSpPr>
        <p:spPr>
          <a:xfrm>
            <a:off x="3987545" y="171039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9" name="Text Placeholder 3">
            <a:extLst>
              <a:ext uri="{FF2B5EF4-FFF2-40B4-BE49-F238E27FC236}">
                <a16:creationId xmlns:a16="http://schemas.microsoft.com/office/drawing/2014/main" id="{2E452B72-9581-4C04-889A-549EE2B6C1DC}"/>
              </a:ext>
            </a:extLst>
          </p:cNvPr>
          <p:cNvSpPr>
            <a:spLocks noGrp="1"/>
          </p:cNvSpPr>
          <p:nvPr>
            <p:ph type="body" sz="quarter" idx="24" hasCustomPrompt="1"/>
          </p:nvPr>
        </p:nvSpPr>
        <p:spPr>
          <a:xfrm>
            <a:off x="3987545" y="195370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0" name="Text Placeholder 3">
            <a:extLst>
              <a:ext uri="{FF2B5EF4-FFF2-40B4-BE49-F238E27FC236}">
                <a16:creationId xmlns:a16="http://schemas.microsoft.com/office/drawing/2014/main" id="{806EF3D0-57FA-4B37-B908-7A8D39349F4F}"/>
              </a:ext>
            </a:extLst>
          </p:cNvPr>
          <p:cNvSpPr>
            <a:spLocks noGrp="1"/>
          </p:cNvSpPr>
          <p:nvPr>
            <p:ph type="body" sz="quarter" idx="25" hasCustomPrompt="1"/>
          </p:nvPr>
        </p:nvSpPr>
        <p:spPr>
          <a:xfrm>
            <a:off x="3987545" y="224840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81" name="Text Placeholder 3">
            <a:extLst>
              <a:ext uri="{FF2B5EF4-FFF2-40B4-BE49-F238E27FC236}">
                <a16:creationId xmlns:a16="http://schemas.microsoft.com/office/drawing/2014/main" id="{CFB665E4-83B3-4441-84FD-A3F034AE2F54}"/>
              </a:ext>
            </a:extLst>
          </p:cNvPr>
          <p:cNvSpPr>
            <a:spLocks noGrp="1"/>
          </p:cNvSpPr>
          <p:nvPr>
            <p:ph type="body" sz="quarter" idx="26" hasCustomPrompt="1"/>
          </p:nvPr>
        </p:nvSpPr>
        <p:spPr>
          <a:xfrm>
            <a:off x="3987545" y="249171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2" name="Text Placeholder 3">
            <a:extLst>
              <a:ext uri="{FF2B5EF4-FFF2-40B4-BE49-F238E27FC236}">
                <a16:creationId xmlns:a16="http://schemas.microsoft.com/office/drawing/2014/main" id="{C74AB48F-8E15-44E7-A98A-C14D1992DACD}"/>
              </a:ext>
            </a:extLst>
          </p:cNvPr>
          <p:cNvSpPr>
            <a:spLocks noGrp="1"/>
          </p:cNvSpPr>
          <p:nvPr>
            <p:ph type="body" sz="quarter" idx="27" hasCustomPrompt="1"/>
          </p:nvPr>
        </p:nvSpPr>
        <p:spPr>
          <a:xfrm>
            <a:off x="3987545" y="2782643"/>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83" name="Text Placeholder 3">
            <a:extLst>
              <a:ext uri="{FF2B5EF4-FFF2-40B4-BE49-F238E27FC236}">
                <a16:creationId xmlns:a16="http://schemas.microsoft.com/office/drawing/2014/main" id="{6C9087FF-3E8F-4FAE-B188-5F43BE7FDFE9}"/>
              </a:ext>
            </a:extLst>
          </p:cNvPr>
          <p:cNvSpPr>
            <a:spLocks noGrp="1"/>
          </p:cNvSpPr>
          <p:nvPr>
            <p:ph type="body" sz="quarter" idx="28" hasCustomPrompt="1"/>
          </p:nvPr>
        </p:nvSpPr>
        <p:spPr>
          <a:xfrm>
            <a:off x="3987545" y="3025948"/>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4" name="Text Placeholder 3">
            <a:extLst>
              <a:ext uri="{FF2B5EF4-FFF2-40B4-BE49-F238E27FC236}">
                <a16:creationId xmlns:a16="http://schemas.microsoft.com/office/drawing/2014/main" id="{BA80057F-E252-4FE2-B49B-B5F9E6CE3829}"/>
              </a:ext>
            </a:extLst>
          </p:cNvPr>
          <p:cNvSpPr>
            <a:spLocks noGrp="1"/>
          </p:cNvSpPr>
          <p:nvPr>
            <p:ph type="body" sz="quarter" idx="29" hasCustomPrompt="1"/>
          </p:nvPr>
        </p:nvSpPr>
        <p:spPr>
          <a:xfrm>
            <a:off x="3987545" y="331711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5" name="Text Placeholder 3">
            <a:extLst>
              <a:ext uri="{FF2B5EF4-FFF2-40B4-BE49-F238E27FC236}">
                <a16:creationId xmlns:a16="http://schemas.microsoft.com/office/drawing/2014/main" id="{2780C72E-64F1-4400-92A1-32B48933F7A3}"/>
              </a:ext>
            </a:extLst>
          </p:cNvPr>
          <p:cNvSpPr>
            <a:spLocks noGrp="1"/>
          </p:cNvSpPr>
          <p:nvPr>
            <p:ph type="body" sz="quarter" idx="30" hasCustomPrompt="1"/>
          </p:nvPr>
        </p:nvSpPr>
        <p:spPr>
          <a:xfrm>
            <a:off x="3987545" y="356042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6" name="Text Placeholder 3">
            <a:extLst>
              <a:ext uri="{FF2B5EF4-FFF2-40B4-BE49-F238E27FC236}">
                <a16:creationId xmlns:a16="http://schemas.microsoft.com/office/drawing/2014/main" id="{C1C4BA19-D1B2-486E-B0A3-AD10762A872E}"/>
              </a:ext>
            </a:extLst>
          </p:cNvPr>
          <p:cNvSpPr>
            <a:spLocks noGrp="1"/>
          </p:cNvSpPr>
          <p:nvPr>
            <p:ph type="body" sz="quarter" idx="31" hasCustomPrompt="1"/>
          </p:nvPr>
        </p:nvSpPr>
        <p:spPr>
          <a:xfrm>
            <a:off x="3987545" y="3847333"/>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7" name="Text Placeholder 3">
            <a:extLst>
              <a:ext uri="{FF2B5EF4-FFF2-40B4-BE49-F238E27FC236}">
                <a16:creationId xmlns:a16="http://schemas.microsoft.com/office/drawing/2014/main" id="{9213815F-BDAE-4DB5-9981-5AF7858FFA9B}"/>
              </a:ext>
            </a:extLst>
          </p:cNvPr>
          <p:cNvSpPr>
            <a:spLocks noGrp="1"/>
          </p:cNvSpPr>
          <p:nvPr>
            <p:ph type="body" sz="quarter" idx="32" hasCustomPrompt="1"/>
          </p:nvPr>
        </p:nvSpPr>
        <p:spPr>
          <a:xfrm>
            <a:off x="3987545" y="4090638"/>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8" name="Text Placeholder 3">
            <a:extLst>
              <a:ext uri="{FF2B5EF4-FFF2-40B4-BE49-F238E27FC236}">
                <a16:creationId xmlns:a16="http://schemas.microsoft.com/office/drawing/2014/main" id="{C28F29B2-EC13-4CD1-ACF9-5599C91A89A6}"/>
              </a:ext>
            </a:extLst>
          </p:cNvPr>
          <p:cNvSpPr>
            <a:spLocks noGrp="1"/>
          </p:cNvSpPr>
          <p:nvPr>
            <p:ph type="body" sz="quarter" idx="33" hasCustomPrompt="1"/>
          </p:nvPr>
        </p:nvSpPr>
        <p:spPr>
          <a:xfrm>
            <a:off x="3987545" y="4379345"/>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9" name="Text Placeholder 3">
            <a:extLst>
              <a:ext uri="{FF2B5EF4-FFF2-40B4-BE49-F238E27FC236}">
                <a16:creationId xmlns:a16="http://schemas.microsoft.com/office/drawing/2014/main" id="{B80A4633-75C0-444E-9864-D37E2F1A56EE}"/>
              </a:ext>
            </a:extLst>
          </p:cNvPr>
          <p:cNvSpPr>
            <a:spLocks noGrp="1"/>
          </p:cNvSpPr>
          <p:nvPr>
            <p:ph type="body" sz="quarter" idx="34" hasCustomPrompt="1"/>
          </p:nvPr>
        </p:nvSpPr>
        <p:spPr>
          <a:xfrm>
            <a:off x="3987545" y="4622650"/>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2564076822"/>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CSM Services Alternative 1">
    <p:spTree>
      <p:nvGrpSpPr>
        <p:cNvPr id="1" name=""/>
        <p:cNvGrpSpPr/>
        <p:nvPr/>
      </p:nvGrpSpPr>
      <p:grpSpPr>
        <a:xfrm>
          <a:off x="0" y="0"/>
          <a:ext cx="0" cy="0"/>
          <a:chOff x="0" y="0"/>
          <a:chExt cx="0" cy="0"/>
        </a:xfrm>
      </p:grpSpPr>
      <p:pic>
        <p:nvPicPr>
          <p:cNvPr id="5" name="Grafik 4" descr="Ein Bild, das Person, drinnen, Frau, Laptop enthält.&#10;&#10;Automatisch generierte Beschreibung">
            <a:extLst>
              <a:ext uri="{FF2B5EF4-FFF2-40B4-BE49-F238E27FC236}">
                <a16:creationId xmlns:a16="http://schemas.microsoft.com/office/drawing/2014/main" id="{3F8F3D3C-0CB2-4469-9243-96D75F217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E332E8F1-4D99-4984-8D20-F8ADEDD644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32490935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Travel &amp; Expenses ">
    <p:spTree>
      <p:nvGrpSpPr>
        <p:cNvPr id="1" name=""/>
        <p:cNvGrpSpPr/>
        <p:nvPr/>
      </p:nvGrpSpPr>
      <p:grpSpPr>
        <a:xfrm>
          <a:off x="0" y="0"/>
          <a:ext cx="0" cy="0"/>
          <a:chOff x="0" y="0"/>
          <a:chExt cx="0" cy="0"/>
        </a:xfrm>
      </p:grpSpPr>
      <p:pic>
        <p:nvPicPr>
          <p:cNvPr id="6" name="Picture 5" descr="A person sitting in front of a computer&#10;&#10;Description automatically generated">
            <a:extLst>
              <a:ext uri="{FF2B5EF4-FFF2-40B4-BE49-F238E27FC236}">
                <a16:creationId xmlns:a16="http://schemas.microsoft.com/office/drawing/2014/main" id="{62A0AD2D-0732-4733-8022-4790B54E4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Picture 6" descr="A close up of a logo&#10;&#10;Description automatically generated">
            <a:extLst>
              <a:ext uri="{FF2B5EF4-FFF2-40B4-BE49-F238E27FC236}">
                <a16:creationId xmlns:a16="http://schemas.microsoft.com/office/drawing/2014/main" id="{350396D0-EE23-426A-8628-6DFF528478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145985736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Training Service">
    <p:spTree>
      <p:nvGrpSpPr>
        <p:cNvPr id="1" name=""/>
        <p:cNvGrpSpPr/>
        <p:nvPr/>
      </p:nvGrpSpPr>
      <p:grpSpPr>
        <a:xfrm>
          <a:off x="0" y="0"/>
          <a:ext cx="0" cy="0"/>
          <a:chOff x="0" y="0"/>
          <a:chExt cx="0" cy="0"/>
        </a:xfrm>
      </p:grpSpPr>
      <p:pic>
        <p:nvPicPr>
          <p:cNvPr id="5" name="Picture 12" descr="A group of people sitting at a table&#10;&#10;Description automatically generated">
            <a:extLst>
              <a:ext uri="{FF2B5EF4-FFF2-40B4-BE49-F238E27FC236}">
                <a16:creationId xmlns:a16="http://schemas.microsoft.com/office/drawing/2014/main" id="{AC1A4A94-2260-4C7C-96A1-3EC42A1176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Picture 6" descr="A close up of a logo&#10;&#10;Description automatically generated">
            <a:extLst>
              <a:ext uri="{FF2B5EF4-FFF2-40B4-BE49-F238E27FC236}">
                <a16:creationId xmlns:a16="http://schemas.microsoft.com/office/drawing/2014/main" id="{B0873618-2DC3-442B-9DAF-A22DCEB7D0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59309156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CSM Services Alternative 2">
    <p:spTree>
      <p:nvGrpSpPr>
        <p:cNvPr id="1" name=""/>
        <p:cNvGrpSpPr/>
        <p:nvPr/>
      </p:nvGrpSpPr>
      <p:grpSpPr>
        <a:xfrm>
          <a:off x="0" y="0"/>
          <a:ext cx="0" cy="0"/>
          <a:chOff x="0" y="0"/>
          <a:chExt cx="0" cy="0"/>
        </a:xfrm>
      </p:grpSpPr>
      <p:pic>
        <p:nvPicPr>
          <p:cNvPr id="11" name="Grafik 10" descr="Ein Bild, das Tisch, Person, sitzend, drinnen enthält.&#10;&#10;Automatisch generierte Beschreibung">
            <a:extLst>
              <a:ext uri="{FF2B5EF4-FFF2-40B4-BE49-F238E27FC236}">
                <a16:creationId xmlns:a16="http://schemas.microsoft.com/office/drawing/2014/main" id="{8D71A4B9-417D-4CC9-88C3-A87EEFA863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Picture 6" descr="A close up of a logo&#10;&#10;Description automatically generated">
            <a:extLst>
              <a:ext uri="{FF2B5EF4-FFF2-40B4-BE49-F238E27FC236}">
                <a16:creationId xmlns:a16="http://schemas.microsoft.com/office/drawing/2014/main" id="{376F2C43-F50D-454A-85DA-9061989C96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28301076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People mobile device_with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BAA1F0-4D4E-4535-A15F-7EC0234EAA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6894" t="3586" r="17720" b="37836"/>
          <a:stretch/>
        </p:blipFill>
        <p:spPr>
          <a:xfrm>
            <a:off x="0" y="0"/>
            <a:ext cx="9144000" cy="5715000"/>
          </a:xfrm>
          <a:prstGeom prst="rect">
            <a:avLst/>
          </a:prstGeom>
        </p:spPr>
      </p:pic>
      <p:sp>
        <p:nvSpPr>
          <p:cNvPr id="8" name="Titel 7"/>
          <p:cNvSpPr>
            <a:spLocks noGrp="1"/>
          </p:cNvSpPr>
          <p:nvPr>
            <p:ph type="title"/>
          </p:nvPr>
        </p:nvSpPr>
        <p:spPr>
          <a:xfrm>
            <a:off x="0" y="0"/>
            <a:ext cx="9144000" cy="648000"/>
          </a:xfrm>
          <a:solidFill>
            <a:schemeClr val="bg1">
              <a:alpha val="90000"/>
            </a:schemeClr>
          </a:solidFill>
        </p:spPr>
        <p:txBody>
          <a:bodyPr lIns="360000" tIns="36000" rIns="360000" bIns="36000" anchor="ctr">
            <a:noAutofit/>
          </a:bodyPr>
          <a:lstStyle>
            <a:lvl1pPr>
              <a:lnSpc>
                <a:spcPct val="100000"/>
              </a:lnSpc>
              <a:defRPr sz="2800">
                <a:solidFill>
                  <a:schemeClr val="tx1">
                    <a:lumMod val="75000"/>
                    <a:lumOff val="25000"/>
                  </a:schemeClr>
                </a:solidFill>
                <a:latin typeface="Segoe UI Light" panose="020B0502040204020203" pitchFamily="34" charset="0"/>
                <a:cs typeface="Segoe UI Light" panose="020B0502040204020203" pitchFamily="34" charset="0"/>
              </a:defRPr>
            </a:lvl1pPr>
          </a:lstStyle>
          <a:p>
            <a:r>
              <a:rPr lang="de-DE"/>
              <a:t>Titelmasterformat durch Klicken bearbeiten</a:t>
            </a:r>
          </a:p>
        </p:txBody>
      </p:sp>
      <p:cxnSp>
        <p:nvCxnSpPr>
          <p:cNvPr id="13" name="Gerader Verbinder 12"/>
          <p:cNvCxnSpPr/>
          <p:nvPr userDrawn="1"/>
        </p:nvCxnSpPr>
        <p:spPr>
          <a:xfrm>
            <a:off x="0" y="648000"/>
            <a:ext cx="9144000"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323190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People mobile device_without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E6F13E-C557-43DF-BF60-CFED9508011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6894" t="3586" r="17720" b="37836"/>
          <a:stretch/>
        </p:blipFill>
        <p:spPr>
          <a:xfrm>
            <a:off x="0" y="0"/>
            <a:ext cx="9144000" cy="5715000"/>
          </a:xfrm>
          <a:prstGeom prst="rect">
            <a:avLst/>
          </a:prstGeom>
        </p:spPr>
      </p:pic>
    </p:spTree>
    <p:extLst>
      <p:ext uri="{BB962C8B-B14F-4D97-AF65-F5344CB8AC3E}">
        <p14:creationId xmlns:p14="http://schemas.microsoft.com/office/powerpoint/2010/main" val="7004870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Header Graphics, Content 2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F178E9E-1507-48F8-8E56-4FE738CDD23C}"/>
              </a:ext>
            </a:extLst>
          </p:cNvPr>
          <p:cNvSpPr>
            <a:spLocks noGrp="1"/>
          </p:cNvSpPr>
          <p:nvPr>
            <p:ph type="pic" sz="quarter" idx="16"/>
          </p:nvPr>
        </p:nvSpPr>
        <p:spPr>
          <a:xfrm>
            <a:off x="0" y="0"/>
            <a:ext cx="9144000" cy="1785938"/>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376611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5125884" y="2340000"/>
            <a:ext cx="376611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3766116"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5125883" y="1980000"/>
            <a:ext cx="3770711"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243374307"/>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Header Graphics, Content 3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730624867"/>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Header Graphics, Content 4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60369"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7007977"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2489675"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1918267"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248440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7007977" y="1980000"/>
            <a:ext cx="1908000"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2">
            <a:extLst>
              <a:ext uri="{FF2B5EF4-FFF2-40B4-BE49-F238E27FC236}">
                <a16:creationId xmlns:a16="http://schemas.microsoft.com/office/drawing/2014/main" id="{AC08CE51-3CEF-4AA5-919F-5F46A80A8A75}"/>
              </a:ext>
            </a:extLst>
          </p:cNvPr>
          <p:cNvSpPr>
            <a:spLocks noGrp="1"/>
          </p:cNvSpPr>
          <p:nvPr>
            <p:ph idx="17"/>
          </p:nvPr>
        </p:nvSpPr>
        <p:spPr>
          <a:xfrm>
            <a:off x="4746327"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3" name="Textplatzhalter 21">
            <a:extLst>
              <a:ext uri="{FF2B5EF4-FFF2-40B4-BE49-F238E27FC236}">
                <a16:creationId xmlns:a16="http://schemas.microsoft.com/office/drawing/2014/main" id="{214DCA99-BBCD-44E6-8F62-89F82760A88C}"/>
              </a:ext>
            </a:extLst>
          </p:cNvPr>
          <p:cNvSpPr>
            <a:spLocks noGrp="1"/>
          </p:cNvSpPr>
          <p:nvPr>
            <p:ph type="body" sz="quarter" idx="18"/>
          </p:nvPr>
        </p:nvSpPr>
        <p:spPr>
          <a:xfrm>
            <a:off x="474105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323303665"/>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Header Graphics, Content 1 Are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8640000" cy="324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6" name="Picture Placeholder 5">
            <a:extLst>
              <a:ext uri="{FF2B5EF4-FFF2-40B4-BE49-F238E27FC236}">
                <a16:creationId xmlns:a16="http://schemas.microsoft.com/office/drawing/2014/main" id="{5FAE17A2-6F42-44B8-A4C0-1ACAB2F851D2}"/>
              </a:ext>
            </a:extLst>
          </p:cNvPr>
          <p:cNvSpPr>
            <a:spLocks noGrp="1"/>
          </p:cNvSpPr>
          <p:nvPr>
            <p:ph type="pic" sz="quarter" idx="11"/>
          </p:nvPr>
        </p:nvSpPr>
        <p:spPr>
          <a:xfrm>
            <a:off x="0" y="-1"/>
            <a:ext cx="9144000" cy="1800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1341195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3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712484"/>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712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488484"/>
            <a:ext cx="0" cy="18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2100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2100484"/>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676484"/>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488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488484"/>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2064484"/>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09190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Header Graphics, Content 2 Area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3958102"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4785986" y="1980000"/>
            <a:ext cx="3958101"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3958102"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4784088" y="1620000"/>
            <a:ext cx="3958101"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1FC2EE67-5768-4897-AEA5-C6005ED72E6D}"/>
              </a:ext>
            </a:extLst>
          </p:cNvPr>
          <p:cNvSpPr>
            <a:spLocks noGrp="1"/>
          </p:cNvSpPr>
          <p:nvPr>
            <p:ph type="pic" sz="quarter" idx="16"/>
          </p:nvPr>
        </p:nvSpPr>
        <p:spPr>
          <a:xfrm>
            <a:off x="0" y="0"/>
            <a:ext cx="9144000" cy="1432800"/>
          </a:xfrm>
        </p:spPr>
        <p:txBody>
          <a:bodyPr anchor="ctr"/>
          <a:lstStyle>
            <a:lvl1pPr marL="0" indent="0" algn="ctr">
              <a:buNone/>
              <a:defRPr/>
            </a:lvl1pPr>
          </a:lstStyle>
          <a:p>
            <a:endParaRPr lang="en-DE"/>
          </a:p>
        </p:txBody>
      </p:sp>
      <p:sp>
        <p:nvSpPr>
          <p:cNvPr id="7" name="Picture Placeholder 6">
            <a:extLst>
              <a:ext uri="{FF2B5EF4-FFF2-40B4-BE49-F238E27FC236}">
                <a16:creationId xmlns:a16="http://schemas.microsoft.com/office/drawing/2014/main" id="{4E0B18EA-CDEA-433E-8897-436D8FFCC34C}"/>
              </a:ext>
            </a:extLst>
          </p:cNvPr>
          <p:cNvSpPr>
            <a:spLocks noGrp="1"/>
          </p:cNvSpPr>
          <p:nvPr>
            <p:ph type="pic" sz="quarter" idx="17"/>
          </p:nvPr>
        </p:nvSpPr>
        <p:spPr>
          <a:xfrm>
            <a:off x="250102" y="4212000"/>
            <a:ext cx="3960000" cy="1080000"/>
          </a:xfrm>
        </p:spPr>
        <p:txBody>
          <a:bodyPr anchor="ctr"/>
          <a:lstStyle>
            <a:lvl1pPr marL="0" indent="0" algn="ctr">
              <a:buNone/>
              <a:defRPr/>
            </a:lvl1pPr>
          </a:lstStyle>
          <a:p>
            <a:endParaRPr lang="en-DE"/>
          </a:p>
        </p:txBody>
      </p:sp>
      <p:sp>
        <p:nvSpPr>
          <p:cNvPr id="18" name="Picture Placeholder 6">
            <a:extLst>
              <a:ext uri="{FF2B5EF4-FFF2-40B4-BE49-F238E27FC236}">
                <a16:creationId xmlns:a16="http://schemas.microsoft.com/office/drawing/2014/main" id="{CD0CB33E-568D-49A2-9836-0B3ECE2D8FEF}"/>
              </a:ext>
            </a:extLst>
          </p:cNvPr>
          <p:cNvSpPr>
            <a:spLocks noGrp="1"/>
          </p:cNvSpPr>
          <p:nvPr>
            <p:ph type="pic" sz="quarter" idx="18"/>
          </p:nvPr>
        </p:nvSpPr>
        <p:spPr>
          <a:xfrm>
            <a:off x="4784088" y="4212000"/>
            <a:ext cx="3960000" cy="1080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1848335402"/>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Header Graphics, Content 3 Area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2700000" cy="3312000"/>
          </a:xfrm>
          <a:ln w="12700">
            <a:solidFill>
              <a:srgbClr val="D9D9D9"/>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1980000"/>
            <a:ext cx="2700000" cy="3312000"/>
          </a:xfrm>
          <a:ln w="12700">
            <a:solidFill>
              <a:srgbClr val="D9D9D9"/>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1980000"/>
            <a:ext cx="2700000" cy="3312000"/>
          </a:xfrm>
          <a:ln w="12700">
            <a:solidFill>
              <a:srgbClr val="D9D9D9"/>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1FC2EE67-5768-4897-AEA5-C6005ED72E6D}"/>
              </a:ext>
            </a:extLst>
          </p:cNvPr>
          <p:cNvSpPr>
            <a:spLocks noGrp="1"/>
          </p:cNvSpPr>
          <p:nvPr>
            <p:ph type="pic" sz="quarter" idx="16"/>
          </p:nvPr>
        </p:nvSpPr>
        <p:spPr>
          <a:xfrm>
            <a:off x="0" y="0"/>
            <a:ext cx="9144000" cy="1432800"/>
          </a:xfrm>
        </p:spPr>
        <p:txBody>
          <a:bodyPr anchor="ctr"/>
          <a:lstStyle>
            <a:lvl1pPr marL="0" indent="0" algn="ctr">
              <a:buNone/>
              <a:defRPr/>
            </a:lvl1pPr>
          </a:lstStyle>
          <a:p>
            <a:endParaRPr lang="en-DE"/>
          </a:p>
        </p:txBody>
      </p:sp>
      <p:sp>
        <p:nvSpPr>
          <p:cNvPr id="7" name="Picture Placeholder 6">
            <a:extLst>
              <a:ext uri="{FF2B5EF4-FFF2-40B4-BE49-F238E27FC236}">
                <a16:creationId xmlns:a16="http://schemas.microsoft.com/office/drawing/2014/main" id="{4E0B18EA-CDEA-433E-8897-436D8FFCC34C}"/>
              </a:ext>
            </a:extLst>
          </p:cNvPr>
          <p:cNvSpPr>
            <a:spLocks noGrp="1"/>
          </p:cNvSpPr>
          <p:nvPr>
            <p:ph type="pic" sz="quarter" idx="17"/>
          </p:nvPr>
        </p:nvSpPr>
        <p:spPr>
          <a:xfrm>
            <a:off x="251351" y="4212000"/>
            <a:ext cx="2698750" cy="1080000"/>
          </a:xfrm>
        </p:spPr>
        <p:txBody>
          <a:bodyPr anchor="ctr"/>
          <a:lstStyle>
            <a:lvl1pPr marL="0" indent="0" algn="ctr">
              <a:buNone/>
              <a:defRPr/>
            </a:lvl1pPr>
          </a:lstStyle>
          <a:p>
            <a:endParaRPr lang="en-DE"/>
          </a:p>
        </p:txBody>
      </p:sp>
      <p:sp>
        <p:nvSpPr>
          <p:cNvPr id="18" name="Picture Placeholder 6">
            <a:extLst>
              <a:ext uri="{FF2B5EF4-FFF2-40B4-BE49-F238E27FC236}">
                <a16:creationId xmlns:a16="http://schemas.microsoft.com/office/drawing/2014/main" id="{CD0CB33E-568D-49A2-9836-0B3ECE2D8FEF}"/>
              </a:ext>
            </a:extLst>
          </p:cNvPr>
          <p:cNvSpPr>
            <a:spLocks noGrp="1"/>
          </p:cNvSpPr>
          <p:nvPr>
            <p:ph type="pic" sz="quarter" idx="18"/>
          </p:nvPr>
        </p:nvSpPr>
        <p:spPr>
          <a:xfrm>
            <a:off x="3241250" y="4093200"/>
            <a:ext cx="2698750" cy="1198800"/>
          </a:xfrm>
        </p:spPr>
        <p:txBody>
          <a:bodyPr anchor="ctr"/>
          <a:lstStyle>
            <a:lvl1pPr marL="0" indent="0" algn="ctr">
              <a:buNone/>
              <a:defRPr/>
            </a:lvl1pPr>
          </a:lstStyle>
          <a:p>
            <a:endParaRPr lang="en-DE"/>
          </a:p>
        </p:txBody>
      </p:sp>
      <p:sp>
        <p:nvSpPr>
          <p:cNvPr id="19" name="Picture Placeholder 6">
            <a:extLst>
              <a:ext uri="{FF2B5EF4-FFF2-40B4-BE49-F238E27FC236}">
                <a16:creationId xmlns:a16="http://schemas.microsoft.com/office/drawing/2014/main" id="{3B44E385-E93A-4145-8E5A-87E0E7468B28}"/>
              </a:ext>
            </a:extLst>
          </p:cNvPr>
          <p:cNvSpPr>
            <a:spLocks noGrp="1"/>
          </p:cNvSpPr>
          <p:nvPr>
            <p:ph type="pic" sz="quarter" idx="19"/>
          </p:nvPr>
        </p:nvSpPr>
        <p:spPr>
          <a:xfrm>
            <a:off x="6193249" y="4093200"/>
            <a:ext cx="2698750" cy="11988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794918444"/>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Header Graphics, Content 4 Area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60369"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7007977"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2489675"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1918267"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248440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7007977" y="1980000"/>
            <a:ext cx="1908000"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2">
            <a:extLst>
              <a:ext uri="{FF2B5EF4-FFF2-40B4-BE49-F238E27FC236}">
                <a16:creationId xmlns:a16="http://schemas.microsoft.com/office/drawing/2014/main" id="{AC08CE51-3CEF-4AA5-919F-5F46A80A8A75}"/>
              </a:ext>
            </a:extLst>
          </p:cNvPr>
          <p:cNvSpPr>
            <a:spLocks noGrp="1"/>
          </p:cNvSpPr>
          <p:nvPr>
            <p:ph idx="17"/>
          </p:nvPr>
        </p:nvSpPr>
        <p:spPr>
          <a:xfrm>
            <a:off x="4746327"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3" name="Textplatzhalter 21">
            <a:extLst>
              <a:ext uri="{FF2B5EF4-FFF2-40B4-BE49-F238E27FC236}">
                <a16:creationId xmlns:a16="http://schemas.microsoft.com/office/drawing/2014/main" id="{214DCA99-BBCD-44E6-8F62-89F82760A88C}"/>
              </a:ext>
            </a:extLst>
          </p:cNvPr>
          <p:cNvSpPr>
            <a:spLocks noGrp="1"/>
          </p:cNvSpPr>
          <p:nvPr>
            <p:ph type="body" sz="quarter" idx="18"/>
          </p:nvPr>
        </p:nvSpPr>
        <p:spPr>
          <a:xfrm>
            <a:off x="474105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3CA8FBE3-6B77-4814-A361-07334F598AE3}"/>
              </a:ext>
            </a:extLst>
          </p:cNvPr>
          <p:cNvSpPr>
            <a:spLocks noGrp="1"/>
          </p:cNvSpPr>
          <p:nvPr>
            <p:ph type="pic" sz="quarter" idx="19"/>
          </p:nvPr>
        </p:nvSpPr>
        <p:spPr>
          <a:xfrm>
            <a:off x="260369" y="4132135"/>
            <a:ext cx="1908000" cy="1080000"/>
          </a:xfrm>
        </p:spPr>
        <p:txBody>
          <a:bodyPr anchor="ctr"/>
          <a:lstStyle>
            <a:lvl1pPr marL="0" indent="0" algn="ctr">
              <a:buNone/>
              <a:defRPr/>
            </a:lvl1pPr>
          </a:lstStyle>
          <a:p>
            <a:endParaRPr lang="en-DE"/>
          </a:p>
        </p:txBody>
      </p:sp>
      <p:sp>
        <p:nvSpPr>
          <p:cNvPr id="15" name="Picture Placeholder 4">
            <a:extLst>
              <a:ext uri="{FF2B5EF4-FFF2-40B4-BE49-F238E27FC236}">
                <a16:creationId xmlns:a16="http://schemas.microsoft.com/office/drawing/2014/main" id="{AC0F49E3-F31E-4158-A816-86D18DABA212}"/>
              </a:ext>
            </a:extLst>
          </p:cNvPr>
          <p:cNvSpPr>
            <a:spLocks noGrp="1"/>
          </p:cNvSpPr>
          <p:nvPr>
            <p:ph type="pic" sz="quarter" idx="20"/>
          </p:nvPr>
        </p:nvSpPr>
        <p:spPr>
          <a:xfrm>
            <a:off x="2496946" y="4130631"/>
            <a:ext cx="1908000" cy="1080000"/>
          </a:xfrm>
        </p:spPr>
        <p:txBody>
          <a:bodyPr anchor="ctr"/>
          <a:lstStyle>
            <a:lvl1pPr marL="0" indent="0" algn="ctr">
              <a:buNone/>
              <a:defRPr/>
            </a:lvl1pPr>
          </a:lstStyle>
          <a:p>
            <a:endParaRPr lang="en-DE"/>
          </a:p>
        </p:txBody>
      </p:sp>
      <p:sp>
        <p:nvSpPr>
          <p:cNvPr id="16" name="Picture Placeholder 4">
            <a:extLst>
              <a:ext uri="{FF2B5EF4-FFF2-40B4-BE49-F238E27FC236}">
                <a16:creationId xmlns:a16="http://schemas.microsoft.com/office/drawing/2014/main" id="{3B6BBB62-6D1B-45EC-9DAD-14FD68E79A0E}"/>
              </a:ext>
            </a:extLst>
          </p:cNvPr>
          <p:cNvSpPr>
            <a:spLocks noGrp="1"/>
          </p:cNvSpPr>
          <p:nvPr>
            <p:ph type="pic" sz="quarter" idx="21"/>
          </p:nvPr>
        </p:nvSpPr>
        <p:spPr>
          <a:xfrm>
            <a:off x="4744054" y="4021200"/>
            <a:ext cx="1917544" cy="1198800"/>
          </a:xfrm>
        </p:spPr>
        <p:txBody>
          <a:bodyPr anchor="ctr"/>
          <a:lstStyle>
            <a:lvl1pPr marL="0" indent="0" algn="ctr">
              <a:buNone/>
              <a:defRPr/>
            </a:lvl1pPr>
          </a:lstStyle>
          <a:p>
            <a:endParaRPr lang="en-DE"/>
          </a:p>
        </p:txBody>
      </p:sp>
      <p:sp>
        <p:nvSpPr>
          <p:cNvPr id="17" name="Picture Placeholder 4">
            <a:extLst>
              <a:ext uri="{FF2B5EF4-FFF2-40B4-BE49-F238E27FC236}">
                <a16:creationId xmlns:a16="http://schemas.microsoft.com/office/drawing/2014/main" id="{70F1F9B7-8F5F-4091-91F8-A88D76B64B26}"/>
              </a:ext>
            </a:extLst>
          </p:cNvPr>
          <p:cNvSpPr>
            <a:spLocks noGrp="1"/>
          </p:cNvSpPr>
          <p:nvPr>
            <p:ph type="pic" sz="quarter" idx="22"/>
          </p:nvPr>
        </p:nvSpPr>
        <p:spPr>
          <a:xfrm>
            <a:off x="7000706" y="4013335"/>
            <a:ext cx="1917544" cy="11988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18041114"/>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mpare 2x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Inhaltsplatzhalter 2">
            <a:extLst>
              <a:ext uri="{FF2B5EF4-FFF2-40B4-BE49-F238E27FC236}">
                <a16:creationId xmlns:a16="http://schemas.microsoft.com/office/drawing/2014/main" id="{D5ABE558-F27F-45EF-8103-71064430E97F}"/>
              </a:ext>
            </a:extLst>
          </p:cNvPr>
          <p:cNvSpPr>
            <a:spLocks noGrp="1"/>
          </p:cNvSpPr>
          <p:nvPr>
            <p:ph idx="11"/>
          </p:nvPr>
        </p:nvSpPr>
        <p:spPr>
          <a:xfrm>
            <a:off x="2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9" name="Inhaltsplatzhalter 2">
            <a:extLst>
              <a:ext uri="{FF2B5EF4-FFF2-40B4-BE49-F238E27FC236}">
                <a16:creationId xmlns:a16="http://schemas.microsoft.com/office/drawing/2014/main" id="{7D5E08E6-AD5F-4410-8370-92449040BB73}"/>
              </a:ext>
            </a:extLst>
          </p:cNvPr>
          <p:cNvSpPr>
            <a:spLocks noGrp="1"/>
          </p:cNvSpPr>
          <p:nvPr>
            <p:ph idx="12"/>
          </p:nvPr>
        </p:nvSpPr>
        <p:spPr>
          <a:xfrm>
            <a:off x="47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10" name="Gerader Verbinder 9">
            <a:extLst>
              <a:ext uri="{FF2B5EF4-FFF2-40B4-BE49-F238E27FC236}">
                <a16:creationId xmlns:a16="http://schemas.microsoft.com/office/drawing/2014/main" id="{72155E6D-7F7D-4908-8012-13C859086A02}"/>
              </a:ext>
            </a:extLst>
          </p:cNvPr>
          <p:cNvCxnSpPr>
            <a:cxnSpLocks/>
          </p:cNvCxnSpPr>
          <p:nvPr userDrawn="1"/>
        </p:nvCxnSpPr>
        <p:spPr>
          <a:xfrm flipH="1">
            <a:off x="252000" y="306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74623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Agenda 3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216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13732"/>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genda 4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288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6928664"/>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Agenda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40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3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9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9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6726215"/>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genda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7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0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4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7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1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4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38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1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1080000" y="46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1080000" y="48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6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3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0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7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52000" y="45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3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0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7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45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82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0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2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907942"/>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genda 7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95B1CD70-99CE-4129-A102-A1A8162FEF6B}"/>
              </a:ext>
            </a:extLst>
          </p:cNvPr>
          <p:cNvSpPr txBox="1"/>
          <p:nvPr userDrawn="1"/>
        </p:nvSpPr>
        <p:spPr>
          <a:xfrm>
            <a:off x="224386" y="144717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24386" y="199434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24386" y="250129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24386" y="3029761"/>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24386" y="357602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1974234"/>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2508468"/>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0427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3576936"/>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3745402"/>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24386" y="906522"/>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94102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18469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5">
            <a:extLst>
              <a:ext uri="{FF2B5EF4-FFF2-40B4-BE49-F238E27FC236}">
                <a16:creationId xmlns:a16="http://schemas.microsoft.com/office/drawing/2014/main" id="{A4C0AB93-201B-456E-ACD5-6CE75311F333}"/>
              </a:ext>
            </a:extLst>
          </p:cNvPr>
          <p:cNvCxnSpPr/>
          <p:nvPr userDrawn="1"/>
        </p:nvCxnSpPr>
        <p:spPr>
          <a:xfrm>
            <a:off x="252000" y="411117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Textfeld 20">
            <a:extLst>
              <a:ext uri="{FF2B5EF4-FFF2-40B4-BE49-F238E27FC236}">
                <a16:creationId xmlns:a16="http://schemas.microsoft.com/office/drawing/2014/main" id="{61D953A1-D056-47D3-BEC0-BDF06FA44906}"/>
              </a:ext>
            </a:extLst>
          </p:cNvPr>
          <p:cNvSpPr txBox="1"/>
          <p:nvPr userDrawn="1"/>
        </p:nvSpPr>
        <p:spPr>
          <a:xfrm>
            <a:off x="224386" y="4105402"/>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44" name="Text Placeholder 3">
            <a:extLst>
              <a:ext uri="{FF2B5EF4-FFF2-40B4-BE49-F238E27FC236}">
                <a16:creationId xmlns:a16="http://schemas.microsoft.com/office/drawing/2014/main" id="{B7189E9C-F66E-40EE-84A6-24300E2EE89C}"/>
              </a:ext>
            </a:extLst>
          </p:cNvPr>
          <p:cNvSpPr>
            <a:spLocks noGrp="1"/>
          </p:cNvSpPr>
          <p:nvPr>
            <p:ph type="body" sz="quarter" idx="23" hasCustomPrompt="1"/>
          </p:nvPr>
        </p:nvSpPr>
        <p:spPr>
          <a:xfrm>
            <a:off x="1080000" y="147232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5" name="Text Placeholder 3">
            <a:extLst>
              <a:ext uri="{FF2B5EF4-FFF2-40B4-BE49-F238E27FC236}">
                <a16:creationId xmlns:a16="http://schemas.microsoft.com/office/drawing/2014/main" id="{A20A7A0B-77C3-4710-A77B-8F5AA4E35C13}"/>
              </a:ext>
            </a:extLst>
          </p:cNvPr>
          <p:cNvSpPr>
            <a:spLocks noGrp="1"/>
          </p:cNvSpPr>
          <p:nvPr>
            <p:ph type="body" sz="quarter" idx="24" hasCustomPrompt="1"/>
          </p:nvPr>
        </p:nvSpPr>
        <p:spPr>
          <a:xfrm>
            <a:off x="1080000" y="171600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6" name="Text Placeholder 3">
            <a:extLst>
              <a:ext uri="{FF2B5EF4-FFF2-40B4-BE49-F238E27FC236}">
                <a16:creationId xmlns:a16="http://schemas.microsoft.com/office/drawing/2014/main" id="{C136DB13-D436-46B6-A5BA-75DEA4BAC20F}"/>
              </a:ext>
            </a:extLst>
          </p:cNvPr>
          <p:cNvSpPr>
            <a:spLocks noGrp="1"/>
          </p:cNvSpPr>
          <p:nvPr>
            <p:ph type="body" sz="quarter" idx="25" hasCustomPrompt="1"/>
          </p:nvPr>
        </p:nvSpPr>
        <p:spPr>
          <a:xfrm>
            <a:off x="1080000" y="201033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7" name="Text Placeholder 3">
            <a:extLst>
              <a:ext uri="{FF2B5EF4-FFF2-40B4-BE49-F238E27FC236}">
                <a16:creationId xmlns:a16="http://schemas.microsoft.com/office/drawing/2014/main" id="{83431846-880B-48F9-846E-81CE70EFB1D4}"/>
              </a:ext>
            </a:extLst>
          </p:cNvPr>
          <p:cNvSpPr>
            <a:spLocks noGrp="1"/>
          </p:cNvSpPr>
          <p:nvPr>
            <p:ph type="body" sz="quarter" idx="26" hasCustomPrompt="1"/>
          </p:nvPr>
        </p:nvSpPr>
        <p:spPr>
          <a:xfrm>
            <a:off x="1080000" y="225401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8" name="Text Placeholder 3">
            <a:extLst>
              <a:ext uri="{FF2B5EF4-FFF2-40B4-BE49-F238E27FC236}">
                <a16:creationId xmlns:a16="http://schemas.microsoft.com/office/drawing/2014/main" id="{F87438AD-FD71-4309-BC59-F17B68DB6D75}"/>
              </a:ext>
            </a:extLst>
          </p:cNvPr>
          <p:cNvSpPr>
            <a:spLocks noGrp="1"/>
          </p:cNvSpPr>
          <p:nvPr>
            <p:ph type="body" sz="quarter" idx="27" hasCustomPrompt="1"/>
          </p:nvPr>
        </p:nvSpPr>
        <p:spPr>
          <a:xfrm>
            <a:off x="1080000" y="254457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49" name="Text Placeholder 3">
            <a:extLst>
              <a:ext uri="{FF2B5EF4-FFF2-40B4-BE49-F238E27FC236}">
                <a16:creationId xmlns:a16="http://schemas.microsoft.com/office/drawing/2014/main" id="{91F07779-CE4F-489F-B107-B88BCBD1FB6C}"/>
              </a:ext>
            </a:extLst>
          </p:cNvPr>
          <p:cNvSpPr>
            <a:spLocks noGrp="1"/>
          </p:cNvSpPr>
          <p:nvPr>
            <p:ph type="body" sz="quarter" idx="28" hasCustomPrompt="1"/>
          </p:nvPr>
        </p:nvSpPr>
        <p:spPr>
          <a:xfrm>
            <a:off x="1080000" y="278824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0" name="Text Placeholder 3">
            <a:extLst>
              <a:ext uri="{FF2B5EF4-FFF2-40B4-BE49-F238E27FC236}">
                <a16:creationId xmlns:a16="http://schemas.microsoft.com/office/drawing/2014/main" id="{63145BE7-0EA0-495A-BC67-65713F624338}"/>
              </a:ext>
            </a:extLst>
          </p:cNvPr>
          <p:cNvSpPr>
            <a:spLocks noGrp="1"/>
          </p:cNvSpPr>
          <p:nvPr>
            <p:ph type="body" sz="quarter" idx="29" hasCustomPrompt="1"/>
          </p:nvPr>
        </p:nvSpPr>
        <p:spPr>
          <a:xfrm>
            <a:off x="1080000" y="307904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1" name="Text Placeholder 3">
            <a:extLst>
              <a:ext uri="{FF2B5EF4-FFF2-40B4-BE49-F238E27FC236}">
                <a16:creationId xmlns:a16="http://schemas.microsoft.com/office/drawing/2014/main" id="{9A7C0408-7594-48BD-9313-5570A8E0229E}"/>
              </a:ext>
            </a:extLst>
          </p:cNvPr>
          <p:cNvSpPr>
            <a:spLocks noGrp="1"/>
          </p:cNvSpPr>
          <p:nvPr>
            <p:ph type="body" sz="quarter" idx="30" hasCustomPrompt="1"/>
          </p:nvPr>
        </p:nvSpPr>
        <p:spPr>
          <a:xfrm>
            <a:off x="1080000" y="332272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2" name="Text Placeholder 3">
            <a:extLst>
              <a:ext uri="{FF2B5EF4-FFF2-40B4-BE49-F238E27FC236}">
                <a16:creationId xmlns:a16="http://schemas.microsoft.com/office/drawing/2014/main" id="{129C9985-E746-4041-891C-4E7385014A87}"/>
              </a:ext>
            </a:extLst>
          </p:cNvPr>
          <p:cNvSpPr>
            <a:spLocks noGrp="1"/>
          </p:cNvSpPr>
          <p:nvPr>
            <p:ph type="body" sz="quarter" idx="31" hasCustomPrompt="1"/>
          </p:nvPr>
        </p:nvSpPr>
        <p:spPr>
          <a:xfrm>
            <a:off x="1080000" y="360926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3" name="Text Placeholder 3">
            <a:extLst>
              <a:ext uri="{FF2B5EF4-FFF2-40B4-BE49-F238E27FC236}">
                <a16:creationId xmlns:a16="http://schemas.microsoft.com/office/drawing/2014/main" id="{75BB580B-F742-4BAA-87A6-B68DE7D6CAA1}"/>
              </a:ext>
            </a:extLst>
          </p:cNvPr>
          <p:cNvSpPr>
            <a:spLocks noGrp="1"/>
          </p:cNvSpPr>
          <p:nvPr>
            <p:ph type="body" sz="quarter" idx="32" hasCustomPrompt="1"/>
          </p:nvPr>
        </p:nvSpPr>
        <p:spPr>
          <a:xfrm>
            <a:off x="1080000" y="385293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4" name="Text Placeholder 3">
            <a:extLst>
              <a:ext uri="{FF2B5EF4-FFF2-40B4-BE49-F238E27FC236}">
                <a16:creationId xmlns:a16="http://schemas.microsoft.com/office/drawing/2014/main" id="{997341CB-18FF-4FFE-9B05-95AA6298C00D}"/>
              </a:ext>
            </a:extLst>
          </p:cNvPr>
          <p:cNvSpPr>
            <a:spLocks noGrp="1"/>
          </p:cNvSpPr>
          <p:nvPr>
            <p:ph type="body" sz="quarter" idx="33" hasCustomPrompt="1"/>
          </p:nvPr>
        </p:nvSpPr>
        <p:spPr>
          <a:xfrm>
            <a:off x="1080000" y="414127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5" name="Text Placeholder 3">
            <a:extLst>
              <a:ext uri="{FF2B5EF4-FFF2-40B4-BE49-F238E27FC236}">
                <a16:creationId xmlns:a16="http://schemas.microsoft.com/office/drawing/2014/main" id="{783103E9-1AD3-4EF0-8480-599CD0119BE0}"/>
              </a:ext>
            </a:extLst>
          </p:cNvPr>
          <p:cNvSpPr>
            <a:spLocks noGrp="1"/>
          </p:cNvSpPr>
          <p:nvPr>
            <p:ph type="body" sz="quarter" idx="34" hasCustomPrompt="1"/>
          </p:nvPr>
        </p:nvSpPr>
        <p:spPr>
          <a:xfrm>
            <a:off x="1080000" y="438494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1811649179"/>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genda 8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95B1CD70-99CE-4129-A102-A1A8162FEF6B}"/>
              </a:ext>
            </a:extLst>
          </p:cNvPr>
          <p:cNvSpPr txBox="1"/>
          <p:nvPr userDrawn="1"/>
        </p:nvSpPr>
        <p:spPr>
          <a:xfrm>
            <a:off x="224386" y="144717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24386" y="199434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24386" y="250129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24386" y="3029761"/>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24386" y="357602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1974234"/>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2508468"/>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0427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3576936"/>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24386" y="906522"/>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94102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18469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5">
            <a:extLst>
              <a:ext uri="{FF2B5EF4-FFF2-40B4-BE49-F238E27FC236}">
                <a16:creationId xmlns:a16="http://schemas.microsoft.com/office/drawing/2014/main" id="{A4C0AB93-201B-456E-ACD5-6CE75311F333}"/>
              </a:ext>
            </a:extLst>
          </p:cNvPr>
          <p:cNvCxnSpPr/>
          <p:nvPr userDrawn="1"/>
        </p:nvCxnSpPr>
        <p:spPr>
          <a:xfrm>
            <a:off x="252000" y="411117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41" name="Gerader Verbinder 25">
            <a:extLst>
              <a:ext uri="{FF2B5EF4-FFF2-40B4-BE49-F238E27FC236}">
                <a16:creationId xmlns:a16="http://schemas.microsoft.com/office/drawing/2014/main" id="{7370C0F7-87B7-4517-AC48-961B03D4E531}"/>
              </a:ext>
            </a:extLst>
          </p:cNvPr>
          <p:cNvCxnSpPr/>
          <p:nvPr userDrawn="1"/>
        </p:nvCxnSpPr>
        <p:spPr>
          <a:xfrm>
            <a:off x="252000" y="46454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Textfeld 20">
            <a:extLst>
              <a:ext uri="{FF2B5EF4-FFF2-40B4-BE49-F238E27FC236}">
                <a16:creationId xmlns:a16="http://schemas.microsoft.com/office/drawing/2014/main" id="{61D953A1-D056-47D3-BEC0-BDF06FA44906}"/>
              </a:ext>
            </a:extLst>
          </p:cNvPr>
          <p:cNvSpPr txBox="1"/>
          <p:nvPr userDrawn="1"/>
        </p:nvSpPr>
        <p:spPr>
          <a:xfrm>
            <a:off x="224386" y="4105402"/>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43" name="Textfeld 20">
            <a:extLst>
              <a:ext uri="{FF2B5EF4-FFF2-40B4-BE49-F238E27FC236}">
                <a16:creationId xmlns:a16="http://schemas.microsoft.com/office/drawing/2014/main" id="{A182D025-9930-46DB-81DB-4387628D1C74}"/>
              </a:ext>
            </a:extLst>
          </p:cNvPr>
          <p:cNvSpPr txBox="1"/>
          <p:nvPr userDrawn="1"/>
        </p:nvSpPr>
        <p:spPr>
          <a:xfrm>
            <a:off x="224386" y="4633867"/>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8</a:t>
            </a:r>
          </a:p>
        </p:txBody>
      </p:sp>
      <p:sp>
        <p:nvSpPr>
          <p:cNvPr id="44" name="Text Placeholder 3">
            <a:extLst>
              <a:ext uri="{FF2B5EF4-FFF2-40B4-BE49-F238E27FC236}">
                <a16:creationId xmlns:a16="http://schemas.microsoft.com/office/drawing/2014/main" id="{B7189E9C-F66E-40EE-84A6-24300E2EE89C}"/>
              </a:ext>
            </a:extLst>
          </p:cNvPr>
          <p:cNvSpPr>
            <a:spLocks noGrp="1"/>
          </p:cNvSpPr>
          <p:nvPr>
            <p:ph type="body" sz="quarter" idx="23" hasCustomPrompt="1"/>
          </p:nvPr>
        </p:nvSpPr>
        <p:spPr>
          <a:xfrm>
            <a:off x="1080000" y="147232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5" name="Text Placeholder 3">
            <a:extLst>
              <a:ext uri="{FF2B5EF4-FFF2-40B4-BE49-F238E27FC236}">
                <a16:creationId xmlns:a16="http://schemas.microsoft.com/office/drawing/2014/main" id="{A20A7A0B-77C3-4710-A77B-8F5AA4E35C13}"/>
              </a:ext>
            </a:extLst>
          </p:cNvPr>
          <p:cNvSpPr>
            <a:spLocks noGrp="1"/>
          </p:cNvSpPr>
          <p:nvPr>
            <p:ph type="body" sz="quarter" idx="24" hasCustomPrompt="1"/>
          </p:nvPr>
        </p:nvSpPr>
        <p:spPr>
          <a:xfrm>
            <a:off x="1080000" y="171600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6" name="Text Placeholder 3">
            <a:extLst>
              <a:ext uri="{FF2B5EF4-FFF2-40B4-BE49-F238E27FC236}">
                <a16:creationId xmlns:a16="http://schemas.microsoft.com/office/drawing/2014/main" id="{C136DB13-D436-46B6-A5BA-75DEA4BAC20F}"/>
              </a:ext>
            </a:extLst>
          </p:cNvPr>
          <p:cNvSpPr>
            <a:spLocks noGrp="1"/>
          </p:cNvSpPr>
          <p:nvPr>
            <p:ph type="body" sz="quarter" idx="25" hasCustomPrompt="1"/>
          </p:nvPr>
        </p:nvSpPr>
        <p:spPr>
          <a:xfrm>
            <a:off x="1080000" y="201033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7" name="Text Placeholder 3">
            <a:extLst>
              <a:ext uri="{FF2B5EF4-FFF2-40B4-BE49-F238E27FC236}">
                <a16:creationId xmlns:a16="http://schemas.microsoft.com/office/drawing/2014/main" id="{83431846-880B-48F9-846E-81CE70EFB1D4}"/>
              </a:ext>
            </a:extLst>
          </p:cNvPr>
          <p:cNvSpPr>
            <a:spLocks noGrp="1"/>
          </p:cNvSpPr>
          <p:nvPr>
            <p:ph type="body" sz="quarter" idx="26" hasCustomPrompt="1"/>
          </p:nvPr>
        </p:nvSpPr>
        <p:spPr>
          <a:xfrm>
            <a:off x="1080000" y="225401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8" name="Text Placeholder 3">
            <a:extLst>
              <a:ext uri="{FF2B5EF4-FFF2-40B4-BE49-F238E27FC236}">
                <a16:creationId xmlns:a16="http://schemas.microsoft.com/office/drawing/2014/main" id="{F87438AD-FD71-4309-BC59-F17B68DB6D75}"/>
              </a:ext>
            </a:extLst>
          </p:cNvPr>
          <p:cNvSpPr>
            <a:spLocks noGrp="1"/>
          </p:cNvSpPr>
          <p:nvPr>
            <p:ph type="body" sz="quarter" idx="27" hasCustomPrompt="1"/>
          </p:nvPr>
        </p:nvSpPr>
        <p:spPr>
          <a:xfrm>
            <a:off x="1080000" y="254457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49" name="Text Placeholder 3">
            <a:extLst>
              <a:ext uri="{FF2B5EF4-FFF2-40B4-BE49-F238E27FC236}">
                <a16:creationId xmlns:a16="http://schemas.microsoft.com/office/drawing/2014/main" id="{91F07779-CE4F-489F-B107-B88BCBD1FB6C}"/>
              </a:ext>
            </a:extLst>
          </p:cNvPr>
          <p:cNvSpPr>
            <a:spLocks noGrp="1"/>
          </p:cNvSpPr>
          <p:nvPr>
            <p:ph type="body" sz="quarter" idx="28" hasCustomPrompt="1"/>
          </p:nvPr>
        </p:nvSpPr>
        <p:spPr>
          <a:xfrm>
            <a:off x="1080000" y="278824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0" name="Text Placeholder 3">
            <a:extLst>
              <a:ext uri="{FF2B5EF4-FFF2-40B4-BE49-F238E27FC236}">
                <a16:creationId xmlns:a16="http://schemas.microsoft.com/office/drawing/2014/main" id="{63145BE7-0EA0-495A-BC67-65713F624338}"/>
              </a:ext>
            </a:extLst>
          </p:cNvPr>
          <p:cNvSpPr>
            <a:spLocks noGrp="1"/>
          </p:cNvSpPr>
          <p:nvPr>
            <p:ph type="body" sz="quarter" idx="29" hasCustomPrompt="1"/>
          </p:nvPr>
        </p:nvSpPr>
        <p:spPr>
          <a:xfrm>
            <a:off x="1080000" y="307904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1" name="Text Placeholder 3">
            <a:extLst>
              <a:ext uri="{FF2B5EF4-FFF2-40B4-BE49-F238E27FC236}">
                <a16:creationId xmlns:a16="http://schemas.microsoft.com/office/drawing/2014/main" id="{9A7C0408-7594-48BD-9313-5570A8E0229E}"/>
              </a:ext>
            </a:extLst>
          </p:cNvPr>
          <p:cNvSpPr>
            <a:spLocks noGrp="1"/>
          </p:cNvSpPr>
          <p:nvPr>
            <p:ph type="body" sz="quarter" idx="30" hasCustomPrompt="1"/>
          </p:nvPr>
        </p:nvSpPr>
        <p:spPr>
          <a:xfrm>
            <a:off x="1080000" y="332272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2" name="Text Placeholder 3">
            <a:extLst>
              <a:ext uri="{FF2B5EF4-FFF2-40B4-BE49-F238E27FC236}">
                <a16:creationId xmlns:a16="http://schemas.microsoft.com/office/drawing/2014/main" id="{129C9985-E746-4041-891C-4E7385014A87}"/>
              </a:ext>
            </a:extLst>
          </p:cNvPr>
          <p:cNvSpPr>
            <a:spLocks noGrp="1"/>
          </p:cNvSpPr>
          <p:nvPr>
            <p:ph type="body" sz="quarter" idx="31" hasCustomPrompt="1"/>
          </p:nvPr>
        </p:nvSpPr>
        <p:spPr>
          <a:xfrm>
            <a:off x="1080000" y="360926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3" name="Text Placeholder 3">
            <a:extLst>
              <a:ext uri="{FF2B5EF4-FFF2-40B4-BE49-F238E27FC236}">
                <a16:creationId xmlns:a16="http://schemas.microsoft.com/office/drawing/2014/main" id="{75BB580B-F742-4BAA-87A6-B68DE7D6CAA1}"/>
              </a:ext>
            </a:extLst>
          </p:cNvPr>
          <p:cNvSpPr>
            <a:spLocks noGrp="1"/>
          </p:cNvSpPr>
          <p:nvPr>
            <p:ph type="body" sz="quarter" idx="32" hasCustomPrompt="1"/>
          </p:nvPr>
        </p:nvSpPr>
        <p:spPr>
          <a:xfrm>
            <a:off x="1080000" y="385293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4" name="Text Placeholder 3">
            <a:extLst>
              <a:ext uri="{FF2B5EF4-FFF2-40B4-BE49-F238E27FC236}">
                <a16:creationId xmlns:a16="http://schemas.microsoft.com/office/drawing/2014/main" id="{997341CB-18FF-4FFE-9B05-95AA6298C00D}"/>
              </a:ext>
            </a:extLst>
          </p:cNvPr>
          <p:cNvSpPr>
            <a:spLocks noGrp="1"/>
          </p:cNvSpPr>
          <p:nvPr>
            <p:ph type="body" sz="quarter" idx="33" hasCustomPrompt="1"/>
          </p:nvPr>
        </p:nvSpPr>
        <p:spPr>
          <a:xfrm>
            <a:off x="1080000" y="414127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5" name="Text Placeholder 3">
            <a:extLst>
              <a:ext uri="{FF2B5EF4-FFF2-40B4-BE49-F238E27FC236}">
                <a16:creationId xmlns:a16="http://schemas.microsoft.com/office/drawing/2014/main" id="{783103E9-1AD3-4EF0-8480-599CD0119BE0}"/>
              </a:ext>
            </a:extLst>
          </p:cNvPr>
          <p:cNvSpPr>
            <a:spLocks noGrp="1"/>
          </p:cNvSpPr>
          <p:nvPr>
            <p:ph type="body" sz="quarter" idx="34" hasCustomPrompt="1"/>
          </p:nvPr>
        </p:nvSpPr>
        <p:spPr>
          <a:xfrm>
            <a:off x="1080000" y="438494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6" name="Text Placeholder 3">
            <a:extLst>
              <a:ext uri="{FF2B5EF4-FFF2-40B4-BE49-F238E27FC236}">
                <a16:creationId xmlns:a16="http://schemas.microsoft.com/office/drawing/2014/main" id="{8783C72D-ECA8-4B46-9F2D-AB31F092E812}"/>
              </a:ext>
            </a:extLst>
          </p:cNvPr>
          <p:cNvSpPr>
            <a:spLocks noGrp="1"/>
          </p:cNvSpPr>
          <p:nvPr>
            <p:ph type="body" sz="quarter" idx="35" hasCustomPrompt="1"/>
          </p:nvPr>
        </p:nvSpPr>
        <p:spPr>
          <a:xfrm>
            <a:off x="1080000" y="4675503"/>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Evening</a:t>
            </a:r>
            <a:endParaRPr lang="en-DE"/>
          </a:p>
        </p:txBody>
      </p:sp>
      <p:sp>
        <p:nvSpPr>
          <p:cNvPr id="57" name="Text Placeholder 3">
            <a:extLst>
              <a:ext uri="{FF2B5EF4-FFF2-40B4-BE49-F238E27FC236}">
                <a16:creationId xmlns:a16="http://schemas.microsoft.com/office/drawing/2014/main" id="{253BA8BC-499C-420F-A419-B224A603C865}"/>
              </a:ext>
            </a:extLst>
          </p:cNvPr>
          <p:cNvSpPr>
            <a:spLocks noGrp="1"/>
          </p:cNvSpPr>
          <p:nvPr>
            <p:ph type="body" sz="quarter" idx="36" hasCustomPrompt="1"/>
          </p:nvPr>
        </p:nvSpPr>
        <p:spPr>
          <a:xfrm>
            <a:off x="1080000" y="4919180"/>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1938114083"/>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4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2412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30550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Agenda Alternative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de-DE"/>
              <a:t>Mastertitelformat bearbeiten</a:t>
            </a:r>
          </a:p>
        </p:txBody>
      </p: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3959932" y="204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3959932" y="233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3959932" y="276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3959932" y="305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3959932" y="348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3959932" y="377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3959932" y="420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3959932" y="449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3131932" y="193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3131932" y="265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3131932" y="337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3131932" y="409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3131932" y="265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3131932" y="337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3131932" y="409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3851932" y="1218172"/>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3131932" y="121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3959932" y="132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3959932" y="161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3131932" y="193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93987393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Agenda Alternative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de-DE"/>
              <a:t>Mastertitelformat bearbeiten</a:t>
            </a:r>
          </a:p>
        </p:txBody>
      </p: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3959932" y="154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3959932" y="183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3959932" y="226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3959932" y="255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3959932" y="298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3959932" y="327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3959932" y="370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3959932" y="399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3959932" y="442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3959932" y="471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3131932" y="14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3131932" y="21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3131932" y="28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3131932" y="36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3131932" y="43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3131932" y="21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3131932" y="28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3131932" y="36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3131932" y="43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3851932" y="72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3131932" y="7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3959932" y="82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3959932" y="111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3131932"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895102763"/>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Agenda Alternative 7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de-DE"/>
              <a:t>Mastertitelformat bearbeiten</a:t>
            </a:r>
          </a:p>
        </p:txBody>
      </p: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62" name="Textfeld 16">
            <a:extLst>
              <a:ext uri="{FF2B5EF4-FFF2-40B4-BE49-F238E27FC236}">
                <a16:creationId xmlns:a16="http://schemas.microsoft.com/office/drawing/2014/main" id="{2A878B59-0342-406F-AC19-FD3E38E68C2B}"/>
              </a:ext>
            </a:extLst>
          </p:cNvPr>
          <p:cNvSpPr txBox="1"/>
          <p:nvPr userDrawn="1"/>
        </p:nvSpPr>
        <p:spPr>
          <a:xfrm>
            <a:off x="3131931" y="1679870"/>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63" name="Textfeld 17">
            <a:extLst>
              <a:ext uri="{FF2B5EF4-FFF2-40B4-BE49-F238E27FC236}">
                <a16:creationId xmlns:a16="http://schemas.microsoft.com/office/drawing/2014/main" id="{FEE85D55-D878-49C1-AF21-E6EE7D2116CB}"/>
              </a:ext>
            </a:extLst>
          </p:cNvPr>
          <p:cNvSpPr txBox="1"/>
          <p:nvPr userDrawn="1"/>
        </p:nvSpPr>
        <p:spPr>
          <a:xfrm>
            <a:off x="3131931" y="2227045"/>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64" name="Textfeld 18">
            <a:extLst>
              <a:ext uri="{FF2B5EF4-FFF2-40B4-BE49-F238E27FC236}">
                <a16:creationId xmlns:a16="http://schemas.microsoft.com/office/drawing/2014/main" id="{5EB4C25D-8AEB-43E1-8154-65191D1649A1}"/>
              </a:ext>
            </a:extLst>
          </p:cNvPr>
          <p:cNvSpPr txBox="1"/>
          <p:nvPr userDrawn="1"/>
        </p:nvSpPr>
        <p:spPr>
          <a:xfrm>
            <a:off x="3131931" y="273399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65" name="Textfeld 19">
            <a:extLst>
              <a:ext uri="{FF2B5EF4-FFF2-40B4-BE49-F238E27FC236}">
                <a16:creationId xmlns:a16="http://schemas.microsoft.com/office/drawing/2014/main" id="{31ED1BCC-E661-4AC4-83B7-5A52AD7671A9}"/>
              </a:ext>
            </a:extLst>
          </p:cNvPr>
          <p:cNvSpPr txBox="1"/>
          <p:nvPr userDrawn="1"/>
        </p:nvSpPr>
        <p:spPr>
          <a:xfrm>
            <a:off x="3131931" y="326245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66" name="Textfeld 20">
            <a:extLst>
              <a:ext uri="{FF2B5EF4-FFF2-40B4-BE49-F238E27FC236}">
                <a16:creationId xmlns:a16="http://schemas.microsoft.com/office/drawing/2014/main" id="{4979946C-3CCD-4001-BDB2-E9975AE20D8A}"/>
              </a:ext>
            </a:extLst>
          </p:cNvPr>
          <p:cNvSpPr txBox="1"/>
          <p:nvPr userDrawn="1"/>
        </p:nvSpPr>
        <p:spPr>
          <a:xfrm>
            <a:off x="3131931" y="3808720"/>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67" name="Gerader Verbinder 22">
            <a:extLst>
              <a:ext uri="{FF2B5EF4-FFF2-40B4-BE49-F238E27FC236}">
                <a16:creationId xmlns:a16="http://schemas.microsoft.com/office/drawing/2014/main" id="{E5EF89C3-2CE8-4F0D-A574-5052BDF28DCA}"/>
              </a:ext>
            </a:extLst>
          </p:cNvPr>
          <p:cNvCxnSpPr/>
          <p:nvPr userDrawn="1"/>
        </p:nvCxnSpPr>
        <p:spPr>
          <a:xfrm>
            <a:off x="3159545" y="2206931"/>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8" name="Gerader Verbinder 23">
            <a:extLst>
              <a:ext uri="{FF2B5EF4-FFF2-40B4-BE49-F238E27FC236}">
                <a16:creationId xmlns:a16="http://schemas.microsoft.com/office/drawing/2014/main" id="{BD9CE317-2632-4E1A-A024-F9C3FE31DD5E}"/>
              </a:ext>
            </a:extLst>
          </p:cNvPr>
          <p:cNvCxnSpPr/>
          <p:nvPr userDrawn="1"/>
        </p:nvCxnSpPr>
        <p:spPr>
          <a:xfrm>
            <a:off x="3159545" y="2741165"/>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9" name="Gerader Verbinder 24">
            <a:extLst>
              <a:ext uri="{FF2B5EF4-FFF2-40B4-BE49-F238E27FC236}">
                <a16:creationId xmlns:a16="http://schemas.microsoft.com/office/drawing/2014/main" id="{FB9D5362-9E7A-4D79-879F-EDC122FF0844}"/>
              </a:ext>
            </a:extLst>
          </p:cNvPr>
          <p:cNvCxnSpPr/>
          <p:nvPr userDrawn="1"/>
        </p:nvCxnSpPr>
        <p:spPr>
          <a:xfrm>
            <a:off x="3159545" y="3275399"/>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0" name="Gerader Verbinder 25">
            <a:extLst>
              <a:ext uri="{FF2B5EF4-FFF2-40B4-BE49-F238E27FC236}">
                <a16:creationId xmlns:a16="http://schemas.microsoft.com/office/drawing/2014/main" id="{E88ED604-D630-497F-AEAF-2ACE2769336D}"/>
              </a:ext>
            </a:extLst>
          </p:cNvPr>
          <p:cNvCxnSpPr/>
          <p:nvPr userDrawn="1"/>
        </p:nvCxnSpPr>
        <p:spPr>
          <a:xfrm>
            <a:off x="3159545" y="380963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1" name="Gerader Verbinder 28">
            <a:extLst>
              <a:ext uri="{FF2B5EF4-FFF2-40B4-BE49-F238E27FC236}">
                <a16:creationId xmlns:a16="http://schemas.microsoft.com/office/drawing/2014/main" id="{999971AD-3B17-473C-A610-6C6FB38C85B0}"/>
              </a:ext>
            </a:extLst>
          </p:cNvPr>
          <p:cNvCxnSpPr>
            <a:cxnSpLocks/>
          </p:cNvCxnSpPr>
          <p:nvPr userDrawn="1"/>
        </p:nvCxnSpPr>
        <p:spPr>
          <a:xfrm>
            <a:off x="3879545" y="1132697"/>
            <a:ext cx="0" cy="3745402"/>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72" name="Textfeld 31">
            <a:extLst>
              <a:ext uri="{FF2B5EF4-FFF2-40B4-BE49-F238E27FC236}">
                <a16:creationId xmlns:a16="http://schemas.microsoft.com/office/drawing/2014/main" id="{353EEAE3-8F79-4486-99A8-84F65F34EADE}"/>
              </a:ext>
            </a:extLst>
          </p:cNvPr>
          <p:cNvSpPr txBox="1"/>
          <p:nvPr userDrawn="1"/>
        </p:nvSpPr>
        <p:spPr>
          <a:xfrm>
            <a:off x="3131931" y="1139219"/>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73" name="Text Placeholder 3">
            <a:extLst>
              <a:ext uri="{FF2B5EF4-FFF2-40B4-BE49-F238E27FC236}">
                <a16:creationId xmlns:a16="http://schemas.microsoft.com/office/drawing/2014/main" id="{45F6BBE6-4816-4B3A-8D0B-B763B29841B2}"/>
              </a:ext>
            </a:extLst>
          </p:cNvPr>
          <p:cNvSpPr>
            <a:spLocks noGrp="1"/>
          </p:cNvSpPr>
          <p:nvPr>
            <p:ph type="body" sz="quarter" idx="21" hasCustomPrompt="1"/>
          </p:nvPr>
        </p:nvSpPr>
        <p:spPr>
          <a:xfrm>
            <a:off x="3987545" y="1179095"/>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4" name="Text Placeholder 3">
            <a:extLst>
              <a:ext uri="{FF2B5EF4-FFF2-40B4-BE49-F238E27FC236}">
                <a16:creationId xmlns:a16="http://schemas.microsoft.com/office/drawing/2014/main" id="{265125D4-2AEE-4A23-9436-0FB9DBBC2ED4}"/>
              </a:ext>
            </a:extLst>
          </p:cNvPr>
          <p:cNvSpPr>
            <a:spLocks noGrp="1"/>
          </p:cNvSpPr>
          <p:nvPr>
            <p:ph type="body" sz="quarter" idx="22" hasCustomPrompt="1"/>
          </p:nvPr>
        </p:nvSpPr>
        <p:spPr>
          <a:xfrm>
            <a:off x="3987545" y="1422400"/>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75" name="Gerader Verbinder 34">
            <a:extLst>
              <a:ext uri="{FF2B5EF4-FFF2-40B4-BE49-F238E27FC236}">
                <a16:creationId xmlns:a16="http://schemas.microsoft.com/office/drawing/2014/main" id="{AB6E71F2-DB64-4AC5-94D0-19B20C3E5F49}"/>
              </a:ext>
            </a:extLst>
          </p:cNvPr>
          <p:cNvCxnSpPr/>
          <p:nvPr userDrawn="1"/>
        </p:nvCxnSpPr>
        <p:spPr>
          <a:xfrm>
            <a:off x="3159545" y="167269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6" name="Gerader Verbinder 25">
            <a:extLst>
              <a:ext uri="{FF2B5EF4-FFF2-40B4-BE49-F238E27FC236}">
                <a16:creationId xmlns:a16="http://schemas.microsoft.com/office/drawing/2014/main" id="{C2C322F2-773A-406A-912D-C4593785FF68}"/>
              </a:ext>
            </a:extLst>
          </p:cNvPr>
          <p:cNvCxnSpPr/>
          <p:nvPr userDrawn="1"/>
        </p:nvCxnSpPr>
        <p:spPr>
          <a:xfrm>
            <a:off x="3159545" y="434386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77" name="Textfeld 20">
            <a:extLst>
              <a:ext uri="{FF2B5EF4-FFF2-40B4-BE49-F238E27FC236}">
                <a16:creationId xmlns:a16="http://schemas.microsoft.com/office/drawing/2014/main" id="{E5CDD033-2DED-4E90-8369-41449DB98F3E}"/>
              </a:ext>
            </a:extLst>
          </p:cNvPr>
          <p:cNvSpPr txBox="1"/>
          <p:nvPr userDrawn="1"/>
        </p:nvSpPr>
        <p:spPr>
          <a:xfrm>
            <a:off x="3131931" y="4338099"/>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78" name="Text Placeholder 3">
            <a:extLst>
              <a:ext uri="{FF2B5EF4-FFF2-40B4-BE49-F238E27FC236}">
                <a16:creationId xmlns:a16="http://schemas.microsoft.com/office/drawing/2014/main" id="{ADDE575D-CBBE-4F36-9C3B-760DFAEBBB73}"/>
              </a:ext>
            </a:extLst>
          </p:cNvPr>
          <p:cNvSpPr>
            <a:spLocks noGrp="1"/>
          </p:cNvSpPr>
          <p:nvPr>
            <p:ph type="body" sz="quarter" idx="23" hasCustomPrompt="1"/>
          </p:nvPr>
        </p:nvSpPr>
        <p:spPr>
          <a:xfrm>
            <a:off x="3987545" y="171039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9" name="Text Placeholder 3">
            <a:extLst>
              <a:ext uri="{FF2B5EF4-FFF2-40B4-BE49-F238E27FC236}">
                <a16:creationId xmlns:a16="http://schemas.microsoft.com/office/drawing/2014/main" id="{2E452B72-9581-4C04-889A-549EE2B6C1DC}"/>
              </a:ext>
            </a:extLst>
          </p:cNvPr>
          <p:cNvSpPr>
            <a:spLocks noGrp="1"/>
          </p:cNvSpPr>
          <p:nvPr>
            <p:ph type="body" sz="quarter" idx="24" hasCustomPrompt="1"/>
          </p:nvPr>
        </p:nvSpPr>
        <p:spPr>
          <a:xfrm>
            <a:off x="3987545" y="195370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0" name="Text Placeholder 3">
            <a:extLst>
              <a:ext uri="{FF2B5EF4-FFF2-40B4-BE49-F238E27FC236}">
                <a16:creationId xmlns:a16="http://schemas.microsoft.com/office/drawing/2014/main" id="{806EF3D0-57FA-4B37-B908-7A8D39349F4F}"/>
              </a:ext>
            </a:extLst>
          </p:cNvPr>
          <p:cNvSpPr>
            <a:spLocks noGrp="1"/>
          </p:cNvSpPr>
          <p:nvPr>
            <p:ph type="body" sz="quarter" idx="25" hasCustomPrompt="1"/>
          </p:nvPr>
        </p:nvSpPr>
        <p:spPr>
          <a:xfrm>
            <a:off x="3987545" y="224840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81" name="Text Placeholder 3">
            <a:extLst>
              <a:ext uri="{FF2B5EF4-FFF2-40B4-BE49-F238E27FC236}">
                <a16:creationId xmlns:a16="http://schemas.microsoft.com/office/drawing/2014/main" id="{CFB665E4-83B3-4441-84FD-A3F034AE2F54}"/>
              </a:ext>
            </a:extLst>
          </p:cNvPr>
          <p:cNvSpPr>
            <a:spLocks noGrp="1"/>
          </p:cNvSpPr>
          <p:nvPr>
            <p:ph type="body" sz="quarter" idx="26" hasCustomPrompt="1"/>
          </p:nvPr>
        </p:nvSpPr>
        <p:spPr>
          <a:xfrm>
            <a:off x="3987545" y="249171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2" name="Text Placeholder 3">
            <a:extLst>
              <a:ext uri="{FF2B5EF4-FFF2-40B4-BE49-F238E27FC236}">
                <a16:creationId xmlns:a16="http://schemas.microsoft.com/office/drawing/2014/main" id="{C74AB48F-8E15-44E7-A98A-C14D1992DACD}"/>
              </a:ext>
            </a:extLst>
          </p:cNvPr>
          <p:cNvSpPr>
            <a:spLocks noGrp="1"/>
          </p:cNvSpPr>
          <p:nvPr>
            <p:ph type="body" sz="quarter" idx="27" hasCustomPrompt="1"/>
          </p:nvPr>
        </p:nvSpPr>
        <p:spPr>
          <a:xfrm>
            <a:off x="3987545" y="2782643"/>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83" name="Text Placeholder 3">
            <a:extLst>
              <a:ext uri="{FF2B5EF4-FFF2-40B4-BE49-F238E27FC236}">
                <a16:creationId xmlns:a16="http://schemas.microsoft.com/office/drawing/2014/main" id="{6C9087FF-3E8F-4FAE-B188-5F43BE7FDFE9}"/>
              </a:ext>
            </a:extLst>
          </p:cNvPr>
          <p:cNvSpPr>
            <a:spLocks noGrp="1"/>
          </p:cNvSpPr>
          <p:nvPr>
            <p:ph type="body" sz="quarter" idx="28" hasCustomPrompt="1"/>
          </p:nvPr>
        </p:nvSpPr>
        <p:spPr>
          <a:xfrm>
            <a:off x="3987545" y="3025948"/>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4" name="Text Placeholder 3">
            <a:extLst>
              <a:ext uri="{FF2B5EF4-FFF2-40B4-BE49-F238E27FC236}">
                <a16:creationId xmlns:a16="http://schemas.microsoft.com/office/drawing/2014/main" id="{BA80057F-E252-4FE2-B49B-B5F9E6CE3829}"/>
              </a:ext>
            </a:extLst>
          </p:cNvPr>
          <p:cNvSpPr>
            <a:spLocks noGrp="1"/>
          </p:cNvSpPr>
          <p:nvPr>
            <p:ph type="body" sz="quarter" idx="29" hasCustomPrompt="1"/>
          </p:nvPr>
        </p:nvSpPr>
        <p:spPr>
          <a:xfrm>
            <a:off x="3987545" y="331711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5" name="Text Placeholder 3">
            <a:extLst>
              <a:ext uri="{FF2B5EF4-FFF2-40B4-BE49-F238E27FC236}">
                <a16:creationId xmlns:a16="http://schemas.microsoft.com/office/drawing/2014/main" id="{2780C72E-64F1-4400-92A1-32B48933F7A3}"/>
              </a:ext>
            </a:extLst>
          </p:cNvPr>
          <p:cNvSpPr>
            <a:spLocks noGrp="1"/>
          </p:cNvSpPr>
          <p:nvPr>
            <p:ph type="body" sz="quarter" idx="30" hasCustomPrompt="1"/>
          </p:nvPr>
        </p:nvSpPr>
        <p:spPr>
          <a:xfrm>
            <a:off x="3987545" y="356042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6" name="Text Placeholder 3">
            <a:extLst>
              <a:ext uri="{FF2B5EF4-FFF2-40B4-BE49-F238E27FC236}">
                <a16:creationId xmlns:a16="http://schemas.microsoft.com/office/drawing/2014/main" id="{C1C4BA19-D1B2-486E-B0A3-AD10762A872E}"/>
              </a:ext>
            </a:extLst>
          </p:cNvPr>
          <p:cNvSpPr>
            <a:spLocks noGrp="1"/>
          </p:cNvSpPr>
          <p:nvPr>
            <p:ph type="body" sz="quarter" idx="31" hasCustomPrompt="1"/>
          </p:nvPr>
        </p:nvSpPr>
        <p:spPr>
          <a:xfrm>
            <a:off x="3987545" y="3847333"/>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7" name="Text Placeholder 3">
            <a:extLst>
              <a:ext uri="{FF2B5EF4-FFF2-40B4-BE49-F238E27FC236}">
                <a16:creationId xmlns:a16="http://schemas.microsoft.com/office/drawing/2014/main" id="{9213815F-BDAE-4DB5-9981-5AF7858FFA9B}"/>
              </a:ext>
            </a:extLst>
          </p:cNvPr>
          <p:cNvSpPr>
            <a:spLocks noGrp="1"/>
          </p:cNvSpPr>
          <p:nvPr>
            <p:ph type="body" sz="quarter" idx="32" hasCustomPrompt="1"/>
          </p:nvPr>
        </p:nvSpPr>
        <p:spPr>
          <a:xfrm>
            <a:off x="3987545" y="4090638"/>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8" name="Text Placeholder 3">
            <a:extLst>
              <a:ext uri="{FF2B5EF4-FFF2-40B4-BE49-F238E27FC236}">
                <a16:creationId xmlns:a16="http://schemas.microsoft.com/office/drawing/2014/main" id="{C28F29B2-EC13-4CD1-ACF9-5599C91A89A6}"/>
              </a:ext>
            </a:extLst>
          </p:cNvPr>
          <p:cNvSpPr>
            <a:spLocks noGrp="1"/>
          </p:cNvSpPr>
          <p:nvPr>
            <p:ph type="body" sz="quarter" idx="33" hasCustomPrompt="1"/>
          </p:nvPr>
        </p:nvSpPr>
        <p:spPr>
          <a:xfrm>
            <a:off x="3987545" y="4379345"/>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9" name="Text Placeholder 3">
            <a:extLst>
              <a:ext uri="{FF2B5EF4-FFF2-40B4-BE49-F238E27FC236}">
                <a16:creationId xmlns:a16="http://schemas.microsoft.com/office/drawing/2014/main" id="{B80A4633-75C0-444E-9864-D37E2F1A56EE}"/>
              </a:ext>
            </a:extLst>
          </p:cNvPr>
          <p:cNvSpPr>
            <a:spLocks noGrp="1"/>
          </p:cNvSpPr>
          <p:nvPr>
            <p:ph type="body" sz="quarter" idx="34" hasCustomPrompt="1"/>
          </p:nvPr>
        </p:nvSpPr>
        <p:spPr>
          <a:xfrm>
            <a:off x="3987545" y="4622650"/>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2618652234"/>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Agenda 3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712484"/>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712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488484"/>
            <a:ext cx="0" cy="18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2100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2100484"/>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676484"/>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488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488484"/>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2064484"/>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872030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Agenda 4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2412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252684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Agenda 5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52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3024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987111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Agenda 5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52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4" name="Text Placeholder 3">
            <a:extLst>
              <a:ext uri="{FF2B5EF4-FFF2-40B4-BE49-F238E27FC236}">
                <a16:creationId xmlns:a16="http://schemas.microsoft.com/office/drawing/2014/main" id="{4C71F8C7-A6D6-4DCC-A70F-CC3432259151}"/>
              </a:ext>
            </a:extLst>
          </p:cNvPr>
          <p:cNvSpPr>
            <a:spLocks noGrp="1"/>
          </p:cNvSpPr>
          <p:nvPr>
            <p:ph type="body" sz="quarter" idx="17" hasCustomPrompt="1"/>
          </p:nvPr>
        </p:nvSpPr>
        <p:spPr>
          <a:xfrm>
            <a:off x="1080000" y="4140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Afternoon</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sp>
        <p:nvSpPr>
          <p:cNvPr id="19" name="Textfeld 19">
            <a:extLst>
              <a:ext uri="{FF2B5EF4-FFF2-40B4-BE49-F238E27FC236}">
                <a16:creationId xmlns:a16="http://schemas.microsoft.com/office/drawing/2014/main" id="{A0AEC01C-915F-4677-842E-D5EF861E8A71}"/>
              </a:ext>
            </a:extLst>
          </p:cNvPr>
          <p:cNvSpPr txBox="1"/>
          <p:nvPr userDrawn="1"/>
        </p:nvSpPr>
        <p:spPr>
          <a:xfrm>
            <a:off x="251520" y="414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6</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2" name="Gerader Verbinder 24">
            <a:extLst>
              <a:ext uri="{FF2B5EF4-FFF2-40B4-BE49-F238E27FC236}">
                <a16:creationId xmlns:a16="http://schemas.microsoft.com/office/drawing/2014/main" id="{BE38C750-8929-4A2D-A792-DDDFDA58B20D}"/>
              </a:ext>
            </a:extLst>
          </p:cNvPr>
          <p:cNvCxnSpPr/>
          <p:nvPr userDrawn="1"/>
        </p:nvCxnSpPr>
        <p:spPr>
          <a:xfrm>
            <a:off x="251520" y="4104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663057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Green 1">
    <p:bg>
      <p:bgPr>
        <a:solidFill>
          <a:srgbClr val="00B9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endParaRPr lang="de-DE"/>
          </a:p>
        </p:txBody>
      </p:sp>
    </p:spTree>
    <p:extLst>
      <p:ext uri="{BB962C8B-B14F-4D97-AF65-F5344CB8AC3E}">
        <p14:creationId xmlns:p14="http://schemas.microsoft.com/office/powerpoint/2010/main" val="15050257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Green 2">
    <p:bg>
      <p:bgPr>
        <a:solidFill>
          <a:srgbClr val="00A5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endParaRPr lang="de-DE"/>
          </a:p>
        </p:txBody>
      </p:sp>
    </p:spTree>
    <p:extLst>
      <p:ext uri="{BB962C8B-B14F-4D97-AF65-F5344CB8AC3E}">
        <p14:creationId xmlns:p14="http://schemas.microsoft.com/office/powerpoint/2010/main" val="34669665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Green 3">
    <p:bg>
      <p:bgPr>
        <a:solidFill>
          <a:srgbClr val="0091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endParaRPr lang="de-DE"/>
          </a:p>
        </p:txBody>
      </p:sp>
    </p:spTree>
    <p:extLst>
      <p:ext uri="{BB962C8B-B14F-4D97-AF65-F5344CB8AC3E}">
        <p14:creationId xmlns:p14="http://schemas.microsoft.com/office/powerpoint/2010/main" val="2536692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5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52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3024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410593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Red 1">
    <p:bg>
      <p:bgPr>
        <a:solidFill>
          <a:srgbClr val="DC2A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47178146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Red 2">
    <p:bg>
      <p:bgPr>
        <a:solidFill>
          <a:srgbClr val="C000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42187106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Yellow 1">
    <p:bg>
      <p:bgPr>
        <a:solidFill>
          <a:srgbClr val="FFBF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11823077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Orange">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0257562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Blue 1">
    <p:bg>
      <p:bgPr>
        <a:solidFill>
          <a:srgbClr val="0070C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173722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Blue 2">
    <p:bg>
      <p:bgPr>
        <a:solidFill>
          <a:srgbClr val="1F54B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1729995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Blue 3">
    <p:bg>
      <p:bgPr>
        <a:solidFill>
          <a:srgbClr val="29439A"/>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403309929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Blue 4">
    <p:bg>
      <p:bgPr>
        <a:solidFill>
          <a:srgbClr val="24295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9579197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urquoise 1">
    <p:bg>
      <p:bgPr>
        <a:solidFill>
          <a:srgbClr val="5F89C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13768582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urquoise 2">
    <p:bg>
      <p:bgPr>
        <a:solidFill>
          <a:srgbClr val="0077B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84281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6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5999" y="288000"/>
            <a:ext cx="5544000"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52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4" name="Text Placeholder 3">
            <a:extLst>
              <a:ext uri="{FF2B5EF4-FFF2-40B4-BE49-F238E27FC236}">
                <a16:creationId xmlns:a16="http://schemas.microsoft.com/office/drawing/2014/main" id="{4C71F8C7-A6D6-4DCC-A70F-CC3432259151}"/>
              </a:ext>
            </a:extLst>
          </p:cNvPr>
          <p:cNvSpPr>
            <a:spLocks noGrp="1"/>
          </p:cNvSpPr>
          <p:nvPr>
            <p:ph type="body" sz="quarter" idx="17" hasCustomPrompt="1"/>
          </p:nvPr>
        </p:nvSpPr>
        <p:spPr>
          <a:xfrm>
            <a:off x="1080000" y="4140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Afternoon</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sp>
        <p:nvSpPr>
          <p:cNvPr id="19" name="Textfeld 19">
            <a:extLst>
              <a:ext uri="{FF2B5EF4-FFF2-40B4-BE49-F238E27FC236}">
                <a16:creationId xmlns:a16="http://schemas.microsoft.com/office/drawing/2014/main" id="{A0AEC01C-915F-4677-842E-D5EF861E8A71}"/>
              </a:ext>
            </a:extLst>
          </p:cNvPr>
          <p:cNvSpPr txBox="1"/>
          <p:nvPr userDrawn="1"/>
        </p:nvSpPr>
        <p:spPr>
          <a:xfrm>
            <a:off x="251520" y="414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6</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2" name="Gerader Verbinder 24">
            <a:extLst>
              <a:ext uri="{FF2B5EF4-FFF2-40B4-BE49-F238E27FC236}">
                <a16:creationId xmlns:a16="http://schemas.microsoft.com/office/drawing/2014/main" id="{BE38C750-8929-4A2D-A792-DDDFDA58B20D}"/>
              </a:ext>
            </a:extLst>
          </p:cNvPr>
          <p:cNvCxnSpPr/>
          <p:nvPr userDrawn="1"/>
        </p:nvCxnSpPr>
        <p:spPr>
          <a:xfrm>
            <a:off x="251520" y="4104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751684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Pink 1">
    <p:bg>
      <p:bgPr>
        <a:solidFill>
          <a:srgbClr val="5558A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39108032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Pink 2">
    <p:bg>
      <p:bgPr>
        <a:solidFill>
          <a:srgbClr val="8E278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425281776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Mess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CB6D09-E1EA-BE44-A9EB-0E37926F2377}"/>
              </a:ext>
            </a:extLst>
          </p:cNvPr>
          <p:cNvSpPr>
            <a:spLocks noGrp="1"/>
          </p:cNvSpPr>
          <p:nvPr>
            <p:ph type="title"/>
          </p:nvPr>
        </p:nvSpPr>
        <p:spPr>
          <a:xfrm>
            <a:off x="0" y="1507697"/>
            <a:ext cx="9144000" cy="881162"/>
          </a:xfrm>
          <a:solidFill>
            <a:schemeClr val="accent1">
              <a:lumMod val="50000"/>
            </a:schemeClr>
          </a:solidFill>
          <a:ln>
            <a:noFill/>
          </a:ln>
        </p:spPr>
        <p:txBody>
          <a:bodyPr vert="horz" wrap="square" lIns="180000" tIns="216000" rIns="108000" bIns="108000" rtlCol="0" anchor="b">
            <a:spAutoFit/>
          </a:bodyPr>
          <a:lstStyle>
            <a:lvl1pPr>
              <a:defRPr kumimoji="0" lang="en-DE" sz="3600" b="0" i="0" u="none" strike="noStrike" cap="none" spc="0" normalizeH="0" baseline="0">
                <a:ln>
                  <a:noFill/>
                </a:ln>
                <a:solidFill>
                  <a:sysClr val="window" lastClr="FFFFFF"/>
                </a:solidFill>
                <a:effectLst/>
                <a:uLnTx/>
                <a:uFillTx/>
                <a:latin typeface="Segoe UI Semilight" panose="020B0402040204020203" pitchFamily="34" charset="0"/>
                <a:cs typeface="Segoe UI Semilight" panose="020B0402040204020203" pitchFamily="34" charset="0"/>
              </a:defRPr>
            </a:lvl1pPr>
          </a:lstStyle>
          <a:p>
            <a:pPr marL="0" marR="0" lvl="0" indent="0" fontAlgn="auto">
              <a:lnSpc>
                <a:spcPct val="100000"/>
              </a:lnSpc>
              <a:spcAft>
                <a:spcPts val="0"/>
              </a:spcAft>
              <a:buClrTx/>
              <a:buSzTx/>
              <a:buFontTx/>
              <a:tabLst/>
            </a:pPr>
            <a:r>
              <a:rPr lang="en-US"/>
              <a:t>Click to edit Master title style</a:t>
            </a:r>
            <a:endParaRPr lang="en-DE"/>
          </a:p>
        </p:txBody>
      </p:sp>
      <p:sp>
        <p:nvSpPr>
          <p:cNvPr id="2" name="Untertitel 2">
            <a:extLst>
              <a:ext uri="{FF2B5EF4-FFF2-40B4-BE49-F238E27FC236}">
                <a16:creationId xmlns:a16="http://schemas.microsoft.com/office/drawing/2014/main" id="{7FA7D55D-404A-AEC9-3DE7-E2370638E247}"/>
              </a:ext>
            </a:extLst>
          </p:cNvPr>
          <p:cNvSpPr>
            <a:spLocks noGrp="1"/>
          </p:cNvSpPr>
          <p:nvPr>
            <p:ph type="subTitle" idx="1" hasCustomPrompt="1"/>
          </p:nvPr>
        </p:nvSpPr>
        <p:spPr>
          <a:xfrm>
            <a:off x="0" y="2383657"/>
            <a:ext cx="9144000" cy="651662"/>
          </a:xfrm>
          <a:solidFill>
            <a:schemeClr val="accent1">
              <a:lumMod val="60000"/>
              <a:lumOff val="40000"/>
            </a:schemeClr>
          </a:solidFill>
          <a:ln>
            <a:noFill/>
          </a:ln>
        </p:spPr>
        <p:txBody>
          <a:bodyPr vert="horz" wrap="square" lIns="180000" tIns="72000" rIns="108000" bIns="360000" rtlCol="0" anchor="t">
            <a:spAutoFit/>
          </a:bodyPr>
          <a:lstStyle>
            <a:lvl1pPr marL="0" indent="0">
              <a:buNone/>
              <a:defRPr kumimoji="0" lang="de-DE" sz="1400" b="0" i="0" u="none" strike="noStrike" cap="none" spc="0" normalizeH="0" baseline="0">
                <a:ln>
                  <a:noFill/>
                </a:ln>
                <a:solidFill>
                  <a:sysClr val="window" lastClr="FFFFFF"/>
                </a:solidFill>
                <a:effectLst/>
                <a:uLnTx/>
                <a:uFillTx/>
                <a:latin typeface="Segoe UI Semilight" panose="020B0402040204020203" pitchFamily="34" charset="0"/>
                <a:ea typeface="+mj-ea"/>
                <a:cs typeface="Segoe UI Semilight" panose="020B0402040204020203" pitchFamily="34" charset="0"/>
              </a:defRPr>
            </a:lvl1pPr>
          </a:lstStyle>
          <a:p>
            <a:pPr marL="228600" marR="0" lvl="0" indent="-228600" fontAlgn="auto">
              <a:lnSpc>
                <a:spcPct val="100000"/>
              </a:lnSpc>
              <a:spcBef>
                <a:spcPct val="0"/>
              </a:spcBef>
              <a:spcAft>
                <a:spcPts val="0"/>
              </a:spcAft>
              <a:buClrTx/>
              <a:buSzTx/>
              <a:tabLst/>
            </a:pPr>
            <a:r>
              <a:rPr lang="de-DE"/>
              <a:t>Master-Untertitelformat bearbeiten</a:t>
            </a:r>
          </a:p>
        </p:txBody>
      </p:sp>
    </p:spTree>
    <p:extLst>
      <p:ext uri="{BB962C8B-B14F-4D97-AF65-F5344CB8AC3E}">
        <p14:creationId xmlns:p14="http://schemas.microsoft.com/office/powerpoint/2010/main" val="350603229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Message off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CB6D09-E1EA-BE44-A9EB-0E37926F2377}"/>
              </a:ext>
            </a:extLst>
          </p:cNvPr>
          <p:cNvSpPr>
            <a:spLocks noGrp="1"/>
          </p:cNvSpPr>
          <p:nvPr>
            <p:ph type="title"/>
          </p:nvPr>
        </p:nvSpPr>
        <p:spPr>
          <a:xfrm>
            <a:off x="0" y="1507697"/>
            <a:ext cx="9144000" cy="881162"/>
          </a:xfrm>
          <a:solidFill>
            <a:srgbClr val="B7E0F3"/>
          </a:solidFill>
          <a:ln>
            <a:noFill/>
          </a:ln>
        </p:spPr>
        <p:txBody>
          <a:bodyPr vert="horz" wrap="square" lIns="180000" tIns="216000" rIns="108000" bIns="108000" rtlCol="0" anchor="b">
            <a:spAutoFit/>
          </a:bodyPr>
          <a:lstStyle>
            <a:lvl1pPr>
              <a:defRPr kumimoji="0" lang="en-DE" sz="3600" b="0" i="0" u="none" strike="noStrike" cap="none" spc="0" normalizeH="0" baseline="0">
                <a:ln>
                  <a:noFill/>
                </a:ln>
                <a:solidFill>
                  <a:sysClr val="window" lastClr="FFFFFF"/>
                </a:solidFill>
                <a:effectLst/>
                <a:uLnTx/>
                <a:uFillTx/>
                <a:latin typeface="Segoe UI Semilight" panose="020B0402040204020203" pitchFamily="34" charset="0"/>
                <a:cs typeface="Segoe UI Semilight" panose="020B0402040204020203" pitchFamily="34" charset="0"/>
              </a:defRPr>
            </a:lvl1pPr>
          </a:lstStyle>
          <a:p>
            <a:pPr marL="0" marR="0" lvl="0" indent="0" fontAlgn="auto">
              <a:lnSpc>
                <a:spcPct val="100000"/>
              </a:lnSpc>
              <a:spcAft>
                <a:spcPts val="0"/>
              </a:spcAft>
              <a:buClrTx/>
              <a:buSzTx/>
              <a:buFontTx/>
              <a:tabLst/>
            </a:pPr>
            <a:r>
              <a:rPr lang="en-US"/>
              <a:t>Click to edit Master title style</a:t>
            </a:r>
            <a:endParaRPr lang="en-DE"/>
          </a:p>
        </p:txBody>
      </p:sp>
      <p:sp>
        <p:nvSpPr>
          <p:cNvPr id="2" name="Untertitel 2">
            <a:extLst>
              <a:ext uri="{FF2B5EF4-FFF2-40B4-BE49-F238E27FC236}">
                <a16:creationId xmlns:a16="http://schemas.microsoft.com/office/drawing/2014/main" id="{7FA7D55D-404A-AEC9-3DE7-E2370638E247}"/>
              </a:ext>
            </a:extLst>
          </p:cNvPr>
          <p:cNvSpPr>
            <a:spLocks noGrp="1"/>
          </p:cNvSpPr>
          <p:nvPr>
            <p:ph type="subTitle" idx="1" hasCustomPrompt="1"/>
          </p:nvPr>
        </p:nvSpPr>
        <p:spPr>
          <a:xfrm>
            <a:off x="0" y="2383657"/>
            <a:ext cx="9144000" cy="651662"/>
          </a:xfrm>
          <a:solidFill>
            <a:srgbClr val="E5F4FB"/>
          </a:solidFill>
          <a:ln>
            <a:noFill/>
          </a:ln>
        </p:spPr>
        <p:txBody>
          <a:bodyPr vert="horz" wrap="square" lIns="180000" tIns="72000" rIns="108000" bIns="360000" rtlCol="0" anchor="t">
            <a:spAutoFit/>
          </a:bodyPr>
          <a:lstStyle>
            <a:lvl1pPr marL="0" indent="0">
              <a:buNone/>
              <a:defRPr kumimoji="0" lang="de-DE" sz="1400" b="0" i="0" u="none" strike="noStrike" cap="none" spc="0" normalizeH="0" baseline="0">
                <a:ln>
                  <a:noFill/>
                </a:ln>
                <a:solidFill>
                  <a:sysClr val="window" lastClr="FFFFFF"/>
                </a:solidFill>
                <a:effectLst/>
                <a:uLnTx/>
                <a:uFillTx/>
                <a:latin typeface="Segoe UI Semilight" panose="020B0402040204020203" pitchFamily="34" charset="0"/>
                <a:ea typeface="+mj-ea"/>
                <a:cs typeface="Segoe UI Semilight" panose="020B0402040204020203" pitchFamily="34" charset="0"/>
              </a:defRPr>
            </a:lvl1pPr>
          </a:lstStyle>
          <a:p>
            <a:pPr marL="228600" marR="0" lvl="0" indent="-228600" fontAlgn="auto">
              <a:lnSpc>
                <a:spcPct val="100000"/>
              </a:lnSpc>
              <a:spcBef>
                <a:spcPct val="0"/>
              </a:spcBef>
              <a:spcAft>
                <a:spcPts val="0"/>
              </a:spcAft>
              <a:buClrTx/>
              <a:buSzTx/>
              <a:tabLst/>
            </a:pPr>
            <a:r>
              <a:rPr lang="de-DE"/>
              <a:t>Master-Untertitelformat bearbeiten</a:t>
            </a:r>
          </a:p>
        </p:txBody>
      </p:sp>
    </p:spTree>
    <p:extLst>
      <p:ext uri="{BB962C8B-B14F-4D97-AF65-F5344CB8AC3E}">
        <p14:creationId xmlns:p14="http://schemas.microsoft.com/office/powerpoint/2010/main" val="147023467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2_Video Thumbnail Title">
    <p:spTree>
      <p:nvGrpSpPr>
        <p:cNvPr id="1" name=""/>
        <p:cNvGrpSpPr/>
        <p:nvPr/>
      </p:nvGrpSpPr>
      <p:grpSpPr>
        <a:xfrm>
          <a:off x="0" y="0"/>
          <a:ext cx="0" cy="0"/>
          <a:chOff x="0" y="0"/>
          <a:chExt cx="0" cy="0"/>
        </a:xfrm>
      </p:grpSpPr>
      <p:pic>
        <p:nvPicPr>
          <p:cNvPr id="4" name="Grafik 3" descr="Ein Bild, das Tisch, Person, sitzend, Frau enthält.&#10;&#10;Automatisch generierte Beschreibung">
            <a:extLst>
              <a:ext uri="{FF2B5EF4-FFF2-40B4-BE49-F238E27FC236}">
                <a16:creationId xmlns:a16="http://schemas.microsoft.com/office/drawing/2014/main" id="{F36479D0-A16F-FDD1-5D68-31CABEFA00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67AC14E6-AB41-F3ED-FCC4-65D75700DF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60199892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1_Video Thumbnail Title">
    <p:spTree>
      <p:nvGrpSpPr>
        <p:cNvPr id="1" name=""/>
        <p:cNvGrpSpPr/>
        <p:nvPr/>
      </p:nvGrpSpPr>
      <p:grpSpPr>
        <a:xfrm>
          <a:off x="0" y="0"/>
          <a:ext cx="0" cy="0"/>
          <a:chOff x="0" y="0"/>
          <a:chExt cx="0" cy="0"/>
        </a:xfrm>
      </p:grpSpPr>
      <p:pic>
        <p:nvPicPr>
          <p:cNvPr id="5" name="Grafik 7" descr="Ein Bild, das Gebäude, drinnen, Person, Laptop enthält.&#10;&#10;Automatisch generierte Beschreibung">
            <a:extLst>
              <a:ext uri="{FF2B5EF4-FFF2-40B4-BE49-F238E27FC236}">
                <a16:creationId xmlns:a16="http://schemas.microsoft.com/office/drawing/2014/main" id="{54D6B7EB-814C-D2F7-C42C-C129B052B4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01441348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3_Video Thumbnail Title">
    <p:spTree>
      <p:nvGrpSpPr>
        <p:cNvPr id="1" name=""/>
        <p:cNvGrpSpPr/>
        <p:nvPr/>
      </p:nvGrpSpPr>
      <p:grpSpPr>
        <a:xfrm>
          <a:off x="0" y="0"/>
          <a:ext cx="0" cy="0"/>
          <a:chOff x="0" y="0"/>
          <a:chExt cx="0" cy="0"/>
        </a:xfrm>
      </p:grpSpPr>
      <p:pic>
        <p:nvPicPr>
          <p:cNvPr id="4" name="Picture 12" descr="A group of people sitting at a table&#10;&#10;Description automatically generated">
            <a:extLst>
              <a:ext uri="{FF2B5EF4-FFF2-40B4-BE49-F238E27FC236}">
                <a16:creationId xmlns:a16="http://schemas.microsoft.com/office/drawing/2014/main" id="{4FD55EA5-4880-7CF0-FB22-D4A25C07B2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8021542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4_Video Thumbnail Title">
    <p:spTree>
      <p:nvGrpSpPr>
        <p:cNvPr id="1" name=""/>
        <p:cNvGrpSpPr/>
        <p:nvPr/>
      </p:nvGrpSpPr>
      <p:grpSpPr>
        <a:xfrm>
          <a:off x="0" y="0"/>
          <a:ext cx="0" cy="0"/>
          <a:chOff x="0" y="0"/>
          <a:chExt cx="0" cy="0"/>
        </a:xfrm>
      </p:grpSpPr>
      <p:pic>
        <p:nvPicPr>
          <p:cNvPr id="5" name="Grafik 10" descr="Ein Bild, das Tisch, Person, sitzend, drinnen enthält.&#10;&#10;Automatisch generierte Beschreibung">
            <a:extLst>
              <a:ext uri="{FF2B5EF4-FFF2-40B4-BE49-F238E27FC236}">
                <a16:creationId xmlns:a16="http://schemas.microsoft.com/office/drawing/2014/main" id="{7FCFC359-3B0F-F4BB-E887-93A340B82B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no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13075647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5_Video Thumbnail Title">
    <p:spTree>
      <p:nvGrpSpPr>
        <p:cNvPr id="1" name=""/>
        <p:cNvGrpSpPr/>
        <p:nvPr/>
      </p:nvGrpSpPr>
      <p:grpSpPr>
        <a:xfrm>
          <a:off x="0" y="0"/>
          <a:ext cx="0" cy="0"/>
          <a:chOff x="0" y="0"/>
          <a:chExt cx="0" cy="0"/>
        </a:xfrm>
      </p:grpSpPr>
      <p:pic>
        <p:nvPicPr>
          <p:cNvPr id="4" name="Picture Placeholder 6" descr="A picture containing text, person, indoor, table&#10;&#10;Description automatically generated">
            <a:extLst>
              <a:ext uri="{FF2B5EF4-FFF2-40B4-BE49-F238E27FC236}">
                <a16:creationId xmlns:a16="http://schemas.microsoft.com/office/drawing/2014/main" id="{A417C1A9-02F9-D3AA-E582-6B485B181D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1" b="34348"/>
          <a:stretch/>
        </p:blipFill>
        <p:spPr>
          <a:xfrm>
            <a:off x="-46891" y="0"/>
            <a:ext cx="9190892"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no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01553070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6_Video Thumbnail Titl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E2E4F68-D34F-3152-B263-E7D8A20D10B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0822" r="17643"/>
          <a:stretch/>
        </p:blipFill>
        <p:spPr bwMode="auto">
          <a:xfrm>
            <a:off x="0" y="0"/>
            <a:ext cx="9144000" cy="57018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39538808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7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5999" y="180000"/>
            <a:ext cx="5544000"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160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772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384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4" name="Text Placeholder 3">
            <a:extLst>
              <a:ext uri="{FF2B5EF4-FFF2-40B4-BE49-F238E27FC236}">
                <a16:creationId xmlns:a16="http://schemas.microsoft.com/office/drawing/2014/main" id="{4C71F8C7-A6D6-4DCC-A70F-CC3432259151}"/>
              </a:ext>
            </a:extLst>
          </p:cNvPr>
          <p:cNvSpPr>
            <a:spLocks noGrp="1"/>
          </p:cNvSpPr>
          <p:nvPr>
            <p:ph type="body" sz="quarter" idx="17" hasCustomPrompt="1"/>
          </p:nvPr>
        </p:nvSpPr>
        <p:spPr>
          <a:xfrm>
            <a:off x="1080000" y="399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Afternoon</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16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77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38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sp>
        <p:nvSpPr>
          <p:cNvPr id="19" name="Textfeld 19">
            <a:extLst>
              <a:ext uri="{FF2B5EF4-FFF2-40B4-BE49-F238E27FC236}">
                <a16:creationId xmlns:a16="http://schemas.microsoft.com/office/drawing/2014/main" id="{A0AEC01C-915F-4677-842E-D5EF861E8A71}"/>
              </a:ext>
            </a:extLst>
          </p:cNvPr>
          <p:cNvSpPr txBox="1"/>
          <p:nvPr userDrawn="1"/>
        </p:nvSpPr>
        <p:spPr>
          <a:xfrm>
            <a:off x="251520" y="399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6</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73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34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2" name="Gerader Verbinder 24">
            <a:extLst>
              <a:ext uri="{FF2B5EF4-FFF2-40B4-BE49-F238E27FC236}">
                <a16:creationId xmlns:a16="http://schemas.microsoft.com/office/drawing/2014/main" id="{BE38C750-8929-4A2D-A792-DDDFDA58B20D}"/>
              </a:ext>
            </a:extLst>
          </p:cNvPr>
          <p:cNvCxnSpPr/>
          <p:nvPr userDrawn="1"/>
        </p:nvCxnSpPr>
        <p:spPr>
          <a:xfrm>
            <a:off x="251520" y="396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936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54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548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124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93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936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51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 name="Textfeld 19">
            <a:extLst>
              <a:ext uri="{FF2B5EF4-FFF2-40B4-BE49-F238E27FC236}">
                <a16:creationId xmlns:a16="http://schemas.microsoft.com/office/drawing/2014/main" id="{B6D44FB6-324E-1BA9-6A7E-61EDF31D3741}"/>
              </a:ext>
            </a:extLst>
          </p:cNvPr>
          <p:cNvSpPr txBox="1"/>
          <p:nvPr userDrawn="1"/>
        </p:nvSpPr>
        <p:spPr>
          <a:xfrm>
            <a:off x="251520" y="460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7</a:t>
            </a:r>
          </a:p>
        </p:txBody>
      </p:sp>
      <p:sp>
        <p:nvSpPr>
          <p:cNvPr id="4" name="Text Placeholder 3">
            <a:extLst>
              <a:ext uri="{FF2B5EF4-FFF2-40B4-BE49-F238E27FC236}">
                <a16:creationId xmlns:a16="http://schemas.microsoft.com/office/drawing/2014/main" id="{12F3DE4A-8240-53A8-615A-BE5DFE3201A0}"/>
              </a:ext>
            </a:extLst>
          </p:cNvPr>
          <p:cNvSpPr>
            <a:spLocks noGrp="1"/>
          </p:cNvSpPr>
          <p:nvPr>
            <p:ph type="body" sz="quarter" idx="24" hasCustomPrompt="1"/>
          </p:nvPr>
        </p:nvSpPr>
        <p:spPr>
          <a:xfrm>
            <a:off x="1061760" y="460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Afternoon</a:t>
            </a:r>
          </a:p>
          <a:p>
            <a:pPr lvl="1"/>
            <a:endParaRPr lang="en-DE"/>
          </a:p>
        </p:txBody>
      </p:sp>
      <p:cxnSp>
        <p:nvCxnSpPr>
          <p:cNvPr id="6" name="Gerader Verbinder 24">
            <a:extLst>
              <a:ext uri="{FF2B5EF4-FFF2-40B4-BE49-F238E27FC236}">
                <a16:creationId xmlns:a16="http://schemas.microsoft.com/office/drawing/2014/main" id="{029F4E7D-5BB1-0EB7-830D-C39E51A5455B}"/>
              </a:ext>
            </a:extLst>
          </p:cNvPr>
          <p:cNvCxnSpPr/>
          <p:nvPr userDrawn="1"/>
        </p:nvCxnSpPr>
        <p:spPr>
          <a:xfrm>
            <a:off x="291454" y="457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76740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7_Video Thumbnail Title">
    <p:spTree>
      <p:nvGrpSpPr>
        <p:cNvPr id="1" name=""/>
        <p:cNvGrpSpPr/>
        <p:nvPr/>
      </p:nvGrpSpPr>
      <p:grpSpPr>
        <a:xfrm>
          <a:off x="0" y="0"/>
          <a:ext cx="0" cy="0"/>
          <a:chOff x="0" y="0"/>
          <a:chExt cx="0" cy="0"/>
        </a:xfrm>
      </p:grpSpPr>
      <p:pic>
        <p:nvPicPr>
          <p:cNvPr id="4" name="Grafik 4" descr="Ein Bild, das Person, drinnen, Frau, Laptop enthält.&#10;&#10;Automatisch generierte Beschreibung">
            <a:extLst>
              <a:ext uri="{FF2B5EF4-FFF2-40B4-BE49-F238E27FC236}">
                <a16:creationId xmlns:a16="http://schemas.microsoft.com/office/drawing/2014/main" id="{BB26F789-EBB6-64E8-215A-80A7FAF78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432" r="5432"/>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01509472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16_Video Thumbnail Titl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18BD7EE-00A2-20E3-4851-A9FE36E5977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8583"/>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69116398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8_Video Thumbnail Titl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0525952-81E9-D606-494A-07D445C56B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20333372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17_Video Thumbnail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85736942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Wh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pic>
        <p:nvPicPr>
          <p:cNvPr id="1026" name="Picture 2">
            <a:extLst>
              <a:ext uri="{FF2B5EF4-FFF2-40B4-BE49-F238E27FC236}">
                <a16:creationId xmlns:a16="http://schemas.microsoft.com/office/drawing/2014/main" id="{43FEB388-E206-26E2-1513-EE2A8887500F}"/>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4182" r="6310"/>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38156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9_Video Thumbnail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789333-BE61-41E5-B48E-9C491659EA95}"/>
              </a:ext>
            </a:extLst>
          </p:cNvPr>
          <p:cNvPicPr>
            <a:picLocks noChangeAspect="1"/>
          </p:cNvPicPr>
          <p:nvPr userDrawn="1"/>
        </p:nvPicPr>
        <p:blipFill rotWithShape="1">
          <a:blip r:embed="rId2"/>
          <a:srcRect l="8813" t="1450" r="2066" b="1"/>
          <a:stretch/>
        </p:blipFill>
        <p:spPr>
          <a:xfrm>
            <a:off x="-2" y="-1"/>
            <a:ext cx="9144002" cy="5714999"/>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34426078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10_Video Thumbnail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C32814-3019-CE08-409B-5E636AABCD37}"/>
              </a:ext>
            </a:extLst>
          </p:cNvPr>
          <p:cNvPicPr>
            <a:picLocks noChangeAspect="1"/>
          </p:cNvPicPr>
          <p:nvPr userDrawn="1"/>
        </p:nvPicPr>
        <p:blipFill rotWithShape="1">
          <a:blip r:embed="rId2"/>
          <a:srcRect b="5528"/>
          <a:stretch/>
        </p:blipFill>
        <p:spPr>
          <a:xfrm>
            <a:off x="-2" y="-1"/>
            <a:ext cx="9144002"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82311252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11_Video Thumbnail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6C716F-927A-3638-1586-C14E2E6239DD}"/>
              </a:ext>
            </a:extLst>
          </p:cNvPr>
          <p:cNvPicPr>
            <a:picLocks noChangeAspect="1"/>
          </p:cNvPicPr>
          <p:nvPr userDrawn="1"/>
        </p:nvPicPr>
        <p:blipFill rotWithShape="1">
          <a:blip r:embed="rId2"/>
          <a:srcRect b="3557"/>
          <a:stretch/>
        </p:blipFill>
        <p:spPr>
          <a:xfrm>
            <a:off x="-2" y="0"/>
            <a:ext cx="9144002"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28745497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12_Video Thumbnail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3036D0-5974-4ABA-ADBD-70DB9919B9DD}"/>
              </a:ext>
            </a:extLst>
          </p:cNvPr>
          <p:cNvPicPr>
            <a:picLocks noChangeAspect="1"/>
          </p:cNvPicPr>
          <p:nvPr userDrawn="1"/>
        </p:nvPicPr>
        <p:blipFill rotWithShape="1">
          <a:blip r:embed="rId2"/>
          <a:srcRect l="32820" t="19910" r="6917" b="23426"/>
          <a:stretch/>
        </p:blipFill>
        <p:spPr>
          <a:xfrm>
            <a:off x="-2" y="-1"/>
            <a:ext cx="9144002"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1191317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13_Video Thumbnail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648A87-FA67-2262-96D9-B813BF95A775}"/>
              </a:ext>
            </a:extLst>
          </p:cNvPr>
          <p:cNvPicPr>
            <a:picLocks noChangeAspect="1"/>
          </p:cNvPicPr>
          <p:nvPr userDrawn="1"/>
        </p:nvPicPr>
        <p:blipFill rotWithShape="1">
          <a:blip r:embed="rId2"/>
          <a:srcRect t="16448"/>
          <a:stretch/>
        </p:blipFill>
        <p:spPr>
          <a:xfrm>
            <a:off x="1" y="0"/>
            <a:ext cx="9143999"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48931415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Agenda 7 Topics with graph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5999" y="180000"/>
            <a:ext cx="8724176"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160000"/>
            <a:ext cx="3420000" cy="540000"/>
          </a:xfrm>
        </p:spPr>
        <p:txBody>
          <a:bodyPr vert="horz" lIns="0" tIns="0" rIns="0" bIns="0" rtlCol="0" anchor="ctr">
            <a:noAutofit/>
          </a:bodyPr>
          <a:lstStyle>
            <a:lvl1pPr marL="0" indent="0">
              <a:lnSpc>
                <a:spcPct val="100000"/>
              </a:lnSpc>
              <a:buNone/>
              <a:defRPr lang="en-DE" sz="2000" dirty="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772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384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Lunch</a:t>
            </a:r>
          </a:p>
          <a:p>
            <a:pPr lvl="1"/>
            <a:endParaRPr lang="en-DE"/>
          </a:p>
        </p:txBody>
      </p:sp>
      <p:sp>
        <p:nvSpPr>
          <p:cNvPr id="14" name="Text Placeholder 3">
            <a:extLst>
              <a:ext uri="{FF2B5EF4-FFF2-40B4-BE49-F238E27FC236}">
                <a16:creationId xmlns:a16="http://schemas.microsoft.com/office/drawing/2014/main" id="{4C71F8C7-A6D6-4DCC-A70F-CC3432259151}"/>
              </a:ext>
            </a:extLst>
          </p:cNvPr>
          <p:cNvSpPr>
            <a:spLocks noGrp="1"/>
          </p:cNvSpPr>
          <p:nvPr>
            <p:ph type="body" sz="quarter" idx="17" hasCustomPrompt="1"/>
          </p:nvPr>
        </p:nvSpPr>
        <p:spPr>
          <a:xfrm>
            <a:off x="1080000" y="3996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Afternoon</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160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772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384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5</a:t>
            </a:r>
          </a:p>
        </p:txBody>
      </p:sp>
      <p:sp>
        <p:nvSpPr>
          <p:cNvPr id="19" name="Textfeld 19">
            <a:extLst>
              <a:ext uri="{FF2B5EF4-FFF2-40B4-BE49-F238E27FC236}">
                <a16:creationId xmlns:a16="http://schemas.microsoft.com/office/drawing/2014/main" id="{A0AEC01C-915F-4677-842E-D5EF861E8A71}"/>
              </a:ext>
            </a:extLst>
          </p:cNvPr>
          <p:cNvSpPr txBox="1"/>
          <p:nvPr userDrawn="1"/>
        </p:nvSpPr>
        <p:spPr>
          <a:xfrm>
            <a:off x="251520" y="3996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6</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360000" y="2736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360000" y="3348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2" name="Gerader Verbinder 24">
            <a:extLst>
              <a:ext uri="{FF2B5EF4-FFF2-40B4-BE49-F238E27FC236}">
                <a16:creationId xmlns:a16="http://schemas.microsoft.com/office/drawing/2014/main" id="{BE38C750-8929-4A2D-A792-DDDFDA58B20D}"/>
              </a:ext>
            </a:extLst>
          </p:cNvPr>
          <p:cNvCxnSpPr/>
          <p:nvPr userDrawn="1"/>
        </p:nvCxnSpPr>
        <p:spPr>
          <a:xfrm>
            <a:off x="360000" y="3960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936000"/>
            <a:ext cx="0" cy="432000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548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548000"/>
            <a:ext cx="3420000" cy="540000"/>
          </a:xfrm>
        </p:spPr>
        <p:txBody>
          <a:bodyPr lIns="0" tIns="0" rIns="0" bIns="0" anchor="ctr">
            <a:noAutofit/>
          </a:bodyPr>
          <a:lstStyle>
            <a:lvl1pPr marL="0" indent="0">
              <a:lnSpc>
                <a:spcPct val="100000"/>
              </a:lnSpc>
              <a:buFont typeface="Arial" panose="020B0604020202020204" pitchFamily="34" charset="0"/>
              <a:buNone/>
              <a:defRPr sz="200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2000">
                <a:solidFill>
                  <a:schemeClr val="tx1">
                    <a:lumMod val="75000"/>
                    <a:lumOff val="2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360000" y="2124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936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936000"/>
            <a:ext cx="3420000" cy="540000"/>
          </a:xfrm>
        </p:spPr>
        <p:txBody>
          <a:bodyPr lIns="0" tIns="0" rIns="0" bIns="0" anchor="ctr">
            <a:noAutofit/>
          </a:bodyPr>
          <a:lstStyle>
            <a:lvl1pPr marL="0" indent="0">
              <a:lnSpc>
                <a:spcPct val="100000"/>
              </a:lnSpc>
              <a:buFont typeface="Arial" panose="020B0604020202020204" pitchFamily="34" charset="0"/>
              <a:buNone/>
              <a:defRPr lang="en-US" sz="2000" kern="1200" dirty="0" smtClean="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360000" y="1512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Textfeld 19">
            <a:extLst>
              <a:ext uri="{FF2B5EF4-FFF2-40B4-BE49-F238E27FC236}">
                <a16:creationId xmlns:a16="http://schemas.microsoft.com/office/drawing/2014/main" id="{B6D44FB6-324E-1BA9-6A7E-61EDF31D3741}"/>
              </a:ext>
            </a:extLst>
          </p:cNvPr>
          <p:cNvSpPr txBox="1"/>
          <p:nvPr userDrawn="1"/>
        </p:nvSpPr>
        <p:spPr>
          <a:xfrm>
            <a:off x="251520" y="4608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7</a:t>
            </a:r>
          </a:p>
        </p:txBody>
      </p:sp>
      <p:sp>
        <p:nvSpPr>
          <p:cNvPr id="4" name="Text Placeholder 3">
            <a:extLst>
              <a:ext uri="{FF2B5EF4-FFF2-40B4-BE49-F238E27FC236}">
                <a16:creationId xmlns:a16="http://schemas.microsoft.com/office/drawing/2014/main" id="{12F3DE4A-8240-53A8-615A-BE5DFE3201A0}"/>
              </a:ext>
            </a:extLst>
          </p:cNvPr>
          <p:cNvSpPr>
            <a:spLocks noGrp="1"/>
          </p:cNvSpPr>
          <p:nvPr>
            <p:ph type="body" sz="quarter" idx="24" hasCustomPrompt="1"/>
          </p:nvPr>
        </p:nvSpPr>
        <p:spPr>
          <a:xfrm>
            <a:off x="1061760" y="4608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Afternoon</a:t>
            </a:r>
          </a:p>
          <a:p>
            <a:pPr lvl="1"/>
            <a:endParaRPr lang="en-DE"/>
          </a:p>
        </p:txBody>
      </p:sp>
      <p:cxnSp>
        <p:nvCxnSpPr>
          <p:cNvPr id="6" name="Gerader Verbinder 24">
            <a:extLst>
              <a:ext uri="{FF2B5EF4-FFF2-40B4-BE49-F238E27FC236}">
                <a16:creationId xmlns:a16="http://schemas.microsoft.com/office/drawing/2014/main" id="{029F4E7D-5BB1-0EB7-830D-C39E51A5455B}"/>
              </a:ext>
            </a:extLst>
          </p:cNvPr>
          <p:cNvCxnSpPr/>
          <p:nvPr userDrawn="1"/>
        </p:nvCxnSpPr>
        <p:spPr>
          <a:xfrm>
            <a:off x="360000" y="4572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47" name="Text Placeholder 3">
            <a:extLst>
              <a:ext uri="{FF2B5EF4-FFF2-40B4-BE49-F238E27FC236}">
                <a16:creationId xmlns:a16="http://schemas.microsoft.com/office/drawing/2014/main" id="{77A814F2-2774-8BB4-DC0D-E4FD9AA6521E}"/>
              </a:ext>
            </a:extLst>
          </p:cNvPr>
          <p:cNvSpPr>
            <a:spLocks noGrp="1"/>
          </p:cNvSpPr>
          <p:nvPr>
            <p:ph type="body" sz="quarter" idx="25" hasCustomPrompt="1"/>
          </p:nvPr>
        </p:nvSpPr>
        <p:spPr>
          <a:xfrm>
            <a:off x="5507999" y="2160000"/>
            <a:ext cx="3420000" cy="540000"/>
          </a:xfrm>
        </p:spPr>
        <p:txBody>
          <a:bodyPr vert="horz" lIns="0" tIns="0" rIns="0" bIns="0" rtlCol="0" anchor="ctr">
            <a:noAutofit/>
          </a:bodyPr>
          <a:lstStyle>
            <a:lvl1pPr marL="0" indent="0">
              <a:lnSpc>
                <a:spcPct val="100000"/>
              </a:lnSpc>
              <a:buNone/>
              <a:defRPr lang="en-DE" sz="2000" dirty="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48" name="Text Placeholder 3">
            <a:extLst>
              <a:ext uri="{FF2B5EF4-FFF2-40B4-BE49-F238E27FC236}">
                <a16:creationId xmlns:a16="http://schemas.microsoft.com/office/drawing/2014/main" id="{ED0A9AFA-D611-1BAC-4920-60B51E96D219}"/>
              </a:ext>
            </a:extLst>
          </p:cNvPr>
          <p:cNvSpPr>
            <a:spLocks noGrp="1"/>
          </p:cNvSpPr>
          <p:nvPr>
            <p:ph type="body" sz="quarter" idx="26" hasCustomPrompt="1"/>
          </p:nvPr>
        </p:nvSpPr>
        <p:spPr>
          <a:xfrm>
            <a:off x="5507999" y="2772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Morning</a:t>
            </a:r>
          </a:p>
          <a:p>
            <a:pPr lvl="1"/>
            <a:endParaRPr lang="en-DE"/>
          </a:p>
        </p:txBody>
      </p:sp>
      <p:sp>
        <p:nvSpPr>
          <p:cNvPr id="49" name="Text Placeholder 3">
            <a:extLst>
              <a:ext uri="{FF2B5EF4-FFF2-40B4-BE49-F238E27FC236}">
                <a16:creationId xmlns:a16="http://schemas.microsoft.com/office/drawing/2014/main" id="{2FADC43A-A139-5654-4209-8912F14698A5}"/>
              </a:ext>
            </a:extLst>
          </p:cNvPr>
          <p:cNvSpPr>
            <a:spLocks noGrp="1"/>
          </p:cNvSpPr>
          <p:nvPr>
            <p:ph type="body" sz="quarter" idx="27" hasCustomPrompt="1"/>
          </p:nvPr>
        </p:nvSpPr>
        <p:spPr>
          <a:xfrm>
            <a:off x="5507999" y="3384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Lunch</a:t>
            </a:r>
          </a:p>
          <a:p>
            <a:pPr lvl="1"/>
            <a:endParaRPr lang="en-DE"/>
          </a:p>
        </p:txBody>
      </p:sp>
      <p:sp>
        <p:nvSpPr>
          <p:cNvPr id="50" name="Text Placeholder 3">
            <a:extLst>
              <a:ext uri="{FF2B5EF4-FFF2-40B4-BE49-F238E27FC236}">
                <a16:creationId xmlns:a16="http://schemas.microsoft.com/office/drawing/2014/main" id="{E893B098-6992-5C22-A1DF-838855531C5B}"/>
              </a:ext>
            </a:extLst>
          </p:cNvPr>
          <p:cNvSpPr>
            <a:spLocks noGrp="1"/>
          </p:cNvSpPr>
          <p:nvPr>
            <p:ph type="body" sz="quarter" idx="28" hasCustomPrompt="1"/>
          </p:nvPr>
        </p:nvSpPr>
        <p:spPr>
          <a:xfrm>
            <a:off x="5507999" y="3996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Afternoon</a:t>
            </a:r>
          </a:p>
          <a:p>
            <a:pPr lvl="1"/>
            <a:endParaRPr lang="en-DE"/>
          </a:p>
        </p:txBody>
      </p:sp>
      <p:sp>
        <p:nvSpPr>
          <p:cNvPr id="51" name="Textfeld 16">
            <a:extLst>
              <a:ext uri="{FF2B5EF4-FFF2-40B4-BE49-F238E27FC236}">
                <a16:creationId xmlns:a16="http://schemas.microsoft.com/office/drawing/2014/main" id="{8864FD23-69B4-8B0E-F5A0-73297E96C8AA}"/>
              </a:ext>
            </a:extLst>
          </p:cNvPr>
          <p:cNvSpPr txBox="1"/>
          <p:nvPr userDrawn="1"/>
        </p:nvSpPr>
        <p:spPr>
          <a:xfrm>
            <a:off x="4679519" y="2160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10</a:t>
            </a:r>
          </a:p>
        </p:txBody>
      </p:sp>
      <p:sp>
        <p:nvSpPr>
          <p:cNvPr id="52" name="Textfeld 17">
            <a:extLst>
              <a:ext uri="{FF2B5EF4-FFF2-40B4-BE49-F238E27FC236}">
                <a16:creationId xmlns:a16="http://schemas.microsoft.com/office/drawing/2014/main" id="{69CE6C41-72FD-D469-0DE3-A529399D2AC8}"/>
              </a:ext>
            </a:extLst>
          </p:cNvPr>
          <p:cNvSpPr txBox="1"/>
          <p:nvPr userDrawn="1"/>
        </p:nvSpPr>
        <p:spPr>
          <a:xfrm>
            <a:off x="4679519" y="2772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11</a:t>
            </a:r>
          </a:p>
        </p:txBody>
      </p:sp>
      <p:sp>
        <p:nvSpPr>
          <p:cNvPr id="53" name="Textfeld 18">
            <a:extLst>
              <a:ext uri="{FF2B5EF4-FFF2-40B4-BE49-F238E27FC236}">
                <a16:creationId xmlns:a16="http://schemas.microsoft.com/office/drawing/2014/main" id="{47495A7A-1230-D6E6-4036-F8EE58F8D491}"/>
              </a:ext>
            </a:extLst>
          </p:cNvPr>
          <p:cNvSpPr txBox="1"/>
          <p:nvPr userDrawn="1"/>
        </p:nvSpPr>
        <p:spPr>
          <a:xfrm>
            <a:off x="4679519" y="3384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12</a:t>
            </a:r>
          </a:p>
        </p:txBody>
      </p:sp>
      <p:sp>
        <p:nvSpPr>
          <p:cNvPr id="54" name="Textfeld 19">
            <a:extLst>
              <a:ext uri="{FF2B5EF4-FFF2-40B4-BE49-F238E27FC236}">
                <a16:creationId xmlns:a16="http://schemas.microsoft.com/office/drawing/2014/main" id="{FB8AAB74-365E-70E5-A7D6-796D93AB19FB}"/>
              </a:ext>
            </a:extLst>
          </p:cNvPr>
          <p:cNvSpPr txBox="1"/>
          <p:nvPr userDrawn="1"/>
        </p:nvSpPr>
        <p:spPr>
          <a:xfrm>
            <a:off x="4679519" y="3996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13</a:t>
            </a:r>
          </a:p>
        </p:txBody>
      </p:sp>
      <p:cxnSp>
        <p:nvCxnSpPr>
          <p:cNvPr id="55" name="Gerader Verbinder 22">
            <a:extLst>
              <a:ext uri="{FF2B5EF4-FFF2-40B4-BE49-F238E27FC236}">
                <a16:creationId xmlns:a16="http://schemas.microsoft.com/office/drawing/2014/main" id="{C994F3F0-FF19-B99C-4F0C-D4AD50D345E0}"/>
              </a:ext>
            </a:extLst>
          </p:cNvPr>
          <p:cNvCxnSpPr/>
          <p:nvPr userDrawn="1"/>
        </p:nvCxnSpPr>
        <p:spPr>
          <a:xfrm>
            <a:off x="4788000" y="2736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56" name="Gerader Verbinder 23">
            <a:extLst>
              <a:ext uri="{FF2B5EF4-FFF2-40B4-BE49-F238E27FC236}">
                <a16:creationId xmlns:a16="http://schemas.microsoft.com/office/drawing/2014/main" id="{F6D1743B-7F1D-6C9C-176A-3D0FC2A718C4}"/>
              </a:ext>
            </a:extLst>
          </p:cNvPr>
          <p:cNvCxnSpPr/>
          <p:nvPr userDrawn="1"/>
        </p:nvCxnSpPr>
        <p:spPr>
          <a:xfrm>
            <a:off x="4788000" y="3348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57" name="Gerader Verbinder 24">
            <a:extLst>
              <a:ext uri="{FF2B5EF4-FFF2-40B4-BE49-F238E27FC236}">
                <a16:creationId xmlns:a16="http://schemas.microsoft.com/office/drawing/2014/main" id="{69EBE7E9-3DD3-847E-A54C-A9931750E44F}"/>
              </a:ext>
            </a:extLst>
          </p:cNvPr>
          <p:cNvCxnSpPr/>
          <p:nvPr userDrawn="1"/>
        </p:nvCxnSpPr>
        <p:spPr>
          <a:xfrm>
            <a:off x="4788000" y="3960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58" name="Gerader Verbinder 28">
            <a:extLst>
              <a:ext uri="{FF2B5EF4-FFF2-40B4-BE49-F238E27FC236}">
                <a16:creationId xmlns:a16="http://schemas.microsoft.com/office/drawing/2014/main" id="{7CA58E4F-6123-DE76-07AB-79B7A0006FEA}"/>
              </a:ext>
            </a:extLst>
          </p:cNvPr>
          <p:cNvCxnSpPr>
            <a:cxnSpLocks/>
          </p:cNvCxnSpPr>
          <p:nvPr userDrawn="1"/>
        </p:nvCxnSpPr>
        <p:spPr>
          <a:xfrm>
            <a:off x="5399999" y="936000"/>
            <a:ext cx="0" cy="432000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59" name="Textfeld 31">
            <a:extLst>
              <a:ext uri="{FF2B5EF4-FFF2-40B4-BE49-F238E27FC236}">
                <a16:creationId xmlns:a16="http://schemas.microsoft.com/office/drawing/2014/main" id="{23149012-053A-0AF4-745F-35E7DB5B4F18}"/>
              </a:ext>
            </a:extLst>
          </p:cNvPr>
          <p:cNvSpPr txBox="1"/>
          <p:nvPr userDrawn="1"/>
        </p:nvSpPr>
        <p:spPr>
          <a:xfrm>
            <a:off x="4679519" y="1548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9</a:t>
            </a:r>
          </a:p>
        </p:txBody>
      </p:sp>
      <p:sp>
        <p:nvSpPr>
          <p:cNvPr id="60" name="Text Placeholder 3">
            <a:extLst>
              <a:ext uri="{FF2B5EF4-FFF2-40B4-BE49-F238E27FC236}">
                <a16:creationId xmlns:a16="http://schemas.microsoft.com/office/drawing/2014/main" id="{F420D288-E8A5-0CFF-6229-4D3FD24CA8FF}"/>
              </a:ext>
            </a:extLst>
          </p:cNvPr>
          <p:cNvSpPr>
            <a:spLocks noGrp="1"/>
          </p:cNvSpPr>
          <p:nvPr>
            <p:ph type="body" sz="quarter" idx="29" hasCustomPrompt="1"/>
          </p:nvPr>
        </p:nvSpPr>
        <p:spPr>
          <a:xfrm>
            <a:off x="5507999" y="1548000"/>
            <a:ext cx="3420000" cy="540000"/>
          </a:xfrm>
        </p:spPr>
        <p:txBody>
          <a:bodyPr lIns="0" tIns="0" rIns="0" bIns="0" anchor="ctr">
            <a:noAutofit/>
          </a:bodyPr>
          <a:lstStyle>
            <a:lvl1pPr marL="0" indent="0">
              <a:lnSpc>
                <a:spcPct val="100000"/>
              </a:lnSpc>
              <a:buFont typeface="Arial" panose="020B0604020202020204" pitchFamily="34" charset="0"/>
              <a:buNone/>
              <a:defRPr sz="200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2000">
                <a:solidFill>
                  <a:schemeClr val="tx1">
                    <a:lumMod val="75000"/>
                    <a:lumOff val="25000"/>
                  </a:schemeClr>
                </a:solidFill>
              </a:defRPr>
            </a:lvl2pPr>
          </a:lstStyle>
          <a:p>
            <a:pPr lvl="0"/>
            <a:r>
              <a:rPr lang="en-US"/>
              <a:t>Topic in Agenda Morning</a:t>
            </a:r>
          </a:p>
          <a:p>
            <a:pPr lvl="1"/>
            <a:endParaRPr lang="en-DE"/>
          </a:p>
        </p:txBody>
      </p:sp>
      <p:cxnSp>
        <p:nvCxnSpPr>
          <p:cNvPr id="61" name="Gerader Verbinder 34">
            <a:extLst>
              <a:ext uri="{FF2B5EF4-FFF2-40B4-BE49-F238E27FC236}">
                <a16:creationId xmlns:a16="http://schemas.microsoft.com/office/drawing/2014/main" id="{B5251F1A-E3E6-D44F-136D-D59FD96F63D5}"/>
              </a:ext>
            </a:extLst>
          </p:cNvPr>
          <p:cNvCxnSpPr/>
          <p:nvPr userDrawn="1"/>
        </p:nvCxnSpPr>
        <p:spPr>
          <a:xfrm>
            <a:off x="4788000" y="2124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62" name="Textfeld 31">
            <a:extLst>
              <a:ext uri="{FF2B5EF4-FFF2-40B4-BE49-F238E27FC236}">
                <a16:creationId xmlns:a16="http://schemas.microsoft.com/office/drawing/2014/main" id="{159DA6AD-31FC-EF78-DAF8-F0ABC12A5336}"/>
              </a:ext>
            </a:extLst>
          </p:cNvPr>
          <p:cNvSpPr txBox="1"/>
          <p:nvPr userDrawn="1"/>
        </p:nvSpPr>
        <p:spPr>
          <a:xfrm>
            <a:off x="4679999" y="936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8</a:t>
            </a:r>
          </a:p>
        </p:txBody>
      </p:sp>
      <p:sp>
        <p:nvSpPr>
          <p:cNvPr id="63" name="Text Placeholder 3">
            <a:extLst>
              <a:ext uri="{FF2B5EF4-FFF2-40B4-BE49-F238E27FC236}">
                <a16:creationId xmlns:a16="http://schemas.microsoft.com/office/drawing/2014/main" id="{15FFDCCD-619A-5DB3-1770-D46DB0F8C532}"/>
              </a:ext>
            </a:extLst>
          </p:cNvPr>
          <p:cNvSpPr>
            <a:spLocks noGrp="1"/>
          </p:cNvSpPr>
          <p:nvPr>
            <p:ph type="body" sz="quarter" idx="30" hasCustomPrompt="1"/>
          </p:nvPr>
        </p:nvSpPr>
        <p:spPr>
          <a:xfrm>
            <a:off x="5507999" y="936000"/>
            <a:ext cx="3420000" cy="540000"/>
          </a:xfrm>
        </p:spPr>
        <p:txBody>
          <a:bodyPr lIns="0" tIns="0" rIns="0" bIns="0" anchor="ctr">
            <a:noAutofit/>
          </a:bodyPr>
          <a:lstStyle>
            <a:lvl1pPr marL="0" indent="0">
              <a:lnSpc>
                <a:spcPct val="100000"/>
              </a:lnSpc>
              <a:buFont typeface="Arial" panose="020B0604020202020204" pitchFamily="34" charset="0"/>
              <a:buNone/>
              <a:defRPr lang="en-US" sz="2000" kern="1200" dirty="0" smtClean="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Morning</a:t>
            </a:r>
          </a:p>
          <a:p>
            <a:pPr lvl="1"/>
            <a:endParaRPr lang="en-US"/>
          </a:p>
        </p:txBody>
      </p:sp>
      <p:cxnSp>
        <p:nvCxnSpPr>
          <p:cNvPr id="64" name="Gerader Verbinder 34">
            <a:extLst>
              <a:ext uri="{FF2B5EF4-FFF2-40B4-BE49-F238E27FC236}">
                <a16:creationId xmlns:a16="http://schemas.microsoft.com/office/drawing/2014/main" id="{3FE419F0-569A-C0FF-197F-354C4B75F829}"/>
              </a:ext>
            </a:extLst>
          </p:cNvPr>
          <p:cNvCxnSpPr/>
          <p:nvPr userDrawn="1"/>
        </p:nvCxnSpPr>
        <p:spPr>
          <a:xfrm>
            <a:off x="4788000" y="1512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65" name="Textfeld 19">
            <a:extLst>
              <a:ext uri="{FF2B5EF4-FFF2-40B4-BE49-F238E27FC236}">
                <a16:creationId xmlns:a16="http://schemas.microsoft.com/office/drawing/2014/main" id="{49258835-BEAC-A161-26E4-F6DF6062EEFF}"/>
              </a:ext>
            </a:extLst>
          </p:cNvPr>
          <p:cNvSpPr txBox="1"/>
          <p:nvPr userDrawn="1"/>
        </p:nvSpPr>
        <p:spPr>
          <a:xfrm>
            <a:off x="4679519" y="4608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14</a:t>
            </a:r>
          </a:p>
        </p:txBody>
      </p:sp>
      <p:sp>
        <p:nvSpPr>
          <p:cNvPr id="66" name="Text Placeholder 3">
            <a:extLst>
              <a:ext uri="{FF2B5EF4-FFF2-40B4-BE49-F238E27FC236}">
                <a16:creationId xmlns:a16="http://schemas.microsoft.com/office/drawing/2014/main" id="{ECB57499-BC03-65D7-42AF-04EBCA3A5338}"/>
              </a:ext>
            </a:extLst>
          </p:cNvPr>
          <p:cNvSpPr>
            <a:spLocks noGrp="1"/>
          </p:cNvSpPr>
          <p:nvPr>
            <p:ph type="body" sz="quarter" idx="31" hasCustomPrompt="1"/>
          </p:nvPr>
        </p:nvSpPr>
        <p:spPr>
          <a:xfrm>
            <a:off x="5489759" y="4608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Afternoon</a:t>
            </a:r>
          </a:p>
          <a:p>
            <a:pPr lvl="1"/>
            <a:endParaRPr lang="en-DE"/>
          </a:p>
        </p:txBody>
      </p:sp>
      <p:cxnSp>
        <p:nvCxnSpPr>
          <p:cNvPr id="67" name="Gerader Verbinder 24">
            <a:extLst>
              <a:ext uri="{FF2B5EF4-FFF2-40B4-BE49-F238E27FC236}">
                <a16:creationId xmlns:a16="http://schemas.microsoft.com/office/drawing/2014/main" id="{687B797F-BDFB-B0C9-1A6C-7839252E815D}"/>
              </a:ext>
            </a:extLst>
          </p:cNvPr>
          <p:cNvCxnSpPr/>
          <p:nvPr userDrawn="1"/>
        </p:nvCxnSpPr>
        <p:spPr>
          <a:xfrm>
            <a:off x="4788000" y="4572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103750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14_Video Thumbnail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2F33D7-1FF5-EDB8-DC6F-C1B25D278276}"/>
              </a:ext>
            </a:extLst>
          </p:cNvPr>
          <p:cNvPicPr>
            <a:picLocks noChangeAspect="1"/>
          </p:cNvPicPr>
          <p:nvPr userDrawn="1"/>
        </p:nvPicPr>
        <p:blipFill rotWithShape="1">
          <a:blip r:embed="rId2"/>
          <a:srcRect b="6168"/>
          <a:stretch/>
        </p:blipFill>
        <p:spPr>
          <a:xfrm>
            <a:off x="0" y="-1"/>
            <a:ext cx="9144000"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14338868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15_Video Thumbnail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0D24AC-C55D-539C-AD06-66305A21335E}"/>
              </a:ext>
            </a:extLst>
          </p:cNvPr>
          <p:cNvPicPr>
            <a:picLocks noChangeAspect="1"/>
          </p:cNvPicPr>
          <p:nvPr userDrawn="1"/>
        </p:nvPicPr>
        <p:blipFill rotWithShape="1">
          <a:blip r:embed="rId2"/>
          <a:srcRect l="11456" t="31993" r="31705"/>
          <a:stretch/>
        </p:blipFill>
        <p:spPr>
          <a:xfrm>
            <a:off x="2" y="1172309"/>
            <a:ext cx="9143998" cy="4542482"/>
          </a:xfrm>
          <a:prstGeom prst="rect">
            <a:avLst/>
          </a:prstGeom>
        </p:spPr>
      </p:pic>
      <p:pic>
        <p:nvPicPr>
          <p:cNvPr id="7" name="Picture 6">
            <a:extLst>
              <a:ext uri="{FF2B5EF4-FFF2-40B4-BE49-F238E27FC236}">
                <a16:creationId xmlns:a16="http://schemas.microsoft.com/office/drawing/2014/main" id="{C9417566-505B-AD84-D898-855E7775696A}"/>
              </a:ext>
            </a:extLst>
          </p:cNvPr>
          <p:cNvPicPr>
            <a:picLocks noChangeAspect="1"/>
          </p:cNvPicPr>
          <p:nvPr userDrawn="1"/>
        </p:nvPicPr>
        <p:blipFill rotWithShape="1">
          <a:blip r:embed="rId2"/>
          <a:srcRect l="11457" t="31993" r="26500"/>
          <a:stretch/>
        </p:blipFill>
        <p:spPr>
          <a:xfrm>
            <a:off x="0" y="209"/>
            <a:ext cx="9143998" cy="4161483"/>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10202120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HR Layout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262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72000" y="1093304"/>
            <a:ext cx="2628000" cy="5159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262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CE321336-024A-4BEB-B961-91C5B6FECE02}"/>
              </a:ext>
            </a:extLst>
          </p:cNvPr>
          <p:cNvSpPr>
            <a:spLocks noGrp="1"/>
          </p:cNvSpPr>
          <p:nvPr>
            <p:ph type="pic" sz="quarter" idx="12"/>
          </p:nvPr>
        </p:nvSpPr>
        <p:spPr>
          <a:xfrm>
            <a:off x="3103563" y="0"/>
            <a:ext cx="6040437" cy="5715000"/>
          </a:xfrm>
        </p:spPr>
        <p:txBody>
          <a:bodyPr/>
          <a:lstStyle/>
          <a:p>
            <a:endParaRPr lang="en-DE"/>
          </a:p>
        </p:txBody>
      </p:sp>
    </p:spTree>
    <p:extLst>
      <p:ext uri="{BB962C8B-B14F-4D97-AF65-F5344CB8AC3E}">
        <p14:creationId xmlns:p14="http://schemas.microsoft.com/office/powerpoint/2010/main" val="318611658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HR Layout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Pro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76E9D292-E618-4963-9E86-5C5925561AE9}"/>
              </a:ext>
            </a:extLst>
          </p:cNvPr>
          <p:cNvSpPr>
            <a:spLocks noGrp="1"/>
          </p:cNvSpPr>
          <p:nvPr>
            <p:ph type="pic" sz="quarter" idx="12"/>
          </p:nvPr>
        </p:nvSpPr>
        <p:spPr>
          <a:xfrm>
            <a:off x="4448175" y="0"/>
            <a:ext cx="4695825" cy="5715000"/>
          </a:xfrm>
        </p:spPr>
        <p:txBody>
          <a:bodyPr/>
          <a:lstStyle/>
          <a:p>
            <a:endParaRPr lang="en-DE"/>
          </a:p>
        </p:txBody>
      </p:sp>
    </p:spTree>
    <p:extLst>
      <p:ext uri="{BB962C8B-B14F-4D97-AF65-F5344CB8AC3E}">
        <p14:creationId xmlns:p14="http://schemas.microsoft.com/office/powerpoint/2010/main" val="142262002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HR Layout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550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6840252" y="1093304"/>
            <a:ext cx="1943604" cy="7375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550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6F6FE6CE-F5C8-4A0A-A73B-37B5D0E6FBCB}"/>
              </a:ext>
            </a:extLst>
          </p:cNvPr>
          <p:cNvSpPr>
            <a:spLocks noGrp="1"/>
          </p:cNvSpPr>
          <p:nvPr>
            <p:ph type="pic" sz="quarter" idx="12"/>
          </p:nvPr>
        </p:nvSpPr>
        <p:spPr>
          <a:xfrm>
            <a:off x="5880100" y="0"/>
            <a:ext cx="3263900" cy="5715000"/>
          </a:xfrm>
        </p:spPr>
        <p:txBody>
          <a:bodyPr/>
          <a:lstStyle/>
          <a:p>
            <a:endParaRPr lang="en-DE"/>
          </a:p>
        </p:txBody>
      </p:sp>
    </p:spTree>
    <p:extLst>
      <p:ext uri="{BB962C8B-B14F-4D97-AF65-F5344CB8AC3E}">
        <p14:creationId xmlns:p14="http://schemas.microsoft.com/office/powerpoint/2010/main" val="348984419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HR Text with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86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206662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HR Compare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628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HR Picture and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3C222C1-22A4-4C07-99C8-1B32D149DA0A}"/>
              </a:ext>
            </a:extLst>
          </p:cNvPr>
          <p:cNvSpPr>
            <a:spLocks noGrp="1"/>
          </p:cNvSpPr>
          <p:nvPr>
            <p:ph type="pic" sz="quarter" idx="11"/>
          </p:nvPr>
        </p:nvSpPr>
        <p:spPr>
          <a:xfrm>
            <a:off x="0" y="0"/>
            <a:ext cx="9144000" cy="2857500"/>
          </a:xfrm>
        </p:spPr>
        <p:txBody>
          <a:body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
        <p:nvSpPr>
          <p:cNvPr id="9" name="Inhaltsplatzhalter 2">
            <a:extLst>
              <a:ext uri="{FF2B5EF4-FFF2-40B4-BE49-F238E27FC236}">
                <a16:creationId xmlns:a16="http://schemas.microsoft.com/office/drawing/2014/main" id="{CCC41D51-2506-46B6-9A35-72CE0505A088}"/>
              </a:ext>
            </a:extLst>
          </p:cNvPr>
          <p:cNvSpPr>
            <a:spLocks noGrp="1"/>
          </p:cNvSpPr>
          <p:nvPr>
            <p:ph idx="10"/>
          </p:nvPr>
        </p:nvSpPr>
        <p:spPr>
          <a:xfrm>
            <a:off x="252000" y="3060000"/>
            <a:ext cx="86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lang="de-DE" sz="1400" kern="1200" dirty="0" smtClean="0">
                <a:solidFill>
                  <a:srgbClr val="00A500"/>
                </a:solidFill>
                <a:latin typeface="Segoe UI Light" panose="020B0502040204020203" pitchFamily="34" charset="0"/>
                <a:ea typeface="+mn-ea"/>
                <a:cs typeface="Segoe UI Light"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a:t>
            </a:r>
          </a:p>
          <a:p>
            <a:pPr lvl="2"/>
            <a:r>
              <a:rPr lang="de-DE"/>
              <a:t>Master</a:t>
            </a:r>
          </a:p>
          <a:p>
            <a:pPr lvl="3"/>
            <a:r>
              <a:rPr lang="de-DE"/>
              <a:t>Master</a:t>
            </a:r>
          </a:p>
          <a:p>
            <a:pPr lvl="4"/>
            <a:r>
              <a:rPr lang="de-DE"/>
              <a:t>Master</a:t>
            </a:r>
          </a:p>
          <a:p>
            <a:pPr lvl="1"/>
            <a:endParaRPr lang="de-DE"/>
          </a:p>
          <a:p>
            <a:pPr lvl="2"/>
            <a:endParaRPr lang="de-DE"/>
          </a:p>
          <a:p>
            <a:pPr lvl="3"/>
            <a:endParaRPr lang="de-DE"/>
          </a:p>
        </p:txBody>
      </p:sp>
    </p:spTree>
    <p:extLst>
      <p:ext uri="{BB962C8B-B14F-4D97-AF65-F5344CB8AC3E}">
        <p14:creationId xmlns:p14="http://schemas.microsoft.com/office/powerpoint/2010/main" val="190738053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Screenshot with green Messa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4535996" y="3433637"/>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35996" y="4081636"/>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79692742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661256"/>
            <a:ext cx="4068000" cy="4522744"/>
          </a:xfrm>
        </p:spPr>
        <p:txBody>
          <a:bodyPr lIns="0" tIns="36000" rIns="0" bIns="3600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cxnSp>
        <p:nvCxnSpPr>
          <p:cNvPr id="6" name="Straight Connector 6">
            <a:extLst>
              <a:ext uri="{FF2B5EF4-FFF2-40B4-BE49-F238E27FC236}">
                <a16:creationId xmlns:a16="http://schemas.microsoft.com/office/drawing/2014/main" id="{70AC0B99-4E12-4BC4-B8D7-844F72520AD7}"/>
              </a:ext>
            </a:extLst>
          </p:cNvPr>
          <p:cNvCxnSpPr>
            <a:cxnSpLocks/>
          </p:cNvCxnSpPr>
          <p:nvPr userDrawn="1"/>
        </p:nvCxnSpPr>
        <p:spPr>
          <a:xfrm>
            <a:off x="252000" y="2916000"/>
            <a:ext cx="0" cy="360000"/>
          </a:xfrm>
          <a:prstGeom prst="line">
            <a:avLst/>
          </a:prstGeom>
          <a:ln>
            <a:solidFill>
              <a:srgbClr val="00A500"/>
            </a:solidFill>
          </a:ln>
        </p:spPr>
        <p:style>
          <a:lnRef idx="3">
            <a:schemeClr val="dk1"/>
          </a:lnRef>
          <a:fillRef idx="0">
            <a:schemeClr val="dk1"/>
          </a:fillRef>
          <a:effectRef idx="2">
            <a:schemeClr val="dk1"/>
          </a:effectRef>
          <a:fontRef idx="minor">
            <a:schemeClr val="tx1"/>
          </a:fontRef>
        </p:style>
      </p:cxnSp>
      <p:sp>
        <p:nvSpPr>
          <p:cNvPr id="9" name="Titel 8">
            <a:extLst>
              <a:ext uri="{FF2B5EF4-FFF2-40B4-BE49-F238E27FC236}">
                <a16:creationId xmlns:a16="http://schemas.microsoft.com/office/drawing/2014/main" id="{ACBB0134-C3E7-4CD3-BFD8-F9FB46895AD4}"/>
              </a:ext>
            </a:extLst>
          </p:cNvPr>
          <p:cNvSpPr>
            <a:spLocks noGrp="1"/>
          </p:cNvSpPr>
          <p:nvPr>
            <p:ph type="title"/>
          </p:nvPr>
        </p:nvSpPr>
        <p:spPr>
          <a:xfrm>
            <a:off x="359532" y="2750003"/>
            <a:ext cx="3960468" cy="691994"/>
          </a:xfrm>
        </p:spPr>
        <p:txBody>
          <a:bodyPr lIns="0" tIns="0" rIns="0" bIns="0">
            <a:noAutofit/>
          </a:bodyPr>
          <a:lstStyle>
            <a:lvl1pPr>
              <a:lnSpc>
                <a:spcPct val="100000"/>
              </a:lnSpc>
              <a:defRPr sz="1200">
                <a:solidFill>
                  <a:srgbClr val="00A500"/>
                </a:solidFill>
              </a:defRPr>
            </a:lvl1pPr>
          </a:lstStyle>
          <a:p>
            <a:r>
              <a:rPr lang="de-DE"/>
              <a:t>Mastertitelformat bearbeiten</a:t>
            </a:r>
          </a:p>
        </p:txBody>
      </p:sp>
    </p:spTree>
    <p:extLst>
      <p:ext uri="{BB962C8B-B14F-4D97-AF65-F5344CB8AC3E}">
        <p14:creationId xmlns:p14="http://schemas.microsoft.com/office/powerpoint/2010/main" val="60538923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Graphic 2 columns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262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72000" y="1093304"/>
            <a:ext cx="2628000" cy="5159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262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1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1629C9A3-6F2F-419E-AB88-3C28A7A17214}"/>
              </a:ext>
            </a:extLst>
          </p:cNvPr>
          <p:cNvSpPr>
            <a:spLocks noGrp="1"/>
          </p:cNvSpPr>
          <p:nvPr>
            <p:ph type="pic" sz="quarter" idx="12"/>
          </p:nvPr>
        </p:nvSpPr>
        <p:spPr>
          <a:xfrm>
            <a:off x="3128400" y="0"/>
            <a:ext cx="6015600" cy="5715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207676199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Graphic 2 columns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1699943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4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288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3696739"/>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ubdriv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969201"/>
            <a:ext cx="4032000" cy="1069899"/>
          </a:xfrm>
          <a:prstGeom prst="rect">
            <a:avLst/>
          </a:prstGeom>
          <a:noFill/>
          <a:ln>
            <a:noFill/>
          </a:ln>
        </p:spPr>
        <p:txBody>
          <a:bodyPr wrap="square" lIns="0" tIns="36000" rIns="0" bIns="36000" anchor="b">
            <a:spAutoFit/>
          </a:bodyPr>
          <a:lstStyle>
            <a:lvl1pPr algn="l">
              <a:defRPr sz="3600">
                <a:solidFill>
                  <a:srgbClr val="00A500"/>
                </a:solidFill>
                <a:latin typeface="+mj-lt"/>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553452" y="2088000"/>
            <a:ext cx="3744000" cy="1548000"/>
          </a:xfrm>
        </p:spPr>
        <p:txBody>
          <a:bodyPr lIns="0" tIns="36000" rIns="0" bIns="36000">
            <a:noAutofit/>
          </a:bodyPr>
          <a:lstStyle>
            <a:lvl1pPr marL="0" indent="0">
              <a:lnSpc>
                <a:spcPct val="100000"/>
              </a:lnSpc>
              <a:spcBef>
                <a:spcPts val="300"/>
              </a:spcBef>
              <a:spcAft>
                <a:spcPts val="300"/>
              </a:spcAft>
              <a:buNone/>
              <a:defRPr sz="160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en-US" noProof="0" err="1"/>
              <a:t>Mastertextformat</a:t>
            </a:r>
            <a:r>
              <a:rPr lang="en-US" noProof="0"/>
              <a:t> </a:t>
            </a:r>
            <a:r>
              <a:rPr lang="en-US" noProof="0" err="1"/>
              <a:t>bearbeiten</a:t>
            </a:r>
            <a:endParaRPr lang="en-US" noProof="0"/>
          </a:p>
          <a:p>
            <a:pPr lvl="0"/>
            <a:r>
              <a:rPr lang="en-US" noProof="0"/>
              <a:t>Text</a:t>
            </a:r>
          </a:p>
          <a:p>
            <a:pPr lvl="0"/>
            <a:r>
              <a:rPr lang="en-US" noProof="0"/>
              <a:t>Text</a:t>
            </a:r>
          </a:p>
          <a:p>
            <a:pPr lvl="0"/>
            <a:r>
              <a:rPr lang="en-US" noProof="0"/>
              <a:t>Text</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pic>
        <p:nvPicPr>
          <p:cNvPr id="9" name="Grafik 8" descr="Ein Bild, das Text, ClipArt enthält.&#10;&#10;Automatisch generierte Beschreibung">
            <a:extLst>
              <a:ext uri="{FF2B5EF4-FFF2-40B4-BE49-F238E27FC236}">
                <a16:creationId xmlns:a16="http://schemas.microsoft.com/office/drawing/2014/main" id="{4FE67E8B-EC9C-43E3-80DF-48F96DD4F8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252000"/>
            <a:ext cx="1680888" cy="372597"/>
          </a:xfrm>
          <a:prstGeom prst="rect">
            <a:avLst/>
          </a:prstGeom>
        </p:spPr>
      </p:pic>
      <p:sp>
        <p:nvSpPr>
          <p:cNvPr id="10" name="Rechteck 9">
            <a:extLst>
              <a:ext uri="{FF2B5EF4-FFF2-40B4-BE49-F238E27FC236}">
                <a16:creationId xmlns:a16="http://schemas.microsoft.com/office/drawing/2014/main" id="{BCB0E58D-04AC-4533-A905-C9316BB3052A}"/>
              </a:ext>
            </a:extLst>
          </p:cNvPr>
          <p:cNvSpPr/>
          <p:nvPr userDrawn="1"/>
        </p:nvSpPr>
        <p:spPr>
          <a:xfrm>
            <a:off x="180000" y="5283000"/>
            <a:ext cx="34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pPr algn="l"/>
            <a:r>
              <a:rPr lang="en-US" sz="900" noProof="0">
                <a:solidFill>
                  <a:schemeClr val="tx1">
                    <a:lumMod val="50000"/>
                    <a:lumOff val="50000"/>
                  </a:schemeClr>
                </a:solidFill>
              </a:rPr>
              <a:t>(C) 2021 Hubdrive - All rights reserved -  www.Hubdrive.com </a:t>
            </a:r>
          </a:p>
        </p:txBody>
      </p:sp>
      <p:pic>
        <p:nvPicPr>
          <p:cNvPr id="11" name="Graphic 11" descr="Envelope">
            <a:extLst>
              <a:ext uri="{FF2B5EF4-FFF2-40B4-BE49-F238E27FC236}">
                <a16:creationId xmlns:a16="http://schemas.microsoft.com/office/drawing/2014/main" id="{4EAA33DE-FC84-446A-96AB-75205022FC87}"/>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8000" y="2448000"/>
            <a:ext cx="224937" cy="224937"/>
          </a:xfrm>
          <a:prstGeom prst="rect">
            <a:avLst/>
          </a:prstGeom>
        </p:spPr>
      </p:pic>
      <p:pic>
        <p:nvPicPr>
          <p:cNvPr id="12" name="Graphic 15" descr="Telephone">
            <a:extLst>
              <a:ext uri="{FF2B5EF4-FFF2-40B4-BE49-F238E27FC236}">
                <a16:creationId xmlns:a16="http://schemas.microsoft.com/office/drawing/2014/main" id="{98CF85DA-2059-48D1-9A05-6F3394784979}"/>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2000" y="2736000"/>
            <a:ext cx="263851" cy="263851"/>
          </a:xfrm>
          <a:prstGeom prst="rect">
            <a:avLst/>
          </a:prstGeom>
        </p:spPr>
      </p:pic>
      <p:pic>
        <p:nvPicPr>
          <p:cNvPr id="13" name="Picture 16" descr="A picture containing graphics, drawing&#10;&#10;Description automatically generated">
            <a:extLst>
              <a:ext uri="{FF2B5EF4-FFF2-40B4-BE49-F238E27FC236}">
                <a16:creationId xmlns:a16="http://schemas.microsoft.com/office/drawing/2014/main" id="{18BEB573-4FD5-4668-9F45-720802454E19}"/>
              </a:ext>
            </a:extLst>
          </p:cNvPr>
          <p:cNvPicPr>
            <a:picLocks noChangeAspect="1"/>
          </p:cNvPicPr>
          <p:nvPr userDrawn="1"/>
        </p:nvPicPr>
        <p:blipFill>
          <a:blip r:embed="rId7" cstate="hq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306000" y="3132000"/>
            <a:ext cx="164762" cy="164762"/>
          </a:xfrm>
          <a:prstGeom prst="rect">
            <a:avLst/>
          </a:prstGeom>
        </p:spPr>
      </p:pic>
      <p:pic>
        <p:nvPicPr>
          <p:cNvPr id="14" name="Graphic 7" descr="Employee badge">
            <a:extLst>
              <a:ext uri="{FF2B5EF4-FFF2-40B4-BE49-F238E27FC236}">
                <a16:creationId xmlns:a16="http://schemas.microsoft.com/office/drawing/2014/main" id="{C5046662-BFA9-4E7E-A08B-8CD6CD06EA72}"/>
              </a:ext>
            </a:extLst>
          </p:cNvPr>
          <p:cNvPicPr>
            <a:picLocks noChangeAspect="1"/>
          </p:cNvPicPr>
          <p:nvPr userDrawn="1"/>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8000" y="2124000"/>
            <a:ext cx="224937" cy="224937"/>
          </a:xfrm>
          <a:prstGeom prst="rect">
            <a:avLst/>
          </a:prstGeom>
        </p:spPr>
      </p:pic>
      <p:sp>
        <p:nvSpPr>
          <p:cNvPr id="20" name="Textplatzhalter 19">
            <a:extLst>
              <a:ext uri="{FF2B5EF4-FFF2-40B4-BE49-F238E27FC236}">
                <a16:creationId xmlns:a16="http://schemas.microsoft.com/office/drawing/2014/main" id="{720E4443-D917-41D3-BD96-D04FEC5FC280}"/>
              </a:ext>
            </a:extLst>
          </p:cNvPr>
          <p:cNvSpPr>
            <a:spLocks noGrp="1"/>
          </p:cNvSpPr>
          <p:nvPr>
            <p:ph type="body" sz="quarter" idx="13"/>
          </p:nvPr>
        </p:nvSpPr>
        <p:spPr>
          <a:xfrm>
            <a:off x="252000" y="3935413"/>
            <a:ext cx="3978275" cy="1223962"/>
          </a:xfrm>
        </p:spPr>
        <p:txBody>
          <a:bodyPr lIns="0" tIns="0" rIns="0" bIns="0">
            <a:noAutofit/>
          </a:bodyPr>
          <a:lstStyle>
            <a:lvl1pPr marL="0" indent="0">
              <a:buNone/>
              <a:defRPr sz="1600" i="1">
                <a:solidFill>
                  <a:srgbClr val="00A500"/>
                </a:solidFill>
                <a:latin typeface="+mj-lt"/>
              </a:defRPr>
            </a:lvl1pPr>
            <a:lvl2pPr marL="457200" indent="0">
              <a:buNone/>
              <a:defRPr sz="1800">
                <a:solidFill>
                  <a:srgbClr val="00A500"/>
                </a:solidFill>
                <a:latin typeface="+mj-lt"/>
              </a:defRPr>
            </a:lvl2pPr>
            <a:lvl3pPr marL="914400" indent="0">
              <a:buNone/>
              <a:defRPr sz="1600">
                <a:solidFill>
                  <a:srgbClr val="00A500"/>
                </a:solidFill>
                <a:latin typeface="+mj-lt"/>
              </a:defRPr>
            </a:lvl3pPr>
            <a:lvl4pPr marL="1371600" indent="0">
              <a:buNone/>
              <a:defRPr sz="1400">
                <a:solidFill>
                  <a:srgbClr val="00A500"/>
                </a:solidFill>
                <a:latin typeface="+mj-lt"/>
              </a:defRPr>
            </a:lvl4pPr>
            <a:lvl5pPr marL="1828800" indent="0">
              <a:buNone/>
              <a:defRPr sz="1400">
                <a:solidFill>
                  <a:srgbClr val="00A500"/>
                </a:solidFill>
                <a:latin typeface="+mj-lt"/>
              </a:defRPr>
            </a:lvl5pPr>
          </a:lstStyle>
          <a:p>
            <a:pPr lvl="0"/>
            <a:r>
              <a:rPr lang="de-DE"/>
              <a:t>Mastertextformat bearbeiten</a:t>
            </a:r>
          </a:p>
        </p:txBody>
      </p:sp>
    </p:spTree>
    <p:extLst>
      <p:ext uri="{BB962C8B-B14F-4D97-AF65-F5344CB8AC3E}">
        <p14:creationId xmlns:p14="http://schemas.microsoft.com/office/powerpoint/2010/main" val="394798905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ubdrive complete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224000"/>
            <a:ext cx="4068000" cy="848300"/>
          </a:xfrm>
          <a:prstGeom prst="rect">
            <a:avLst/>
          </a:prstGeom>
          <a:noFill/>
          <a:ln>
            <a:noFill/>
          </a:ln>
        </p:spPr>
        <p:txBody>
          <a:bodyPr wrap="square" lIns="0" tIns="36000" rIns="0" bIns="36000" anchor="b">
            <a:spAutoFit/>
          </a:bodyPr>
          <a:lstStyle>
            <a:lvl1pPr algn="l">
              <a:defRPr sz="2800">
                <a:solidFill>
                  <a:srgbClr val="00A500"/>
                </a:solidFill>
                <a:latin typeface="+mj-lt"/>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2088000"/>
            <a:ext cx="4068000" cy="2412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en-US" noProof="0"/>
              <a:t>Mastertextformat bearbeiten</a:t>
            </a:r>
          </a:p>
          <a:p>
            <a:pPr lvl="1"/>
            <a:r>
              <a:rPr lang="en-US" noProof="0"/>
              <a:t>Master</a:t>
            </a:r>
          </a:p>
          <a:p>
            <a:pPr lvl="2"/>
            <a:r>
              <a:rPr lang="en-US" noProof="0"/>
              <a:t>Master</a:t>
            </a:r>
          </a:p>
          <a:p>
            <a:pPr lvl="3"/>
            <a:r>
              <a:rPr lang="en-US" noProof="0"/>
              <a:t>Master</a:t>
            </a:r>
          </a:p>
          <a:p>
            <a:pPr lvl="4"/>
            <a:r>
              <a:rPr lang="en-US" noProof="0"/>
              <a:t>Master</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pic>
        <p:nvPicPr>
          <p:cNvPr id="9" name="Grafik 8" descr="Ein Bild, das Text, ClipArt enthält.&#10;&#10;Automatisch generierte Beschreibung">
            <a:extLst>
              <a:ext uri="{FF2B5EF4-FFF2-40B4-BE49-F238E27FC236}">
                <a16:creationId xmlns:a16="http://schemas.microsoft.com/office/drawing/2014/main" id="{4FE67E8B-EC9C-43E3-80DF-48F96DD4F8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252000"/>
            <a:ext cx="1680888" cy="372597"/>
          </a:xfrm>
          <a:prstGeom prst="rect">
            <a:avLst/>
          </a:prstGeom>
        </p:spPr>
      </p:pic>
      <p:sp>
        <p:nvSpPr>
          <p:cNvPr id="10" name="Rechteck 9">
            <a:extLst>
              <a:ext uri="{FF2B5EF4-FFF2-40B4-BE49-F238E27FC236}">
                <a16:creationId xmlns:a16="http://schemas.microsoft.com/office/drawing/2014/main" id="{BCB0E58D-04AC-4533-A905-C9316BB3052A}"/>
              </a:ext>
            </a:extLst>
          </p:cNvPr>
          <p:cNvSpPr/>
          <p:nvPr userDrawn="1"/>
        </p:nvSpPr>
        <p:spPr>
          <a:xfrm>
            <a:off x="180000" y="5283000"/>
            <a:ext cx="34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pPr algn="l"/>
            <a:r>
              <a:rPr lang="en-US" sz="900" noProof="0">
                <a:solidFill>
                  <a:schemeClr val="tx1">
                    <a:lumMod val="50000"/>
                    <a:lumOff val="50000"/>
                  </a:schemeClr>
                </a:solidFill>
              </a:rPr>
              <a:t>(C) 2021 Hubdrive - All rights reserved -  www.Hubdrive.com </a:t>
            </a:r>
          </a:p>
        </p:txBody>
      </p:sp>
    </p:spTree>
    <p:extLst>
      <p:ext uri="{BB962C8B-B14F-4D97-AF65-F5344CB8AC3E}">
        <p14:creationId xmlns:p14="http://schemas.microsoft.com/office/powerpoint/2010/main" val="297561093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Graphic 2 columns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550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6840252" y="1093304"/>
            <a:ext cx="1943604" cy="7375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550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562B6CEA-915F-4991-B60C-959B48A97BA0}"/>
              </a:ext>
            </a:extLst>
          </p:cNvPr>
          <p:cNvSpPr>
            <a:spLocks noGrp="1"/>
          </p:cNvSpPr>
          <p:nvPr>
            <p:ph type="pic" sz="quarter" idx="12"/>
          </p:nvPr>
        </p:nvSpPr>
        <p:spPr>
          <a:xfrm>
            <a:off x="6012000" y="0"/>
            <a:ext cx="3132000" cy="5715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227938027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e 2 columns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28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42382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ext with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648000"/>
          </a:xfrm>
        </p:spPr>
        <p:txBody>
          <a:bodyPr lIns="0" tIns="0" rIns="0" bIns="0">
            <a:noAutofit/>
          </a:bodyPr>
          <a:lstStyle>
            <a:lvl1pPr>
              <a:defRPr sz="2800">
                <a:solidFill>
                  <a:srgbClr val="00A500"/>
                </a:solidFill>
                <a:latin typeface="+mj-lt"/>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8640000" cy="4608000"/>
          </a:xfrm>
        </p:spPr>
        <p:txBody>
          <a:bodyPr lIns="0" tIns="72000" rIns="0" bIns="0">
            <a:noAutofit/>
          </a:bodyPr>
          <a:lstStyle>
            <a:lvl1pPr marL="0" indent="0">
              <a:lnSpc>
                <a:spcPct val="100000"/>
              </a:lnSpc>
              <a:spcBef>
                <a:spcPts val="500"/>
              </a:spcBef>
              <a:spcAft>
                <a:spcPts val="200"/>
              </a:spcAft>
              <a:buNone/>
              <a:defRPr sz="20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6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400" kern="1200" dirty="0">
                <a:solidFill>
                  <a:schemeClr val="tx1"/>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lang="de-DE" sz="1200" kern="1200" dirty="0">
                <a:solidFill>
                  <a:schemeClr val="tx1"/>
                </a:solidFill>
                <a:latin typeface="Segoe UI Light" panose="020B0502040204020203" pitchFamily="34" charset="0"/>
                <a:ea typeface="+mn-ea"/>
                <a:cs typeface="Segoe UI Light" panose="020B0502040204020203" pitchFamily="34" charset="0"/>
              </a:defRPr>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648000"/>
            <a:ext cx="8640000" cy="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45114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with Headline and Sub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288000"/>
            <a:ext cx="8712000" cy="648000"/>
          </a:xfrm>
        </p:spPr>
        <p:txBody>
          <a:bodyPr lIns="0" tIns="0" rIns="0" bIns="0">
            <a:noAutofit/>
          </a:bodyPr>
          <a:lstStyle>
            <a:lvl1pPr>
              <a:defRPr sz="2800">
                <a:solidFill>
                  <a:srgbClr val="00A500"/>
                </a:solidFill>
                <a:latin typeface="+mj-lt"/>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1080000"/>
            <a:ext cx="8640000" cy="424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4" name="Text Placeholder 6">
            <a:extLst>
              <a:ext uri="{FF2B5EF4-FFF2-40B4-BE49-F238E27FC236}">
                <a16:creationId xmlns:a16="http://schemas.microsoft.com/office/drawing/2014/main" id="{85B470A8-64EA-0B39-9F70-57D5BE2F1861}"/>
              </a:ext>
            </a:extLst>
          </p:cNvPr>
          <p:cNvSpPr>
            <a:spLocks noGrp="1"/>
          </p:cNvSpPr>
          <p:nvPr>
            <p:ph type="body" sz="quarter" idx="10"/>
          </p:nvPr>
        </p:nvSpPr>
        <p:spPr>
          <a:xfrm>
            <a:off x="252000" y="108000"/>
            <a:ext cx="8640000" cy="360000"/>
          </a:xfrm>
        </p:spPr>
        <p:txBody>
          <a:bodyPr vert="horz" lIns="0" tIns="0" rIns="0" bIns="0" rtlCol="0" anchor="ctr">
            <a:noAutofit/>
          </a:bodyPr>
          <a:lstStyle>
            <a:lvl1pPr marL="0" indent="0">
              <a:buNone/>
              <a:defRPr lang="en-US" sz="1600" smtClean="0">
                <a:solidFill>
                  <a:schemeClr val="bg1">
                    <a:lumMod val="50000"/>
                  </a:schemeClr>
                </a:solidFill>
                <a:latin typeface="Segoe UI Semilight" panose="020B0402040204020203" pitchFamily="34" charset="0"/>
                <a:ea typeface="+mj-ea"/>
                <a:cs typeface="Segoe UI Semilight" panose="020B0402040204020203" pitchFamily="34" charset="0"/>
              </a:defRPr>
            </a:lvl1pPr>
            <a:lvl2pPr>
              <a:defRPr lang="en-US" sz="1800" smtClean="0"/>
            </a:lvl2pPr>
            <a:lvl3pPr>
              <a:defRPr lang="en-US" sz="1800" smtClean="0"/>
            </a:lvl3pPr>
            <a:lvl4pPr>
              <a:defRPr lang="en-US" sz="1800" smtClean="0"/>
            </a:lvl4pPr>
            <a:lvl5pPr>
              <a:defRPr lang="en-DE" sz="1800"/>
            </a:lvl5pPr>
          </a:lstStyle>
          <a:p>
            <a:pPr marL="228600" lvl="0" indent="-228600">
              <a:spcBef>
                <a:spcPct val="0"/>
              </a:spcBef>
            </a:pPr>
            <a:r>
              <a:rPr lang="en-US"/>
              <a:t>Click to edit Master text styles</a:t>
            </a:r>
            <a:endParaRPr lang="en-DE"/>
          </a:p>
        </p:txBody>
      </p:sp>
      <p:sp>
        <p:nvSpPr>
          <p:cNvPr id="6" name="Rectangle 5">
            <a:extLst>
              <a:ext uri="{FF2B5EF4-FFF2-40B4-BE49-F238E27FC236}">
                <a16:creationId xmlns:a16="http://schemas.microsoft.com/office/drawing/2014/main" id="{D4E9D48F-E42C-4206-E81B-05028F8CD8B7}"/>
              </a:ext>
            </a:extLst>
          </p:cNvPr>
          <p:cNvSpPr/>
          <p:nvPr userDrawn="1"/>
        </p:nvSpPr>
        <p:spPr>
          <a:xfrm>
            <a:off x="161925" y="5361341"/>
            <a:ext cx="1404938" cy="27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5" name="Gerader Verbinder 7">
            <a:extLst>
              <a:ext uri="{FF2B5EF4-FFF2-40B4-BE49-F238E27FC236}">
                <a16:creationId xmlns:a16="http://schemas.microsoft.com/office/drawing/2014/main" id="{D86435F3-F384-3878-9975-80236C76163B}"/>
              </a:ext>
            </a:extLst>
          </p:cNvPr>
          <p:cNvCxnSpPr/>
          <p:nvPr userDrawn="1"/>
        </p:nvCxnSpPr>
        <p:spPr>
          <a:xfrm>
            <a:off x="252000" y="864000"/>
            <a:ext cx="8640000" cy="0"/>
          </a:xfrm>
          <a:prstGeom prst="line">
            <a:avLst/>
          </a:prstGeom>
          <a:ln w="12700">
            <a:solidFill>
              <a:srgbClr val="C0C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3571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with Headline and Subheadline gra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712000" cy="648000"/>
          </a:xfrm>
        </p:spPr>
        <p:txBody>
          <a:bodyPr lIns="0" tIns="0" rIns="0" bIns="0">
            <a:noAutofit/>
          </a:bodyPr>
          <a:lstStyle>
            <a:lvl1pPr>
              <a:defRPr sz="2800">
                <a:solidFill>
                  <a:srgbClr val="00A500"/>
                </a:solidFill>
                <a:latin typeface="Segoe UI" panose="020B0502040204020203" pitchFamily="34" charset="0"/>
                <a:cs typeface="Segoe UI" panose="020B0502040204020203" pitchFamily="34" charset="0"/>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1080000"/>
            <a:ext cx="8640000" cy="424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4" name="Text Placeholder 6">
            <a:extLst>
              <a:ext uri="{FF2B5EF4-FFF2-40B4-BE49-F238E27FC236}">
                <a16:creationId xmlns:a16="http://schemas.microsoft.com/office/drawing/2014/main" id="{85B470A8-64EA-0B39-9F70-57D5BE2F1861}"/>
              </a:ext>
            </a:extLst>
          </p:cNvPr>
          <p:cNvSpPr>
            <a:spLocks noGrp="1"/>
          </p:cNvSpPr>
          <p:nvPr>
            <p:ph type="body" sz="quarter" idx="10"/>
          </p:nvPr>
        </p:nvSpPr>
        <p:spPr>
          <a:xfrm>
            <a:off x="252000" y="504000"/>
            <a:ext cx="8640000" cy="360000"/>
          </a:xfrm>
        </p:spPr>
        <p:txBody>
          <a:bodyPr vert="horz" lIns="0" tIns="0" rIns="0" bIns="0" rtlCol="0" anchor="ctr">
            <a:noAutofit/>
          </a:bodyPr>
          <a:lstStyle>
            <a:lvl1pPr marL="0" indent="0">
              <a:buNone/>
              <a:defRPr lang="en-US" sz="1600" smtClean="0">
                <a:solidFill>
                  <a:schemeClr val="bg1">
                    <a:lumMod val="50000"/>
                  </a:schemeClr>
                </a:solidFill>
                <a:latin typeface="Segoe UI Semilight" panose="020B0402040204020203" pitchFamily="34" charset="0"/>
                <a:ea typeface="+mj-ea"/>
                <a:cs typeface="Segoe UI Semilight" panose="020B0402040204020203" pitchFamily="34" charset="0"/>
              </a:defRPr>
            </a:lvl1pPr>
            <a:lvl2pPr>
              <a:defRPr lang="en-US" sz="1800" smtClean="0"/>
            </a:lvl2pPr>
            <a:lvl3pPr>
              <a:defRPr lang="en-US" sz="1800" smtClean="0"/>
            </a:lvl3pPr>
            <a:lvl4pPr>
              <a:defRPr lang="en-US" sz="1800" smtClean="0"/>
            </a:lvl4pPr>
            <a:lvl5pPr>
              <a:defRPr lang="en-DE" sz="1800"/>
            </a:lvl5pPr>
          </a:lstStyle>
          <a:p>
            <a:pPr marL="228600" lvl="0" indent="-228600">
              <a:spcBef>
                <a:spcPct val="0"/>
              </a:spcBef>
            </a:pPr>
            <a:r>
              <a:rPr lang="en-US"/>
              <a:t>Click to edit Master text styles</a:t>
            </a:r>
            <a:endParaRPr lang="en-DE"/>
          </a:p>
        </p:txBody>
      </p:sp>
      <p:sp>
        <p:nvSpPr>
          <p:cNvPr id="6" name="Rectangle 5">
            <a:extLst>
              <a:ext uri="{FF2B5EF4-FFF2-40B4-BE49-F238E27FC236}">
                <a16:creationId xmlns:a16="http://schemas.microsoft.com/office/drawing/2014/main" id="{D4E9D48F-E42C-4206-E81B-05028F8CD8B7}"/>
              </a:ext>
            </a:extLst>
          </p:cNvPr>
          <p:cNvSpPr/>
          <p:nvPr userDrawn="1"/>
        </p:nvSpPr>
        <p:spPr>
          <a:xfrm>
            <a:off x="161925" y="5361341"/>
            <a:ext cx="1404938" cy="27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5" name="Gerader Verbinder 7">
            <a:extLst>
              <a:ext uri="{FF2B5EF4-FFF2-40B4-BE49-F238E27FC236}">
                <a16:creationId xmlns:a16="http://schemas.microsoft.com/office/drawing/2014/main" id="{D86435F3-F384-3878-9975-80236C76163B}"/>
              </a:ext>
            </a:extLst>
          </p:cNvPr>
          <p:cNvCxnSpPr/>
          <p:nvPr userDrawn="1"/>
        </p:nvCxnSpPr>
        <p:spPr>
          <a:xfrm>
            <a:off x="252000" y="864000"/>
            <a:ext cx="8640000" cy="0"/>
          </a:xfrm>
          <a:prstGeom prst="line">
            <a:avLst/>
          </a:prstGeom>
          <a:ln w="12700">
            <a:solidFill>
              <a:srgbClr val="C0C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22810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fographic with Title and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648000"/>
          </a:xfrm>
        </p:spPr>
        <p:txBody>
          <a:bodyPr lIns="0" tIns="0" rIns="0" bIns="0" anchor="ctr">
            <a:noAutofit/>
          </a:bodyPr>
          <a:lstStyle>
            <a:lvl1pPr algn="l">
              <a:defRPr sz="2800">
                <a:solidFill>
                  <a:srgbClr val="00A500"/>
                </a:solidFill>
                <a:latin typeface="+mj-lt"/>
              </a:defRPr>
            </a:lvl1pPr>
          </a:lstStyle>
          <a:p>
            <a:r>
              <a:rPr lang="de-DE"/>
              <a:t>Mastertitelformat bearbeiten</a:t>
            </a:r>
          </a:p>
        </p:txBody>
      </p:sp>
      <p:cxnSp>
        <p:nvCxnSpPr>
          <p:cNvPr id="7" name="Gerader Verbinder 6">
            <a:extLst>
              <a:ext uri="{FF2B5EF4-FFF2-40B4-BE49-F238E27FC236}">
                <a16:creationId xmlns:a16="http://schemas.microsoft.com/office/drawing/2014/main" id="{B37020A9-DD3C-48D7-85D1-5E7DDD5838E4}"/>
              </a:ext>
            </a:extLst>
          </p:cNvPr>
          <p:cNvCxnSpPr/>
          <p:nvPr userDrawn="1"/>
        </p:nvCxnSpPr>
        <p:spPr>
          <a:xfrm>
            <a:off x="252000" y="648000"/>
            <a:ext cx="8640000" cy="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2431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fographic with Title and Logo fl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648000"/>
          </a:xfrm>
        </p:spPr>
        <p:txBody>
          <a:bodyPr lIns="0" tIns="0" rIns="0" bIns="0" anchor="ctr">
            <a:noAutofit/>
          </a:bodyPr>
          <a:lstStyle>
            <a:lvl1pPr algn="l">
              <a:defRPr sz="2800">
                <a:solidFill>
                  <a:srgbClr val="00A500"/>
                </a:solidFill>
                <a:latin typeface="+mj-lt"/>
              </a:defRPr>
            </a:lvl1pPr>
          </a:lstStyle>
          <a:p>
            <a:r>
              <a:rPr lang="de-DE"/>
              <a:t>Mastertitelformat bearbeiten</a:t>
            </a:r>
          </a:p>
        </p:txBody>
      </p:sp>
    </p:spTree>
    <p:extLst>
      <p:ext uri="{BB962C8B-B14F-4D97-AF65-F5344CB8AC3E}">
        <p14:creationId xmlns:p14="http://schemas.microsoft.com/office/powerpoint/2010/main" val="5975532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fographic with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564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40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3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9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9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78041"/>
      </p:ext>
    </p:extLst>
  </p:cSld>
  <p:clrMapOvr>
    <a:masterClrMapping/>
  </p:clrMapOvr>
  <p:extLst>
    <p:ext uri="{DCECCB84-F9BA-43D5-87BE-67443E8EF086}">
      <p15:sldGuideLst xmlns:p15="http://schemas.microsoft.com/office/powerpoint/2012/main">
        <p15:guide id="1" orient="horz" pos="1256" userDrawn="1">
          <p15:clr>
            <a:srgbClr val="FBAE40"/>
          </p15:clr>
        </p15:guide>
        <p15:guide id="2" pos="2880" userDrawn="1">
          <p15:clr>
            <a:srgbClr val="FBAE40"/>
          </p15:clr>
        </p15:guide>
        <p15:guide id="3" orient="horz" pos="102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nfographic">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448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Video Thumbnail Title and Sub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4211960" y="1428995"/>
            <a:ext cx="4716044" cy="1104506"/>
          </a:xfrm>
          <a:prstGeom prst="rect">
            <a:avLst/>
          </a:prstGeom>
          <a:solidFill>
            <a:srgbClr val="00A500"/>
          </a:solidFill>
          <a:ln>
            <a:noFill/>
          </a:ln>
        </p:spPr>
        <p:txBody>
          <a:bodyPr wrap="square" lIns="108000" tIns="180000" rIns="108000" bIns="36000" anchor="b">
            <a:spAutoFit/>
          </a:bodyPr>
          <a:lstStyle>
            <a:lvl1pPr algn="l">
              <a:defRPr sz="32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211960" y="2533500"/>
            <a:ext cx="4716044" cy="685518"/>
          </a:xfrm>
          <a:prstGeom prst="rect">
            <a:avLst/>
          </a:prstGeom>
          <a:solidFill>
            <a:srgbClr val="00A500"/>
          </a:solidFill>
          <a:ln>
            <a:noFill/>
          </a:ln>
        </p:spPr>
        <p:txBody>
          <a:bodyPr wrap="square" lIns="108000" tIns="108000" rIns="108000" bIns="324000">
            <a:spAutoFit/>
          </a:bodyPr>
          <a:lstStyle>
            <a:lvl1pPr marL="0" indent="0" algn="l">
              <a:buNone/>
              <a:defRPr sz="1800" b="0">
                <a:solidFill>
                  <a:schemeClr val="bg1"/>
                </a:solidFill>
                <a:latin typeface="Segoe UI "/>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5FBEA487-AD2A-4915-94E8-D1C8EE7180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00963367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Video Thumbnail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498106"/>
            <a:ext cx="9144001" cy="1258733"/>
          </a:xfrm>
          <a:prstGeom prst="rect">
            <a:avLst/>
          </a:prstGeom>
          <a:solidFill>
            <a:srgbClr val="00A500"/>
          </a:solidFill>
          <a:ln>
            <a:noFill/>
          </a:ln>
        </p:spPr>
        <p:txBody>
          <a:bodyPr wrap="square" lIns="180000" tIns="216000" rIns="108000" bIns="360000" anchor="b">
            <a:spAutoFit/>
          </a:bodyPr>
          <a:lstStyle>
            <a:lvl1pPr algn="l">
              <a:lnSpc>
                <a:spcPct val="100000"/>
              </a:lnSpc>
              <a:defRPr sz="44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958161"/>
          </a:xfrm>
          <a:prstGeom prst="rect">
            <a:avLst/>
          </a:prstGeom>
          <a:noFill/>
          <a:ln>
            <a:noFill/>
          </a:ln>
        </p:spPr>
        <p:txBody>
          <a:bodyPr wrap="square" lIns="180000" tIns="72000" rIns="108000" bIns="108000" anchor="ctr">
            <a:no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5FBEA487-AD2A-4915-94E8-D1C8EE7180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53453689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2_Video Thumbnail Title">
    <p:spTree>
      <p:nvGrpSpPr>
        <p:cNvPr id="1" name=""/>
        <p:cNvGrpSpPr/>
        <p:nvPr/>
      </p:nvGrpSpPr>
      <p:grpSpPr>
        <a:xfrm>
          <a:off x="0" y="0"/>
          <a:ext cx="0" cy="0"/>
          <a:chOff x="0" y="0"/>
          <a:chExt cx="0" cy="0"/>
        </a:xfrm>
      </p:grpSpPr>
      <p:pic>
        <p:nvPicPr>
          <p:cNvPr id="4" name="Grafik 3" descr="Ein Bild, das Tisch, Person, sitzend, Frau enthält.&#10;&#10;Automatisch generierte Beschreibung">
            <a:extLst>
              <a:ext uri="{FF2B5EF4-FFF2-40B4-BE49-F238E27FC236}">
                <a16:creationId xmlns:a16="http://schemas.microsoft.com/office/drawing/2014/main" id="{F36479D0-A16F-FDD1-5D68-31CABEFA00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67AC14E6-AB41-F3ED-FCC4-65D75700DF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4886548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Video Thumbnail Title">
    <p:spTree>
      <p:nvGrpSpPr>
        <p:cNvPr id="1" name=""/>
        <p:cNvGrpSpPr/>
        <p:nvPr/>
      </p:nvGrpSpPr>
      <p:grpSpPr>
        <a:xfrm>
          <a:off x="0" y="0"/>
          <a:ext cx="0" cy="0"/>
          <a:chOff x="0" y="0"/>
          <a:chExt cx="0" cy="0"/>
        </a:xfrm>
      </p:grpSpPr>
      <p:pic>
        <p:nvPicPr>
          <p:cNvPr id="5" name="Grafik 7" descr="Ein Bild, das Gebäude, drinnen, Person, Laptop enthält.&#10;&#10;Automatisch generierte Beschreibung">
            <a:extLst>
              <a:ext uri="{FF2B5EF4-FFF2-40B4-BE49-F238E27FC236}">
                <a16:creationId xmlns:a16="http://schemas.microsoft.com/office/drawing/2014/main" id="{54D6B7EB-814C-D2F7-C42C-C129B052B4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81174381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3_Video Thumbnail Title">
    <p:spTree>
      <p:nvGrpSpPr>
        <p:cNvPr id="1" name=""/>
        <p:cNvGrpSpPr/>
        <p:nvPr/>
      </p:nvGrpSpPr>
      <p:grpSpPr>
        <a:xfrm>
          <a:off x="0" y="0"/>
          <a:ext cx="0" cy="0"/>
          <a:chOff x="0" y="0"/>
          <a:chExt cx="0" cy="0"/>
        </a:xfrm>
      </p:grpSpPr>
      <p:pic>
        <p:nvPicPr>
          <p:cNvPr id="4" name="Picture 12" descr="A group of people sitting at a table&#10;&#10;Description automatically generated">
            <a:extLst>
              <a:ext uri="{FF2B5EF4-FFF2-40B4-BE49-F238E27FC236}">
                <a16:creationId xmlns:a16="http://schemas.microsoft.com/office/drawing/2014/main" id="{4FD55EA5-4880-7CF0-FB22-D4A25C07B2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02293708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4_Video Thumbnail Title">
    <p:spTree>
      <p:nvGrpSpPr>
        <p:cNvPr id="1" name=""/>
        <p:cNvGrpSpPr/>
        <p:nvPr/>
      </p:nvGrpSpPr>
      <p:grpSpPr>
        <a:xfrm>
          <a:off x="0" y="0"/>
          <a:ext cx="0" cy="0"/>
          <a:chOff x="0" y="0"/>
          <a:chExt cx="0" cy="0"/>
        </a:xfrm>
      </p:grpSpPr>
      <p:pic>
        <p:nvPicPr>
          <p:cNvPr id="5" name="Grafik 10" descr="Ein Bild, das Tisch, Person, sitzend, drinnen enthält.&#10;&#10;Automatisch generierte Beschreibung">
            <a:extLst>
              <a:ext uri="{FF2B5EF4-FFF2-40B4-BE49-F238E27FC236}">
                <a16:creationId xmlns:a16="http://schemas.microsoft.com/office/drawing/2014/main" id="{7FCFC359-3B0F-F4BB-E887-93A340B82B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no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87752662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5_Video Thumbnail Title">
    <p:spTree>
      <p:nvGrpSpPr>
        <p:cNvPr id="1" name=""/>
        <p:cNvGrpSpPr/>
        <p:nvPr/>
      </p:nvGrpSpPr>
      <p:grpSpPr>
        <a:xfrm>
          <a:off x="0" y="0"/>
          <a:ext cx="0" cy="0"/>
          <a:chOff x="0" y="0"/>
          <a:chExt cx="0" cy="0"/>
        </a:xfrm>
      </p:grpSpPr>
      <p:pic>
        <p:nvPicPr>
          <p:cNvPr id="4" name="Picture Placeholder 6" descr="A picture containing text, person, indoor, table&#10;&#10;Description automatically generated">
            <a:extLst>
              <a:ext uri="{FF2B5EF4-FFF2-40B4-BE49-F238E27FC236}">
                <a16:creationId xmlns:a16="http://schemas.microsoft.com/office/drawing/2014/main" id="{A417C1A9-02F9-D3AA-E582-6B485B181D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1" b="34348"/>
          <a:stretch/>
        </p:blipFill>
        <p:spPr>
          <a:xfrm>
            <a:off x="-46891" y="0"/>
            <a:ext cx="9190892"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no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70591220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6_Video Thumbnail Titl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E2E4F68-D34F-3152-B263-E7D8A20D10B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0822" r="17643"/>
          <a:stretch/>
        </p:blipFill>
        <p:spPr bwMode="auto">
          <a:xfrm>
            <a:off x="0" y="0"/>
            <a:ext cx="9144000" cy="57018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7496603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7_Video Thumbnail Title">
    <p:spTree>
      <p:nvGrpSpPr>
        <p:cNvPr id="1" name=""/>
        <p:cNvGrpSpPr/>
        <p:nvPr/>
      </p:nvGrpSpPr>
      <p:grpSpPr>
        <a:xfrm>
          <a:off x="0" y="0"/>
          <a:ext cx="0" cy="0"/>
          <a:chOff x="0" y="0"/>
          <a:chExt cx="0" cy="0"/>
        </a:xfrm>
      </p:grpSpPr>
      <p:pic>
        <p:nvPicPr>
          <p:cNvPr id="4" name="Grafik 4" descr="Ein Bild, das Person, drinnen, Frau, Laptop enthält.&#10;&#10;Automatisch generierte Beschreibung">
            <a:extLst>
              <a:ext uri="{FF2B5EF4-FFF2-40B4-BE49-F238E27FC236}">
                <a16:creationId xmlns:a16="http://schemas.microsoft.com/office/drawing/2014/main" id="{BB26F789-EBB6-64E8-215A-80A7FAF78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432" r="5432"/>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74178035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7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0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4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7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1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4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38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1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1080000" y="46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1080000" y="48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6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3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0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7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52000" y="45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3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0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7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45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82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0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2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75438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6_Video Thumbnail Titl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18BD7EE-00A2-20E3-4851-A9FE36E5977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8583"/>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05775761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8_Video Thumbnail Titl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0525952-81E9-D606-494A-07D445C56B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27863313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7_Video Thumbnail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75612475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Wh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pic>
        <p:nvPicPr>
          <p:cNvPr id="1026" name="Picture 2">
            <a:extLst>
              <a:ext uri="{FF2B5EF4-FFF2-40B4-BE49-F238E27FC236}">
                <a16:creationId xmlns:a16="http://schemas.microsoft.com/office/drawing/2014/main" id="{43FEB388-E206-26E2-1513-EE2A8887500F}"/>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4182" r="6310"/>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42933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9_Video Thumbnail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789333-BE61-41E5-B48E-9C491659EA95}"/>
              </a:ext>
            </a:extLst>
          </p:cNvPr>
          <p:cNvPicPr>
            <a:picLocks noChangeAspect="1"/>
          </p:cNvPicPr>
          <p:nvPr userDrawn="1"/>
        </p:nvPicPr>
        <p:blipFill rotWithShape="1">
          <a:blip r:embed="rId2"/>
          <a:srcRect l="8813" t="1450" r="2066" b="1"/>
          <a:stretch/>
        </p:blipFill>
        <p:spPr>
          <a:xfrm>
            <a:off x="-2" y="-1"/>
            <a:ext cx="9144002" cy="5714999"/>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63016438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0_Video Thumbnail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C32814-3019-CE08-409B-5E636AABCD37}"/>
              </a:ext>
            </a:extLst>
          </p:cNvPr>
          <p:cNvPicPr>
            <a:picLocks noChangeAspect="1"/>
          </p:cNvPicPr>
          <p:nvPr userDrawn="1"/>
        </p:nvPicPr>
        <p:blipFill rotWithShape="1">
          <a:blip r:embed="rId2"/>
          <a:srcRect b="5528"/>
          <a:stretch/>
        </p:blipFill>
        <p:spPr>
          <a:xfrm>
            <a:off x="-2" y="-1"/>
            <a:ext cx="9144002"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50321250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11_Video Thumbnail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6C716F-927A-3638-1586-C14E2E6239DD}"/>
              </a:ext>
            </a:extLst>
          </p:cNvPr>
          <p:cNvPicPr>
            <a:picLocks noChangeAspect="1"/>
          </p:cNvPicPr>
          <p:nvPr userDrawn="1"/>
        </p:nvPicPr>
        <p:blipFill rotWithShape="1">
          <a:blip r:embed="rId2"/>
          <a:srcRect b="3557"/>
          <a:stretch/>
        </p:blipFill>
        <p:spPr>
          <a:xfrm>
            <a:off x="-2" y="0"/>
            <a:ext cx="9144002"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08464055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2_Video Thumbnail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3036D0-5974-4ABA-ADBD-70DB9919B9DD}"/>
              </a:ext>
            </a:extLst>
          </p:cNvPr>
          <p:cNvPicPr>
            <a:picLocks noChangeAspect="1"/>
          </p:cNvPicPr>
          <p:nvPr userDrawn="1"/>
        </p:nvPicPr>
        <p:blipFill rotWithShape="1">
          <a:blip r:embed="rId2"/>
          <a:srcRect l="32820" t="19910" r="6917" b="23426"/>
          <a:stretch/>
        </p:blipFill>
        <p:spPr>
          <a:xfrm>
            <a:off x="-2" y="-1"/>
            <a:ext cx="9144002"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02014937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13_Video Thumbnail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648A87-FA67-2262-96D9-B813BF95A775}"/>
              </a:ext>
            </a:extLst>
          </p:cNvPr>
          <p:cNvPicPr>
            <a:picLocks noChangeAspect="1"/>
          </p:cNvPicPr>
          <p:nvPr userDrawn="1"/>
        </p:nvPicPr>
        <p:blipFill rotWithShape="1">
          <a:blip r:embed="rId2"/>
          <a:srcRect t="16448"/>
          <a:stretch/>
        </p:blipFill>
        <p:spPr>
          <a:xfrm>
            <a:off x="1" y="0"/>
            <a:ext cx="9143999"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98688594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14_Video Thumbnail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2F33D7-1FF5-EDB8-DC6F-C1B25D278276}"/>
              </a:ext>
            </a:extLst>
          </p:cNvPr>
          <p:cNvPicPr>
            <a:picLocks noChangeAspect="1"/>
          </p:cNvPicPr>
          <p:nvPr userDrawn="1"/>
        </p:nvPicPr>
        <p:blipFill rotWithShape="1">
          <a:blip r:embed="rId2"/>
          <a:srcRect b="6168"/>
          <a:stretch/>
        </p:blipFill>
        <p:spPr>
          <a:xfrm>
            <a:off x="0" y="-1"/>
            <a:ext cx="9144000"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67888402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6 Topics shor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62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34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06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378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1080000" y="450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6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3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0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7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52000" y="45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3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0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7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45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82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90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5565686"/>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5_Video Thumbnail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0D24AC-C55D-539C-AD06-66305A21335E}"/>
              </a:ext>
            </a:extLst>
          </p:cNvPr>
          <p:cNvPicPr>
            <a:picLocks noChangeAspect="1"/>
          </p:cNvPicPr>
          <p:nvPr userDrawn="1"/>
        </p:nvPicPr>
        <p:blipFill rotWithShape="1">
          <a:blip r:embed="rId2"/>
          <a:srcRect l="11456" t="31993" r="31705"/>
          <a:stretch/>
        </p:blipFill>
        <p:spPr>
          <a:xfrm>
            <a:off x="2" y="1172309"/>
            <a:ext cx="9143998" cy="4542482"/>
          </a:xfrm>
          <a:prstGeom prst="rect">
            <a:avLst/>
          </a:prstGeom>
        </p:spPr>
      </p:pic>
      <p:pic>
        <p:nvPicPr>
          <p:cNvPr id="7" name="Picture 6">
            <a:extLst>
              <a:ext uri="{FF2B5EF4-FFF2-40B4-BE49-F238E27FC236}">
                <a16:creationId xmlns:a16="http://schemas.microsoft.com/office/drawing/2014/main" id="{C9417566-505B-AD84-D898-855E7775696A}"/>
              </a:ext>
            </a:extLst>
          </p:cNvPr>
          <p:cNvPicPr>
            <a:picLocks noChangeAspect="1"/>
          </p:cNvPicPr>
          <p:nvPr userDrawn="1"/>
        </p:nvPicPr>
        <p:blipFill rotWithShape="1">
          <a:blip r:embed="rId2"/>
          <a:srcRect l="11457" t="31993" r="26500"/>
          <a:stretch/>
        </p:blipFill>
        <p:spPr>
          <a:xfrm>
            <a:off x="0" y="209"/>
            <a:ext cx="9143998" cy="4161483"/>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3300447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taff Administration">
    <p:spTree>
      <p:nvGrpSpPr>
        <p:cNvPr id="1" name=""/>
        <p:cNvGrpSpPr/>
        <p:nvPr/>
      </p:nvGrpSpPr>
      <p:grpSpPr>
        <a:xfrm>
          <a:off x="0" y="0"/>
          <a:ext cx="0" cy="0"/>
          <a:chOff x="0" y="0"/>
          <a:chExt cx="0" cy="0"/>
        </a:xfrm>
      </p:grpSpPr>
      <p:pic>
        <p:nvPicPr>
          <p:cNvPr id="8" name="Grafik 7" descr="Ein Bild, das Gebäude, drinnen, Person, Laptop enthält.&#10;&#10;Automatisch generierte Beschreibung">
            <a:extLst>
              <a:ext uri="{FF2B5EF4-FFF2-40B4-BE49-F238E27FC236}">
                <a16:creationId xmlns:a16="http://schemas.microsoft.com/office/drawing/2014/main" id="{A83E2FBD-20BC-4563-BADA-40C1EDEDA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12F6C6CD-770D-41EB-99AD-A001BE8141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04656136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CSM Services">
    <p:spTree>
      <p:nvGrpSpPr>
        <p:cNvPr id="1" name=""/>
        <p:cNvGrpSpPr/>
        <p:nvPr/>
      </p:nvGrpSpPr>
      <p:grpSpPr>
        <a:xfrm>
          <a:off x="0" y="0"/>
          <a:ext cx="0" cy="0"/>
          <a:chOff x="0" y="0"/>
          <a:chExt cx="0" cy="0"/>
        </a:xfrm>
      </p:grpSpPr>
      <p:pic>
        <p:nvPicPr>
          <p:cNvPr id="5" name="Grafik 4" descr="Ein Bild, das Person, drinnen, sitzend, Laptop enthält.&#10;&#10;Automatisch generierte Beschreibung">
            <a:extLst>
              <a:ext uri="{FF2B5EF4-FFF2-40B4-BE49-F238E27FC236}">
                <a16:creationId xmlns:a16="http://schemas.microsoft.com/office/drawing/2014/main" id="{C7ADD09B-5685-4CD5-B3A8-6A70455C80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pic>
        <p:nvPicPr>
          <p:cNvPr id="6" name="Grafik 5" descr="Ein Bild, das Zeichnung enthält.&#10;&#10;Automatisch generierte Beschreibung">
            <a:extLst>
              <a:ext uri="{FF2B5EF4-FFF2-40B4-BE49-F238E27FC236}">
                <a16:creationId xmlns:a16="http://schemas.microsoft.com/office/drawing/2014/main" id="{DD29DAB4-CD25-4016-ACEF-522D8B3528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43199183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CSM Services Alternative 1">
    <p:spTree>
      <p:nvGrpSpPr>
        <p:cNvPr id="1" name=""/>
        <p:cNvGrpSpPr/>
        <p:nvPr/>
      </p:nvGrpSpPr>
      <p:grpSpPr>
        <a:xfrm>
          <a:off x="0" y="0"/>
          <a:ext cx="0" cy="0"/>
          <a:chOff x="0" y="0"/>
          <a:chExt cx="0" cy="0"/>
        </a:xfrm>
      </p:grpSpPr>
      <p:pic>
        <p:nvPicPr>
          <p:cNvPr id="5" name="Grafik 4" descr="Ein Bild, das Person, drinnen, Frau, Laptop enthält.&#10;&#10;Automatisch generierte Beschreibung">
            <a:extLst>
              <a:ext uri="{FF2B5EF4-FFF2-40B4-BE49-F238E27FC236}">
                <a16:creationId xmlns:a16="http://schemas.microsoft.com/office/drawing/2014/main" id="{3F8F3D3C-0CB2-4469-9243-96D75F217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Grafik 7" descr="Ein Bild, das Zeichnung enthält.&#10;&#10;Automatisch generierte Beschreibung">
            <a:extLst>
              <a:ext uri="{FF2B5EF4-FFF2-40B4-BE49-F238E27FC236}">
                <a16:creationId xmlns:a16="http://schemas.microsoft.com/office/drawing/2014/main" id="{83FB9224-95C4-49D7-B878-54C9BAED04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45106812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Travel &amp; Expenses ">
    <p:spTree>
      <p:nvGrpSpPr>
        <p:cNvPr id="1" name=""/>
        <p:cNvGrpSpPr/>
        <p:nvPr/>
      </p:nvGrpSpPr>
      <p:grpSpPr>
        <a:xfrm>
          <a:off x="0" y="0"/>
          <a:ext cx="0" cy="0"/>
          <a:chOff x="0" y="0"/>
          <a:chExt cx="0" cy="0"/>
        </a:xfrm>
      </p:grpSpPr>
      <p:pic>
        <p:nvPicPr>
          <p:cNvPr id="6" name="Picture 5" descr="A person sitting in front of a computer&#10;&#10;Description automatically generated">
            <a:extLst>
              <a:ext uri="{FF2B5EF4-FFF2-40B4-BE49-F238E27FC236}">
                <a16:creationId xmlns:a16="http://schemas.microsoft.com/office/drawing/2014/main" id="{62A0AD2D-0732-4733-8022-4790B54E4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86219909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Training Service">
    <p:spTree>
      <p:nvGrpSpPr>
        <p:cNvPr id="1" name=""/>
        <p:cNvGrpSpPr/>
        <p:nvPr/>
      </p:nvGrpSpPr>
      <p:grpSpPr>
        <a:xfrm>
          <a:off x="0" y="0"/>
          <a:ext cx="0" cy="0"/>
          <a:chOff x="0" y="0"/>
          <a:chExt cx="0" cy="0"/>
        </a:xfrm>
      </p:grpSpPr>
      <p:pic>
        <p:nvPicPr>
          <p:cNvPr id="5" name="Picture 12" descr="A group of people sitting at a table&#10;&#10;Description automatically generated">
            <a:extLst>
              <a:ext uri="{FF2B5EF4-FFF2-40B4-BE49-F238E27FC236}">
                <a16:creationId xmlns:a16="http://schemas.microsoft.com/office/drawing/2014/main" id="{AC1A4A94-2260-4C7C-96A1-3EC42A1176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3300250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CSM Services Alternative 2">
    <p:spTree>
      <p:nvGrpSpPr>
        <p:cNvPr id="1" name=""/>
        <p:cNvGrpSpPr/>
        <p:nvPr/>
      </p:nvGrpSpPr>
      <p:grpSpPr>
        <a:xfrm>
          <a:off x="0" y="0"/>
          <a:ext cx="0" cy="0"/>
          <a:chOff x="0" y="0"/>
          <a:chExt cx="0" cy="0"/>
        </a:xfrm>
      </p:grpSpPr>
      <p:pic>
        <p:nvPicPr>
          <p:cNvPr id="9" name="Grafik 8" descr="Ein Bild, das Laptop, Tisch, sitzend, Computer enthält.&#10;&#10;Automatisch generierte Beschreibung">
            <a:extLst>
              <a:ext uri="{FF2B5EF4-FFF2-40B4-BE49-F238E27FC236}">
                <a16:creationId xmlns:a16="http://schemas.microsoft.com/office/drawing/2014/main" id="{88D2D8BF-2D8A-4057-80D5-51D3DA5E73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5FBEA487-AD2A-4915-94E8-D1C8EE7180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12252036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Hubdrive Power Extensions">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A8BB86F-5017-4F5E-92B3-AE2B5A69FD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1294"/>
            <a:ext cx="9144000" cy="5692411"/>
          </a:xfrm>
          <a:prstGeom prst="rect">
            <a:avLst/>
          </a:prstGeom>
        </p:spPr>
      </p:pic>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30287432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eader Graphics, Content 2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F178E9E-1507-48F8-8E56-4FE738CDD23C}"/>
              </a:ext>
            </a:extLst>
          </p:cNvPr>
          <p:cNvSpPr>
            <a:spLocks noGrp="1"/>
          </p:cNvSpPr>
          <p:nvPr>
            <p:ph type="pic" sz="quarter" idx="16"/>
          </p:nvPr>
        </p:nvSpPr>
        <p:spPr>
          <a:xfrm>
            <a:off x="0" y="0"/>
            <a:ext cx="9144000" cy="1785938"/>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376611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5125884" y="2340000"/>
            <a:ext cx="376611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3766116"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5125883" y="1980000"/>
            <a:ext cx="3770711"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527336945"/>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eader Graphics, Content 3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07922923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7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95B1CD70-99CE-4129-A102-A1A8162FEF6B}"/>
              </a:ext>
            </a:extLst>
          </p:cNvPr>
          <p:cNvSpPr txBox="1"/>
          <p:nvPr userDrawn="1"/>
        </p:nvSpPr>
        <p:spPr>
          <a:xfrm>
            <a:off x="224386" y="168371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24386" y="2230891"/>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24386" y="2737839"/>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24386" y="3266304"/>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24386" y="381256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21077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2745011"/>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279245"/>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3813479"/>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136543"/>
            <a:ext cx="0" cy="3745402"/>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24386" y="1143065"/>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77565"/>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21242"/>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7654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5">
            <a:extLst>
              <a:ext uri="{FF2B5EF4-FFF2-40B4-BE49-F238E27FC236}">
                <a16:creationId xmlns:a16="http://schemas.microsoft.com/office/drawing/2014/main" id="{A4C0AB93-201B-456E-ACD5-6CE75311F333}"/>
              </a:ext>
            </a:extLst>
          </p:cNvPr>
          <p:cNvCxnSpPr/>
          <p:nvPr userDrawn="1"/>
        </p:nvCxnSpPr>
        <p:spPr>
          <a:xfrm>
            <a:off x="252000" y="434771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Textfeld 20">
            <a:extLst>
              <a:ext uri="{FF2B5EF4-FFF2-40B4-BE49-F238E27FC236}">
                <a16:creationId xmlns:a16="http://schemas.microsoft.com/office/drawing/2014/main" id="{61D953A1-D056-47D3-BEC0-BDF06FA44906}"/>
              </a:ext>
            </a:extLst>
          </p:cNvPr>
          <p:cNvSpPr txBox="1"/>
          <p:nvPr userDrawn="1"/>
        </p:nvSpPr>
        <p:spPr>
          <a:xfrm>
            <a:off x="224386" y="4341945"/>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44" name="Text Placeholder 3">
            <a:extLst>
              <a:ext uri="{FF2B5EF4-FFF2-40B4-BE49-F238E27FC236}">
                <a16:creationId xmlns:a16="http://schemas.microsoft.com/office/drawing/2014/main" id="{B7189E9C-F66E-40EE-84A6-24300E2EE89C}"/>
              </a:ext>
            </a:extLst>
          </p:cNvPr>
          <p:cNvSpPr>
            <a:spLocks noGrp="1"/>
          </p:cNvSpPr>
          <p:nvPr>
            <p:ph type="body" sz="quarter" idx="23" hasCustomPrompt="1"/>
          </p:nvPr>
        </p:nvSpPr>
        <p:spPr>
          <a:xfrm>
            <a:off x="1080000" y="1708869"/>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5" name="Text Placeholder 3">
            <a:extLst>
              <a:ext uri="{FF2B5EF4-FFF2-40B4-BE49-F238E27FC236}">
                <a16:creationId xmlns:a16="http://schemas.microsoft.com/office/drawing/2014/main" id="{A20A7A0B-77C3-4710-A77B-8F5AA4E35C13}"/>
              </a:ext>
            </a:extLst>
          </p:cNvPr>
          <p:cNvSpPr>
            <a:spLocks noGrp="1"/>
          </p:cNvSpPr>
          <p:nvPr>
            <p:ph type="body" sz="quarter" idx="24" hasCustomPrompt="1"/>
          </p:nvPr>
        </p:nvSpPr>
        <p:spPr>
          <a:xfrm>
            <a:off x="1080000" y="1952546"/>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6" name="Text Placeholder 3">
            <a:extLst>
              <a:ext uri="{FF2B5EF4-FFF2-40B4-BE49-F238E27FC236}">
                <a16:creationId xmlns:a16="http://schemas.microsoft.com/office/drawing/2014/main" id="{C136DB13-D436-46B6-A5BA-75DEA4BAC20F}"/>
              </a:ext>
            </a:extLst>
          </p:cNvPr>
          <p:cNvSpPr>
            <a:spLocks noGrp="1"/>
          </p:cNvSpPr>
          <p:nvPr>
            <p:ph type="body" sz="quarter" idx="25" hasCustomPrompt="1"/>
          </p:nvPr>
        </p:nvSpPr>
        <p:spPr>
          <a:xfrm>
            <a:off x="1080000" y="2246879"/>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7" name="Text Placeholder 3">
            <a:extLst>
              <a:ext uri="{FF2B5EF4-FFF2-40B4-BE49-F238E27FC236}">
                <a16:creationId xmlns:a16="http://schemas.microsoft.com/office/drawing/2014/main" id="{83431846-880B-48F9-846E-81CE70EFB1D4}"/>
              </a:ext>
            </a:extLst>
          </p:cNvPr>
          <p:cNvSpPr>
            <a:spLocks noGrp="1"/>
          </p:cNvSpPr>
          <p:nvPr>
            <p:ph type="body" sz="quarter" idx="26" hasCustomPrompt="1"/>
          </p:nvPr>
        </p:nvSpPr>
        <p:spPr>
          <a:xfrm>
            <a:off x="1080000" y="2490556"/>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8" name="Text Placeholder 3">
            <a:extLst>
              <a:ext uri="{FF2B5EF4-FFF2-40B4-BE49-F238E27FC236}">
                <a16:creationId xmlns:a16="http://schemas.microsoft.com/office/drawing/2014/main" id="{F87438AD-FD71-4309-BC59-F17B68DB6D75}"/>
              </a:ext>
            </a:extLst>
          </p:cNvPr>
          <p:cNvSpPr>
            <a:spLocks noGrp="1"/>
          </p:cNvSpPr>
          <p:nvPr>
            <p:ph type="body" sz="quarter" idx="27" hasCustomPrompt="1"/>
          </p:nvPr>
        </p:nvSpPr>
        <p:spPr>
          <a:xfrm>
            <a:off x="1080000" y="2781113"/>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49" name="Text Placeholder 3">
            <a:extLst>
              <a:ext uri="{FF2B5EF4-FFF2-40B4-BE49-F238E27FC236}">
                <a16:creationId xmlns:a16="http://schemas.microsoft.com/office/drawing/2014/main" id="{91F07779-CE4F-489F-B107-B88BCBD1FB6C}"/>
              </a:ext>
            </a:extLst>
          </p:cNvPr>
          <p:cNvSpPr>
            <a:spLocks noGrp="1"/>
          </p:cNvSpPr>
          <p:nvPr>
            <p:ph type="body" sz="quarter" idx="28" hasCustomPrompt="1"/>
          </p:nvPr>
        </p:nvSpPr>
        <p:spPr>
          <a:xfrm>
            <a:off x="1080000" y="3024790"/>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0" name="Text Placeholder 3">
            <a:extLst>
              <a:ext uri="{FF2B5EF4-FFF2-40B4-BE49-F238E27FC236}">
                <a16:creationId xmlns:a16="http://schemas.microsoft.com/office/drawing/2014/main" id="{63145BE7-0EA0-495A-BC67-65713F624338}"/>
              </a:ext>
            </a:extLst>
          </p:cNvPr>
          <p:cNvSpPr>
            <a:spLocks noGrp="1"/>
          </p:cNvSpPr>
          <p:nvPr>
            <p:ph type="body" sz="quarter" idx="29" hasCustomPrompt="1"/>
          </p:nvPr>
        </p:nvSpPr>
        <p:spPr>
          <a:xfrm>
            <a:off x="1080000" y="3315589"/>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1" name="Text Placeholder 3">
            <a:extLst>
              <a:ext uri="{FF2B5EF4-FFF2-40B4-BE49-F238E27FC236}">
                <a16:creationId xmlns:a16="http://schemas.microsoft.com/office/drawing/2014/main" id="{9A7C0408-7594-48BD-9313-5570A8E0229E}"/>
              </a:ext>
            </a:extLst>
          </p:cNvPr>
          <p:cNvSpPr>
            <a:spLocks noGrp="1"/>
          </p:cNvSpPr>
          <p:nvPr>
            <p:ph type="body" sz="quarter" idx="30" hasCustomPrompt="1"/>
          </p:nvPr>
        </p:nvSpPr>
        <p:spPr>
          <a:xfrm>
            <a:off x="1080000" y="3559266"/>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2" name="Text Placeholder 3">
            <a:extLst>
              <a:ext uri="{FF2B5EF4-FFF2-40B4-BE49-F238E27FC236}">
                <a16:creationId xmlns:a16="http://schemas.microsoft.com/office/drawing/2014/main" id="{129C9985-E746-4041-891C-4E7385014A87}"/>
              </a:ext>
            </a:extLst>
          </p:cNvPr>
          <p:cNvSpPr>
            <a:spLocks noGrp="1"/>
          </p:cNvSpPr>
          <p:nvPr>
            <p:ph type="body" sz="quarter" idx="31" hasCustomPrompt="1"/>
          </p:nvPr>
        </p:nvSpPr>
        <p:spPr>
          <a:xfrm>
            <a:off x="1080000" y="3845803"/>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3" name="Text Placeholder 3">
            <a:extLst>
              <a:ext uri="{FF2B5EF4-FFF2-40B4-BE49-F238E27FC236}">
                <a16:creationId xmlns:a16="http://schemas.microsoft.com/office/drawing/2014/main" id="{75BB580B-F742-4BAA-87A6-B68DE7D6CAA1}"/>
              </a:ext>
            </a:extLst>
          </p:cNvPr>
          <p:cNvSpPr>
            <a:spLocks noGrp="1"/>
          </p:cNvSpPr>
          <p:nvPr>
            <p:ph type="body" sz="quarter" idx="32" hasCustomPrompt="1"/>
          </p:nvPr>
        </p:nvSpPr>
        <p:spPr>
          <a:xfrm>
            <a:off x="1080000" y="4089480"/>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4" name="Text Placeholder 3">
            <a:extLst>
              <a:ext uri="{FF2B5EF4-FFF2-40B4-BE49-F238E27FC236}">
                <a16:creationId xmlns:a16="http://schemas.microsoft.com/office/drawing/2014/main" id="{997341CB-18FF-4FFE-9B05-95AA6298C00D}"/>
              </a:ext>
            </a:extLst>
          </p:cNvPr>
          <p:cNvSpPr>
            <a:spLocks noGrp="1"/>
          </p:cNvSpPr>
          <p:nvPr>
            <p:ph type="body" sz="quarter" idx="33" hasCustomPrompt="1"/>
          </p:nvPr>
        </p:nvSpPr>
        <p:spPr>
          <a:xfrm>
            <a:off x="1080000" y="4377815"/>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5" name="Text Placeholder 3">
            <a:extLst>
              <a:ext uri="{FF2B5EF4-FFF2-40B4-BE49-F238E27FC236}">
                <a16:creationId xmlns:a16="http://schemas.microsoft.com/office/drawing/2014/main" id="{783103E9-1AD3-4EF0-8480-599CD0119BE0}"/>
              </a:ext>
            </a:extLst>
          </p:cNvPr>
          <p:cNvSpPr>
            <a:spLocks noGrp="1"/>
          </p:cNvSpPr>
          <p:nvPr>
            <p:ph type="body" sz="quarter" idx="34" hasCustomPrompt="1"/>
          </p:nvPr>
        </p:nvSpPr>
        <p:spPr>
          <a:xfrm>
            <a:off x="1080000" y="4621492"/>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3914256879"/>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eader Graphics, Content 5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149766" y="2326019"/>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139499" y="1973884"/>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5" name="Inhaltsplatzhalter 2">
            <a:extLst>
              <a:ext uri="{FF2B5EF4-FFF2-40B4-BE49-F238E27FC236}">
                <a16:creationId xmlns:a16="http://schemas.microsoft.com/office/drawing/2014/main" id="{FF1E65EA-2FCD-4ECF-95AB-F1F0BDBE55E3}"/>
              </a:ext>
            </a:extLst>
          </p:cNvPr>
          <p:cNvSpPr>
            <a:spLocks noGrp="1"/>
          </p:cNvSpPr>
          <p:nvPr>
            <p:ph idx="17"/>
          </p:nvPr>
        </p:nvSpPr>
        <p:spPr>
          <a:xfrm>
            <a:off x="1894162" y="2330174"/>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6" name="Textplatzhalter 21">
            <a:extLst>
              <a:ext uri="{FF2B5EF4-FFF2-40B4-BE49-F238E27FC236}">
                <a16:creationId xmlns:a16="http://schemas.microsoft.com/office/drawing/2014/main" id="{3D17E50F-2005-4E33-B97A-B2E4004DB258}"/>
              </a:ext>
            </a:extLst>
          </p:cNvPr>
          <p:cNvSpPr>
            <a:spLocks noGrp="1"/>
          </p:cNvSpPr>
          <p:nvPr>
            <p:ph type="body" sz="quarter" idx="18"/>
          </p:nvPr>
        </p:nvSpPr>
        <p:spPr>
          <a:xfrm>
            <a:off x="1883895" y="1978039"/>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7" name="Inhaltsplatzhalter 2">
            <a:extLst>
              <a:ext uri="{FF2B5EF4-FFF2-40B4-BE49-F238E27FC236}">
                <a16:creationId xmlns:a16="http://schemas.microsoft.com/office/drawing/2014/main" id="{4B3A0D6B-04DE-41B7-A702-9C48F40249BB}"/>
              </a:ext>
            </a:extLst>
          </p:cNvPr>
          <p:cNvSpPr>
            <a:spLocks noGrp="1"/>
          </p:cNvSpPr>
          <p:nvPr>
            <p:ph idx="19"/>
          </p:nvPr>
        </p:nvSpPr>
        <p:spPr>
          <a:xfrm>
            <a:off x="3648825" y="2326019"/>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8" name="Textplatzhalter 21">
            <a:extLst>
              <a:ext uri="{FF2B5EF4-FFF2-40B4-BE49-F238E27FC236}">
                <a16:creationId xmlns:a16="http://schemas.microsoft.com/office/drawing/2014/main" id="{92528D01-F9F5-42B8-AEE1-DE7847D3D07A}"/>
              </a:ext>
            </a:extLst>
          </p:cNvPr>
          <p:cNvSpPr>
            <a:spLocks noGrp="1"/>
          </p:cNvSpPr>
          <p:nvPr>
            <p:ph type="body" sz="quarter" idx="20"/>
          </p:nvPr>
        </p:nvSpPr>
        <p:spPr>
          <a:xfrm>
            <a:off x="3638558" y="1973884"/>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9" name="Inhaltsplatzhalter 2">
            <a:extLst>
              <a:ext uri="{FF2B5EF4-FFF2-40B4-BE49-F238E27FC236}">
                <a16:creationId xmlns:a16="http://schemas.microsoft.com/office/drawing/2014/main" id="{195B7921-AEC2-4B9A-8200-DB701B5BFEA1}"/>
              </a:ext>
            </a:extLst>
          </p:cNvPr>
          <p:cNvSpPr>
            <a:spLocks noGrp="1"/>
          </p:cNvSpPr>
          <p:nvPr>
            <p:ph idx="21"/>
          </p:nvPr>
        </p:nvSpPr>
        <p:spPr>
          <a:xfrm>
            <a:off x="5515709" y="2332574"/>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0" name="Textplatzhalter 21">
            <a:extLst>
              <a:ext uri="{FF2B5EF4-FFF2-40B4-BE49-F238E27FC236}">
                <a16:creationId xmlns:a16="http://schemas.microsoft.com/office/drawing/2014/main" id="{5655F8FE-E638-4BE9-A850-F25E3C6FCA98}"/>
              </a:ext>
            </a:extLst>
          </p:cNvPr>
          <p:cNvSpPr>
            <a:spLocks noGrp="1"/>
          </p:cNvSpPr>
          <p:nvPr>
            <p:ph type="body" sz="quarter" idx="22"/>
          </p:nvPr>
        </p:nvSpPr>
        <p:spPr>
          <a:xfrm>
            <a:off x="5505442" y="1980439"/>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1" name="Inhaltsplatzhalter 2">
            <a:extLst>
              <a:ext uri="{FF2B5EF4-FFF2-40B4-BE49-F238E27FC236}">
                <a16:creationId xmlns:a16="http://schemas.microsoft.com/office/drawing/2014/main" id="{9FF4AE6C-29B6-44E2-9BEF-FBBB96C12ADE}"/>
              </a:ext>
            </a:extLst>
          </p:cNvPr>
          <p:cNvSpPr>
            <a:spLocks noGrp="1"/>
          </p:cNvSpPr>
          <p:nvPr>
            <p:ph idx="23"/>
          </p:nvPr>
        </p:nvSpPr>
        <p:spPr>
          <a:xfrm>
            <a:off x="7260105" y="2332135"/>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5" name="Textplatzhalter 21">
            <a:extLst>
              <a:ext uri="{FF2B5EF4-FFF2-40B4-BE49-F238E27FC236}">
                <a16:creationId xmlns:a16="http://schemas.microsoft.com/office/drawing/2014/main" id="{B4CABDBB-1FC0-4362-8F93-6783047BF0D4}"/>
              </a:ext>
            </a:extLst>
          </p:cNvPr>
          <p:cNvSpPr>
            <a:spLocks noGrp="1"/>
          </p:cNvSpPr>
          <p:nvPr>
            <p:ph type="body" sz="quarter" idx="24"/>
          </p:nvPr>
        </p:nvSpPr>
        <p:spPr>
          <a:xfrm>
            <a:off x="7260105" y="1980000"/>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106696995"/>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eader Graphics, Content 4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60369"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7007977"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2489675"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1918267"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248440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7007977" y="1980000"/>
            <a:ext cx="1908000"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2">
            <a:extLst>
              <a:ext uri="{FF2B5EF4-FFF2-40B4-BE49-F238E27FC236}">
                <a16:creationId xmlns:a16="http://schemas.microsoft.com/office/drawing/2014/main" id="{AC08CE51-3CEF-4AA5-919F-5F46A80A8A75}"/>
              </a:ext>
            </a:extLst>
          </p:cNvPr>
          <p:cNvSpPr>
            <a:spLocks noGrp="1"/>
          </p:cNvSpPr>
          <p:nvPr>
            <p:ph idx="17"/>
          </p:nvPr>
        </p:nvSpPr>
        <p:spPr>
          <a:xfrm>
            <a:off x="4746327"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3" name="Textplatzhalter 21">
            <a:extLst>
              <a:ext uri="{FF2B5EF4-FFF2-40B4-BE49-F238E27FC236}">
                <a16:creationId xmlns:a16="http://schemas.microsoft.com/office/drawing/2014/main" id="{214DCA99-BBCD-44E6-8F62-89F82760A88C}"/>
              </a:ext>
            </a:extLst>
          </p:cNvPr>
          <p:cNvSpPr>
            <a:spLocks noGrp="1"/>
          </p:cNvSpPr>
          <p:nvPr>
            <p:ph type="body" sz="quarter" idx="18"/>
          </p:nvPr>
        </p:nvSpPr>
        <p:spPr>
          <a:xfrm>
            <a:off x="474105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874185590"/>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Header Graphics, Content 1 Are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8640000" cy="324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6" name="Picture Placeholder 5">
            <a:extLst>
              <a:ext uri="{FF2B5EF4-FFF2-40B4-BE49-F238E27FC236}">
                <a16:creationId xmlns:a16="http://schemas.microsoft.com/office/drawing/2014/main" id="{5FAE17A2-6F42-44B8-A4C0-1ACAB2F851D2}"/>
              </a:ext>
            </a:extLst>
          </p:cNvPr>
          <p:cNvSpPr>
            <a:spLocks noGrp="1"/>
          </p:cNvSpPr>
          <p:nvPr>
            <p:ph type="pic" sz="quarter" idx="11"/>
          </p:nvPr>
        </p:nvSpPr>
        <p:spPr>
          <a:xfrm>
            <a:off x="0" y="-1"/>
            <a:ext cx="9144000" cy="1800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069106217"/>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eader Graphics, Content 2 Area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3958102"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4785986" y="1980000"/>
            <a:ext cx="3958101"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3958102"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4784088" y="1620000"/>
            <a:ext cx="3958101"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1FC2EE67-5768-4897-AEA5-C6005ED72E6D}"/>
              </a:ext>
            </a:extLst>
          </p:cNvPr>
          <p:cNvSpPr>
            <a:spLocks noGrp="1"/>
          </p:cNvSpPr>
          <p:nvPr>
            <p:ph type="pic" sz="quarter" idx="16"/>
          </p:nvPr>
        </p:nvSpPr>
        <p:spPr>
          <a:xfrm>
            <a:off x="0" y="0"/>
            <a:ext cx="9144000" cy="1432800"/>
          </a:xfrm>
        </p:spPr>
        <p:txBody>
          <a:bodyPr anchor="ctr"/>
          <a:lstStyle>
            <a:lvl1pPr marL="0" indent="0" algn="ctr">
              <a:buNone/>
              <a:defRPr/>
            </a:lvl1pPr>
          </a:lstStyle>
          <a:p>
            <a:endParaRPr lang="en-DE"/>
          </a:p>
        </p:txBody>
      </p:sp>
      <p:sp>
        <p:nvSpPr>
          <p:cNvPr id="7" name="Picture Placeholder 6">
            <a:extLst>
              <a:ext uri="{FF2B5EF4-FFF2-40B4-BE49-F238E27FC236}">
                <a16:creationId xmlns:a16="http://schemas.microsoft.com/office/drawing/2014/main" id="{4E0B18EA-CDEA-433E-8897-436D8FFCC34C}"/>
              </a:ext>
            </a:extLst>
          </p:cNvPr>
          <p:cNvSpPr>
            <a:spLocks noGrp="1"/>
          </p:cNvSpPr>
          <p:nvPr>
            <p:ph type="pic" sz="quarter" idx="17"/>
          </p:nvPr>
        </p:nvSpPr>
        <p:spPr>
          <a:xfrm>
            <a:off x="250102" y="4212000"/>
            <a:ext cx="3960000" cy="1080000"/>
          </a:xfrm>
        </p:spPr>
        <p:txBody>
          <a:bodyPr anchor="ctr"/>
          <a:lstStyle>
            <a:lvl1pPr marL="0" indent="0" algn="ctr">
              <a:buNone/>
              <a:defRPr/>
            </a:lvl1pPr>
          </a:lstStyle>
          <a:p>
            <a:endParaRPr lang="en-DE"/>
          </a:p>
        </p:txBody>
      </p:sp>
      <p:sp>
        <p:nvSpPr>
          <p:cNvPr id="18" name="Picture Placeholder 6">
            <a:extLst>
              <a:ext uri="{FF2B5EF4-FFF2-40B4-BE49-F238E27FC236}">
                <a16:creationId xmlns:a16="http://schemas.microsoft.com/office/drawing/2014/main" id="{CD0CB33E-568D-49A2-9836-0B3ECE2D8FEF}"/>
              </a:ext>
            </a:extLst>
          </p:cNvPr>
          <p:cNvSpPr>
            <a:spLocks noGrp="1"/>
          </p:cNvSpPr>
          <p:nvPr>
            <p:ph type="pic" sz="quarter" idx="18"/>
          </p:nvPr>
        </p:nvSpPr>
        <p:spPr>
          <a:xfrm>
            <a:off x="4784088" y="4212000"/>
            <a:ext cx="3960000" cy="1080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529851974"/>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eader Graphics, Content 3 Area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2700000"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1980000"/>
            <a:ext cx="2700000"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1980000"/>
            <a:ext cx="2700000"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1FC2EE67-5768-4897-AEA5-C6005ED72E6D}"/>
              </a:ext>
            </a:extLst>
          </p:cNvPr>
          <p:cNvSpPr>
            <a:spLocks noGrp="1"/>
          </p:cNvSpPr>
          <p:nvPr>
            <p:ph type="pic" sz="quarter" idx="16"/>
          </p:nvPr>
        </p:nvSpPr>
        <p:spPr>
          <a:xfrm>
            <a:off x="0" y="0"/>
            <a:ext cx="9144000" cy="1432800"/>
          </a:xfrm>
        </p:spPr>
        <p:txBody>
          <a:bodyPr anchor="ctr"/>
          <a:lstStyle>
            <a:lvl1pPr marL="0" indent="0" algn="ctr">
              <a:buNone/>
              <a:defRPr/>
            </a:lvl1pPr>
          </a:lstStyle>
          <a:p>
            <a:endParaRPr lang="en-DE"/>
          </a:p>
        </p:txBody>
      </p:sp>
      <p:sp>
        <p:nvSpPr>
          <p:cNvPr id="7" name="Picture Placeholder 6">
            <a:extLst>
              <a:ext uri="{FF2B5EF4-FFF2-40B4-BE49-F238E27FC236}">
                <a16:creationId xmlns:a16="http://schemas.microsoft.com/office/drawing/2014/main" id="{4E0B18EA-CDEA-433E-8897-436D8FFCC34C}"/>
              </a:ext>
            </a:extLst>
          </p:cNvPr>
          <p:cNvSpPr>
            <a:spLocks noGrp="1"/>
          </p:cNvSpPr>
          <p:nvPr>
            <p:ph type="pic" sz="quarter" idx="17"/>
          </p:nvPr>
        </p:nvSpPr>
        <p:spPr>
          <a:xfrm>
            <a:off x="251351" y="4212000"/>
            <a:ext cx="2698750" cy="1080000"/>
          </a:xfrm>
        </p:spPr>
        <p:txBody>
          <a:bodyPr anchor="ctr"/>
          <a:lstStyle>
            <a:lvl1pPr marL="0" indent="0" algn="ctr">
              <a:buNone/>
              <a:defRPr/>
            </a:lvl1pPr>
          </a:lstStyle>
          <a:p>
            <a:endParaRPr lang="en-DE"/>
          </a:p>
        </p:txBody>
      </p:sp>
      <p:sp>
        <p:nvSpPr>
          <p:cNvPr id="18" name="Picture Placeholder 6">
            <a:extLst>
              <a:ext uri="{FF2B5EF4-FFF2-40B4-BE49-F238E27FC236}">
                <a16:creationId xmlns:a16="http://schemas.microsoft.com/office/drawing/2014/main" id="{CD0CB33E-568D-49A2-9836-0B3ECE2D8FEF}"/>
              </a:ext>
            </a:extLst>
          </p:cNvPr>
          <p:cNvSpPr>
            <a:spLocks noGrp="1"/>
          </p:cNvSpPr>
          <p:nvPr>
            <p:ph type="pic" sz="quarter" idx="18"/>
          </p:nvPr>
        </p:nvSpPr>
        <p:spPr>
          <a:xfrm>
            <a:off x="3241250" y="4093200"/>
            <a:ext cx="2698750" cy="1198800"/>
          </a:xfrm>
        </p:spPr>
        <p:txBody>
          <a:bodyPr anchor="ctr"/>
          <a:lstStyle>
            <a:lvl1pPr marL="0" indent="0" algn="ctr">
              <a:buNone/>
              <a:defRPr/>
            </a:lvl1pPr>
          </a:lstStyle>
          <a:p>
            <a:endParaRPr lang="en-DE"/>
          </a:p>
        </p:txBody>
      </p:sp>
      <p:sp>
        <p:nvSpPr>
          <p:cNvPr id="19" name="Picture Placeholder 6">
            <a:extLst>
              <a:ext uri="{FF2B5EF4-FFF2-40B4-BE49-F238E27FC236}">
                <a16:creationId xmlns:a16="http://schemas.microsoft.com/office/drawing/2014/main" id="{3B44E385-E93A-4145-8E5A-87E0E7468B28}"/>
              </a:ext>
            </a:extLst>
          </p:cNvPr>
          <p:cNvSpPr>
            <a:spLocks noGrp="1"/>
          </p:cNvSpPr>
          <p:nvPr>
            <p:ph type="pic" sz="quarter" idx="19"/>
          </p:nvPr>
        </p:nvSpPr>
        <p:spPr>
          <a:xfrm>
            <a:off x="6193249" y="4093200"/>
            <a:ext cx="2698750" cy="11988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2016860906"/>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eader Graphics, Content 4 Area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60369"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7007977"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2489675"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1918267"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248440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7007977" y="1980000"/>
            <a:ext cx="1908000"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2">
            <a:extLst>
              <a:ext uri="{FF2B5EF4-FFF2-40B4-BE49-F238E27FC236}">
                <a16:creationId xmlns:a16="http://schemas.microsoft.com/office/drawing/2014/main" id="{AC08CE51-3CEF-4AA5-919F-5F46A80A8A75}"/>
              </a:ext>
            </a:extLst>
          </p:cNvPr>
          <p:cNvSpPr>
            <a:spLocks noGrp="1"/>
          </p:cNvSpPr>
          <p:nvPr>
            <p:ph idx="17"/>
          </p:nvPr>
        </p:nvSpPr>
        <p:spPr>
          <a:xfrm>
            <a:off x="4746327"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3" name="Textplatzhalter 21">
            <a:extLst>
              <a:ext uri="{FF2B5EF4-FFF2-40B4-BE49-F238E27FC236}">
                <a16:creationId xmlns:a16="http://schemas.microsoft.com/office/drawing/2014/main" id="{214DCA99-BBCD-44E6-8F62-89F82760A88C}"/>
              </a:ext>
            </a:extLst>
          </p:cNvPr>
          <p:cNvSpPr>
            <a:spLocks noGrp="1"/>
          </p:cNvSpPr>
          <p:nvPr>
            <p:ph type="body" sz="quarter" idx="18"/>
          </p:nvPr>
        </p:nvSpPr>
        <p:spPr>
          <a:xfrm>
            <a:off x="474105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3CA8FBE3-6B77-4814-A361-07334F598AE3}"/>
              </a:ext>
            </a:extLst>
          </p:cNvPr>
          <p:cNvSpPr>
            <a:spLocks noGrp="1"/>
          </p:cNvSpPr>
          <p:nvPr>
            <p:ph type="pic" sz="quarter" idx="19"/>
          </p:nvPr>
        </p:nvSpPr>
        <p:spPr>
          <a:xfrm>
            <a:off x="260369" y="4132135"/>
            <a:ext cx="1908000" cy="1080000"/>
          </a:xfrm>
        </p:spPr>
        <p:txBody>
          <a:bodyPr anchor="ctr"/>
          <a:lstStyle>
            <a:lvl1pPr marL="0" indent="0" algn="ctr">
              <a:buNone/>
              <a:defRPr/>
            </a:lvl1pPr>
          </a:lstStyle>
          <a:p>
            <a:endParaRPr lang="en-DE"/>
          </a:p>
        </p:txBody>
      </p:sp>
      <p:sp>
        <p:nvSpPr>
          <p:cNvPr id="15" name="Picture Placeholder 4">
            <a:extLst>
              <a:ext uri="{FF2B5EF4-FFF2-40B4-BE49-F238E27FC236}">
                <a16:creationId xmlns:a16="http://schemas.microsoft.com/office/drawing/2014/main" id="{AC0F49E3-F31E-4158-A816-86D18DABA212}"/>
              </a:ext>
            </a:extLst>
          </p:cNvPr>
          <p:cNvSpPr>
            <a:spLocks noGrp="1"/>
          </p:cNvSpPr>
          <p:nvPr>
            <p:ph type="pic" sz="quarter" idx="20"/>
          </p:nvPr>
        </p:nvSpPr>
        <p:spPr>
          <a:xfrm>
            <a:off x="2496946" y="4130631"/>
            <a:ext cx="1908000" cy="1080000"/>
          </a:xfrm>
        </p:spPr>
        <p:txBody>
          <a:bodyPr anchor="ctr"/>
          <a:lstStyle>
            <a:lvl1pPr marL="0" indent="0" algn="ctr">
              <a:buNone/>
              <a:defRPr/>
            </a:lvl1pPr>
          </a:lstStyle>
          <a:p>
            <a:endParaRPr lang="en-DE"/>
          </a:p>
        </p:txBody>
      </p:sp>
      <p:sp>
        <p:nvSpPr>
          <p:cNvPr id="16" name="Picture Placeholder 4">
            <a:extLst>
              <a:ext uri="{FF2B5EF4-FFF2-40B4-BE49-F238E27FC236}">
                <a16:creationId xmlns:a16="http://schemas.microsoft.com/office/drawing/2014/main" id="{3B6BBB62-6D1B-45EC-9DAD-14FD68E79A0E}"/>
              </a:ext>
            </a:extLst>
          </p:cNvPr>
          <p:cNvSpPr>
            <a:spLocks noGrp="1"/>
          </p:cNvSpPr>
          <p:nvPr>
            <p:ph type="pic" sz="quarter" idx="21"/>
          </p:nvPr>
        </p:nvSpPr>
        <p:spPr>
          <a:xfrm>
            <a:off x="4744054" y="4021200"/>
            <a:ext cx="1917544" cy="1198800"/>
          </a:xfrm>
        </p:spPr>
        <p:txBody>
          <a:bodyPr anchor="ctr"/>
          <a:lstStyle>
            <a:lvl1pPr marL="0" indent="0" algn="ctr">
              <a:buNone/>
              <a:defRPr/>
            </a:lvl1pPr>
          </a:lstStyle>
          <a:p>
            <a:endParaRPr lang="en-DE"/>
          </a:p>
        </p:txBody>
      </p:sp>
      <p:sp>
        <p:nvSpPr>
          <p:cNvPr id="17" name="Picture Placeholder 4">
            <a:extLst>
              <a:ext uri="{FF2B5EF4-FFF2-40B4-BE49-F238E27FC236}">
                <a16:creationId xmlns:a16="http://schemas.microsoft.com/office/drawing/2014/main" id="{70F1F9B7-8F5F-4091-91F8-A88D76B64B26}"/>
              </a:ext>
            </a:extLst>
          </p:cNvPr>
          <p:cNvSpPr>
            <a:spLocks noGrp="1"/>
          </p:cNvSpPr>
          <p:nvPr>
            <p:ph type="pic" sz="quarter" idx="22"/>
          </p:nvPr>
        </p:nvSpPr>
        <p:spPr>
          <a:xfrm>
            <a:off x="7000706" y="4013335"/>
            <a:ext cx="1917544" cy="11988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1376942979"/>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Graphic 50:50">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BF158A5-0D66-42E0-A7C8-B1F84C779432}"/>
              </a:ext>
            </a:extLst>
          </p:cNvPr>
          <p:cNvSpPr>
            <a:spLocks noGrp="1"/>
          </p:cNvSpPr>
          <p:nvPr>
            <p:ph type="pic" sz="quarter" idx="11"/>
          </p:nvPr>
        </p:nvSpPr>
        <p:spPr>
          <a:xfrm>
            <a:off x="0" y="-410064"/>
            <a:ext cx="9144000" cy="2786063"/>
          </a:xfrm>
        </p:spPr>
        <p:txBody>
          <a:bodyPr/>
          <a:lstStyle>
            <a:lvl1pPr>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
        <p:nvSpPr>
          <p:cNvPr id="9" name="Inhaltsplatzhalter 2">
            <a:extLst>
              <a:ext uri="{FF2B5EF4-FFF2-40B4-BE49-F238E27FC236}">
                <a16:creationId xmlns:a16="http://schemas.microsoft.com/office/drawing/2014/main" id="{CCC41D51-2506-46B6-9A35-72CE0505A088}"/>
              </a:ext>
            </a:extLst>
          </p:cNvPr>
          <p:cNvSpPr>
            <a:spLocks noGrp="1"/>
          </p:cNvSpPr>
          <p:nvPr>
            <p:ph idx="10"/>
          </p:nvPr>
        </p:nvSpPr>
        <p:spPr>
          <a:xfrm>
            <a:off x="252000" y="3060000"/>
            <a:ext cx="86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lang="de-DE" sz="1400" kern="1200" dirty="0" smtClean="0">
                <a:solidFill>
                  <a:srgbClr val="00A500"/>
                </a:solidFill>
                <a:latin typeface="Segoe UI Light" panose="020B0502040204020203" pitchFamily="34" charset="0"/>
                <a:ea typeface="+mn-ea"/>
                <a:cs typeface="Segoe UI Light"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a:t>
            </a:r>
          </a:p>
          <a:p>
            <a:pPr lvl="2"/>
            <a:r>
              <a:rPr lang="de-DE"/>
              <a:t>Master</a:t>
            </a:r>
          </a:p>
          <a:p>
            <a:pPr lvl="3"/>
            <a:r>
              <a:rPr lang="de-DE"/>
              <a:t>Master</a:t>
            </a:r>
          </a:p>
          <a:p>
            <a:pPr lvl="4"/>
            <a:r>
              <a:rPr lang="de-DE"/>
              <a:t>Master</a:t>
            </a:r>
          </a:p>
          <a:p>
            <a:pPr lvl="1"/>
            <a:endParaRPr lang="de-DE"/>
          </a:p>
          <a:p>
            <a:pPr lvl="2"/>
            <a:endParaRPr lang="de-DE"/>
          </a:p>
          <a:p>
            <a:pPr lvl="3"/>
            <a:endParaRPr lang="de-DE"/>
          </a:p>
        </p:txBody>
      </p:sp>
    </p:spTree>
    <p:extLst>
      <p:ext uri="{BB962C8B-B14F-4D97-AF65-F5344CB8AC3E}">
        <p14:creationId xmlns:p14="http://schemas.microsoft.com/office/powerpoint/2010/main" val="207198473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mpare 2x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Inhaltsplatzhalter 2">
            <a:extLst>
              <a:ext uri="{FF2B5EF4-FFF2-40B4-BE49-F238E27FC236}">
                <a16:creationId xmlns:a16="http://schemas.microsoft.com/office/drawing/2014/main" id="{D5ABE558-F27F-45EF-8103-71064430E97F}"/>
              </a:ext>
            </a:extLst>
          </p:cNvPr>
          <p:cNvSpPr>
            <a:spLocks noGrp="1"/>
          </p:cNvSpPr>
          <p:nvPr>
            <p:ph idx="11"/>
          </p:nvPr>
        </p:nvSpPr>
        <p:spPr>
          <a:xfrm>
            <a:off x="2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9" name="Inhaltsplatzhalter 2">
            <a:extLst>
              <a:ext uri="{FF2B5EF4-FFF2-40B4-BE49-F238E27FC236}">
                <a16:creationId xmlns:a16="http://schemas.microsoft.com/office/drawing/2014/main" id="{7D5E08E6-AD5F-4410-8370-92449040BB73}"/>
              </a:ext>
            </a:extLst>
          </p:cNvPr>
          <p:cNvSpPr>
            <a:spLocks noGrp="1"/>
          </p:cNvSpPr>
          <p:nvPr>
            <p:ph idx="12"/>
          </p:nvPr>
        </p:nvSpPr>
        <p:spPr>
          <a:xfrm>
            <a:off x="47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10" name="Gerader Verbinder 9">
            <a:extLst>
              <a:ext uri="{FF2B5EF4-FFF2-40B4-BE49-F238E27FC236}">
                <a16:creationId xmlns:a16="http://schemas.microsoft.com/office/drawing/2014/main" id="{72155E6D-7F7D-4908-8012-13C859086A02}"/>
              </a:ext>
            </a:extLst>
          </p:cNvPr>
          <p:cNvCxnSpPr>
            <a:cxnSpLocks/>
          </p:cNvCxnSpPr>
          <p:nvPr userDrawn="1"/>
        </p:nvCxnSpPr>
        <p:spPr>
          <a:xfrm flipH="1">
            <a:off x="252000" y="306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82547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Bricks and Message large">
    <p:spTree>
      <p:nvGrpSpPr>
        <p:cNvPr id="1" name=""/>
        <p:cNvGrpSpPr/>
        <p:nvPr/>
      </p:nvGrpSpPr>
      <p:grpSpPr>
        <a:xfrm>
          <a:off x="0" y="0"/>
          <a:ext cx="0" cy="0"/>
          <a:chOff x="0" y="0"/>
          <a:chExt cx="0" cy="0"/>
        </a:xfrm>
      </p:grpSpPr>
      <p:pic>
        <p:nvPicPr>
          <p:cNvPr id="7" name="Grafik 6" descr="Ein Bild, das Ziegelstein, Gebäude, Kamin, Tür enthält.&#10;&#10;Automatisch generierte Beschreibung">
            <a:extLst>
              <a:ext uri="{FF2B5EF4-FFF2-40B4-BE49-F238E27FC236}">
                <a16:creationId xmlns:a16="http://schemas.microsoft.com/office/drawing/2014/main" id="{2CC09873-827C-418D-B927-EF1C6D273C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9" name="Rechteck 8">
            <a:extLst>
              <a:ext uri="{FF2B5EF4-FFF2-40B4-BE49-F238E27FC236}">
                <a16:creationId xmlns:a16="http://schemas.microsoft.com/office/drawing/2014/main" id="{E9F28D87-0D65-4F18-A3DB-5CEA1FC9159C}"/>
              </a:ext>
            </a:extLst>
          </p:cNvPr>
          <p:cNvSpPr/>
          <p:nvPr userDrawn="1"/>
        </p:nvSpPr>
        <p:spPr>
          <a:xfrm>
            <a:off x="1331640" y="805272"/>
            <a:ext cx="6480720" cy="410445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1691680" y="1044000"/>
            <a:ext cx="576064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1691680" y="1764000"/>
            <a:ext cx="5760640" cy="288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1691680" y="1764000"/>
            <a:ext cx="576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34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Green">
    <p:bg>
      <p:bgPr>
        <a:solidFill>
          <a:srgbClr val="00A5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Tree>
    <p:extLst>
      <p:ext uri="{BB962C8B-B14F-4D97-AF65-F5344CB8AC3E}">
        <p14:creationId xmlns:p14="http://schemas.microsoft.com/office/powerpoint/2010/main" val="1084379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8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95B1CD70-99CE-4129-A102-A1A8162FEF6B}"/>
              </a:ext>
            </a:extLst>
          </p:cNvPr>
          <p:cNvSpPr txBox="1"/>
          <p:nvPr userDrawn="1"/>
        </p:nvSpPr>
        <p:spPr>
          <a:xfrm>
            <a:off x="224386" y="144717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24386" y="199434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24386" y="250129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24386" y="3029761"/>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24386" y="357602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1974234"/>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2508468"/>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0427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3576936"/>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24386" y="906522"/>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94102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18469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5">
            <a:extLst>
              <a:ext uri="{FF2B5EF4-FFF2-40B4-BE49-F238E27FC236}">
                <a16:creationId xmlns:a16="http://schemas.microsoft.com/office/drawing/2014/main" id="{A4C0AB93-201B-456E-ACD5-6CE75311F333}"/>
              </a:ext>
            </a:extLst>
          </p:cNvPr>
          <p:cNvCxnSpPr/>
          <p:nvPr userDrawn="1"/>
        </p:nvCxnSpPr>
        <p:spPr>
          <a:xfrm>
            <a:off x="252000" y="411117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41" name="Gerader Verbinder 25">
            <a:extLst>
              <a:ext uri="{FF2B5EF4-FFF2-40B4-BE49-F238E27FC236}">
                <a16:creationId xmlns:a16="http://schemas.microsoft.com/office/drawing/2014/main" id="{7370C0F7-87B7-4517-AC48-961B03D4E531}"/>
              </a:ext>
            </a:extLst>
          </p:cNvPr>
          <p:cNvCxnSpPr/>
          <p:nvPr userDrawn="1"/>
        </p:nvCxnSpPr>
        <p:spPr>
          <a:xfrm>
            <a:off x="252000" y="46454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Textfeld 20">
            <a:extLst>
              <a:ext uri="{FF2B5EF4-FFF2-40B4-BE49-F238E27FC236}">
                <a16:creationId xmlns:a16="http://schemas.microsoft.com/office/drawing/2014/main" id="{61D953A1-D056-47D3-BEC0-BDF06FA44906}"/>
              </a:ext>
            </a:extLst>
          </p:cNvPr>
          <p:cNvSpPr txBox="1"/>
          <p:nvPr userDrawn="1"/>
        </p:nvSpPr>
        <p:spPr>
          <a:xfrm>
            <a:off x="224386" y="4105402"/>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43" name="Textfeld 20">
            <a:extLst>
              <a:ext uri="{FF2B5EF4-FFF2-40B4-BE49-F238E27FC236}">
                <a16:creationId xmlns:a16="http://schemas.microsoft.com/office/drawing/2014/main" id="{A182D025-9930-46DB-81DB-4387628D1C74}"/>
              </a:ext>
            </a:extLst>
          </p:cNvPr>
          <p:cNvSpPr txBox="1"/>
          <p:nvPr userDrawn="1"/>
        </p:nvSpPr>
        <p:spPr>
          <a:xfrm>
            <a:off x="224386" y="4633867"/>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8</a:t>
            </a:r>
          </a:p>
        </p:txBody>
      </p:sp>
      <p:sp>
        <p:nvSpPr>
          <p:cNvPr id="44" name="Text Placeholder 3">
            <a:extLst>
              <a:ext uri="{FF2B5EF4-FFF2-40B4-BE49-F238E27FC236}">
                <a16:creationId xmlns:a16="http://schemas.microsoft.com/office/drawing/2014/main" id="{B7189E9C-F66E-40EE-84A6-24300E2EE89C}"/>
              </a:ext>
            </a:extLst>
          </p:cNvPr>
          <p:cNvSpPr>
            <a:spLocks noGrp="1"/>
          </p:cNvSpPr>
          <p:nvPr>
            <p:ph type="body" sz="quarter" idx="23" hasCustomPrompt="1"/>
          </p:nvPr>
        </p:nvSpPr>
        <p:spPr>
          <a:xfrm>
            <a:off x="1080000" y="147232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5" name="Text Placeholder 3">
            <a:extLst>
              <a:ext uri="{FF2B5EF4-FFF2-40B4-BE49-F238E27FC236}">
                <a16:creationId xmlns:a16="http://schemas.microsoft.com/office/drawing/2014/main" id="{A20A7A0B-77C3-4710-A77B-8F5AA4E35C13}"/>
              </a:ext>
            </a:extLst>
          </p:cNvPr>
          <p:cNvSpPr>
            <a:spLocks noGrp="1"/>
          </p:cNvSpPr>
          <p:nvPr>
            <p:ph type="body" sz="quarter" idx="24" hasCustomPrompt="1"/>
          </p:nvPr>
        </p:nvSpPr>
        <p:spPr>
          <a:xfrm>
            <a:off x="1080000" y="171600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6" name="Text Placeholder 3">
            <a:extLst>
              <a:ext uri="{FF2B5EF4-FFF2-40B4-BE49-F238E27FC236}">
                <a16:creationId xmlns:a16="http://schemas.microsoft.com/office/drawing/2014/main" id="{C136DB13-D436-46B6-A5BA-75DEA4BAC20F}"/>
              </a:ext>
            </a:extLst>
          </p:cNvPr>
          <p:cNvSpPr>
            <a:spLocks noGrp="1"/>
          </p:cNvSpPr>
          <p:nvPr>
            <p:ph type="body" sz="quarter" idx="25" hasCustomPrompt="1"/>
          </p:nvPr>
        </p:nvSpPr>
        <p:spPr>
          <a:xfrm>
            <a:off x="1080000" y="201033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7" name="Text Placeholder 3">
            <a:extLst>
              <a:ext uri="{FF2B5EF4-FFF2-40B4-BE49-F238E27FC236}">
                <a16:creationId xmlns:a16="http://schemas.microsoft.com/office/drawing/2014/main" id="{83431846-880B-48F9-846E-81CE70EFB1D4}"/>
              </a:ext>
            </a:extLst>
          </p:cNvPr>
          <p:cNvSpPr>
            <a:spLocks noGrp="1"/>
          </p:cNvSpPr>
          <p:nvPr>
            <p:ph type="body" sz="quarter" idx="26" hasCustomPrompt="1"/>
          </p:nvPr>
        </p:nvSpPr>
        <p:spPr>
          <a:xfrm>
            <a:off x="1080000" y="225401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8" name="Text Placeholder 3">
            <a:extLst>
              <a:ext uri="{FF2B5EF4-FFF2-40B4-BE49-F238E27FC236}">
                <a16:creationId xmlns:a16="http://schemas.microsoft.com/office/drawing/2014/main" id="{F87438AD-FD71-4309-BC59-F17B68DB6D75}"/>
              </a:ext>
            </a:extLst>
          </p:cNvPr>
          <p:cNvSpPr>
            <a:spLocks noGrp="1"/>
          </p:cNvSpPr>
          <p:nvPr>
            <p:ph type="body" sz="quarter" idx="27" hasCustomPrompt="1"/>
          </p:nvPr>
        </p:nvSpPr>
        <p:spPr>
          <a:xfrm>
            <a:off x="1080000" y="254457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49" name="Text Placeholder 3">
            <a:extLst>
              <a:ext uri="{FF2B5EF4-FFF2-40B4-BE49-F238E27FC236}">
                <a16:creationId xmlns:a16="http://schemas.microsoft.com/office/drawing/2014/main" id="{91F07779-CE4F-489F-B107-B88BCBD1FB6C}"/>
              </a:ext>
            </a:extLst>
          </p:cNvPr>
          <p:cNvSpPr>
            <a:spLocks noGrp="1"/>
          </p:cNvSpPr>
          <p:nvPr>
            <p:ph type="body" sz="quarter" idx="28" hasCustomPrompt="1"/>
          </p:nvPr>
        </p:nvSpPr>
        <p:spPr>
          <a:xfrm>
            <a:off x="1080000" y="278824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0" name="Text Placeholder 3">
            <a:extLst>
              <a:ext uri="{FF2B5EF4-FFF2-40B4-BE49-F238E27FC236}">
                <a16:creationId xmlns:a16="http://schemas.microsoft.com/office/drawing/2014/main" id="{63145BE7-0EA0-495A-BC67-65713F624338}"/>
              </a:ext>
            </a:extLst>
          </p:cNvPr>
          <p:cNvSpPr>
            <a:spLocks noGrp="1"/>
          </p:cNvSpPr>
          <p:nvPr>
            <p:ph type="body" sz="quarter" idx="29" hasCustomPrompt="1"/>
          </p:nvPr>
        </p:nvSpPr>
        <p:spPr>
          <a:xfrm>
            <a:off x="1080000" y="307904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1" name="Text Placeholder 3">
            <a:extLst>
              <a:ext uri="{FF2B5EF4-FFF2-40B4-BE49-F238E27FC236}">
                <a16:creationId xmlns:a16="http://schemas.microsoft.com/office/drawing/2014/main" id="{9A7C0408-7594-48BD-9313-5570A8E0229E}"/>
              </a:ext>
            </a:extLst>
          </p:cNvPr>
          <p:cNvSpPr>
            <a:spLocks noGrp="1"/>
          </p:cNvSpPr>
          <p:nvPr>
            <p:ph type="body" sz="quarter" idx="30" hasCustomPrompt="1"/>
          </p:nvPr>
        </p:nvSpPr>
        <p:spPr>
          <a:xfrm>
            <a:off x="1080000" y="332272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2" name="Text Placeholder 3">
            <a:extLst>
              <a:ext uri="{FF2B5EF4-FFF2-40B4-BE49-F238E27FC236}">
                <a16:creationId xmlns:a16="http://schemas.microsoft.com/office/drawing/2014/main" id="{129C9985-E746-4041-891C-4E7385014A87}"/>
              </a:ext>
            </a:extLst>
          </p:cNvPr>
          <p:cNvSpPr>
            <a:spLocks noGrp="1"/>
          </p:cNvSpPr>
          <p:nvPr>
            <p:ph type="body" sz="quarter" idx="31" hasCustomPrompt="1"/>
          </p:nvPr>
        </p:nvSpPr>
        <p:spPr>
          <a:xfrm>
            <a:off x="1080000" y="360926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3" name="Text Placeholder 3">
            <a:extLst>
              <a:ext uri="{FF2B5EF4-FFF2-40B4-BE49-F238E27FC236}">
                <a16:creationId xmlns:a16="http://schemas.microsoft.com/office/drawing/2014/main" id="{75BB580B-F742-4BAA-87A6-B68DE7D6CAA1}"/>
              </a:ext>
            </a:extLst>
          </p:cNvPr>
          <p:cNvSpPr>
            <a:spLocks noGrp="1"/>
          </p:cNvSpPr>
          <p:nvPr>
            <p:ph type="body" sz="quarter" idx="32" hasCustomPrompt="1"/>
          </p:nvPr>
        </p:nvSpPr>
        <p:spPr>
          <a:xfrm>
            <a:off x="1080000" y="385293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4" name="Text Placeholder 3">
            <a:extLst>
              <a:ext uri="{FF2B5EF4-FFF2-40B4-BE49-F238E27FC236}">
                <a16:creationId xmlns:a16="http://schemas.microsoft.com/office/drawing/2014/main" id="{997341CB-18FF-4FFE-9B05-95AA6298C00D}"/>
              </a:ext>
            </a:extLst>
          </p:cNvPr>
          <p:cNvSpPr>
            <a:spLocks noGrp="1"/>
          </p:cNvSpPr>
          <p:nvPr>
            <p:ph type="body" sz="quarter" idx="33" hasCustomPrompt="1"/>
          </p:nvPr>
        </p:nvSpPr>
        <p:spPr>
          <a:xfrm>
            <a:off x="1080000" y="414127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5" name="Text Placeholder 3">
            <a:extLst>
              <a:ext uri="{FF2B5EF4-FFF2-40B4-BE49-F238E27FC236}">
                <a16:creationId xmlns:a16="http://schemas.microsoft.com/office/drawing/2014/main" id="{783103E9-1AD3-4EF0-8480-599CD0119BE0}"/>
              </a:ext>
            </a:extLst>
          </p:cNvPr>
          <p:cNvSpPr>
            <a:spLocks noGrp="1"/>
          </p:cNvSpPr>
          <p:nvPr>
            <p:ph type="body" sz="quarter" idx="34" hasCustomPrompt="1"/>
          </p:nvPr>
        </p:nvSpPr>
        <p:spPr>
          <a:xfrm>
            <a:off x="1080000" y="438494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6" name="Text Placeholder 3">
            <a:extLst>
              <a:ext uri="{FF2B5EF4-FFF2-40B4-BE49-F238E27FC236}">
                <a16:creationId xmlns:a16="http://schemas.microsoft.com/office/drawing/2014/main" id="{8783C72D-ECA8-4B46-9F2D-AB31F092E812}"/>
              </a:ext>
            </a:extLst>
          </p:cNvPr>
          <p:cNvSpPr>
            <a:spLocks noGrp="1"/>
          </p:cNvSpPr>
          <p:nvPr>
            <p:ph type="body" sz="quarter" idx="35" hasCustomPrompt="1"/>
          </p:nvPr>
        </p:nvSpPr>
        <p:spPr>
          <a:xfrm>
            <a:off x="1080000" y="4675503"/>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Evening</a:t>
            </a:r>
            <a:endParaRPr lang="en-DE"/>
          </a:p>
        </p:txBody>
      </p:sp>
      <p:sp>
        <p:nvSpPr>
          <p:cNvPr id="57" name="Text Placeholder 3">
            <a:extLst>
              <a:ext uri="{FF2B5EF4-FFF2-40B4-BE49-F238E27FC236}">
                <a16:creationId xmlns:a16="http://schemas.microsoft.com/office/drawing/2014/main" id="{253BA8BC-499C-420F-A419-B224A603C865}"/>
              </a:ext>
            </a:extLst>
          </p:cNvPr>
          <p:cNvSpPr>
            <a:spLocks noGrp="1"/>
          </p:cNvSpPr>
          <p:nvPr>
            <p:ph type="body" sz="quarter" idx="36" hasCustomPrompt="1"/>
          </p:nvPr>
        </p:nvSpPr>
        <p:spPr>
          <a:xfrm>
            <a:off x="1080000" y="4919180"/>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1783067747"/>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Red_1">
    <p:bg>
      <p:bgPr>
        <a:solidFill>
          <a:srgbClr val="DC2A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6788686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Yellow">
    <p:bg>
      <p:bgPr>
        <a:solidFill>
          <a:srgbClr val="FFBF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0196253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Blue_1">
    <p:bg>
      <p:bgPr>
        <a:solidFill>
          <a:srgbClr val="1F54B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41923224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Blue_2">
    <p:bg>
      <p:bgPr>
        <a:solidFill>
          <a:srgbClr val="24295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559521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Blue_3">
    <p:bg>
      <p:bgPr>
        <a:solidFill>
          <a:srgbClr val="0077B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42624015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Blue_4">
    <p:bg>
      <p:bgPr>
        <a:solidFill>
          <a:srgbClr val="5F89C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5816144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Blue_5">
    <p:bg>
      <p:bgPr>
        <a:solidFill>
          <a:srgbClr val="29439A"/>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39788423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Purple_1">
    <p:bg>
      <p:bgPr>
        <a:solidFill>
          <a:srgbClr val="8E278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6166898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Red_2">
    <p:bg>
      <p:bgPr>
        <a:solidFill>
          <a:srgbClr val="D83B0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981699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Purple_2">
    <p:bg>
      <p:bgPr>
        <a:solidFill>
          <a:srgbClr val="5558A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3578229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2 Columns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en-US"/>
              <a:t>Click to edit Master title style</a:t>
            </a:r>
            <a:endParaRPr lang="de-DE"/>
          </a:p>
        </p:txBody>
      </p: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3959932" y="204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3959932" y="233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3959932" y="276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3959932" y="305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3959932" y="348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3959932" y="377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3959932" y="420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3959932" y="449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3131932" y="193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3131932" y="265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3131932" y="337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3131932" y="409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3131932" y="265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3131932" y="337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3131932" y="409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3851932" y="1218172"/>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3131932" y="121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3959932" y="132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3959932" y="161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3131932" y="193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Tree>
    <p:extLst>
      <p:ext uri="{BB962C8B-B14F-4D97-AF65-F5344CB8AC3E}">
        <p14:creationId xmlns:p14="http://schemas.microsoft.com/office/powerpoint/2010/main" val="346485396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Green 1 Thumbnail Video">
    <p:bg>
      <p:bgPr>
        <a:solidFill>
          <a:srgbClr val="59CF2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28457606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Green 2 Thumbnail Video">
    <p:bg>
      <p:bgPr>
        <a:solidFill>
          <a:srgbClr val="00A5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33478092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Green 3 Thumbnail Video">
    <p:bg>
      <p:bgPr>
        <a:solidFill>
          <a:srgbClr val="0091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20961040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Blue 1 Thumbnail Video">
    <p:bg>
      <p:bgPr>
        <a:solidFill>
          <a:srgbClr val="5F89C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5824955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Blue 2 Thumbnail Video">
    <p:bg>
      <p:bgPr>
        <a:solidFill>
          <a:srgbClr val="0077B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10164436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Blue 3 Thumbnail Video">
    <p:bg>
      <p:bgPr>
        <a:solidFill>
          <a:srgbClr val="1F54B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10232338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Blue 4 Thumbnail Video">
    <p:bg>
      <p:bgPr>
        <a:solidFill>
          <a:srgbClr val="24295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42142564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Red 1 Thumbnail Video">
    <p:bg>
      <p:bgPr>
        <a:solidFill>
          <a:srgbClr val="DC2A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33644582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Pink 1 Thumbnail Video">
    <p:bg>
      <p:bgPr>
        <a:solidFill>
          <a:srgbClr val="8E278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26172892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HR Layout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262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72000" y="1093304"/>
            <a:ext cx="2628000" cy="5159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262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CE321336-024A-4BEB-B961-91C5B6FECE02}"/>
              </a:ext>
            </a:extLst>
          </p:cNvPr>
          <p:cNvSpPr>
            <a:spLocks noGrp="1"/>
          </p:cNvSpPr>
          <p:nvPr>
            <p:ph type="pic" sz="quarter" idx="12"/>
          </p:nvPr>
        </p:nvSpPr>
        <p:spPr>
          <a:xfrm>
            <a:off x="3103563" y="0"/>
            <a:ext cx="6040437" cy="5715000"/>
          </a:xfrm>
        </p:spPr>
        <p:txBody>
          <a:bodyPr/>
          <a:lstStyle/>
          <a:p>
            <a:endParaRPr lang="en-DE"/>
          </a:p>
        </p:txBody>
      </p:sp>
    </p:spTree>
    <p:extLst>
      <p:ext uri="{BB962C8B-B14F-4D97-AF65-F5344CB8AC3E}">
        <p14:creationId xmlns:p14="http://schemas.microsoft.com/office/powerpoint/2010/main" val="271082963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2 Columns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en-US"/>
              <a:t>Click to edit Master title style</a:t>
            </a:r>
            <a:endParaRPr lang="de-DE"/>
          </a:p>
        </p:txBody>
      </p: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3959932" y="154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3959932" y="183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3959932" y="226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3959932" y="255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3959932" y="298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3959932" y="327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3959932" y="370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3959932" y="399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3959932" y="442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3959932" y="471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3131932" y="14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3131932" y="21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3131932" y="28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3131932" y="36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3131932" y="43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3131932" y="21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3131932" y="28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3131932" y="36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3131932" y="43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3851932" y="72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3131932" y="7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3959932" y="82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3959932" y="111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3131932"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Tree>
    <p:extLst>
      <p:ext uri="{BB962C8B-B14F-4D97-AF65-F5344CB8AC3E}">
        <p14:creationId xmlns:p14="http://schemas.microsoft.com/office/powerpoint/2010/main" val="414070377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HR Layout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Pro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76E9D292-E618-4963-9E86-5C5925561AE9}"/>
              </a:ext>
            </a:extLst>
          </p:cNvPr>
          <p:cNvSpPr>
            <a:spLocks noGrp="1"/>
          </p:cNvSpPr>
          <p:nvPr>
            <p:ph type="pic" sz="quarter" idx="12"/>
          </p:nvPr>
        </p:nvSpPr>
        <p:spPr>
          <a:xfrm>
            <a:off x="4448175" y="0"/>
            <a:ext cx="4695825" cy="5715000"/>
          </a:xfrm>
        </p:spPr>
        <p:txBody>
          <a:bodyPr/>
          <a:lstStyle/>
          <a:p>
            <a:endParaRPr lang="en-DE"/>
          </a:p>
        </p:txBody>
      </p:sp>
    </p:spTree>
    <p:extLst>
      <p:ext uri="{BB962C8B-B14F-4D97-AF65-F5344CB8AC3E}">
        <p14:creationId xmlns:p14="http://schemas.microsoft.com/office/powerpoint/2010/main" val="148471257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HR Layout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550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6840252" y="1093304"/>
            <a:ext cx="1943604" cy="7375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550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6F6FE6CE-F5C8-4A0A-A73B-37B5D0E6FBCB}"/>
              </a:ext>
            </a:extLst>
          </p:cNvPr>
          <p:cNvSpPr>
            <a:spLocks noGrp="1"/>
          </p:cNvSpPr>
          <p:nvPr>
            <p:ph type="pic" sz="quarter" idx="12"/>
          </p:nvPr>
        </p:nvSpPr>
        <p:spPr>
          <a:xfrm>
            <a:off x="5880100" y="0"/>
            <a:ext cx="3263900" cy="5715000"/>
          </a:xfrm>
        </p:spPr>
        <p:txBody>
          <a:bodyPr/>
          <a:lstStyle/>
          <a:p>
            <a:endParaRPr lang="en-DE"/>
          </a:p>
        </p:txBody>
      </p:sp>
    </p:spTree>
    <p:extLst>
      <p:ext uri="{BB962C8B-B14F-4D97-AF65-F5344CB8AC3E}">
        <p14:creationId xmlns:p14="http://schemas.microsoft.com/office/powerpoint/2010/main" val="407500785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nfographic with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720000"/>
          </a:xfrm>
        </p:spPr>
        <p:txBody>
          <a:bodyPr lIns="0" tIns="0" rIns="0" bIns="0" anchor="ctr">
            <a:noAutofit/>
          </a:bodyPr>
          <a:lstStyle>
            <a:lvl1pPr algn="l">
              <a:defRPr sz="3200">
                <a:solidFill>
                  <a:srgbClr val="00A500"/>
                </a:solidFill>
              </a:defRPr>
            </a:lvl1pPr>
          </a:lstStyle>
          <a:p>
            <a:r>
              <a:rPr lang="de-DE"/>
              <a:t>Mastertitelformat bearbeiten</a:t>
            </a:r>
          </a:p>
        </p:txBody>
      </p:sp>
      <p:cxnSp>
        <p:nvCxnSpPr>
          <p:cNvPr id="7" name="Gerader Verbinder 6">
            <a:extLst>
              <a:ext uri="{FF2B5EF4-FFF2-40B4-BE49-F238E27FC236}">
                <a16:creationId xmlns:a16="http://schemas.microsoft.com/office/drawing/2014/main" id="{B37020A9-DD3C-48D7-85D1-5E7DDD5838E4}"/>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38867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HR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3156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HR Text with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86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60216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HR Compare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9685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HR Picture and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3C222C1-22A4-4C07-99C8-1B32D149DA0A}"/>
              </a:ext>
            </a:extLst>
          </p:cNvPr>
          <p:cNvSpPr>
            <a:spLocks noGrp="1"/>
          </p:cNvSpPr>
          <p:nvPr>
            <p:ph type="pic" sz="quarter" idx="11"/>
          </p:nvPr>
        </p:nvSpPr>
        <p:spPr>
          <a:xfrm>
            <a:off x="0" y="0"/>
            <a:ext cx="9144000" cy="2857500"/>
          </a:xfrm>
        </p:spPr>
        <p:txBody>
          <a:body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
        <p:nvSpPr>
          <p:cNvPr id="9" name="Inhaltsplatzhalter 2">
            <a:extLst>
              <a:ext uri="{FF2B5EF4-FFF2-40B4-BE49-F238E27FC236}">
                <a16:creationId xmlns:a16="http://schemas.microsoft.com/office/drawing/2014/main" id="{CCC41D51-2506-46B6-9A35-72CE0505A088}"/>
              </a:ext>
            </a:extLst>
          </p:cNvPr>
          <p:cNvSpPr>
            <a:spLocks noGrp="1"/>
          </p:cNvSpPr>
          <p:nvPr>
            <p:ph idx="10"/>
          </p:nvPr>
        </p:nvSpPr>
        <p:spPr>
          <a:xfrm>
            <a:off x="252000" y="3060000"/>
            <a:ext cx="86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lang="de-DE" sz="1400" kern="1200" dirty="0" smtClean="0">
                <a:solidFill>
                  <a:srgbClr val="00A500"/>
                </a:solidFill>
                <a:latin typeface="Segoe UI Light" panose="020B0502040204020203" pitchFamily="34" charset="0"/>
                <a:ea typeface="+mn-ea"/>
                <a:cs typeface="Segoe UI Light"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a:t>
            </a:r>
          </a:p>
          <a:p>
            <a:pPr lvl="2"/>
            <a:r>
              <a:rPr lang="de-DE"/>
              <a:t>Master</a:t>
            </a:r>
          </a:p>
          <a:p>
            <a:pPr lvl="3"/>
            <a:r>
              <a:rPr lang="de-DE"/>
              <a:t>Master</a:t>
            </a:r>
          </a:p>
          <a:p>
            <a:pPr lvl="4"/>
            <a:r>
              <a:rPr lang="de-DE"/>
              <a:t>Master</a:t>
            </a:r>
          </a:p>
          <a:p>
            <a:pPr lvl="1"/>
            <a:endParaRPr lang="de-DE"/>
          </a:p>
          <a:p>
            <a:pPr lvl="2"/>
            <a:endParaRPr lang="de-DE"/>
          </a:p>
          <a:p>
            <a:pPr lvl="3"/>
            <a:endParaRPr lang="de-DE"/>
          </a:p>
        </p:txBody>
      </p:sp>
    </p:spTree>
    <p:extLst>
      <p:ext uri="{BB962C8B-B14F-4D97-AF65-F5344CB8AC3E}">
        <p14:creationId xmlns:p14="http://schemas.microsoft.com/office/powerpoint/2010/main" val="404292612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Screenshot with green Messa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4535996" y="3433637"/>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35996" y="4081636"/>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17461526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taff Administration">
    <p:spTree>
      <p:nvGrpSpPr>
        <p:cNvPr id="1" name=""/>
        <p:cNvGrpSpPr/>
        <p:nvPr/>
      </p:nvGrpSpPr>
      <p:grpSpPr>
        <a:xfrm>
          <a:off x="0" y="0"/>
          <a:ext cx="0" cy="0"/>
          <a:chOff x="0" y="0"/>
          <a:chExt cx="0" cy="0"/>
        </a:xfrm>
      </p:grpSpPr>
      <p:pic>
        <p:nvPicPr>
          <p:cNvPr id="8" name="Grafik 7" descr="Ein Bild, das Gebäude, drinnen, Person, Laptop enthält.&#10;&#10;Automatisch generierte Beschreibung">
            <a:extLst>
              <a:ext uri="{FF2B5EF4-FFF2-40B4-BE49-F238E27FC236}">
                <a16:creationId xmlns:a16="http://schemas.microsoft.com/office/drawing/2014/main" id="{A83E2FBD-20BC-4563-BADA-40C1EDEDA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Picture 6" descr="A close up of a logo&#10;&#10;Description automatically generated">
            <a:extLst>
              <a:ext uri="{FF2B5EF4-FFF2-40B4-BE49-F238E27FC236}">
                <a16:creationId xmlns:a16="http://schemas.microsoft.com/office/drawing/2014/main" id="{C7DA0D56-44D4-4D47-BBEB-9190ED3CB5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403664963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CSM Services">
    <p:spTree>
      <p:nvGrpSpPr>
        <p:cNvPr id="1" name=""/>
        <p:cNvGrpSpPr/>
        <p:nvPr/>
      </p:nvGrpSpPr>
      <p:grpSpPr>
        <a:xfrm>
          <a:off x="0" y="0"/>
          <a:ext cx="0" cy="0"/>
          <a:chOff x="0" y="0"/>
          <a:chExt cx="0" cy="0"/>
        </a:xfrm>
      </p:grpSpPr>
      <p:pic>
        <p:nvPicPr>
          <p:cNvPr id="7" name="Picture 10" descr="A person sitting at a table with a computer and smiling at the camera&#10;&#10;Description automatically generated">
            <a:extLst>
              <a:ext uri="{FF2B5EF4-FFF2-40B4-BE49-F238E27FC236}">
                <a16:creationId xmlns:a16="http://schemas.microsoft.com/office/drawing/2014/main" id="{6AC5DF59-CECD-4DB8-829E-3A5F067324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9" name="Grafik 8" descr="Ein Bild, das Zeichnung enthält.&#10;&#10;Automatisch generierte Beschreibung">
            <a:extLst>
              <a:ext uri="{FF2B5EF4-FFF2-40B4-BE49-F238E27FC236}">
                <a16:creationId xmlns:a16="http://schemas.microsoft.com/office/drawing/2014/main" id="{6E16F9C1-CD33-4A02-812A-48A33416C7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175130170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5" Type="http://schemas.openxmlformats.org/officeDocument/2006/relationships/slideLayout" Target="../slideLayouts/slideLayout102.xml"/><Relationship Id="rId4" Type="http://schemas.openxmlformats.org/officeDocument/2006/relationships/slideLayout" Target="../slideLayouts/slideLayout101.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5" Type="http://schemas.openxmlformats.org/officeDocument/2006/relationships/slideLayout" Target="../slideLayouts/slideLayout110.xml"/><Relationship Id="rId10" Type="http://schemas.openxmlformats.org/officeDocument/2006/relationships/image" Target="../media/image1.png"/><Relationship Id="rId4" Type="http://schemas.openxmlformats.org/officeDocument/2006/relationships/slideLayout" Target="../slideLayouts/slideLayout109.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image" Target="../media/image34.png"/><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image" Target="../media/image11.png"/><Relationship Id="rId2" Type="http://schemas.openxmlformats.org/officeDocument/2006/relationships/slideLayout" Target="../slideLayouts/slideLayout128.xml"/><Relationship Id="rId16" Type="http://schemas.openxmlformats.org/officeDocument/2006/relationships/theme" Target="../theme/theme13.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43.xml"/><Relationship Id="rId1" Type="http://schemas.openxmlformats.org/officeDocument/2006/relationships/slideLayout" Target="../slideLayouts/slideLayout14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10" Type="http://schemas.openxmlformats.org/officeDocument/2006/relationships/slideLayout" Target="../slideLayouts/slideLayout153.xml"/><Relationship Id="rId19" Type="http://schemas.openxmlformats.org/officeDocument/2006/relationships/theme" Target="../theme/theme15.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8" Type="http://schemas.openxmlformats.org/officeDocument/2006/relationships/theme" Target="../theme/theme16.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5" Type="http://schemas.openxmlformats.org/officeDocument/2006/relationships/slideLayout" Target="../slideLayouts/slideLayout166.xml"/><Relationship Id="rId4" Type="http://schemas.openxmlformats.org/officeDocument/2006/relationships/slideLayout" Target="../slideLayouts/slideLayout165.xml"/><Relationship Id="rId9" Type="http://schemas.openxmlformats.org/officeDocument/2006/relationships/image" Target="../media/image3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4.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image" Target="../media/image1.pn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6.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1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image" Target="../media/image11.png"/><Relationship Id="rId5" Type="http://schemas.openxmlformats.org/officeDocument/2006/relationships/slideLayout" Target="../slideLayouts/slideLayout84.xml"/><Relationship Id="rId10" Type="http://schemas.openxmlformats.org/officeDocument/2006/relationships/theme" Target="../theme/theme8.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image" Target="../media/image34.png"/><Relationship Id="rId5" Type="http://schemas.openxmlformats.org/officeDocument/2006/relationships/slideLayout" Target="../slideLayouts/slideLayout93.xml"/><Relationship Id="rId10" Type="http://schemas.openxmlformats.org/officeDocument/2006/relationships/theme" Target="../theme/theme9.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B7E0AB6-C479-4047-B7F2-5523F1BE9ECB}"/>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6AA32-F077-4E6F-BCA5-E80493CDBB7F}"/>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C7E0AF1-C8A5-46E6-8083-EB562B9E009C}"/>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A7FD002B-7A7D-4483-821B-8379C108EC36}" type="datetimeFigureOut">
              <a:rPr lang="de-DE" smtClean="0"/>
              <a:t>16.04.2024</a:t>
            </a:fld>
            <a:endParaRPr lang="de-DE"/>
          </a:p>
        </p:txBody>
      </p:sp>
      <p:sp>
        <p:nvSpPr>
          <p:cNvPr id="5" name="Fußzeilenplatzhalter 4">
            <a:extLst>
              <a:ext uri="{FF2B5EF4-FFF2-40B4-BE49-F238E27FC236}">
                <a16:creationId xmlns:a16="http://schemas.microsoft.com/office/drawing/2014/main" id="{25B455E5-7460-4566-AE77-0D388A526657}"/>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4602DE4F-A344-4996-8F4C-64BB389A1127}"/>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1BD16470-04BF-4457-997A-F028FF84283E}" type="slidenum">
              <a:rPr lang="de-DE" smtClean="0"/>
              <a:t>‹#›</a:t>
            </a:fld>
            <a:endParaRPr lang="de-DE"/>
          </a:p>
        </p:txBody>
      </p:sp>
      <p:grpSp>
        <p:nvGrpSpPr>
          <p:cNvPr id="7" name="Gruppieren 6">
            <a:extLst>
              <a:ext uri="{FF2B5EF4-FFF2-40B4-BE49-F238E27FC236}">
                <a16:creationId xmlns:a16="http://schemas.microsoft.com/office/drawing/2014/main" id="{64E70880-75BD-4723-B933-E1AA18090B2C}"/>
              </a:ext>
            </a:extLst>
          </p:cNvPr>
          <p:cNvGrpSpPr/>
          <p:nvPr userDrawn="1"/>
        </p:nvGrpSpPr>
        <p:grpSpPr>
          <a:xfrm>
            <a:off x="9250372" y="0"/>
            <a:ext cx="1838022" cy="5616000"/>
            <a:chOff x="9250372" y="0"/>
            <a:chExt cx="1838022" cy="5616000"/>
          </a:xfrm>
        </p:grpSpPr>
        <p:sp>
          <p:nvSpPr>
            <p:cNvPr id="8" name="TextBox 3">
              <a:extLst>
                <a:ext uri="{FF2B5EF4-FFF2-40B4-BE49-F238E27FC236}">
                  <a16:creationId xmlns:a16="http://schemas.microsoft.com/office/drawing/2014/main" id="{8E4025A0-DF5B-4B82-A79B-73883C4A977C}"/>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5">
              <a:extLst>
                <a:ext uri="{FF2B5EF4-FFF2-40B4-BE49-F238E27FC236}">
                  <a16:creationId xmlns:a16="http://schemas.microsoft.com/office/drawing/2014/main" id="{4FCEB838-5B91-49F0-8ADA-BA72B3CC01AA}"/>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6">
              <a:extLst>
                <a:ext uri="{FF2B5EF4-FFF2-40B4-BE49-F238E27FC236}">
                  <a16:creationId xmlns:a16="http://schemas.microsoft.com/office/drawing/2014/main" id="{EA1114BC-56C4-4CA9-B052-BCBD8F7000CA}"/>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8">
              <a:extLst>
                <a:ext uri="{FF2B5EF4-FFF2-40B4-BE49-F238E27FC236}">
                  <a16:creationId xmlns:a16="http://schemas.microsoft.com/office/drawing/2014/main" id="{C0E5181D-1DB8-469D-992F-45DC4C81979B}"/>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9">
              <a:extLst>
                <a:ext uri="{FF2B5EF4-FFF2-40B4-BE49-F238E27FC236}">
                  <a16:creationId xmlns:a16="http://schemas.microsoft.com/office/drawing/2014/main" id="{0A001BFB-0F81-4D4F-9D37-A0A74B3E8EA4}"/>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0">
              <a:extLst>
                <a:ext uri="{FF2B5EF4-FFF2-40B4-BE49-F238E27FC236}">
                  <a16:creationId xmlns:a16="http://schemas.microsoft.com/office/drawing/2014/main" id="{0744929B-F822-4147-9870-3F0DAA7EFAAD}"/>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1">
              <a:extLst>
                <a:ext uri="{FF2B5EF4-FFF2-40B4-BE49-F238E27FC236}">
                  <a16:creationId xmlns:a16="http://schemas.microsoft.com/office/drawing/2014/main" id="{86B690C6-F0C8-4BCF-89AF-41B4DAA36FB2}"/>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2">
              <a:extLst>
                <a:ext uri="{FF2B5EF4-FFF2-40B4-BE49-F238E27FC236}">
                  <a16:creationId xmlns:a16="http://schemas.microsoft.com/office/drawing/2014/main" id="{AA60E940-5814-4C91-A540-0171B68AE102}"/>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3">
              <a:extLst>
                <a:ext uri="{FF2B5EF4-FFF2-40B4-BE49-F238E27FC236}">
                  <a16:creationId xmlns:a16="http://schemas.microsoft.com/office/drawing/2014/main" id="{C6C951DF-8BA2-4F4D-B1B0-C775CC8DFC49}"/>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4">
              <a:extLst>
                <a:ext uri="{FF2B5EF4-FFF2-40B4-BE49-F238E27FC236}">
                  <a16:creationId xmlns:a16="http://schemas.microsoft.com/office/drawing/2014/main" id="{A3C1D07A-ECEC-4A04-845D-201A81173844}"/>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5">
              <a:extLst>
                <a:ext uri="{FF2B5EF4-FFF2-40B4-BE49-F238E27FC236}">
                  <a16:creationId xmlns:a16="http://schemas.microsoft.com/office/drawing/2014/main" id="{A306BAF3-4999-43D4-92A7-E6CB6342BA92}"/>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6">
              <a:extLst>
                <a:ext uri="{FF2B5EF4-FFF2-40B4-BE49-F238E27FC236}">
                  <a16:creationId xmlns:a16="http://schemas.microsoft.com/office/drawing/2014/main" id="{F10F3CBD-367C-4375-9634-D2EC0612DC92}"/>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7">
              <a:extLst>
                <a:ext uri="{FF2B5EF4-FFF2-40B4-BE49-F238E27FC236}">
                  <a16:creationId xmlns:a16="http://schemas.microsoft.com/office/drawing/2014/main" id="{4C5861FD-189E-41A7-BE2E-BC58C83DFD3F}"/>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8">
              <a:extLst>
                <a:ext uri="{FF2B5EF4-FFF2-40B4-BE49-F238E27FC236}">
                  <a16:creationId xmlns:a16="http://schemas.microsoft.com/office/drawing/2014/main" id="{2386A6BC-592B-4C4F-B0BF-9F9AEDDAD329}"/>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9">
              <a:extLst>
                <a:ext uri="{FF2B5EF4-FFF2-40B4-BE49-F238E27FC236}">
                  <a16:creationId xmlns:a16="http://schemas.microsoft.com/office/drawing/2014/main" id="{D50543FD-293C-4D3A-B08B-764E20AE5C03}"/>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0">
              <a:extLst>
                <a:ext uri="{FF2B5EF4-FFF2-40B4-BE49-F238E27FC236}">
                  <a16:creationId xmlns:a16="http://schemas.microsoft.com/office/drawing/2014/main" id="{06C89017-84BE-4CF9-9415-F78C9938FAC6}"/>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1">
              <a:extLst>
                <a:ext uri="{FF2B5EF4-FFF2-40B4-BE49-F238E27FC236}">
                  <a16:creationId xmlns:a16="http://schemas.microsoft.com/office/drawing/2014/main" id="{DE8032D8-64B7-4367-9818-530109F13CAE}"/>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3">
              <a:extLst>
                <a:ext uri="{FF2B5EF4-FFF2-40B4-BE49-F238E27FC236}">
                  <a16:creationId xmlns:a16="http://schemas.microsoft.com/office/drawing/2014/main" id="{D3D49D5C-737E-4D0F-B159-7A20BAE18D50}"/>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4">
              <a:extLst>
                <a:ext uri="{FF2B5EF4-FFF2-40B4-BE49-F238E27FC236}">
                  <a16:creationId xmlns:a16="http://schemas.microsoft.com/office/drawing/2014/main" id="{B717F662-5109-4E44-962D-20F51BE59C83}"/>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5">
              <a:extLst>
                <a:ext uri="{FF2B5EF4-FFF2-40B4-BE49-F238E27FC236}">
                  <a16:creationId xmlns:a16="http://schemas.microsoft.com/office/drawing/2014/main" id="{BA782A0E-0725-47FF-8847-EF0E96C9657E}"/>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6">
              <a:extLst>
                <a:ext uri="{FF2B5EF4-FFF2-40B4-BE49-F238E27FC236}">
                  <a16:creationId xmlns:a16="http://schemas.microsoft.com/office/drawing/2014/main" id="{CC1CFB30-3274-478F-B628-8DD277FF04EF}"/>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7">
              <a:extLst>
                <a:ext uri="{FF2B5EF4-FFF2-40B4-BE49-F238E27FC236}">
                  <a16:creationId xmlns:a16="http://schemas.microsoft.com/office/drawing/2014/main" id="{91CC9C33-311A-4865-BD01-44E63A32AEAA}"/>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8">
              <a:extLst>
                <a:ext uri="{FF2B5EF4-FFF2-40B4-BE49-F238E27FC236}">
                  <a16:creationId xmlns:a16="http://schemas.microsoft.com/office/drawing/2014/main" id="{60C5AC58-7B92-499E-A64D-3738DA0844D1}"/>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9">
              <a:extLst>
                <a:ext uri="{FF2B5EF4-FFF2-40B4-BE49-F238E27FC236}">
                  <a16:creationId xmlns:a16="http://schemas.microsoft.com/office/drawing/2014/main" id="{5A605F23-0355-469B-BEE5-D39268A9A3E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0">
              <a:extLst>
                <a:ext uri="{FF2B5EF4-FFF2-40B4-BE49-F238E27FC236}">
                  <a16:creationId xmlns:a16="http://schemas.microsoft.com/office/drawing/2014/main" id="{83E999D2-39FF-4A22-922E-021CA5552E4A}"/>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1">
              <a:extLst>
                <a:ext uri="{FF2B5EF4-FFF2-40B4-BE49-F238E27FC236}">
                  <a16:creationId xmlns:a16="http://schemas.microsoft.com/office/drawing/2014/main" id="{14598843-1194-4622-A58A-F243E64D34E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2">
              <a:extLst>
                <a:ext uri="{FF2B5EF4-FFF2-40B4-BE49-F238E27FC236}">
                  <a16:creationId xmlns:a16="http://schemas.microsoft.com/office/drawing/2014/main" id="{1121A64C-40ED-40D4-93FF-888DA453EB5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3">
              <a:extLst>
                <a:ext uri="{FF2B5EF4-FFF2-40B4-BE49-F238E27FC236}">
                  <a16:creationId xmlns:a16="http://schemas.microsoft.com/office/drawing/2014/main" id="{B1AB8B8A-6F7D-4538-A198-EC17F366396F}"/>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4">
              <a:extLst>
                <a:ext uri="{FF2B5EF4-FFF2-40B4-BE49-F238E27FC236}">
                  <a16:creationId xmlns:a16="http://schemas.microsoft.com/office/drawing/2014/main" id="{7B522BBE-165C-40EB-8801-5B3A044C046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6">
              <a:extLst>
                <a:ext uri="{FF2B5EF4-FFF2-40B4-BE49-F238E27FC236}">
                  <a16:creationId xmlns:a16="http://schemas.microsoft.com/office/drawing/2014/main" id="{391A87CA-5F32-4282-8173-A6BB67BDDC1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0">
              <a:extLst>
                <a:ext uri="{FF2B5EF4-FFF2-40B4-BE49-F238E27FC236}">
                  <a16:creationId xmlns:a16="http://schemas.microsoft.com/office/drawing/2014/main" id="{371C8C20-7D35-4851-9AD0-027103428A8E}"/>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4">
              <a:extLst>
                <a:ext uri="{FF2B5EF4-FFF2-40B4-BE49-F238E27FC236}">
                  <a16:creationId xmlns:a16="http://schemas.microsoft.com/office/drawing/2014/main" id="{2A395823-31B2-4DDF-B1EA-D665A4E64AD2}"/>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8">
              <a:extLst>
                <a:ext uri="{FF2B5EF4-FFF2-40B4-BE49-F238E27FC236}">
                  <a16:creationId xmlns:a16="http://schemas.microsoft.com/office/drawing/2014/main" id="{5B2B017B-F75E-4AE7-A9E2-80C5E6806291}"/>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2">
              <a:extLst>
                <a:ext uri="{FF2B5EF4-FFF2-40B4-BE49-F238E27FC236}">
                  <a16:creationId xmlns:a16="http://schemas.microsoft.com/office/drawing/2014/main" id="{960D88C5-E720-4CA6-8AA6-F05D8A924AEA}"/>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6">
              <a:extLst>
                <a:ext uri="{FF2B5EF4-FFF2-40B4-BE49-F238E27FC236}">
                  <a16:creationId xmlns:a16="http://schemas.microsoft.com/office/drawing/2014/main" id="{34B84E16-3904-48F9-B229-632823C0015F}"/>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7">
              <a:extLst>
                <a:ext uri="{FF2B5EF4-FFF2-40B4-BE49-F238E27FC236}">
                  <a16:creationId xmlns:a16="http://schemas.microsoft.com/office/drawing/2014/main" id="{8EA4A677-1919-4A20-B632-5C36D92C30E1}"/>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8">
              <a:extLst>
                <a:ext uri="{FF2B5EF4-FFF2-40B4-BE49-F238E27FC236}">
                  <a16:creationId xmlns:a16="http://schemas.microsoft.com/office/drawing/2014/main" id="{AFF3629D-D5AF-4E83-8B17-16838AE20C3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9">
              <a:extLst>
                <a:ext uri="{FF2B5EF4-FFF2-40B4-BE49-F238E27FC236}">
                  <a16:creationId xmlns:a16="http://schemas.microsoft.com/office/drawing/2014/main" id="{7271BDAF-974B-4AB2-A924-564164D607BF}"/>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0">
              <a:extLst>
                <a:ext uri="{FF2B5EF4-FFF2-40B4-BE49-F238E27FC236}">
                  <a16:creationId xmlns:a16="http://schemas.microsoft.com/office/drawing/2014/main" id="{19773A1F-777F-4EF2-8C0C-3892AB7B8A68}"/>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1">
              <a:extLst>
                <a:ext uri="{FF2B5EF4-FFF2-40B4-BE49-F238E27FC236}">
                  <a16:creationId xmlns:a16="http://schemas.microsoft.com/office/drawing/2014/main" id="{2CFE1706-A3C8-4233-A30A-E3A5CA38D805}"/>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07808FAA-3B49-40FD-8D27-0D52D452FE0E}"/>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3">
              <a:extLst>
                <a:ext uri="{FF2B5EF4-FFF2-40B4-BE49-F238E27FC236}">
                  <a16:creationId xmlns:a16="http://schemas.microsoft.com/office/drawing/2014/main" id="{DB3FBA97-2BE5-4D31-8F17-18B7254644B2}"/>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4">
              <a:extLst>
                <a:ext uri="{FF2B5EF4-FFF2-40B4-BE49-F238E27FC236}">
                  <a16:creationId xmlns:a16="http://schemas.microsoft.com/office/drawing/2014/main" id="{F2B70442-08A8-4DA0-9D94-9B22117FA4D1}"/>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2">
              <a:extLst>
                <a:ext uri="{FF2B5EF4-FFF2-40B4-BE49-F238E27FC236}">
                  <a16:creationId xmlns:a16="http://schemas.microsoft.com/office/drawing/2014/main" id="{0C4DD741-A86C-43FF-B965-06B7F58F814F}"/>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2" name="Grafik 3" descr="Ein Bild, das Zeichnung enthält.&#10;&#10;Automatisch generierte Beschreibung">
            <a:extLst>
              <a:ext uri="{FF2B5EF4-FFF2-40B4-BE49-F238E27FC236}">
                <a16:creationId xmlns:a16="http://schemas.microsoft.com/office/drawing/2014/main" id="{77DF1983-F489-EC9A-CDAF-31901BE5023F}"/>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650909605"/>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753" r:id="rId3"/>
    <p:sldLayoutId id="2147483756" r:id="rId4"/>
    <p:sldLayoutId id="2147484326" r:id="rId5"/>
    <p:sldLayoutId id="2147483899" r:id="rId6"/>
    <p:sldLayoutId id="2147483898" r:id="rId7"/>
    <p:sldLayoutId id="2147483901" r:id="rId8"/>
    <p:sldLayoutId id="2147483755" r:id="rId9"/>
    <p:sldLayoutId id="2147483900" r:id="rId10"/>
    <p:sldLayoutId id="2147483904" r:id="rId11"/>
    <p:sldLayoutId id="2147483903" r:id="rId12"/>
    <p:sldLayoutId id="2147483902" r:id="rId13"/>
    <p:sldLayoutId id="2147483771" r:id="rId14"/>
    <p:sldLayoutId id="2147484348" r:id="rId15"/>
    <p:sldLayoutId id="2147484391" r:id="rId16"/>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4" name="Gruppieren 3">
            <a:extLst>
              <a:ext uri="{FF2B5EF4-FFF2-40B4-BE49-F238E27FC236}">
                <a16:creationId xmlns:a16="http://schemas.microsoft.com/office/drawing/2014/main" id="{361CF712-0572-4830-A977-2BCEDB16EAFE}"/>
              </a:ext>
            </a:extLst>
          </p:cNvPr>
          <p:cNvGrpSpPr/>
          <p:nvPr userDrawn="1"/>
        </p:nvGrpSpPr>
        <p:grpSpPr>
          <a:xfrm>
            <a:off x="9250372" y="0"/>
            <a:ext cx="1838022" cy="5616000"/>
            <a:chOff x="9250372" y="0"/>
            <a:chExt cx="1838022" cy="5616000"/>
          </a:xfrm>
        </p:grpSpPr>
        <p:sp>
          <p:nvSpPr>
            <p:cNvPr id="5" name="TextBox 3">
              <a:extLst>
                <a:ext uri="{FF2B5EF4-FFF2-40B4-BE49-F238E27FC236}">
                  <a16:creationId xmlns:a16="http://schemas.microsoft.com/office/drawing/2014/main" id="{2EE03CA5-8571-466C-8917-162E45C206E3}"/>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6" name="TextBox 5">
              <a:extLst>
                <a:ext uri="{FF2B5EF4-FFF2-40B4-BE49-F238E27FC236}">
                  <a16:creationId xmlns:a16="http://schemas.microsoft.com/office/drawing/2014/main" id="{8D149CBF-35EA-4CBA-BE4B-502A39661F93}"/>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6">
              <a:extLst>
                <a:ext uri="{FF2B5EF4-FFF2-40B4-BE49-F238E27FC236}">
                  <a16:creationId xmlns:a16="http://schemas.microsoft.com/office/drawing/2014/main" id="{1C20AE8F-E94A-4194-851F-BE40CFF0AEF4}"/>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8">
              <a:extLst>
                <a:ext uri="{FF2B5EF4-FFF2-40B4-BE49-F238E27FC236}">
                  <a16:creationId xmlns:a16="http://schemas.microsoft.com/office/drawing/2014/main" id="{84110AB1-89BC-4C14-8723-785231A8488C}"/>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9">
              <a:extLst>
                <a:ext uri="{FF2B5EF4-FFF2-40B4-BE49-F238E27FC236}">
                  <a16:creationId xmlns:a16="http://schemas.microsoft.com/office/drawing/2014/main" id="{C0E53F32-409E-47E3-A15E-CEB5878417A3}"/>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10">
              <a:extLst>
                <a:ext uri="{FF2B5EF4-FFF2-40B4-BE49-F238E27FC236}">
                  <a16:creationId xmlns:a16="http://schemas.microsoft.com/office/drawing/2014/main" id="{E3F76F8C-52D0-41ED-B702-6D160F1CF53F}"/>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1">
              <a:extLst>
                <a:ext uri="{FF2B5EF4-FFF2-40B4-BE49-F238E27FC236}">
                  <a16:creationId xmlns:a16="http://schemas.microsoft.com/office/drawing/2014/main" id="{DB75B4AF-640F-4128-B90D-C58CE6836C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2">
              <a:extLst>
                <a:ext uri="{FF2B5EF4-FFF2-40B4-BE49-F238E27FC236}">
                  <a16:creationId xmlns:a16="http://schemas.microsoft.com/office/drawing/2014/main" id="{C8CA9B17-BF57-4D6C-A9D5-74F47BDB9A80}"/>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3">
              <a:extLst>
                <a:ext uri="{FF2B5EF4-FFF2-40B4-BE49-F238E27FC236}">
                  <a16:creationId xmlns:a16="http://schemas.microsoft.com/office/drawing/2014/main" id="{236F010B-136B-4958-B21C-41F7E13662A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4">
              <a:extLst>
                <a:ext uri="{FF2B5EF4-FFF2-40B4-BE49-F238E27FC236}">
                  <a16:creationId xmlns:a16="http://schemas.microsoft.com/office/drawing/2014/main" id="{910E1168-1FCF-4091-B133-4445B95541F3}"/>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5">
              <a:extLst>
                <a:ext uri="{FF2B5EF4-FFF2-40B4-BE49-F238E27FC236}">
                  <a16:creationId xmlns:a16="http://schemas.microsoft.com/office/drawing/2014/main" id="{C727DAE6-AFB5-4F16-9D2F-EBACAF25950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6">
              <a:extLst>
                <a:ext uri="{FF2B5EF4-FFF2-40B4-BE49-F238E27FC236}">
                  <a16:creationId xmlns:a16="http://schemas.microsoft.com/office/drawing/2014/main" id="{D17A1337-42D4-4B9E-A2E0-3303FB84E675}"/>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7">
              <a:extLst>
                <a:ext uri="{FF2B5EF4-FFF2-40B4-BE49-F238E27FC236}">
                  <a16:creationId xmlns:a16="http://schemas.microsoft.com/office/drawing/2014/main" id="{A529240B-4119-4C54-A698-F03CFE2A3BED}"/>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8">
              <a:extLst>
                <a:ext uri="{FF2B5EF4-FFF2-40B4-BE49-F238E27FC236}">
                  <a16:creationId xmlns:a16="http://schemas.microsoft.com/office/drawing/2014/main" id="{E223DDB2-3B1A-4CA7-9D7B-DFE0D8232177}"/>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9">
              <a:extLst>
                <a:ext uri="{FF2B5EF4-FFF2-40B4-BE49-F238E27FC236}">
                  <a16:creationId xmlns:a16="http://schemas.microsoft.com/office/drawing/2014/main" id="{0E08734E-C0D0-4044-9E55-733976B44E5D}"/>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20">
              <a:extLst>
                <a:ext uri="{FF2B5EF4-FFF2-40B4-BE49-F238E27FC236}">
                  <a16:creationId xmlns:a16="http://schemas.microsoft.com/office/drawing/2014/main" id="{08182B4A-6250-45E1-9B78-7459A3AF032D}"/>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1">
              <a:extLst>
                <a:ext uri="{FF2B5EF4-FFF2-40B4-BE49-F238E27FC236}">
                  <a16:creationId xmlns:a16="http://schemas.microsoft.com/office/drawing/2014/main" id="{91DFA83F-62F1-441A-85BA-2A61BC38E340}"/>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3">
              <a:extLst>
                <a:ext uri="{FF2B5EF4-FFF2-40B4-BE49-F238E27FC236}">
                  <a16:creationId xmlns:a16="http://schemas.microsoft.com/office/drawing/2014/main" id="{F72FE106-43E9-4EE6-851F-4275938BD8AC}"/>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4">
              <a:extLst>
                <a:ext uri="{FF2B5EF4-FFF2-40B4-BE49-F238E27FC236}">
                  <a16:creationId xmlns:a16="http://schemas.microsoft.com/office/drawing/2014/main" id="{36361A63-83C5-4E57-92D0-067F760B3CA0}"/>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5">
              <a:extLst>
                <a:ext uri="{FF2B5EF4-FFF2-40B4-BE49-F238E27FC236}">
                  <a16:creationId xmlns:a16="http://schemas.microsoft.com/office/drawing/2014/main" id="{F1EEA926-0CA4-494F-826A-FE4944B17B46}"/>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6">
              <a:extLst>
                <a:ext uri="{FF2B5EF4-FFF2-40B4-BE49-F238E27FC236}">
                  <a16:creationId xmlns:a16="http://schemas.microsoft.com/office/drawing/2014/main" id="{47A45835-8855-4EDA-8CB9-107743B57FDC}"/>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7">
              <a:extLst>
                <a:ext uri="{FF2B5EF4-FFF2-40B4-BE49-F238E27FC236}">
                  <a16:creationId xmlns:a16="http://schemas.microsoft.com/office/drawing/2014/main" id="{4CE7BC33-7301-4A01-B220-48D21C302BF1}"/>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8">
              <a:extLst>
                <a:ext uri="{FF2B5EF4-FFF2-40B4-BE49-F238E27FC236}">
                  <a16:creationId xmlns:a16="http://schemas.microsoft.com/office/drawing/2014/main" id="{9AEA124B-DE32-4007-91D6-0D4D778B6D73}"/>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9">
              <a:extLst>
                <a:ext uri="{FF2B5EF4-FFF2-40B4-BE49-F238E27FC236}">
                  <a16:creationId xmlns:a16="http://schemas.microsoft.com/office/drawing/2014/main" id="{77FCC7F8-2FF8-4479-B844-A5277C631B32}"/>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30">
              <a:extLst>
                <a:ext uri="{FF2B5EF4-FFF2-40B4-BE49-F238E27FC236}">
                  <a16:creationId xmlns:a16="http://schemas.microsoft.com/office/drawing/2014/main" id="{C97DB3F9-C6FF-4A9A-9F2B-6C05521D04E9}"/>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1">
              <a:extLst>
                <a:ext uri="{FF2B5EF4-FFF2-40B4-BE49-F238E27FC236}">
                  <a16:creationId xmlns:a16="http://schemas.microsoft.com/office/drawing/2014/main" id="{F8E8CF47-F75C-490C-88C6-B94C080CEE97}"/>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2">
              <a:extLst>
                <a:ext uri="{FF2B5EF4-FFF2-40B4-BE49-F238E27FC236}">
                  <a16:creationId xmlns:a16="http://schemas.microsoft.com/office/drawing/2014/main" id="{D9D6F546-327A-49D0-BBA4-87B2AB81108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3">
              <a:extLst>
                <a:ext uri="{FF2B5EF4-FFF2-40B4-BE49-F238E27FC236}">
                  <a16:creationId xmlns:a16="http://schemas.microsoft.com/office/drawing/2014/main" id="{E93DB053-5312-461D-B479-583C053BF543}"/>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4">
              <a:extLst>
                <a:ext uri="{FF2B5EF4-FFF2-40B4-BE49-F238E27FC236}">
                  <a16:creationId xmlns:a16="http://schemas.microsoft.com/office/drawing/2014/main" id="{482160A6-0F05-46BF-8B90-D1276B14352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6">
              <a:extLst>
                <a:ext uri="{FF2B5EF4-FFF2-40B4-BE49-F238E27FC236}">
                  <a16:creationId xmlns:a16="http://schemas.microsoft.com/office/drawing/2014/main" id="{56F07143-1C13-4A71-92D8-317B0DBA43AF}"/>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40">
              <a:extLst>
                <a:ext uri="{FF2B5EF4-FFF2-40B4-BE49-F238E27FC236}">
                  <a16:creationId xmlns:a16="http://schemas.microsoft.com/office/drawing/2014/main" id="{4EE173C8-B39A-4C80-A5B4-8DAFE360C091}"/>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4">
              <a:extLst>
                <a:ext uri="{FF2B5EF4-FFF2-40B4-BE49-F238E27FC236}">
                  <a16:creationId xmlns:a16="http://schemas.microsoft.com/office/drawing/2014/main" id="{D58DF7A6-825B-4FDD-B0BF-5EB86BACE2C7}"/>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8">
              <a:extLst>
                <a:ext uri="{FF2B5EF4-FFF2-40B4-BE49-F238E27FC236}">
                  <a16:creationId xmlns:a16="http://schemas.microsoft.com/office/drawing/2014/main" id="{AB17232E-9C37-408F-B9D7-9E145C4E8037}"/>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52">
              <a:extLst>
                <a:ext uri="{FF2B5EF4-FFF2-40B4-BE49-F238E27FC236}">
                  <a16:creationId xmlns:a16="http://schemas.microsoft.com/office/drawing/2014/main" id="{01933733-1999-4F7F-BF0D-5F106DBC0476}"/>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6">
              <a:extLst>
                <a:ext uri="{FF2B5EF4-FFF2-40B4-BE49-F238E27FC236}">
                  <a16:creationId xmlns:a16="http://schemas.microsoft.com/office/drawing/2014/main" id="{52646B62-2183-4908-A969-91243CC1DC93}"/>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7">
              <a:extLst>
                <a:ext uri="{FF2B5EF4-FFF2-40B4-BE49-F238E27FC236}">
                  <a16:creationId xmlns:a16="http://schemas.microsoft.com/office/drawing/2014/main" id="{84E3DFD4-9519-4000-93BA-0DB75FABDA24}"/>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8">
              <a:extLst>
                <a:ext uri="{FF2B5EF4-FFF2-40B4-BE49-F238E27FC236}">
                  <a16:creationId xmlns:a16="http://schemas.microsoft.com/office/drawing/2014/main" id="{FF500657-B440-4229-A35A-32200784931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9">
              <a:extLst>
                <a:ext uri="{FF2B5EF4-FFF2-40B4-BE49-F238E27FC236}">
                  <a16:creationId xmlns:a16="http://schemas.microsoft.com/office/drawing/2014/main" id="{D46B474C-6800-4709-8728-14876384B8FA}"/>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60">
              <a:extLst>
                <a:ext uri="{FF2B5EF4-FFF2-40B4-BE49-F238E27FC236}">
                  <a16:creationId xmlns:a16="http://schemas.microsoft.com/office/drawing/2014/main" id="{741204E7-3A0C-436C-A719-0DC94CCD190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1">
              <a:extLst>
                <a:ext uri="{FF2B5EF4-FFF2-40B4-BE49-F238E27FC236}">
                  <a16:creationId xmlns:a16="http://schemas.microsoft.com/office/drawing/2014/main" id="{9143D57F-5AD3-4C66-A6B0-6C803E0B8A1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2">
              <a:extLst>
                <a:ext uri="{FF2B5EF4-FFF2-40B4-BE49-F238E27FC236}">
                  <a16:creationId xmlns:a16="http://schemas.microsoft.com/office/drawing/2014/main" id="{28B35FCE-6F14-4D5A-B02B-B1CD84AAFDCB}"/>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3">
              <a:extLst>
                <a:ext uri="{FF2B5EF4-FFF2-40B4-BE49-F238E27FC236}">
                  <a16:creationId xmlns:a16="http://schemas.microsoft.com/office/drawing/2014/main" id="{B381B02E-1296-44E0-AA03-C1EA5872506F}"/>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4">
              <a:extLst>
                <a:ext uri="{FF2B5EF4-FFF2-40B4-BE49-F238E27FC236}">
                  <a16:creationId xmlns:a16="http://schemas.microsoft.com/office/drawing/2014/main" id="{1524E81B-095A-4D6A-AC38-6DF642A8AB0B}"/>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CA357C7D-7DAC-445E-A99A-164D43EF71C8}"/>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919238199"/>
      </p:ext>
    </p:extLst>
  </p:cSld>
  <p:clrMap bg1="lt1" tx1="dk1" bg2="lt2" tx2="dk2" accent1="accent1" accent2="accent2" accent3="accent3" accent4="accent4" accent5="accent5" accent6="accent6" hlink="hlink" folHlink="folHlink"/>
  <p:sldLayoutIdLst>
    <p:sldLayoutId id="2147483774" r:id="rId1"/>
    <p:sldLayoutId id="2147483777" r:id="rId2"/>
    <p:sldLayoutId id="2147483790" r:id="rId3"/>
    <p:sldLayoutId id="2147483775" r:id="rId4"/>
    <p:sldLayoutId id="2147483776" r:id="rId5"/>
    <p:sldLayoutId id="2147483779" r:id="rId6"/>
    <p:sldLayoutId id="2147484335" r:id="rId7"/>
    <p:sldLayoutId id="2147484336" r:id="rId8"/>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0" name="Grafik 3" descr="Ein Bild, das Zeichnung enthält.&#10;&#10;Automatisch generierte Beschreibung">
            <a:extLst>
              <a:ext uri="{FF2B5EF4-FFF2-40B4-BE49-F238E27FC236}">
                <a16:creationId xmlns:a16="http://schemas.microsoft.com/office/drawing/2014/main" id="{1BC387D0-2492-59B7-F0E5-DEB995A9526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553720616"/>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95" r:id="rId3"/>
    <p:sldLayoutId id="2147483889" r:id="rId4"/>
    <p:sldLayoutId id="2147483894" r:id="rId5"/>
    <p:sldLayoutId id="2147483891" r:id="rId6"/>
    <p:sldLayoutId id="2147483892" r:id="rId7"/>
    <p:sldLayoutId id="2147484268" r:id="rId8"/>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2" name="Grafik 51" descr="Ein Bild, das Zeichnung enthält.&#10;&#10;Automatisch generierte Beschreibung">
            <a:extLst>
              <a:ext uri="{FF2B5EF4-FFF2-40B4-BE49-F238E27FC236}">
                <a16:creationId xmlns:a16="http://schemas.microsoft.com/office/drawing/2014/main" id="{1AF9B751-C238-4811-91D1-C6A3D111673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1114866245"/>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439DC4-DC0B-1CDE-27B0-F9DE3F078D65}"/>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0DC816ED-C3CB-286E-D2DE-333B63E7F078}"/>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8BB4E88D-5646-480E-5517-BE68079BD177}"/>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D008BF94-ECFF-401E-9811-9A46A2AA8704}" type="datetimeFigureOut">
              <a:rPr lang="LID4096" smtClean="0"/>
              <a:t>04/16/2024</a:t>
            </a:fld>
            <a:endParaRPr lang="LID4096"/>
          </a:p>
        </p:txBody>
      </p:sp>
      <p:sp>
        <p:nvSpPr>
          <p:cNvPr id="5" name="Footer Placeholder 4">
            <a:extLst>
              <a:ext uri="{FF2B5EF4-FFF2-40B4-BE49-F238E27FC236}">
                <a16:creationId xmlns:a16="http://schemas.microsoft.com/office/drawing/2014/main" id="{2B87A659-32EC-018A-3AAE-0D62F2E14870}"/>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ID4096"/>
          </a:p>
        </p:txBody>
      </p:sp>
      <p:sp>
        <p:nvSpPr>
          <p:cNvPr id="6" name="Slide Number Placeholder 5">
            <a:extLst>
              <a:ext uri="{FF2B5EF4-FFF2-40B4-BE49-F238E27FC236}">
                <a16:creationId xmlns:a16="http://schemas.microsoft.com/office/drawing/2014/main" id="{64634554-C7AF-BC22-968A-798B1C9D40F3}"/>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22064AD8-9F9E-497B-9E00-92B29F245E6B}" type="slidenum">
              <a:rPr lang="LID4096" smtClean="0"/>
              <a:t>‹#›</a:t>
            </a:fld>
            <a:endParaRPr lang="LID4096"/>
          </a:p>
        </p:txBody>
      </p:sp>
      <p:pic>
        <p:nvPicPr>
          <p:cNvPr id="7" name="Grafik 52" descr="Ein Bild, das Zeichnung enthält.&#10;&#10;Automatisch generierte Beschreibung">
            <a:extLst>
              <a:ext uri="{FF2B5EF4-FFF2-40B4-BE49-F238E27FC236}">
                <a16:creationId xmlns:a16="http://schemas.microsoft.com/office/drawing/2014/main" id="{B67CFDFA-9F91-C265-2BC9-CED88B65615A}"/>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324000" y="5364000"/>
            <a:ext cx="1080000" cy="203400"/>
          </a:xfrm>
          <a:prstGeom prst="rect">
            <a:avLst/>
          </a:prstGeom>
        </p:spPr>
      </p:pic>
    </p:spTree>
    <p:extLst>
      <p:ext uri="{BB962C8B-B14F-4D97-AF65-F5344CB8AC3E}">
        <p14:creationId xmlns:p14="http://schemas.microsoft.com/office/powerpoint/2010/main" val="1568384818"/>
      </p:ext>
    </p:extLst>
  </p:cSld>
  <p:clrMap bg1="lt1" tx1="dk1" bg2="lt2" tx2="dk2" accent1="accent1" accent2="accent2" accent3="accent3" accent4="accent4" accent5="accent5" accent6="accent6" hlink="hlink" folHlink="folHlink"/>
  <p:sldLayoutIdLst>
    <p:sldLayoutId id="2147484364" r:id="rId1"/>
    <p:sldLayoutId id="2147484353" r:id="rId2"/>
    <p:sldLayoutId id="2147484365" r:id="rId3"/>
    <p:sldLayoutId id="2147484354" r:id="rId4"/>
    <p:sldLayoutId id="2147484355" r:id="rId5"/>
    <p:sldLayoutId id="2147484356" r:id="rId6"/>
    <p:sldLayoutId id="2147484366" r:id="rId7"/>
    <p:sldLayoutId id="2147484357" r:id="rId8"/>
    <p:sldLayoutId id="2147484367" r:id="rId9"/>
    <p:sldLayoutId id="2147484361" r:id="rId10"/>
    <p:sldLayoutId id="2147484358" r:id="rId11"/>
    <p:sldLayoutId id="2147484360" r:id="rId12"/>
    <p:sldLayoutId id="2147484359" r:id="rId13"/>
    <p:sldLayoutId id="2147484363" r:id="rId14"/>
    <p:sldLayoutId id="2147484362" r:id="rId15"/>
  </p:sldLayoutIdLst>
  <p:txStyles>
    <p:titleStyle>
      <a:lvl1pPr algn="l" defTabSz="91439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7" indent="-228597" algn="l" defTabSz="91439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3" indent="-228597" algn="l" defTabSz="91439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88" indent="-228597" algn="l" defTabSz="91439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84"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79"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75"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70"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66"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61"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391" rtl="0" eaLnBrk="1" latinLnBrk="0" hangingPunct="1">
        <a:defRPr sz="1800" kern="1200">
          <a:solidFill>
            <a:schemeClr val="tx1"/>
          </a:solidFill>
          <a:latin typeface="+mn-lt"/>
          <a:ea typeface="+mn-ea"/>
          <a:cs typeface="+mn-cs"/>
        </a:defRPr>
      </a:lvl1pPr>
      <a:lvl2pPr marL="457196" algn="l" defTabSz="914391" rtl="0" eaLnBrk="1" latinLnBrk="0" hangingPunct="1">
        <a:defRPr sz="1800" kern="1200">
          <a:solidFill>
            <a:schemeClr val="tx1"/>
          </a:solidFill>
          <a:latin typeface="+mn-lt"/>
          <a:ea typeface="+mn-ea"/>
          <a:cs typeface="+mn-cs"/>
        </a:defRPr>
      </a:lvl2pPr>
      <a:lvl3pPr marL="914391" algn="l" defTabSz="914391" rtl="0" eaLnBrk="1" latinLnBrk="0" hangingPunct="1">
        <a:defRPr sz="1800" kern="1200">
          <a:solidFill>
            <a:schemeClr val="tx1"/>
          </a:solidFill>
          <a:latin typeface="+mn-lt"/>
          <a:ea typeface="+mn-ea"/>
          <a:cs typeface="+mn-cs"/>
        </a:defRPr>
      </a:lvl3pPr>
      <a:lvl4pPr marL="1371587" algn="l" defTabSz="914391" rtl="0" eaLnBrk="1" latinLnBrk="0" hangingPunct="1">
        <a:defRPr sz="1800" kern="1200">
          <a:solidFill>
            <a:schemeClr val="tx1"/>
          </a:solidFill>
          <a:latin typeface="+mn-lt"/>
          <a:ea typeface="+mn-ea"/>
          <a:cs typeface="+mn-cs"/>
        </a:defRPr>
      </a:lvl4pPr>
      <a:lvl5pPr marL="1828782" algn="l" defTabSz="914391" rtl="0" eaLnBrk="1" latinLnBrk="0" hangingPunct="1">
        <a:defRPr sz="1800" kern="1200">
          <a:solidFill>
            <a:schemeClr val="tx1"/>
          </a:solidFill>
          <a:latin typeface="+mn-lt"/>
          <a:ea typeface="+mn-ea"/>
          <a:cs typeface="+mn-cs"/>
        </a:defRPr>
      </a:lvl5pPr>
      <a:lvl6pPr marL="2285978" algn="l" defTabSz="914391" rtl="0" eaLnBrk="1" latinLnBrk="0" hangingPunct="1">
        <a:defRPr sz="1800" kern="1200">
          <a:solidFill>
            <a:schemeClr val="tx1"/>
          </a:solidFill>
          <a:latin typeface="+mn-lt"/>
          <a:ea typeface="+mn-ea"/>
          <a:cs typeface="+mn-cs"/>
        </a:defRPr>
      </a:lvl6pPr>
      <a:lvl7pPr marL="2743173" algn="l" defTabSz="914391" rtl="0" eaLnBrk="1" latinLnBrk="0" hangingPunct="1">
        <a:defRPr sz="1800" kern="1200">
          <a:solidFill>
            <a:schemeClr val="tx1"/>
          </a:solidFill>
          <a:latin typeface="+mn-lt"/>
          <a:ea typeface="+mn-ea"/>
          <a:cs typeface="+mn-cs"/>
        </a:defRPr>
      </a:lvl7pPr>
      <a:lvl8pPr marL="3200368" algn="l" defTabSz="914391" rtl="0" eaLnBrk="1" latinLnBrk="0" hangingPunct="1">
        <a:defRPr sz="1800" kern="1200">
          <a:solidFill>
            <a:schemeClr val="tx1"/>
          </a:solidFill>
          <a:latin typeface="+mn-lt"/>
          <a:ea typeface="+mn-ea"/>
          <a:cs typeface="+mn-cs"/>
        </a:defRPr>
      </a:lvl8pPr>
      <a:lvl9pPr marL="3657563" algn="l" defTabSz="914391"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07705D-2079-17D5-96A0-D0E82DC36B1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en-DE"/>
          </a:p>
        </p:txBody>
      </p:sp>
      <p:sp>
        <p:nvSpPr>
          <p:cNvPr id="3" name="Text Placeholder 2">
            <a:extLst>
              <a:ext uri="{FF2B5EF4-FFF2-40B4-BE49-F238E27FC236}">
                <a16:creationId xmlns:a16="http://schemas.microsoft.com/office/drawing/2014/main" id="{A138E381-FE57-CC6F-43DD-32C9539F213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7C823184-D6DB-5EAA-6A86-AB3ED7CA83DB}"/>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82000"/>
                  </a:schemeClr>
                </a:solidFill>
              </a:defRPr>
            </a:lvl1pPr>
          </a:lstStyle>
          <a:p>
            <a:fld id="{E4915A75-6157-4B6B-9331-DE0E09E76CD7}" type="datetimeFigureOut">
              <a:rPr lang="en-DE" smtClean="0"/>
              <a:t>04/16/2024</a:t>
            </a:fld>
            <a:endParaRPr lang="en-DE"/>
          </a:p>
        </p:txBody>
      </p:sp>
      <p:sp>
        <p:nvSpPr>
          <p:cNvPr id="5" name="Footer Placeholder 4">
            <a:extLst>
              <a:ext uri="{FF2B5EF4-FFF2-40B4-BE49-F238E27FC236}">
                <a16:creationId xmlns:a16="http://schemas.microsoft.com/office/drawing/2014/main" id="{7787C702-2AA8-ED56-25EC-29CEA8D52DF4}"/>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DE"/>
          </a:p>
        </p:txBody>
      </p:sp>
      <p:sp>
        <p:nvSpPr>
          <p:cNvPr id="6" name="Slide Number Placeholder 5">
            <a:extLst>
              <a:ext uri="{FF2B5EF4-FFF2-40B4-BE49-F238E27FC236}">
                <a16:creationId xmlns:a16="http://schemas.microsoft.com/office/drawing/2014/main" id="{21E87501-6854-86E5-4700-0A5A10B30EE1}"/>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82000"/>
                  </a:schemeClr>
                </a:solidFill>
              </a:defRPr>
            </a:lvl1pPr>
          </a:lstStyle>
          <a:p>
            <a:fld id="{042BBBC8-200B-43B6-97D8-0D349B8FD6C8}" type="slidenum">
              <a:rPr lang="en-DE" smtClean="0"/>
              <a:t>‹#›</a:t>
            </a:fld>
            <a:endParaRPr lang="en-DE"/>
          </a:p>
        </p:txBody>
      </p:sp>
    </p:spTree>
    <p:extLst>
      <p:ext uri="{BB962C8B-B14F-4D97-AF65-F5344CB8AC3E}">
        <p14:creationId xmlns:p14="http://schemas.microsoft.com/office/powerpoint/2010/main" val="3677528111"/>
      </p:ext>
    </p:extLst>
  </p:cSld>
  <p:clrMap bg1="lt1" tx1="dk1" bg2="lt2" tx2="dk2" accent1="accent1" accent2="accent2" accent3="accent3" accent4="accent4" accent5="accent5" accent6="accent6" hlink="hlink" folHlink="folHlink"/>
  <p:sldLayoutIdLst>
    <p:sldLayoutId id="2147484387" r:id="rId1"/>
    <p:sldLayoutId id="214748439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AE5397-3930-19CD-2940-2235F849E6D2}"/>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F5C6774E-1201-1261-1E47-9FFC4094FDB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7289C392-9047-2666-D5CF-82D811A42808}"/>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82000"/>
                  </a:schemeClr>
                </a:solidFill>
              </a:defRPr>
            </a:lvl1pPr>
          </a:lstStyle>
          <a:p>
            <a:fld id="{0E9A23FF-25C0-4467-9CEB-6C919BDF166E}" type="datetimeFigureOut">
              <a:rPr lang="LID4096" smtClean="0"/>
              <a:t>04/16/2024</a:t>
            </a:fld>
            <a:endParaRPr lang="LID4096"/>
          </a:p>
        </p:txBody>
      </p:sp>
      <p:sp>
        <p:nvSpPr>
          <p:cNvPr id="5" name="Footer Placeholder 4">
            <a:extLst>
              <a:ext uri="{FF2B5EF4-FFF2-40B4-BE49-F238E27FC236}">
                <a16:creationId xmlns:a16="http://schemas.microsoft.com/office/drawing/2014/main" id="{41F80913-9815-B071-DB19-7228E562E476}"/>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ID4096"/>
          </a:p>
        </p:txBody>
      </p:sp>
      <p:sp>
        <p:nvSpPr>
          <p:cNvPr id="6" name="Slide Number Placeholder 5">
            <a:extLst>
              <a:ext uri="{FF2B5EF4-FFF2-40B4-BE49-F238E27FC236}">
                <a16:creationId xmlns:a16="http://schemas.microsoft.com/office/drawing/2014/main" id="{AE30168A-C498-48AA-63B9-77EC20EC4AD4}"/>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82000"/>
                  </a:schemeClr>
                </a:solidFill>
              </a:defRPr>
            </a:lvl1pPr>
          </a:lstStyle>
          <a:p>
            <a:fld id="{1691C471-F332-473E-AAA0-C6881A58ADE2}" type="slidenum">
              <a:rPr lang="LID4096" smtClean="0"/>
              <a:t>‹#›</a:t>
            </a:fld>
            <a:endParaRPr lang="LID4096"/>
          </a:p>
        </p:txBody>
      </p:sp>
    </p:spTree>
    <p:extLst>
      <p:ext uri="{BB962C8B-B14F-4D97-AF65-F5344CB8AC3E}">
        <p14:creationId xmlns:p14="http://schemas.microsoft.com/office/powerpoint/2010/main" val="1985743764"/>
      </p:ext>
    </p:extLst>
  </p:cSld>
  <p:clrMap bg1="lt1" tx1="dk1" bg2="lt2" tx2="dk2" accent1="accent1" accent2="accent2" accent3="accent3" accent4="accent4" accent5="accent5" accent6="accent6" hlink="hlink" folHlink="folHlink"/>
  <p:sldLayoutIdLst>
    <p:sldLayoutId id="2147484396"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 id="2147484407" r:id="rId12"/>
    <p:sldLayoutId id="2147484408" r:id="rId13"/>
    <p:sldLayoutId id="2147484409" r:id="rId14"/>
    <p:sldLayoutId id="2147484410" r:id="rId15"/>
    <p:sldLayoutId id="2147484411" r:id="rId16"/>
    <p:sldLayoutId id="2147484412" r:id="rId17"/>
    <p:sldLayoutId id="214748441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2" name="Grafik 51" descr="Ein Bild, das Zeichnung enthält.&#10;&#10;Automatisch generierte Beschreibung">
            <a:extLst>
              <a:ext uri="{FF2B5EF4-FFF2-40B4-BE49-F238E27FC236}">
                <a16:creationId xmlns:a16="http://schemas.microsoft.com/office/drawing/2014/main" id="{1AF9B751-C238-4811-91D1-C6A3D111673D}"/>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34020209"/>
      </p:ext>
    </p:extLst>
  </p:cSld>
  <p:clrMap bg1="lt1" tx1="dk1" bg2="lt2" tx2="dk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 id="2147484419" r:id="rId5"/>
    <p:sldLayoutId id="2147484420" r:id="rId6"/>
    <p:sldLayoutId id="2147484421" r:id="rId7"/>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4" name="Grafik 3" descr="Ein Bild, das Zeichnung enthält.&#10;&#10;Automatisch generierte Beschreibung">
            <a:extLst>
              <a:ext uri="{FF2B5EF4-FFF2-40B4-BE49-F238E27FC236}">
                <a16:creationId xmlns:a16="http://schemas.microsoft.com/office/drawing/2014/main" id="{C9F1513B-2428-FE06-3C90-4C6B5B2C4C8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027616997"/>
      </p:ext>
    </p:extLst>
  </p:cSld>
  <p:clrMap bg1="lt1" tx1="dk1" bg2="lt2" tx2="dk2" accent1="accent1" accent2="accent2" accent3="accent3" accent4="accent4" accent5="accent5" accent6="accent6" hlink="hlink" folHlink="folHlink"/>
  <p:sldLayoutIdLst>
    <p:sldLayoutId id="2147484283" r:id="rId1"/>
    <p:sldLayoutId id="2147483876" r:id="rId2"/>
    <p:sldLayoutId id="2147483875" r:id="rId3"/>
    <p:sldLayoutId id="2147484311" r:id="rId4"/>
    <p:sldLayoutId id="2147484312" r:id="rId5"/>
    <p:sldLayoutId id="2147483877" r:id="rId6"/>
    <p:sldLayoutId id="2147484272" r:id="rId7"/>
    <p:sldLayoutId id="2147484269" r:id="rId8"/>
    <p:sldLayoutId id="2147484351" r:id="rId9"/>
    <p:sldLayoutId id="2147484392" r:id="rId10"/>
    <p:sldLayoutId id="2147484237" r:id="rId11"/>
    <p:sldLayoutId id="2147484394" r:id="rId12"/>
    <p:sldLayoutId id="2147484350" r:id="rId13"/>
    <p:sldLayoutId id="2147484284" r:id="rId14"/>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200ABA-D7CC-CA2A-2B51-81A394ED961A}"/>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6504B0B0-21C1-0E18-BCBC-E24C31F4CEF7}"/>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7E3D020C-7DF9-D80C-2611-1D11B6304483}"/>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82000"/>
                  </a:schemeClr>
                </a:solidFill>
              </a:defRPr>
            </a:lvl1pPr>
          </a:lstStyle>
          <a:p>
            <a:fld id="{7B6FACB5-6388-42B1-8BB6-221E35DE88B5}" type="datetimeFigureOut">
              <a:rPr lang="LID4096" smtClean="0"/>
              <a:t>04/16/2024</a:t>
            </a:fld>
            <a:endParaRPr lang="LID4096"/>
          </a:p>
        </p:txBody>
      </p:sp>
      <p:sp>
        <p:nvSpPr>
          <p:cNvPr id="5" name="Footer Placeholder 4">
            <a:extLst>
              <a:ext uri="{FF2B5EF4-FFF2-40B4-BE49-F238E27FC236}">
                <a16:creationId xmlns:a16="http://schemas.microsoft.com/office/drawing/2014/main" id="{8CF128B8-1B3B-AD63-7E87-D158C8724B60}"/>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ID4096"/>
          </a:p>
        </p:txBody>
      </p:sp>
      <p:sp>
        <p:nvSpPr>
          <p:cNvPr id="6" name="Slide Number Placeholder 5">
            <a:extLst>
              <a:ext uri="{FF2B5EF4-FFF2-40B4-BE49-F238E27FC236}">
                <a16:creationId xmlns:a16="http://schemas.microsoft.com/office/drawing/2014/main" id="{4ADA07B0-097F-F179-A26F-8F00DA043D5B}"/>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82000"/>
                  </a:schemeClr>
                </a:solidFill>
              </a:defRPr>
            </a:lvl1pPr>
          </a:lstStyle>
          <a:p>
            <a:fld id="{43D42D28-E864-4F2B-9ADB-D2BEBA313774}" type="slidenum">
              <a:rPr lang="LID4096" smtClean="0"/>
              <a:t>‹#›</a:t>
            </a:fld>
            <a:endParaRPr lang="LID4096"/>
          </a:p>
        </p:txBody>
      </p:sp>
    </p:spTree>
    <p:extLst>
      <p:ext uri="{BB962C8B-B14F-4D97-AF65-F5344CB8AC3E}">
        <p14:creationId xmlns:p14="http://schemas.microsoft.com/office/powerpoint/2010/main" val="1459862320"/>
      </p:ext>
    </p:extLst>
  </p:cSld>
  <p:clrMap bg1="lt1" tx1="dk1" bg2="lt2" tx2="dk2" accent1="accent1" accent2="accent2" accent3="accent3" accent4="accent4" accent5="accent5" accent6="accent6" hlink="hlink" folHlink="folHlink"/>
  <p:sldLayoutIdLst>
    <p:sldLayoutId id="2147484285" r:id="rId1"/>
    <p:sldLayoutId id="214748428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AE5397-3930-19CD-2940-2235F849E6D2}"/>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F5C6774E-1201-1261-1E47-9FFC4094FDB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7289C392-9047-2666-D5CF-82D811A42808}"/>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82000"/>
                  </a:schemeClr>
                </a:solidFill>
              </a:defRPr>
            </a:lvl1pPr>
          </a:lstStyle>
          <a:p>
            <a:fld id="{0E9A23FF-25C0-4467-9CEB-6C919BDF166E}" type="datetimeFigureOut">
              <a:rPr lang="LID4096" smtClean="0"/>
              <a:t>04/16/2024</a:t>
            </a:fld>
            <a:endParaRPr lang="LID4096"/>
          </a:p>
        </p:txBody>
      </p:sp>
      <p:sp>
        <p:nvSpPr>
          <p:cNvPr id="5" name="Footer Placeholder 4">
            <a:extLst>
              <a:ext uri="{FF2B5EF4-FFF2-40B4-BE49-F238E27FC236}">
                <a16:creationId xmlns:a16="http://schemas.microsoft.com/office/drawing/2014/main" id="{41F80913-9815-B071-DB19-7228E562E476}"/>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ID4096"/>
          </a:p>
        </p:txBody>
      </p:sp>
      <p:sp>
        <p:nvSpPr>
          <p:cNvPr id="6" name="Slide Number Placeholder 5">
            <a:extLst>
              <a:ext uri="{FF2B5EF4-FFF2-40B4-BE49-F238E27FC236}">
                <a16:creationId xmlns:a16="http://schemas.microsoft.com/office/drawing/2014/main" id="{AE30168A-C498-48AA-63B9-77EC20EC4AD4}"/>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82000"/>
                  </a:schemeClr>
                </a:solidFill>
              </a:defRPr>
            </a:lvl1pPr>
          </a:lstStyle>
          <a:p>
            <a:fld id="{1691C471-F332-473E-AAA0-C6881A58ADE2}" type="slidenum">
              <a:rPr lang="LID4096" smtClean="0"/>
              <a:t>‹#›</a:t>
            </a:fld>
            <a:endParaRPr lang="LID4096"/>
          </a:p>
        </p:txBody>
      </p:sp>
    </p:spTree>
    <p:extLst>
      <p:ext uri="{BB962C8B-B14F-4D97-AF65-F5344CB8AC3E}">
        <p14:creationId xmlns:p14="http://schemas.microsoft.com/office/powerpoint/2010/main" val="1278834826"/>
      </p:ext>
    </p:extLst>
  </p:cSld>
  <p:clrMap bg1="lt1" tx1="dk1" bg2="lt2" tx2="dk2" accent1="accent1" accent2="accent2" accent3="accent3" accent4="accent4" accent5="accent5" accent6="accent6" hlink="hlink" folHlink="folHlink"/>
  <p:sldLayoutIdLst>
    <p:sldLayoutId id="2147484369" r:id="rId1"/>
    <p:sldLayoutId id="2147484368" r:id="rId2"/>
    <p:sldLayoutId id="2147484371" r:id="rId3"/>
    <p:sldLayoutId id="2147484372" r:id="rId4"/>
    <p:sldLayoutId id="2147484373" r:id="rId5"/>
    <p:sldLayoutId id="2147484374" r:id="rId6"/>
    <p:sldLayoutId id="2147484375" r:id="rId7"/>
    <p:sldLayoutId id="2147484388" r:id="rId8"/>
    <p:sldLayoutId id="2147484376" r:id="rId9"/>
    <p:sldLayoutId id="2147484389" r:id="rId10"/>
    <p:sldLayoutId id="2147484390" r:id="rId11"/>
    <p:sldLayoutId id="2147484377" r:id="rId12"/>
    <p:sldLayoutId id="2147484378" r:id="rId13"/>
    <p:sldLayoutId id="2147484379" r:id="rId14"/>
    <p:sldLayoutId id="2147484380" r:id="rId15"/>
    <p:sldLayoutId id="2147484381" r:id="rId16"/>
    <p:sldLayoutId id="2147484382" r:id="rId17"/>
    <p:sldLayoutId id="214748438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4" name="Gruppieren 3">
            <a:extLst>
              <a:ext uri="{FF2B5EF4-FFF2-40B4-BE49-F238E27FC236}">
                <a16:creationId xmlns:a16="http://schemas.microsoft.com/office/drawing/2014/main" id="{361CF712-0572-4830-A977-2BCEDB16EAFE}"/>
              </a:ext>
            </a:extLst>
          </p:cNvPr>
          <p:cNvGrpSpPr/>
          <p:nvPr userDrawn="1"/>
        </p:nvGrpSpPr>
        <p:grpSpPr>
          <a:xfrm>
            <a:off x="9250372" y="0"/>
            <a:ext cx="1838022" cy="5616000"/>
            <a:chOff x="9250372" y="0"/>
            <a:chExt cx="1838022" cy="5616000"/>
          </a:xfrm>
        </p:grpSpPr>
        <p:sp>
          <p:nvSpPr>
            <p:cNvPr id="5" name="TextBox 3">
              <a:extLst>
                <a:ext uri="{FF2B5EF4-FFF2-40B4-BE49-F238E27FC236}">
                  <a16:creationId xmlns:a16="http://schemas.microsoft.com/office/drawing/2014/main" id="{2EE03CA5-8571-466C-8917-162E45C206E3}"/>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6" name="TextBox 5">
              <a:extLst>
                <a:ext uri="{FF2B5EF4-FFF2-40B4-BE49-F238E27FC236}">
                  <a16:creationId xmlns:a16="http://schemas.microsoft.com/office/drawing/2014/main" id="{8D149CBF-35EA-4CBA-BE4B-502A39661F93}"/>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6">
              <a:extLst>
                <a:ext uri="{FF2B5EF4-FFF2-40B4-BE49-F238E27FC236}">
                  <a16:creationId xmlns:a16="http://schemas.microsoft.com/office/drawing/2014/main" id="{1C20AE8F-E94A-4194-851F-BE40CFF0AEF4}"/>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8">
              <a:extLst>
                <a:ext uri="{FF2B5EF4-FFF2-40B4-BE49-F238E27FC236}">
                  <a16:creationId xmlns:a16="http://schemas.microsoft.com/office/drawing/2014/main" id="{84110AB1-89BC-4C14-8723-785231A8488C}"/>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9">
              <a:extLst>
                <a:ext uri="{FF2B5EF4-FFF2-40B4-BE49-F238E27FC236}">
                  <a16:creationId xmlns:a16="http://schemas.microsoft.com/office/drawing/2014/main" id="{C0E53F32-409E-47E3-A15E-CEB5878417A3}"/>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10">
              <a:extLst>
                <a:ext uri="{FF2B5EF4-FFF2-40B4-BE49-F238E27FC236}">
                  <a16:creationId xmlns:a16="http://schemas.microsoft.com/office/drawing/2014/main" id="{E3F76F8C-52D0-41ED-B702-6D160F1CF53F}"/>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1">
              <a:extLst>
                <a:ext uri="{FF2B5EF4-FFF2-40B4-BE49-F238E27FC236}">
                  <a16:creationId xmlns:a16="http://schemas.microsoft.com/office/drawing/2014/main" id="{DB75B4AF-640F-4128-B90D-C58CE6836C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2">
              <a:extLst>
                <a:ext uri="{FF2B5EF4-FFF2-40B4-BE49-F238E27FC236}">
                  <a16:creationId xmlns:a16="http://schemas.microsoft.com/office/drawing/2014/main" id="{C8CA9B17-BF57-4D6C-A9D5-74F47BDB9A80}"/>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3">
              <a:extLst>
                <a:ext uri="{FF2B5EF4-FFF2-40B4-BE49-F238E27FC236}">
                  <a16:creationId xmlns:a16="http://schemas.microsoft.com/office/drawing/2014/main" id="{236F010B-136B-4958-B21C-41F7E13662A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4">
              <a:extLst>
                <a:ext uri="{FF2B5EF4-FFF2-40B4-BE49-F238E27FC236}">
                  <a16:creationId xmlns:a16="http://schemas.microsoft.com/office/drawing/2014/main" id="{910E1168-1FCF-4091-B133-4445B95541F3}"/>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5">
              <a:extLst>
                <a:ext uri="{FF2B5EF4-FFF2-40B4-BE49-F238E27FC236}">
                  <a16:creationId xmlns:a16="http://schemas.microsoft.com/office/drawing/2014/main" id="{C727DAE6-AFB5-4F16-9D2F-EBACAF25950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6">
              <a:extLst>
                <a:ext uri="{FF2B5EF4-FFF2-40B4-BE49-F238E27FC236}">
                  <a16:creationId xmlns:a16="http://schemas.microsoft.com/office/drawing/2014/main" id="{D17A1337-42D4-4B9E-A2E0-3303FB84E675}"/>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7">
              <a:extLst>
                <a:ext uri="{FF2B5EF4-FFF2-40B4-BE49-F238E27FC236}">
                  <a16:creationId xmlns:a16="http://schemas.microsoft.com/office/drawing/2014/main" id="{A529240B-4119-4C54-A698-F03CFE2A3BED}"/>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8">
              <a:extLst>
                <a:ext uri="{FF2B5EF4-FFF2-40B4-BE49-F238E27FC236}">
                  <a16:creationId xmlns:a16="http://schemas.microsoft.com/office/drawing/2014/main" id="{E223DDB2-3B1A-4CA7-9D7B-DFE0D8232177}"/>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9">
              <a:extLst>
                <a:ext uri="{FF2B5EF4-FFF2-40B4-BE49-F238E27FC236}">
                  <a16:creationId xmlns:a16="http://schemas.microsoft.com/office/drawing/2014/main" id="{0E08734E-C0D0-4044-9E55-733976B44E5D}"/>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20">
              <a:extLst>
                <a:ext uri="{FF2B5EF4-FFF2-40B4-BE49-F238E27FC236}">
                  <a16:creationId xmlns:a16="http://schemas.microsoft.com/office/drawing/2014/main" id="{08182B4A-6250-45E1-9B78-7459A3AF032D}"/>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1">
              <a:extLst>
                <a:ext uri="{FF2B5EF4-FFF2-40B4-BE49-F238E27FC236}">
                  <a16:creationId xmlns:a16="http://schemas.microsoft.com/office/drawing/2014/main" id="{91DFA83F-62F1-441A-85BA-2A61BC38E340}"/>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3">
              <a:extLst>
                <a:ext uri="{FF2B5EF4-FFF2-40B4-BE49-F238E27FC236}">
                  <a16:creationId xmlns:a16="http://schemas.microsoft.com/office/drawing/2014/main" id="{F72FE106-43E9-4EE6-851F-4275938BD8AC}"/>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4">
              <a:extLst>
                <a:ext uri="{FF2B5EF4-FFF2-40B4-BE49-F238E27FC236}">
                  <a16:creationId xmlns:a16="http://schemas.microsoft.com/office/drawing/2014/main" id="{36361A63-83C5-4E57-92D0-067F760B3CA0}"/>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5">
              <a:extLst>
                <a:ext uri="{FF2B5EF4-FFF2-40B4-BE49-F238E27FC236}">
                  <a16:creationId xmlns:a16="http://schemas.microsoft.com/office/drawing/2014/main" id="{F1EEA926-0CA4-494F-826A-FE4944B17B46}"/>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6">
              <a:extLst>
                <a:ext uri="{FF2B5EF4-FFF2-40B4-BE49-F238E27FC236}">
                  <a16:creationId xmlns:a16="http://schemas.microsoft.com/office/drawing/2014/main" id="{47A45835-8855-4EDA-8CB9-107743B57FDC}"/>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7">
              <a:extLst>
                <a:ext uri="{FF2B5EF4-FFF2-40B4-BE49-F238E27FC236}">
                  <a16:creationId xmlns:a16="http://schemas.microsoft.com/office/drawing/2014/main" id="{4CE7BC33-7301-4A01-B220-48D21C302BF1}"/>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8">
              <a:extLst>
                <a:ext uri="{FF2B5EF4-FFF2-40B4-BE49-F238E27FC236}">
                  <a16:creationId xmlns:a16="http://schemas.microsoft.com/office/drawing/2014/main" id="{9AEA124B-DE32-4007-91D6-0D4D778B6D73}"/>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9">
              <a:extLst>
                <a:ext uri="{FF2B5EF4-FFF2-40B4-BE49-F238E27FC236}">
                  <a16:creationId xmlns:a16="http://schemas.microsoft.com/office/drawing/2014/main" id="{77FCC7F8-2FF8-4479-B844-A5277C631B32}"/>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30">
              <a:extLst>
                <a:ext uri="{FF2B5EF4-FFF2-40B4-BE49-F238E27FC236}">
                  <a16:creationId xmlns:a16="http://schemas.microsoft.com/office/drawing/2014/main" id="{C97DB3F9-C6FF-4A9A-9F2B-6C05521D04E9}"/>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1">
              <a:extLst>
                <a:ext uri="{FF2B5EF4-FFF2-40B4-BE49-F238E27FC236}">
                  <a16:creationId xmlns:a16="http://schemas.microsoft.com/office/drawing/2014/main" id="{F8E8CF47-F75C-490C-88C6-B94C080CEE97}"/>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2">
              <a:extLst>
                <a:ext uri="{FF2B5EF4-FFF2-40B4-BE49-F238E27FC236}">
                  <a16:creationId xmlns:a16="http://schemas.microsoft.com/office/drawing/2014/main" id="{D9D6F546-327A-49D0-BBA4-87B2AB81108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3">
              <a:extLst>
                <a:ext uri="{FF2B5EF4-FFF2-40B4-BE49-F238E27FC236}">
                  <a16:creationId xmlns:a16="http://schemas.microsoft.com/office/drawing/2014/main" id="{E93DB053-5312-461D-B479-583C053BF543}"/>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4">
              <a:extLst>
                <a:ext uri="{FF2B5EF4-FFF2-40B4-BE49-F238E27FC236}">
                  <a16:creationId xmlns:a16="http://schemas.microsoft.com/office/drawing/2014/main" id="{482160A6-0F05-46BF-8B90-D1276B14352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6">
              <a:extLst>
                <a:ext uri="{FF2B5EF4-FFF2-40B4-BE49-F238E27FC236}">
                  <a16:creationId xmlns:a16="http://schemas.microsoft.com/office/drawing/2014/main" id="{56F07143-1C13-4A71-92D8-317B0DBA43AF}"/>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40">
              <a:extLst>
                <a:ext uri="{FF2B5EF4-FFF2-40B4-BE49-F238E27FC236}">
                  <a16:creationId xmlns:a16="http://schemas.microsoft.com/office/drawing/2014/main" id="{4EE173C8-B39A-4C80-A5B4-8DAFE360C091}"/>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4">
              <a:extLst>
                <a:ext uri="{FF2B5EF4-FFF2-40B4-BE49-F238E27FC236}">
                  <a16:creationId xmlns:a16="http://schemas.microsoft.com/office/drawing/2014/main" id="{D58DF7A6-825B-4FDD-B0BF-5EB86BACE2C7}"/>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8">
              <a:extLst>
                <a:ext uri="{FF2B5EF4-FFF2-40B4-BE49-F238E27FC236}">
                  <a16:creationId xmlns:a16="http://schemas.microsoft.com/office/drawing/2014/main" id="{AB17232E-9C37-408F-B9D7-9E145C4E8037}"/>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52">
              <a:extLst>
                <a:ext uri="{FF2B5EF4-FFF2-40B4-BE49-F238E27FC236}">
                  <a16:creationId xmlns:a16="http://schemas.microsoft.com/office/drawing/2014/main" id="{01933733-1999-4F7F-BF0D-5F106DBC0476}"/>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6">
              <a:extLst>
                <a:ext uri="{FF2B5EF4-FFF2-40B4-BE49-F238E27FC236}">
                  <a16:creationId xmlns:a16="http://schemas.microsoft.com/office/drawing/2014/main" id="{52646B62-2183-4908-A969-91243CC1DC93}"/>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7">
              <a:extLst>
                <a:ext uri="{FF2B5EF4-FFF2-40B4-BE49-F238E27FC236}">
                  <a16:creationId xmlns:a16="http://schemas.microsoft.com/office/drawing/2014/main" id="{84E3DFD4-9519-4000-93BA-0DB75FABDA24}"/>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8">
              <a:extLst>
                <a:ext uri="{FF2B5EF4-FFF2-40B4-BE49-F238E27FC236}">
                  <a16:creationId xmlns:a16="http://schemas.microsoft.com/office/drawing/2014/main" id="{FF500657-B440-4229-A35A-32200784931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9">
              <a:extLst>
                <a:ext uri="{FF2B5EF4-FFF2-40B4-BE49-F238E27FC236}">
                  <a16:creationId xmlns:a16="http://schemas.microsoft.com/office/drawing/2014/main" id="{D46B474C-6800-4709-8728-14876384B8FA}"/>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60">
              <a:extLst>
                <a:ext uri="{FF2B5EF4-FFF2-40B4-BE49-F238E27FC236}">
                  <a16:creationId xmlns:a16="http://schemas.microsoft.com/office/drawing/2014/main" id="{741204E7-3A0C-436C-A719-0DC94CCD190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1">
              <a:extLst>
                <a:ext uri="{FF2B5EF4-FFF2-40B4-BE49-F238E27FC236}">
                  <a16:creationId xmlns:a16="http://schemas.microsoft.com/office/drawing/2014/main" id="{9143D57F-5AD3-4C66-A6B0-6C803E0B8A1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2">
              <a:extLst>
                <a:ext uri="{FF2B5EF4-FFF2-40B4-BE49-F238E27FC236}">
                  <a16:creationId xmlns:a16="http://schemas.microsoft.com/office/drawing/2014/main" id="{28B35FCE-6F14-4D5A-B02B-B1CD84AAFDCB}"/>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3">
              <a:extLst>
                <a:ext uri="{FF2B5EF4-FFF2-40B4-BE49-F238E27FC236}">
                  <a16:creationId xmlns:a16="http://schemas.microsoft.com/office/drawing/2014/main" id="{B381B02E-1296-44E0-AA03-C1EA5872506F}"/>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4">
              <a:extLst>
                <a:ext uri="{FF2B5EF4-FFF2-40B4-BE49-F238E27FC236}">
                  <a16:creationId xmlns:a16="http://schemas.microsoft.com/office/drawing/2014/main" id="{1524E81B-095A-4D6A-AC38-6DF642A8AB0B}"/>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CA357C7D-7DAC-445E-A99A-164D43EF71C8}"/>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502521749"/>
      </p:ext>
    </p:extLst>
  </p:cSld>
  <p:clrMap bg1="lt1" tx1="dk1" bg2="lt2" tx2="dk2" accent1="accent1" accent2="accent2" accent3="accent3" accent4="accent4" accent5="accent5" accent6="accent6" hlink="hlink" folHlink="folHlink"/>
  <p:sldLayoutIdLst>
    <p:sldLayoutId id="2147483789" r:id="rId1"/>
    <p:sldLayoutId id="2147483735" r:id="rId2"/>
    <p:sldLayoutId id="2147483787" r:id="rId3"/>
    <p:sldLayoutId id="2147483772" r:id="rId4"/>
    <p:sldLayoutId id="2147483732" r:id="rId5"/>
    <p:sldLayoutId id="2147483778" r:id="rId6"/>
    <p:sldLayoutId id="2147483923" r:id="rId7"/>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0" name="Grafik 49" descr="Ein Bild, das Zeichnung enthält.&#10;&#10;Automatisch generierte Beschreibung">
            <a:extLst>
              <a:ext uri="{FF2B5EF4-FFF2-40B4-BE49-F238E27FC236}">
                <a16:creationId xmlns:a16="http://schemas.microsoft.com/office/drawing/2014/main" id="{B38A4109-BEF3-4B24-BF3C-C676A5DA32F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16000" y="5364000"/>
            <a:ext cx="1080000" cy="203400"/>
          </a:xfrm>
          <a:prstGeom prst="rect">
            <a:avLst/>
          </a:prstGeom>
        </p:spPr>
      </p:pic>
    </p:spTree>
    <p:extLst>
      <p:ext uri="{BB962C8B-B14F-4D97-AF65-F5344CB8AC3E}">
        <p14:creationId xmlns:p14="http://schemas.microsoft.com/office/powerpoint/2010/main" val="2703775156"/>
      </p:ext>
    </p:extLst>
  </p:cSld>
  <p:clrMap bg1="lt1" tx1="dk1" bg2="lt2" tx2="dk2" accent1="accent1" accent2="accent2" accent3="accent3" accent4="accent4" accent5="accent5" accent6="accent6" hlink="hlink" folHlink="folHlink"/>
  <p:sldLayoutIdLst>
    <p:sldLayoutId id="2147484260" r:id="rId1"/>
    <p:sldLayoutId id="2147484261" r:id="rId2"/>
    <p:sldLayoutId id="2147484273" r:id="rId3"/>
    <p:sldLayoutId id="2147484262" r:id="rId4"/>
    <p:sldLayoutId id="2147484263" r:id="rId5"/>
    <p:sldLayoutId id="2147484264" r:id="rId6"/>
    <p:sldLayoutId id="2147484265" r:id="rId7"/>
    <p:sldLayoutId id="2147484266" r:id="rId8"/>
    <p:sldLayoutId id="2147483878" r:id="rId9"/>
    <p:sldLayoutId id="2147484267" r:id="rId10"/>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3A486F5-6C89-479E-B35E-1BF77056FF00}"/>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0DF914C-6696-4FFA-9799-C92A596C2B9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405C658-F597-466D-96CE-A6077C3FB8A1}"/>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67188054-9E3E-46E8-8938-855DC38C8459}" type="datetimeFigureOut">
              <a:rPr lang="de-DE" smtClean="0"/>
              <a:t>16.04.2024</a:t>
            </a:fld>
            <a:endParaRPr lang="de-DE"/>
          </a:p>
        </p:txBody>
      </p:sp>
      <p:sp>
        <p:nvSpPr>
          <p:cNvPr id="5" name="Fußzeilenplatzhalter 4">
            <a:extLst>
              <a:ext uri="{FF2B5EF4-FFF2-40B4-BE49-F238E27FC236}">
                <a16:creationId xmlns:a16="http://schemas.microsoft.com/office/drawing/2014/main" id="{43AA8E7F-8957-4879-A17F-A50986D1798F}"/>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AF0F6CB4-10BE-4D2D-A0FF-1AA60C11CE32}"/>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406244A9-E17B-4602-B939-FF73760AF5B4}" type="slidenum">
              <a:rPr lang="de-DE" smtClean="0"/>
              <a:t>‹#›</a:t>
            </a:fld>
            <a:endParaRPr lang="de-DE"/>
          </a:p>
        </p:txBody>
      </p:sp>
      <p:grpSp>
        <p:nvGrpSpPr>
          <p:cNvPr id="8" name="Gruppieren 7">
            <a:extLst>
              <a:ext uri="{FF2B5EF4-FFF2-40B4-BE49-F238E27FC236}">
                <a16:creationId xmlns:a16="http://schemas.microsoft.com/office/drawing/2014/main" id="{47E57530-FCC5-4F73-A2C0-5639EF5DD556}"/>
              </a:ext>
            </a:extLst>
          </p:cNvPr>
          <p:cNvGrpSpPr/>
          <p:nvPr userDrawn="1"/>
        </p:nvGrpSpPr>
        <p:grpSpPr>
          <a:xfrm>
            <a:off x="9250372" y="0"/>
            <a:ext cx="1838022" cy="5616000"/>
            <a:chOff x="9250372" y="0"/>
            <a:chExt cx="1838022" cy="5616000"/>
          </a:xfrm>
        </p:grpSpPr>
        <p:sp>
          <p:nvSpPr>
            <p:cNvPr id="9" name="TextBox 3">
              <a:extLst>
                <a:ext uri="{FF2B5EF4-FFF2-40B4-BE49-F238E27FC236}">
                  <a16:creationId xmlns:a16="http://schemas.microsoft.com/office/drawing/2014/main" id="{502B3E7B-1C10-4F65-AEDE-500B04EFDBC8}"/>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5">
              <a:extLst>
                <a:ext uri="{FF2B5EF4-FFF2-40B4-BE49-F238E27FC236}">
                  <a16:creationId xmlns:a16="http://schemas.microsoft.com/office/drawing/2014/main" id="{D43B5A2D-558E-4C64-AF51-A22001D45D0E}"/>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6">
              <a:extLst>
                <a:ext uri="{FF2B5EF4-FFF2-40B4-BE49-F238E27FC236}">
                  <a16:creationId xmlns:a16="http://schemas.microsoft.com/office/drawing/2014/main" id="{AED8D1AF-0E71-40F8-8B48-735411471F3A}"/>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8">
              <a:extLst>
                <a:ext uri="{FF2B5EF4-FFF2-40B4-BE49-F238E27FC236}">
                  <a16:creationId xmlns:a16="http://schemas.microsoft.com/office/drawing/2014/main" id="{C28B5D29-5F5A-488D-9501-9B2FB84DF0F9}"/>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9">
              <a:extLst>
                <a:ext uri="{FF2B5EF4-FFF2-40B4-BE49-F238E27FC236}">
                  <a16:creationId xmlns:a16="http://schemas.microsoft.com/office/drawing/2014/main" id="{9ED8B87F-18EC-489C-8EB4-C62785643856}"/>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0">
              <a:extLst>
                <a:ext uri="{FF2B5EF4-FFF2-40B4-BE49-F238E27FC236}">
                  <a16:creationId xmlns:a16="http://schemas.microsoft.com/office/drawing/2014/main" id="{D474894C-BA2A-49A7-9789-A7F2577B05B6}"/>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1">
              <a:extLst>
                <a:ext uri="{FF2B5EF4-FFF2-40B4-BE49-F238E27FC236}">
                  <a16:creationId xmlns:a16="http://schemas.microsoft.com/office/drawing/2014/main" id="{222F979D-4BB8-4616-B9DC-949F47055B41}"/>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2">
              <a:extLst>
                <a:ext uri="{FF2B5EF4-FFF2-40B4-BE49-F238E27FC236}">
                  <a16:creationId xmlns:a16="http://schemas.microsoft.com/office/drawing/2014/main" id="{284E433B-4AFF-4062-9F88-B4D0F3DC1784}"/>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3">
              <a:extLst>
                <a:ext uri="{FF2B5EF4-FFF2-40B4-BE49-F238E27FC236}">
                  <a16:creationId xmlns:a16="http://schemas.microsoft.com/office/drawing/2014/main" id="{480DD5EF-B43D-4239-8786-21A27A4BD01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4">
              <a:extLst>
                <a:ext uri="{FF2B5EF4-FFF2-40B4-BE49-F238E27FC236}">
                  <a16:creationId xmlns:a16="http://schemas.microsoft.com/office/drawing/2014/main" id="{38887760-63AB-41F9-B6E2-7DAD58B2E914}"/>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5">
              <a:extLst>
                <a:ext uri="{FF2B5EF4-FFF2-40B4-BE49-F238E27FC236}">
                  <a16:creationId xmlns:a16="http://schemas.microsoft.com/office/drawing/2014/main" id="{7D660B38-F1ED-4BE6-B23D-D8579E7B486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6">
              <a:extLst>
                <a:ext uri="{FF2B5EF4-FFF2-40B4-BE49-F238E27FC236}">
                  <a16:creationId xmlns:a16="http://schemas.microsoft.com/office/drawing/2014/main" id="{575BA877-3D88-4C8B-AA02-C612EB1D6DBF}"/>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7">
              <a:extLst>
                <a:ext uri="{FF2B5EF4-FFF2-40B4-BE49-F238E27FC236}">
                  <a16:creationId xmlns:a16="http://schemas.microsoft.com/office/drawing/2014/main" id="{296164BF-BC03-4B66-8F40-5D6038E3AF04}"/>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8">
              <a:extLst>
                <a:ext uri="{FF2B5EF4-FFF2-40B4-BE49-F238E27FC236}">
                  <a16:creationId xmlns:a16="http://schemas.microsoft.com/office/drawing/2014/main" id="{36AA2B30-0EF5-4E98-B7B4-6DADA0391A0B}"/>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19">
              <a:extLst>
                <a:ext uri="{FF2B5EF4-FFF2-40B4-BE49-F238E27FC236}">
                  <a16:creationId xmlns:a16="http://schemas.microsoft.com/office/drawing/2014/main" id="{2BD18850-6EA7-4DDF-A746-DEA6EE364E46}"/>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0">
              <a:extLst>
                <a:ext uri="{FF2B5EF4-FFF2-40B4-BE49-F238E27FC236}">
                  <a16:creationId xmlns:a16="http://schemas.microsoft.com/office/drawing/2014/main" id="{3683D99D-8606-472A-B57E-83249F3B1CF6}"/>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1">
              <a:extLst>
                <a:ext uri="{FF2B5EF4-FFF2-40B4-BE49-F238E27FC236}">
                  <a16:creationId xmlns:a16="http://schemas.microsoft.com/office/drawing/2014/main" id="{8A88E356-F795-41D2-840D-3CC50B1B230B}"/>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3">
              <a:extLst>
                <a:ext uri="{FF2B5EF4-FFF2-40B4-BE49-F238E27FC236}">
                  <a16:creationId xmlns:a16="http://schemas.microsoft.com/office/drawing/2014/main" id="{C9538735-9879-43CB-A19A-3568F4D048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4">
              <a:extLst>
                <a:ext uri="{FF2B5EF4-FFF2-40B4-BE49-F238E27FC236}">
                  <a16:creationId xmlns:a16="http://schemas.microsoft.com/office/drawing/2014/main" id="{67E76529-C1EF-4D2D-B135-341768EEBAB3}"/>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5">
              <a:extLst>
                <a:ext uri="{FF2B5EF4-FFF2-40B4-BE49-F238E27FC236}">
                  <a16:creationId xmlns:a16="http://schemas.microsoft.com/office/drawing/2014/main" id="{54FB6CEA-1332-41D8-B836-4835CB248AB7}"/>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6">
              <a:extLst>
                <a:ext uri="{FF2B5EF4-FFF2-40B4-BE49-F238E27FC236}">
                  <a16:creationId xmlns:a16="http://schemas.microsoft.com/office/drawing/2014/main" id="{4BFD3335-A9E1-47B3-ADBB-7FAF30DE329A}"/>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7">
              <a:extLst>
                <a:ext uri="{FF2B5EF4-FFF2-40B4-BE49-F238E27FC236}">
                  <a16:creationId xmlns:a16="http://schemas.microsoft.com/office/drawing/2014/main" id="{3C6C204C-11A1-44E0-9E32-F534B318E0CA}"/>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8">
              <a:extLst>
                <a:ext uri="{FF2B5EF4-FFF2-40B4-BE49-F238E27FC236}">
                  <a16:creationId xmlns:a16="http://schemas.microsoft.com/office/drawing/2014/main" id="{D54F6C60-0E57-4E7F-8C3D-932E877B8F6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29">
              <a:extLst>
                <a:ext uri="{FF2B5EF4-FFF2-40B4-BE49-F238E27FC236}">
                  <a16:creationId xmlns:a16="http://schemas.microsoft.com/office/drawing/2014/main" id="{19DA5D5A-B1B8-47C5-A088-5CC8FED88A4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0">
              <a:extLst>
                <a:ext uri="{FF2B5EF4-FFF2-40B4-BE49-F238E27FC236}">
                  <a16:creationId xmlns:a16="http://schemas.microsoft.com/office/drawing/2014/main" id="{F93FECC7-33BD-4FC5-B362-FAFB51407E40}"/>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1">
              <a:extLst>
                <a:ext uri="{FF2B5EF4-FFF2-40B4-BE49-F238E27FC236}">
                  <a16:creationId xmlns:a16="http://schemas.microsoft.com/office/drawing/2014/main" id="{68065623-1CA0-4C94-9351-308B40EEC665}"/>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2">
              <a:extLst>
                <a:ext uri="{FF2B5EF4-FFF2-40B4-BE49-F238E27FC236}">
                  <a16:creationId xmlns:a16="http://schemas.microsoft.com/office/drawing/2014/main" id="{208102CE-A607-4925-896C-A58FFB3EBB1A}"/>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3">
              <a:extLst>
                <a:ext uri="{FF2B5EF4-FFF2-40B4-BE49-F238E27FC236}">
                  <a16:creationId xmlns:a16="http://schemas.microsoft.com/office/drawing/2014/main" id="{E35641C1-4C7B-4A36-AD2E-D76A7BC96E29}"/>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4">
              <a:extLst>
                <a:ext uri="{FF2B5EF4-FFF2-40B4-BE49-F238E27FC236}">
                  <a16:creationId xmlns:a16="http://schemas.microsoft.com/office/drawing/2014/main" id="{D59F5660-3660-469B-9F20-A491A37C9B08}"/>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36">
              <a:extLst>
                <a:ext uri="{FF2B5EF4-FFF2-40B4-BE49-F238E27FC236}">
                  <a16:creationId xmlns:a16="http://schemas.microsoft.com/office/drawing/2014/main" id="{264A09A2-93E7-41BA-8244-24E16894E0FB}"/>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0">
              <a:extLst>
                <a:ext uri="{FF2B5EF4-FFF2-40B4-BE49-F238E27FC236}">
                  <a16:creationId xmlns:a16="http://schemas.microsoft.com/office/drawing/2014/main" id="{0966F559-9287-4752-A39D-7C4532EA5D6C}"/>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4">
              <a:extLst>
                <a:ext uri="{FF2B5EF4-FFF2-40B4-BE49-F238E27FC236}">
                  <a16:creationId xmlns:a16="http://schemas.microsoft.com/office/drawing/2014/main" id="{A86A92C4-AEB8-40BA-9BC6-61E6D0DAF9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48">
              <a:extLst>
                <a:ext uri="{FF2B5EF4-FFF2-40B4-BE49-F238E27FC236}">
                  <a16:creationId xmlns:a16="http://schemas.microsoft.com/office/drawing/2014/main" id="{7E9C15A7-21B3-418E-9A23-718615F0BD31}"/>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2">
              <a:extLst>
                <a:ext uri="{FF2B5EF4-FFF2-40B4-BE49-F238E27FC236}">
                  <a16:creationId xmlns:a16="http://schemas.microsoft.com/office/drawing/2014/main" id="{BB1C0202-AC4B-4C69-80E1-E67A9609D5C1}"/>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6">
              <a:extLst>
                <a:ext uri="{FF2B5EF4-FFF2-40B4-BE49-F238E27FC236}">
                  <a16:creationId xmlns:a16="http://schemas.microsoft.com/office/drawing/2014/main" id="{C0279E0B-F2D4-4ED1-8452-A32043B2F95A}"/>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7">
              <a:extLst>
                <a:ext uri="{FF2B5EF4-FFF2-40B4-BE49-F238E27FC236}">
                  <a16:creationId xmlns:a16="http://schemas.microsoft.com/office/drawing/2014/main" id="{A85C3179-BEC8-4895-A020-2F5D9C12245A}"/>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8">
              <a:extLst>
                <a:ext uri="{FF2B5EF4-FFF2-40B4-BE49-F238E27FC236}">
                  <a16:creationId xmlns:a16="http://schemas.microsoft.com/office/drawing/2014/main" id="{476875FE-A79E-43C3-9298-1FCEFC5919E7}"/>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59">
              <a:extLst>
                <a:ext uri="{FF2B5EF4-FFF2-40B4-BE49-F238E27FC236}">
                  <a16:creationId xmlns:a16="http://schemas.microsoft.com/office/drawing/2014/main" id="{1D805375-1FBF-4603-A93F-2AE9B60E0A6D}"/>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0">
              <a:extLst>
                <a:ext uri="{FF2B5EF4-FFF2-40B4-BE49-F238E27FC236}">
                  <a16:creationId xmlns:a16="http://schemas.microsoft.com/office/drawing/2014/main" id="{F2185299-F578-4C05-9AF2-C5110C07E803}"/>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1">
              <a:extLst>
                <a:ext uri="{FF2B5EF4-FFF2-40B4-BE49-F238E27FC236}">
                  <a16:creationId xmlns:a16="http://schemas.microsoft.com/office/drawing/2014/main" id="{AB2CB5E3-0756-41D8-8FF2-A0A738D24C9E}"/>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B0932CEB-6984-4029-BB3B-FDF3D8BC0B69}"/>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3">
              <a:extLst>
                <a:ext uri="{FF2B5EF4-FFF2-40B4-BE49-F238E27FC236}">
                  <a16:creationId xmlns:a16="http://schemas.microsoft.com/office/drawing/2014/main" id="{83E14AB5-C7BB-4737-9F3E-45F0F55CC86D}"/>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4">
              <a:extLst>
                <a:ext uri="{FF2B5EF4-FFF2-40B4-BE49-F238E27FC236}">
                  <a16:creationId xmlns:a16="http://schemas.microsoft.com/office/drawing/2014/main" id="{72A54D81-951C-491A-824D-73A8FC6FEE4D}"/>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2" name="TextBox 62">
              <a:extLst>
                <a:ext uri="{FF2B5EF4-FFF2-40B4-BE49-F238E27FC236}">
                  <a16:creationId xmlns:a16="http://schemas.microsoft.com/office/drawing/2014/main" id="{D4C786BB-BD82-4010-893B-B88FB31A39F9}"/>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3" name="Grafik 52" descr="Ein Bild, das Zeichnung enthält.&#10;&#10;Automatisch generierte Beschreibung">
            <a:extLst>
              <a:ext uri="{FF2B5EF4-FFF2-40B4-BE49-F238E27FC236}">
                <a16:creationId xmlns:a16="http://schemas.microsoft.com/office/drawing/2014/main" id="{A98B49A0-D849-497C-AC07-07A138BE0A6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65863924"/>
      </p:ext>
    </p:extLst>
  </p:cSld>
  <p:clrMap bg1="lt1" tx1="dk1" bg2="lt2" tx2="dk2" accent1="accent1" accent2="accent2" accent3="accent3" accent4="accent4" accent5="accent5" accent6="accent6" hlink="hlink" folHlink="folHlink"/>
  <p:sldLayoutIdLst>
    <p:sldLayoutId id="2147483813" r:id="rId1"/>
    <p:sldLayoutId id="2147483824" r:id="rId2"/>
    <p:sldLayoutId id="2147483838" r:id="rId3"/>
    <p:sldLayoutId id="2147483837" r:id="rId4"/>
    <p:sldLayoutId id="2147483825" r:id="rId5"/>
    <p:sldLayoutId id="2147483839" r:id="rId6"/>
    <p:sldLayoutId id="2147483840" r:id="rId7"/>
    <p:sldLayoutId id="2147483841" r:id="rId8"/>
    <p:sldLayoutId id="2147483842" r:id="rId9"/>
    <p:sldLayoutId id="2147483843" r:id="rId10"/>
    <p:sldLayoutId id="2147483844" r:id="rId11"/>
    <p:sldLayoutId id="2147483845" r:id="rId12"/>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3A486F5-6C89-479E-B35E-1BF77056FF00}"/>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0DF914C-6696-4FFA-9799-C92A596C2B9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405C658-F597-466D-96CE-A6077C3FB8A1}"/>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67188054-9E3E-46E8-8938-855DC38C8459}" type="datetimeFigureOut">
              <a:rPr lang="de-DE" smtClean="0"/>
              <a:t>16.04.2024</a:t>
            </a:fld>
            <a:endParaRPr lang="de-DE"/>
          </a:p>
        </p:txBody>
      </p:sp>
      <p:sp>
        <p:nvSpPr>
          <p:cNvPr id="5" name="Fußzeilenplatzhalter 4">
            <a:extLst>
              <a:ext uri="{FF2B5EF4-FFF2-40B4-BE49-F238E27FC236}">
                <a16:creationId xmlns:a16="http://schemas.microsoft.com/office/drawing/2014/main" id="{43AA8E7F-8957-4879-A17F-A50986D1798F}"/>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AF0F6CB4-10BE-4D2D-A0FF-1AA60C11CE32}"/>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406244A9-E17B-4602-B939-FF73760AF5B4}" type="slidenum">
              <a:rPr lang="de-DE" smtClean="0"/>
              <a:t>‹#›</a:t>
            </a:fld>
            <a:endParaRPr lang="de-DE"/>
          </a:p>
        </p:txBody>
      </p:sp>
      <p:grpSp>
        <p:nvGrpSpPr>
          <p:cNvPr id="8" name="Gruppieren 7">
            <a:extLst>
              <a:ext uri="{FF2B5EF4-FFF2-40B4-BE49-F238E27FC236}">
                <a16:creationId xmlns:a16="http://schemas.microsoft.com/office/drawing/2014/main" id="{47E57530-FCC5-4F73-A2C0-5639EF5DD556}"/>
              </a:ext>
            </a:extLst>
          </p:cNvPr>
          <p:cNvGrpSpPr/>
          <p:nvPr userDrawn="1"/>
        </p:nvGrpSpPr>
        <p:grpSpPr>
          <a:xfrm>
            <a:off x="9250372" y="0"/>
            <a:ext cx="1838022" cy="5616000"/>
            <a:chOff x="9250372" y="0"/>
            <a:chExt cx="1838022" cy="5616000"/>
          </a:xfrm>
        </p:grpSpPr>
        <p:sp>
          <p:nvSpPr>
            <p:cNvPr id="9" name="TextBox 3">
              <a:extLst>
                <a:ext uri="{FF2B5EF4-FFF2-40B4-BE49-F238E27FC236}">
                  <a16:creationId xmlns:a16="http://schemas.microsoft.com/office/drawing/2014/main" id="{502B3E7B-1C10-4F65-AEDE-500B04EFDBC8}"/>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5">
              <a:extLst>
                <a:ext uri="{FF2B5EF4-FFF2-40B4-BE49-F238E27FC236}">
                  <a16:creationId xmlns:a16="http://schemas.microsoft.com/office/drawing/2014/main" id="{D43B5A2D-558E-4C64-AF51-A22001D45D0E}"/>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6">
              <a:extLst>
                <a:ext uri="{FF2B5EF4-FFF2-40B4-BE49-F238E27FC236}">
                  <a16:creationId xmlns:a16="http://schemas.microsoft.com/office/drawing/2014/main" id="{AED8D1AF-0E71-40F8-8B48-735411471F3A}"/>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8">
              <a:extLst>
                <a:ext uri="{FF2B5EF4-FFF2-40B4-BE49-F238E27FC236}">
                  <a16:creationId xmlns:a16="http://schemas.microsoft.com/office/drawing/2014/main" id="{C28B5D29-5F5A-488D-9501-9B2FB84DF0F9}"/>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9">
              <a:extLst>
                <a:ext uri="{FF2B5EF4-FFF2-40B4-BE49-F238E27FC236}">
                  <a16:creationId xmlns:a16="http://schemas.microsoft.com/office/drawing/2014/main" id="{9ED8B87F-18EC-489C-8EB4-C62785643856}"/>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0">
              <a:extLst>
                <a:ext uri="{FF2B5EF4-FFF2-40B4-BE49-F238E27FC236}">
                  <a16:creationId xmlns:a16="http://schemas.microsoft.com/office/drawing/2014/main" id="{D474894C-BA2A-49A7-9789-A7F2577B05B6}"/>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1">
              <a:extLst>
                <a:ext uri="{FF2B5EF4-FFF2-40B4-BE49-F238E27FC236}">
                  <a16:creationId xmlns:a16="http://schemas.microsoft.com/office/drawing/2014/main" id="{222F979D-4BB8-4616-B9DC-949F47055B41}"/>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2">
              <a:extLst>
                <a:ext uri="{FF2B5EF4-FFF2-40B4-BE49-F238E27FC236}">
                  <a16:creationId xmlns:a16="http://schemas.microsoft.com/office/drawing/2014/main" id="{284E433B-4AFF-4062-9F88-B4D0F3DC1784}"/>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3">
              <a:extLst>
                <a:ext uri="{FF2B5EF4-FFF2-40B4-BE49-F238E27FC236}">
                  <a16:creationId xmlns:a16="http://schemas.microsoft.com/office/drawing/2014/main" id="{480DD5EF-B43D-4239-8786-21A27A4BD01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4">
              <a:extLst>
                <a:ext uri="{FF2B5EF4-FFF2-40B4-BE49-F238E27FC236}">
                  <a16:creationId xmlns:a16="http://schemas.microsoft.com/office/drawing/2014/main" id="{38887760-63AB-41F9-B6E2-7DAD58B2E914}"/>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5">
              <a:extLst>
                <a:ext uri="{FF2B5EF4-FFF2-40B4-BE49-F238E27FC236}">
                  <a16:creationId xmlns:a16="http://schemas.microsoft.com/office/drawing/2014/main" id="{7D660B38-F1ED-4BE6-B23D-D8579E7B486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6">
              <a:extLst>
                <a:ext uri="{FF2B5EF4-FFF2-40B4-BE49-F238E27FC236}">
                  <a16:creationId xmlns:a16="http://schemas.microsoft.com/office/drawing/2014/main" id="{575BA877-3D88-4C8B-AA02-C612EB1D6DBF}"/>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7">
              <a:extLst>
                <a:ext uri="{FF2B5EF4-FFF2-40B4-BE49-F238E27FC236}">
                  <a16:creationId xmlns:a16="http://schemas.microsoft.com/office/drawing/2014/main" id="{296164BF-BC03-4B66-8F40-5D6038E3AF04}"/>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8">
              <a:extLst>
                <a:ext uri="{FF2B5EF4-FFF2-40B4-BE49-F238E27FC236}">
                  <a16:creationId xmlns:a16="http://schemas.microsoft.com/office/drawing/2014/main" id="{36AA2B30-0EF5-4E98-B7B4-6DADA0391A0B}"/>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19">
              <a:extLst>
                <a:ext uri="{FF2B5EF4-FFF2-40B4-BE49-F238E27FC236}">
                  <a16:creationId xmlns:a16="http://schemas.microsoft.com/office/drawing/2014/main" id="{2BD18850-6EA7-4DDF-A746-DEA6EE364E46}"/>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0">
              <a:extLst>
                <a:ext uri="{FF2B5EF4-FFF2-40B4-BE49-F238E27FC236}">
                  <a16:creationId xmlns:a16="http://schemas.microsoft.com/office/drawing/2014/main" id="{3683D99D-8606-472A-B57E-83249F3B1CF6}"/>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1">
              <a:extLst>
                <a:ext uri="{FF2B5EF4-FFF2-40B4-BE49-F238E27FC236}">
                  <a16:creationId xmlns:a16="http://schemas.microsoft.com/office/drawing/2014/main" id="{8A88E356-F795-41D2-840D-3CC50B1B230B}"/>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3">
              <a:extLst>
                <a:ext uri="{FF2B5EF4-FFF2-40B4-BE49-F238E27FC236}">
                  <a16:creationId xmlns:a16="http://schemas.microsoft.com/office/drawing/2014/main" id="{C9538735-9879-43CB-A19A-3568F4D048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4">
              <a:extLst>
                <a:ext uri="{FF2B5EF4-FFF2-40B4-BE49-F238E27FC236}">
                  <a16:creationId xmlns:a16="http://schemas.microsoft.com/office/drawing/2014/main" id="{67E76529-C1EF-4D2D-B135-341768EEBAB3}"/>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5">
              <a:extLst>
                <a:ext uri="{FF2B5EF4-FFF2-40B4-BE49-F238E27FC236}">
                  <a16:creationId xmlns:a16="http://schemas.microsoft.com/office/drawing/2014/main" id="{54FB6CEA-1332-41D8-B836-4835CB248AB7}"/>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6">
              <a:extLst>
                <a:ext uri="{FF2B5EF4-FFF2-40B4-BE49-F238E27FC236}">
                  <a16:creationId xmlns:a16="http://schemas.microsoft.com/office/drawing/2014/main" id="{4BFD3335-A9E1-47B3-ADBB-7FAF30DE329A}"/>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7">
              <a:extLst>
                <a:ext uri="{FF2B5EF4-FFF2-40B4-BE49-F238E27FC236}">
                  <a16:creationId xmlns:a16="http://schemas.microsoft.com/office/drawing/2014/main" id="{3C6C204C-11A1-44E0-9E32-F534B318E0CA}"/>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8">
              <a:extLst>
                <a:ext uri="{FF2B5EF4-FFF2-40B4-BE49-F238E27FC236}">
                  <a16:creationId xmlns:a16="http://schemas.microsoft.com/office/drawing/2014/main" id="{D54F6C60-0E57-4E7F-8C3D-932E877B8F6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29">
              <a:extLst>
                <a:ext uri="{FF2B5EF4-FFF2-40B4-BE49-F238E27FC236}">
                  <a16:creationId xmlns:a16="http://schemas.microsoft.com/office/drawing/2014/main" id="{19DA5D5A-B1B8-47C5-A088-5CC8FED88A4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0">
              <a:extLst>
                <a:ext uri="{FF2B5EF4-FFF2-40B4-BE49-F238E27FC236}">
                  <a16:creationId xmlns:a16="http://schemas.microsoft.com/office/drawing/2014/main" id="{F93FECC7-33BD-4FC5-B362-FAFB51407E40}"/>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1">
              <a:extLst>
                <a:ext uri="{FF2B5EF4-FFF2-40B4-BE49-F238E27FC236}">
                  <a16:creationId xmlns:a16="http://schemas.microsoft.com/office/drawing/2014/main" id="{68065623-1CA0-4C94-9351-308B40EEC665}"/>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2">
              <a:extLst>
                <a:ext uri="{FF2B5EF4-FFF2-40B4-BE49-F238E27FC236}">
                  <a16:creationId xmlns:a16="http://schemas.microsoft.com/office/drawing/2014/main" id="{208102CE-A607-4925-896C-A58FFB3EBB1A}"/>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3">
              <a:extLst>
                <a:ext uri="{FF2B5EF4-FFF2-40B4-BE49-F238E27FC236}">
                  <a16:creationId xmlns:a16="http://schemas.microsoft.com/office/drawing/2014/main" id="{E35641C1-4C7B-4A36-AD2E-D76A7BC96E29}"/>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4">
              <a:extLst>
                <a:ext uri="{FF2B5EF4-FFF2-40B4-BE49-F238E27FC236}">
                  <a16:creationId xmlns:a16="http://schemas.microsoft.com/office/drawing/2014/main" id="{D59F5660-3660-469B-9F20-A491A37C9B08}"/>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36">
              <a:extLst>
                <a:ext uri="{FF2B5EF4-FFF2-40B4-BE49-F238E27FC236}">
                  <a16:creationId xmlns:a16="http://schemas.microsoft.com/office/drawing/2014/main" id="{264A09A2-93E7-41BA-8244-24E16894E0FB}"/>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0">
              <a:extLst>
                <a:ext uri="{FF2B5EF4-FFF2-40B4-BE49-F238E27FC236}">
                  <a16:creationId xmlns:a16="http://schemas.microsoft.com/office/drawing/2014/main" id="{0966F559-9287-4752-A39D-7C4532EA5D6C}"/>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4">
              <a:extLst>
                <a:ext uri="{FF2B5EF4-FFF2-40B4-BE49-F238E27FC236}">
                  <a16:creationId xmlns:a16="http://schemas.microsoft.com/office/drawing/2014/main" id="{A86A92C4-AEB8-40BA-9BC6-61E6D0DAF9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48">
              <a:extLst>
                <a:ext uri="{FF2B5EF4-FFF2-40B4-BE49-F238E27FC236}">
                  <a16:creationId xmlns:a16="http://schemas.microsoft.com/office/drawing/2014/main" id="{7E9C15A7-21B3-418E-9A23-718615F0BD31}"/>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2">
              <a:extLst>
                <a:ext uri="{FF2B5EF4-FFF2-40B4-BE49-F238E27FC236}">
                  <a16:creationId xmlns:a16="http://schemas.microsoft.com/office/drawing/2014/main" id="{BB1C0202-AC4B-4C69-80E1-E67A9609D5C1}"/>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6">
              <a:extLst>
                <a:ext uri="{FF2B5EF4-FFF2-40B4-BE49-F238E27FC236}">
                  <a16:creationId xmlns:a16="http://schemas.microsoft.com/office/drawing/2014/main" id="{C0279E0B-F2D4-4ED1-8452-A32043B2F95A}"/>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7">
              <a:extLst>
                <a:ext uri="{FF2B5EF4-FFF2-40B4-BE49-F238E27FC236}">
                  <a16:creationId xmlns:a16="http://schemas.microsoft.com/office/drawing/2014/main" id="{A85C3179-BEC8-4895-A020-2F5D9C12245A}"/>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8">
              <a:extLst>
                <a:ext uri="{FF2B5EF4-FFF2-40B4-BE49-F238E27FC236}">
                  <a16:creationId xmlns:a16="http://schemas.microsoft.com/office/drawing/2014/main" id="{476875FE-A79E-43C3-9298-1FCEFC5919E7}"/>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59">
              <a:extLst>
                <a:ext uri="{FF2B5EF4-FFF2-40B4-BE49-F238E27FC236}">
                  <a16:creationId xmlns:a16="http://schemas.microsoft.com/office/drawing/2014/main" id="{1D805375-1FBF-4603-A93F-2AE9B60E0A6D}"/>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0">
              <a:extLst>
                <a:ext uri="{FF2B5EF4-FFF2-40B4-BE49-F238E27FC236}">
                  <a16:creationId xmlns:a16="http://schemas.microsoft.com/office/drawing/2014/main" id="{F2185299-F578-4C05-9AF2-C5110C07E803}"/>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1">
              <a:extLst>
                <a:ext uri="{FF2B5EF4-FFF2-40B4-BE49-F238E27FC236}">
                  <a16:creationId xmlns:a16="http://schemas.microsoft.com/office/drawing/2014/main" id="{AB2CB5E3-0756-41D8-8FF2-A0A738D24C9E}"/>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B0932CEB-6984-4029-BB3B-FDF3D8BC0B69}"/>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3">
              <a:extLst>
                <a:ext uri="{FF2B5EF4-FFF2-40B4-BE49-F238E27FC236}">
                  <a16:creationId xmlns:a16="http://schemas.microsoft.com/office/drawing/2014/main" id="{83E14AB5-C7BB-4737-9F3E-45F0F55CC86D}"/>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4">
              <a:extLst>
                <a:ext uri="{FF2B5EF4-FFF2-40B4-BE49-F238E27FC236}">
                  <a16:creationId xmlns:a16="http://schemas.microsoft.com/office/drawing/2014/main" id="{72A54D81-951C-491A-824D-73A8FC6FEE4D}"/>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2" name="TextBox 62">
              <a:extLst>
                <a:ext uri="{FF2B5EF4-FFF2-40B4-BE49-F238E27FC236}">
                  <a16:creationId xmlns:a16="http://schemas.microsoft.com/office/drawing/2014/main" id="{D4C786BB-BD82-4010-893B-B88FB31A39F9}"/>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3" name="Grafik 52" descr="Ein Bild, das Zeichnung enthält.&#10;&#10;Automatisch generierte Beschreibung">
            <a:extLst>
              <a:ext uri="{FF2B5EF4-FFF2-40B4-BE49-F238E27FC236}">
                <a16:creationId xmlns:a16="http://schemas.microsoft.com/office/drawing/2014/main" id="{A98B49A0-D849-497C-AC07-07A138BE0A6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24000" y="5364000"/>
            <a:ext cx="1080000" cy="203400"/>
          </a:xfrm>
          <a:prstGeom prst="rect">
            <a:avLst/>
          </a:prstGeom>
        </p:spPr>
      </p:pic>
    </p:spTree>
    <p:extLst>
      <p:ext uri="{BB962C8B-B14F-4D97-AF65-F5344CB8AC3E}">
        <p14:creationId xmlns:p14="http://schemas.microsoft.com/office/powerpoint/2010/main" val="52103164"/>
      </p:ext>
    </p:extLst>
  </p:cSld>
  <p:clrMap bg1="lt1" tx1="dk1" bg2="lt2" tx2="dk2" accent1="accent1" accent2="accent2" accent3="accent3" accent4="accent4" accent5="accent5" accent6="accent6" hlink="hlink" folHlink="folHlink"/>
  <p:sldLayoutIdLst>
    <p:sldLayoutId id="2147484346" r:id="rId1"/>
    <p:sldLayoutId id="2147484339" r:id="rId2"/>
    <p:sldLayoutId id="2147484347" r:id="rId3"/>
    <p:sldLayoutId id="2147484340" r:id="rId4"/>
    <p:sldLayoutId id="2147484344" r:id="rId5"/>
    <p:sldLayoutId id="2147484345" r:id="rId6"/>
    <p:sldLayoutId id="2147484342" r:id="rId7"/>
    <p:sldLayoutId id="2147484341" r:id="rId8"/>
    <p:sldLayoutId id="2147484343" r:id="rId9"/>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2" name="Grafik 51" descr="Ein Bild, das Zeichnung enthält.&#10;&#10;Automatisch generierte Beschreibung">
            <a:extLst>
              <a:ext uri="{FF2B5EF4-FFF2-40B4-BE49-F238E27FC236}">
                <a16:creationId xmlns:a16="http://schemas.microsoft.com/office/drawing/2014/main" id="{1AF9B751-C238-4811-91D1-C6A3D111673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073417556"/>
      </p:ext>
    </p:extLst>
  </p:cSld>
  <p:clrMap bg1="lt1" tx1="dk1" bg2="lt2" tx2="dk2" accent1="accent1" accent2="accent2" accent3="accent3" accent4="accent4" accent5="accent5" accent6="accent6" hlink="hlink" folHlink="folHlink"/>
  <p:sldLayoutIdLst>
    <p:sldLayoutId id="2147483872" r:id="rId1"/>
    <p:sldLayoutId id="2147483871" r:id="rId2"/>
    <p:sldLayoutId id="2147483873" r:id="rId3"/>
    <p:sldLayoutId id="2147484235" r:id="rId4"/>
    <p:sldLayoutId id="2147484236" r:id="rId5"/>
    <p:sldLayoutId id="2147484270" r:id="rId6"/>
    <p:sldLayoutId id="2147484271" r:id="rId7"/>
    <p:sldLayoutId id="2147483874" r:id="rId8"/>
    <p:sldLayoutId id="2147484298" r:id="rId9"/>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68.xml"/></Relationships>
</file>

<file path=ppt/slides/_rels/slide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30.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6" Type="http://schemas.openxmlformats.org/officeDocument/2006/relationships/image" Target="../media/image66.jpeg"/><Relationship Id="rId21" Type="http://schemas.openxmlformats.org/officeDocument/2006/relationships/image" Target="../media/image61.png"/><Relationship Id="rId34" Type="http://schemas.openxmlformats.org/officeDocument/2006/relationships/image" Target="../media/image74.jpeg"/><Relationship Id="rId42" Type="http://schemas.openxmlformats.org/officeDocument/2006/relationships/image" Target="../media/image82.png"/><Relationship Id="rId47" Type="http://schemas.openxmlformats.org/officeDocument/2006/relationships/image" Target="../media/image87.png"/><Relationship Id="rId50" Type="http://schemas.openxmlformats.org/officeDocument/2006/relationships/image" Target="../media/image90.jpeg"/><Relationship Id="rId55" Type="http://schemas.openxmlformats.org/officeDocument/2006/relationships/image" Target="../media/image95.jpeg"/><Relationship Id="rId63" Type="http://schemas.openxmlformats.org/officeDocument/2006/relationships/image" Target="../media/image103.png"/><Relationship Id="rId68" Type="http://schemas.openxmlformats.org/officeDocument/2006/relationships/image" Target="../media/image108.png"/><Relationship Id="rId7" Type="http://schemas.openxmlformats.org/officeDocument/2006/relationships/image" Target="../media/image48.png"/><Relationship Id="rId2" Type="http://schemas.openxmlformats.org/officeDocument/2006/relationships/image" Target="../media/image43.png"/><Relationship Id="rId16" Type="http://schemas.openxmlformats.org/officeDocument/2006/relationships/image" Target="../media/image56.png"/><Relationship Id="rId29" Type="http://schemas.openxmlformats.org/officeDocument/2006/relationships/image" Target="../media/image69.jpeg"/><Relationship Id="rId11" Type="http://schemas.microsoft.com/office/2007/relationships/hdphoto" Target="../media/hdphoto2.wdp"/><Relationship Id="rId24" Type="http://schemas.openxmlformats.org/officeDocument/2006/relationships/image" Target="../media/image64.png"/><Relationship Id="rId32" Type="http://schemas.openxmlformats.org/officeDocument/2006/relationships/image" Target="../media/image72.png"/><Relationship Id="rId37" Type="http://schemas.openxmlformats.org/officeDocument/2006/relationships/image" Target="../media/image77.png"/><Relationship Id="rId40" Type="http://schemas.openxmlformats.org/officeDocument/2006/relationships/image" Target="../media/image80.png"/><Relationship Id="rId45" Type="http://schemas.openxmlformats.org/officeDocument/2006/relationships/image" Target="../media/image85.jpeg"/><Relationship Id="rId53" Type="http://schemas.openxmlformats.org/officeDocument/2006/relationships/image" Target="../media/image93.png"/><Relationship Id="rId58" Type="http://schemas.openxmlformats.org/officeDocument/2006/relationships/image" Target="../media/image98.png"/><Relationship Id="rId66" Type="http://schemas.openxmlformats.org/officeDocument/2006/relationships/image" Target="../media/image106.gif"/><Relationship Id="rId5" Type="http://schemas.openxmlformats.org/officeDocument/2006/relationships/image" Target="../media/image46.png"/><Relationship Id="rId61" Type="http://schemas.openxmlformats.org/officeDocument/2006/relationships/image" Target="../media/image101.png"/><Relationship Id="rId19" Type="http://schemas.openxmlformats.org/officeDocument/2006/relationships/image" Target="../media/image59.png"/><Relationship Id="rId14" Type="http://schemas.openxmlformats.org/officeDocument/2006/relationships/image" Target="../media/image54.png"/><Relationship Id="rId22" Type="http://schemas.openxmlformats.org/officeDocument/2006/relationships/image" Target="../media/image62.png"/><Relationship Id="rId27" Type="http://schemas.openxmlformats.org/officeDocument/2006/relationships/image" Target="../media/image67.png"/><Relationship Id="rId30" Type="http://schemas.openxmlformats.org/officeDocument/2006/relationships/image" Target="../media/image70.png"/><Relationship Id="rId35" Type="http://schemas.openxmlformats.org/officeDocument/2006/relationships/image" Target="../media/image75.png"/><Relationship Id="rId43" Type="http://schemas.openxmlformats.org/officeDocument/2006/relationships/image" Target="../media/image83.png"/><Relationship Id="rId48" Type="http://schemas.openxmlformats.org/officeDocument/2006/relationships/image" Target="../media/image88.png"/><Relationship Id="rId56" Type="http://schemas.openxmlformats.org/officeDocument/2006/relationships/image" Target="../media/image96.png"/><Relationship Id="rId64" Type="http://schemas.openxmlformats.org/officeDocument/2006/relationships/image" Target="../media/image104.png"/><Relationship Id="rId8" Type="http://schemas.openxmlformats.org/officeDocument/2006/relationships/image" Target="../media/image49.png"/><Relationship Id="rId51" Type="http://schemas.openxmlformats.org/officeDocument/2006/relationships/image" Target="../media/image91.jpeg"/><Relationship Id="rId3" Type="http://schemas.openxmlformats.org/officeDocument/2006/relationships/image" Target="../media/image44.jpeg"/><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image" Target="../media/image65.png"/><Relationship Id="rId33" Type="http://schemas.openxmlformats.org/officeDocument/2006/relationships/image" Target="../media/image73.png"/><Relationship Id="rId38" Type="http://schemas.openxmlformats.org/officeDocument/2006/relationships/image" Target="../media/image78.png"/><Relationship Id="rId46" Type="http://schemas.openxmlformats.org/officeDocument/2006/relationships/image" Target="../media/image86.jpeg"/><Relationship Id="rId59" Type="http://schemas.openxmlformats.org/officeDocument/2006/relationships/image" Target="../media/image99.png"/><Relationship Id="rId67" Type="http://schemas.openxmlformats.org/officeDocument/2006/relationships/image" Target="../media/image107.png"/><Relationship Id="rId20" Type="http://schemas.openxmlformats.org/officeDocument/2006/relationships/image" Target="../media/image60.png"/><Relationship Id="rId41" Type="http://schemas.openxmlformats.org/officeDocument/2006/relationships/image" Target="../media/image81.png"/><Relationship Id="rId54" Type="http://schemas.openxmlformats.org/officeDocument/2006/relationships/image" Target="../media/image94.png"/><Relationship Id="rId62" Type="http://schemas.openxmlformats.org/officeDocument/2006/relationships/image" Target="../media/image102.jpeg"/><Relationship Id="rId1" Type="http://schemas.openxmlformats.org/officeDocument/2006/relationships/slideLayout" Target="../slideLayouts/slideLayout26.xml"/><Relationship Id="rId6" Type="http://schemas.openxmlformats.org/officeDocument/2006/relationships/image" Target="../media/image47.png"/><Relationship Id="rId15" Type="http://schemas.openxmlformats.org/officeDocument/2006/relationships/image" Target="../media/image55.jpeg"/><Relationship Id="rId23" Type="http://schemas.openxmlformats.org/officeDocument/2006/relationships/image" Target="../media/image63.jpeg"/><Relationship Id="rId28" Type="http://schemas.openxmlformats.org/officeDocument/2006/relationships/image" Target="../media/image68.jpeg"/><Relationship Id="rId36" Type="http://schemas.openxmlformats.org/officeDocument/2006/relationships/image" Target="../media/image76.jpeg"/><Relationship Id="rId49" Type="http://schemas.openxmlformats.org/officeDocument/2006/relationships/image" Target="../media/image89.png"/><Relationship Id="rId57" Type="http://schemas.openxmlformats.org/officeDocument/2006/relationships/image" Target="../media/image97.png"/><Relationship Id="rId10" Type="http://schemas.openxmlformats.org/officeDocument/2006/relationships/image" Target="../media/image51.png"/><Relationship Id="rId31" Type="http://schemas.openxmlformats.org/officeDocument/2006/relationships/image" Target="../media/image71.png"/><Relationship Id="rId44" Type="http://schemas.openxmlformats.org/officeDocument/2006/relationships/image" Target="../media/image84.png"/><Relationship Id="rId52" Type="http://schemas.openxmlformats.org/officeDocument/2006/relationships/image" Target="../media/image92.png"/><Relationship Id="rId60" Type="http://schemas.openxmlformats.org/officeDocument/2006/relationships/image" Target="../media/image100.png"/><Relationship Id="rId65" Type="http://schemas.openxmlformats.org/officeDocument/2006/relationships/image" Target="../media/image105.jpeg"/><Relationship Id="rId4" Type="http://schemas.openxmlformats.org/officeDocument/2006/relationships/image" Target="../media/image45.png"/><Relationship Id="rId9" Type="http://schemas.openxmlformats.org/officeDocument/2006/relationships/image" Target="../media/image50.png"/><Relationship Id="rId13" Type="http://schemas.openxmlformats.org/officeDocument/2006/relationships/image" Target="../media/image53.jpeg"/><Relationship Id="rId18" Type="http://schemas.openxmlformats.org/officeDocument/2006/relationships/image" Target="../media/image58.png"/><Relationship Id="rId39" Type="http://schemas.openxmlformats.org/officeDocument/2006/relationships/image" Target="../media/image79.jpeg"/></Relationships>
</file>

<file path=ppt/slides/_rels/slide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116.png"/><Relationship Id="rId3" Type="http://schemas.openxmlformats.org/officeDocument/2006/relationships/diagramLayout" Target="../diagrams/layout1.xml"/><Relationship Id="rId7" Type="http://schemas.openxmlformats.org/officeDocument/2006/relationships/image" Target="../media/image110.png"/><Relationship Id="rId12" Type="http://schemas.openxmlformats.org/officeDocument/2006/relationships/image" Target="../media/image115.svg"/><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11" Type="http://schemas.openxmlformats.org/officeDocument/2006/relationships/image" Target="../media/image114.png"/><Relationship Id="rId5" Type="http://schemas.openxmlformats.org/officeDocument/2006/relationships/diagramColors" Target="../diagrams/colors1.xml"/><Relationship Id="rId10" Type="http://schemas.openxmlformats.org/officeDocument/2006/relationships/image" Target="../media/image113.svg"/><Relationship Id="rId4" Type="http://schemas.openxmlformats.org/officeDocument/2006/relationships/diagramQuickStyle" Target="../diagrams/quickStyle1.xml"/><Relationship Id="rId9" Type="http://schemas.openxmlformats.org/officeDocument/2006/relationships/image" Target="../media/image112.png"/><Relationship Id="rId14" Type="http://schemas.openxmlformats.org/officeDocument/2006/relationships/image" Target="../media/image117.svg"/></Relationships>
</file>

<file path=ppt/slides/_rels/slide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283FAC-DC07-EEC1-2989-C5E8A7190FF9}"/>
              </a:ext>
            </a:extLst>
          </p:cNvPr>
          <p:cNvSpPr>
            <a:spLocks noGrp="1"/>
          </p:cNvSpPr>
          <p:nvPr>
            <p:ph type="ctrTitle"/>
          </p:nvPr>
        </p:nvSpPr>
        <p:spPr/>
        <p:txBody>
          <a:bodyPr/>
          <a:lstStyle/>
          <a:p>
            <a:r>
              <a:rPr lang="de-DE" sz="4000"/>
              <a:t>Co-Market </a:t>
            </a:r>
            <a:br>
              <a:rPr lang="de-DE"/>
            </a:br>
            <a:r>
              <a:rPr lang="de-DE"/>
              <a:t>HR </a:t>
            </a:r>
            <a:r>
              <a:rPr lang="de-DE" err="1"/>
              <a:t>Fairs</a:t>
            </a:r>
            <a:r>
              <a:rPr lang="de-DE"/>
              <a:t> </a:t>
            </a:r>
            <a:r>
              <a:rPr lang="de-DE" err="1"/>
              <a:t>with</a:t>
            </a:r>
            <a:r>
              <a:rPr lang="de-DE"/>
              <a:t> Hubdrive</a:t>
            </a:r>
            <a:endParaRPr lang="en-DE"/>
          </a:p>
        </p:txBody>
      </p:sp>
      <p:sp>
        <p:nvSpPr>
          <p:cNvPr id="5" name="Subtitle 4">
            <a:extLst>
              <a:ext uri="{FF2B5EF4-FFF2-40B4-BE49-F238E27FC236}">
                <a16:creationId xmlns:a16="http://schemas.microsoft.com/office/drawing/2014/main" id="{60374EF3-704A-5E00-9818-BD36F861EAB3}"/>
              </a:ext>
            </a:extLst>
          </p:cNvPr>
          <p:cNvSpPr>
            <a:spLocks noGrp="1"/>
          </p:cNvSpPr>
          <p:nvPr>
            <p:ph type="subTitle" idx="1"/>
          </p:nvPr>
        </p:nvSpPr>
        <p:spPr/>
        <p:txBody>
          <a:bodyPr>
            <a:normAutofit fontScale="85000" lnSpcReduction="10000"/>
          </a:bodyPr>
          <a:lstStyle/>
          <a:p>
            <a:pPr marL="0" marR="0" lvl="0" indent="0" algn="l" defTabSz="914400" rtl="0" eaLnBrk="1" fontAlgn="auto" latinLnBrk="0" hangingPunct="1">
              <a:lnSpc>
                <a:spcPct val="120000"/>
              </a:lnSpc>
              <a:spcBef>
                <a:spcPct val="0"/>
              </a:spcBef>
              <a:spcAft>
                <a:spcPts val="60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Hubdrive supports its partners in lead generation. The Marketing Toolbox offers the opportunity to participate in HR trade fairs in many countries around the world. </a:t>
            </a:r>
          </a:p>
          <a:p>
            <a:pPr marL="0" marR="0" lvl="0" indent="0" algn="l" defTabSz="914400" rtl="0" eaLnBrk="1" fontAlgn="auto" latinLnBrk="0" hangingPunct="1">
              <a:lnSpc>
                <a:spcPct val="120000"/>
              </a:lnSpc>
              <a:spcBef>
                <a:spcPct val="0"/>
              </a:spcBef>
              <a:spcAft>
                <a:spcPts val="60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By booking a sponsor package in good time, the partner secures the opportunity to take part in the trade fair. The final decision is made by Hubdrive.</a:t>
            </a:r>
            <a:endParaRPr lang="en-DE" sz="1800"/>
          </a:p>
        </p:txBody>
      </p:sp>
    </p:spTree>
    <p:extLst>
      <p:ext uri="{BB962C8B-B14F-4D97-AF65-F5344CB8AC3E}">
        <p14:creationId xmlns:p14="http://schemas.microsoft.com/office/powerpoint/2010/main" val="1487513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86D01-0F8B-C915-F880-BF3666C85021}"/>
              </a:ext>
            </a:extLst>
          </p:cNvPr>
          <p:cNvSpPr>
            <a:spLocks noGrp="1"/>
          </p:cNvSpPr>
          <p:nvPr>
            <p:ph type="title"/>
          </p:nvPr>
        </p:nvSpPr>
        <p:spPr>
          <a:xfrm>
            <a:off x="252000" y="0"/>
            <a:ext cx="8640000" cy="648000"/>
          </a:xfrm>
        </p:spPr>
        <p:txBody>
          <a:bodyPr/>
          <a:lstStyle/>
          <a:p>
            <a:r>
              <a:rPr lang="de-DE"/>
              <a:t>Lead </a:t>
            </a:r>
            <a:r>
              <a:rPr lang="de-DE" err="1"/>
              <a:t>registration</a:t>
            </a:r>
            <a:r>
              <a:rPr lang="de-DE"/>
              <a:t> </a:t>
            </a:r>
            <a:r>
              <a:rPr lang="de-DE" err="1"/>
              <a:t>process</a:t>
            </a:r>
            <a:r>
              <a:rPr lang="de-DE"/>
              <a:t>	</a:t>
            </a:r>
          </a:p>
        </p:txBody>
      </p:sp>
      <p:sp>
        <p:nvSpPr>
          <p:cNvPr id="3" name="Content Placeholder 2">
            <a:extLst>
              <a:ext uri="{FF2B5EF4-FFF2-40B4-BE49-F238E27FC236}">
                <a16:creationId xmlns:a16="http://schemas.microsoft.com/office/drawing/2014/main" id="{49CAC42E-63CB-B001-84E7-3AD90D124E39}"/>
              </a:ext>
            </a:extLst>
          </p:cNvPr>
          <p:cNvSpPr>
            <a:spLocks noGrp="1"/>
          </p:cNvSpPr>
          <p:nvPr>
            <p:ph idx="1"/>
          </p:nvPr>
        </p:nvSpPr>
        <p:spPr>
          <a:xfrm>
            <a:off x="252000" y="720000"/>
            <a:ext cx="8640000" cy="4608000"/>
          </a:xfrm>
        </p:spPr>
        <p:txBody>
          <a:bodyPr/>
          <a:lstStyle/>
          <a:p>
            <a:pPr marL="285750" lvl="2" indent="-285750">
              <a:buFont typeface="Wingdings" panose="05000000000000000000" pitchFamily="2" charset="2"/>
              <a:buChar char="ü"/>
            </a:pPr>
            <a:r>
              <a:rPr lang="de-DE" dirty="0"/>
              <a:t>All Leads will </a:t>
            </a:r>
            <a:r>
              <a:rPr lang="de-DE" dirty="0" err="1"/>
              <a:t>be</a:t>
            </a:r>
            <a:r>
              <a:rPr lang="de-DE" dirty="0"/>
              <a:t> registered </a:t>
            </a:r>
            <a:r>
              <a:rPr lang="de-DE" dirty="0" err="1"/>
              <a:t>with</a:t>
            </a:r>
            <a:r>
              <a:rPr lang="de-DE" dirty="0"/>
              <a:t> </a:t>
            </a:r>
            <a:r>
              <a:rPr lang="de-DE" dirty="0" err="1"/>
              <a:t>dictaphones</a:t>
            </a:r>
            <a:r>
              <a:rPr lang="de-DE" dirty="0"/>
              <a:t> on </a:t>
            </a:r>
            <a:r>
              <a:rPr lang="de-DE" dirty="0" err="1"/>
              <a:t>the</a:t>
            </a:r>
            <a:r>
              <a:rPr lang="de-DE" dirty="0"/>
              <a:t> fair. This fast and </a:t>
            </a:r>
            <a:r>
              <a:rPr lang="de-DE" dirty="0" err="1"/>
              <a:t>efficient</a:t>
            </a:r>
            <a:r>
              <a:rPr lang="de-DE" dirty="0"/>
              <a:t> </a:t>
            </a:r>
            <a:r>
              <a:rPr lang="de-DE" dirty="0" err="1"/>
              <a:t>way</a:t>
            </a:r>
            <a:r>
              <a:rPr lang="de-DE" dirty="0"/>
              <a:t>, </a:t>
            </a:r>
            <a:r>
              <a:rPr lang="de-DE" dirty="0" err="1"/>
              <a:t>to</a:t>
            </a:r>
            <a:r>
              <a:rPr lang="de-DE" dirty="0"/>
              <a:t> </a:t>
            </a:r>
            <a:r>
              <a:rPr lang="de-DE" dirty="0" err="1"/>
              <a:t>gather</a:t>
            </a:r>
            <a:r>
              <a:rPr lang="de-DE" dirty="0"/>
              <a:t> and </a:t>
            </a:r>
            <a:r>
              <a:rPr lang="de-DE" dirty="0" err="1"/>
              <a:t>transfer</a:t>
            </a:r>
            <a:r>
              <a:rPr lang="de-DE" dirty="0"/>
              <a:t> </a:t>
            </a:r>
            <a:r>
              <a:rPr lang="de-DE" dirty="0" err="1"/>
              <a:t>Improvements</a:t>
            </a:r>
            <a:r>
              <a:rPr lang="de-DE" dirty="0"/>
              <a:t> </a:t>
            </a:r>
            <a:r>
              <a:rPr lang="de-DE" dirty="0" err="1"/>
              <a:t>to</a:t>
            </a:r>
            <a:r>
              <a:rPr lang="de-DE" dirty="0"/>
              <a:t> </a:t>
            </a:r>
            <a:r>
              <a:rPr lang="de-DE" dirty="0" err="1"/>
              <a:t>our</a:t>
            </a:r>
            <a:r>
              <a:rPr lang="de-DE" dirty="0"/>
              <a:t> CRM. </a:t>
            </a:r>
          </a:p>
          <a:p>
            <a:pPr marL="285750" lvl="2" indent="-285750">
              <a:buFont typeface="Wingdings" panose="05000000000000000000" pitchFamily="2" charset="2"/>
              <a:buChar char="ü"/>
            </a:pPr>
            <a:r>
              <a:rPr lang="en-US" dirty="0"/>
              <a:t>The Hubdrive Inside Marketing team captures all leads and enriches them. Within hours, all leads receive a thank you letter by e-mail for their visit to the trade fair. That makes a great impression. This service is included in the Sponsor Packages.</a:t>
            </a:r>
            <a:endParaRPr lang="de-DE" dirty="0"/>
          </a:p>
          <a:p>
            <a:pPr marL="285750" lvl="2" indent="-285750">
              <a:buFont typeface="Wingdings" panose="05000000000000000000" pitchFamily="2" charset="2"/>
              <a:buChar char="ü"/>
            </a:pPr>
            <a:r>
              <a:rPr lang="en-US" dirty="0"/>
              <a:t>On the day after the trade fair, Hubdrive clarifies internally who is following up which lead on the part of Hubdrive. Some partners do the same on their site, others only have one person to follow. In both cases, the responsible Hubdrive seller will immediately contact the responsible person of the partner. The strategy is discussed for all leads. The leads were made available to the partner in advance enriched as Excel CSV.</a:t>
            </a:r>
          </a:p>
          <a:p>
            <a:pPr marL="285750" lvl="2" indent="-285750">
              <a:buFont typeface="Wingdings" panose="05000000000000000000" pitchFamily="2" charset="2"/>
              <a:buChar char="ü"/>
            </a:pPr>
            <a:r>
              <a:rPr lang="en-US" dirty="0"/>
              <a:t>In cases where more than one Partner is on the Fair with Hubdrive, the Excel File will contain all Leads, the partner registered as well as a share of leads which Hubdrive employees registered. Hubdrive and the partner sellers will meet the day after the fair to discuss strategy for all leads. </a:t>
            </a:r>
            <a:endParaRPr lang="de-DE" dirty="0"/>
          </a:p>
          <a:p>
            <a:pPr marL="285750" lvl="2" indent="-285750">
              <a:buFont typeface="Wingdings" panose="05000000000000000000" pitchFamily="2" charset="2"/>
              <a:buChar char="ü"/>
            </a:pPr>
            <a:r>
              <a:rPr lang="en-US" dirty="0"/>
              <a:t>Further sales activities are then carried out jointly.</a:t>
            </a:r>
            <a:endParaRPr lang="de-DE" dirty="0"/>
          </a:p>
        </p:txBody>
      </p:sp>
    </p:spTree>
    <p:extLst>
      <p:ext uri="{BB962C8B-B14F-4D97-AF65-F5344CB8AC3E}">
        <p14:creationId xmlns:p14="http://schemas.microsoft.com/office/powerpoint/2010/main" val="2858713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71F37-E263-D5BB-8440-367FA28667D6}"/>
              </a:ext>
            </a:extLst>
          </p:cNvPr>
          <p:cNvSpPr>
            <a:spLocks noGrp="1"/>
          </p:cNvSpPr>
          <p:nvPr>
            <p:ph type="title"/>
          </p:nvPr>
        </p:nvSpPr>
        <p:spPr/>
        <p:txBody>
          <a:bodyPr/>
          <a:lstStyle/>
          <a:p>
            <a:r>
              <a:rPr lang="en-US" dirty="0"/>
              <a:t>Fair – CIPD Annual Conference &amp; Exhibition 2024 </a:t>
            </a:r>
            <a:endParaRPr lang="LID4096" dirty="0"/>
          </a:p>
        </p:txBody>
      </p:sp>
      <p:sp>
        <p:nvSpPr>
          <p:cNvPr id="3" name="Content Placeholder 2">
            <a:extLst>
              <a:ext uri="{FF2B5EF4-FFF2-40B4-BE49-F238E27FC236}">
                <a16:creationId xmlns:a16="http://schemas.microsoft.com/office/drawing/2014/main" id="{C19C4DE5-8A3A-8047-BEF8-F810B6E70CE5}"/>
              </a:ext>
            </a:extLst>
          </p:cNvPr>
          <p:cNvSpPr>
            <a:spLocks noGrp="1"/>
          </p:cNvSpPr>
          <p:nvPr>
            <p:ph idx="1"/>
          </p:nvPr>
        </p:nvSpPr>
        <p:spPr/>
        <p:txBody>
          <a:bodyPr/>
          <a:lstStyle/>
          <a:p>
            <a:pPr lvl="2"/>
            <a:r>
              <a:rPr lang="en-US" dirty="0"/>
              <a:t>Location</a:t>
            </a:r>
          </a:p>
          <a:p>
            <a:r>
              <a:rPr lang="en-US" dirty="0"/>
              <a:t>Manchester</a:t>
            </a:r>
          </a:p>
          <a:p>
            <a:pPr lvl="2"/>
            <a:endParaRPr lang="en-US" dirty="0"/>
          </a:p>
          <a:p>
            <a:pPr lvl="2"/>
            <a:r>
              <a:rPr lang="en-US" dirty="0"/>
              <a:t>Date</a:t>
            </a:r>
          </a:p>
          <a:p>
            <a:r>
              <a:rPr lang="en-US" dirty="0"/>
              <a:t>06.11. – 07.11.2024</a:t>
            </a:r>
          </a:p>
          <a:p>
            <a:pPr lvl="2"/>
            <a:endParaRPr lang="en-US" dirty="0"/>
          </a:p>
          <a:p>
            <a:pPr lvl="2"/>
            <a:r>
              <a:rPr lang="en-US" dirty="0"/>
              <a:t>Target Audience</a:t>
            </a:r>
          </a:p>
          <a:p>
            <a:r>
              <a:rPr lang="en-US" dirty="0"/>
              <a:t>Prospects &amp; Partners</a:t>
            </a:r>
          </a:p>
          <a:p>
            <a:pPr lvl="2"/>
            <a:endParaRPr lang="en-US" dirty="0"/>
          </a:p>
          <a:p>
            <a:pPr lvl="2"/>
            <a:r>
              <a:rPr lang="en-US" dirty="0"/>
              <a:t>Sponsor package</a:t>
            </a:r>
          </a:p>
          <a:p>
            <a:r>
              <a:rPr lang="en-US" dirty="0"/>
              <a:t>5.900 $</a:t>
            </a:r>
            <a:endParaRPr lang="LID4096" dirty="0"/>
          </a:p>
          <a:p>
            <a:endParaRPr lang="LID4096" dirty="0"/>
          </a:p>
        </p:txBody>
      </p:sp>
    </p:spTree>
    <p:extLst>
      <p:ext uri="{BB962C8B-B14F-4D97-AF65-F5344CB8AC3E}">
        <p14:creationId xmlns:p14="http://schemas.microsoft.com/office/powerpoint/2010/main" val="1008550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3">
            <a:extLst>
              <a:ext uri="{FF2B5EF4-FFF2-40B4-BE49-F238E27FC236}">
                <a16:creationId xmlns:a16="http://schemas.microsoft.com/office/drawing/2014/main" id="{E45370AF-2F0F-F8B1-63AC-84D5CFBF589E}"/>
              </a:ext>
            </a:extLst>
          </p:cNvPr>
          <p:cNvPicPr>
            <a:picLocks noChangeAspect="1"/>
          </p:cNvPicPr>
          <p:nvPr/>
        </p:nvPicPr>
        <p:blipFill rotWithShape="1">
          <a:blip r:embed="rId3">
            <a:extLst>
              <a:ext uri="{28A0092B-C50C-407E-A947-70E740481C1C}">
                <a14:useLocalDpi xmlns:a14="http://schemas.microsoft.com/office/drawing/2010/main" val="0"/>
              </a:ext>
            </a:extLst>
          </a:blip>
          <a:srcRect r="11734" b="11734"/>
          <a:stretch/>
        </p:blipFill>
        <p:spPr>
          <a:xfrm>
            <a:off x="0" y="0"/>
            <a:ext cx="9144000" cy="5715000"/>
          </a:xfrm>
          <a:prstGeom prst="rect">
            <a:avLst/>
          </a:prstGeom>
        </p:spPr>
      </p:pic>
      <p:sp>
        <p:nvSpPr>
          <p:cNvPr id="13" name="Titel 11">
            <a:extLst>
              <a:ext uri="{FF2B5EF4-FFF2-40B4-BE49-F238E27FC236}">
                <a16:creationId xmlns:a16="http://schemas.microsoft.com/office/drawing/2014/main" id="{BA975055-576B-8DBA-67EC-F4B44F782AD7}"/>
              </a:ext>
            </a:extLst>
          </p:cNvPr>
          <p:cNvSpPr txBox="1">
            <a:spLocks/>
          </p:cNvSpPr>
          <p:nvPr/>
        </p:nvSpPr>
        <p:spPr>
          <a:xfrm>
            <a:off x="-1" y="3970497"/>
            <a:ext cx="9143999" cy="1411289"/>
          </a:xfrm>
          <a:prstGeom prst="rect">
            <a:avLst/>
          </a:prstGeom>
          <a:solidFill>
            <a:srgbClr val="00A500"/>
          </a:solidFill>
          <a:ln>
            <a:noFill/>
          </a:ln>
        </p:spPr>
        <p:txBody>
          <a:bodyPr vert="horz" wrap="square" lIns="288000" tIns="180000" rIns="72000" bIns="252000" rtlCol="0" anchor="b">
            <a:spAutoFit/>
          </a:bodyPr>
          <a:lstStyle>
            <a:lvl1pPr algn="l" defTabSz="914400" rtl="0" eaLnBrk="1" latinLnBrk="0" hangingPunct="1">
              <a:lnSpc>
                <a:spcPct val="90000"/>
              </a:lnSpc>
              <a:spcBef>
                <a:spcPct val="0"/>
              </a:spcBef>
              <a:buNone/>
              <a:defRPr sz="2800" kern="1200">
                <a:solidFill>
                  <a:schemeClr val="bg1"/>
                </a:solidFill>
                <a:latin typeface="Segoe UI Semilight" panose="020B0402040204020203" pitchFamily="34" charset="0"/>
                <a:ea typeface="+mj-ea"/>
                <a:cs typeface="Segoe UI Semilight" panose="020B0402040204020203" pitchFamily="34" charset="0"/>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We have an exciting trade fair appearance, are very active at the booth and together with the brand HR management in the Microsoft world, generate great leads. </a:t>
            </a:r>
          </a:p>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At the booth, our partners and </a:t>
            </a:r>
            <a:r>
              <a:rPr kumimoji="0" lang="en-US" sz="1400" b="0" i="0" u="none" strike="noStrike" kern="1200" cap="none" spc="0" normalizeH="0" baseline="0" noProof="0" err="1">
                <a:ln>
                  <a:noFill/>
                </a:ln>
                <a:solidFill>
                  <a:prstClr val="white"/>
                </a:solidFill>
                <a:effectLst/>
                <a:uLnTx/>
                <a:uFillTx/>
                <a:latin typeface="Segoe UI Semilight" panose="020B0402040204020203" pitchFamily="34" charset="0"/>
                <a:ea typeface="+mj-ea"/>
                <a:cs typeface="Segoe UI Semilight" panose="020B0402040204020203" pitchFamily="34" charset="0"/>
              </a:rPr>
              <a:t>Hubdrive's</a:t>
            </a:r>
            <a:r>
              <a:rPr kumimoji="0" lang="en-US" sz="14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 sellers work together. Everyone has their core competence and experience. Together we are a very good team. We complement each other in experience.</a:t>
            </a:r>
            <a:endParaRPr kumimoji="0" lang="de-DE" sz="14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endParaRPr>
          </a:p>
        </p:txBody>
      </p:sp>
    </p:spTree>
    <p:extLst>
      <p:ext uri="{BB962C8B-B14F-4D97-AF65-F5344CB8AC3E}">
        <p14:creationId xmlns:p14="http://schemas.microsoft.com/office/powerpoint/2010/main" val="1999230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D0A43A-3BFF-15FF-9EAF-E42F4DE31209}"/>
              </a:ext>
            </a:extLst>
          </p:cNvPr>
          <p:cNvPicPr>
            <a:picLocks noChangeAspect="1"/>
          </p:cNvPicPr>
          <p:nvPr/>
        </p:nvPicPr>
        <p:blipFill>
          <a:blip r:embed="rId2"/>
          <a:stretch>
            <a:fillRect/>
          </a:stretch>
        </p:blipFill>
        <p:spPr>
          <a:xfrm>
            <a:off x="0" y="0"/>
            <a:ext cx="9144000" cy="5715000"/>
          </a:xfrm>
          <a:prstGeom prst="rect">
            <a:avLst/>
          </a:prstGeom>
        </p:spPr>
      </p:pic>
      <p:sp>
        <p:nvSpPr>
          <p:cNvPr id="4" name="Title 3">
            <a:extLst>
              <a:ext uri="{FF2B5EF4-FFF2-40B4-BE49-F238E27FC236}">
                <a16:creationId xmlns:a16="http://schemas.microsoft.com/office/drawing/2014/main" id="{1282863D-F322-0208-88D9-548868659D02}"/>
              </a:ext>
            </a:extLst>
          </p:cNvPr>
          <p:cNvSpPr>
            <a:spLocks noGrp="1"/>
          </p:cNvSpPr>
          <p:nvPr>
            <p:ph type="ctrTitle"/>
          </p:nvPr>
        </p:nvSpPr>
        <p:spPr>
          <a:xfrm>
            <a:off x="0" y="2857500"/>
            <a:ext cx="3905794" cy="1213561"/>
          </a:xfrm>
          <a:solidFill>
            <a:schemeClr val="accent1">
              <a:lumMod val="60000"/>
              <a:lumOff val="40000"/>
            </a:schemeClr>
          </a:solidFill>
          <a:ln>
            <a:noFill/>
          </a:ln>
        </p:spPr>
        <p:txBody>
          <a:bodyPr vert="horz" wrap="square" lIns="180000" tIns="216000" rIns="108000" bIns="108000" rtlCol="0" anchor="b">
            <a:spAutoFit/>
          </a:bodyPr>
          <a:lstStyle/>
          <a:p>
            <a:r>
              <a:rPr lang="en-US">
                <a:solidFill>
                  <a:sysClr val="window" lastClr="FFFFFF"/>
                </a:solidFill>
              </a:rPr>
              <a:t>Be part of the </a:t>
            </a:r>
            <a:br>
              <a:rPr lang="en-US">
                <a:solidFill>
                  <a:sysClr val="window" lastClr="FFFFFF"/>
                </a:solidFill>
              </a:rPr>
            </a:br>
            <a:r>
              <a:rPr lang="en-US">
                <a:solidFill>
                  <a:sysClr val="window" lastClr="FFFFFF"/>
                </a:solidFill>
              </a:rPr>
              <a:t>Partner Ecosystem</a:t>
            </a:r>
            <a:endParaRPr lang="LID4096">
              <a:solidFill>
                <a:sysClr val="window" lastClr="FFFFFF"/>
              </a:solidFill>
            </a:endParaRPr>
          </a:p>
        </p:txBody>
      </p:sp>
      <p:sp>
        <p:nvSpPr>
          <p:cNvPr id="8" name="Subtitle 7">
            <a:extLst>
              <a:ext uri="{FF2B5EF4-FFF2-40B4-BE49-F238E27FC236}">
                <a16:creationId xmlns:a16="http://schemas.microsoft.com/office/drawing/2014/main" id="{BAC7B096-F385-B948-CB69-8F456729FC84}"/>
              </a:ext>
            </a:extLst>
          </p:cNvPr>
          <p:cNvSpPr>
            <a:spLocks noGrp="1"/>
          </p:cNvSpPr>
          <p:nvPr>
            <p:ph type="subTitle" idx="1"/>
          </p:nvPr>
        </p:nvSpPr>
        <p:spPr>
          <a:xfrm>
            <a:off x="0" y="4071060"/>
            <a:ext cx="3905794" cy="602418"/>
          </a:xfrm>
          <a:solidFill>
            <a:schemeClr val="accent1">
              <a:lumMod val="60000"/>
              <a:lumOff val="40000"/>
            </a:schemeClr>
          </a:solidFill>
          <a:ln>
            <a:noFill/>
          </a:ln>
        </p:spPr>
        <p:txBody>
          <a:bodyPr vert="horz" wrap="square" lIns="180000" tIns="72000" rIns="108000" bIns="360000" rtlCol="0" anchor="t">
            <a:spAutoFit/>
          </a:bodyPr>
          <a:lstStyle/>
          <a:p>
            <a:r>
              <a:rPr lang="en-US" sz="1200"/>
              <a:t>Win-Win Partnership</a:t>
            </a:r>
            <a:endParaRPr lang="LID4096" sz="1200"/>
          </a:p>
        </p:txBody>
      </p:sp>
    </p:spTree>
    <p:extLst>
      <p:ext uri="{BB962C8B-B14F-4D97-AF65-F5344CB8AC3E}">
        <p14:creationId xmlns:p14="http://schemas.microsoft.com/office/powerpoint/2010/main" val="794549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9E0948-8AB3-2506-59D2-1EF6EE1F97F8}"/>
              </a:ext>
            </a:extLst>
          </p:cNvPr>
          <p:cNvPicPr>
            <a:picLocks noChangeAspect="1"/>
          </p:cNvPicPr>
          <p:nvPr/>
        </p:nvPicPr>
        <p:blipFill>
          <a:blip r:embed="rId2"/>
          <a:stretch>
            <a:fillRect/>
          </a:stretch>
        </p:blipFill>
        <p:spPr>
          <a:xfrm>
            <a:off x="3085592" y="1149292"/>
            <a:ext cx="2972813" cy="3923950"/>
          </a:xfrm>
          <a:prstGeom prst="rect">
            <a:avLst/>
          </a:prstGeom>
        </p:spPr>
      </p:pic>
      <p:sp>
        <p:nvSpPr>
          <p:cNvPr id="8" name="TextBox 7">
            <a:extLst>
              <a:ext uri="{FF2B5EF4-FFF2-40B4-BE49-F238E27FC236}">
                <a16:creationId xmlns:a16="http://schemas.microsoft.com/office/drawing/2014/main" id="{C4BCD085-AFF2-ADAA-2A94-7C178F6A2E81}"/>
              </a:ext>
            </a:extLst>
          </p:cNvPr>
          <p:cNvSpPr txBox="1"/>
          <p:nvPr/>
        </p:nvSpPr>
        <p:spPr>
          <a:xfrm>
            <a:off x="0" y="0"/>
            <a:ext cx="9143999" cy="997131"/>
          </a:xfrm>
          <a:prstGeom prst="rect">
            <a:avLst/>
          </a:prstGeom>
          <a:solidFill>
            <a:schemeClr val="accent1">
              <a:lumMod val="50000"/>
            </a:schemeClr>
          </a:solidFill>
        </p:spPr>
        <p:txBody>
          <a:bodyPr wrap="square" lIns="72000" rIns="72000" bIns="72000" anchor="ctr">
            <a:noAutofit/>
          </a:bodyPr>
          <a:lstStyle/>
          <a:p>
            <a:pPr algn="ctr" defTabSz="457196">
              <a:spcAft>
                <a:spcPts val="600"/>
              </a:spcAft>
              <a:defRPr/>
            </a:pPr>
            <a:r>
              <a:rPr lang="en-US" sz="3200">
                <a:solidFill>
                  <a:prstClr val="white"/>
                </a:solidFill>
                <a:latin typeface="Segoe UI Semilight" panose="020B0402040204020203" pitchFamily="34" charset="0"/>
                <a:cs typeface="Segoe UI Semilight" panose="020B0402040204020203" pitchFamily="34" charset="0"/>
              </a:rPr>
              <a:t>Be better recognized by Microsoft</a:t>
            </a:r>
            <a:endParaRPr lang="de-DE" sz="3200">
              <a:solidFill>
                <a:prstClr val="white"/>
              </a:solidFill>
              <a:latin typeface="Segoe UI Semilight" panose="020B0402040204020203" pitchFamily="34" charset="0"/>
              <a:cs typeface="Segoe UI Semilight" panose="020B0402040204020203" pitchFamily="34" charset="0"/>
            </a:endParaRPr>
          </a:p>
        </p:txBody>
      </p:sp>
      <p:pic>
        <p:nvPicPr>
          <p:cNvPr id="9" name="Picture 8" descr="A group of people posing for a photo&#10;&#10;Description automatically generated">
            <a:extLst>
              <a:ext uri="{FF2B5EF4-FFF2-40B4-BE49-F238E27FC236}">
                <a16:creationId xmlns:a16="http://schemas.microsoft.com/office/drawing/2014/main" id="{39733B3D-32A4-32EA-EEB2-B3494D9470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3244" y="1149292"/>
            <a:ext cx="2506059" cy="4565708"/>
          </a:xfrm>
          <a:prstGeom prst="rect">
            <a:avLst/>
          </a:prstGeom>
        </p:spPr>
      </p:pic>
      <p:pic>
        <p:nvPicPr>
          <p:cNvPr id="10" name="Picture 9">
            <a:extLst>
              <a:ext uri="{FF2B5EF4-FFF2-40B4-BE49-F238E27FC236}">
                <a16:creationId xmlns:a16="http://schemas.microsoft.com/office/drawing/2014/main" id="{7560BC6F-67EA-3813-F992-E987693658E1}"/>
              </a:ext>
            </a:extLst>
          </p:cNvPr>
          <p:cNvPicPr>
            <a:picLocks noChangeAspect="1"/>
          </p:cNvPicPr>
          <p:nvPr/>
        </p:nvPicPr>
        <p:blipFill rotWithShape="1">
          <a:blip r:embed="rId4"/>
          <a:srcRect l="2347" r="4619"/>
          <a:stretch/>
        </p:blipFill>
        <p:spPr>
          <a:xfrm>
            <a:off x="94697" y="1149292"/>
            <a:ext cx="2604782" cy="4009937"/>
          </a:xfrm>
          <a:prstGeom prst="rect">
            <a:avLst/>
          </a:prstGeom>
        </p:spPr>
      </p:pic>
    </p:spTree>
    <p:extLst>
      <p:ext uri="{BB962C8B-B14F-4D97-AF65-F5344CB8AC3E}">
        <p14:creationId xmlns:p14="http://schemas.microsoft.com/office/powerpoint/2010/main" val="260243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people at a convention&#10;&#10;Description automatically generated">
            <a:extLst>
              <a:ext uri="{FF2B5EF4-FFF2-40B4-BE49-F238E27FC236}">
                <a16:creationId xmlns:a16="http://schemas.microsoft.com/office/drawing/2014/main" id="{152482DB-3593-DF15-EC2A-62A00710F8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194" y="0"/>
            <a:ext cx="8111613" cy="5734134"/>
          </a:xfrm>
          <a:prstGeom prst="rect">
            <a:avLst/>
          </a:prstGeom>
        </p:spPr>
      </p:pic>
      <p:sp>
        <p:nvSpPr>
          <p:cNvPr id="4" name="TextBox 3">
            <a:extLst>
              <a:ext uri="{FF2B5EF4-FFF2-40B4-BE49-F238E27FC236}">
                <a16:creationId xmlns:a16="http://schemas.microsoft.com/office/drawing/2014/main" id="{2EE07CAB-869F-F483-CD34-E6FC89B07AB8}"/>
              </a:ext>
            </a:extLst>
          </p:cNvPr>
          <p:cNvSpPr txBox="1"/>
          <p:nvPr/>
        </p:nvSpPr>
        <p:spPr>
          <a:xfrm>
            <a:off x="2547257" y="2344132"/>
            <a:ext cx="4049486" cy="1461939"/>
          </a:xfrm>
          <a:prstGeom prst="rect">
            <a:avLst/>
          </a:prstGeom>
          <a:solidFill>
            <a:schemeClr val="accent1">
              <a:lumMod val="50000"/>
            </a:schemeClr>
          </a:solidFill>
        </p:spPr>
        <p:txBody>
          <a:bodyPr wrap="square" lIns="288000" tIns="108000" rIns="288000">
            <a:noAutofit/>
          </a:bodyPr>
          <a:lstStyle/>
          <a:p>
            <a:pPr defTabSz="457196">
              <a:spcAft>
                <a:spcPts val="600"/>
              </a:spcAft>
              <a:defRPr/>
            </a:pPr>
            <a:r>
              <a:rPr lang="de-DE" sz="4000" err="1">
                <a:solidFill>
                  <a:prstClr val="white"/>
                </a:solidFill>
                <a:latin typeface="Segoe UI Semilight" panose="020B0402040204020203" pitchFamily="34" charset="0"/>
                <a:cs typeface="Segoe UI Semilight" panose="020B0402040204020203" pitchFamily="34" charset="0"/>
              </a:rPr>
              <a:t>Examples</a:t>
            </a:r>
            <a:endParaRPr lang="de-DE">
              <a:solidFill>
                <a:prstClr val="white"/>
              </a:solidFill>
              <a:latin typeface="Segoe UI Semilight" panose="020B0402040204020203" pitchFamily="34" charset="0"/>
              <a:cs typeface="Segoe UI Semilight" panose="020B0402040204020203" pitchFamily="34" charset="0"/>
            </a:endParaRPr>
          </a:p>
          <a:p>
            <a:pPr defTabSz="457196">
              <a:spcAft>
                <a:spcPts val="600"/>
              </a:spcAft>
              <a:defRPr/>
            </a:pPr>
            <a:r>
              <a:rPr lang="de-DE" sz="1400" err="1">
                <a:solidFill>
                  <a:prstClr val="white"/>
                </a:solidFill>
                <a:latin typeface="+mj-lt"/>
                <a:cs typeface="Segoe UI Semilight" panose="020B0402040204020203" pitchFamily="34" charset="0"/>
              </a:rPr>
              <a:t>How</a:t>
            </a:r>
            <a:r>
              <a:rPr lang="de-DE" sz="1400">
                <a:solidFill>
                  <a:prstClr val="white"/>
                </a:solidFill>
                <a:latin typeface="+mj-lt"/>
                <a:cs typeface="Segoe UI Semilight" panose="020B0402040204020203" pitchFamily="34" charset="0"/>
              </a:rPr>
              <a:t> </a:t>
            </a:r>
            <a:r>
              <a:rPr lang="de-DE" sz="1400" err="1">
                <a:solidFill>
                  <a:prstClr val="white"/>
                </a:solidFill>
                <a:latin typeface="+mj-lt"/>
                <a:cs typeface="Segoe UI Semilight" panose="020B0402040204020203" pitchFamily="34" charset="0"/>
              </a:rPr>
              <a:t>does</a:t>
            </a:r>
            <a:r>
              <a:rPr lang="de-DE" sz="1400">
                <a:solidFill>
                  <a:prstClr val="white"/>
                </a:solidFill>
                <a:latin typeface="+mj-lt"/>
                <a:cs typeface="Segoe UI Semilight" panose="020B0402040204020203" pitchFamily="34" charset="0"/>
              </a:rPr>
              <a:t> </a:t>
            </a:r>
            <a:r>
              <a:rPr lang="de-DE" sz="1400" err="1">
                <a:solidFill>
                  <a:prstClr val="white"/>
                </a:solidFill>
                <a:latin typeface="+mj-lt"/>
                <a:cs typeface="Segoe UI Semilight" panose="020B0402040204020203" pitchFamily="34" charset="0"/>
              </a:rPr>
              <a:t>it</a:t>
            </a:r>
            <a:r>
              <a:rPr lang="de-DE" sz="1400">
                <a:solidFill>
                  <a:prstClr val="white"/>
                </a:solidFill>
                <a:latin typeface="+mj-lt"/>
                <a:cs typeface="Segoe UI Semilight" panose="020B0402040204020203" pitchFamily="34" charset="0"/>
              </a:rPr>
              <a:t> </a:t>
            </a:r>
            <a:r>
              <a:rPr lang="de-DE" sz="1400" err="1">
                <a:solidFill>
                  <a:prstClr val="white"/>
                </a:solidFill>
                <a:latin typeface="+mj-lt"/>
                <a:cs typeface="Segoe UI Semilight" panose="020B0402040204020203" pitchFamily="34" charset="0"/>
              </a:rPr>
              <a:t>look</a:t>
            </a:r>
            <a:r>
              <a:rPr lang="de-DE" sz="1400">
                <a:solidFill>
                  <a:prstClr val="white"/>
                </a:solidFill>
                <a:latin typeface="+mj-lt"/>
                <a:cs typeface="Segoe UI Semilight" panose="020B0402040204020203" pitchFamily="34" charset="0"/>
              </a:rPr>
              <a:t> like</a:t>
            </a:r>
          </a:p>
        </p:txBody>
      </p:sp>
    </p:spTree>
    <p:extLst>
      <p:ext uri="{BB962C8B-B14F-4D97-AF65-F5344CB8AC3E}">
        <p14:creationId xmlns:p14="http://schemas.microsoft.com/office/powerpoint/2010/main" val="1228916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42CC5D-6008-AF79-5216-E895DF7531AE}"/>
              </a:ext>
            </a:extLst>
          </p:cNvPr>
          <p:cNvSpPr>
            <a:spLocks noGrp="1"/>
          </p:cNvSpPr>
          <p:nvPr>
            <p:ph type="title"/>
          </p:nvPr>
        </p:nvSpPr>
        <p:spPr/>
        <p:txBody>
          <a:bodyPr/>
          <a:lstStyle/>
          <a:p>
            <a:r>
              <a:rPr lang="en-US" sz="2800"/>
              <a:t>Customers we have met at fairs </a:t>
            </a:r>
            <a:endParaRPr lang="LID4096"/>
          </a:p>
        </p:txBody>
      </p:sp>
      <p:sp>
        <p:nvSpPr>
          <p:cNvPr id="6" name="Text Placeholder 5">
            <a:extLst>
              <a:ext uri="{FF2B5EF4-FFF2-40B4-BE49-F238E27FC236}">
                <a16:creationId xmlns:a16="http://schemas.microsoft.com/office/drawing/2014/main" id="{1B67008E-6D0C-D0BB-5D28-89D7C23CABD2}"/>
              </a:ext>
            </a:extLst>
          </p:cNvPr>
          <p:cNvSpPr>
            <a:spLocks noGrp="1"/>
          </p:cNvSpPr>
          <p:nvPr>
            <p:ph type="body" sz="quarter" idx="10"/>
          </p:nvPr>
        </p:nvSpPr>
        <p:spPr/>
        <p:txBody>
          <a:bodyPr/>
          <a:lstStyle/>
          <a:p>
            <a:r>
              <a:rPr lang="en-US"/>
              <a:t>Joint success through trade fairs</a:t>
            </a:r>
            <a:endParaRPr lang="en-DE"/>
          </a:p>
        </p:txBody>
      </p:sp>
      <p:grpSp>
        <p:nvGrpSpPr>
          <p:cNvPr id="7" name="Gruppieren 38">
            <a:extLst>
              <a:ext uri="{FF2B5EF4-FFF2-40B4-BE49-F238E27FC236}">
                <a16:creationId xmlns:a16="http://schemas.microsoft.com/office/drawing/2014/main" id="{17E71D9D-81EC-4DFE-9C5A-691036CE0D14}"/>
              </a:ext>
            </a:extLst>
          </p:cNvPr>
          <p:cNvGrpSpPr/>
          <p:nvPr/>
        </p:nvGrpSpPr>
        <p:grpSpPr>
          <a:xfrm>
            <a:off x="249328" y="947513"/>
            <a:ext cx="6744679" cy="3734390"/>
            <a:chOff x="646575" y="766308"/>
            <a:chExt cx="6988843" cy="3734390"/>
          </a:xfrm>
          <a:effectLst>
            <a:outerShdw dir="5400000" sx="1000" sy="1000" algn="ctr" rotWithShape="0">
              <a:srgbClr val="000000"/>
            </a:outerShdw>
          </a:effectLst>
        </p:grpSpPr>
        <p:sp>
          <p:nvSpPr>
            <p:cNvPr id="8" name="AutoShape 32" descr="Danfoss Engineering Tomorrow - explore energy efficient and innovative  solutions for your industry | Danfoss">
              <a:extLst>
                <a:ext uri="{FF2B5EF4-FFF2-40B4-BE49-F238E27FC236}">
                  <a16:creationId xmlns:a16="http://schemas.microsoft.com/office/drawing/2014/main" id="{E4A6BF7C-F437-9783-DBC5-CBA14ABE72FF}"/>
                </a:ext>
              </a:extLst>
            </p:cNvPr>
            <p:cNvSpPr>
              <a:spLocks noChangeAspect="1" noChangeArrowheads="1"/>
            </p:cNvSpPr>
            <p:nvPr/>
          </p:nvSpPr>
          <p:spPr bwMode="auto">
            <a:xfrm>
              <a:off x="3426674" y="1221895"/>
              <a:ext cx="2149776" cy="21497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a:extLst>
                <a:ext uri="{FF2B5EF4-FFF2-40B4-BE49-F238E27FC236}">
                  <a16:creationId xmlns:a16="http://schemas.microsoft.com/office/drawing/2014/main" id="{259BE69D-1FB8-2FF1-2DE4-D63CA5F23F6A}"/>
                </a:ext>
              </a:extLst>
            </p:cNvPr>
            <p:cNvSpPr/>
            <p:nvPr/>
          </p:nvSpPr>
          <p:spPr>
            <a:xfrm>
              <a:off x="646575" y="770176"/>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Financial Services</a:t>
              </a:r>
            </a:p>
          </p:txBody>
        </p:sp>
        <p:sp>
          <p:nvSpPr>
            <p:cNvPr id="10" name="Rectangle 9">
              <a:extLst>
                <a:ext uri="{FF2B5EF4-FFF2-40B4-BE49-F238E27FC236}">
                  <a16:creationId xmlns:a16="http://schemas.microsoft.com/office/drawing/2014/main" id="{7E035AEC-C364-368D-D5C3-02319F41CB10}"/>
                </a:ext>
              </a:extLst>
            </p:cNvPr>
            <p:cNvSpPr/>
            <p:nvPr/>
          </p:nvSpPr>
          <p:spPr>
            <a:xfrm>
              <a:off x="646575" y="766308"/>
              <a:ext cx="3416360" cy="1121603"/>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1" name="Rectangle 10">
              <a:extLst>
                <a:ext uri="{FF2B5EF4-FFF2-40B4-BE49-F238E27FC236}">
                  <a16:creationId xmlns:a16="http://schemas.microsoft.com/office/drawing/2014/main" id="{25D1BC1B-71CD-79C4-9395-3DB43AF74999}"/>
                </a:ext>
              </a:extLst>
            </p:cNvPr>
            <p:cNvSpPr/>
            <p:nvPr/>
          </p:nvSpPr>
          <p:spPr>
            <a:xfrm>
              <a:off x="646575" y="2076020"/>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Pharma &amp; Industrial</a:t>
              </a:r>
            </a:p>
          </p:txBody>
        </p:sp>
        <p:sp>
          <p:nvSpPr>
            <p:cNvPr id="12" name="Rectangle 11">
              <a:extLst>
                <a:ext uri="{FF2B5EF4-FFF2-40B4-BE49-F238E27FC236}">
                  <a16:creationId xmlns:a16="http://schemas.microsoft.com/office/drawing/2014/main" id="{21C4545C-0735-5C20-8AE1-09CBDD06CF73}"/>
                </a:ext>
              </a:extLst>
            </p:cNvPr>
            <p:cNvSpPr/>
            <p:nvPr/>
          </p:nvSpPr>
          <p:spPr>
            <a:xfrm>
              <a:off x="646575" y="2072151"/>
              <a:ext cx="3416360" cy="1121040"/>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3" name="Rectangle 12">
              <a:extLst>
                <a:ext uri="{FF2B5EF4-FFF2-40B4-BE49-F238E27FC236}">
                  <a16:creationId xmlns:a16="http://schemas.microsoft.com/office/drawing/2014/main" id="{80DDB76B-F655-AC9F-32A9-48116D635716}"/>
                </a:ext>
              </a:extLst>
            </p:cNvPr>
            <p:cNvSpPr/>
            <p:nvPr/>
          </p:nvSpPr>
          <p:spPr>
            <a:xfrm>
              <a:off x="653361" y="3379658"/>
              <a:ext cx="3416360" cy="1121040"/>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4" name="Rectangle 13">
              <a:extLst>
                <a:ext uri="{FF2B5EF4-FFF2-40B4-BE49-F238E27FC236}">
                  <a16:creationId xmlns:a16="http://schemas.microsoft.com/office/drawing/2014/main" id="{BDD64268-299F-B4B9-6DCD-2826EE0C4C25}"/>
                </a:ext>
              </a:extLst>
            </p:cNvPr>
            <p:cNvSpPr/>
            <p:nvPr/>
          </p:nvSpPr>
          <p:spPr>
            <a:xfrm>
              <a:off x="653361" y="3373354"/>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Automotive &amp; Energy &amp; Utilities</a:t>
              </a:r>
            </a:p>
          </p:txBody>
        </p:sp>
        <p:sp>
          <p:nvSpPr>
            <p:cNvPr id="15" name="Rectangle 14">
              <a:extLst>
                <a:ext uri="{FF2B5EF4-FFF2-40B4-BE49-F238E27FC236}">
                  <a16:creationId xmlns:a16="http://schemas.microsoft.com/office/drawing/2014/main" id="{A24D7596-D528-AF1E-60D7-F61F1EF5722D}"/>
                </a:ext>
              </a:extLst>
            </p:cNvPr>
            <p:cNvSpPr/>
            <p:nvPr/>
          </p:nvSpPr>
          <p:spPr>
            <a:xfrm>
              <a:off x="4212272" y="770176"/>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TMT</a:t>
              </a:r>
            </a:p>
          </p:txBody>
        </p:sp>
        <p:sp>
          <p:nvSpPr>
            <p:cNvPr id="16" name="Rectangle 15">
              <a:extLst>
                <a:ext uri="{FF2B5EF4-FFF2-40B4-BE49-F238E27FC236}">
                  <a16:creationId xmlns:a16="http://schemas.microsoft.com/office/drawing/2014/main" id="{726B564F-6927-05CD-61D9-6F99E2C9222A}"/>
                </a:ext>
              </a:extLst>
            </p:cNvPr>
            <p:cNvSpPr/>
            <p:nvPr/>
          </p:nvSpPr>
          <p:spPr>
            <a:xfrm>
              <a:off x="4212272" y="766308"/>
              <a:ext cx="3416360" cy="1121603"/>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7" name="Rectangle 16">
              <a:extLst>
                <a:ext uri="{FF2B5EF4-FFF2-40B4-BE49-F238E27FC236}">
                  <a16:creationId xmlns:a16="http://schemas.microsoft.com/office/drawing/2014/main" id="{FF94E21B-BA1E-E46C-8B85-8355068634F3}"/>
                </a:ext>
              </a:extLst>
            </p:cNvPr>
            <p:cNvSpPr/>
            <p:nvPr/>
          </p:nvSpPr>
          <p:spPr>
            <a:xfrm>
              <a:off x="4212272" y="3370320"/>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Food &amp; Consumer</a:t>
              </a:r>
            </a:p>
          </p:txBody>
        </p:sp>
        <p:sp>
          <p:nvSpPr>
            <p:cNvPr id="18" name="Rectangle 17">
              <a:extLst>
                <a:ext uri="{FF2B5EF4-FFF2-40B4-BE49-F238E27FC236}">
                  <a16:creationId xmlns:a16="http://schemas.microsoft.com/office/drawing/2014/main" id="{ADEFE9AB-888F-63A5-C37B-08FE57BA3C1E}"/>
                </a:ext>
              </a:extLst>
            </p:cNvPr>
            <p:cNvSpPr/>
            <p:nvPr/>
          </p:nvSpPr>
          <p:spPr>
            <a:xfrm>
              <a:off x="4212272" y="3372678"/>
              <a:ext cx="3416360" cy="1121040"/>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9" name="Rectangle 18">
              <a:extLst>
                <a:ext uri="{FF2B5EF4-FFF2-40B4-BE49-F238E27FC236}">
                  <a16:creationId xmlns:a16="http://schemas.microsoft.com/office/drawing/2014/main" id="{A0DE02B3-2721-F18E-96BA-889C4327EDF5}"/>
                </a:ext>
              </a:extLst>
            </p:cNvPr>
            <p:cNvSpPr/>
            <p:nvPr/>
          </p:nvSpPr>
          <p:spPr>
            <a:xfrm>
              <a:off x="4212272" y="2085219"/>
              <a:ext cx="3416360" cy="1121040"/>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20" name="Rectangle 19">
              <a:extLst>
                <a:ext uri="{FF2B5EF4-FFF2-40B4-BE49-F238E27FC236}">
                  <a16:creationId xmlns:a16="http://schemas.microsoft.com/office/drawing/2014/main" id="{2B7CC7EC-E7C3-E3EA-0134-E6236E160B6C}"/>
                </a:ext>
              </a:extLst>
            </p:cNvPr>
            <p:cNvSpPr/>
            <p:nvPr/>
          </p:nvSpPr>
          <p:spPr>
            <a:xfrm>
              <a:off x="4212272" y="2078914"/>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Public Institutions</a:t>
              </a:r>
            </a:p>
          </p:txBody>
        </p:sp>
        <p:pic>
          <p:nvPicPr>
            <p:cNvPr id="21" name="Picture 28" descr="Hypoport SE – Technologie für die Kredit-, Immobilien- und  Versicherungswirtschaft">
              <a:extLst>
                <a:ext uri="{FF2B5EF4-FFF2-40B4-BE49-F238E27FC236}">
                  <a16:creationId xmlns:a16="http://schemas.microsoft.com/office/drawing/2014/main" id="{DE03AC15-1A9A-0C8B-65A3-DFBD089D0A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74" t="21469" r="5874" b="21469"/>
            <a:stretch/>
          </p:blipFill>
          <p:spPr bwMode="auto">
            <a:xfrm>
              <a:off x="800646" y="1121990"/>
              <a:ext cx="680204" cy="115831"/>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38DD6EC0-230E-0685-D621-13E2C43E6A22}"/>
                </a:ext>
              </a:extLst>
            </p:cNvPr>
            <p:cNvGrpSpPr/>
            <p:nvPr/>
          </p:nvGrpSpPr>
          <p:grpSpPr>
            <a:xfrm>
              <a:off x="4312644" y="1113224"/>
              <a:ext cx="454946" cy="133363"/>
              <a:chOff x="5588051" y="1359289"/>
              <a:chExt cx="857984" cy="352456"/>
            </a:xfrm>
          </p:grpSpPr>
          <p:pic>
            <p:nvPicPr>
              <p:cNvPr id="97" name="Grafik 36" descr="Ein Bild, das Anzug, draußen, Mann, Person enthält.&#10;&#10;Automatisch generierte Beschreibung">
                <a:extLst>
                  <a:ext uri="{FF2B5EF4-FFF2-40B4-BE49-F238E27FC236}">
                    <a16:creationId xmlns:a16="http://schemas.microsoft.com/office/drawing/2014/main" id="{9C14AE26-0922-F17B-455B-CCF018FF32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51" y="1359289"/>
                <a:ext cx="528426" cy="352456"/>
              </a:xfrm>
              <a:prstGeom prst="rect">
                <a:avLst/>
              </a:prstGeom>
            </p:spPr>
          </p:pic>
          <p:pic>
            <p:nvPicPr>
              <p:cNvPr id="98" name="Picture 44">
                <a:extLst>
                  <a:ext uri="{FF2B5EF4-FFF2-40B4-BE49-F238E27FC236}">
                    <a16:creationId xmlns:a16="http://schemas.microsoft.com/office/drawing/2014/main" id="{76F193E0-51B5-476C-431E-827CD7E6D8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4274" y="1391850"/>
                <a:ext cx="611761" cy="111765"/>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34">
              <a:extLst>
                <a:ext uri="{FF2B5EF4-FFF2-40B4-BE49-F238E27FC236}">
                  <a16:creationId xmlns:a16="http://schemas.microsoft.com/office/drawing/2014/main" id="{69302590-F3DB-9377-5D94-B49F38334B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6723" y="3693769"/>
              <a:ext cx="572784" cy="366359"/>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uppieren 33">
              <a:extLst>
                <a:ext uri="{FF2B5EF4-FFF2-40B4-BE49-F238E27FC236}">
                  <a16:creationId xmlns:a16="http://schemas.microsoft.com/office/drawing/2014/main" id="{22BF532A-317D-A645-6CDA-23AC730DB713}"/>
                </a:ext>
              </a:extLst>
            </p:cNvPr>
            <p:cNvGrpSpPr/>
            <p:nvPr/>
          </p:nvGrpSpPr>
          <p:grpSpPr>
            <a:xfrm>
              <a:off x="786951" y="2411444"/>
              <a:ext cx="423440" cy="212057"/>
              <a:chOff x="7528043" y="3446504"/>
              <a:chExt cx="1509848" cy="783032"/>
            </a:xfrm>
          </p:grpSpPr>
          <p:pic>
            <p:nvPicPr>
              <p:cNvPr id="95" name="Grafik 30">
                <a:extLst>
                  <a:ext uri="{FF2B5EF4-FFF2-40B4-BE49-F238E27FC236}">
                    <a16:creationId xmlns:a16="http://schemas.microsoft.com/office/drawing/2014/main" id="{98EBA9A7-F4DA-20E4-B409-6C2B19315962}"/>
                  </a:ext>
                </a:extLst>
              </p:cNvPr>
              <p:cNvPicPr>
                <a:picLocks noChangeAspect="1"/>
              </p:cNvPicPr>
              <p:nvPr/>
            </p:nvPicPr>
            <p:blipFill>
              <a:blip r:embed="rId6"/>
              <a:stretch>
                <a:fillRect/>
              </a:stretch>
            </p:blipFill>
            <p:spPr>
              <a:xfrm>
                <a:off x="7935221" y="3446504"/>
                <a:ext cx="772380" cy="586618"/>
              </a:xfrm>
              <a:prstGeom prst="rect">
                <a:avLst/>
              </a:prstGeom>
            </p:spPr>
          </p:pic>
          <p:pic>
            <p:nvPicPr>
              <p:cNvPr id="96" name="Grafik 32">
                <a:extLst>
                  <a:ext uri="{FF2B5EF4-FFF2-40B4-BE49-F238E27FC236}">
                    <a16:creationId xmlns:a16="http://schemas.microsoft.com/office/drawing/2014/main" id="{13674AA3-EC26-4FCA-DA46-BE6E5708B873}"/>
                  </a:ext>
                </a:extLst>
              </p:cNvPr>
              <p:cNvPicPr>
                <a:picLocks noChangeAspect="1"/>
              </p:cNvPicPr>
              <p:nvPr/>
            </p:nvPicPr>
            <p:blipFill>
              <a:blip r:embed="rId7"/>
              <a:stretch>
                <a:fillRect/>
              </a:stretch>
            </p:blipFill>
            <p:spPr>
              <a:xfrm>
                <a:off x="7528043" y="3992697"/>
                <a:ext cx="1509848" cy="236839"/>
              </a:xfrm>
              <a:prstGeom prst="rect">
                <a:avLst/>
              </a:prstGeom>
            </p:spPr>
          </p:pic>
        </p:grpSp>
        <p:pic>
          <p:nvPicPr>
            <p:cNvPr id="25" name="Picture 40">
              <a:extLst>
                <a:ext uri="{FF2B5EF4-FFF2-40B4-BE49-F238E27FC236}">
                  <a16:creationId xmlns:a16="http://schemas.microsoft.com/office/drawing/2014/main" id="{E60DB65D-C546-7057-F322-9664D3A792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9354" y="3019058"/>
              <a:ext cx="480389" cy="11901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Porsche – Wikipedia">
              <a:extLst>
                <a:ext uri="{FF2B5EF4-FFF2-40B4-BE49-F238E27FC236}">
                  <a16:creationId xmlns:a16="http://schemas.microsoft.com/office/drawing/2014/main" id="{A415E81B-83EF-5C40-3644-E1F8E8B8891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208" t="13958" r="8208" b="13958"/>
            <a:stretch/>
          </p:blipFill>
          <p:spPr bwMode="auto">
            <a:xfrm>
              <a:off x="2402960" y="3716647"/>
              <a:ext cx="482457" cy="2517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8" descr="in-tech GmbH Logo">
              <a:extLst>
                <a:ext uri="{FF2B5EF4-FFF2-40B4-BE49-F238E27FC236}">
                  <a16:creationId xmlns:a16="http://schemas.microsoft.com/office/drawing/2014/main" id="{24D320DC-29F3-EAFE-0E13-473FEA59685A}"/>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6000" contrast="12000"/>
                      </a14:imgEffect>
                    </a14:imgLayer>
                  </a14:imgProps>
                </a:ext>
                <a:ext uri="{28A0092B-C50C-407E-A947-70E740481C1C}">
                  <a14:useLocalDpi xmlns:a14="http://schemas.microsoft.com/office/drawing/2010/main" val="0"/>
                </a:ext>
              </a:extLst>
            </a:blip>
            <a:srcRect/>
            <a:stretch>
              <a:fillRect/>
            </a:stretch>
          </p:blipFill>
          <p:spPr bwMode="auto">
            <a:xfrm>
              <a:off x="810822" y="2744053"/>
              <a:ext cx="466218" cy="994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a:extLst>
                <a:ext uri="{FF2B5EF4-FFF2-40B4-BE49-F238E27FC236}">
                  <a16:creationId xmlns:a16="http://schemas.microsoft.com/office/drawing/2014/main" id="{C2B23BA1-4C9D-4D5C-18B7-B5B4DFEAD0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38226" y="2402992"/>
              <a:ext cx="186606" cy="27617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2" descr="Nachi Fachhandel | Lutzgruppe">
              <a:extLst>
                <a:ext uri="{FF2B5EF4-FFF2-40B4-BE49-F238E27FC236}">
                  <a16:creationId xmlns:a16="http://schemas.microsoft.com/office/drawing/2014/main" id="{77AB9C57-1752-A637-718C-A5C6A5364CF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9015" t="28753" r="9432" b="32178"/>
            <a:stretch/>
          </p:blipFill>
          <p:spPr bwMode="auto">
            <a:xfrm>
              <a:off x="1654384" y="2972495"/>
              <a:ext cx="434720" cy="13884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a:extLst>
                <a:ext uri="{FF2B5EF4-FFF2-40B4-BE49-F238E27FC236}">
                  <a16:creationId xmlns:a16="http://schemas.microsoft.com/office/drawing/2014/main" id="{AA1468F4-530D-294A-9251-93ADC539398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b="33843"/>
            <a:stretch/>
          </p:blipFill>
          <p:spPr bwMode="auto">
            <a:xfrm>
              <a:off x="4834538" y="2504883"/>
              <a:ext cx="557601" cy="7239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6" descr="Presse - RheinLand Versicherungen">
              <a:extLst>
                <a:ext uri="{FF2B5EF4-FFF2-40B4-BE49-F238E27FC236}">
                  <a16:creationId xmlns:a16="http://schemas.microsoft.com/office/drawing/2014/main" id="{BEFB4BB2-58CD-818B-2B02-7208FB0E716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37586" y="1617064"/>
              <a:ext cx="498137" cy="16457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C8530A75-F436-20F3-9E75-D4CAC63C895F}"/>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1588862" y="2663530"/>
              <a:ext cx="565767" cy="275630"/>
            </a:xfrm>
            <a:prstGeom prst="rect">
              <a:avLst/>
            </a:prstGeom>
          </p:spPr>
        </p:pic>
        <p:pic>
          <p:nvPicPr>
            <p:cNvPr id="39" name="Picture 2" descr="European Free Trade Association - Wikipedia">
              <a:extLst>
                <a:ext uri="{FF2B5EF4-FFF2-40B4-BE49-F238E27FC236}">
                  <a16:creationId xmlns:a16="http://schemas.microsoft.com/office/drawing/2014/main" id="{5EA926DF-A992-5E14-63C2-089973119D9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793966" y="2448502"/>
              <a:ext cx="294296" cy="18515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EC71295C-B00C-77D6-FF76-50EAE0A14184}"/>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5614021" y="2842502"/>
              <a:ext cx="625486" cy="297851"/>
            </a:xfrm>
            <a:prstGeom prst="rect">
              <a:avLst/>
            </a:prstGeom>
          </p:spPr>
        </p:pic>
        <p:pic>
          <p:nvPicPr>
            <p:cNvPr id="41" name="Picture 40">
              <a:extLst>
                <a:ext uri="{FF2B5EF4-FFF2-40B4-BE49-F238E27FC236}">
                  <a16:creationId xmlns:a16="http://schemas.microsoft.com/office/drawing/2014/main" id="{31704C75-51EF-518F-7F9F-AF9CD6F3DE12}"/>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2150272" y="1308973"/>
              <a:ext cx="345109" cy="277174"/>
            </a:xfrm>
            <a:prstGeom prst="rect">
              <a:avLst/>
            </a:prstGeom>
          </p:spPr>
        </p:pic>
        <p:pic>
          <p:nvPicPr>
            <p:cNvPr id="42" name="Picture 41">
              <a:extLst>
                <a:ext uri="{FF2B5EF4-FFF2-40B4-BE49-F238E27FC236}">
                  <a16:creationId xmlns:a16="http://schemas.microsoft.com/office/drawing/2014/main" id="{EB1D2C50-C460-0C00-4831-D645D6DEF80E}"/>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5618371" y="1059894"/>
              <a:ext cx="656113" cy="236930"/>
            </a:xfrm>
            <a:prstGeom prst="rect">
              <a:avLst/>
            </a:prstGeom>
          </p:spPr>
        </p:pic>
        <p:pic>
          <p:nvPicPr>
            <p:cNvPr id="43" name="Picture 42">
              <a:extLst>
                <a:ext uri="{FF2B5EF4-FFF2-40B4-BE49-F238E27FC236}">
                  <a16:creationId xmlns:a16="http://schemas.microsoft.com/office/drawing/2014/main" id="{FE3D84D4-3922-34E3-187B-15868A8D952F}"/>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5920451" y="1323864"/>
              <a:ext cx="381400" cy="255402"/>
            </a:xfrm>
            <a:prstGeom prst="rect">
              <a:avLst/>
            </a:prstGeom>
          </p:spPr>
        </p:pic>
        <p:pic>
          <p:nvPicPr>
            <p:cNvPr id="44" name="Picture 43">
              <a:extLst>
                <a:ext uri="{FF2B5EF4-FFF2-40B4-BE49-F238E27FC236}">
                  <a16:creationId xmlns:a16="http://schemas.microsoft.com/office/drawing/2014/main" id="{C3424342-7EC5-D2B0-0949-BEC478715643}"/>
                </a:ext>
              </a:extLst>
            </p:cNvPr>
            <p:cNvPicPr>
              <a:picLocks noChangeAspect="1"/>
            </p:cNvPicPr>
            <p:nvPr/>
          </p:nvPicPr>
          <p:blipFill>
            <a:blip r:embed="rId22">
              <a:clrChange>
                <a:clrFrom>
                  <a:srgbClr val="FFFFFF"/>
                </a:clrFrom>
                <a:clrTo>
                  <a:srgbClr val="FFFFFF">
                    <a:alpha val="0"/>
                  </a:srgbClr>
                </a:clrTo>
              </a:clrChange>
            </a:blip>
            <a:stretch>
              <a:fillRect/>
            </a:stretch>
          </p:blipFill>
          <p:spPr>
            <a:xfrm>
              <a:off x="2174475" y="1077357"/>
              <a:ext cx="361935" cy="205096"/>
            </a:xfrm>
            <a:prstGeom prst="rect">
              <a:avLst/>
            </a:prstGeom>
          </p:spPr>
        </p:pic>
        <p:pic>
          <p:nvPicPr>
            <p:cNvPr id="45" name="Picture 16" descr="QuantiQ partners with Optimum for end-user training - Optimum IT Consultancy">
              <a:extLst>
                <a:ext uri="{FF2B5EF4-FFF2-40B4-BE49-F238E27FC236}">
                  <a16:creationId xmlns:a16="http://schemas.microsoft.com/office/drawing/2014/main" id="{CA2D8ED7-0116-3922-7D7E-DCDC7F571E07}"/>
                </a:ext>
              </a:extLst>
            </p:cNvPr>
            <p:cNvPicPr>
              <a:picLocks noChangeAspect="1" noChangeArrowheads="1"/>
            </p:cNvPicPr>
            <p:nvPr/>
          </p:nvPicPr>
          <p:blipFill rotWithShape="1">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l="10102" t="36516" r="7403" b="34441"/>
            <a:stretch/>
          </p:blipFill>
          <p:spPr bwMode="auto">
            <a:xfrm>
              <a:off x="1914078" y="1679169"/>
              <a:ext cx="380390" cy="7812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TecAlliance GmbH » Verband elektronische Rechnung (VeR)">
              <a:extLst>
                <a:ext uri="{FF2B5EF4-FFF2-40B4-BE49-F238E27FC236}">
                  <a16:creationId xmlns:a16="http://schemas.microsoft.com/office/drawing/2014/main" id="{D4CDAEDF-63F3-2AAE-B4EC-19D7C82F6757}"/>
                </a:ext>
              </a:extLst>
            </p:cNvPr>
            <p:cNvPicPr>
              <a:picLocks noChangeAspect="1" noChangeArrowheads="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04460" y="1095323"/>
              <a:ext cx="568644" cy="18951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a:extLst>
                <a:ext uri="{FF2B5EF4-FFF2-40B4-BE49-F238E27FC236}">
                  <a16:creationId xmlns:a16="http://schemas.microsoft.com/office/drawing/2014/main" id="{78CC5C20-3204-FABC-4673-8062D69272D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451437" y="1624454"/>
              <a:ext cx="570644" cy="14979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The Institute for Urban Indigenous Health | Brisbane QLD">
              <a:extLst>
                <a:ext uri="{FF2B5EF4-FFF2-40B4-BE49-F238E27FC236}">
                  <a16:creationId xmlns:a16="http://schemas.microsoft.com/office/drawing/2014/main" id="{2D9C01AB-9C4A-0F87-E1B9-4274D5386FA6}"/>
                </a:ext>
              </a:extLst>
            </p:cNvPr>
            <p:cNvPicPr>
              <a:picLocks noChangeAspect="1" noChangeArrowheads="1"/>
            </p:cNvPicPr>
            <p:nvPr/>
          </p:nvPicPr>
          <p:blipFill rotWithShape="1">
            <a:blip r:embed="rId26">
              <a:clrChange>
                <a:clrFrom>
                  <a:srgbClr val="FFFFFF"/>
                </a:clrFrom>
                <a:clrTo>
                  <a:srgbClr val="FFFFFF">
                    <a:alpha val="0"/>
                  </a:srgbClr>
                </a:clrTo>
              </a:clrChange>
              <a:extLst>
                <a:ext uri="{28A0092B-C50C-407E-A947-70E740481C1C}">
                  <a14:useLocalDpi xmlns:a14="http://schemas.microsoft.com/office/drawing/2010/main" val="0"/>
                </a:ext>
              </a:extLst>
            </a:blip>
            <a:srcRect t="21187" b="23015"/>
            <a:stretch/>
          </p:blipFill>
          <p:spPr bwMode="auto">
            <a:xfrm>
              <a:off x="7086438" y="2404061"/>
              <a:ext cx="491123" cy="27404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IFF Meisterschule - Industriemeisterkurse IHK deutschlandweit">
              <a:extLst>
                <a:ext uri="{FF2B5EF4-FFF2-40B4-BE49-F238E27FC236}">
                  <a16:creationId xmlns:a16="http://schemas.microsoft.com/office/drawing/2014/main" id="{EFDA9087-0544-24BA-18CB-5DE7F42BAE8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557950" y="2851663"/>
              <a:ext cx="274042" cy="27404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a:extLst>
                <a:ext uri="{FF2B5EF4-FFF2-40B4-BE49-F238E27FC236}">
                  <a16:creationId xmlns:a16="http://schemas.microsoft.com/office/drawing/2014/main" id="{289BAFA1-83F4-DFA3-EFF2-784228840808}"/>
                </a:ext>
              </a:extLst>
            </p:cNvPr>
            <p:cNvPicPr>
              <a:picLocks noChangeAspect="1" noChangeArrowheads="1"/>
            </p:cNvPicPr>
            <p:nvPr/>
          </p:nvPicPr>
          <p:blipFill>
            <a:blip r:embed="rId2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30711" y="1622243"/>
              <a:ext cx="426800" cy="16062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4" descr="Funds advised by EMH Partners acquire 65% stake in">
              <a:extLst>
                <a:ext uri="{FF2B5EF4-FFF2-40B4-BE49-F238E27FC236}">
                  <a16:creationId xmlns:a16="http://schemas.microsoft.com/office/drawing/2014/main" id="{2252CF1F-DCDF-4003-8E53-3989C5D4B3DB}"/>
                </a:ext>
              </a:extLst>
            </p:cNvPr>
            <p:cNvPicPr>
              <a:picLocks noChangeAspect="1" noChangeArrowheads="1"/>
            </p:cNvPicPr>
            <p:nvPr/>
          </p:nvPicPr>
          <p:blipFill>
            <a:blip r:embed="rId2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64422" y="1115596"/>
              <a:ext cx="317342" cy="10908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8" descr="Kramer &amp; Crew DE - Franscha">
              <a:extLst>
                <a:ext uri="{FF2B5EF4-FFF2-40B4-BE49-F238E27FC236}">
                  <a16:creationId xmlns:a16="http://schemas.microsoft.com/office/drawing/2014/main" id="{EA227EC8-315C-67CB-6EB7-041417E54D64}"/>
                </a:ext>
              </a:extLst>
            </p:cNvPr>
            <p:cNvPicPr>
              <a:picLocks noChangeAspect="1" noChangeArrowheads="1"/>
            </p:cNvPicPr>
            <p:nvPr/>
          </p:nvPicPr>
          <p:blipFill>
            <a:blip r:embed="rId3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43762" y="1669542"/>
              <a:ext cx="640631" cy="11441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0" descr="Stephens Engineering — Pennsylvania Association of Mutual Insurance  Companies">
              <a:extLst>
                <a:ext uri="{FF2B5EF4-FFF2-40B4-BE49-F238E27FC236}">
                  <a16:creationId xmlns:a16="http://schemas.microsoft.com/office/drawing/2014/main" id="{5F3DD01B-DC59-E5AD-7D2A-0B2D0170132B}"/>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519669" y="2937836"/>
              <a:ext cx="498993" cy="28093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2" descr="Artikel : Exzellente Wissensorganisation">
              <a:extLst>
                <a:ext uri="{FF2B5EF4-FFF2-40B4-BE49-F238E27FC236}">
                  <a16:creationId xmlns:a16="http://schemas.microsoft.com/office/drawing/2014/main" id="{791A0C51-D636-1406-8BF0-E310383363BE}"/>
                </a:ext>
              </a:extLst>
            </p:cNvPr>
            <p:cNvPicPr>
              <a:picLocks noChangeAspect="1" noChangeArrowheads="1"/>
            </p:cNvPicPr>
            <p:nvPr/>
          </p:nvPicPr>
          <p:blipFill>
            <a:blip r:embed="rId3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77388" y="1073480"/>
              <a:ext cx="525429" cy="21285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4" descr="Booth Welsh : Global Integrated Engineering Services">
              <a:extLst>
                <a:ext uri="{FF2B5EF4-FFF2-40B4-BE49-F238E27FC236}">
                  <a16:creationId xmlns:a16="http://schemas.microsoft.com/office/drawing/2014/main" id="{26A75DE3-0DEE-3C2D-718E-0D277EFEFC5D}"/>
                </a:ext>
              </a:extLst>
            </p:cNvPr>
            <p:cNvPicPr>
              <a:picLocks noChangeAspect="1" noChangeArrowheads="1"/>
            </p:cNvPicPr>
            <p:nvPr/>
          </p:nvPicPr>
          <p:blipFill>
            <a:blip r:embed="rId3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75000" y="2462677"/>
              <a:ext cx="788327" cy="15988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6" descr="Red Curve Solutions ®">
              <a:extLst>
                <a:ext uri="{FF2B5EF4-FFF2-40B4-BE49-F238E27FC236}">
                  <a16:creationId xmlns:a16="http://schemas.microsoft.com/office/drawing/2014/main" id="{21F08D95-E5B2-DADD-20AD-E4E6797C7BC2}"/>
                </a:ext>
              </a:extLst>
            </p:cNvPr>
            <p:cNvPicPr>
              <a:picLocks noChangeAspect="1" noChangeArrowheads="1"/>
            </p:cNvPicPr>
            <p:nvPr/>
          </p:nvPicPr>
          <p:blipFill>
            <a:blip r:embed="rId34">
              <a:clrChange>
                <a:clrFrom>
                  <a:srgbClr val="F9FCF5"/>
                </a:clrFrom>
                <a:clrTo>
                  <a:srgbClr val="F9FCF5">
                    <a:alpha val="0"/>
                  </a:srgbClr>
                </a:clrTo>
              </a:clrChange>
              <a:extLst>
                <a:ext uri="{28A0092B-C50C-407E-A947-70E740481C1C}">
                  <a14:useLocalDpi xmlns:a14="http://schemas.microsoft.com/office/drawing/2010/main" val="0"/>
                </a:ext>
              </a:extLst>
            </a:blip>
            <a:srcRect/>
            <a:stretch>
              <a:fillRect/>
            </a:stretch>
          </p:blipFill>
          <p:spPr bwMode="auto">
            <a:xfrm>
              <a:off x="3455849" y="1352807"/>
              <a:ext cx="568508" cy="18950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5ADCEE42-5F03-F1A5-4738-F2E3CC8391CE}"/>
                </a:ext>
              </a:extLst>
            </p:cNvPr>
            <p:cNvPicPr>
              <a:picLocks noChangeAspect="1"/>
            </p:cNvPicPr>
            <p:nvPr/>
          </p:nvPicPr>
          <p:blipFill>
            <a:blip r:embed="rId35"/>
            <a:stretch>
              <a:fillRect/>
            </a:stretch>
          </p:blipFill>
          <p:spPr>
            <a:xfrm>
              <a:off x="2770364" y="1152585"/>
              <a:ext cx="473070" cy="54640"/>
            </a:xfrm>
            <a:prstGeom prst="rect">
              <a:avLst/>
            </a:prstGeom>
          </p:spPr>
        </p:pic>
        <p:pic>
          <p:nvPicPr>
            <p:cNvPr id="61" name="Picture 32" descr="WellSteer Oilfield Technology Services Limited | LinkedIn">
              <a:extLst>
                <a:ext uri="{FF2B5EF4-FFF2-40B4-BE49-F238E27FC236}">
                  <a16:creationId xmlns:a16="http://schemas.microsoft.com/office/drawing/2014/main" id="{1CC83F0E-3271-A642-1447-813A6641D86C}"/>
                </a:ext>
              </a:extLst>
            </p:cNvPr>
            <p:cNvPicPr>
              <a:picLocks noChangeAspect="1" noChangeArrowheads="1"/>
            </p:cNvPicPr>
            <p:nvPr/>
          </p:nvPicPr>
          <p:blipFill rotWithShape="1">
            <a:blip r:embed="rId36">
              <a:clrChange>
                <a:clrFrom>
                  <a:srgbClr val="FFFFFF"/>
                </a:clrFrom>
                <a:clrTo>
                  <a:srgbClr val="FFFFFF">
                    <a:alpha val="0"/>
                  </a:srgbClr>
                </a:clrTo>
              </a:clrChange>
              <a:extLst>
                <a:ext uri="{28A0092B-C50C-407E-A947-70E740481C1C}">
                  <a14:useLocalDpi xmlns:a14="http://schemas.microsoft.com/office/drawing/2010/main" val="0"/>
                </a:ext>
              </a:extLst>
            </a:blip>
            <a:srcRect t="33866" b="36078"/>
            <a:stretch/>
          </p:blipFill>
          <p:spPr bwMode="auto">
            <a:xfrm>
              <a:off x="781863" y="3752943"/>
              <a:ext cx="596067" cy="17915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4" descr="Modix | Über uns - Unser Team und die Unternehmensgeschichte">
              <a:extLst>
                <a:ext uri="{FF2B5EF4-FFF2-40B4-BE49-F238E27FC236}">
                  <a16:creationId xmlns:a16="http://schemas.microsoft.com/office/drawing/2014/main" id="{94FB24EC-900C-8F16-D636-3D158DE501F5}"/>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201713" y="3743075"/>
              <a:ext cx="669309" cy="19888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36" descr="Vertic's Competitors, Revenue, Number of Employees, Funding, Acquisitions &amp;  News - Owler Company Profile">
              <a:extLst>
                <a:ext uri="{FF2B5EF4-FFF2-40B4-BE49-F238E27FC236}">
                  <a16:creationId xmlns:a16="http://schemas.microsoft.com/office/drawing/2014/main" id="{4B2DE71A-323B-04B0-681C-FBFCAE98023E}"/>
                </a:ext>
              </a:extLst>
            </p:cNvPr>
            <p:cNvPicPr>
              <a:picLocks noChangeAspect="1" noChangeArrowheads="1"/>
            </p:cNvPicPr>
            <p:nvPr/>
          </p:nvPicPr>
          <p:blipFill>
            <a:blip r:embed="rId3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73112" y="1376857"/>
              <a:ext cx="414113" cy="143515"/>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38" descr="itk communications | Medialine Group">
              <a:extLst>
                <a:ext uri="{FF2B5EF4-FFF2-40B4-BE49-F238E27FC236}">
                  <a16:creationId xmlns:a16="http://schemas.microsoft.com/office/drawing/2014/main" id="{E6A66965-3D98-A6EA-8232-4D67DE8D05D9}"/>
                </a:ext>
              </a:extLst>
            </p:cNvPr>
            <p:cNvPicPr>
              <a:picLocks noChangeAspect="1" noChangeArrowheads="1"/>
            </p:cNvPicPr>
            <p:nvPr/>
          </p:nvPicPr>
          <p:blipFill>
            <a:blip r:embed="rId3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15258" y="1393584"/>
              <a:ext cx="469950" cy="14282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2" descr="Current jobs at BioSpring GmbH | jobvector">
              <a:extLst>
                <a:ext uri="{FF2B5EF4-FFF2-40B4-BE49-F238E27FC236}">
                  <a16:creationId xmlns:a16="http://schemas.microsoft.com/office/drawing/2014/main" id="{6D8C4E9F-9D3C-7D31-D2E4-01FB0CE957B9}"/>
                </a:ext>
              </a:extLst>
            </p:cNvPr>
            <p:cNvPicPr>
              <a:picLocks noChangeAspect="1" noChangeArrowheads="1"/>
            </p:cNvPicPr>
            <p:nvPr/>
          </p:nvPicPr>
          <p:blipFill>
            <a:blip r:embed="rId4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65797" y="2757349"/>
              <a:ext cx="606736" cy="13010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4" descr="Ist möglicherweise ein Bild von Text „E technology“">
              <a:extLst>
                <a:ext uri="{FF2B5EF4-FFF2-40B4-BE49-F238E27FC236}">
                  <a16:creationId xmlns:a16="http://schemas.microsoft.com/office/drawing/2014/main" id="{835F98C3-6C45-A973-63AD-C15A946BD0F9}"/>
                </a:ext>
              </a:extLst>
            </p:cNvPr>
            <p:cNvPicPr>
              <a:picLocks noChangeAspect="1" noChangeArrowheads="1"/>
            </p:cNvPicPr>
            <p:nvPr/>
          </p:nvPicPr>
          <p:blipFill rotWithShape="1">
            <a:blip r:embed="rId41">
              <a:clrChange>
                <a:clrFrom>
                  <a:srgbClr val="FFFFFF"/>
                </a:clrFrom>
                <a:clrTo>
                  <a:srgbClr val="FFFFFF">
                    <a:alpha val="0"/>
                  </a:srgbClr>
                </a:clrTo>
              </a:clrChange>
              <a:extLst>
                <a:ext uri="{28A0092B-C50C-407E-A947-70E740481C1C}">
                  <a14:useLocalDpi xmlns:a14="http://schemas.microsoft.com/office/drawing/2010/main" val="0"/>
                </a:ext>
              </a:extLst>
            </a:blip>
            <a:srcRect t="23514" b="25750"/>
            <a:stretch/>
          </p:blipFill>
          <p:spPr bwMode="auto">
            <a:xfrm>
              <a:off x="6457597" y="1105995"/>
              <a:ext cx="237374" cy="12043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6" descr="MultiPower International - Hawa Jobs">
              <a:extLst>
                <a:ext uri="{FF2B5EF4-FFF2-40B4-BE49-F238E27FC236}">
                  <a16:creationId xmlns:a16="http://schemas.microsoft.com/office/drawing/2014/main" id="{486E0703-BFFB-8A04-D801-2F16EB203CBF}"/>
                </a:ext>
              </a:extLst>
            </p:cNvPr>
            <p:cNvPicPr>
              <a:picLocks noChangeAspect="1" noChangeArrowheads="1"/>
            </p:cNvPicPr>
            <p:nvPr/>
          </p:nvPicPr>
          <p:blipFill rotWithShape="1">
            <a:blip r:embed="rId42">
              <a:clrChange>
                <a:clrFrom>
                  <a:srgbClr val="FFFFFF"/>
                </a:clrFrom>
                <a:clrTo>
                  <a:srgbClr val="FFFFFF">
                    <a:alpha val="0"/>
                  </a:srgbClr>
                </a:clrTo>
              </a:clrChange>
              <a:extLst>
                <a:ext uri="{28A0092B-C50C-407E-A947-70E740481C1C}">
                  <a14:useLocalDpi xmlns:a14="http://schemas.microsoft.com/office/drawing/2010/main" val="0"/>
                </a:ext>
              </a:extLst>
            </a:blip>
            <a:srcRect b="23951"/>
            <a:stretch/>
          </p:blipFill>
          <p:spPr bwMode="auto">
            <a:xfrm>
              <a:off x="1694224" y="3693791"/>
              <a:ext cx="392445" cy="29745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8" descr="NACHI EUROPE GmbH | Our synergies - your performance">
              <a:extLst>
                <a:ext uri="{FF2B5EF4-FFF2-40B4-BE49-F238E27FC236}">
                  <a16:creationId xmlns:a16="http://schemas.microsoft.com/office/drawing/2014/main" id="{7BBD139B-6A12-2575-77B1-98177AADF724}"/>
                </a:ext>
              </a:extLst>
            </p:cNvPr>
            <p:cNvPicPr>
              <a:picLocks noChangeAspect="1" noChangeArrowheads="1"/>
            </p:cNvPicPr>
            <p:nvPr/>
          </p:nvPicPr>
          <p:blipFill rotWithShape="1">
            <a:blip r:embed="rId43">
              <a:extLst>
                <a:ext uri="{28A0092B-C50C-407E-A947-70E740481C1C}">
                  <a14:useLocalDpi xmlns:a14="http://schemas.microsoft.com/office/drawing/2010/main" val="0"/>
                </a:ext>
              </a:extLst>
            </a:blip>
            <a:srcRect r="20242" b="24817"/>
            <a:stretch/>
          </p:blipFill>
          <p:spPr bwMode="auto">
            <a:xfrm>
              <a:off x="3392819" y="2451158"/>
              <a:ext cx="453455" cy="14426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0" descr="The Bitfinex Blog">
              <a:extLst>
                <a:ext uri="{FF2B5EF4-FFF2-40B4-BE49-F238E27FC236}">
                  <a16:creationId xmlns:a16="http://schemas.microsoft.com/office/drawing/2014/main" id="{0808D6CA-CB1F-8ADF-76FB-72437AB218C7}"/>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809003" y="1399295"/>
              <a:ext cx="631040" cy="9653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52" descr="LucaNet Financial Performance Management Suite">
              <a:extLst>
                <a:ext uri="{FF2B5EF4-FFF2-40B4-BE49-F238E27FC236}">
                  <a16:creationId xmlns:a16="http://schemas.microsoft.com/office/drawing/2014/main" id="{97B3E22D-16D8-2C20-86A3-58ED8E82DC96}"/>
                </a:ext>
              </a:extLst>
            </p:cNvPr>
            <p:cNvPicPr>
              <a:picLocks noChangeAspect="1" noChangeArrowheads="1"/>
            </p:cNvPicPr>
            <p:nvPr/>
          </p:nvPicPr>
          <p:blipFill rotWithShape="1">
            <a:blip r:embed="rId45">
              <a:clrChange>
                <a:clrFrom>
                  <a:srgbClr val="FFFFFF"/>
                </a:clrFrom>
                <a:clrTo>
                  <a:srgbClr val="FFFFFF">
                    <a:alpha val="0"/>
                  </a:srgbClr>
                </a:clrTo>
              </a:clrChange>
              <a:extLst>
                <a:ext uri="{28A0092B-C50C-407E-A947-70E740481C1C}">
                  <a14:useLocalDpi xmlns:a14="http://schemas.microsoft.com/office/drawing/2010/main" val="0"/>
                </a:ext>
              </a:extLst>
            </a:blip>
            <a:srcRect t="30225" b="30226"/>
            <a:stretch/>
          </p:blipFill>
          <p:spPr bwMode="auto">
            <a:xfrm>
              <a:off x="4932949" y="1125421"/>
              <a:ext cx="551053" cy="10896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54" descr="sa.global | LinkedIn">
              <a:extLst>
                <a:ext uri="{FF2B5EF4-FFF2-40B4-BE49-F238E27FC236}">
                  <a16:creationId xmlns:a16="http://schemas.microsoft.com/office/drawing/2014/main" id="{C46BD36F-F6D7-F468-890F-1A959F8981BD}"/>
                </a:ext>
              </a:extLst>
            </p:cNvPr>
            <p:cNvPicPr>
              <a:picLocks noChangeAspect="1" noChangeArrowheads="1"/>
            </p:cNvPicPr>
            <p:nvPr/>
          </p:nvPicPr>
          <p:blipFill rotWithShape="1">
            <a:blip r:embed="rId46">
              <a:clrChange>
                <a:clrFrom>
                  <a:srgbClr val="FFFFF1"/>
                </a:clrFrom>
                <a:clrTo>
                  <a:srgbClr val="FFFFF1">
                    <a:alpha val="0"/>
                  </a:srgbClr>
                </a:clrTo>
              </a:clrChange>
              <a:extLst>
                <a:ext uri="{28A0092B-C50C-407E-A947-70E740481C1C}">
                  <a14:useLocalDpi xmlns:a14="http://schemas.microsoft.com/office/drawing/2010/main" val="0"/>
                </a:ext>
              </a:extLst>
            </a:blip>
            <a:srcRect t="34115" b="34360"/>
            <a:stretch/>
          </p:blipFill>
          <p:spPr bwMode="auto">
            <a:xfrm>
              <a:off x="4531529" y="1403670"/>
              <a:ext cx="348927" cy="109999"/>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62" descr="MJ Hudson - The Wealth Mosaic">
              <a:extLst>
                <a:ext uri="{FF2B5EF4-FFF2-40B4-BE49-F238E27FC236}">
                  <a16:creationId xmlns:a16="http://schemas.microsoft.com/office/drawing/2014/main" id="{A4F1616A-D0D6-8B25-6741-2D104823CB50}"/>
                </a:ext>
              </a:extLst>
            </p:cNvPr>
            <p:cNvPicPr>
              <a:picLocks noChangeAspect="1" noChangeArrowheads="1"/>
            </p:cNvPicPr>
            <p:nvPr/>
          </p:nvPicPr>
          <p:blipFill>
            <a:blip r:embed="rId4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26726" y="1374747"/>
              <a:ext cx="553446" cy="14562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4" descr="KÖLLA – THE FRUIT COMPANY – Fruits of trust">
              <a:extLst>
                <a:ext uri="{FF2B5EF4-FFF2-40B4-BE49-F238E27FC236}">
                  <a16:creationId xmlns:a16="http://schemas.microsoft.com/office/drawing/2014/main" id="{47E31AA3-C502-D49F-7AA3-28AD9539C320}"/>
                </a:ext>
              </a:extLst>
            </p:cNvPr>
            <p:cNvPicPr>
              <a:picLocks noChangeAspect="1" noChangeArrowheads="1"/>
            </p:cNvPicPr>
            <p:nvPr/>
          </p:nvPicPr>
          <p:blipFill>
            <a:blip r:embed="rId4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34059" y="4184131"/>
              <a:ext cx="572784" cy="17216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3934F8D8-E15D-A50D-580F-D7CC200C754C}"/>
                </a:ext>
              </a:extLst>
            </p:cNvPr>
            <p:cNvPicPr>
              <a:picLocks noChangeAspect="1"/>
            </p:cNvPicPr>
            <p:nvPr/>
          </p:nvPicPr>
          <p:blipFill>
            <a:blip r:embed="rId49"/>
            <a:stretch>
              <a:fillRect/>
            </a:stretch>
          </p:blipFill>
          <p:spPr>
            <a:xfrm>
              <a:off x="1462947" y="2446318"/>
              <a:ext cx="817596" cy="153941"/>
            </a:xfrm>
            <a:prstGeom prst="rect">
              <a:avLst/>
            </a:prstGeom>
          </p:spPr>
        </p:pic>
        <p:pic>
          <p:nvPicPr>
            <p:cNvPr id="77" name="Picture 68" descr="Adroit Technologies | Sigfox Partner Network | The IoT solution book">
              <a:extLst>
                <a:ext uri="{FF2B5EF4-FFF2-40B4-BE49-F238E27FC236}">
                  <a16:creationId xmlns:a16="http://schemas.microsoft.com/office/drawing/2014/main" id="{EA96BCE9-8F1C-0EC8-9311-DCF27628D919}"/>
                </a:ext>
              </a:extLst>
            </p:cNvPr>
            <p:cNvPicPr>
              <a:picLocks noChangeAspect="1" noChangeArrowheads="1"/>
            </p:cNvPicPr>
            <p:nvPr/>
          </p:nvPicPr>
          <p:blipFill rotWithShape="1">
            <a:blip r:embed="rId50">
              <a:clrChange>
                <a:clrFrom>
                  <a:srgbClr val="FFFFFF"/>
                </a:clrFrom>
                <a:clrTo>
                  <a:srgbClr val="FFFFFF">
                    <a:alpha val="0"/>
                  </a:srgbClr>
                </a:clrTo>
              </a:clrChange>
              <a:extLst>
                <a:ext uri="{28A0092B-C50C-407E-A947-70E740481C1C}">
                  <a14:useLocalDpi xmlns:a14="http://schemas.microsoft.com/office/drawing/2010/main" val="0"/>
                </a:ext>
              </a:extLst>
            </a:blip>
            <a:srcRect t="23522" b="24552"/>
            <a:stretch/>
          </p:blipFill>
          <p:spPr bwMode="auto">
            <a:xfrm>
              <a:off x="763688" y="2891291"/>
              <a:ext cx="492111" cy="25553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0" descr="Helfende Franken gemeinn. GmbH auf werpflegtwie">
              <a:extLst>
                <a:ext uri="{FF2B5EF4-FFF2-40B4-BE49-F238E27FC236}">
                  <a16:creationId xmlns:a16="http://schemas.microsoft.com/office/drawing/2014/main" id="{BB11B158-6F68-1408-7533-254BC40EFD83}"/>
                </a:ext>
              </a:extLst>
            </p:cNvPr>
            <p:cNvPicPr>
              <a:picLocks noChangeAspect="1" noChangeArrowheads="1"/>
            </p:cNvPicPr>
            <p:nvPr/>
          </p:nvPicPr>
          <p:blipFill rotWithShape="1">
            <a:blip r:embed="rId51">
              <a:clrChange>
                <a:clrFrom>
                  <a:srgbClr val="FFFFFF"/>
                </a:clrFrom>
                <a:clrTo>
                  <a:srgbClr val="FFFFFF">
                    <a:alpha val="0"/>
                  </a:srgbClr>
                </a:clrTo>
              </a:clrChange>
              <a:extLst>
                <a:ext uri="{28A0092B-C50C-407E-A947-70E740481C1C}">
                  <a14:useLocalDpi xmlns:a14="http://schemas.microsoft.com/office/drawing/2010/main" val="0"/>
                </a:ext>
              </a:extLst>
            </a:blip>
            <a:srcRect t="26157" b="26101"/>
            <a:stretch/>
          </p:blipFill>
          <p:spPr bwMode="auto">
            <a:xfrm>
              <a:off x="6425670" y="2434861"/>
              <a:ext cx="444969" cy="21243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2" descr="Social Security Board, Belize ~ Home">
              <a:extLst>
                <a:ext uri="{FF2B5EF4-FFF2-40B4-BE49-F238E27FC236}">
                  <a16:creationId xmlns:a16="http://schemas.microsoft.com/office/drawing/2014/main" id="{F1396026-461C-4226-65C7-72459E5C3F93}"/>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4803877" y="2826189"/>
              <a:ext cx="427694" cy="330479"/>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0" descr="d.velop | Software für digitales Dokumentenmanagement und Prozesse">
              <a:extLst>
                <a:ext uri="{FF2B5EF4-FFF2-40B4-BE49-F238E27FC236}">
                  <a16:creationId xmlns:a16="http://schemas.microsoft.com/office/drawing/2014/main" id="{2C9035C9-71C5-3B89-2F39-F34568A1F9C9}"/>
                </a:ext>
              </a:extLst>
            </p:cNvPr>
            <p:cNvPicPr>
              <a:picLocks noChangeAspect="1" noChangeArrowheads="1"/>
            </p:cNvPicPr>
            <p:nvPr/>
          </p:nvPicPr>
          <p:blipFill rotWithShape="1">
            <a:blip r:embed="rId53">
              <a:extLst>
                <a:ext uri="{28A0092B-C50C-407E-A947-70E740481C1C}">
                  <a14:useLocalDpi xmlns:a14="http://schemas.microsoft.com/office/drawing/2010/main" val="0"/>
                </a:ext>
              </a:extLst>
            </a:blip>
            <a:srcRect t="36364" b="34449"/>
            <a:stretch/>
          </p:blipFill>
          <p:spPr bwMode="auto">
            <a:xfrm>
              <a:off x="6111154" y="1673309"/>
              <a:ext cx="435917" cy="12723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a:extLst>
                <a:ext uri="{FF2B5EF4-FFF2-40B4-BE49-F238E27FC236}">
                  <a16:creationId xmlns:a16="http://schemas.microsoft.com/office/drawing/2014/main" id="{3792CD7A-BB3D-98C7-07B7-59E6B2D13237}"/>
                </a:ext>
              </a:extLst>
            </p:cNvPr>
            <p:cNvPicPr>
              <a:picLocks noChangeAspect="1"/>
            </p:cNvPicPr>
            <p:nvPr/>
          </p:nvPicPr>
          <p:blipFill>
            <a:blip r:embed="rId54">
              <a:clrChange>
                <a:clrFrom>
                  <a:srgbClr val="FFFFFF"/>
                </a:clrFrom>
                <a:clrTo>
                  <a:srgbClr val="FFFFFF">
                    <a:alpha val="0"/>
                  </a:srgbClr>
                </a:clrTo>
              </a:clrChange>
            </a:blip>
            <a:stretch>
              <a:fillRect/>
            </a:stretch>
          </p:blipFill>
          <p:spPr>
            <a:xfrm>
              <a:off x="827810" y="3951938"/>
              <a:ext cx="424323" cy="424323"/>
            </a:xfrm>
            <a:prstGeom prst="rect">
              <a:avLst/>
            </a:prstGeom>
          </p:spPr>
        </p:pic>
        <p:pic>
          <p:nvPicPr>
            <p:cNvPr id="82" name="Picture 2" descr="Schweickert als Arbeitgeber: Gehalt, Karriere, Benefits">
              <a:extLst>
                <a:ext uri="{FF2B5EF4-FFF2-40B4-BE49-F238E27FC236}">
                  <a16:creationId xmlns:a16="http://schemas.microsoft.com/office/drawing/2014/main" id="{FA53ABF2-93FB-48EE-FD74-85B13954491E}"/>
                </a:ext>
              </a:extLst>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1616682" y="4094368"/>
              <a:ext cx="581938" cy="139463"/>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Ihr Full-Service-Logistikdienstleister | NOSTA Group">
              <a:extLst>
                <a:ext uri="{FF2B5EF4-FFF2-40B4-BE49-F238E27FC236}">
                  <a16:creationId xmlns:a16="http://schemas.microsoft.com/office/drawing/2014/main" id="{B57A10F5-9407-3730-8051-DEADAFDA91E8}"/>
                </a:ext>
              </a:extLst>
            </p:cNvPr>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2402960" y="4084711"/>
              <a:ext cx="526046" cy="12861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Für die Umwelt. Für die Menschen. - HPC AG">
              <a:extLst>
                <a:ext uri="{FF2B5EF4-FFF2-40B4-BE49-F238E27FC236}">
                  <a16:creationId xmlns:a16="http://schemas.microsoft.com/office/drawing/2014/main" id="{8E9AF024-43DD-4D36-C654-89CFEF6B4F84}"/>
                </a:ext>
              </a:extLst>
            </p:cNvPr>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3243434" y="4072238"/>
              <a:ext cx="519826" cy="153557"/>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 descr="Offshore Geotechnical Site Investigations &amp; Solutions | Geoquip Marine">
              <a:extLst>
                <a:ext uri="{FF2B5EF4-FFF2-40B4-BE49-F238E27FC236}">
                  <a16:creationId xmlns:a16="http://schemas.microsoft.com/office/drawing/2014/main" id="{0ECC6410-F4C4-3D85-1F11-6CD128F2B27D}"/>
                </a:ext>
              </a:extLst>
            </p:cNvPr>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820057" y="4305034"/>
              <a:ext cx="439829" cy="159438"/>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12" descr="Pacific Rim Mechanical – A Mechanical Construction Firm Serving Southern  California">
              <a:extLst>
                <a:ext uri="{FF2B5EF4-FFF2-40B4-BE49-F238E27FC236}">
                  <a16:creationId xmlns:a16="http://schemas.microsoft.com/office/drawing/2014/main" id="{1E2C60B5-8AB9-6AC4-D528-DF97510A9D0B}"/>
                </a:ext>
              </a:extLst>
            </p:cNvPr>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1574402" y="4331623"/>
              <a:ext cx="671809" cy="122612"/>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6">
              <a:extLst>
                <a:ext uri="{FF2B5EF4-FFF2-40B4-BE49-F238E27FC236}">
                  <a16:creationId xmlns:a16="http://schemas.microsoft.com/office/drawing/2014/main" id="{213B072A-702D-A9B6-C0C4-62D397C42364}"/>
                </a:ext>
              </a:extLst>
            </p:cNvPr>
            <p:cNvPicPr>
              <a:picLocks noChangeAspect="1"/>
            </p:cNvPicPr>
            <p:nvPr/>
          </p:nvPicPr>
          <p:blipFill>
            <a:blip r:embed="rId60"/>
            <a:stretch>
              <a:fillRect/>
            </a:stretch>
          </p:blipFill>
          <p:spPr>
            <a:xfrm>
              <a:off x="2400152" y="4291960"/>
              <a:ext cx="521551" cy="159438"/>
            </a:xfrm>
            <a:prstGeom prst="rect">
              <a:avLst/>
            </a:prstGeom>
          </p:spPr>
        </p:pic>
        <p:pic>
          <p:nvPicPr>
            <p:cNvPr id="88" name="Picture 87">
              <a:extLst>
                <a:ext uri="{FF2B5EF4-FFF2-40B4-BE49-F238E27FC236}">
                  <a16:creationId xmlns:a16="http://schemas.microsoft.com/office/drawing/2014/main" id="{647A52DC-40DF-9B13-9870-DBF9132E7846}"/>
                </a:ext>
              </a:extLst>
            </p:cNvPr>
            <p:cNvPicPr>
              <a:picLocks noChangeAspect="1"/>
            </p:cNvPicPr>
            <p:nvPr/>
          </p:nvPicPr>
          <p:blipFill>
            <a:blip r:embed="rId61"/>
            <a:stretch>
              <a:fillRect/>
            </a:stretch>
          </p:blipFill>
          <p:spPr>
            <a:xfrm>
              <a:off x="4253578" y="3797905"/>
              <a:ext cx="986277" cy="82595"/>
            </a:xfrm>
            <a:prstGeom prst="rect">
              <a:avLst/>
            </a:prstGeom>
          </p:spPr>
        </p:pic>
        <p:pic>
          <p:nvPicPr>
            <p:cNvPr id="89" name="Picture 14" descr="c-LEcta bekommt Besuch vom Amt für Wirtschaftsförderung – SMILE - die  gründungsinitiative">
              <a:extLst>
                <a:ext uri="{FF2B5EF4-FFF2-40B4-BE49-F238E27FC236}">
                  <a16:creationId xmlns:a16="http://schemas.microsoft.com/office/drawing/2014/main" id="{64686A1E-A3E2-350C-7E13-715E91B5D733}"/>
                </a:ext>
              </a:extLst>
            </p:cNvPr>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3197970" y="4272031"/>
              <a:ext cx="648305" cy="192441"/>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6" descr="Fruitservice - Der starke Handelspartner für Obst, Gemüse und FMCG.">
              <a:extLst>
                <a:ext uri="{FF2B5EF4-FFF2-40B4-BE49-F238E27FC236}">
                  <a16:creationId xmlns:a16="http://schemas.microsoft.com/office/drawing/2014/main" id="{31FB8C1D-8867-5070-7C96-F633019CEEA8}"/>
                </a:ext>
              </a:extLst>
            </p:cNvPr>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6712181" y="3775654"/>
              <a:ext cx="550088" cy="100779"/>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8" descr="Mauritius Duty Free... - Mauritius Duty Free Paradise Co. Ltd">
              <a:extLst>
                <a:ext uri="{FF2B5EF4-FFF2-40B4-BE49-F238E27FC236}">
                  <a16:creationId xmlns:a16="http://schemas.microsoft.com/office/drawing/2014/main" id="{23E3A9C4-732E-70C5-737B-9025FE255305}"/>
                </a:ext>
              </a:extLst>
            </p:cNvPr>
            <p:cNvPicPr>
              <a:picLocks noChangeAspect="1" noChangeArrowheads="1"/>
            </p:cNvPicPr>
            <p:nvPr/>
          </p:nvPicPr>
          <p:blipFill>
            <a:blip r:embed="rId6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05464" y="4004115"/>
              <a:ext cx="558614" cy="418421"/>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0">
              <a:extLst>
                <a:ext uri="{FF2B5EF4-FFF2-40B4-BE49-F238E27FC236}">
                  <a16:creationId xmlns:a16="http://schemas.microsoft.com/office/drawing/2014/main" id="{A16F89F8-A77A-BE98-9674-A4F16A5610F7}"/>
                </a:ext>
              </a:extLst>
            </p:cNvPr>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6928883" y="4166927"/>
              <a:ext cx="403115" cy="169376"/>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6">
              <a:extLst>
                <a:ext uri="{FF2B5EF4-FFF2-40B4-BE49-F238E27FC236}">
                  <a16:creationId xmlns:a16="http://schemas.microsoft.com/office/drawing/2014/main" id="{20649E8B-C9D5-C9DD-8819-BAA1B85D6944}"/>
                </a:ext>
              </a:extLst>
            </p:cNvPr>
            <p:cNvPicPr>
              <a:picLocks noChangeAspect="1" noChangeArrowheads="1"/>
            </p:cNvPicPr>
            <p:nvPr/>
          </p:nvPicPr>
          <p:blipFill rotWithShape="1">
            <a:blip r:embed="rId66">
              <a:extLst>
                <a:ext uri="{28A0092B-C50C-407E-A947-70E740481C1C}">
                  <a14:useLocalDpi xmlns:a14="http://schemas.microsoft.com/office/drawing/2010/main" val="0"/>
                </a:ext>
              </a:extLst>
            </a:blip>
            <a:srcRect r="41520" b="23389"/>
            <a:stretch/>
          </p:blipFill>
          <p:spPr bwMode="auto">
            <a:xfrm>
              <a:off x="3286212" y="2736005"/>
              <a:ext cx="585380" cy="1474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 name="Group 1107">
            <a:extLst>
              <a:ext uri="{FF2B5EF4-FFF2-40B4-BE49-F238E27FC236}">
                <a16:creationId xmlns:a16="http://schemas.microsoft.com/office/drawing/2014/main" id="{4A900656-CDD4-5B7F-21A0-5F5775ABA1BF}"/>
              </a:ext>
            </a:extLst>
          </p:cNvPr>
          <p:cNvGrpSpPr/>
          <p:nvPr/>
        </p:nvGrpSpPr>
        <p:grpSpPr>
          <a:xfrm>
            <a:off x="7081118" y="1989629"/>
            <a:ext cx="1479234" cy="602119"/>
            <a:chOff x="485993" y="4329184"/>
            <a:chExt cx="2642825" cy="770261"/>
          </a:xfrm>
          <a:solidFill>
            <a:schemeClr val="bg1"/>
          </a:solidFill>
        </p:grpSpPr>
        <p:sp>
          <p:nvSpPr>
            <p:cNvPr id="103" name="Rectangle 48">
              <a:extLst>
                <a:ext uri="{FF2B5EF4-FFF2-40B4-BE49-F238E27FC236}">
                  <a16:creationId xmlns:a16="http://schemas.microsoft.com/office/drawing/2014/main" id="{8421CDB7-F7F2-A853-14E7-1486E691BACC}"/>
                </a:ext>
              </a:extLst>
            </p:cNvPr>
            <p:cNvSpPr>
              <a:spLocks/>
            </p:cNvSpPr>
            <p:nvPr/>
          </p:nvSpPr>
          <p:spPr>
            <a:xfrm>
              <a:off x="485995" y="4329184"/>
              <a:ext cx="2642821" cy="766428"/>
            </a:xfrm>
            <a:prstGeom prst="rect">
              <a:avLst/>
            </a:prstGeom>
            <a:grp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p>
              <a:pPr algn="ctr"/>
              <a:r>
                <a:rPr lang="en-US" sz="2400" b="1">
                  <a:solidFill>
                    <a:srgbClr val="00A500"/>
                  </a:solidFill>
                  <a:latin typeface="Helvetica" panose="020B0604020202020204" pitchFamily="34" charset="0"/>
                  <a:cs typeface="Helvetica" panose="020B0604020202020204" pitchFamily="34" charset="0"/>
                </a:rPr>
                <a:t>&gt;20</a:t>
              </a:r>
            </a:p>
          </p:txBody>
        </p:sp>
        <p:sp>
          <p:nvSpPr>
            <p:cNvPr id="104" name="TextBox 52">
              <a:extLst>
                <a:ext uri="{FF2B5EF4-FFF2-40B4-BE49-F238E27FC236}">
                  <a16:creationId xmlns:a16="http://schemas.microsoft.com/office/drawing/2014/main" id="{A051DE5E-2D19-BFC0-26BF-6FBB07E5E6A4}"/>
                </a:ext>
              </a:extLst>
            </p:cNvPr>
            <p:cNvSpPr txBox="1"/>
            <p:nvPr/>
          </p:nvSpPr>
          <p:spPr>
            <a:xfrm>
              <a:off x="485993" y="4823127"/>
              <a:ext cx="2642825" cy="276318"/>
            </a:xfrm>
            <a:prstGeom prst="rect">
              <a:avLst/>
            </a:prstGeom>
            <a:grpFill/>
            <a:ln w="6350">
              <a:solidFill>
                <a:schemeClr val="bg1">
                  <a:lumMod val="75000"/>
                </a:schemeClr>
              </a:solidFill>
            </a:ln>
          </p:spPr>
          <p:txBody>
            <a:bodyPr wrap="square" lIns="36000" tIns="0" rIns="36000" bIns="0" rtlCol="0" anchor="ctr">
              <a:noAutofit/>
            </a:bodyPr>
            <a:lstStyle/>
            <a:p>
              <a:pPr algn="ctr">
                <a:buClr>
                  <a:schemeClr val="accent1"/>
                </a:buClr>
              </a:pPr>
              <a:r>
                <a:rPr lang="en-GB" sz="1100">
                  <a:solidFill>
                    <a:srgbClr val="2A3139"/>
                  </a:solidFill>
                  <a:latin typeface="Helvetica" panose="020B0604020202020204" pitchFamily="34" charset="0"/>
                  <a:cs typeface="Helvetica" panose="020B0604020202020204" pitchFamily="34" charset="0"/>
                </a:rPr>
                <a:t>Leads per fair-day</a:t>
              </a:r>
            </a:p>
          </p:txBody>
        </p:sp>
      </p:grpSp>
      <p:grpSp>
        <p:nvGrpSpPr>
          <p:cNvPr id="108" name="Group 1113">
            <a:extLst>
              <a:ext uri="{FF2B5EF4-FFF2-40B4-BE49-F238E27FC236}">
                <a16:creationId xmlns:a16="http://schemas.microsoft.com/office/drawing/2014/main" id="{4D9F02F6-3B73-7AE4-CAA1-496FF0D8EAEB}"/>
              </a:ext>
            </a:extLst>
          </p:cNvPr>
          <p:cNvGrpSpPr/>
          <p:nvPr/>
        </p:nvGrpSpPr>
        <p:grpSpPr>
          <a:xfrm>
            <a:off x="7081119" y="947635"/>
            <a:ext cx="1479232" cy="599302"/>
            <a:chOff x="485995" y="4329184"/>
            <a:chExt cx="2642821" cy="766657"/>
          </a:xfrm>
          <a:solidFill>
            <a:schemeClr val="bg1"/>
          </a:solidFill>
        </p:grpSpPr>
        <p:sp>
          <p:nvSpPr>
            <p:cNvPr id="109" name="Rectangle 48">
              <a:extLst>
                <a:ext uri="{FF2B5EF4-FFF2-40B4-BE49-F238E27FC236}">
                  <a16:creationId xmlns:a16="http://schemas.microsoft.com/office/drawing/2014/main" id="{19063DD3-8EEF-80F9-1B8E-C39FDE4B865C}"/>
                </a:ext>
              </a:extLst>
            </p:cNvPr>
            <p:cNvSpPr>
              <a:spLocks/>
            </p:cNvSpPr>
            <p:nvPr/>
          </p:nvSpPr>
          <p:spPr>
            <a:xfrm>
              <a:off x="485995" y="4329184"/>
              <a:ext cx="2642821" cy="766428"/>
            </a:xfrm>
            <a:prstGeom prst="rect">
              <a:avLst/>
            </a:prstGeom>
            <a:grp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p>
              <a:pPr algn="ctr"/>
              <a:r>
                <a:rPr lang="en-US" sz="2400" b="1">
                  <a:solidFill>
                    <a:srgbClr val="00A500"/>
                  </a:solidFill>
                  <a:latin typeface="Helvetica" panose="020B0604020202020204" pitchFamily="34" charset="0"/>
                  <a:cs typeface="Helvetica" panose="020B0604020202020204" pitchFamily="34" charset="0"/>
                </a:rPr>
                <a:t>&lt;100€</a:t>
              </a:r>
            </a:p>
          </p:txBody>
        </p:sp>
        <p:sp>
          <p:nvSpPr>
            <p:cNvPr id="110" name="TextBox 52">
              <a:extLst>
                <a:ext uri="{FF2B5EF4-FFF2-40B4-BE49-F238E27FC236}">
                  <a16:creationId xmlns:a16="http://schemas.microsoft.com/office/drawing/2014/main" id="{039F4938-F0B2-802F-B3C3-10E89AB119F3}"/>
                </a:ext>
              </a:extLst>
            </p:cNvPr>
            <p:cNvSpPr txBox="1"/>
            <p:nvPr/>
          </p:nvSpPr>
          <p:spPr>
            <a:xfrm>
              <a:off x="498616" y="4819523"/>
              <a:ext cx="2630200" cy="276318"/>
            </a:xfrm>
            <a:prstGeom prst="rect">
              <a:avLst/>
            </a:prstGeom>
            <a:grpFill/>
            <a:ln w="6350">
              <a:solidFill>
                <a:schemeClr val="bg1">
                  <a:lumMod val="75000"/>
                </a:schemeClr>
              </a:solidFill>
            </a:ln>
          </p:spPr>
          <p:txBody>
            <a:bodyPr wrap="square" lIns="36000" tIns="0" rIns="36000" bIns="0" rtlCol="0" anchor="ctr">
              <a:noAutofit/>
            </a:bodyPr>
            <a:lstStyle/>
            <a:p>
              <a:pPr algn="ctr">
                <a:buClr>
                  <a:schemeClr val="accent1"/>
                </a:buClr>
              </a:pPr>
              <a:r>
                <a:rPr lang="en-GB" sz="1100">
                  <a:solidFill>
                    <a:srgbClr val="2A3139"/>
                  </a:solidFill>
                  <a:latin typeface="Helvetica" panose="020B0604020202020204" pitchFamily="34" charset="0"/>
                  <a:cs typeface="Helvetica" panose="020B0604020202020204" pitchFamily="34" charset="0"/>
                </a:rPr>
                <a:t>Sales accepted lead</a:t>
              </a:r>
              <a:endParaRPr lang="en-GB" sz="1100" spc="-10">
                <a:solidFill>
                  <a:srgbClr val="2A3139"/>
                </a:solidFill>
                <a:latin typeface="Helvetica" panose="020B0604020202020204" pitchFamily="34" charset="0"/>
                <a:cs typeface="Helvetica" panose="020B0604020202020204" pitchFamily="34" charset="0"/>
              </a:endParaRPr>
            </a:p>
          </p:txBody>
        </p:sp>
      </p:grpSp>
      <p:pic>
        <p:nvPicPr>
          <p:cNvPr id="112" name="Picture 4">
            <a:extLst>
              <a:ext uri="{FF2B5EF4-FFF2-40B4-BE49-F238E27FC236}">
                <a16:creationId xmlns:a16="http://schemas.microsoft.com/office/drawing/2014/main" id="{5418AFB3-C824-E7D3-8125-8809704077B3}"/>
              </a:ext>
            </a:extLst>
          </p:cNvPr>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829544" y="5190694"/>
            <a:ext cx="455167" cy="455167"/>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6">
            <a:extLst>
              <a:ext uri="{FF2B5EF4-FFF2-40B4-BE49-F238E27FC236}">
                <a16:creationId xmlns:a16="http://schemas.microsoft.com/office/drawing/2014/main" id="{9DD7DEBC-2CD7-0F79-3766-DCF04E8F2449}"/>
              </a:ext>
            </a:extLst>
          </p:cNvPr>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1643376" y="5176285"/>
            <a:ext cx="452965" cy="452965"/>
          </a:xfrm>
          <a:prstGeom prst="rect">
            <a:avLst/>
          </a:prstGeom>
          <a:noFill/>
          <a:extLst>
            <a:ext uri="{909E8E84-426E-40DD-AFC4-6F175D3DCCD1}">
              <a14:hiddenFill xmlns:a14="http://schemas.microsoft.com/office/drawing/2010/main">
                <a:solidFill>
                  <a:srgbClr val="FFFFFF"/>
                </a:solidFill>
              </a14:hiddenFill>
            </a:ext>
          </a:extLst>
        </p:spPr>
      </p:pic>
      <p:sp>
        <p:nvSpPr>
          <p:cNvPr id="114" name="Rectangle 113">
            <a:extLst>
              <a:ext uri="{FF2B5EF4-FFF2-40B4-BE49-F238E27FC236}">
                <a16:creationId xmlns:a16="http://schemas.microsoft.com/office/drawing/2014/main" id="{3E14C29E-4E01-0B7E-E088-681295198D1A}"/>
              </a:ext>
            </a:extLst>
          </p:cNvPr>
          <p:cNvSpPr/>
          <p:nvPr/>
        </p:nvSpPr>
        <p:spPr>
          <a:xfrm>
            <a:off x="249328" y="4876018"/>
            <a:ext cx="3297005" cy="762235"/>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15" name="Rectangle 114">
            <a:extLst>
              <a:ext uri="{FF2B5EF4-FFF2-40B4-BE49-F238E27FC236}">
                <a16:creationId xmlns:a16="http://schemas.microsoft.com/office/drawing/2014/main" id="{C9F36CD0-FBD0-633D-59E2-C65B8B4FD2E6}"/>
              </a:ext>
            </a:extLst>
          </p:cNvPr>
          <p:cNvSpPr/>
          <p:nvPr/>
        </p:nvSpPr>
        <p:spPr>
          <a:xfrm>
            <a:off x="249328" y="4869714"/>
            <a:ext cx="3303554"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Latest enterprise wins via fairs</a:t>
            </a:r>
          </a:p>
        </p:txBody>
      </p:sp>
      <p:grpSp>
        <p:nvGrpSpPr>
          <p:cNvPr id="116" name="Group 1104">
            <a:extLst>
              <a:ext uri="{FF2B5EF4-FFF2-40B4-BE49-F238E27FC236}">
                <a16:creationId xmlns:a16="http://schemas.microsoft.com/office/drawing/2014/main" id="{0D7C72B1-2D05-03D0-8879-E4B54F91FF09}"/>
              </a:ext>
            </a:extLst>
          </p:cNvPr>
          <p:cNvGrpSpPr/>
          <p:nvPr/>
        </p:nvGrpSpPr>
        <p:grpSpPr>
          <a:xfrm>
            <a:off x="3715385" y="4877789"/>
            <a:ext cx="3278622" cy="762234"/>
            <a:chOff x="485995" y="4329184"/>
            <a:chExt cx="2642821" cy="766657"/>
          </a:xfrm>
          <a:solidFill>
            <a:schemeClr val="bg1"/>
          </a:solidFill>
        </p:grpSpPr>
        <p:sp>
          <p:nvSpPr>
            <p:cNvPr id="117" name="Rectangle 48">
              <a:extLst>
                <a:ext uri="{FF2B5EF4-FFF2-40B4-BE49-F238E27FC236}">
                  <a16:creationId xmlns:a16="http://schemas.microsoft.com/office/drawing/2014/main" id="{BDCAE965-668A-2D34-2092-F13CA0644101}"/>
                </a:ext>
              </a:extLst>
            </p:cNvPr>
            <p:cNvSpPr>
              <a:spLocks/>
            </p:cNvSpPr>
            <p:nvPr/>
          </p:nvSpPr>
          <p:spPr>
            <a:xfrm>
              <a:off x="485995" y="4329184"/>
              <a:ext cx="2642821" cy="766428"/>
            </a:xfrm>
            <a:prstGeom prst="rect">
              <a:avLst/>
            </a:prstGeom>
            <a:grp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252000" rtlCol="0" anchor="ctr"/>
            <a:lstStyle/>
            <a:p>
              <a:pPr algn="ctr"/>
              <a:r>
                <a:rPr lang="en-US" sz="2400" b="1">
                  <a:solidFill>
                    <a:srgbClr val="00A500"/>
                  </a:solidFill>
                  <a:latin typeface="Helvetica" panose="020B0604020202020204" pitchFamily="34" charset="0"/>
                  <a:cs typeface="Helvetica" panose="020B0604020202020204" pitchFamily="34" charset="0"/>
                </a:rPr>
                <a:t>200.000+</a:t>
              </a:r>
            </a:p>
          </p:txBody>
        </p:sp>
        <p:sp>
          <p:nvSpPr>
            <p:cNvPr id="118" name="TextBox 52">
              <a:extLst>
                <a:ext uri="{FF2B5EF4-FFF2-40B4-BE49-F238E27FC236}">
                  <a16:creationId xmlns:a16="http://schemas.microsoft.com/office/drawing/2014/main" id="{F80994E5-C4D2-E7EC-FE01-A5AB1A5689FC}"/>
                </a:ext>
              </a:extLst>
            </p:cNvPr>
            <p:cNvSpPr txBox="1"/>
            <p:nvPr/>
          </p:nvSpPr>
          <p:spPr>
            <a:xfrm>
              <a:off x="485995" y="4819523"/>
              <a:ext cx="2642821" cy="276318"/>
            </a:xfrm>
            <a:prstGeom prst="rect">
              <a:avLst/>
            </a:prstGeom>
            <a:grpFill/>
            <a:ln w="6350">
              <a:solidFill>
                <a:schemeClr val="bg1">
                  <a:lumMod val="75000"/>
                </a:schemeClr>
              </a:solidFill>
            </a:ln>
          </p:spPr>
          <p:txBody>
            <a:bodyPr wrap="square" lIns="36000" tIns="0" rIns="36000" bIns="0" rtlCol="0" anchor="ctr">
              <a:noAutofit/>
            </a:bodyPr>
            <a:lstStyle/>
            <a:p>
              <a:pPr algn="ctr">
                <a:buClr>
                  <a:schemeClr val="accent1"/>
                </a:buClr>
              </a:pPr>
              <a:r>
                <a:rPr lang="en-GB" sz="1100">
                  <a:solidFill>
                    <a:srgbClr val="2A3139"/>
                  </a:solidFill>
                  <a:latin typeface="Helvetica" panose="020B0604020202020204" pitchFamily="34" charset="0"/>
                  <a:cs typeface="Helvetica" panose="020B0604020202020204" pitchFamily="34" charset="0"/>
                </a:rPr>
                <a:t>Revenue after 12 month</a:t>
              </a:r>
            </a:p>
          </p:txBody>
        </p:sp>
      </p:grpSp>
      <p:pic>
        <p:nvPicPr>
          <p:cNvPr id="119" name="Picture 2" descr="Porsche – Wikipedia">
            <a:extLst>
              <a:ext uri="{FF2B5EF4-FFF2-40B4-BE49-F238E27FC236}">
                <a16:creationId xmlns:a16="http://schemas.microsoft.com/office/drawing/2014/main" id="{A3B8F19A-346E-F018-6FED-FF2719AA109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208" t="13958" r="8208" b="13958"/>
          <a:stretch/>
        </p:blipFill>
        <p:spPr bwMode="auto">
          <a:xfrm>
            <a:off x="2301574" y="5200855"/>
            <a:ext cx="719084" cy="38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291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7F5957BF-CE5E-5B93-4018-4C0F74AF5D99}"/>
              </a:ext>
            </a:extLst>
          </p:cNvPr>
          <p:cNvPicPr>
            <a:picLocks noGrp="1" noChangeAspect="1"/>
          </p:cNvPicPr>
          <p:nvPr>
            <p:ph type="pic" sz="quarter" idx="16"/>
          </p:nvPr>
        </p:nvPicPr>
        <p:blipFill>
          <a:blip r:embed="rId2"/>
          <a:srcRect t="3723" b="3723"/>
          <a:stretch/>
        </p:blipFill>
        <p:spPr/>
      </p:pic>
      <p:sp>
        <p:nvSpPr>
          <p:cNvPr id="4" name="Title 3">
            <a:extLst>
              <a:ext uri="{FF2B5EF4-FFF2-40B4-BE49-F238E27FC236}">
                <a16:creationId xmlns:a16="http://schemas.microsoft.com/office/drawing/2014/main" id="{EE8A7C29-02E0-F41D-2AC2-EFAAF4D70887}"/>
              </a:ext>
            </a:extLst>
          </p:cNvPr>
          <p:cNvSpPr>
            <a:spLocks noGrp="1"/>
          </p:cNvSpPr>
          <p:nvPr>
            <p:ph type="ctrTitle"/>
          </p:nvPr>
        </p:nvSpPr>
        <p:spPr>
          <a:xfrm>
            <a:off x="252000" y="143010"/>
            <a:ext cx="3600000" cy="993706"/>
          </a:xfrm>
        </p:spPr>
        <p:txBody>
          <a:bodyPr/>
          <a:lstStyle/>
          <a:p>
            <a:r>
              <a:rPr lang="en-US"/>
              <a:t>Sponsor Package Benefits include</a:t>
            </a:r>
            <a:endParaRPr lang="en-DE"/>
          </a:p>
        </p:txBody>
      </p:sp>
      <p:sp>
        <p:nvSpPr>
          <p:cNvPr id="5" name="Subtitle 4">
            <a:extLst>
              <a:ext uri="{FF2B5EF4-FFF2-40B4-BE49-F238E27FC236}">
                <a16:creationId xmlns:a16="http://schemas.microsoft.com/office/drawing/2014/main" id="{0403129A-74F3-9A71-2A9A-29EE65D5B81A}"/>
              </a:ext>
            </a:extLst>
          </p:cNvPr>
          <p:cNvSpPr>
            <a:spLocks noGrp="1"/>
          </p:cNvSpPr>
          <p:nvPr>
            <p:ph type="subTitle" idx="1"/>
          </p:nvPr>
        </p:nvSpPr>
        <p:spPr>
          <a:xfrm>
            <a:off x="252000" y="1136716"/>
            <a:ext cx="3600000" cy="412009"/>
          </a:xfrm>
        </p:spPr>
        <p:txBody>
          <a:bodyPr/>
          <a:lstStyle/>
          <a:p>
            <a:endParaRPr lang="en-DE"/>
          </a:p>
        </p:txBody>
      </p:sp>
      <p:sp>
        <p:nvSpPr>
          <p:cNvPr id="6" name="Content Placeholder 5">
            <a:extLst>
              <a:ext uri="{FF2B5EF4-FFF2-40B4-BE49-F238E27FC236}">
                <a16:creationId xmlns:a16="http://schemas.microsoft.com/office/drawing/2014/main" id="{B350C3D5-F3B3-C5A2-1DB3-9636B6A9A1AD}"/>
              </a:ext>
            </a:extLst>
          </p:cNvPr>
          <p:cNvSpPr>
            <a:spLocks noGrp="1"/>
          </p:cNvSpPr>
          <p:nvPr>
            <p:ph idx="10"/>
          </p:nvPr>
        </p:nvSpPr>
        <p:spPr>
          <a:xfrm>
            <a:off x="149766" y="1980440"/>
            <a:ext cx="1371786" cy="3304202"/>
          </a:xfrm>
        </p:spPr>
        <p:txBody>
          <a:bodyPr tIns="432000"/>
          <a:lstStyle/>
          <a:p>
            <a:pPr marL="171450" indent="-171450">
              <a:buFont typeface="Wingdings" panose="05000000000000000000" pitchFamily="2" charset="2"/>
              <a:buChar char="ü"/>
            </a:pPr>
            <a:r>
              <a:rPr lang="en-US" sz="1050"/>
              <a:t>Free participation in trade fair trainings</a:t>
            </a:r>
          </a:p>
          <a:p>
            <a:pPr marL="171450" indent="-171450">
              <a:buFont typeface="Wingdings" panose="05000000000000000000" pitchFamily="2" charset="2"/>
              <a:buChar char="ü"/>
            </a:pPr>
            <a:r>
              <a:rPr lang="en-US" sz="1050"/>
              <a:t>Fair training material</a:t>
            </a:r>
          </a:p>
          <a:p>
            <a:pPr marL="171450" indent="-171450">
              <a:buFont typeface="Wingdings" panose="05000000000000000000" pitchFamily="2" charset="2"/>
              <a:buChar char="ü"/>
            </a:pPr>
            <a:r>
              <a:rPr lang="en-US" sz="1050"/>
              <a:t>Coaching if your first exhibition</a:t>
            </a:r>
          </a:p>
          <a:p>
            <a:pPr marL="171450" indent="-171450">
              <a:buFont typeface="Wingdings" panose="05000000000000000000" pitchFamily="2" charset="2"/>
              <a:buChar char="ü"/>
            </a:pPr>
            <a:endParaRPr lang="en-DE" sz="1050"/>
          </a:p>
        </p:txBody>
      </p:sp>
      <p:sp>
        <p:nvSpPr>
          <p:cNvPr id="7" name="Text Placeholder 6">
            <a:extLst>
              <a:ext uri="{FF2B5EF4-FFF2-40B4-BE49-F238E27FC236}">
                <a16:creationId xmlns:a16="http://schemas.microsoft.com/office/drawing/2014/main" id="{FC954519-9DF7-5002-AF4C-BC962FCF1977}"/>
              </a:ext>
            </a:extLst>
          </p:cNvPr>
          <p:cNvSpPr>
            <a:spLocks noGrp="1"/>
          </p:cNvSpPr>
          <p:nvPr>
            <p:ph type="body" sz="quarter" idx="13"/>
          </p:nvPr>
        </p:nvSpPr>
        <p:spPr>
          <a:xfrm>
            <a:off x="156093" y="1973884"/>
            <a:ext cx="1365459" cy="360000"/>
          </a:xfrm>
          <a:solidFill>
            <a:schemeClr val="accent1">
              <a:lumMod val="40000"/>
              <a:lumOff val="60000"/>
            </a:schemeClr>
          </a:solidFill>
          <a:ln>
            <a:noFill/>
          </a:ln>
        </p:spPr>
        <p:txBody>
          <a:bodyPr/>
          <a:lstStyle/>
          <a:p>
            <a:r>
              <a:rPr lang="en-US"/>
              <a:t>Preparation</a:t>
            </a:r>
            <a:endParaRPr lang="en-DE"/>
          </a:p>
        </p:txBody>
      </p:sp>
      <p:sp>
        <p:nvSpPr>
          <p:cNvPr id="9" name="Content Placeholder 8">
            <a:extLst>
              <a:ext uri="{FF2B5EF4-FFF2-40B4-BE49-F238E27FC236}">
                <a16:creationId xmlns:a16="http://schemas.microsoft.com/office/drawing/2014/main" id="{AEED71E6-2526-23C0-CDFB-F53DFB827AD3}"/>
              </a:ext>
            </a:extLst>
          </p:cNvPr>
          <p:cNvSpPr>
            <a:spLocks noGrp="1"/>
          </p:cNvSpPr>
          <p:nvPr>
            <p:ph idx="17"/>
          </p:nvPr>
        </p:nvSpPr>
        <p:spPr>
          <a:xfrm>
            <a:off x="1927351" y="1984595"/>
            <a:ext cx="1371786" cy="3304202"/>
          </a:xfrm>
        </p:spPr>
        <p:txBody>
          <a:bodyPr tIns="432000"/>
          <a:lstStyle/>
          <a:p>
            <a:pPr marL="171450" indent="-171450">
              <a:buFont typeface="Wingdings" panose="05000000000000000000" pitchFamily="2" charset="2"/>
              <a:buChar char="ü"/>
            </a:pPr>
            <a:r>
              <a:rPr lang="en-US" sz="1050"/>
              <a:t>10 posts on LinkedIn, Facebook and regional channels</a:t>
            </a:r>
          </a:p>
          <a:p>
            <a:pPr marL="171450" indent="-171450">
              <a:buFont typeface="Wingdings" panose="05000000000000000000" pitchFamily="2" charset="2"/>
              <a:buChar char="ü"/>
            </a:pPr>
            <a:r>
              <a:rPr lang="en-US" sz="1050"/>
              <a:t>Introduction to the other partners</a:t>
            </a:r>
          </a:p>
          <a:p>
            <a:pPr marL="171450" indent="-171450">
              <a:buFont typeface="Wingdings" panose="05000000000000000000" pitchFamily="2" charset="2"/>
              <a:buChar char="ü"/>
            </a:pPr>
            <a:r>
              <a:rPr lang="en-US" sz="1050"/>
              <a:t>6 nurturing E-Mails to prospects</a:t>
            </a:r>
          </a:p>
          <a:p>
            <a:pPr marL="171450" indent="-171450">
              <a:buFont typeface="Wingdings" panose="05000000000000000000" pitchFamily="2" charset="2"/>
              <a:buChar char="ü"/>
            </a:pPr>
            <a:r>
              <a:rPr lang="en-US" sz="1050"/>
              <a:t>Logo, Name and your company profile on the Websites</a:t>
            </a:r>
          </a:p>
          <a:p>
            <a:pPr marL="171450" indent="-171450">
              <a:buFont typeface="Wingdings" panose="05000000000000000000" pitchFamily="2" charset="2"/>
              <a:buChar char="ü"/>
            </a:pPr>
            <a:r>
              <a:rPr kumimoji="0" lang="en-US" sz="105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Digital Marketing Package for Social Media</a:t>
            </a:r>
            <a:endParaRPr lang="en-DE" sz="1050"/>
          </a:p>
        </p:txBody>
      </p:sp>
      <p:sp>
        <p:nvSpPr>
          <p:cNvPr id="10" name="Text Placeholder 9">
            <a:extLst>
              <a:ext uri="{FF2B5EF4-FFF2-40B4-BE49-F238E27FC236}">
                <a16:creationId xmlns:a16="http://schemas.microsoft.com/office/drawing/2014/main" id="{DEE1954E-DF94-E9D8-45B2-F5F12D1934BC}"/>
              </a:ext>
            </a:extLst>
          </p:cNvPr>
          <p:cNvSpPr>
            <a:spLocks noGrp="1"/>
          </p:cNvSpPr>
          <p:nvPr>
            <p:ph type="body" sz="quarter" idx="18"/>
          </p:nvPr>
        </p:nvSpPr>
        <p:spPr>
          <a:xfrm>
            <a:off x="1928852" y="1966018"/>
            <a:ext cx="1365459" cy="360000"/>
          </a:xfrm>
          <a:solidFill>
            <a:schemeClr val="accent3"/>
          </a:solidFill>
          <a:ln>
            <a:noFill/>
          </a:ln>
        </p:spPr>
        <p:txBody>
          <a:bodyPr/>
          <a:lstStyle/>
          <a:p>
            <a:r>
              <a:rPr lang="en-US"/>
              <a:t>Social Media</a:t>
            </a:r>
            <a:endParaRPr lang="en-DE"/>
          </a:p>
        </p:txBody>
      </p:sp>
      <p:sp>
        <p:nvSpPr>
          <p:cNvPr id="11" name="Content Placeholder 10">
            <a:extLst>
              <a:ext uri="{FF2B5EF4-FFF2-40B4-BE49-F238E27FC236}">
                <a16:creationId xmlns:a16="http://schemas.microsoft.com/office/drawing/2014/main" id="{AEC45286-BE1C-EA35-5506-17136365AC22}"/>
              </a:ext>
            </a:extLst>
          </p:cNvPr>
          <p:cNvSpPr>
            <a:spLocks noGrp="1"/>
          </p:cNvSpPr>
          <p:nvPr>
            <p:ph idx="19"/>
          </p:nvPr>
        </p:nvSpPr>
        <p:spPr>
          <a:xfrm>
            <a:off x="3704936" y="1980440"/>
            <a:ext cx="1371786" cy="3304202"/>
          </a:xfrm>
        </p:spPr>
        <p:txBody>
          <a:bodyPr tIns="432000"/>
          <a:lstStyle/>
          <a:p>
            <a:pPr marL="171450" indent="-171450">
              <a:buFont typeface="Wingdings" panose="05000000000000000000" pitchFamily="2" charset="2"/>
              <a:buChar char="ü"/>
            </a:pPr>
            <a:r>
              <a:rPr lang="en-US" sz="1050"/>
              <a:t>Conference access full pass</a:t>
            </a:r>
          </a:p>
          <a:p>
            <a:pPr marL="171450" indent="-171450">
              <a:buFont typeface="Wingdings" panose="05000000000000000000" pitchFamily="2" charset="2"/>
              <a:buChar char="ü"/>
            </a:pPr>
            <a:r>
              <a:rPr lang="en-US" sz="1050"/>
              <a:t>WLAN Access</a:t>
            </a:r>
            <a:endParaRPr lang="en-DE" sz="1050"/>
          </a:p>
        </p:txBody>
      </p:sp>
      <p:sp>
        <p:nvSpPr>
          <p:cNvPr id="12" name="Text Placeholder 11">
            <a:extLst>
              <a:ext uri="{FF2B5EF4-FFF2-40B4-BE49-F238E27FC236}">
                <a16:creationId xmlns:a16="http://schemas.microsoft.com/office/drawing/2014/main" id="{807E43B9-60CF-64D2-83D3-8D3FD028C829}"/>
              </a:ext>
            </a:extLst>
          </p:cNvPr>
          <p:cNvSpPr>
            <a:spLocks noGrp="1"/>
          </p:cNvSpPr>
          <p:nvPr>
            <p:ph type="body" sz="quarter" idx="20"/>
          </p:nvPr>
        </p:nvSpPr>
        <p:spPr>
          <a:xfrm>
            <a:off x="3694669" y="1980439"/>
            <a:ext cx="1382053" cy="360000"/>
          </a:xfrm>
          <a:solidFill>
            <a:schemeClr val="accent6"/>
          </a:solidFill>
          <a:ln>
            <a:noFill/>
          </a:ln>
        </p:spPr>
        <p:txBody>
          <a:bodyPr/>
          <a:lstStyle/>
          <a:p>
            <a:r>
              <a:rPr lang="en-US"/>
              <a:t>Access</a:t>
            </a:r>
            <a:endParaRPr lang="en-DE"/>
          </a:p>
        </p:txBody>
      </p:sp>
      <p:sp>
        <p:nvSpPr>
          <p:cNvPr id="13" name="Content Placeholder 12">
            <a:extLst>
              <a:ext uri="{FF2B5EF4-FFF2-40B4-BE49-F238E27FC236}">
                <a16:creationId xmlns:a16="http://schemas.microsoft.com/office/drawing/2014/main" id="{03371549-198B-ECE1-C9D9-E054405D240F}"/>
              </a:ext>
            </a:extLst>
          </p:cNvPr>
          <p:cNvSpPr>
            <a:spLocks noGrp="1"/>
          </p:cNvSpPr>
          <p:nvPr>
            <p:ph idx="21"/>
          </p:nvPr>
        </p:nvSpPr>
        <p:spPr>
          <a:xfrm>
            <a:off x="5482521" y="1986995"/>
            <a:ext cx="1371786" cy="3304202"/>
          </a:xfrm>
        </p:spPr>
        <p:txBody>
          <a:bodyPr tIns="432000"/>
          <a:lstStyle/>
          <a:p>
            <a:pPr marL="171450" indent="-171450">
              <a:buFont typeface="Wingdings" panose="05000000000000000000" pitchFamily="2" charset="2"/>
              <a:buChar char="ü"/>
            </a:pPr>
            <a:r>
              <a:rPr lang="en-US" sz="1050"/>
              <a:t>Your dedicated counter</a:t>
            </a:r>
          </a:p>
          <a:p>
            <a:pPr marL="171450" indent="-171450">
              <a:buFont typeface="Wingdings" panose="05000000000000000000" pitchFamily="2" charset="2"/>
              <a:buChar char="ü"/>
            </a:pPr>
            <a:r>
              <a:rPr lang="en-US" sz="1050"/>
              <a:t>Advertising material</a:t>
            </a:r>
          </a:p>
          <a:p>
            <a:pPr marL="171450" indent="-171450">
              <a:buFont typeface="Wingdings" panose="05000000000000000000" pitchFamily="2" charset="2"/>
              <a:buChar char="ü"/>
            </a:pPr>
            <a:r>
              <a:rPr lang="en-US" sz="1050"/>
              <a:t>Shared Hubdrive Senior Consultant</a:t>
            </a:r>
          </a:p>
          <a:p>
            <a:pPr marL="171450" indent="-171450">
              <a:buFont typeface="Wingdings" panose="05000000000000000000" pitchFamily="2" charset="2"/>
              <a:buChar char="ü"/>
            </a:pPr>
            <a:r>
              <a:rPr lang="en-US" sz="1050"/>
              <a:t>Dedicated Hubdrive Sales Consultant</a:t>
            </a:r>
            <a:endParaRPr lang="en-DE" sz="1050"/>
          </a:p>
        </p:txBody>
      </p:sp>
      <p:sp>
        <p:nvSpPr>
          <p:cNvPr id="14" name="Text Placeholder 13">
            <a:extLst>
              <a:ext uri="{FF2B5EF4-FFF2-40B4-BE49-F238E27FC236}">
                <a16:creationId xmlns:a16="http://schemas.microsoft.com/office/drawing/2014/main" id="{5A1FA490-C688-801A-C37B-30C75A2838A4}"/>
              </a:ext>
            </a:extLst>
          </p:cNvPr>
          <p:cNvSpPr>
            <a:spLocks noGrp="1"/>
          </p:cNvSpPr>
          <p:nvPr>
            <p:ph type="body" sz="quarter" idx="22"/>
          </p:nvPr>
        </p:nvSpPr>
        <p:spPr>
          <a:xfrm>
            <a:off x="5487346" y="1980439"/>
            <a:ext cx="1382053" cy="360000"/>
          </a:xfrm>
          <a:ln>
            <a:noFill/>
          </a:ln>
        </p:spPr>
        <p:txBody>
          <a:bodyPr/>
          <a:lstStyle/>
          <a:p>
            <a:r>
              <a:rPr lang="en-US"/>
              <a:t>Booth</a:t>
            </a:r>
            <a:endParaRPr lang="en-DE"/>
          </a:p>
        </p:txBody>
      </p:sp>
      <p:sp>
        <p:nvSpPr>
          <p:cNvPr id="15" name="Content Placeholder 14">
            <a:extLst>
              <a:ext uri="{FF2B5EF4-FFF2-40B4-BE49-F238E27FC236}">
                <a16:creationId xmlns:a16="http://schemas.microsoft.com/office/drawing/2014/main" id="{FCF59D57-5558-BF20-9461-E43DF0CF8536}"/>
              </a:ext>
            </a:extLst>
          </p:cNvPr>
          <p:cNvSpPr>
            <a:spLocks noGrp="1"/>
          </p:cNvSpPr>
          <p:nvPr>
            <p:ph idx="23"/>
          </p:nvPr>
        </p:nvSpPr>
        <p:spPr>
          <a:xfrm>
            <a:off x="7260105" y="1986556"/>
            <a:ext cx="1371786" cy="3304202"/>
          </a:xfrm>
        </p:spPr>
        <p:txBody>
          <a:bodyPr tIns="432000"/>
          <a:lstStyle/>
          <a:p>
            <a:pPr marL="171450" indent="-171450">
              <a:buFont typeface="Wingdings" panose="05000000000000000000" pitchFamily="2" charset="2"/>
              <a:buChar char="ü"/>
            </a:pPr>
            <a:r>
              <a:rPr lang="en-US" sz="1050"/>
              <a:t>Lead capture</a:t>
            </a:r>
          </a:p>
          <a:p>
            <a:pPr marL="171450" indent="-171450">
              <a:buFont typeface="Wingdings" panose="05000000000000000000" pitchFamily="2" charset="2"/>
              <a:buChar char="ü"/>
            </a:pPr>
            <a:r>
              <a:rPr lang="en-US" sz="1050"/>
              <a:t>Lead enrichment</a:t>
            </a:r>
          </a:p>
          <a:p>
            <a:pPr marL="171450" indent="-171450">
              <a:buFont typeface="Wingdings" panose="05000000000000000000" pitchFamily="2" charset="2"/>
              <a:buChar char="ü"/>
            </a:pPr>
            <a:r>
              <a:rPr lang="en-US" sz="1050"/>
              <a:t>Lead nurturing</a:t>
            </a:r>
          </a:p>
          <a:p>
            <a:pPr marL="171450" indent="-171450">
              <a:buFont typeface="Wingdings" panose="05000000000000000000" pitchFamily="2" charset="2"/>
              <a:buChar char="ü"/>
            </a:pPr>
            <a:r>
              <a:rPr lang="en-US" sz="1050"/>
              <a:t>Lead share via CSV</a:t>
            </a:r>
          </a:p>
          <a:p>
            <a:pPr marL="171450" indent="-171450">
              <a:buFont typeface="Wingdings" panose="05000000000000000000" pitchFamily="2" charset="2"/>
              <a:buChar char="ü"/>
            </a:pPr>
            <a:r>
              <a:rPr lang="en-US" sz="1050"/>
              <a:t>Lead conversion </a:t>
            </a:r>
          </a:p>
          <a:p>
            <a:pPr marL="171450" indent="-171450">
              <a:buFont typeface="Wingdings" panose="05000000000000000000" pitchFamily="2" charset="2"/>
              <a:buChar char="ü"/>
            </a:pPr>
            <a:r>
              <a:rPr lang="en-US" sz="1050"/>
              <a:t>Co-sell support</a:t>
            </a:r>
            <a:endParaRPr lang="en-DE" sz="1050"/>
          </a:p>
        </p:txBody>
      </p:sp>
      <p:sp>
        <p:nvSpPr>
          <p:cNvPr id="16" name="Text Placeholder 15">
            <a:extLst>
              <a:ext uri="{FF2B5EF4-FFF2-40B4-BE49-F238E27FC236}">
                <a16:creationId xmlns:a16="http://schemas.microsoft.com/office/drawing/2014/main" id="{7BFD5A1C-2139-550F-9C51-ED341952173A}"/>
              </a:ext>
            </a:extLst>
          </p:cNvPr>
          <p:cNvSpPr>
            <a:spLocks noGrp="1"/>
          </p:cNvSpPr>
          <p:nvPr>
            <p:ph type="body" sz="quarter" idx="24"/>
          </p:nvPr>
        </p:nvSpPr>
        <p:spPr>
          <a:xfrm>
            <a:off x="7254972" y="1973884"/>
            <a:ext cx="1376919" cy="360000"/>
          </a:xfrm>
          <a:solidFill>
            <a:schemeClr val="accent2"/>
          </a:solidFill>
          <a:ln>
            <a:noFill/>
          </a:ln>
        </p:spPr>
        <p:txBody>
          <a:bodyPr/>
          <a:lstStyle/>
          <a:p>
            <a:r>
              <a:rPr lang="en-US"/>
              <a:t>Follow up</a:t>
            </a:r>
            <a:endParaRPr lang="en-DE"/>
          </a:p>
        </p:txBody>
      </p:sp>
    </p:spTree>
    <p:extLst>
      <p:ext uri="{BB962C8B-B14F-4D97-AF65-F5344CB8AC3E}">
        <p14:creationId xmlns:p14="http://schemas.microsoft.com/office/powerpoint/2010/main" val="2640776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F3979B41-88EE-21B4-80CC-3F5D82B81E0A}"/>
              </a:ext>
            </a:extLst>
          </p:cNvPr>
          <p:cNvSpPr>
            <a:spLocks noGrp="1"/>
          </p:cNvSpPr>
          <p:nvPr>
            <p:ph type="title"/>
          </p:nvPr>
        </p:nvSpPr>
        <p:spPr/>
        <p:txBody>
          <a:bodyPr/>
          <a:lstStyle/>
          <a:p>
            <a:r>
              <a:rPr lang="en-US"/>
              <a:t>Advantages</a:t>
            </a:r>
            <a:endParaRPr lang="en-DE"/>
          </a:p>
        </p:txBody>
      </p:sp>
      <p:graphicFrame>
        <p:nvGraphicFramePr>
          <p:cNvPr id="5" name="Content Placeholder 1">
            <a:extLst>
              <a:ext uri="{FF2B5EF4-FFF2-40B4-BE49-F238E27FC236}">
                <a16:creationId xmlns:a16="http://schemas.microsoft.com/office/drawing/2014/main" id="{0FF346C3-8A88-9297-578B-02A46AAE34B7}"/>
              </a:ext>
            </a:extLst>
          </p:cNvPr>
          <p:cNvGraphicFramePr>
            <a:graphicFrameLocks/>
          </p:cNvGraphicFramePr>
          <p:nvPr>
            <p:extLst>
              <p:ext uri="{D42A27DB-BD31-4B8C-83A1-F6EECF244321}">
                <p14:modId xmlns:p14="http://schemas.microsoft.com/office/powerpoint/2010/main" val="1098486060"/>
              </p:ext>
            </p:extLst>
          </p:nvPr>
        </p:nvGraphicFramePr>
        <p:xfrm>
          <a:off x="252413" y="795130"/>
          <a:ext cx="8639175" cy="4240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descr="Chat outline">
            <a:extLst>
              <a:ext uri="{FF2B5EF4-FFF2-40B4-BE49-F238E27FC236}">
                <a16:creationId xmlns:a16="http://schemas.microsoft.com/office/drawing/2014/main" id="{04EAD04F-574D-B501-02AC-305489F02AD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68625" y="1240733"/>
            <a:ext cx="1028701" cy="1028701"/>
          </a:xfrm>
          <a:prstGeom prst="rect">
            <a:avLst/>
          </a:prstGeom>
        </p:spPr>
      </p:pic>
      <p:pic>
        <p:nvPicPr>
          <p:cNvPr id="7" name="Graphic 6" descr="Handshake outline">
            <a:extLst>
              <a:ext uri="{FF2B5EF4-FFF2-40B4-BE49-F238E27FC236}">
                <a16:creationId xmlns:a16="http://schemas.microsoft.com/office/drawing/2014/main" id="{107FC403-5FBD-2B56-55D5-326742F33E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45294" y="1240732"/>
            <a:ext cx="1028701" cy="1028701"/>
          </a:xfrm>
          <a:prstGeom prst="rect">
            <a:avLst/>
          </a:prstGeom>
        </p:spPr>
      </p:pic>
      <p:pic>
        <p:nvPicPr>
          <p:cNvPr id="8" name="Graphic 7" descr="Cycle with people outline">
            <a:extLst>
              <a:ext uri="{FF2B5EF4-FFF2-40B4-BE49-F238E27FC236}">
                <a16:creationId xmlns:a16="http://schemas.microsoft.com/office/drawing/2014/main" id="{EA65440B-137D-D2CD-0433-B74C0AD2B3C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5145984" y="1240732"/>
            <a:ext cx="1028701" cy="1028701"/>
          </a:xfrm>
          <a:prstGeom prst="rect">
            <a:avLst/>
          </a:prstGeom>
        </p:spPr>
      </p:pic>
      <p:pic>
        <p:nvPicPr>
          <p:cNvPr id="9" name="Graphic 8" descr="Bullseye outline">
            <a:extLst>
              <a:ext uri="{FF2B5EF4-FFF2-40B4-BE49-F238E27FC236}">
                <a16:creationId xmlns:a16="http://schemas.microsoft.com/office/drawing/2014/main" id="{28F4ECBE-A319-A159-4791-D79E21C4F90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7346674" y="1240731"/>
            <a:ext cx="1028701" cy="1028701"/>
          </a:xfrm>
          <a:prstGeom prst="rect">
            <a:avLst/>
          </a:prstGeom>
        </p:spPr>
      </p:pic>
    </p:spTree>
    <p:extLst>
      <p:ext uri="{BB962C8B-B14F-4D97-AF65-F5344CB8AC3E}">
        <p14:creationId xmlns:p14="http://schemas.microsoft.com/office/powerpoint/2010/main" val="486134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2">
            <a:extLst>
              <a:ext uri="{FF2B5EF4-FFF2-40B4-BE49-F238E27FC236}">
                <a16:creationId xmlns:a16="http://schemas.microsoft.com/office/drawing/2014/main" id="{5BA25BDA-2FC2-53C3-DDBF-93ABA4899F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a:extLst>
              <a:ext uri="{FF2B5EF4-FFF2-40B4-BE49-F238E27FC236}">
                <a16:creationId xmlns:a16="http://schemas.microsoft.com/office/drawing/2014/main" id="{DBEEF0A9-BA44-6492-D886-5227F12D1DA2}"/>
              </a:ext>
            </a:extLst>
          </p:cNvPr>
          <p:cNvSpPr>
            <a:spLocks noGrp="1"/>
          </p:cNvSpPr>
          <p:nvPr>
            <p:ph type="ctrTitle"/>
          </p:nvPr>
        </p:nvSpPr>
        <p:spPr>
          <a:xfrm>
            <a:off x="0" y="3548593"/>
            <a:ext cx="4716044" cy="661308"/>
          </a:xfrm>
        </p:spPr>
        <p:txBody>
          <a:bodyPr/>
          <a:lstStyle/>
          <a:p>
            <a:r>
              <a:rPr lang="de-DE" sz="3200">
                <a:latin typeface="Segoe UI Light" panose="020B0502040204020203" pitchFamily="34" charset="0"/>
                <a:cs typeface="Segoe UI Light" panose="020B0502040204020203" pitchFamily="34" charset="0"/>
              </a:rPr>
              <a:t>Tradeshow </a:t>
            </a:r>
            <a:r>
              <a:rPr lang="de-DE" sz="3200" err="1">
                <a:latin typeface="Segoe UI Light" panose="020B0502040204020203" pitchFamily="34" charset="0"/>
                <a:cs typeface="Segoe UI Light" panose="020B0502040204020203" pitchFamily="34" charset="0"/>
              </a:rPr>
              <a:t>calendar</a:t>
            </a:r>
            <a:endParaRPr lang="en-DE"/>
          </a:p>
        </p:txBody>
      </p:sp>
      <p:sp>
        <p:nvSpPr>
          <p:cNvPr id="3" name="Subtitle 2">
            <a:extLst>
              <a:ext uri="{FF2B5EF4-FFF2-40B4-BE49-F238E27FC236}">
                <a16:creationId xmlns:a16="http://schemas.microsoft.com/office/drawing/2014/main" id="{2FA32859-EDFD-9154-6F40-127FE833665F}"/>
              </a:ext>
            </a:extLst>
          </p:cNvPr>
          <p:cNvSpPr>
            <a:spLocks noGrp="1"/>
          </p:cNvSpPr>
          <p:nvPr>
            <p:ph type="subTitle" idx="1"/>
          </p:nvPr>
        </p:nvSpPr>
        <p:spPr>
          <a:xfrm>
            <a:off x="0" y="4209900"/>
            <a:ext cx="4716044" cy="657818"/>
          </a:xfrm>
        </p:spPr>
        <p:txBody>
          <a:bodyPr/>
          <a:lstStyle/>
          <a:p>
            <a:r>
              <a:rPr lang="de-DE" sz="1600"/>
              <a:t>https://www.hubdrive.com/en/news/events.htm</a:t>
            </a:r>
            <a:endParaRPr lang="en-DE" sz="1600"/>
          </a:p>
        </p:txBody>
      </p:sp>
    </p:spTree>
    <p:extLst>
      <p:ext uri="{BB962C8B-B14F-4D97-AF65-F5344CB8AC3E}">
        <p14:creationId xmlns:p14="http://schemas.microsoft.com/office/powerpoint/2010/main" val="2760643660"/>
      </p:ext>
    </p:extLst>
  </p:cSld>
  <p:clrMapOvr>
    <a:masterClrMapping/>
  </p:clrMapOvr>
</p:sld>
</file>

<file path=ppt/theme/theme1.xml><?xml version="1.0" encoding="utf-8"?>
<a:theme xmlns:a="http://schemas.openxmlformats.org/drawingml/2006/main" name="Hubdrive Agend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707EB928-4FE1-45C2-A610-A6D4522B94DD}"/>
    </a:ext>
  </a:extLst>
</a:theme>
</file>

<file path=ppt/theme/theme10.xml><?xml version="1.0" encoding="utf-8"?>
<a:theme xmlns:a="http://schemas.openxmlformats.org/drawingml/2006/main" name="HR for Dynamics: Title with huma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33291EE4-81F6-47B3-8A27-5DE1A8642792}"/>
    </a:ext>
  </a:extLst>
</a:theme>
</file>

<file path=ppt/theme/theme11.xml><?xml version="1.0" encoding="utf-8"?>
<a:theme xmlns:a="http://schemas.openxmlformats.org/drawingml/2006/main" name="HR for Dynamics: Table Templat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D589A9B4-A2CC-4863-85D0-74C6B8CABC05}"/>
    </a:ext>
  </a:extLst>
</a:theme>
</file>

<file path=ppt/theme/theme12.xml><?xml version="1.0" encoding="utf-8"?>
<a:theme xmlns:a="http://schemas.openxmlformats.org/drawingml/2006/main" name="HR for Dynamics Agend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6AFBD925-A3F7-4063-A0FF-83C07034B79E}"/>
    </a:ext>
  </a:extLst>
</a:theme>
</file>

<file path=ppt/theme/theme13.xml><?xml version="1.0" encoding="utf-8"?>
<a:theme xmlns:a="http://schemas.openxmlformats.org/drawingml/2006/main" name="Hubdrive: Title Chapter Standar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777D2700-55F8-403A-B36D-9B97FAB33475}"/>
    </a:ext>
  </a:extLst>
</a:theme>
</file>

<file path=ppt/theme/theme14.xml><?xml version="1.0" encoding="utf-8"?>
<a:theme xmlns:a="http://schemas.openxmlformats.org/drawingml/2006/main" name="Work Layout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CC5E9997-5223-4947-B798-0705A7B459DF}" vid="{DEC84924-0D79-44D6-9671-AEE2BA5B04E7}"/>
    </a:ext>
  </a:extLst>
</a:theme>
</file>

<file path=ppt/theme/theme15.xml><?xml version="1.0" encoding="utf-8"?>
<a:theme xmlns:a="http://schemas.openxmlformats.org/drawingml/2006/main" name="1_Video">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ubdrive 2024 002.potx" id="{DB6C7C7B-7B4A-474D-A008-1AA89913D3A3}" vid="{C2AFF51C-BA9B-407B-8A22-A62691EC8A5A}"/>
    </a:ext>
  </a:extLst>
</a:theme>
</file>

<file path=ppt/theme/theme16.xml><?xml version="1.0" encoding="utf-8"?>
<a:theme xmlns:a="http://schemas.openxmlformats.org/drawingml/2006/main" name="1_HR for Dynamics: Standard Layou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 id="{1B08ACB9-CA66-47EB-9E31-90535FE8CF9B}" vid="{39481CE1-244F-405C-B7F9-A06B8EE93F25}"/>
    </a:ext>
  </a:extLst>
</a:theme>
</file>

<file path=ppt/theme/theme17.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ubdrive: Standard Layouts">
  <a:themeElements>
    <a:clrScheme name="Hubdrive">
      <a:dk1>
        <a:sysClr val="windowText" lastClr="000000"/>
      </a:dk1>
      <a:lt1>
        <a:sysClr val="window" lastClr="FFFFFF"/>
      </a:lt1>
      <a:dk2>
        <a:srgbClr val="00A500"/>
      </a:dk2>
      <a:lt2>
        <a:srgbClr val="BFBFBF"/>
      </a:lt2>
      <a:accent1>
        <a:srgbClr val="1F54B1"/>
      </a:accent1>
      <a:accent2>
        <a:srgbClr val="DC2A00"/>
      </a:accent2>
      <a:accent3>
        <a:srgbClr val="FFBF00"/>
      </a:accent3>
      <a:accent4>
        <a:srgbClr val="464646"/>
      </a:accent4>
      <a:accent5>
        <a:srgbClr val="007EC5"/>
      </a:accent5>
      <a:accent6>
        <a:srgbClr val="FF8F00"/>
      </a:accent6>
      <a:hlink>
        <a:srgbClr val="59CF2E"/>
      </a:hlink>
      <a:folHlink>
        <a:srgbClr val="B2140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EB33D014-C307-4038-AEC0-D0EAFD2BA959}"/>
    </a:ext>
  </a:extLst>
</a:theme>
</file>

<file path=ppt/theme/theme3.xml><?xml version="1.0" encoding="utf-8"?>
<a:theme xmlns:a="http://schemas.openxmlformats.org/drawingml/2006/main" name="YouTub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CC5E9997-5223-4947-B798-0705A7B459DF}" vid="{88C3FDA9-B38B-4217-8739-19F6AB7F3F2A}"/>
    </a:ext>
  </a:extLst>
</a:theme>
</file>

<file path=ppt/theme/theme4.xml><?xml version="1.0" encoding="utf-8"?>
<a:theme xmlns:a="http://schemas.openxmlformats.org/drawingml/2006/main" name="Video">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CC5E9997-5223-4947-B798-0705A7B459DF}" vid="{D15F6278-9D93-4472-AEF0-208E3785AD94}"/>
    </a:ext>
  </a:extLst>
</a:theme>
</file>

<file path=ppt/theme/theme5.xml><?xml version="1.0" encoding="utf-8"?>
<a:theme xmlns:a="http://schemas.openxmlformats.org/drawingml/2006/main" name="Hubdrive: Title with huma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5F59082A-0296-4806-8E2D-BE9A67ADC7C2}"/>
    </a:ext>
  </a:extLst>
</a:theme>
</file>

<file path=ppt/theme/theme6.xml><?xml version="1.0" encoding="utf-8"?>
<a:theme xmlns:a="http://schemas.openxmlformats.org/drawingml/2006/main" name="Hubdrive: Table Templates">
  <a:themeElements>
    <a:clrScheme name="Hubdrive">
      <a:dk1>
        <a:sysClr val="windowText" lastClr="000000"/>
      </a:dk1>
      <a:lt1>
        <a:sysClr val="window" lastClr="FFFFFF"/>
      </a:lt1>
      <a:dk2>
        <a:srgbClr val="00A500"/>
      </a:dk2>
      <a:lt2>
        <a:srgbClr val="BFBFBF"/>
      </a:lt2>
      <a:accent1>
        <a:srgbClr val="1F54B1"/>
      </a:accent1>
      <a:accent2>
        <a:srgbClr val="DC2A00"/>
      </a:accent2>
      <a:accent3>
        <a:srgbClr val="FFBF00"/>
      </a:accent3>
      <a:accent4>
        <a:srgbClr val="464646"/>
      </a:accent4>
      <a:accent5>
        <a:srgbClr val="007EC5"/>
      </a:accent5>
      <a:accent6>
        <a:srgbClr val="FF8F00"/>
      </a:accent6>
      <a:hlink>
        <a:srgbClr val="59CF2E"/>
      </a:hlink>
      <a:folHlink>
        <a:srgbClr val="B2140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CE551344-A878-41A6-A538-CA439496355A}"/>
    </a:ext>
  </a:extLst>
</a:theme>
</file>

<file path=ppt/theme/theme7.xml><?xml version="1.0" encoding="utf-8"?>
<a:theme xmlns:a="http://schemas.openxmlformats.org/drawingml/2006/main" name="Hubdrive: Title Chapter one Colou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6C73AB24-9AE7-4FF9-B55E-523C9F76F8E6}"/>
    </a:ext>
  </a:extLst>
</a:theme>
</file>

<file path=ppt/theme/theme8.xml><?xml version="1.0" encoding="utf-8"?>
<a:theme xmlns:a="http://schemas.openxmlformats.org/drawingml/2006/main" name="Hubdrive: Title Chapter Video Thumbnai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076A0A12-7877-4F96-BEC1-9B694F1D650D}"/>
    </a:ext>
  </a:extLst>
</a:theme>
</file>

<file path=ppt/theme/theme9.xml><?xml version="1.0" encoding="utf-8"?>
<a:theme xmlns:a="http://schemas.openxmlformats.org/drawingml/2006/main" name="HR for Dynamics: Standard Layou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95B04005-D5A6-403C-B43D-F0BDCDE9DCE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AD10AED76985E4A9ED0A84A9C05A82A" ma:contentTypeVersion="173" ma:contentTypeDescription="Create a new document." ma:contentTypeScope="" ma:versionID="826eee9511e8f1ccc03acf39651e42ab">
  <xsd:schema xmlns:xsd="http://www.w3.org/2001/XMLSchema" xmlns:xs="http://www.w3.org/2001/XMLSchema" xmlns:p="http://schemas.microsoft.com/office/2006/metadata/properties" xmlns:ns2="f6bf4d45-3737-4dd7-8c3d-f4821160fd34" xmlns:ns3="b516eb1c-32e2-415f-8d5f-10cab4ef70cd" targetNamespace="http://schemas.microsoft.com/office/2006/metadata/properties" ma:root="true" ma:fieldsID="2509a6489d6efd3414c1cb7760bcfac4" ns2:_="" ns3:_="">
    <xsd:import namespace="f6bf4d45-3737-4dd7-8c3d-f4821160fd34"/>
    <xsd:import namespace="b516eb1c-32e2-415f-8d5f-10cab4ef70c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EventHashCode" minOccurs="0"/>
                <xsd:element ref="ns3:MediaServiceGenerationTime" minOccurs="0"/>
                <xsd:element ref="ns2:SharedWithUsers" minOccurs="0"/>
                <xsd:element ref="ns2:SharedWithDetails"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bf4d45-3737-4dd7-8c3d-f4821160fd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58b0d78b-ad36-48d8-9b35-2cb3554cbfc7}" ma:internalName="TaxCatchAll" ma:showField="CatchAllData" ma:web="f6bf4d45-3737-4dd7-8c3d-f4821160fd3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516eb1c-32e2-415f-8d5f-10cab4ef70c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9d1cd023-d6ac-43f7-a2cd-3c10e77f144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f6bf4d45-3737-4dd7-8c3d-f4821160fd34">E5ANVVFT7P3C-186825710-145887</_dlc_DocId>
    <_dlc_DocIdUrl xmlns="f6bf4d45-3737-4dd7-8c3d-f4821160fd34">
      <Url>https://xcloud.sharepoint.com/sites/MA/_layouts/15/DocIdRedir.aspx?ID=E5ANVVFT7P3C-186825710-145887</Url>
      <Description>E5ANVVFT7P3C-186825710-145887</Description>
    </_dlc_DocIdUrl>
    <lcf76f155ced4ddcb4097134ff3c332f xmlns="b516eb1c-32e2-415f-8d5f-10cab4ef70cd">
      <Terms xmlns="http://schemas.microsoft.com/office/infopath/2007/PartnerControls"/>
    </lcf76f155ced4ddcb4097134ff3c332f>
    <TaxCatchAll xmlns="f6bf4d45-3737-4dd7-8c3d-f4821160fd34" xsi:nil="true"/>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10BEDC4-153B-4C62-85CF-5E6130A2C675}">
  <ds:schemaRefs>
    <ds:schemaRef ds:uri="http://schemas.microsoft.com/sharepoint/v3/contenttype/forms"/>
  </ds:schemaRefs>
</ds:datastoreItem>
</file>

<file path=customXml/itemProps2.xml><?xml version="1.0" encoding="utf-8"?>
<ds:datastoreItem xmlns:ds="http://schemas.openxmlformats.org/officeDocument/2006/customXml" ds:itemID="{948F159C-4C35-4EFD-AFAF-F991A80F5224}">
  <ds:schemaRefs>
    <ds:schemaRef ds:uri="b516eb1c-32e2-415f-8d5f-10cab4ef70cd"/>
    <ds:schemaRef ds:uri="f6bf4d45-3737-4dd7-8c3d-f4821160fd3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C8F321D-3D3B-49A3-AD5B-CFB1C11D7D77}">
  <ds:schemaRefs>
    <ds:schemaRef ds:uri="b516eb1c-32e2-415f-8d5f-10cab4ef70cd"/>
    <ds:schemaRef ds:uri="f6bf4d45-3737-4dd7-8c3d-f4821160fd3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DFDBA501-E2F8-4E01-B475-D60D7838C411}">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Hubdrive Master 2024</Template>
  <TotalTime>0</TotalTime>
  <Words>584</Words>
  <Application>Microsoft Office PowerPoint</Application>
  <PresentationFormat>On-screen Show (16:10)</PresentationFormat>
  <Paragraphs>77</Paragraphs>
  <Slides>11</Slides>
  <Notes>1</Notes>
  <HiddenSlides>0</HiddenSlides>
  <MMClips>0</MMClips>
  <ScaleCrop>false</ScaleCrop>
  <HeadingPairs>
    <vt:vector size="6" baseType="variant">
      <vt:variant>
        <vt:lpstr>Fonts Used</vt:lpstr>
      </vt:variant>
      <vt:variant>
        <vt:i4>12</vt:i4>
      </vt:variant>
      <vt:variant>
        <vt:lpstr>Theme</vt:lpstr>
      </vt:variant>
      <vt:variant>
        <vt:i4>16</vt:i4>
      </vt:variant>
      <vt:variant>
        <vt:lpstr>Slide Titles</vt:lpstr>
      </vt:variant>
      <vt:variant>
        <vt:i4>11</vt:i4>
      </vt:variant>
    </vt:vector>
  </HeadingPairs>
  <TitlesOfParts>
    <vt:vector size="39" baseType="lpstr">
      <vt:lpstr>Aptos</vt:lpstr>
      <vt:lpstr>Aptos Display</vt:lpstr>
      <vt:lpstr>Arial</vt:lpstr>
      <vt:lpstr>Calibri</vt:lpstr>
      <vt:lpstr>Calibri Light</vt:lpstr>
      <vt:lpstr>Helvetica</vt:lpstr>
      <vt:lpstr>Segoe Pro SemiLight</vt:lpstr>
      <vt:lpstr>Segoe UI</vt:lpstr>
      <vt:lpstr>Segoe UI </vt:lpstr>
      <vt:lpstr>Segoe UI Light</vt:lpstr>
      <vt:lpstr>Segoe UI Semilight</vt:lpstr>
      <vt:lpstr>Wingdings</vt:lpstr>
      <vt:lpstr>Hubdrive Agenda</vt:lpstr>
      <vt:lpstr>Hubdrive: Standard Layouts</vt:lpstr>
      <vt:lpstr>YouTube</vt:lpstr>
      <vt:lpstr>Video</vt:lpstr>
      <vt:lpstr>Hubdrive: Title with humans</vt:lpstr>
      <vt:lpstr>Hubdrive: Table Templates</vt:lpstr>
      <vt:lpstr>Hubdrive: Title Chapter one Colour</vt:lpstr>
      <vt:lpstr>Hubdrive: Title Chapter Video Thumbnail</vt:lpstr>
      <vt:lpstr>HR for Dynamics: Standard Layouts</vt:lpstr>
      <vt:lpstr>HR for Dynamics: Title with humans</vt:lpstr>
      <vt:lpstr>HR for Dynamics: Table Templates</vt:lpstr>
      <vt:lpstr>HR for Dynamics Agenda</vt:lpstr>
      <vt:lpstr>Hubdrive: Title Chapter Standard</vt:lpstr>
      <vt:lpstr>Work Layouts</vt:lpstr>
      <vt:lpstr>1_Video</vt:lpstr>
      <vt:lpstr>1_HR for Dynamics: Standard Layouts</vt:lpstr>
      <vt:lpstr>Co-Market  HR Fairs with Hubdrive</vt:lpstr>
      <vt:lpstr>PowerPoint Presentation</vt:lpstr>
      <vt:lpstr>Be part of the  Partner Ecosystem</vt:lpstr>
      <vt:lpstr>PowerPoint Presentation</vt:lpstr>
      <vt:lpstr>PowerPoint Presentation</vt:lpstr>
      <vt:lpstr>Customers we have met at fairs </vt:lpstr>
      <vt:lpstr>Sponsor Package Benefits include</vt:lpstr>
      <vt:lpstr>Advantages</vt:lpstr>
      <vt:lpstr>Tradeshow calendar</vt:lpstr>
      <vt:lpstr>Lead registration process </vt:lpstr>
      <vt:lpstr>Fair – CIPD Annual Conference &amp; Exhibition 2024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Franziskus Lorey - Privat</dc:creator>
  <cp:lastModifiedBy>Margaritta Kaucher - Hubdrive.com</cp:lastModifiedBy>
  <cp:revision>1</cp:revision>
  <dcterms:created xsi:type="dcterms:W3CDTF">2024-03-27T13:17:56Z</dcterms:created>
  <dcterms:modified xsi:type="dcterms:W3CDTF">2024-04-16T09:52:42Z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0x0101001AD10AED76985E4A9ED0A84A9C05A82A</vt:lpwstr>
  </property>
  <property fmtid="{D5CDD505-2E9C-101B-9397-08002B2CF9AE}" pid="3" name="_dlc_DocIdItemGuid">
    <vt:lpwstr>64a6b4fd-7697-462f-9ef6-cf630ae01e31</vt:lpwstr>
  </property>
  <property fmtid="{D5CDD505-2E9C-101B-9397-08002B2CF9AE}" pid="4" name="Order">
    <vt:r8>4400</vt:r8>
  </property>
  <property fmtid="{D5CDD505-2E9C-101B-9397-08002B2CF9AE}" pid="5" name="ComplianceAssetId">
    <vt:lpwstr/>
  </property>
  <property fmtid="{D5CDD505-2E9C-101B-9397-08002B2CF9AE}" pid="6" name="_ExtendedDescription">
    <vt:lpwstr/>
  </property>
  <property fmtid="{D5CDD505-2E9C-101B-9397-08002B2CF9AE}" pid="7" name="MediaServiceImageTags">
    <vt:lpwstr/>
  </property>
</Properties>
</file>