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rgaritta Kaucher - Hubdrive.com" userId="48736c85-586d-481f-b02b-800e520d174d" providerId="ADAL" clId="{E27C2C9A-12E8-4B88-A6BA-584E087AF491}"/>
    <pc:docChg chg="custSel modSld">
      <pc:chgData name="Margaritta Kaucher - Hubdrive.com" userId="48736c85-586d-481f-b02b-800e520d174d" providerId="ADAL" clId="{E27C2C9A-12E8-4B88-A6BA-584E087AF491}" dt="2024-04-16T12:25:36.171" v="145" actId="20577"/>
      <pc:docMkLst>
        <pc:docMk/>
      </pc:docMkLst>
      <pc:sldChg chg="modSp mod">
        <pc:chgData name="Margaritta Kaucher - Hubdrive.com" userId="48736c85-586d-481f-b02b-800e520d174d" providerId="ADAL" clId="{E27C2C9A-12E8-4B88-A6BA-584E087AF491}" dt="2024-04-16T12:25:36.171" v="145" actId="20577"/>
        <pc:sldMkLst>
          <pc:docMk/>
          <pc:sldMk cId="2858713514" sldId="423"/>
        </pc:sldMkLst>
        <pc:spChg chg="mod">
          <ac:chgData name="Margaritta Kaucher - Hubdrive.com" userId="48736c85-586d-481f-b02b-800e520d174d" providerId="ADAL" clId="{E27C2C9A-12E8-4B88-A6BA-584E087AF491}" dt="2024-04-16T12:25:36.171" v="145" actId="20577"/>
          <ac:spMkLst>
            <pc:docMk/>
            <pc:sldMk cId="2858713514" sldId="423"/>
            <ac:spMk id="3" creationId="{49CAC42E-63CB-B001-84E7-3AD90D124E39}"/>
          </ac:spMkLst>
        </pc:spChg>
      </pc:sldChg>
      <pc:sldChg chg="modSp mod">
        <pc:chgData name="Margaritta Kaucher - Hubdrive.com" userId="48736c85-586d-481f-b02b-800e520d174d" providerId="ADAL" clId="{E27C2C9A-12E8-4B88-A6BA-584E087AF491}" dt="2024-04-16T09:39:25.009" v="144" actId="20577"/>
        <pc:sldMkLst>
          <pc:docMk/>
          <pc:sldMk cId="1008550127" sldId="424"/>
        </pc:sldMkLst>
        <pc:spChg chg="mod">
          <ac:chgData name="Margaritta Kaucher - Hubdrive.com" userId="48736c85-586d-481f-b02b-800e520d174d" providerId="ADAL" clId="{E27C2C9A-12E8-4B88-A6BA-584E087AF491}" dt="2024-04-16T09:37:21.145" v="43" actId="20577"/>
          <ac:spMkLst>
            <pc:docMk/>
            <pc:sldMk cId="1008550127" sldId="424"/>
            <ac:spMk id="2" creationId="{26771F37-E263-D5BB-8440-367FA28667D6}"/>
          </ac:spMkLst>
        </pc:spChg>
        <pc:spChg chg="mod">
          <ac:chgData name="Margaritta Kaucher - Hubdrive.com" userId="48736c85-586d-481f-b02b-800e520d174d" providerId="ADAL" clId="{E27C2C9A-12E8-4B88-A6BA-584E087AF491}" dt="2024-04-16T09:39:25.009" v="144" actId="20577"/>
          <ac:spMkLst>
            <pc:docMk/>
            <pc:sldMk cId="1008550127" sldId="424"/>
            <ac:spMk id="3" creationId="{C19C4DE5-8A3A-8047-BEF8-F810B6E70CE5}"/>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Directions EMEA 2024</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Vienna</a:t>
            </a:r>
          </a:p>
          <a:p>
            <a:pPr lvl="2"/>
            <a:endParaRPr lang="en-US" dirty="0"/>
          </a:p>
          <a:p>
            <a:pPr lvl="2"/>
            <a:r>
              <a:rPr lang="en-US" dirty="0"/>
              <a:t>Date</a:t>
            </a:r>
          </a:p>
          <a:p>
            <a:r>
              <a:rPr lang="en-US" dirty="0"/>
              <a:t>06.11. – 08.11.2024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E5ANVVFT7P3C-186825710-145894</_dlc_DocId>
    <_dlc_DocIdUrl xmlns="f6bf4d45-3737-4dd7-8c3d-f4821160fd34">
      <Url>https://xcloud.sharepoint.com/sites/MA/_layouts/15/DocIdRedir.aspx?ID=E5ANVVFT7P3C-186825710-145894</Url>
      <Description>E5ANVVFT7P3C-186825710-145894</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Props1.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3.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4.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581</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Directions EMEA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2024-04-16T12:25:47Z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01d678eb-95fd-48ee-8266-33d6493a9de7</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