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rgaritta Kaucher - Hubdrive.com" userId="48736c85-586d-481f-b02b-800e520d174d" providerId="ADAL" clId="{6B6BD467-CE0E-4815-95EA-B5BDF20B6161}"/>
    <pc:docChg chg="undo custSel modSld">
      <pc:chgData name="Margaritta Kaucher - Hubdrive.com" userId="48736c85-586d-481f-b02b-800e520d174d" providerId="ADAL" clId="{6B6BD467-CE0E-4815-95EA-B5BDF20B6161}" dt="2024-04-16T12:25:15.995" v="173" actId="20577"/>
      <pc:docMkLst>
        <pc:docMk/>
      </pc:docMkLst>
      <pc:sldChg chg="modSp mod">
        <pc:chgData name="Margaritta Kaucher - Hubdrive.com" userId="48736c85-586d-481f-b02b-800e520d174d" providerId="ADAL" clId="{6B6BD467-CE0E-4815-95EA-B5BDF20B6161}" dt="2024-04-16T12:25:15.995" v="173" actId="20577"/>
        <pc:sldMkLst>
          <pc:docMk/>
          <pc:sldMk cId="2858713514" sldId="423"/>
        </pc:sldMkLst>
        <pc:spChg chg="mod">
          <ac:chgData name="Margaritta Kaucher - Hubdrive.com" userId="48736c85-586d-481f-b02b-800e520d174d" providerId="ADAL" clId="{6B6BD467-CE0E-4815-95EA-B5BDF20B6161}" dt="2024-04-16T12:25:15.995" v="173" actId="20577"/>
          <ac:spMkLst>
            <pc:docMk/>
            <pc:sldMk cId="2858713514" sldId="423"/>
            <ac:spMk id="3" creationId="{49CAC42E-63CB-B001-84E7-3AD90D124E39}"/>
          </ac:spMkLst>
        </pc:spChg>
      </pc:sldChg>
      <pc:sldChg chg="modSp mod">
        <pc:chgData name="Margaritta Kaucher - Hubdrive.com" userId="48736c85-586d-481f-b02b-800e520d174d" providerId="ADAL" clId="{6B6BD467-CE0E-4815-95EA-B5BDF20B6161}" dt="2024-04-16T09:40:05.697" v="172" actId="20577"/>
        <pc:sldMkLst>
          <pc:docMk/>
          <pc:sldMk cId="1008550127" sldId="424"/>
        </pc:sldMkLst>
        <pc:spChg chg="mod">
          <ac:chgData name="Margaritta Kaucher - Hubdrive.com" userId="48736c85-586d-481f-b02b-800e520d174d" providerId="ADAL" clId="{6B6BD467-CE0E-4815-95EA-B5BDF20B6161}" dt="2024-04-16T09:30:11.243" v="107" actId="20577"/>
          <ac:spMkLst>
            <pc:docMk/>
            <pc:sldMk cId="1008550127" sldId="424"/>
            <ac:spMk id="2" creationId="{26771F37-E263-D5BB-8440-367FA28667D6}"/>
          </ac:spMkLst>
        </pc:spChg>
        <pc:spChg chg="mod">
          <ac:chgData name="Margaritta Kaucher - Hubdrive.com" userId="48736c85-586d-481f-b02b-800e520d174d" providerId="ADAL" clId="{6B6BD467-CE0E-4815-95EA-B5BDF20B6161}" dt="2024-04-16T09:40:05.697" v="172" actId="20577"/>
          <ac:spMkLst>
            <pc:docMk/>
            <pc:sldMk cId="1008550127" sldId="424"/>
            <ac:spMk id="3" creationId="{C19C4DE5-8A3A-8047-BEF8-F810B6E70CE5}"/>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HR Technology Conference &amp; Exposition 2024</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Las Vegas</a:t>
            </a:r>
          </a:p>
          <a:p>
            <a:pPr lvl="2"/>
            <a:endParaRPr lang="en-US" dirty="0"/>
          </a:p>
          <a:p>
            <a:pPr lvl="2"/>
            <a:r>
              <a:rPr lang="en-US" dirty="0"/>
              <a:t>Date</a:t>
            </a:r>
          </a:p>
          <a:p>
            <a:r>
              <a:rPr lang="en-US" dirty="0"/>
              <a:t>24.09. – 26.09.2024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E5ANVVFT7P3C-186825710-145891</_dlc_DocId>
    <_dlc_DocIdUrl xmlns="f6bf4d45-3737-4dd7-8c3d-f4821160fd34">
      <Url>https://xcloud.sharepoint.com/sites/MA/_layouts/15/DocIdRedir.aspx?ID=E5ANVVFT7P3C-186825710-145891</Url>
      <Description>E5ANVVFT7P3C-186825710-145891</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2.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FDBA501-E2F8-4E01-B475-D60D7838C41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585</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HR Technology Conference &amp; Exposition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2024-04-16T12:25:17Z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aa404910-6255-43d8-9d2f-d6d6a8fb3f01</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