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2" r:id="rId5"/>
    <p:sldMasterId id="2147484403" r:id="rId6"/>
    <p:sldMasterId id="2147484406" r:id="rId7"/>
  </p:sldMasterIdLst>
  <p:notesMasterIdLst>
    <p:notesMasterId r:id="rId23"/>
  </p:notesMasterIdLst>
  <p:handoutMasterIdLst>
    <p:handoutMasterId r:id="rId24"/>
  </p:handoutMasterIdLst>
  <p:sldIdLst>
    <p:sldId id="2076139607" r:id="rId8"/>
    <p:sldId id="2076139609" r:id="rId9"/>
    <p:sldId id="2076139610" r:id="rId10"/>
    <p:sldId id="2076139732" r:id="rId11"/>
    <p:sldId id="2076139614" r:id="rId12"/>
    <p:sldId id="2076139613" r:id="rId13"/>
    <p:sldId id="2076139711" r:id="rId14"/>
    <p:sldId id="2076139726" r:id="rId15"/>
    <p:sldId id="2076139727" r:id="rId16"/>
    <p:sldId id="2076139735" r:id="rId17"/>
    <p:sldId id="2076139734" r:id="rId18"/>
    <p:sldId id="2076139714" r:id="rId19"/>
    <p:sldId id="2076139608" r:id="rId20"/>
    <p:sldId id="2076139736" r:id="rId21"/>
    <p:sldId id="3546" r:id="rId22"/>
  </p:sldIdLst>
  <p:sldSz cx="9144000" cy="5715000" type="screen16x1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Hubdrive HR Dynamics for NPOs" id="{B1BEFC7B-5655-4388-BCC5-65552E2F0BE4}">
          <p14:sldIdLst>
            <p14:sldId id="2076139607"/>
            <p14:sldId id="2076139609"/>
            <p14:sldId id="2076139610"/>
            <p14:sldId id="2076139732"/>
            <p14:sldId id="2076139614"/>
            <p14:sldId id="2076139613"/>
            <p14:sldId id="2076139711"/>
            <p14:sldId id="2076139726"/>
            <p14:sldId id="2076139727"/>
            <p14:sldId id="2076139735"/>
            <p14:sldId id="2076139734"/>
            <p14:sldId id="2076139714"/>
            <p14:sldId id="2076139608"/>
            <p14:sldId id="2076139736"/>
            <p14:sldId id="354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48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500"/>
    <a:srgbClr val="007EC5"/>
    <a:srgbClr val="173F85"/>
    <a:srgbClr val="FFFFFF"/>
    <a:srgbClr val="1F54B1"/>
    <a:srgbClr val="C0E8FF"/>
    <a:srgbClr val="FF8F00"/>
    <a:srgbClr val="FE7F00"/>
    <a:srgbClr val="59CF2E"/>
    <a:srgbClr val="6593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5E54BF-4189-4DF0-A8AD-D254F081957B}" v="1" dt="2025-01-22T15:12:48.0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4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48" y="288"/>
      </p:cViewPr>
      <p:guideLst>
        <p:guide orient="horz" pos="1800"/>
        <p:guide pos="2880"/>
        <p:guide orient="horz" pos="48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4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8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rnd Lachner - Hubdrive.com" userId="11445ba1-f87f-43ad-aff7-df35a74b0464" providerId="ADAL" clId="{6F5E54BF-4189-4DF0-A8AD-D254F081957B}"/>
    <pc:docChg chg="custSel modSld delMainMaster">
      <pc:chgData name="Bernd Lachner - Hubdrive.com" userId="11445ba1-f87f-43ad-aff7-df35a74b0464" providerId="ADAL" clId="{6F5E54BF-4189-4DF0-A8AD-D254F081957B}" dt="2025-01-22T15:14:18.609" v="25" actId="20577"/>
      <pc:docMkLst>
        <pc:docMk/>
      </pc:docMkLst>
      <pc:sldChg chg="modSp mod">
        <pc:chgData name="Bernd Lachner - Hubdrive.com" userId="11445ba1-f87f-43ad-aff7-df35a74b0464" providerId="ADAL" clId="{6F5E54BF-4189-4DF0-A8AD-D254F081957B}" dt="2025-01-22T15:14:18.609" v="25" actId="20577"/>
        <pc:sldMkLst>
          <pc:docMk/>
          <pc:sldMk cId="999634607" sldId="3546"/>
        </pc:sldMkLst>
        <pc:spChg chg="mod">
          <ac:chgData name="Bernd Lachner - Hubdrive.com" userId="11445ba1-f87f-43ad-aff7-df35a74b0464" providerId="ADAL" clId="{6F5E54BF-4189-4DF0-A8AD-D254F081957B}" dt="2025-01-22T15:14:18.609" v="25" actId="20577"/>
          <ac:spMkLst>
            <pc:docMk/>
            <pc:sldMk cId="999634607" sldId="3546"/>
            <ac:spMk id="4" creationId="{DA894B43-60EF-42F1-9DFC-35CBA12490EE}"/>
          </ac:spMkLst>
        </pc:spChg>
      </pc:sldChg>
      <pc:sldChg chg="modSp mod">
        <pc:chgData name="Bernd Lachner - Hubdrive.com" userId="11445ba1-f87f-43ad-aff7-df35a74b0464" providerId="ADAL" clId="{6F5E54BF-4189-4DF0-A8AD-D254F081957B}" dt="2025-01-22T15:13:01.119" v="16" actId="20577"/>
        <pc:sldMkLst>
          <pc:docMk/>
          <pc:sldMk cId="3912618294" sldId="2076139610"/>
        </pc:sldMkLst>
        <pc:spChg chg="mod">
          <ac:chgData name="Bernd Lachner - Hubdrive.com" userId="11445ba1-f87f-43ad-aff7-df35a74b0464" providerId="ADAL" clId="{6F5E54BF-4189-4DF0-A8AD-D254F081957B}" dt="2025-01-22T15:13:01.119" v="16" actId="20577"/>
          <ac:spMkLst>
            <pc:docMk/>
            <pc:sldMk cId="3912618294" sldId="2076139610"/>
            <ac:spMk id="19" creationId="{0EE738E4-7BE1-CFA4-5131-F4F02743EB74}"/>
          </ac:spMkLst>
        </pc:spChg>
      </pc:sldChg>
      <pc:sldChg chg="modSp mod">
        <pc:chgData name="Bernd Lachner - Hubdrive.com" userId="11445ba1-f87f-43ad-aff7-df35a74b0464" providerId="ADAL" clId="{6F5E54BF-4189-4DF0-A8AD-D254F081957B}" dt="2025-01-22T15:13:28.438" v="19" actId="20577"/>
        <pc:sldMkLst>
          <pc:docMk/>
          <pc:sldMk cId="3733534704" sldId="2076139613"/>
        </pc:sldMkLst>
        <pc:spChg chg="mod">
          <ac:chgData name="Bernd Lachner - Hubdrive.com" userId="11445ba1-f87f-43ad-aff7-df35a74b0464" providerId="ADAL" clId="{6F5E54BF-4189-4DF0-A8AD-D254F081957B}" dt="2025-01-22T15:13:24.129" v="18" actId="20577"/>
          <ac:spMkLst>
            <pc:docMk/>
            <pc:sldMk cId="3733534704" sldId="2076139613"/>
            <ac:spMk id="10" creationId="{C7B31D95-D63D-2048-F187-28B7B3C58E1A}"/>
          </ac:spMkLst>
        </pc:spChg>
        <pc:spChg chg="mod">
          <ac:chgData name="Bernd Lachner - Hubdrive.com" userId="11445ba1-f87f-43ad-aff7-df35a74b0464" providerId="ADAL" clId="{6F5E54BF-4189-4DF0-A8AD-D254F081957B}" dt="2025-01-22T15:13:28.438" v="19" actId="20577"/>
          <ac:spMkLst>
            <pc:docMk/>
            <pc:sldMk cId="3733534704" sldId="2076139613"/>
            <ac:spMk id="154" creationId="{63AA6CF0-C1FB-E26F-DAD6-B6C9245E6AAD}"/>
          </ac:spMkLst>
        </pc:spChg>
      </pc:sldChg>
      <pc:sldChg chg="modSp mod">
        <pc:chgData name="Bernd Lachner - Hubdrive.com" userId="11445ba1-f87f-43ad-aff7-df35a74b0464" providerId="ADAL" clId="{6F5E54BF-4189-4DF0-A8AD-D254F081957B}" dt="2025-01-22T15:13:15.659" v="17" actId="20577"/>
        <pc:sldMkLst>
          <pc:docMk/>
          <pc:sldMk cId="3853572665" sldId="2076139614"/>
        </pc:sldMkLst>
        <pc:spChg chg="mod">
          <ac:chgData name="Bernd Lachner - Hubdrive.com" userId="11445ba1-f87f-43ad-aff7-df35a74b0464" providerId="ADAL" clId="{6F5E54BF-4189-4DF0-A8AD-D254F081957B}" dt="2025-01-22T15:13:15.659" v="17" actId="20577"/>
          <ac:spMkLst>
            <pc:docMk/>
            <pc:sldMk cId="3853572665" sldId="2076139614"/>
            <ac:spMk id="83" creationId="{6A9FCD45-0872-DC6D-F7AA-DED603A0C300}"/>
          </ac:spMkLst>
        </pc:spChg>
      </pc:sldChg>
      <pc:sldChg chg="addSp delSp modSp mod">
        <pc:chgData name="Bernd Lachner - Hubdrive.com" userId="11445ba1-f87f-43ad-aff7-df35a74b0464" providerId="ADAL" clId="{6F5E54BF-4189-4DF0-A8AD-D254F081957B}" dt="2025-01-22T15:12:48.040" v="15"/>
        <pc:sldMkLst>
          <pc:docMk/>
          <pc:sldMk cId="3268610766" sldId="2076139732"/>
        </pc:sldMkLst>
        <pc:spChg chg="del">
          <ac:chgData name="Bernd Lachner - Hubdrive.com" userId="11445ba1-f87f-43ad-aff7-df35a74b0464" providerId="ADAL" clId="{6F5E54BF-4189-4DF0-A8AD-D254F081957B}" dt="2025-01-22T15:12:32.464" v="0" actId="478"/>
          <ac:spMkLst>
            <pc:docMk/>
            <pc:sldMk cId="3268610766" sldId="2076139732"/>
            <ac:spMk id="26" creationId="{80821E9B-B115-91FC-A7A0-2414FF61BC89}"/>
          </ac:spMkLst>
        </pc:spChg>
        <pc:spChg chg="mod">
          <ac:chgData name="Bernd Lachner - Hubdrive.com" userId="11445ba1-f87f-43ad-aff7-df35a74b0464" providerId="ADAL" clId="{6F5E54BF-4189-4DF0-A8AD-D254F081957B}" dt="2025-01-22T15:12:48.040" v="15"/>
          <ac:spMkLst>
            <pc:docMk/>
            <pc:sldMk cId="3268610766" sldId="2076139732"/>
            <ac:spMk id="27" creationId="{9C602171-CDF5-2628-74F9-EF77B77E2A46}"/>
          </ac:spMkLst>
        </pc:spChg>
        <pc:spChg chg="mod">
          <ac:chgData name="Bernd Lachner - Hubdrive.com" userId="11445ba1-f87f-43ad-aff7-df35a74b0464" providerId="ADAL" clId="{6F5E54BF-4189-4DF0-A8AD-D254F081957B}" dt="2025-01-22T15:12:48.040" v="15"/>
          <ac:spMkLst>
            <pc:docMk/>
            <pc:sldMk cId="3268610766" sldId="2076139732"/>
            <ac:spMk id="28" creationId="{408139D3-D3D7-6942-A21B-D5683BA916EB}"/>
          </ac:spMkLst>
        </pc:spChg>
        <pc:spChg chg="mod">
          <ac:chgData name="Bernd Lachner - Hubdrive.com" userId="11445ba1-f87f-43ad-aff7-df35a74b0464" providerId="ADAL" clId="{6F5E54BF-4189-4DF0-A8AD-D254F081957B}" dt="2025-01-22T15:12:48.040" v="15"/>
          <ac:spMkLst>
            <pc:docMk/>
            <pc:sldMk cId="3268610766" sldId="2076139732"/>
            <ac:spMk id="30" creationId="{6EA5A115-E7CF-AED7-5768-21262B6D4194}"/>
          </ac:spMkLst>
        </pc:spChg>
        <pc:spChg chg="mod">
          <ac:chgData name="Bernd Lachner - Hubdrive.com" userId="11445ba1-f87f-43ad-aff7-df35a74b0464" providerId="ADAL" clId="{6F5E54BF-4189-4DF0-A8AD-D254F081957B}" dt="2025-01-22T15:12:48.040" v="15"/>
          <ac:spMkLst>
            <pc:docMk/>
            <pc:sldMk cId="3268610766" sldId="2076139732"/>
            <ac:spMk id="31" creationId="{D3AFDE0E-1996-44EC-671F-EA7FD6E75B8C}"/>
          </ac:spMkLst>
        </pc:spChg>
        <pc:spChg chg="mod">
          <ac:chgData name="Bernd Lachner - Hubdrive.com" userId="11445ba1-f87f-43ad-aff7-df35a74b0464" providerId="ADAL" clId="{6F5E54BF-4189-4DF0-A8AD-D254F081957B}" dt="2025-01-22T15:12:48.040" v="15"/>
          <ac:spMkLst>
            <pc:docMk/>
            <pc:sldMk cId="3268610766" sldId="2076139732"/>
            <ac:spMk id="32" creationId="{2F529885-02A7-5C83-7619-D043AB52AA79}"/>
          </ac:spMkLst>
        </pc:spChg>
        <pc:spChg chg="mod">
          <ac:chgData name="Bernd Lachner - Hubdrive.com" userId="11445ba1-f87f-43ad-aff7-df35a74b0464" providerId="ADAL" clId="{6F5E54BF-4189-4DF0-A8AD-D254F081957B}" dt="2025-01-22T15:12:48.040" v="15"/>
          <ac:spMkLst>
            <pc:docMk/>
            <pc:sldMk cId="3268610766" sldId="2076139732"/>
            <ac:spMk id="33" creationId="{5BF18745-B023-76ED-6E58-AF542A0DF2A0}"/>
          </ac:spMkLst>
        </pc:spChg>
        <pc:spChg chg="mod">
          <ac:chgData name="Bernd Lachner - Hubdrive.com" userId="11445ba1-f87f-43ad-aff7-df35a74b0464" providerId="ADAL" clId="{6F5E54BF-4189-4DF0-A8AD-D254F081957B}" dt="2025-01-22T15:12:48.040" v="15"/>
          <ac:spMkLst>
            <pc:docMk/>
            <pc:sldMk cId="3268610766" sldId="2076139732"/>
            <ac:spMk id="38" creationId="{D6053627-8F41-B8CB-C861-93BBB1254774}"/>
          </ac:spMkLst>
        </pc:spChg>
        <pc:spChg chg="mod">
          <ac:chgData name="Bernd Lachner - Hubdrive.com" userId="11445ba1-f87f-43ad-aff7-df35a74b0464" providerId="ADAL" clId="{6F5E54BF-4189-4DF0-A8AD-D254F081957B}" dt="2025-01-22T15:12:48.040" v="15"/>
          <ac:spMkLst>
            <pc:docMk/>
            <pc:sldMk cId="3268610766" sldId="2076139732"/>
            <ac:spMk id="40" creationId="{106D52D7-8142-BE85-3930-7B457AF42345}"/>
          </ac:spMkLst>
        </pc:spChg>
        <pc:spChg chg="mod">
          <ac:chgData name="Bernd Lachner - Hubdrive.com" userId="11445ba1-f87f-43ad-aff7-df35a74b0464" providerId="ADAL" clId="{6F5E54BF-4189-4DF0-A8AD-D254F081957B}" dt="2025-01-22T15:12:48.040" v="15"/>
          <ac:spMkLst>
            <pc:docMk/>
            <pc:sldMk cId="3268610766" sldId="2076139732"/>
            <ac:spMk id="41" creationId="{6836E539-B12C-7134-CB71-70087FFC2D25}"/>
          </ac:spMkLst>
        </pc:spChg>
        <pc:spChg chg="mod">
          <ac:chgData name="Bernd Lachner - Hubdrive.com" userId="11445ba1-f87f-43ad-aff7-df35a74b0464" providerId="ADAL" clId="{6F5E54BF-4189-4DF0-A8AD-D254F081957B}" dt="2025-01-22T15:12:48.040" v="15"/>
          <ac:spMkLst>
            <pc:docMk/>
            <pc:sldMk cId="3268610766" sldId="2076139732"/>
            <ac:spMk id="43" creationId="{E1C13543-E0EA-DEB6-C54F-FC1583CDEF1B}"/>
          </ac:spMkLst>
        </pc:spChg>
        <pc:grpChg chg="del">
          <ac:chgData name="Bernd Lachner - Hubdrive.com" userId="11445ba1-f87f-43ad-aff7-df35a74b0464" providerId="ADAL" clId="{6F5E54BF-4189-4DF0-A8AD-D254F081957B}" dt="2025-01-22T15:12:32.464" v="0" actId="478"/>
          <ac:grpSpMkLst>
            <pc:docMk/>
            <pc:sldMk cId="3268610766" sldId="2076139732"/>
            <ac:grpSpMk id="24" creationId="{41F0A9D1-243C-E401-5328-3D32BD5661E5}"/>
          </ac:grpSpMkLst>
        </pc:grpChg>
      </pc:sldChg>
      <pc:sldMasterChg chg="del delSldLayout">
        <pc:chgData name="Bernd Lachner - Hubdrive.com" userId="11445ba1-f87f-43ad-aff7-df35a74b0464" providerId="ADAL" clId="{6F5E54BF-4189-4DF0-A8AD-D254F081957B}" dt="2025-01-22T15:12:43.274" v="5"/>
        <pc:sldMasterMkLst>
          <pc:docMk/>
          <pc:sldMasterMk cId="502521749" sldId="2147483734"/>
        </pc:sldMasterMkLst>
        <pc:sldLayoutChg chg="del">
          <pc:chgData name="Bernd Lachner - Hubdrive.com" userId="11445ba1-f87f-43ad-aff7-df35a74b0464" providerId="ADAL" clId="{6F5E54BF-4189-4DF0-A8AD-D254F081957B}" dt="2025-01-22T15:12:43.274" v="5"/>
          <pc:sldLayoutMkLst>
            <pc:docMk/>
            <pc:sldMasterMk cId="502521749" sldId="2147483734"/>
            <pc:sldLayoutMk cId="2933002504" sldId="2147483732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74" v="5"/>
          <pc:sldLayoutMkLst>
            <pc:docMk/>
            <pc:sldMasterMk cId="502521749" sldId="2147483734"/>
            <pc:sldLayoutMk cId="1431991832" sldId="2147483735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74" v="5"/>
          <pc:sldLayoutMkLst>
            <pc:docMk/>
            <pc:sldMasterMk cId="502521749" sldId="2147483734"/>
            <pc:sldLayoutMk cId="2862199091" sldId="2147483772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74" v="5"/>
          <pc:sldLayoutMkLst>
            <pc:docMk/>
            <pc:sldMasterMk cId="502521749" sldId="2147483734"/>
            <pc:sldLayoutMk cId="1122520363" sldId="2147483778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74" v="5"/>
          <pc:sldLayoutMkLst>
            <pc:docMk/>
            <pc:sldMasterMk cId="502521749" sldId="2147483734"/>
            <pc:sldLayoutMk cId="1451068123" sldId="2147483787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74" v="5"/>
          <pc:sldLayoutMkLst>
            <pc:docMk/>
            <pc:sldMasterMk cId="502521749" sldId="2147483734"/>
            <pc:sldLayoutMk cId="2046561362" sldId="2147483789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74" v="5"/>
          <pc:sldLayoutMkLst>
            <pc:docMk/>
            <pc:sldMasterMk cId="502521749" sldId="2147483734"/>
            <pc:sldLayoutMk cId="2302874322" sldId="2147483923"/>
          </pc:sldLayoutMkLst>
        </pc:sldLayoutChg>
      </pc:sldMasterChg>
      <pc:sldMasterChg chg="del delSldLayout">
        <pc:chgData name="Bernd Lachner - Hubdrive.com" userId="11445ba1-f87f-43ad-aff7-df35a74b0464" providerId="ADAL" clId="{6F5E54BF-4189-4DF0-A8AD-D254F081957B}" dt="2025-01-22T15:12:43.284" v="9"/>
        <pc:sldMasterMkLst>
          <pc:docMk/>
          <pc:sldMasterMk cId="2073417556" sldId="2147483736"/>
        </pc:sldMasterMkLst>
        <pc:sldLayoutChg chg="del">
          <pc:chgData name="Bernd Lachner - Hubdrive.com" userId="11445ba1-f87f-43ad-aff7-df35a74b0464" providerId="ADAL" clId="{6F5E54BF-4189-4DF0-A8AD-D254F081957B}" dt="2025-01-22T15:12:43.284" v="9"/>
          <pc:sldLayoutMkLst>
            <pc:docMk/>
            <pc:sldMasterMk cId="2073417556" sldId="2147483736"/>
            <pc:sldLayoutMk cId="1484712574" sldId="2147483871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4" v="9"/>
          <pc:sldLayoutMkLst>
            <pc:docMk/>
            <pc:sldMasterMk cId="2073417556" sldId="2147483736"/>
            <pc:sldLayoutMk cId="2710829635" sldId="2147483872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4" v="9"/>
          <pc:sldLayoutMkLst>
            <pc:docMk/>
            <pc:sldMasterMk cId="2073417556" sldId="2147483736"/>
            <pc:sldLayoutMk cId="4075007859" sldId="2147483873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4" v="9"/>
          <pc:sldLayoutMkLst>
            <pc:docMk/>
            <pc:sldMasterMk cId="2073417556" sldId="2147483736"/>
            <pc:sldLayoutMk cId="4042926128" sldId="2147483874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4" v="9"/>
          <pc:sldLayoutMkLst>
            <pc:docMk/>
            <pc:sldMasterMk cId="2073417556" sldId="2147483736"/>
            <pc:sldLayoutMk cId="3963886759" sldId="2147484235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4" v="9"/>
          <pc:sldLayoutMkLst>
            <pc:docMk/>
            <pc:sldMasterMk cId="2073417556" sldId="2147483736"/>
            <pc:sldLayoutMk cId="1625315662" sldId="2147484236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4" v="9"/>
          <pc:sldLayoutMkLst>
            <pc:docMk/>
            <pc:sldMasterMk cId="2073417556" sldId="2147483736"/>
            <pc:sldLayoutMk cId="2556021670" sldId="2147484270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4" v="9"/>
          <pc:sldLayoutMkLst>
            <pc:docMk/>
            <pc:sldMasterMk cId="2073417556" sldId="2147483736"/>
            <pc:sldLayoutMk cId="1754968585" sldId="2147484271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4" v="9"/>
          <pc:sldLayoutMkLst>
            <pc:docMk/>
            <pc:sldMasterMk cId="2073417556" sldId="2147483736"/>
            <pc:sldLayoutMk cId="1174615263" sldId="2147484298"/>
          </pc:sldLayoutMkLst>
        </pc:sldLayoutChg>
      </pc:sldMasterChg>
      <pc:sldMasterChg chg="del delSldLayout">
        <pc:chgData name="Bernd Lachner - Hubdrive.com" userId="11445ba1-f87f-43ad-aff7-df35a74b0464" providerId="ADAL" clId="{6F5E54BF-4189-4DF0-A8AD-D254F081957B}" dt="2025-01-22T15:12:43.286" v="10"/>
        <pc:sldMasterMkLst>
          <pc:docMk/>
          <pc:sldMasterMk cId="919238199" sldId="2147483773"/>
        </pc:sldMasterMkLst>
        <pc:sldLayoutChg chg="del">
          <pc:chgData name="Bernd Lachner - Hubdrive.com" userId="11445ba1-f87f-43ad-aff7-df35a74b0464" providerId="ADAL" clId="{6F5E54BF-4189-4DF0-A8AD-D254F081957B}" dt="2025-01-22T15:12:43.286" v="10"/>
          <pc:sldLayoutMkLst>
            <pc:docMk/>
            <pc:sldMasterMk cId="919238199" sldId="2147483773"/>
            <pc:sldLayoutMk cId="4036649634" sldId="2147483774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6" v="10"/>
          <pc:sldLayoutMkLst>
            <pc:docMk/>
            <pc:sldMasterMk cId="919238199" sldId="2147483773"/>
            <pc:sldLayoutMk cId="1459857364" sldId="2147483775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6" v="10"/>
          <pc:sldLayoutMkLst>
            <pc:docMk/>
            <pc:sldMasterMk cId="919238199" sldId="2147483773"/>
            <pc:sldLayoutMk cId="2593091563" sldId="2147483776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6" v="10"/>
          <pc:sldLayoutMkLst>
            <pc:docMk/>
            <pc:sldMasterMk cId="919238199" sldId="2147483773"/>
            <pc:sldLayoutMk cId="1751301709" sldId="2147483777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6" v="10"/>
          <pc:sldLayoutMkLst>
            <pc:docMk/>
            <pc:sldMasterMk cId="919238199" sldId="2147483773"/>
            <pc:sldLayoutMk cId="2283010763" sldId="2147483779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6" v="10"/>
          <pc:sldLayoutMkLst>
            <pc:docMk/>
            <pc:sldMasterMk cId="919238199" sldId="2147483773"/>
            <pc:sldLayoutMk cId="324909351" sldId="2147483790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6" v="10"/>
          <pc:sldLayoutMkLst>
            <pc:docMk/>
            <pc:sldMasterMk cId="919238199" sldId="2147483773"/>
            <pc:sldLayoutMk cId="1432319054" sldId="2147484335"/>
          </pc:sldLayoutMkLst>
        </pc:sldLayoutChg>
      </pc:sldMasterChg>
      <pc:sldMasterChg chg="del delSldLayout">
        <pc:chgData name="Bernd Lachner - Hubdrive.com" userId="11445ba1-f87f-43ad-aff7-df35a74b0464" providerId="ADAL" clId="{6F5E54BF-4189-4DF0-A8AD-D254F081957B}" dt="2025-01-22T15:12:43.263" v="1"/>
        <pc:sldMasterMkLst>
          <pc:docMk/>
          <pc:sldMasterMk cId="4027616997" sldId="2147483781"/>
        </pc:sldMasterMkLst>
        <pc:sldLayoutChg chg="del">
          <pc:chgData name="Bernd Lachner - Hubdrive.com" userId="11445ba1-f87f-43ad-aff7-df35a74b0464" providerId="ADAL" clId="{6F5E54BF-4189-4DF0-A8AD-D254F081957B}" dt="2025-01-22T15:12:43.263" v="1"/>
          <pc:sldLayoutMkLst>
            <pc:docMk/>
            <pc:sldMasterMk cId="4027616997" sldId="2147483781"/>
            <pc:sldLayoutMk cId="16999437" sldId="2147483875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63" v="1"/>
          <pc:sldLayoutMkLst>
            <pc:docMk/>
            <pc:sldMasterMk cId="4027616997" sldId="2147483781"/>
            <pc:sldLayoutMk cId="2076761997" sldId="2147483876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63" v="1"/>
          <pc:sldLayoutMkLst>
            <pc:docMk/>
            <pc:sldMasterMk cId="4027616997" sldId="2147483781"/>
            <pc:sldLayoutMk cId="2279380272" sldId="2147483877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63" v="1"/>
          <pc:sldLayoutMkLst>
            <pc:docMk/>
            <pc:sldMasterMk cId="4027616997" sldId="2147483781"/>
            <pc:sldLayoutMk cId="2975243179" sldId="2147484237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63" v="1"/>
          <pc:sldLayoutMkLst>
            <pc:docMk/>
            <pc:sldMasterMk cId="4027616997" sldId="2147483781"/>
            <pc:sldLayoutMk cId="1304511473" sldId="2147484269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63" v="1"/>
          <pc:sldLayoutMkLst>
            <pc:docMk/>
            <pc:sldMasterMk cId="4027616997" sldId="2147483781"/>
            <pc:sldLayoutMk cId="4124238276" sldId="2147484272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63" v="1"/>
          <pc:sldLayoutMkLst>
            <pc:docMk/>
            <pc:sldMasterMk cId="4027616997" sldId="2147483781"/>
            <pc:sldLayoutMk cId="605389233" sldId="2147484283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63" v="1"/>
          <pc:sldLayoutMkLst>
            <pc:docMk/>
            <pc:sldMasterMk cId="4027616997" sldId="2147483781"/>
            <pc:sldLayoutMk cId="3461448905" sldId="2147484284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63" v="1"/>
          <pc:sldLayoutMkLst>
            <pc:docMk/>
            <pc:sldMasterMk cId="4027616997" sldId="2147483781"/>
            <pc:sldLayoutMk cId="3947989050" sldId="2147484311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63" v="1"/>
          <pc:sldLayoutMkLst>
            <pc:docMk/>
            <pc:sldMasterMk cId="4027616997" sldId="2147483781"/>
            <pc:sldLayoutMk cId="2975610931" sldId="2147484312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63" v="1"/>
          <pc:sldLayoutMkLst>
            <pc:docMk/>
            <pc:sldMasterMk cId="4027616997" sldId="2147483781"/>
            <pc:sldLayoutMk cId="1078564384" sldId="2147484350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63" v="1"/>
          <pc:sldLayoutMkLst>
            <pc:docMk/>
            <pc:sldMasterMk cId="4027616997" sldId="2147483781"/>
            <pc:sldLayoutMk cId="733571698" sldId="2147484351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63" v="1"/>
          <pc:sldLayoutMkLst>
            <pc:docMk/>
            <pc:sldMasterMk cId="4027616997" sldId="2147483781"/>
            <pc:sldLayoutMk cId="822281044" sldId="2147484392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63" v="1"/>
          <pc:sldLayoutMkLst>
            <pc:docMk/>
            <pc:sldMasterMk cId="4027616997" sldId="2147483781"/>
            <pc:sldLayoutMk cId="597553259" sldId="2147484394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63" v="1"/>
          <pc:sldLayoutMkLst>
            <pc:docMk/>
            <pc:sldMasterMk cId="4027616997" sldId="2147483781"/>
            <pc:sldLayoutMk cId="4218715506" sldId="2147484395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63" v="1"/>
          <pc:sldLayoutMkLst>
            <pc:docMk/>
            <pc:sldMasterMk cId="4027616997" sldId="2147483781"/>
            <pc:sldLayoutMk cId="1001904424" sldId="2147484398"/>
          </pc:sldLayoutMkLst>
        </pc:sldLayoutChg>
      </pc:sldMasterChg>
      <pc:sldMasterChg chg="del delSldLayout">
        <pc:chgData name="Bernd Lachner - Hubdrive.com" userId="11445ba1-f87f-43ad-aff7-df35a74b0464" providerId="ADAL" clId="{6F5E54BF-4189-4DF0-A8AD-D254F081957B}" dt="2025-01-22T15:12:43.280" v="7"/>
        <pc:sldMasterMkLst>
          <pc:docMk/>
          <pc:sldMasterMk cId="2965863924" sldId="2147483819"/>
        </pc:sldMasterMkLst>
        <pc:sldLayoutChg chg="del">
          <pc:chgData name="Bernd Lachner - Hubdrive.com" userId="11445ba1-f87f-43ad-aff7-df35a74b0464" providerId="ADAL" clId="{6F5E54BF-4189-4DF0-A8AD-D254F081957B}" dt="2025-01-22T15:12:43.280" v="7"/>
          <pc:sldLayoutMkLst>
            <pc:docMk/>
            <pc:sldMasterMk cId="2965863924" sldId="2147483819"/>
            <pc:sldLayoutMk cId="893457" sldId="2147483813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0" v="7"/>
          <pc:sldLayoutMkLst>
            <pc:docMk/>
            <pc:sldMasterMk cId="2965863924" sldId="2147483819"/>
            <pc:sldLayoutMk cId="1084379874" sldId="2147483824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0" v="7"/>
          <pc:sldLayoutMkLst>
            <pc:docMk/>
            <pc:sldMasterMk cId="2965863924" sldId="2147483819"/>
            <pc:sldLayoutMk cId="4192322497" sldId="2147483825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0" v="7"/>
          <pc:sldLayoutMkLst>
            <pc:docMk/>
            <pc:sldMasterMk cId="2965863924" sldId="2147483819"/>
            <pc:sldLayoutMk cId="2019625352" sldId="2147483837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0" v="7"/>
          <pc:sldLayoutMkLst>
            <pc:docMk/>
            <pc:sldMasterMk cId="2965863924" sldId="2147483819"/>
            <pc:sldLayoutMk cId="678868694" sldId="2147483838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0" v="7"/>
          <pc:sldLayoutMkLst>
            <pc:docMk/>
            <pc:sldMasterMk cId="2965863924" sldId="2147483819"/>
            <pc:sldLayoutMk cId="55952196" sldId="2147483839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0" v="7"/>
          <pc:sldLayoutMkLst>
            <pc:docMk/>
            <pc:sldMasterMk cId="2965863924" sldId="2147483819"/>
            <pc:sldLayoutMk cId="4262401557" sldId="2147483840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0" v="7"/>
          <pc:sldLayoutMkLst>
            <pc:docMk/>
            <pc:sldMasterMk cId="2965863924" sldId="2147483819"/>
            <pc:sldLayoutMk cId="581614486" sldId="2147483841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0" v="7"/>
          <pc:sldLayoutMkLst>
            <pc:docMk/>
            <pc:sldMasterMk cId="2965863924" sldId="2147483819"/>
            <pc:sldLayoutMk cId="3978842342" sldId="2147483842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0" v="7"/>
          <pc:sldLayoutMkLst>
            <pc:docMk/>
            <pc:sldMasterMk cId="2965863924" sldId="2147483819"/>
            <pc:sldLayoutMk cId="2616689860" sldId="2147483843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0" v="7"/>
          <pc:sldLayoutMkLst>
            <pc:docMk/>
            <pc:sldMasterMk cId="2965863924" sldId="2147483819"/>
            <pc:sldLayoutMk cId="98169901" sldId="2147483844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0" v="7"/>
          <pc:sldLayoutMkLst>
            <pc:docMk/>
            <pc:sldMasterMk cId="2965863924" sldId="2147483819"/>
            <pc:sldLayoutMk cId="3578229968" sldId="2147483845"/>
          </pc:sldLayoutMkLst>
        </pc:sldLayoutChg>
      </pc:sldMasterChg>
      <pc:sldMasterChg chg="del delSldLayout">
        <pc:chgData name="Bernd Lachner - Hubdrive.com" userId="11445ba1-f87f-43ad-aff7-df35a74b0464" providerId="ADAL" clId="{6F5E54BF-4189-4DF0-A8AD-D254F081957B}" dt="2025-01-22T15:12:43.286" v="11"/>
        <pc:sldMasterMkLst>
          <pc:docMk/>
          <pc:sldMasterMk cId="553720616" sldId="2147483883"/>
        </pc:sldMasterMkLst>
        <pc:sldLayoutChg chg="del">
          <pc:chgData name="Bernd Lachner - Hubdrive.com" userId="11445ba1-f87f-43ad-aff7-df35a74b0464" providerId="ADAL" clId="{6F5E54BF-4189-4DF0-A8AD-D254F081957B}" dt="2025-01-22T15:12:43.286" v="11"/>
          <pc:sldLayoutMkLst>
            <pc:docMk/>
            <pc:sldMasterMk cId="553720616" sldId="2147483883"/>
            <pc:sldLayoutMk cId="1243374307" sldId="2147483885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6" v="11"/>
          <pc:sldLayoutMkLst>
            <pc:docMk/>
            <pc:sldMasterMk cId="553720616" sldId="2147483883"/>
            <pc:sldLayoutMk cId="2730624867" sldId="2147483886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6" v="11"/>
          <pc:sldLayoutMkLst>
            <pc:docMk/>
            <pc:sldMasterMk cId="553720616" sldId="2147483883"/>
            <pc:sldLayoutMk cId="313411952" sldId="2147483889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6" v="11"/>
          <pc:sldLayoutMkLst>
            <pc:docMk/>
            <pc:sldMasterMk cId="553720616" sldId="2147483883"/>
            <pc:sldLayoutMk cId="3794918444" sldId="2147483891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6" v="11"/>
          <pc:sldLayoutMkLst>
            <pc:docMk/>
            <pc:sldMasterMk cId="553720616" sldId="2147483883"/>
            <pc:sldLayoutMk cId="318041114" sldId="2147483892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6" v="11"/>
          <pc:sldLayoutMkLst>
            <pc:docMk/>
            <pc:sldMasterMk cId="553720616" sldId="2147483883"/>
            <pc:sldLayoutMk cId="1848335402" sldId="2147483894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6" v="11"/>
          <pc:sldLayoutMkLst>
            <pc:docMk/>
            <pc:sldMasterMk cId="553720616" sldId="2147483883"/>
            <pc:sldLayoutMk cId="3323303665" sldId="2147483895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6" v="11"/>
          <pc:sldLayoutMkLst>
            <pc:docMk/>
            <pc:sldMasterMk cId="553720616" sldId="2147483883"/>
            <pc:sldLayoutMk cId="1847462340" sldId="2147484268"/>
          </pc:sldLayoutMkLst>
        </pc:sldLayoutChg>
      </pc:sldMasterChg>
      <pc:sldMasterChg chg="del delSldLayout">
        <pc:chgData name="Bernd Lachner - Hubdrive.com" userId="11445ba1-f87f-43ad-aff7-df35a74b0464" providerId="ADAL" clId="{6F5E54BF-4189-4DF0-A8AD-D254F081957B}" dt="2025-01-22T15:12:43.286" v="12"/>
        <pc:sldMasterMkLst>
          <pc:docMk/>
          <pc:sldMasterMk cId="1114866245" sldId="2147483905"/>
        </pc:sldMasterMkLst>
        <pc:sldLayoutChg chg="del">
          <pc:chgData name="Bernd Lachner - Hubdrive.com" userId="11445ba1-f87f-43ad-aff7-df35a74b0464" providerId="ADAL" clId="{6F5E54BF-4189-4DF0-A8AD-D254F081957B}" dt="2025-01-22T15:12:43.286" v="12"/>
          <pc:sldLayoutMkLst>
            <pc:docMk/>
            <pc:sldMasterMk cId="1114866245" sldId="2147483905"/>
            <pc:sldLayoutMk cId="23813732" sldId="2147483906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6" v="12"/>
          <pc:sldLayoutMkLst>
            <pc:docMk/>
            <pc:sldMasterMk cId="1114866245" sldId="2147483905"/>
            <pc:sldLayoutMk cId="2226928664" sldId="2147483907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6" v="12"/>
          <pc:sldLayoutMkLst>
            <pc:docMk/>
            <pc:sldMasterMk cId="1114866245" sldId="2147483905"/>
            <pc:sldLayoutMk cId="2126726215" sldId="2147483908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6" v="12"/>
          <pc:sldLayoutMkLst>
            <pc:docMk/>
            <pc:sldMasterMk cId="1114866245" sldId="2147483905"/>
            <pc:sldLayoutMk cId="896907942" sldId="2147483909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6" v="12"/>
          <pc:sldLayoutMkLst>
            <pc:docMk/>
            <pc:sldMasterMk cId="1114866245" sldId="2147483905"/>
            <pc:sldLayoutMk cId="1811649179" sldId="2147483910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6" v="12"/>
          <pc:sldLayoutMkLst>
            <pc:docMk/>
            <pc:sldMasterMk cId="1114866245" sldId="2147483905"/>
            <pc:sldLayoutMk cId="1938114083" sldId="2147483911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6" v="12"/>
          <pc:sldLayoutMkLst>
            <pc:docMk/>
            <pc:sldMasterMk cId="1114866245" sldId="2147483905"/>
            <pc:sldLayoutMk cId="1939873931" sldId="2147483912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6" v="12"/>
          <pc:sldLayoutMkLst>
            <pc:docMk/>
            <pc:sldMasterMk cId="1114866245" sldId="2147483905"/>
            <pc:sldLayoutMk cId="2895102763" sldId="2147483913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6" v="12"/>
          <pc:sldLayoutMkLst>
            <pc:docMk/>
            <pc:sldMasterMk cId="1114866245" sldId="2147483905"/>
            <pc:sldLayoutMk cId="2618652234" sldId="2147483914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6" v="12"/>
          <pc:sldLayoutMkLst>
            <pc:docMk/>
            <pc:sldMasterMk cId="1114866245" sldId="2147483905"/>
            <pc:sldLayoutMk cId="2278720304" sldId="2147483915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6" v="12"/>
          <pc:sldLayoutMkLst>
            <pc:docMk/>
            <pc:sldMasterMk cId="1114866245" sldId="2147483905"/>
            <pc:sldLayoutMk cId="1692526841" sldId="2147483916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6" v="12"/>
          <pc:sldLayoutMkLst>
            <pc:docMk/>
            <pc:sldMasterMk cId="1114866245" sldId="2147483905"/>
            <pc:sldLayoutMk cId="1389871111" sldId="2147483917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6" v="12"/>
          <pc:sldLayoutMkLst>
            <pc:docMk/>
            <pc:sldMasterMk cId="1114866245" sldId="2147483905"/>
            <pc:sldLayoutMk cId="3646630576" sldId="2147483918"/>
          </pc:sldLayoutMkLst>
        </pc:sldLayoutChg>
      </pc:sldMasterChg>
      <pc:sldMasterChg chg="del delSldLayout">
        <pc:chgData name="Bernd Lachner - Hubdrive.com" userId="11445ba1-f87f-43ad-aff7-df35a74b0464" providerId="ADAL" clId="{6F5E54BF-4189-4DF0-A8AD-D254F081957B}" dt="2025-01-22T15:12:43.276" v="6"/>
        <pc:sldMasterMkLst>
          <pc:docMk/>
          <pc:sldMasterMk cId="2703775156" sldId="2147484252"/>
        </pc:sldMasterMkLst>
        <pc:sldLayoutChg chg="del">
          <pc:chgData name="Bernd Lachner - Hubdrive.com" userId="11445ba1-f87f-43ad-aff7-df35a74b0464" providerId="ADAL" clId="{6F5E54BF-4189-4DF0-A8AD-D254F081957B}" dt="2025-01-22T15:12:43.276" v="6"/>
          <pc:sldLayoutMkLst>
            <pc:docMk/>
            <pc:sldMasterMk cId="2703775156" sldId="2147484252"/>
            <pc:sldLayoutMk cId="2071984734" sldId="2147483878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76" v="6"/>
          <pc:sldLayoutMkLst>
            <pc:docMk/>
            <pc:sldMasterMk cId="2703775156" sldId="2147484252"/>
            <pc:sldLayoutMk cId="527336945" sldId="2147484260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76" v="6"/>
          <pc:sldLayoutMkLst>
            <pc:docMk/>
            <pc:sldMasterMk cId="2703775156" sldId="2147484252"/>
            <pc:sldLayoutMk cId="3079229230" sldId="2147484261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76" v="6"/>
          <pc:sldLayoutMkLst>
            <pc:docMk/>
            <pc:sldMasterMk cId="2703775156" sldId="2147484252"/>
            <pc:sldLayoutMk cId="3874185590" sldId="2147484262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76" v="6"/>
          <pc:sldLayoutMkLst>
            <pc:docMk/>
            <pc:sldMasterMk cId="2703775156" sldId="2147484252"/>
            <pc:sldLayoutMk cId="3069106217" sldId="2147484263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76" v="6"/>
          <pc:sldLayoutMkLst>
            <pc:docMk/>
            <pc:sldMasterMk cId="2703775156" sldId="2147484252"/>
            <pc:sldLayoutMk cId="3529851974" sldId="2147484264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76" v="6"/>
          <pc:sldLayoutMkLst>
            <pc:docMk/>
            <pc:sldMasterMk cId="2703775156" sldId="2147484252"/>
            <pc:sldLayoutMk cId="2016860906" sldId="2147484265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76" v="6"/>
          <pc:sldLayoutMkLst>
            <pc:docMk/>
            <pc:sldMasterMk cId="2703775156" sldId="2147484252"/>
            <pc:sldLayoutMk cId="1376942979" sldId="2147484266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76" v="6"/>
          <pc:sldLayoutMkLst>
            <pc:docMk/>
            <pc:sldMasterMk cId="2703775156" sldId="2147484252"/>
            <pc:sldLayoutMk cId="1748254751" sldId="2147484267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76" v="6"/>
          <pc:sldLayoutMkLst>
            <pc:docMk/>
            <pc:sldMasterMk cId="2703775156" sldId="2147484252"/>
            <pc:sldLayoutMk cId="4106696995" sldId="2147484273"/>
          </pc:sldLayoutMkLst>
        </pc:sldLayoutChg>
      </pc:sldMasterChg>
      <pc:sldMasterChg chg="del delSldLayout">
        <pc:chgData name="Bernd Lachner - Hubdrive.com" userId="11445ba1-f87f-43ad-aff7-df35a74b0464" providerId="ADAL" clId="{6F5E54BF-4189-4DF0-A8AD-D254F081957B}" dt="2025-01-22T15:12:43.281" v="8"/>
        <pc:sldMasterMkLst>
          <pc:docMk/>
          <pc:sldMasterMk cId="52103164" sldId="2147484337"/>
        </pc:sldMasterMkLst>
        <pc:sldLayoutChg chg="del">
          <pc:chgData name="Bernd Lachner - Hubdrive.com" userId="11445ba1-f87f-43ad-aff7-df35a74b0464" providerId="ADAL" clId="{6F5E54BF-4189-4DF0-A8AD-D254F081957B}" dt="2025-01-22T15:12:43.281" v="8"/>
          <pc:sldLayoutMkLst>
            <pc:docMk/>
            <pc:sldMasterMk cId="52103164" sldId="2147484337"/>
            <pc:sldLayoutMk cId="3347809250" sldId="2147484339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1" v="8"/>
          <pc:sldLayoutMkLst>
            <pc:docMk/>
            <pc:sldMasterMk cId="52103164" sldId="2147484337"/>
            <pc:sldLayoutMk cId="582495564" sldId="2147484340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1" v="8"/>
          <pc:sldLayoutMkLst>
            <pc:docMk/>
            <pc:sldMasterMk cId="52103164" sldId="2147484337"/>
            <pc:sldLayoutMk cId="3364458236" sldId="2147484341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1" v="8"/>
          <pc:sldLayoutMkLst>
            <pc:docMk/>
            <pc:sldMasterMk cId="52103164" sldId="2147484337"/>
            <pc:sldLayoutMk cId="4214256470" sldId="2147484342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1" v="8"/>
          <pc:sldLayoutMkLst>
            <pc:docMk/>
            <pc:sldMasterMk cId="52103164" sldId="2147484337"/>
            <pc:sldLayoutMk cId="2617289282" sldId="2147484343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1" v="8"/>
          <pc:sldLayoutMkLst>
            <pc:docMk/>
            <pc:sldMasterMk cId="52103164" sldId="2147484337"/>
            <pc:sldLayoutMk cId="1016443687" sldId="2147484344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1" v="8"/>
          <pc:sldLayoutMkLst>
            <pc:docMk/>
            <pc:sldMasterMk cId="52103164" sldId="2147484337"/>
            <pc:sldLayoutMk cId="1023233862" sldId="2147484345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1" v="8"/>
          <pc:sldLayoutMkLst>
            <pc:docMk/>
            <pc:sldMasterMk cId="52103164" sldId="2147484337"/>
            <pc:sldLayoutMk cId="2845760648" sldId="2147484346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81" v="8"/>
          <pc:sldLayoutMkLst>
            <pc:docMk/>
            <pc:sldMasterMk cId="52103164" sldId="2147484337"/>
            <pc:sldLayoutMk cId="2096104055" sldId="2147484347"/>
          </pc:sldLayoutMkLst>
        </pc:sldLayoutChg>
      </pc:sldMasterChg>
      <pc:sldMasterChg chg="del delSldLayout">
        <pc:chgData name="Bernd Lachner - Hubdrive.com" userId="11445ba1-f87f-43ad-aff7-df35a74b0464" providerId="ADAL" clId="{6F5E54BF-4189-4DF0-A8AD-D254F081957B}" dt="2025-01-22T15:12:43.266" v="2"/>
        <pc:sldMasterMkLst>
          <pc:docMk/>
          <pc:sldMasterMk cId="1459862320" sldId="2147484349"/>
        </pc:sldMasterMkLst>
        <pc:sldLayoutChg chg="del">
          <pc:chgData name="Bernd Lachner - Hubdrive.com" userId="11445ba1-f87f-43ad-aff7-df35a74b0464" providerId="ADAL" clId="{6F5E54BF-4189-4DF0-A8AD-D254F081957B}" dt="2025-01-22T15:12:43.266" v="2"/>
          <pc:sldLayoutMkLst>
            <pc:docMk/>
            <pc:sldMasterMk cId="1459862320" sldId="2147484349"/>
            <pc:sldLayoutMk cId="3009633677" sldId="2147484285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66" v="2"/>
          <pc:sldLayoutMkLst>
            <pc:docMk/>
            <pc:sldMasterMk cId="1459862320" sldId="2147484349"/>
            <pc:sldLayoutMk cId="3534536891" sldId="2147484286"/>
          </pc:sldLayoutMkLst>
        </pc:sldLayoutChg>
      </pc:sldMasterChg>
      <pc:sldMasterChg chg="del delSldLayout">
        <pc:chgData name="Bernd Lachner - Hubdrive.com" userId="11445ba1-f87f-43ad-aff7-df35a74b0464" providerId="ADAL" clId="{6F5E54BF-4189-4DF0-A8AD-D254F081957B}" dt="2025-01-22T15:12:43.296" v="13"/>
        <pc:sldMasterMkLst>
          <pc:docMk/>
          <pc:sldMasterMk cId="1568384818" sldId="2147484352"/>
        </pc:sldMasterMkLst>
        <pc:sldLayoutChg chg="del">
          <pc:chgData name="Bernd Lachner - Hubdrive.com" userId="11445ba1-f87f-43ad-aff7-df35a74b0464" providerId="ADAL" clId="{6F5E54BF-4189-4DF0-A8AD-D254F081957B}" dt="2025-01-22T15:12:43.296" v="13"/>
          <pc:sldLayoutMkLst>
            <pc:docMk/>
            <pc:sldMasterMk cId="1568384818" sldId="2147484352"/>
            <pc:sldLayoutMk cId="3466966519" sldId="2147484353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96" v="13"/>
          <pc:sldLayoutMkLst>
            <pc:docMk/>
            <pc:sldMasterMk cId="1568384818" sldId="2147484352"/>
            <pc:sldLayoutMk cId="2471781463" sldId="2147484354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96" v="13"/>
          <pc:sldLayoutMkLst>
            <pc:docMk/>
            <pc:sldMasterMk cId="1568384818" sldId="2147484352"/>
            <pc:sldLayoutMk cId="4218710639" sldId="2147484355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96" v="13"/>
          <pc:sldLayoutMkLst>
            <pc:docMk/>
            <pc:sldMasterMk cId="1568384818" sldId="2147484352"/>
            <pc:sldLayoutMk cId="1182307748" sldId="2147484356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96" v="13"/>
          <pc:sldLayoutMkLst>
            <pc:docMk/>
            <pc:sldMasterMk cId="1568384818" sldId="2147484352"/>
            <pc:sldLayoutMk cId="17372206" sldId="2147484357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96" v="13"/>
          <pc:sldLayoutMkLst>
            <pc:docMk/>
            <pc:sldMasterMk cId="1568384818" sldId="2147484352"/>
            <pc:sldLayoutMk cId="2957919724" sldId="2147484358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96" v="13"/>
          <pc:sldLayoutMkLst>
            <pc:docMk/>
            <pc:sldMasterMk cId="1568384818" sldId="2147484352"/>
            <pc:sldLayoutMk cId="284281034" sldId="2147484359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96" v="13"/>
          <pc:sldLayoutMkLst>
            <pc:docMk/>
            <pc:sldMasterMk cId="1568384818" sldId="2147484352"/>
            <pc:sldLayoutMk cId="2137685823" sldId="2147484360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96" v="13"/>
          <pc:sldLayoutMkLst>
            <pc:docMk/>
            <pc:sldMasterMk cId="1568384818" sldId="2147484352"/>
            <pc:sldLayoutMk cId="4033099297" sldId="2147484361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96" v="13"/>
          <pc:sldLayoutMkLst>
            <pc:docMk/>
            <pc:sldMasterMk cId="1568384818" sldId="2147484352"/>
            <pc:sldLayoutMk cId="4252817760" sldId="2147484362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96" v="13"/>
          <pc:sldLayoutMkLst>
            <pc:docMk/>
            <pc:sldMasterMk cId="1568384818" sldId="2147484352"/>
            <pc:sldLayoutMk cId="391080325" sldId="2147484363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96" v="13"/>
          <pc:sldLayoutMkLst>
            <pc:docMk/>
            <pc:sldMasterMk cId="1568384818" sldId="2147484352"/>
            <pc:sldLayoutMk cId="1505025798" sldId="2147484364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96" v="13"/>
          <pc:sldLayoutMkLst>
            <pc:docMk/>
            <pc:sldMasterMk cId="1568384818" sldId="2147484352"/>
            <pc:sldLayoutMk cId="2536692271" sldId="2147484365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96" v="13"/>
          <pc:sldLayoutMkLst>
            <pc:docMk/>
            <pc:sldMasterMk cId="1568384818" sldId="2147484352"/>
            <pc:sldLayoutMk cId="2025756217" sldId="2147484366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96" v="13"/>
          <pc:sldLayoutMkLst>
            <pc:docMk/>
            <pc:sldMasterMk cId="1568384818" sldId="2147484352"/>
            <pc:sldLayoutMk cId="2172999522" sldId="2147484367"/>
          </pc:sldLayoutMkLst>
        </pc:sldLayoutChg>
      </pc:sldMasterChg>
      <pc:sldMasterChg chg="del delSldLayout">
        <pc:chgData name="Bernd Lachner - Hubdrive.com" userId="11445ba1-f87f-43ad-aff7-df35a74b0464" providerId="ADAL" clId="{6F5E54BF-4189-4DF0-A8AD-D254F081957B}" dt="2025-01-22T15:12:43.269" v="3"/>
        <pc:sldMasterMkLst>
          <pc:docMk/>
          <pc:sldMasterMk cId="1278834826" sldId="2147484370"/>
        </pc:sldMasterMkLst>
        <pc:sldLayoutChg chg="del">
          <pc:chgData name="Bernd Lachner - Hubdrive.com" userId="11445ba1-f87f-43ad-aff7-df35a74b0464" providerId="ADAL" clId="{6F5E54BF-4189-4DF0-A8AD-D254F081957B}" dt="2025-01-22T15:12:43.269" v="3"/>
          <pc:sldLayoutMkLst>
            <pc:docMk/>
            <pc:sldMasterMk cId="1278834826" sldId="2147484370"/>
            <pc:sldLayoutMk cId="3811743813" sldId="2147484368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69" v="3"/>
          <pc:sldLayoutMkLst>
            <pc:docMk/>
            <pc:sldMasterMk cId="1278834826" sldId="2147484370"/>
            <pc:sldLayoutMk cId="148865487" sldId="2147484369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69" v="3"/>
          <pc:sldLayoutMkLst>
            <pc:docMk/>
            <pc:sldMasterMk cId="1278834826" sldId="2147484370"/>
            <pc:sldLayoutMk cId="4022937083" sldId="2147484371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69" v="3"/>
          <pc:sldLayoutMkLst>
            <pc:docMk/>
            <pc:sldMasterMk cId="1278834826" sldId="2147484370"/>
            <pc:sldLayoutMk cId="3877526620" sldId="2147484372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69" v="3"/>
          <pc:sldLayoutMkLst>
            <pc:docMk/>
            <pc:sldMasterMk cId="1278834826" sldId="2147484370"/>
            <pc:sldLayoutMk cId="3705912204" sldId="2147484373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69" v="3"/>
          <pc:sldLayoutMkLst>
            <pc:docMk/>
            <pc:sldMasterMk cId="1278834826" sldId="2147484370"/>
            <pc:sldLayoutMk cId="274966036" sldId="2147484374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69" v="3"/>
          <pc:sldLayoutMkLst>
            <pc:docMk/>
            <pc:sldMasterMk cId="1278834826" sldId="2147484370"/>
            <pc:sldLayoutMk cId="3741780355" sldId="2147484375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69" v="3"/>
          <pc:sldLayoutMkLst>
            <pc:docMk/>
            <pc:sldMasterMk cId="1278834826" sldId="2147484370"/>
            <pc:sldLayoutMk cId="4278633139" sldId="2147484376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69" v="3"/>
          <pc:sldLayoutMkLst>
            <pc:docMk/>
            <pc:sldMasterMk cId="1278834826" sldId="2147484370"/>
            <pc:sldLayoutMk cId="630164384" sldId="2147484377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69" v="3"/>
          <pc:sldLayoutMkLst>
            <pc:docMk/>
            <pc:sldMasterMk cId="1278834826" sldId="2147484370"/>
            <pc:sldLayoutMk cId="503212500" sldId="2147484378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69" v="3"/>
          <pc:sldLayoutMkLst>
            <pc:docMk/>
            <pc:sldMasterMk cId="1278834826" sldId="2147484370"/>
            <pc:sldLayoutMk cId="1084640558" sldId="2147484379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69" v="3"/>
          <pc:sldLayoutMkLst>
            <pc:docMk/>
            <pc:sldMasterMk cId="1278834826" sldId="2147484370"/>
            <pc:sldLayoutMk cId="2020149379" sldId="2147484380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69" v="3"/>
          <pc:sldLayoutMkLst>
            <pc:docMk/>
            <pc:sldMasterMk cId="1278834826" sldId="2147484370"/>
            <pc:sldLayoutMk cId="986885944" sldId="2147484381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69" v="3"/>
          <pc:sldLayoutMkLst>
            <pc:docMk/>
            <pc:sldMasterMk cId="1278834826" sldId="2147484370"/>
            <pc:sldLayoutMk cId="678884024" sldId="2147484382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69" v="3"/>
          <pc:sldLayoutMkLst>
            <pc:docMk/>
            <pc:sldMasterMk cId="1278834826" sldId="2147484370"/>
            <pc:sldLayoutMk cId="133004472" sldId="2147484383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69" v="3"/>
          <pc:sldLayoutMkLst>
            <pc:docMk/>
            <pc:sldMasterMk cId="1278834826" sldId="2147484370"/>
            <pc:sldLayoutMk cId="3057757612" sldId="2147484388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69" v="3"/>
          <pc:sldLayoutMkLst>
            <pc:docMk/>
            <pc:sldMasterMk cId="1278834826" sldId="2147484370"/>
            <pc:sldLayoutMk cId="756124751" sldId="2147484389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69" v="3"/>
          <pc:sldLayoutMkLst>
            <pc:docMk/>
            <pc:sldMasterMk cId="1278834826" sldId="2147484370"/>
            <pc:sldLayoutMk cId="752429334" sldId="2147484390"/>
          </pc:sldLayoutMkLst>
        </pc:sldLayoutChg>
      </pc:sldMasterChg>
      <pc:sldMasterChg chg="del delSldLayout">
        <pc:chgData name="Bernd Lachner - Hubdrive.com" userId="11445ba1-f87f-43ad-aff7-df35a74b0464" providerId="ADAL" clId="{6F5E54BF-4189-4DF0-A8AD-D254F081957B}" dt="2025-01-22T15:12:43.296" v="14"/>
        <pc:sldMasterMkLst>
          <pc:docMk/>
          <pc:sldMasterMk cId="3677528111" sldId="2147484384"/>
        </pc:sldMasterMkLst>
        <pc:sldLayoutChg chg="del">
          <pc:chgData name="Bernd Lachner - Hubdrive.com" userId="11445ba1-f87f-43ad-aff7-df35a74b0464" providerId="ADAL" clId="{6F5E54BF-4189-4DF0-A8AD-D254F081957B}" dt="2025-01-22T15:12:43.296" v="14"/>
          <pc:sldLayoutMkLst>
            <pc:docMk/>
            <pc:sldMasterMk cId="3677528111" sldId="2147484384"/>
            <pc:sldLayoutMk cId="3506032298" sldId="2147484387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96" v="14"/>
          <pc:sldLayoutMkLst>
            <pc:docMk/>
            <pc:sldMasterMk cId="3677528111" sldId="2147484384"/>
            <pc:sldLayoutMk cId="1470234675" sldId="2147484393"/>
          </pc:sldLayoutMkLst>
        </pc:sldLayoutChg>
      </pc:sldMasterChg>
      <pc:sldMasterChg chg="del delSldLayout">
        <pc:chgData name="Bernd Lachner - Hubdrive.com" userId="11445ba1-f87f-43ad-aff7-df35a74b0464" providerId="ADAL" clId="{6F5E54BF-4189-4DF0-A8AD-D254F081957B}" dt="2025-01-22T15:12:43.272" v="4"/>
        <pc:sldMasterMkLst>
          <pc:docMk/>
          <pc:sldMasterMk cId="3322259215" sldId="2147484400"/>
        </pc:sldMasterMkLst>
        <pc:sldLayoutChg chg="del">
          <pc:chgData name="Bernd Lachner - Hubdrive.com" userId="11445ba1-f87f-43ad-aff7-df35a74b0464" providerId="ADAL" clId="{6F5E54BF-4189-4DF0-A8AD-D254F081957B}" dt="2025-01-22T15:12:43.272" v="4"/>
          <pc:sldLayoutMkLst>
            <pc:docMk/>
            <pc:sldMasterMk cId="3322259215" sldId="2147484400"/>
            <pc:sldLayoutMk cId="2390287769" sldId="2147484399"/>
          </pc:sldLayoutMkLst>
        </pc:sldLayoutChg>
        <pc:sldLayoutChg chg="del">
          <pc:chgData name="Bernd Lachner - Hubdrive.com" userId="11445ba1-f87f-43ad-aff7-df35a74b0464" providerId="ADAL" clId="{6F5E54BF-4189-4DF0-A8AD-D254F081957B}" dt="2025-01-22T15:12:43.272" v="4"/>
          <pc:sldLayoutMkLst>
            <pc:docMk/>
            <pc:sldMasterMk cId="3322259215" sldId="2147484400"/>
            <pc:sldLayoutMk cId="157581513" sldId="2147484402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33B50D-1542-4DC5-9759-330CA82B81F7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DE"/>
        </a:p>
      </dgm:t>
    </dgm:pt>
    <dgm:pt modelId="{BF786557-A4FE-492D-8B04-65CAB4CB2586}">
      <dgm:prSet phldrT="[Text]"/>
      <dgm:spPr/>
      <dgm:t>
        <a:bodyPr/>
        <a:lstStyle/>
        <a:p>
          <a:r>
            <a:rPr lang="en-US">
              <a:latin typeface="Segoe UI Semilight" panose="020B0402040204020203" pitchFamily="34" charset="0"/>
              <a:cs typeface="Segoe UI Semilight" panose="020B0402040204020203" pitchFamily="34" charset="0"/>
            </a:rPr>
            <a:t>Recruiting</a:t>
          </a:r>
          <a:endParaRPr lang="en-DE">
            <a:latin typeface="Segoe UI Semilight" panose="020B0402040204020203" pitchFamily="34" charset="0"/>
            <a:cs typeface="Segoe UI Semilight" panose="020B0402040204020203" pitchFamily="34" charset="0"/>
          </a:endParaRPr>
        </a:p>
      </dgm:t>
    </dgm:pt>
    <dgm:pt modelId="{AD099162-90FC-4C9F-B33A-2A42A9643F70}" type="parTrans" cxnId="{43065F2A-189E-4BB7-95DF-8C53D34B3216}">
      <dgm:prSet/>
      <dgm:spPr/>
      <dgm:t>
        <a:bodyPr/>
        <a:lstStyle/>
        <a:p>
          <a:endParaRPr lang="en-DE">
            <a:latin typeface="Segoe UI Semilight" panose="020B0402040204020203" pitchFamily="34" charset="0"/>
            <a:cs typeface="Segoe UI Semilight" panose="020B0402040204020203" pitchFamily="34" charset="0"/>
          </a:endParaRPr>
        </a:p>
      </dgm:t>
    </dgm:pt>
    <dgm:pt modelId="{77898D35-B0F6-47AD-AD26-22D57BF9DA40}" type="sibTrans" cxnId="{43065F2A-189E-4BB7-95DF-8C53D34B3216}">
      <dgm:prSet/>
      <dgm:spPr/>
      <dgm:t>
        <a:bodyPr/>
        <a:lstStyle/>
        <a:p>
          <a:endParaRPr lang="en-DE">
            <a:latin typeface="Segoe UI Semilight" panose="020B0402040204020203" pitchFamily="34" charset="0"/>
            <a:cs typeface="Segoe UI Semilight" panose="020B0402040204020203" pitchFamily="34" charset="0"/>
          </a:endParaRPr>
        </a:p>
      </dgm:t>
    </dgm:pt>
    <dgm:pt modelId="{54731E62-22A1-47FB-AEE1-BD3DF1DA05E9}">
      <dgm:prSet phldrT="[Text]"/>
      <dgm:spPr/>
      <dgm:t>
        <a:bodyPr/>
        <a:lstStyle/>
        <a:p>
          <a:r>
            <a:rPr lang="en-US">
              <a:latin typeface="Segoe UI Semilight" panose="020B0402040204020203" pitchFamily="34" charset="0"/>
              <a:cs typeface="Segoe UI Semilight" panose="020B0402040204020203" pitchFamily="34" charset="0"/>
            </a:rPr>
            <a:t>Employee (Pre-) Onboarding</a:t>
          </a:r>
          <a:endParaRPr lang="en-DE">
            <a:latin typeface="Segoe UI Semilight" panose="020B0402040204020203" pitchFamily="34" charset="0"/>
            <a:cs typeface="Segoe UI Semilight" panose="020B0402040204020203" pitchFamily="34" charset="0"/>
          </a:endParaRPr>
        </a:p>
      </dgm:t>
    </dgm:pt>
    <dgm:pt modelId="{52D3E68E-2A4A-457D-AB3F-2BAB23B608AB}" type="parTrans" cxnId="{3617FEF2-BE50-438A-BD79-3DEF7D934CAC}">
      <dgm:prSet/>
      <dgm:spPr/>
      <dgm:t>
        <a:bodyPr/>
        <a:lstStyle/>
        <a:p>
          <a:endParaRPr lang="en-DE">
            <a:latin typeface="Segoe UI Semilight" panose="020B0402040204020203" pitchFamily="34" charset="0"/>
            <a:cs typeface="Segoe UI Semilight" panose="020B0402040204020203" pitchFamily="34" charset="0"/>
          </a:endParaRPr>
        </a:p>
      </dgm:t>
    </dgm:pt>
    <dgm:pt modelId="{257E8DB8-9F73-499F-A5CE-9CE74FA891F5}" type="sibTrans" cxnId="{3617FEF2-BE50-438A-BD79-3DEF7D934CAC}">
      <dgm:prSet/>
      <dgm:spPr/>
      <dgm:t>
        <a:bodyPr/>
        <a:lstStyle/>
        <a:p>
          <a:endParaRPr lang="en-DE">
            <a:latin typeface="Segoe UI Semilight" panose="020B0402040204020203" pitchFamily="34" charset="0"/>
            <a:cs typeface="Segoe UI Semilight" panose="020B0402040204020203" pitchFamily="34" charset="0"/>
          </a:endParaRPr>
        </a:p>
      </dgm:t>
    </dgm:pt>
    <dgm:pt modelId="{20454F25-9DB4-447C-8188-7752DB251047}">
      <dgm:prSet phldrT="[Text]"/>
      <dgm:spPr/>
      <dgm:t>
        <a:bodyPr/>
        <a:lstStyle/>
        <a:p>
          <a:r>
            <a:rPr lang="en-US">
              <a:latin typeface="Segoe UI Semilight" panose="020B0402040204020203" pitchFamily="34" charset="0"/>
              <a:cs typeface="Segoe UI Semilight" panose="020B0402040204020203" pitchFamily="34" charset="0"/>
            </a:rPr>
            <a:t>Employee Administration</a:t>
          </a:r>
          <a:endParaRPr lang="en-DE">
            <a:latin typeface="Segoe UI Semilight" panose="020B0402040204020203" pitchFamily="34" charset="0"/>
            <a:cs typeface="Segoe UI Semilight" panose="020B0402040204020203" pitchFamily="34" charset="0"/>
          </a:endParaRPr>
        </a:p>
      </dgm:t>
    </dgm:pt>
    <dgm:pt modelId="{57A20D8C-1D53-4DD8-AA26-33F6769A535C}" type="parTrans" cxnId="{A73AAC84-86E8-447C-BBF9-3182360746CE}">
      <dgm:prSet/>
      <dgm:spPr/>
      <dgm:t>
        <a:bodyPr/>
        <a:lstStyle/>
        <a:p>
          <a:endParaRPr lang="en-DE">
            <a:latin typeface="Segoe UI Semilight" panose="020B0402040204020203" pitchFamily="34" charset="0"/>
            <a:cs typeface="Segoe UI Semilight" panose="020B0402040204020203" pitchFamily="34" charset="0"/>
          </a:endParaRPr>
        </a:p>
      </dgm:t>
    </dgm:pt>
    <dgm:pt modelId="{847BA354-4F63-47DD-AF99-35FD79F23A23}" type="sibTrans" cxnId="{A73AAC84-86E8-447C-BBF9-3182360746CE}">
      <dgm:prSet/>
      <dgm:spPr/>
      <dgm:t>
        <a:bodyPr/>
        <a:lstStyle/>
        <a:p>
          <a:endParaRPr lang="en-DE">
            <a:latin typeface="Segoe UI Semilight" panose="020B0402040204020203" pitchFamily="34" charset="0"/>
            <a:cs typeface="Segoe UI Semilight" panose="020B0402040204020203" pitchFamily="34" charset="0"/>
          </a:endParaRPr>
        </a:p>
      </dgm:t>
    </dgm:pt>
    <dgm:pt modelId="{28B8537D-3B05-457F-A309-27A98962D9CA}">
      <dgm:prSet phldrT="[Text]"/>
      <dgm:spPr/>
      <dgm:t>
        <a:bodyPr/>
        <a:lstStyle/>
        <a:p>
          <a:r>
            <a:rPr lang="en-US">
              <a:latin typeface="Segoe UI Semilight" panose="020B0402040204020203" pitchFamily="34" charset="0"/>
              <a:cs typeface="Segoe UI Semilight" panose="020B0402040204020203" pitchFamily="34" charset="0"/>
            </a:rPr>
            <a:t>Employee Offboarding</a:t>
          </a:r>
          <a:endParaRPr lang="en-DE">
            <a:latin typeface="Segoe UI Semilight" panose="020B0402040204020203" pitchFamily="34" charset="0"/>
            <a:cs typeface="Segoe UI Semilight" panose="020B0402040204020203" pitchFamily="34" charset="0"/>
          </a:endParaRPr>
        </a:p>
      </dgm:t>
    </dgm:pt>
    <dgm:pt modelId="{3C5CE8B9-7433-4F3C-89D7-853CC080FAAD}" type="parTrans" cxnId="{14C4506B-17E1-4AF3-97AD-95F6E68A7B43}">
      <dgm:prSet/>
      <dgm:spPr/>
      <dgm:t>
        <a:bodyPr/>
        <a:lstStyle/>
        <a:p>
          <a:endParaRPr lang="en-DE">
            <a:latin typeface="Segoe UI Semilight" panose="020B0402040204020203" pitchFamily="34" charset="0"/>
            <a:cs typeface="Segoe UI Semilight" panose="020B0402040204020203" pitchFamily="34" charset="0"/>
          </a:endParaRPr>
        </a:p>
      </dgm:t>
    </dgm:pt>
    <dgm:pt modelId="{39831887-D012-4025-A94A-7F53ACF744CE}" type="sibTrans" cxnId="{14C4506B-17E1-4AF3-97AD-95F6E68A7B43}">
      <dgm:prSet/>
      <dgm:spPr/>
      <dgm:t>
        <a:bodyPr/>
        <a:lstStyle/>
        <a:p>
          <a:endParaRPr lang="en-DE">
            <a:latin typeface="Segoe UI Semilight" panose="020B0402040204020203" pitchFamily="34" charset="0"/>
            <a:cs typeface="Segoe UI Semilight" panose="020B0402040204020203" pitchFamily="34" charset="0"/>
          </a:endParaRPr>
        </a:p>
      </dgm:t>
    </dgm:pt>
    <dgm:pt modelId="{BB357183-F6C4-4E8F-B5A3-F7D7915A5205}">
      <dgm:prSet phldrT="[Text]"/>
      <dgm:spPr/>
      <dgm:t>
        <a:bodyPr/>
        <a:lstStyle/>
        <a:p>
          <a:r>
            <a:rPr lang="en-US">
              <a:latin typeface="Segoe UI Semilight" panose="020B0402040204020203" pitchFamily="34" charset="0"/>
              <a:cs typeface="Segoe UI Semilight" panose="020B0402040204020203" pitchFamily="34" charset="0"/>
            </a:rPr>
            <a:t>Skill &amp; Certificate Management</a:t>
          </a:r>
          <a:endParaRPr lang="en-DE">
            <a:latin typeface="Segoe UI Semilight" panose="020B0402040204020203" pitchFamily="34" charset="0"/>
            <a:cs typeface="Segoe UI Semilight" panose="020B0402040204020203" pitchFamily="34" charset="0"/>
          </a:endParaRPr>
        </a:p>
      </dgm:t>
    </dgm:pt>
    <dgm:pt modelId="{E27F776D-B1EB-45EC-B2AB-09D7CEE271A9}" type="parTrans" cxnId="{C71EBF53-AD20-4C8B-B277-62ABF5CE937A}">
      <dgm:prSet/>
      <dgm:spPr/>
      <dgm:t>
        <a:bodyPr/>
        <a:lstStyle/>
        <a:p>
          <a:endParaRPr lang="en-DE">
            <a:latin typeface="Segoe UI Semilight" panose="020B0402040204020203" pitchFamily="34" charset="0"/>
            <a:cs typeface="Segoe UI Semilight" panose="020B0402040204020203" pitchFamily="34" charset="0"/>
          </a:endParaRPr>
        </a:p>
      </dgm:t>
    </dgm:pt>
    <dgm:pt modelId="{0363401E-A31C-4EE2-8951-E1850C998279}" type="sibTrans" cxnId="{C71EBF53-AD20-4C8B-B277-62ABF5CE937A}">
      <dgm:prSet/>
      <dgm:spPr/>
      <dgm:t>
        <a:bodyPr/>
        <a:lstStyle/>
        <a:p>
          <a:endParaRPr lang="en-DE">
            <a:latin typeface="Segoe UI Semilight" panose="020B0402040204020203" pitchFamily="34" charset="0"/>
            <a:cs typeface="Segoe UI Semilight" panose="020B0402040204020203" pitchFamily="34" charset="0"/>
          </a:endParaRPr>
        </a:p>
      </dgm:t>
    </dgm:pt>
    <dgm:pt modelId="{BC39F3D2-AA5B-4616-BD85-9D082ACF60BF}" type="pres">
      <dgm:prSet presAssocID="{7033B50D-1542-4DC5-9759-330CA82B81F7}" presName="Name0" presStyleCnt="0">
        <dgm:presLayoutVars>
          <dgm:dir/>
          <dgm:resizeHandles val="exact"/>
        </dgm:presLayoutVars>
      </dgm:prSet>
      <dgm:spPr/>
    </dgm:pt>
    <dgm:pt modelId="{DCAD24E2-D193-4A77-88E5-0A8E0FC35F9C}" type="pres">
      <dgm:prSet presAssocID="{BF786557-A4FE-492D-8B04-65CAB4CB2586}" presName="node" presStyleLbl="node1" presStyleIdx="0" presStyleCnt="5">
        <dgm:presLayoutVars>
          <dgm:bulletEnabled val="1"/>
        </dgm:presLayoutVars>
      </dgm:prSet>
      <dgm:spPr/>
    </dgm:pt>
    <dgm:pt modelId="{1BADC9BF-1E5D-4036-98AF-EF95CB0DA3A9}" type="pres">
      <dgm:prSet presAssocID="{77898D35-B0F6-47AD-AD26-22D57BF9DA40}" presName="sibTrans" presStyleLbl="sibTrans2D1" presStyleIdx="0" presStyleCnt="4"/>
      <dgm:spPr/>
    </dgm:pt>
    <dgm:pt modelId="{257FF2FB-1AA0-43A5-A58A-072B793E5DEA}" type="pres">
      <dgm:prSet presAssocID="{77898D35-B0F6-47AD-AD26-22D57BF9DA40}" presName="connectorText" presStyleLbl="sibTrans2D1" presStyleIdx="0" presStyleCnt="4"/>
      <dgm:spPr/>
    </dgm:pt>
    <dgm:pt modelId="{A9208F09-05F9-44E7-A75C-205FE3F15858}" type="pres">
      <dgm:prSet presAssocID="{54731E62-22A1-47FB-AEE1-BD3DF1DA05E9}" presName="node" presStyleLbl="node1" presStyleIdx="1" presStyleCnt="5">
        <dgm:presLayoutVars>
          <dgm:bulletEnabled val="1"/>
        </dgm:presLayoutVars>
      </dgm:prSet>
      <dgm:spPr/>
    </dgm:pt>
    <dgm:pt modelId="{B329E4D6-97A1-439A-B46C-88C916454DBD}" type="pres">
      <dgm:prSet presAssocID="{257E8DB8-9F73-499F-A5CE-9CE74FA891F5}" presName="sibTrans" presStyleLbl="sibTrans2D1" presStyleIdx="1" presStyleCnt="4"/>
      <dgm:spPr/>
    </dgm:pt>
    <dgm:pt modelId="{30EC58D1-CD95-43CC-97A7-803246DA54F2}" type="pres">
      <dgm:prSet presAssocID="{257E8DB8-9F73-499F-A5CE-9CE74FA891F5}" presName="connectorText" presStyleLbl="sibTrans2D1" presStyleIdx="1" presStyleCnt="4"/>
      <dgm:spPr/>
    </dgm:pt>
    <dgm:pt modelId="{3ACFB2A4-E720-42E9-A8A7-314B6AC56561}" type="pres">
      <dgm:prSet presAssocID="{20454F25-9DB4-447C-8188-7752DB251047}" presName="node" presStyleLbl="node1" presStyleIdx="2" presStyleCnt="5">
        <dgm:presLayoutVars>
          <dgm:bulletEnabled val="1"/>
        </dgm:presLayoutVars>
      </dgm:prSet>
      <dgm:spPr/>
    </dgm:pt>
    <dgm:pt modelId="{B325FCC3-91A6-4F2A-9B07-66B46F2376C1}" type="pres">
      <dgm:prSet presAssocID="{847BA354-4F63-47DD-AF99-35FD79F23A23}" presName="sibTrans" presStyleLbl="sibTrans2D1" presStyleIdx="2" presStyleCnt="4"/>
      <dgm:spPr/>
    </dgm:pt>
    <dgm:pt modelId="{1A4FF3C2-5D6E-41B9-8063-D181938D76F3}" type="pres">
      <dgm:prSet presAssocID="{847BA354-4F63-47DD-AF99-35FD79F23A23}" presName="connectorText" presStyleLbl="sibTrans2D1" presStyleIdx="2" presStyleCnt="4"/>
      <dgm:spPr/>
    </dgm:pt>
    <dgm:pt modelId="{EFBFD75A-7C8E-4609-A47B-88D30C0A13BF}" type="pres">
      <dgm:prSet presAssocID="{BB357183-F6C4-4E8F-B5A3-F7D7915A5205}" presName="node" presStyleLbl="node1" presStyleIdx="3" presStyleCnt="5">
        <dgm:presLayoutVars>
          <dgm:bulletEnabled val="1"/>
        </dgm:presLayoutVars>
      </dgm:prSet>
      <dgm:spPr/>
    </dgm:pt>
    <dgm:pt modelId="{AEBE01CD-76F0-499C-909B-2ECB5FB0D15E}" type="pres">
      <dgm:prSet presAssocID="{0363401E-A31C-4EE2-8951-E1850C998279}" presName="sibTrans" presStyleLbl="sibTrans2D1" presStyleIdx="3" presStyleCnt="4"/>
      <dgm:spPr/>
    </dgm:pt>
    <dgm:pt modelId="{F48D6B5B-B7D3-4960-B87A-B0ECDA33477F}" type="pres">
      <dgm:prSet presAssocID="{0363401E-A31C-4EE2-8951-E1850C998279}" presName="connectorText" presStyleLbl="sibTrans2D1" presStyleIdx="3" presStyleCnt="4"/>
      <dgm:spPr/>
    </dgm:pt>
    <dgm:pt modelId="{DA6E5D1C-852E-4EB2-8460-3AD7416D5804}" type="pres">
      <dgm:prSet presAssocID="{28B8537D-3B05-457F-A309-27A98962D9CA}" presName="node" presStyleLbl="node1" presStyleIdx="4" presStyleCnt="5">
        <dgm:presLayoutVars>
          <dgm:bulletEnabled val="1"/>
        </dgm:presLayoutVars>
      </dgm:prSet>
      <dgm:spPr/>
    </dgm:pt>
  </dgm:ptLst>
  <dgm:cxnLst>
    <dgm:cxn modelId="{AA57850F-A654-48CD-9807-B25195B93397}" type="presOf" srcId="{7033B50D-1542-4DC5-9759-330CA82B81F7}" destId="{BC39F3D2-AA5B-4616-BD85-9D082ACF60BF}" srcOrd="0" destOrd="0" presId="urn:microsoft.com/office/officeart/2005/8/layout/process1"/>
    <dgm:cxn modelId="{FDF3691E-1013-4C40-A0EA-E6E79F39A813}" type="presOf" srcId="{20454F25-9DB4-447C-8188-7752DB251047}" destId="{3ACFB2A4-E720-42E9-A8A7-314B6AC56561}" srcOrd="0" destOrd="0" presId="urn:microsoft.com/office/officeart/2005/8/layout/process1"/>
    <dgm:cxn modelId="{43065F2A-189E-4BB7-95DF-8C53D34B3216}" srcId="{7033B50D-1542-4DC5-9759-330CA82B81F7}" destId="{BF786557-A4FE-492D-8B04-65CAB4CB2586}" srcOrd="0" destOrd="0" parTransId="{AD099162-90FC-4C9F-B33A-2A42A9643F70}" sibTransId="{77898D35-B0F6-47AD-AD26-22D57BF9DA40}"/>
    <dgm:cxn modelId="{CF4D9E5E-FEFA-4BCE-9A17-E6C9B8AC7D10}" type="presOf" srcId="{0363401E-A31C-4EE2-8951-E1850C998279}" destId="{F48D6B5B-B7D3-4960-B87A-B0ECDA33477F}" srcOrd="1" destOrd="0" presId="urn:microsoft.com/office/officeart/2005/8/layout/process1"/>
    <dgm:cxn modelId="{49A73364-7BF8-43C2-9C36-A34898041D5C}" type="presOf" srcId="{BF786557-A4FE-492D-8B04-65CAB4CB2586}" destId="{DCAD24E2-D193-4A77-88E5-0A8E0FC35F9C}" srcOrd="0" destOrd="0" presId="urn:microsoft.com/office/officeart/2005/8/layout/process1"/>
    <dgm:cxn modelId="{1765A064-48B6-4FF3-A763-48B132BF43C0}" type="presOf" srcId="{847BA354-4F63-47DD-AF99-35FD79F23A23}" destId="{1A4FF3C2-5D6E-41B9-8063-D181938D76F3}" srcOrd="1" destOrd="0" presId="urn:microsoft.com/office/officeart/2005/8/layout/process1"/>
    <dgm:cxn modelId="{E762C944-5040-4B36-B583-E1EE21D89AAD}" type="presOf" srcId="{257E8DB8-9F73-499F-A5CE-9CE74FA891F5}" destId="{30EC58D1-CD95-43CC-97A7-803246DA54F2}" srcOrd="1" destOrd="0" presId="urn:microsoft.com/office/officeart/2005/8/layout/process1"/>
    <dgm:cxn modelId="{17049647-51AD-42D2-923B-F23477188371}" type="presOf" srcId="{77898D35-B0F6-47AD-AD26-22D57BF9DA40}" destId="{1BADC9BF-1E5D-4036-98AF-EF95CB0DA3A9}" srcOrd="0" destOrd="0" presId="urn:microsoft.com/office/officeart/2005/8/layout/process1"/>
    <dgm:cxn modelId="{14C4506B-17E1-4AF3-97AD-95F6E68A7B43}" srcId="{7033B50D-1542-4DC5-9759-330CA82B81F7}" destId="{28B8537D-3B05-457F-A309-27A98962D9CA}" srcOrd="4" destOrd="0" parTransId="{3C5CE8B9-7433-4F3C-89D7-853CC080FAAD}" sibTransId="{39831887-D012-4025-A94A-7F53ACF744CE}"/>
    <dgm:cxn modelId="{1D16EA4B-0E92-4B3A-85D7-FE8A8D562D52}" type="presOf" srcId="{54731E62-22A1-47FB-AEE1-BD3DF1DA05E9}" destId="{A9208F09-05F9-44E7-A75C-205FE3F15858}" srcOrd="0" destOrd="0" presId="urn:microsoft.com/office/officeart/2005/8/layout/process1"/>
    <dgm:cxn modelId="{C71EBF53-AD20-4C8B-B277-62ABF5CE937A}" srcId="{7033B50D-1542-4DC5-9759-330CA82B81F7}" destId="{BB357183-F6C4-4E8F-B5A3-F7D7915A5205}" srcOrd="3" destOrd="0" parTransId="{E27F776D-B1EB-45EC-B2AB-09D7CEE271A9}" sibTransId="{0363401E-A31C-4EE2-8951-E1850C998279}"/>
    <dgm:cxn modelId="{96700754-BCAA-4E68-BB96-045AFA87F90A}" type="presOf" srcId="{28B8537D-3B05-457F-A309-27A98962D9CA}" destId="{DA6E5D1C-852E-4EB2-8460-3AD7416D5804}" srcOrd="0" destOrd="0" presId="urn:microsoft.com/office/officeart/2005/8/layout/process1"/>
    <dgm:cxn modelId="{B0C56C5A-173D-4618-A3D8-C41D01562303}" type="presOf" srcId="{BB357183-F6C4-4E8F-B5A3-F7D7915A5205}" destId="{EFBFD75A-7C8E-4609-A47B-88D30C0A13BF}" srcOrd="0" destOrd="0" presId="urn:microsoft.com/office/officeart/2005/8/layout/process1"/>
    <dgm:cxn modelId="{A73AAC84-86E8-447C-BBF9-3182360746CE}" srcId="{7033B50D-1542-4DC5-9759-330CA82B81F7}" destId="{20454F25-9DB4-447C-8188-7752DB251047}" srcOrd="2" destOrd="0" parTransId="{57A20D8C-1D53-4DD8-AA26-33F6769A535C}" sibTransId="{847BA354-4F63-47DD-AF99-35FD79F23A23}"/>
    <dgm:cxn modelId="{8BD2BCA0-158B-4E06-A54C-9D0A933E5A42}" type="presOf" srcId="{77898D35-B0F6-47AD-AD26-22D57BF9DA40}" destId="{257FF2FB-1AA0-43A5-A58A-072B793E5DEA}" srcOrd="1" destOrd="0" presId="urn:microsoft.com/office/officeart/2005/8/layout/process1"/>
    <dgm:cxn modelId="{D7926AA6-A167-43D0-B519-A76AB5436696}" type="presOf" srcId="{257E8DB8-9F73-499F-A5CE-9CE74FA891F5}" destId="{B329E4D6-97A1-439A-B46C-88C916454DBD}" srcOrd="0" destOrd="0" presId="urn:microsoft.com/office/officeart/2005/8/layout/process1"/>
    <dgm:cxn modelId="{FEC357AF-8C9E-4B53-A352-8715342D210A}" type="presOf" srcId="{847BA354-4F63-47DD-AF99-35FD79F23A23}" destId="{B325FCC3-91A6-4F2A-9B07-66B46F2376C1}" srcOrd="0" destOrd="0" presId="urn:microsoft.com/office/officeart/2005/8/layout/process1"/>
    <dgm:cxn modelId="{1C7BD5D0-F805-464C-9DCD-4062A329D2C4}" type="presOf" srcId="{0363401E-A31C-4EE2-8951-E1850C998279}" destId="{AEBE01CD-76F0-499C-909B-2ECB5FB0D15E}" srcOrd="0" destOrd="0" presId="urn:microsoft.com/office/officeart/2005/8/layout/process1"/>
    <dgm:cxn modelId="{3617FEF2-BE50-438A-BD79-3DEF7D934CAC}" srcId="{7033B50D-1542-4DC5-9759-330CA82B81F7}" destId="{54731E62-22A1-47FB-AEE1-BD3DF1DA05E9}" srcOrd="1" destOrd="0" parTransId="{52D3E68E-2A4A-457D-AB3F-2BAB23B608AB}" sibTransId="{257E8DB8-9F73-499F-A5CE-9CE74FA891F5}"/>
    <dgm:cxn modelId="{ACE8C972-24D3-4B24-9A66-1B08100D7F4C}" type="presParOf" srcId="{BC39F3D2-AA5B-4616-BD85-9D082ACF60BF}" destId="{DCAD24E2-D193-4A77-88E5-0A8E0FC35F9C}" srcOrd="0" destOrd="0" presId="urn:microsoft.com/office/officeart/2005/8/layout/process1"/>
    <dgm:cxn modelId="{7059D085-F64F-46CA-9059-72117B0F18CE}" type="presParOf" srcId="{BC39F3D2-AA5B-4616-BD85-9D082ACF60BF}" destId="{1BADC9BF-1E5D-4036-98AF-EF95CB0DA3A9}" srcOrd="1" destOrd="0" presId="urn:microsoft.com/office/officeart/2005/8/layout/process1"/>
    <dgm:cxn modelId="{3D3532EE-089F-4752-9E57-F6C0DC28018A}" type="presParOf" srcId="{1BADC9BF-1E5D-4036-98AF-EF95CB0DA3A9}" destId="{257FF2FB-1AA0-43A5-A58A-072B793E5DEA}" srcOrd="0" destOrd="0" presId="urn:microsoft.com/office/officeart/2005/8/layout/process1"/>
    <dgm:cxn modelId="{55A23597-6038-4430-94CA-0E51EA40F8B4}" type="presParOf" srcId="{BC39F3D2-AA5B-4616-BD85-9D082ACF60BF}" destId="{A9208F09-05F9-44E7-A75C-205FE3F15858}" srcOrd="2" destOrd="0" presId="urn:microsoft.com/office/officeart/2005/8/layout/process1"/>
    <dgm:cxn modelId="{A91B6120-C161-457E-968D-D6DC6C2E8321}" type="presParOf" srcId="{BC39F3D2-AA5B-4616-BD85-9D082ACF60BF}" destId="{B329E4D6-97A1-439A-B46C-88C916454DBD}" srcOrd="3" destOrd="0" presId="urn:microsoft.com/office/officeart/2005/8/layout/process1"/>
    <dgm:cxn modelId="{A99D7B62-0939-412B-9460-E9782C3BE3C2}" type="presParOf" srcId="{B329E4D6-97A1-439A-B46C-88C916454DBD}" destId="{30EC58D1-CD95-43CC-97A7-803246DA54F2}" srcOrd="0" destOrd="0" presId="urn:microsoft.com/office/officeart/2005/8/layout/process1"/>
    <dgm:cxn modelId="{4F2F0782-7B99-4855-9761-E4FBFDBC9FAF}" type="presParOf" srcId="{BC39F3D2-AA5B-4616-BD85-9D082ACF60BF}" destId="{3ACFB2A4-E720-42E9-A8A7-314B6AC56561}" srcOrd="4" destOrd="0" presId="urn:microsoft.com/office/officeart/2005/8/layout/process1"/>
    <dgm:cxn modelId="{66B598A1-CE28-47E9-A796-1E791AC16E86}" type="presParOf" srcId="{BC39F3D2-AA5B-4616-BD85-9D082ACF60BF}" destId="{B325FCC3-91A6-4F2A-9B07-66B46F2376C1}" srcOrd="5" destOrd="0" presId="urn:microsoft.com/office/officeart/2005/8/layout/process1"/>
    <dgm:cxn modelId="{5436178E-D32A-4A72-A52D-10C19047F2FD}" type="presParOf" srcId="{B325FCC3-91A6-4F2A-9B07-66B46F2376C1}" destId="{1A4FF3C2-5D6E-41B9-8063-D181938D76F3}" srcOrd="0" destOrd="0" presId="urn:microsoft.com/office/officeart/2005/8/layout/process1"/>
    <dgm:cxn modelId="{8A13D5B0-2EA6-46A9-87E7-EE4E4CAAE735}" type="presParOf" srcId="{BC39F3D2-AA5B-4616-BD85-9D082ACF60BF}" destId="{EFBFD75A-7C8E-4609-A47B-88D30C0A13BF}" srcOrd="6" destOrd="0" presId="urn:microsoft.com/office/officeart/2005/8/layout/process1"/>
    <dgm:cxn modelId="{60A2FC54-F969-4F96-A09D-2FB551E2D437}" type="presParOf" srcId="{BC39F3D2-AA5B-4616-BD85-9D082ACF60BF}" destId="{AEBE01CD-76F0-499C-909B-2ECB5FB0D15E}" srcOrd="7" destOrd="0" presId="urn:microsoft.com/office/officeart/2005/8/layout/process1"/>
    <dgm:cxn modelId="{281A2FBD-F538-496C-A435-B474231647D8}" type="presParOf" srcId="{AEBE01CD-76F0-499C-909B-2ECB5FB0D15E}" destId="{F48D6B5B-B7D3-4960-B87A-B0ECDA33477F}" srcOrd="0" destOrd="0" presId="urn:microsoft.com/office/officeart/2005/8/layout/process1"/>
    <dgm:cxn modelId="{D9BE13CA-B84A-4F59-AA42-F44BFD0CA355}" type="presParOf" srcId="{BC39F3D2-AA5B-4616-BD85-9D082ACF60BF}" destId="{DA6E5D1C-852E-4EB2-8460-3AD7416D5804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AD24E2-D193-4A77-88E5-0A8E0FC35F9C}">
      <dsp:nvSpPr>
        <dsp:cNvPr id="0" name=""/>
        <dsp:cNvSpPr/>
      </dsp:nvSpPr>
      <dsp:spPr>
        <a:xfrm>
          <a:off x="4218" y="1610721"/>
          <a:ext cx="1307812" cy="8214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Segoe UI Semilight" panose="020B0402040204020203" pitchFamily="34" charset="0"/>
              <a:cs typeface="Segoe UI Semilight" panose="020B0402040204020203" pitchFamily="34" charset="0"/>
            </a:rPr>
            <a:t>Recruiting</a:t>
          </a:r>
          <a:endParaRPr lang="en-DE" sz="1400" kern="1200">
            <a:latin typeface="Segoe UI Semilight" panose="020B0402040204020203" pitchFamily="34" charset="0"/>
            <a:cs typeface="Segoe UI Semilight" panose="020B0402040204020203" pitchFamily="34" charset="0"/>
          </a:endParaRPr>
        </a:p>
      </dsp:txBody>
      <dsp:txXfrm>
        <a:off x="28278" y="1634781"/>
        <a:ext cx="1259692" cy="773349"/>
      </dsp:txXfrm>
    </dsp:sp>
    <dsp:sp modelId="{1BADC9BF-1E5D-4036-98AF-EF95CB0DA3A9}">
      <dsp:nvSpPr>
        <dsp:cNvPr id="0" name=""/>
        <dsp:cNvSpPr/>
      </dsp:nvSpPr>
      <dsp:spPr>
        <a:xfrm>
          <a:off x="1442812" y="1859287"/>
          <a:ext cx="277256" cy="32433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DE" sz="1100" kern="1200">
            <a:latin typeface="Segoe UI Semilight" panose="020B0402040204020203" pitchFamily="34" charset="0"/>
            <a:cs typeface="Segoe UI Semilight" panose="020B0402040204020203" pitchFamily="34" charset="0"/>
          </a:endParaRPr>
        </a:p>
      </dsp:txBody>
      <dsp:txXfrm>
        <a:off x="1442812" y="1924154"/>
        <a:ext cx="194079" cy="194603"/>
      </dsp:txXfrm>
    </dsp:sp>
    <dsp:sp modelId="{A9208F09-05F9-44E7-A75C-205FE3F15858}">
      <dsp:nvSpPr>
        <dsp:cNvPr id="0" name=""/>
        <dsp:cNvSpPr/>
      </dsp:nvSpPr>
      <dsp:spPr>
        <a:xfrm>
          <a:off x="1835156" y="1610721"/>
          <a:ext cx="1307812" cy="8214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Segoe UI Semilight" panose="020B0402040204020203" pitchFamily="34" charset="0"/>
              <a:cs typeface="Segoe UI Semilight" panose="020B0402040204020203" pitchFamily="34" charset="0"/>
            </a:rPr>
            <a:t>Employee (Pre-) Onboarding</a:t>
          </a:r>
          <a:endParaRPr lang="en-DE" sz="1400" kern="1200">
            <a:latin typeface="Segoe UI Semilight" panose="020B0402040204020203" pitchFamily="34" charset="0"/>
            <a:cs typeface="Segoe UI Semilight" panose="020B0402040204020203" pitchFamily="34" charset="0"/>
          </a:endParaRPr>
        </a:p>
      </dsp:txBody>
      <dsp:txXfrm>
        <a:off x="1859216" y="1634781"/>
        <a:ext cx="1259692" cy="773349"/>
      </dsp:txXfrm>
    </dsp:sp>
    <dsp:sp modelId="{B329E4D6-97A1-439A-B46C-88C916454DBD}">
      <dsp:nvSpPr>
        <dsp:cNvPr id="0" name=""/>
        <dsp:cNvSpPr/>
      </dsp:nvSpPr>
      <dsp:spPr>
        <a:xfrm>
          <a:off x="3273749" y="1859287"/>
          <a:ext cx="277256" cy="32433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DE" sz="1100" kern="1200">
            <a:latin typeface="Segoe UI Semilight" panose="020B0402040204020203" pitchFamily="34" charset="0"/>
            <a:cs typeface="Segoe UI Semilight" panose="020B0402040204020203" pitchFamily="34" charset="0"/>
          </a:endParaRPr>
        </a:p>
      </dsp:txBody>
      <dsp:txXfrm>
        <a:off x="3273749" y="1924154"/>
        <a:ext cx="194079" cy="194603"/>
      </dsp:txXfrm>
    </dsp:sp>
    <dsp:sp modelId="{3ACFB2A4-E720-42E9-A8A7-314B6AC56561}">
      <dsp:nvSpPr>
        <dsp:cNvPr id="0" name=""/>
        <dsp:cNvSpPr/>
      </dsp:nvSpPr>
      <dsp:spPr>
        <a:xfrm>
          <a:off x="3666093" y="1610721"/>
          <a:ext cx="1307812" cy="8214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Segoe UI Semilight" panose="020B0402040204020203" pitchFamily="34" charset="0"/>
              <a:cs typeface="Segoe UI Semilight" panose="020B0402040204020203" pitchFamily="34" charset="0"/>
            </a:rPr>
            <a:t>Employee Administration</a:t>
          </a:r>
          <a:endParaRPr lang="en-DE" sz="1400" kern="1200">
            <a:latin typeface="Segoe UI Semilight" panose="020B0402040204020203" pitchFamily="34" charset="0"/>
            <a:cs typeface="Segoe UI Semilight" panose="020B0402040204020203" pitchFamily="34" charset="0"/>
          </a:endParaRPr>
        </a:p>
      </dsp:txBody>
      <dsp:txXfrm>
        <a:off x="3690153" y="1634781"/>
        <a:ext cx="1259692" cy="773349"/>
      </dsp:txXfrm>
    </dsp:sp>
    <dsp:sp modelId="{B325FCC3-91A6-4F2A-9B07-66B46F2376C1}">
      <dsp:nvSpPr>
        <dsp:cNvPr id="0" name=""/>
        <dsp:cNvSpPr/>
      </dsp:nvSpPr>
      <dsp:spPr>
        <a:xfrm>
          <a:off x="5104686" y="1859287"/>
          <a:ext cx="277256" cy="32433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DE" sz="1100" kern="1200">
            <a:latin typeface="Segoe UI Semilight" panose="020B0402040204020203" pitchFamily="34" charset="0"/>
            <a:cs typeface="Segoe UI Semilight" panose="020B0402040204020203" pitchFamily="34" charset="0"/>
          </a:endParaRPr>
        </a:p>
      </dsp:txBody>
      <dsp:txXfrm>
        <a:off x="5104686" y="1924154"/>
        <a:ext cx="194079" cy="194603"/>
      </dsp:txXfrm>
    </dsp:sp>
    <dsp:sp modelId="{EFBFD75A-7C8E-4609-A47B-88D30C0A13BF}">
      <dsp:nvSpPr>
        <dsp:cNvPr id="0" name=""/>
        <dsp:cNvSpPr/>
      </dsp:nvSpPr>
      <dsp:spPr>
        <a:xfrm>
          <a:off x="5497030" y="1610721"/>
          <a:ext cx="1307812" cy="8214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Segoe UI Semilight" panose="020B0402040204020203" pitchFamily="34" charset="0"/>
              <a:cs typeface="Segoe UI Semilight" panose="020B0402040204020203" pitchFamily="34" charset="0"/>
            </a:rPr>
            <a:t>Skill &amp; Certificate Management</a:t>
          </a:r>
          <a:endParaRPr lang="en-DE" sz="1400" kern="1200">
            <a:latin typeface="Segoe UI Semilight" panose="020B0402040204020203" pitchFamily="34" charset="0"/>
            <a:cs typeface="Segoe UI Semilight" panose="020B0402040204020203" pitchFamily="34" charset="0"/>
          </a:endParaRPr>
        </a:p>
      </dsp:txBody>
      <dsp:txXfrm>
        <a:off x="5521090" y="1634781"/>
        <a:ext cx="1259692" cy="773349"/>
      </dsp:txXfrm>
    </dsp:sp>
    <dsp:sp modelId="{AEBE01CD-76F0-499C-909B-2ECB5FB0D15E}">
      <dsp:nvSpPr>
        <dsp:cNvPr id="0" name=""/>
        <dsp:cNvSpPr/>
      </dsp:nvSpPr>
      <dsp:spPr>
        <a:xfrm>
          <a:off x="6935624" y="1859287"/>
          <a:ext cx="277256" cy="32433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DE" sz="1100" kern="1200">
            <a:latin typeface="Segoe UI Semilight" panose="020B0402040204020203" pitchFamily="34" charset="0"/>
            <a:cs typeface="Segoe UI Semilight" panose="020B0402040204020203" pitchFamily="34" charset="0"/>
          </a:endParaRPr>
        </a:p>
      </dsp:txBody>
      <dsp:txXfrm>
        <a:off x="6935624" y="1924154"/>
        <a:ext cx="194079" cy="194603"/>
      </dsp:txXfrm>
    </dsp:sp>
    <dsp:sp modelId="{DA6E5D1C-852E-4EB2-8460-3AD7416D5804}">
      <dsp:nvSpPr>
        <dsp:cNvPr id="0" name=""/>
        <dsp:cNvSpPr/>
      </dsp:nvSpPr>
      <dsp:spPr>
        <a:xfrm>
          <a:off x="7327967" y="1610721"/>
          <a:ext cx="1307812" cy="8214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Segoe UI Semilight" panose="020B0402040204020203" pitchFamily="34" charset="0"/>
              <a:cs typeface="Segoe UI Semilight" panose="020B0402040204020203" pitchFamily="34" charset="0"/>
            </a:rPr>
            <a:t>Employee Offboarding</a:t>
          </a:r>
          <a:endParaRPr lang="en-DE" sz="1400" kern="1200">
            <a:latin typeface="Segoe UI Semilight" panose="020B0402040204020203" pitchFamily="34" charset="0"/>
            <a:cs typeface="Segoe UI Semilight" panose="020B0402040204020203" pitchFamily="34" charset="0"/>
          </a:endParaRPr>
        </a:p>
      </dsp:txBody>
      <dsp:txXfrm>
        <a:off x="7352027" y="1634781"/>
        <a:ext cx="1259692" cy="7733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3DA40E10-A0E0-43FF-872B-20ED749A1BF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481795F-22FA-4545-87A9-564B29EABF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6057A1-E546-4A9F-A88F-5EE8E7854225}" type="datetimeFigureOut">
              <a:rPr lang="de-DE" smtClean="0"/>
              <a:t>22.01.2025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9A0DDD2-92DA-4D4C-9103-B193EE44B9B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D975D9D-2059-4673-8621-F0E2B248974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6F7F43-794C-48DF-B851-DCF63FD49B5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65228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13T09:38:16.904"/>
    </inkml:context>
    <inkml:brush xml:id="br0">
      <inkml:brushProperty name="width" value="0.025" units="cm"/>
      <inkml:brushProperty name="height" value="0.025" units="cm"/>
      <inkml:brushProperty name="color" value="#00A500"/>
      <inkml:brushProperty name="ignorePressure" value="1"/>
    </inkml:brush>
  </inkml:definitions>
  <inkml:trace contextRef="#ctx0" brushRef="#br0">11 6,'0'-1,"0"-1,0-1</inkml:trace>
  <inkml:trace contextRef="#ctx0" brushRef="#br0" timeOffset="2084.67">0 6,'0'0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13T09:38:16.904"/>
    </inkml:context>
    <inkml:brush xml:id="br0">
      <inkml:brushProperty name="width" value="0.025" units="cm"/>
      <inkml:brushProperty name="height" value="0.025" units="cm"/>
      <inkml:brushProperty name="color" value="#00A500"/>
      <inkml:brushProperty name="ignorePressure" value="1"/>
    </inkml:brush>
  </inkml:definitions>
  <inkml:trace contextRef="#ctx0" brushRef="#br0">11 6,'0'-1,"0"-1,0-1</inkml:trace>
  <inkml:trace contextRef="#ctx0" brushRef="#br0" timeOffset="2084.67">0 6,'0'0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13T09:38:16.904"/>
    </inkml:context>
    <inkml:brush xml:id="br0">
      <inkml:brushProperty name="width" value="0.025" units="cm"/>
      <inkml:brushProperty name="height" value="0.025" units="cm"/>
      <inkml:brushProperty name="color" value="#00A500"/>
      <inkml:brushProperty name="ignorePressure" value="1"/>
    </inkml:brush>
  </inkml:definitions>
  <inkml:trace contextRef="#ctx0" brushRef="#br0">11 6,'0'-1,"0"-1,0-1</inkml:trace>
  <inkml:trace contextRef="#ctx0" brushRef="#br0" timeOffset="2084.67">0 6,'0'0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13T09:38:16.904"/>
    </inkml:context>
    <inkml:brush xml:id="br0">
      <inkml:brushProperty name="width" value="0.025" units="cm"/>
      <inkml:brushProperty name="height" value="0.025" units="cm"/>
      <inkml:brushProperty name="color" value="#00A500"/>
      <inkml:brushProperty name="ignorePressure" value="1"/>
    </inkml:brush>
  </inkml:definitions>
  <inkml:trace contextRef="#ctx0" brushRef="#br0">11 6,'0'-1,"0"-1,0-1</inkml:trace>
  <inkml:trace contextRef="#ctx0" brushRef="#br0" timeOffset="2084.67">0 6,'0'0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13T09:38:16.904"/>
    </inkml:context>
    <inkml:brush xml:id="br0">
      <inkml:brushProperty name="width" value="0.025" units="cm"/>
      <inkml:brushProperty name="height" value="0.025" units="cm"/>
      <inkml:brushProperty name="color" value="#00A500"/>
      <inkml:brushProperty name="ignorePressure" value="1"/>
    </inkml:brush>
  </inkml:definitions>
  <inkml:trace contextRef="#ctx0" brushRef="#br0">11 6,'0'-1,"0"-1,0-1</inkml:trace>
  <inkml:trace contextRef="#ctx0" brushRef="#br0" timeOffset="2084.67">0 6,'0'0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13T09:38:16.904"/>
    </inkml:context>
    <inkml:brush xml:id="br0">
      <inkml:brushProperty name="width" value="0.025" units="cm"/>
      <inkml:brushProperty name="height" value="0.025" units="cm"/>
      <inkml:brushProperty name="color" value="#00A500"/>
      <inkml:brushProperty name="ignorePressure" value="1"/>
    </inkml:brush>
  </inkml:definitions>
  <inkml:trace contextRef="#ctx0" brushRef="#br0">11 6,'0'-1,"0"-1,0-1</inkml:trace>
  <inkml:trace contextRef="#ctx0" brushRef="#br0" timeOffset="2084.67">0 6,'0'0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AEFF1F-4155-4B42-A74E-342E4BCC195C}" type="datetimeFigureOut">
              <a:rPr lang="de-DE" smtClean="0"/>
              <a:t>22.01.2025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241425"/>
            <a:ext cx="53594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891761-2D2F-4962-8A3C-90F210399F1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755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891761-2D2F-4962-8A3C-90F210399F14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0541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7867"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891761-2D2F-4962-8A3C-90F210399F14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75325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891761-2D2F-4962-8A3C-90F210399F14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97137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739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891761-2D2F-4962-8A3C-90F210399F14}" type="slidenum"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739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6989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ustomXml" Target="../ink/ink1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ustomXml" Target="../ink/ink2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ustomXml" Target="../ink/ink3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ustomXml" Target="../ink/ink4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ustomXml" Target="../ink/ink5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ustomXml" Target="../ink/ink6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11.svg"/><Relationship Id="rId4" Type="http://schemas.openxmlformats.org/officeDocument/2006/relationships/image" Target="../media/image6.svg"/><Relationship Id="rId9" Type="http://schemas.openxmlformats.org/officeDocument/2006/relationships/image" Target="../media/image10.png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3 Top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2136A5-2743-4BDD-A6CF-F9183BBD1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00" y="0"/>
            <a:ext cx="8640000" cy="720000"/>
          </a:xfrm>
        </p:spPr>
        <p:txBody>
          <a:bodyPr lIns="0" tIns="0" rIns="0" bIns="0">
            <a:noAutofit/>
          </a:bodyPr>
          <a:lstStyle>
            <a:lvl1pPr>
              <a:defRPr sz="3200">
                <a:solidFill>
                  <a:srgbClr val="00A5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48C38C95-0EC2-433A-979D-15BCF93CC5D9}"/>
              </a:ext>
            </a:extLst>
          </p:cNvPr>
          <p:cNvCxnSpPr/>
          <p:nvPr userDrawn="1"/>
        </p:nvCxnSpPr>
        <p:spPr>
          <a:xfrm>
            <a:off x="252000" y="720000"/>
            <a:ext cx="8640000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319D1B4-8642-4BAA-8964-48DC3230448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0000" y="1908000"/>
            <a:ext cx="5400000" cy="288000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Morning</a:t>
            </a:r>
            <a:endParaRPr lang="en-DE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6890209-A93D-4EE5-A622-E807B6CAE1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80000" y="2196000"/>
            <a:ext cx="5400000" cy="288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A7B4A80-90B6-48E9-B3AB-AC00E3BC980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0000" y="2628000"/>
            <a:ext cx="5400000" cy="288000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Morning</a:t>
            </a:r>
            <a:endParaRPr lang="en-DE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AAE7F18-4924-4A9F-B55F-EF4B52D4EE5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000" y="2916000"/>
            <a:ext cx="5400000" cy="288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  <a:endParaRPr lang="en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95B1CD70-99CE-4129-A102-A1A8162FEF6B}"/>
              </a:ext>
            </a:extLst>
          </p:cNvPr>
          <p:cNvSpPr txBox="1"/>
          <p:nvPr userDrawn="1"/>
        </p:nvSpPr>
        <p:spPr>
          <a:xfrm>
            <a:off x="252000" y="1800000"/>
            <a:ext cx="720000" cy="72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4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2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CAD46920-0D7D-4571-BFA6-BDF528129B00}"/>
              </a:ext>
            </a:extLst>
          </p:cNvPr>
          <p:cNvSpPr txBox="1"/>
          <p:nvPr userDrawn="1"/>
        </p:nvSpPr>
        <p:spPr>
          <a:xfrm>
            <a:off x="252000" y="2520000"/>
            <a:ext cx="720000" cy="72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4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3</a:t>
            </a:r>
          </a:p>
        </p:txBody>
      </p:sp>
      <p:cxnSp>
        <p:nvCxnSpPr>
          <p:cNvPr id="23" name="Gerader Verbinder 22">
            <a:extLst>
              <a:ext uri="{FF2B5EF4-FFF2-40B4-BE49-F238E27FC236}">
                <a16:creationId xmlns:a16="http://schemas.microsoft.com/office/drawing/2014/main" id="{6E01A0BD-F003-441F-B704-F17BC79EE7D1}"/>
              </a:ext>
            </a:extLst>
          </p:cNvPr>
          <p:cNvCxnSpPr/>
          <p:nvPr userDrawn="1"/>
        </p:nvCxnSpPr>
        <p:spPr>
          <a:xfrm>
            <a:off x="252000" y="2520000"/>
            <a:ext cx="540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r Verbinder 28">
            <a:extLst>
              <a:ext uri="{FF2B5EF4-FFF2-40B4-BE49-F238E27FC236}">
                <a16:creationId xmlns:a16="http://schemas.microsoft.com/office/drawing/2014/main" id="{5CC20B8C-A923-4FF6-8594-975EEBB3CC66}"/>
              </a:ext>
            </a:extLst>
          </p:cNvPr>
          <p:cNvCxnSpPr>
            <a:cxnSpLocks/>
          </p:cNvCxnSpPr>
          <p:nvPr userDrawn="1"/>
        </p:nvCxnSpPr>
        <p:spPr>
          <a:xfrm>
            <a:off x="972000" y="1080000"/>
            <a:ext cx="0" cy="216000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feld 31">
            <a:extLst>
              <a:ext uri="{FF2B5EF4-FFF2-40B4-BE49-F238E27FC236}">
                <a16:creationId xmlns:a16="http://schemas.microsoft.com/office/drawing/2014/main" id="{8EE9D28C-6A5A-4507-8F0B-47891162DFFF}"/>
              </a:ext>
            </a:extLst>
          </p:cNvPr>
          <p:cNvSpPr txBox="1"/>
          <p:nvPr userDrawn="1"/>
        </p:nvSpPr>
        <p:spPr>
          <a:xfrm>
            <a:off x="252000" y="1008000"/>
            <a:ext cx="720000" cy="72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4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1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88A9664F-0ED5-4D30-82A6-946DC2CFA63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80000" y="1188000"/>
            <a:ext cx="5400000" cy="288000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Morning</a:t>
            </a:r>
            <a:endParaRPr lang="en-DE"/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2EBD7D2D-EAA7-4BC5-8827-241F19B18FB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80000" y="1476000"/>
            <a:ext cx="5400000" cy="288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</a:p>
        </p:txBody>
      </p:sp>
      <p:cxnSp>
        <p:nvCxnSpPr>
          <p:cNvPr id="35" name="Gerader Verbinder 34">
            <a:extLst>
              <a:ext uri="{FF2B5EF4-FFF2-40B4-BE49-F238E27FC236}">
                <a16:creationId xmlns:a16="http://schemas.microsoft.com/office/drawing/2014/main" id="{3088934E-F456-431F-BF5A-BF6D3F3DBEE4}"/>
              </a:ext>
            </a:extLst>
          </p:cNvPr>
          <p:cNvCxnSpPr/>
          <p:nvPr userDrawn="1"/>
        </p:nvCxnSpPr>
        <p:spPr>
          <a:xfrm>
            <a:off x="252000" y="1800000"/>
            <a:ext cx="540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96613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56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1029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2 Columns 7 Top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2136A5-2743-4BDD-A6CF-F9183BBD1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00" y="900000"/>
            <a:ext cx="2160000" cy="1296000"/>
          </a:xfrm>
        </p:spPr>
        <p:txBody>
          <a:bodyPr lIns="0" tIns="36000" rIns="72000" bIns="36000" anchor="b">
            <a:noAutofit/>
          </a:bodyPr>
          <a:lstStyle>
            <a:lvl1pPr>
              <a:defRPr sz="2400">
                <a:solidFill>
                  <a:srgbClr val="00A5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6" name="Untertitel 2">
            <a:extLst>
              <a:ext uri="{FF2B5EF4-FFF2-40B4-BE49-F238E27FC236}">
                <a16:creationId xmlns:a16="http://schemas.microsoft.com/office/drawing/2014/main" id="{720CF3E0-C53D-4347-ABC8-3B368E11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2000" y="2232000"/>
            <a:ext cx="2160000" cy="2880000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de-DE"/>
          </a:p>
        </p:txBody>
      </p:sp>
      <p:sp>
        <p:nvSpPr>
          <p:cNvPr id="62" name="Textfeld 16">
            <a:extLst>
              <a:ext uri="{FF2B5EF4-FFF2-40B4-BE49-F238E27FC236}">
                <a16:creationId xmlns:a16="http://schemas.microsoft.com/office/drawing/2014/main" id="{2A878B59-0342-406F-AC19-FD3E38E68C2B}"/>
              </a:ext>
            </a:extLst>
          </p:cNvPr>
          <p:cNvSpPr txBox="1"/>
          <p:nvPr userDrawn="1"/>
        </p:nvSpPr>
        <p:spPr>
          <a:xfrm>
            <a:off x="3131931" y="1679870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36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2</a:t>
            </a:r>
          </a:p>
        </p:txBody>
      </p:sp>
      <p:sp>
        <p:nvSpPr>
          <p:cNvPr id="63" name="Textfeld 17">
            <a:extLst>
              <a:ext uri="{FF2B5EF4-FFF2-40B4-BE49-F238E27FC236}">
                <a16:creationId xmlns:a16="http://schemas.microsoft.com/office/drawing/2014/main" id="{FEE85D55-D878-49C1-AF21-E6EE7D2116CB}"/>
              </a:ext>
            </a:extLst>
          </p:cNvPr>
          <p:cNvSpPr txBox="1"/>
          <p:nvPr userDrawn="1"/>
        </p:nvSpPr>
        <p:spPr>
          <a:xfrm>
            <a:off x="3131931" y="2227045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36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3</a:t>
            </a:r>
          </a:p>
        </p:txBody>
      </p:sp>
      <p:sp>
        <p:nvSpPr>
          <p:cNvPr id="64" name="Textfeld 18">
            <a:extLst>
              <a:ext uri="{FF2B5EF4-FFF2-40B4-BE49-F238E27FC236}">
                <a16:creationId xmlns:a16="http://schemas.microsoft.com/office/drawing/2014/main" id="{5EB4C25D-8AEB-43E1-8154-65191D1649A1}"/>
              </a:ext>
            </a:extLst>
          </p:cNvPr>
          <p:cNvSpPr txBox="1"/>
          <p:nvPr userDrawn="1"/>
        </p:nvSpPr>
        <p:spPr>
          <a:xfrm>
            <a:off x="3131931" y="2733993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36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4</a:t>
            </a:r>
          </a:p>
        </p:txBody>
      </p:sp>
      <p:sp>
        <p:nvSpPr>
          <p:cNvPr id="65" name="Textfeld 19">
            <a:extLst>
              <a:ext uri="{FF2B5EF4-FFF2-40B4-BE49-F238E27FC236}">
                <a16:creationId xmlns:a16="http://schemas.microsoft.com/office/drawing/2014/main" id="{31ED1BCC-E661-4AC4-83B7-5A52AD7671A9}"/>
              </a:ext>
            </a:extLst>
          </p:cNvPr>
          <p:cNvSpPr txBox="1"/>
          <p:nvPr userDrawn="1"/>
        </p:nvSpPr>
        <p:spPr>
          <a:xfrm>
            <a:off x="3131931" y="3262458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36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5</a:t>
            </a:r>
          </a:p>
        </p:txBody>
      </p:sp>
      <p:sp>
        <p:nvSpPr>
          <p:cNvPr id="66" name="Textfeld 20">
            <a:extLst>
              <a:ext uri="{FF2B5EF4-FFF2-40B4-BE49-F238E27FC236}">
                <a16:creationId xmlns:a16="http://schemas.microsoft.com/office/drawing/2014/main" id="{4979946C-3CCD-4001-BDB2-E9975AE20D8A}"/>
              </a:ext>
            </a:extLst>
          </p:cNvPr>
          <p:cNvSpPr txBox="1"/>
          <p:nvPr userDrawn="1"/>
        </p:nvSpPr>
        <p:spPr>
          <a:xfrm>
            <a:off x="3131931" y="3808720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36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</a:p>
        </p:txBody>
      </p:sp>
      <p:cxnSp>
        <p:nvCxnSpPr>
          <p:cNvPr id="67" name="Gerader Verbinder 22">
            <a:extLst>
              <a:ext uri="{FF2B5EF4-FFF2-40B4-BE49-F238E27FC236}">
                <a16:creationId xmlns:a16="http://schemas.microsoft.com/office/drawing/2014/main" id="{E5EF89C3-2CE8-4F0D-A574-5052BDF28DCA}"/>
              </a:ext>
            </a:extLst>
          </p:cNvPr>
          <p:cNvCxnSpPr/>
          <p:nvPr userDrawn="1"/>
        </p:nvCxnSpPr>
        <p:spPr>
          <a:xfrm>
            <a:off x="3159545" y="2206931"/>
            <a:ext cx="540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Gerader Verbinder 23">
            <a:extLst>
              <a:ext uri="{FF2B5EF4-FFF2-40B4-BE49-F238E27FC236}">
                <a16:creationId xmlns:a16="http://schemas.microsoft.com/office/drawing/2014/main" id="{BD9CE317-2632-4E1A-A024-F9C3FE31DD5E}"/>
              </a:ext>
            </a:extLst>
          </p:cNvPr>
          <p:cNvCxnSpPr/>
          <p:nvPr userDrawn="1"/>
        </p:nvCxnSpPr>
        <p:spPr>
          <a:xfrm>
            <a:off x="3159545" y="2741165"/>
            <a:ext cx="540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Gerader Verbinder 24">
            <a:extLst>
              <a:ext uri="{FF2B5EF4-FFF2-40B4-BE49-F238E27FC236}">
                <a16:creationId xmlns:a16="http://schemas.microsoft.com/office/drawing/2014/main" id="{FB9D5362-9E7A-4D79-879F-EDC122FF0844}"/>
              </a:ext>
            </a:extLst>
          </p:cNvPr>
          <p:cNvCxnSpPr/>
          <p:nvPr userDrawn="1"/>
        </p:nvCxnSpPr>
        <p:spPr>
          <a:xfrm>
            <a:off x="3159545" y="3275399"/>
            <a:ext cx="540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Gerader Verbinder 25">
            <a:extLst>
              <a:ext uri="{FF2B5EF4-FFF2-40B4-BE49-F238E27FC236}">
                <a16:creationId xmlns:a16="http://schemas.microsoft.com/office/drawing/2014/main" id="{E88ED604-D630-497F-AEAF-2ACE2769336D}"/>
              </a:ext>
            </a:extLst>
          </p:cNvPr>
          <p:cNvCxnSpPr/>
          <p:nvPr userDrawn="1"/>
        </p:nvCxnSpPr>
        <p:spPr>
          <a:xfrm>
            <a:off x="3159545" y="3809633"/>
            <a:ext cx="540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Gerader Verbinder 28">
            <a:extLst>
              <a:ext uri="{FF2B5EF4-FFF2-40B4-BE49-F238E27FC236}">
                <a16:creationId xmlns:a16="http://schemas.microsoft.com/office/drawing/2014/main" id="{999971AD-3B17-473C-A610-6C6FB38C85B0}"/>
              </a:ext>
            </a:extLst>
          </p:cNvPr>
          <p:cNvCxnSpPr>
            <a:cxnSpLocks/>
          </p:cNvCxnSpPr>
          <p:nvPr userDrawn="1"/>
        </p:nvCxnSpPr>
        <p:spPr>
          <a:xfrm>
            <a:off x="3879545" y="1132697"/>
            <a:ext cx="0" cy="3745402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feld 31">
            <a:extLst>
              <a:ext uri="{FF2B5EF4-FFF2-40B4-BE49-F238E27FC236}">
                <a16:creationId xmlns:a16="http://schemas.microsoft.com/office/drawing/2014/main" id="{353EEAE3-8F79-4486-99A8-84F65F34EADE}"/>
              </a:ext>
            </a:extLst>
          </p:cNvPr>
          <p:cNvSpPr txBox="1"/>
          <p:nvPr userDrawn="1"/>
        </p:nvSpPr>
        <p:spPr>
          <a:xfrm>
            <a:off x="3131931" y="1139219"/>
            <a:ext cx="720000" cy="533476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36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1</a:t>
            </a:r>
          </a:p>
        </p:txBody>
      </p:sp>
      <p:sp>
        <p:nvSpPr>
          <p:cNvPr id="73" name="Text Placeholder 3">
            <a:extLst>
              <a:ext uri="{FF2B5EF4-FFF2-40B4-BE49-F238E27FC236}">
                <a16:creationId xmlns:a16="http://schemas.microsoft.com/office/drawing/2014/main" id="{45F6BBE6-4816-4B3A-8D0B-B763B29841B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987545" y="1179095"/>
            <a:ext cx="4881147" cy="228661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Morning</a:t>
            </a:r>
            <a:endParaRPr lang="en-DE"/>
          </a:p>
        </p:txBody>
      </p:sp>
      <p:sp>
        <p:nvSpPr>
          <p:cNvPr id="74" name="Text Placeholder 3">
            <a:extLst>
              <a:ext uri="{FF2B5EF4-FFF2-40B4-BE49-F238E27FC236}">
                <a16:creationId xmlns:a16="http://schemas.microsoft.com/office/drawing/2014/main" id="{265125D4-2AEE-4A23-9436-0FB9DBBC2ED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987545" y="1422400"/>
            <a:ext cx="4881147" cy="212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</a:p>
        </p:txBody>
      </p:sp>
      <p:cxnSp>
        <p:nvCxnSpPr>
          <p:cNvPr id="75" name="Gerader Verbinder 34">
            <a:extLst>
              <a:ext uri="{FF2B5EF4-FFF2-40B4-BE49-F238E27FC236}">
                <a16:creationId xmlns:a16="http://schemas.microsoft.com/office/drawing/2014/main" id="{AB6E71F2-DB64-4AC5-94D0-19B20C3E5F49}"/>
              </a:ext>
            </a:extLst>
          </p:cNvPr>
          <p:cNvCxnSpPr/>
          <p:nvPr userDrawn="1"/>
        </p:nvCxnSpPr>
        <p:spPr>
          <a:xfrm>
            <a:off x="3159545" y="1672697"/>
            <a:ext cx="540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Gerader Verbinder 25">
            <a:extLst>
              <a:ext uri="{FF2B5EF4-FFF2-40B4-BE49-F238E27FC236}">
                <a16:creationId xmlns:a16="http://schemas.microsoft.com/office/drawing/2014/main" id="{C2C322F2-773A-406A-912D-C4593785FF68}"/>
              </a:ext>
            </a:extLst>
          </p:cNvPr>
          <p:cNvCxnSpPr/>
          <p:nvPr userDrawn="1"/>
        </p:nvCxnSpPr>
        <p:spPr>
          <a:xfrm>
            <a:off x="3159545" y="4343867"/>
            <a:ext cx="540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feld 20">
            <a:extLst>
              <a:ext uri="{FF2B5EF4-FFF2-40B4-BE49-F238E27FC236}">
                <a16:creationId xmlns:a16="http://schemas.microsoft.com/office/drawing/2014/main" id="{E5CDD033-2DED-4E90-8369-41449DB98F3E}"/>
              </a:ext>
            </a:extLst>
          </p:cNvPr>
          <p:cNvSpPr txBox="1"/>
          <p:nvPr userDrawn="1"/>
        </p:nvSpPr>
        <p:spPr>
          <a:xfrm>
            <a:off x="3131931" y="4338099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36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7</a:t>
            </a:r>
          </a:p>
        </p:txBody>
      </p:sp>
      <p:sp>
        <p:nvSpPr>
          <p:cNvPr id="78" name="Text Placeholder 3">
            <a:extLst>
              <a:ext uri="{FF2B5EF4-FFF2-40B4-BE49-F238E27FC236}">
                <a16:creationId xmlns:a16="http://schemas.microsoft.com/office/drawing/2014/main" id="{ADDE575D-CBBE-4F36-9C3B-760DFAEBBB7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987545" y="1710399"/>
            <a:ext cx="4881147" cy="228661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Morning</a:t>
            </a:r>
            <a:endParaRPr lang="en-DE"/>
          </a:p>
        </p:txBody>
      </p:sp>
      <p:sp>
        <p:nvSpPr>
          <p:cNvPr id="79" name="Text Placeholder 3">
            <a:extLst>
              <a:ext uri="{FF2B5EF4-FFF2-40B4-BE49-F238E27FC236}">
                <a16:creationId xmlns:a16="http://schemas.microsoft.com/office/drawing/2014/main" id="{2E452B72-9581-4C04-889A-549EE2B6C1D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987545" y="1953704"/>
            <a:ext cx="4881147" cy="212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</a:p>
        </p:txBody>
      </p:sp>
      <p:sp>
        <p:nvSpPr>
          <p:cNvPr id="80" name="Text Placeholder 3">
            <a:extLst>
              <a:ext uri="{FF2B5EF4-FFF2-40B4-BE49-F238E27FC236}">
                <a16:creationId xmlns:a16="http://schemas.microsoft.com/office/drawing/2014/main" id="{806EF3D0-57FA-4B37-B908-7A8D39349F4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987545" y="2248409"/>
            <a:ext cx="4881147" cy="228661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Morning</a:t>
            </a:r>
            <a:endParaRPr lang="en-DE"/>
          </a:p>
        </p:txBody>
      </p:sp>
      <p:sp>
        <p:nvSpPr>
          <p:cNvPr id="81" name="Text Placeholder 3">
            <a:extLst>
              <a:ext uri="{FF2B5EF4-FFF2-40B4-BE49-F238E27FC236}">
                <a16:creationId xmlns:a16="http://schemas.microsoft.com/office/drawing/2014/main" id="{CFB665E4-83B3-4441-84FD-A3F034AE2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987545" y="2491714"/>
            <a:ext cx="4881147" cy="212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</a:p>
        </p:txBody>
      </p:sp>
      <p:sp>
        <p:nvSpPr>
          <p:cNvPr id="82" name="Text Placeholder 3">
            <a:extLst>
              <a:ext uri="{FF2B5EF4-FFF2-40B4-BE49-F238E27FC236}">
                <a16:creationId xmlns:a16="http://schemas.microsoft.com/office/drawing/2014/main" id="{C74AB48F-8E15-44E7-A98A-C14D1992DAC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987545" y="2782643"/>
            <a:ext cx="4881147" cy="228661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Lunch</a:t>
            </a:r>
            <a:endParaRPr lang="en-DE"/>
          </a:p>
        </p:txBody>
      </p:sp>
      <p:sp>
        <p:nvSpPr>
          <p:cNvPr id="83" name="Text Placeholder 3">
            <a:extLst>
              <a:ext uri="{FF2B5EF4-FFF2-40B4-BE49-F238E27FC236}">
                <a16:creationId xmlns:a16="http://schemas.microsoft.com/office/drawing/2014/main" id="{6C9087FF-3E8F-4FAE-B188-5F43BE7FDFE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987545" y="3025948"/>
            <a:ext cx="4881147" cy="212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</a:p>
        </p:txBody>
      </p:sp>
      <p:sp>
        <p:nvSpPr>
          <p:cNvPr id="84" name="Text Placeholder 3">
            <a:extLst>
              <a:ext uri="{FF2B5EF4-FFF2-40B4-BE49-F238E27FC236}">
                <a16:creationId xmlns:a16="http://schemas.microsoft.com/office/drawing/2014/main" id="{BA80057F-E252-4FE2-B49B-B5F9E6CE382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987545" y="3317119"/>
            <a:ext cx="4881147" cy="228661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Afternoon</a:t>
            </a:r>
            <a:endParaRPr lang="en-DE"/>
          </a:p>
        </p:txBody>
      </p:sp>
      <p:sp>
        <p:nvSpPr>
          <p:cNvPr id="85" name="Text Placeholder 3">
            <a:extLst>
              <a:ext uri="{FF2B5EF4-FFF2-40B4-BE49-F238E27FC236}">
                <a16:creationId xmlns:a16="http://schemas.microsoft.com/office/drawing/2014/main" id="{2780C72E-64F1-4400-92A1-32B48933F7A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987545" y="3560424"/>
            <a:ext cx="4881147" cy="212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</a:p>
        </p:txBody>
      </p:sp>
      <p:sp>
        <p:nvSpPr>
          <p:cNvPr id="86" name="Text Placeholder 3">
            <a:extLst>
              <a:ext uri="{FF2B5EF4-FFF2-40B4-BE49-F238E27FC236}">
                <a16:creationId xmlns:a16="http://schemas.microsoft.com/office/drawing/2014/main" id="{C1C4BA19-D1B2-486E-B0A3-AD10762A872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987545" y="3847333"/>
            <a:ext cx="4881147" cy="228661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Afternoon</a:t>
            </a:r>
            <a:endParaRPr lang="en-DE"/>
          </a:p>
        </p:txBody>
      </p:sp>
      <p:sp>
        <p:nvSpPr>
          <p:cNvPr id="87" name="Text Placeholder 3">
            <a:extLst>
              <a:ext uri="{FF2B5EF4-FFF2-40B4-BE49-F238E27FC236}">
                <a16:creationId xmlns:a16="http://schemas.microsoft.com/office/drawing/2014/main" id="{9213815F-BDAE-4DB5-9981-5AF7858FFA9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987545" y="4090638"/>
            <a:ext cx="4881147" cy="212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</a:p>
        </p:txBody>
      </p:sp>
      <p:sp>
        <p:nvSpPr>
          <p:cNvPr id="88" name="Text Placeholder 3">
            <a:extLst>
              <a:ext uri="{FF2B5EF4-FFF2-40B4-BE49-F238E27FC236}">
                <a16:creationId xmlns:a16="http://schemas.microsoft.com/office/drawing/2014/main" id="{C28F29B2-EC13-4CD1-ACF9-5599C91A89A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987545" y="4379345"/>
            <a:ext cx="4881147" cy="228661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Afternoon</a:t>
            </a:r>
            <a:endParaRPr lang="en-DE"/>
          </a:p>
        </p:txBody>
      </p:sp>
      <p:sp>
        <p:nvSpPr>
          <p:cNvPr id="89" name="Text Placeholder 3">
            <a:extLst>
              <a:ext uri="{FF2B5EF4-FFF2-40B4-BE49-F238E27FC236}">
                <a16:creationId xmlns:a16="http://schemas.microsoft.com/office/drawing/2014/main" id="{B80A4633-75C0-444E-9864-D37E2F1A56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87545" y="4622650"/>
            <a:ext cx="4881147" cy="212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</a:p>
        </p:txBody>
      </p:sp>
    </p:spTree>
    <p:extLst>
      <p:ext uri="{BB962C8B-B14F-4D97-AF65-F5344CB8AC3E}">
        <p14:creationId xmlns:p14="http://schemas.microsoft.com/office/powerpoint/2010/main" val="2564076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56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102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3 Topics with 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>
            <a:extLst>
              <a:ext uri="{FF2B5EF4-FFF2-40B4-BE49-F238E27FC236}">
                <a16:creationId xmlns:a16="http://schemas.microsoft.com/office/drawing/2014/main" id="{A984B61E-BA59-49A2-89E0-1EADD2AE983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012000" y="0"/>
            <a:ext cx="3132000" cy="5716800"/>
          </a:xfrm>
          <a:noFill/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3265C29-5802-4B16-A3F9-B8D775ECBB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000" y="288000"/>
            <a:ext cx="4787983" cy="64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>
            <a:lvl1pPr algn="l">
              <a:lnSpc>
                <a:spcPct val="100000"/>
              </a:lnSpc>
              <a:defRPr sz="3400" baseline="0">
                <a:solidFill>
                  <a:srgbClr val="00A500"/>
                </a:solidFill>
                <a:latin typeface="Segoe Pro SemiLight" panose="020B04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6591B811-036E-46E5-819E-7FD679064F8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0000" y="2712484"/>
            <a:ext cx="4680000" cy="540000"/>
          </a:xfrm>
        </p:spPr>
        <p:txBody>
          <a:bodyPr vert="horz" lIns="0" tIns="0" rIns="0" bIns="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DE" sz="1800" dirty="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</a:lstStyle>
          <a:p>
            <a:pPr marL="228600" lvl="0" indent="-228600"/>
            <a:r>
              <a:rPr lang="en-US"/>
              <a:t>Topic in Agenda Morning</a:t>
            </a:r>
          </a:p>
          <a:p>
            <a:pPr marL="228600" lvl="1" indent="-228600"/>
            <a:endParaRPr lang="en-DE"/>
          </a:p>
        </p:txBody>
      </p:sp>
      <p:sp>
        <p:nvSpPr>
          <p:cNvPr id="16" name="Textfeld 16">
            <a:extLst>
              <a:ext uri="{FF2B5EF4-FFF2-40B4-BE49-F238E27FC236}">
                <a16:creationId xmlns:a16="http://schemas.microsoft.com/office/drawing/2014/main" id="{02EAFAA1-9311-4626-BE89-43F3B4C1A719}"/>
              </a:ext>
            </a:extLst>
          </p:cNvPr>
          <p:cNvSpPr txBox="1"/>
          <p:nvPr userDrawn="1"/>
        </p:nvSpPr>
        <p:spPr>
          <a:xfrm>
            <a:off x="251520" y="2712484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0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3</a:t>
            </a:r>
          </a:p>
        </p:txBody>
      </p:sp>
      <p:cxnSp>
        <p:nvCxnSpPr>
          <p:cNvPr id="23" name="Gerader Verbinder 28">
            <a:extLst>
              <a:ext uri="{FF2B5EF4-FFF2-40B4-BE49-F238E27FC236}">
                <a16:creationId xmlns:a16="http://schemas.microsoft.com/office/drawing/2014/main" id="{493C3194-9058-4A77-AAD6-2AAE3FE6F9E7}"/>
              </a:ext>
            </a:extLst>
          </p:cNvPr>
          <p:cNvCxnSpPr>
            <a:cxnSpLocks/>
          </p:cNvCxnSpPr>
          <p:nvPr userDrawn="1"/>
        </p:nvCxnSpPr>
        <p:spPr>
          <a:xfrm>
            <a:off x="972000" y="1488484"/>
            <a:ext cx="0" cy="180000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feld 31">
            <a:extLst>
              <a:ext uri="{FF2B5EF4-FFF2-40B4-BE49-F238E27FC236}">
                <a16:creationId xmlns:a16="http://schemas.microsoft.com/office/drawing/2014/main" id="{1B3C8DCD-5CE7-413C-AA4C-033E7CD1AFCA}"/>
              </a:ext>
            </a:extLst>
          </p:cNvPr>
          <p:cNvSpPr txBox="1"/>
          <p:nvPr userDrawn="1"/>
        </p:nvSpPr>
        <p:spPr>
          <a:xfrm>
            <a:off x="251520" y="2100484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0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2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49FA1895-987F-43E1-A5A2-6493EE6FBF8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80000" y="2100484"/>
            <a:ext cx="4680000" cy="540000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</a:lstStyle>
          <a:p>
            <a:pPr lvl="0"/>
            <a:r>
              <a:rPr lang="en-US"/>
              <a:t>Topic in Agenda Morning</a:t>
            </a:r>
          </a:p>
          <a:p>
            <a:pPr lvl="1"/>
            <a:endParaRPr lang="en-DE"/>
          </a:p>
        </p:txBody>
      </p:sp>
      <p:cxnSp>
        <p:nvCxnSpPr>
          <p:cNvPr id="27" name="Gerader Verbinder 34">
            <a:extLst>
              <a:ext uri="{FF2B5EF4-FFF2-40B4-BE49-F238E27FC236}">
                <a16:creationId xmlns:a16="http://schemas.microsoft.com/office/drawing/2014/main" id="{88882007-40D7-4E06-8AA4-D81471E9B117}"/>
              </a:ext>
            </a:extLst>
          </p:cNvPr>
          <p:cNvCxnSpPr/>
          <p:nvPr userDrawn="1"/>
        </p:nvCxnSpPr>
        <p:spPr>
          <a:xfrm>
            <a:off x="251520" y="2676484"/>
            <a:ext cx="522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78300CDE-A7BE-492B-9903-726E5EBF0B30}"/>
                  </a:ext>
                </a:extLst>
              </p14:cNvPr>
              <p14:cNvContentPartPr/>
              <p14:nvPr userDrawn="1"/>
            </p14:nvContentPartPr>
            <p14:xfrm>
              <a:off x="8592465" y="1797203"/>
              <a:ext cx="4320" cy="21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78300CDE-A7BE-492B-9903-726E5EBF0B3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588145" y="1793500"/>
                <a:ext cx="12960" cy="9566"/>
              </a:xfrm>
              <a:prstGeom prst="rect">
                <a:avLst/>
              </a:prstGeom>
            </p:spPr>
          </p:pic>
        </mc:Fallback>
      </mc:AlternateContent>
      <p:sp>
        <p:nvSpPr>
          <p:cNvPr id="26" name="Textfeld 31">
            <a:extLst>
              <a:ext uri="{FF2B5EF4-FFF2-40B4-BE49-F238E27FC236}">
                <a16:creationId xmlns:a16="http://schemas.microsoft.com/office/drawing/2014/main" id="{F410F18A-21A1-423B-8C7C-939FC6EC85C4}"/>
              </a:ext>
            </a:extLst>
          </p:cNvPr>
          <p:cNvSpPr txBox="1"/>
          <p:nvPr userDrawn="1"/>
        </p:nvSpPr>
        <p:spPr>
          <a:xfrm>
            <a:off x="252000" y="1488484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0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1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51B3831E-555F-4F87-A425-D9D49DA4161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80000" y="1488484"/>
            <a:ext cx="4680000" cy="540000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lang="en-US" sz="1800" kern="1200" dirty="0" smtClean="0">
                <a:solidFill>
                  <a:srgbClr val="00A500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/>
            </a:lvl2pPr>
          </a:lstStyle>
          <a:p>
            <a:pPr lvl="0"/>
            <a:r>
              <a:rPr lang="en-US"/>
              <a:t>Topic in Agenda Morning</a:t>
            </a:r>
          </a:p>
          <a:p>
            <a:pPr lvl="1"/>
            <a:endParaRPr lang="en-US"/>
          </a:p>
        </p:txBody>
      </p:sp>
      <p:cxnSp>
        <p:nvCxnSpPr>
          <p:cNvPr id="29" name="Gerader Verbinder 34">
            <a:extLst>
              <a:ext uri="{FF2B5EF4-FFF2-40B4-BE49-F238E27FC236}">
                <a16:creationId xmlns:a16="http://schemas.microsoft.com/office/drawing/2014/main" id="{738D07EE-BD03-4098-84DA-C1F5C2E35568}"/>
              </a:ext>
            </a:extLst>
          </p:cNvPr>
          <p:cNvCxnSpPr/>
          <p:nvPr userDrawn="1"/>
        </p:nvCxnSpPr>
        <p:spPr>
          <a:xfrm>
            <a:off x="252000" y="2064484"/>
            <a:ext cx="522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90919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33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4 Topics with 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>
            <a:extLst>
              <a:ext uri="{FF2B5EF4-FFF2-40B4-BE49-F238E27FC236}">
                <a16:creationId xmlns:a16="http://schemas.microsoft.com/office/drawing/2014/main" id="{A984B61E-BA59-49A2-89E0-1EADD2AE983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012000" y="0"/>
            <a:ext cx="3132000" cy="5716800"/>
          </a:xfrm>
          <a:noFill/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3265C29-5802-4B16-A3F9-B8D775ECBB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000" y="288000"/>
            <a:ext cx="4787983" cy="64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>
            <a:lvl1pPr algn="l">
              <a:lnSpc>
                <a:spcPct val="100000"/>
              </a:lnSpc>
              <a:defRPr sz="3400" baseline="0">
                <a:solidFill>
                  <a:srgbClr val="00A500"/>
                </a:solidFill>
                <a:latin typeface="Segoe Pro SemiLight" panose="020B04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6591B811-036E-46E5-819E-7FD679064F8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0000" y="2304000"/>
            <a:ext cx="4680000" cy="540000"/>
          </a:xfrm>
        </p:spPr>
        <p:txBody>
          <a:bodyPr vert="horz" lIns="0" tIns="0" rIns="0" bIns="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DE" sz="1800" dirty="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</a:lstStyle>
          <a:p>
            <a:pPr marL="228600" lvl="0" indent="-228600"/>
            <a:r>
              <a:rPr lang="en-US"/>
              <a:t>Topic in Agenda Morning</a:t>
            </a:r>
          </a:p>
          <a:p>
            <a:pPr marL="228600" lvl="1" indent="-228600"/>
            <a:endParaRPr lang="en-DE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026ECD23-E895-4D0B-8937-27AB7F633D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0000" y="2916000"/>
            <a:ext cx="4680000" cy="540000"/>
          </a:xfrm>
        </p:spPr>
        <p:txBody>
          <a:bodyPr lIns="0" rIns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1800" kern="1200" dirty="0">
                <a:solidFill>
                  <a:srgbClr val="00A500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</a:lstStyle>
          <a:p>
            <a:pPr lvl="0"/>
            <a:r>
              <a:rPr lang="en-US"/>
              <a:t>Topic in Agenda Morning</a:t>
            </a:r>
          </a:p>
          <a:p>
            <a:pPr lvl="1"/>
            <a:endParaRPr lang="en-DE"/>
          </a:p>
        </p:txBody>
      </p:sp>
      <p:sp>
        <p:nvSpPr>
          <p:cNvPr id="16" name="Textfeld 16">
            <a:extLst>
              <a:ext uri="{FF2B5EF4-FFF2-40B4-BE49-F238E27FC236}">
                <a16:creationId xmlns:a16="http://schemas.microsoft.com/office/drawing/2014/main" id="{02EAFAA1-9311-4626-BE89-43F3B4C1A719}"/>
              </a:ext>
            </a:extLst>
          </p:cNvPr>
          <p:cNvSpPr txBox="1"/>
          <p:nvPr userDrawn="1"/>
        </p:nvSpPr>
        <p:spPr>
          <a:xfrm>
            <a:off x="251520" y="2304000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0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3</a:t>
            </a:r>
          </a:p>
        </p:txBody>
      </p:sp>
      <p:sp>
        <p:nvSpPr>
          <p:cNvPr id="17" name="Textfeld 17">
            <a:extLst>
              <a:ext uri="{FF2B5EF4-FFF2-40B4-BE49-F238E27FC236}">
                <a16:creationId xmlns:a16="http://schemas.microsoft.com/office/drawing/2014/main" id="{5D943019-48C8-4077-AC61-93DDB4B8F7BD}"/>
              </a:ext>
            </a:extLst>
          </p:cNvPr>
          <p:cNvSpPr txBox="1"/>
          <p:nvPr userDrawn="1"/>
        </p:nvSpPr>
        <p:spPr>
          <a:xfrm>
            <a:off x="251520" y="2916000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0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4</a:t>
            </a:r>
          </a:p>
        </p:txBody>
      </p:sp>
      <p:cxnSp>
        <p:nvCxnSpPr>
          <p:cNvPr id="20" name="Gerader Verbinder 22">
            <a:extLst>
              <a:ext uri="{FF2B5EF4-FFF2-40B4-BE49-F238E27FC236}">
                <a16:creationId xmlns:a16="http://schemas.microsoft.com/office/drawing/2014/main" id="{3ADF828E-B664-4FD7-8492-8A72A2049900}"/>
              </a:ext>
            </a:extLst>
          </p:cNvPr>
          <p:cNvCxnSpPr/>
          <p:nvPr userDrawn="1"/>
        </p:nvCxnSpPr>
        <p:spPr>
          <a:xfrm>
            <a:off x="251520" y="2880000"/>
            <a:ext cx="522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r Verbinder 28">
            <a:extLst>
              <a:ext uri="{FF2B5EF4-FFF2-40B4-BE49-F238E27FC236}">
                <a16:creationId xmlns:a16="http://schemas.microsoft.com/office/drawing/2014/main" id="{493C3194-9058-4A77-AAD6-2AAE3FE6F9E7}"/>
              </a:ext>
            </a:extLst>
          </p:cNvPr>
          <p:cNvCxnSpPr>
            <a:cxnSpLocks/>
          </p:cNvCxnSpPr>
          <p:nvPr userDrawn="1"/>
        </p:nvCxnSpPr>
        <p:spPr>
          <a:xfrm>
            <a:off x="972000" y="1080000"/>
            <a:ext cx="0" cy="241200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feld 31">
            <a:extLst>
              <a:ext uri="{FF2B5EF4-FFF2-40B4-BE49-F238E27FC236}">
                <a16:creationId xmlns:a16="http://schemas.microsoft.com/office/drawing/2014/main" id="{1B3C8DCD-5CE7-413C-AA4C-033E7CD1AFCA}"/>
              </a:ext>
            </a:extLst>
          </p:cNvPr>
          <p:cNvSpPr txBox="1"/>
          <p:nvPr userDrawn="1"/>
        </p:nvSpPr>
        <p:spPr>
          <a:xfrm>
            <a:off x="251520" y="1692000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0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2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49FA1895-987F-43E1-A5A2-6493EE6FBF8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80000" y="1692000"/>
            <a:ext cx="4680000" cy="540000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</a:lstStyle>
          <a:p>
            <a:pPr lvl="0"/>
            <a:r>
              <a:rPr lang="en-US"/>
              <a:t>Topic in Agenda Morning</a:t>
            </a:r>
          </a:p>
          <a:p>
            <a:pPr lvl="1"/>
            <a:endParaRPr lang="en-DE"/>
          </a:p>
        </p:txBody>
      </p:sp>
      <p:cxnSp>
        <p:nvCxnSpPr>
          <p:cNvPr id="27" name="Gerader Verbinder 34">
            <a:extLst>
              <a:ext uri="{FF2B5EF4-FFF2-40B4-BE49-F238E27FC236}">
                <a16:creationId xmlns:a16="http://schemas.microsoft.com/office/drawing/2014/main" id="{88882007-40D7-4E06-8AA4-D81471E9B117}"/>
              </a:ext>
            </a:extLst>
          </p:cNvPr>
          <p:cNvCxnSpPr/>
          <p:nvPr userDrawn="1"/>
        </p:nvCxnSpPr>
        <p:spPr>
          <a:xfrm>
            <a:off x="251520" y="2268000"/>
            <a:ext cx="522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78300CDE-A7BE-492B-9903-726E5EBF0B30}"/>
                  </a:ext>
                </a:extLst>
              </p14:cNvPr>
              <p14:cNvContentPartPr/>
              <p14:nvPr userDrawn="1"/>
            </p14:nvContentPartPr>
            <p14:xfrm>
              <a:off x="8592465" y="1797203"/>
              <a:ext cx="4320" cy="21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78300CDE-A7BE-492B-9903-726E5EBF0B3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588145" y="1793500"/>
                <a:ext cx="12960" cy="9566"/>
              </a:xfrm>
              <a:prstGeom prst="rect">
                <a:avLst/>
              </a:prstGeom>
            </p:spPr>
          </p:pic>
        </mc:Fallback>
      </mc:AlternateContent>
      <p:sp>
        <p:nvSpPr>
          <p:cNvPr id="26" name="Textfeld 31">
            <a:extLst>
              <a:ext uri="{FF2B5EF4-FFF2-40B4-BE49-F238E27FC236}">
                <a16:creationId xmlns:a16="http://schemas.microsoft.com/office/drawing/2014/main" id="{F410F18A-21A1-423B-8C7C-939FC6EC85C4}"/>
              </a:ext>
            </a:extLst>
          </p:cNvPr>
          <p:cNvSpPr txBox="1"/>
          <p:nvPr userDrawn="1"/>
        </p:nvSpPr>
        <p:spPr>
          <a:xfrm>
            <a:off x="252000" y="1080000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0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1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51B3831E-555F-4F87-A425-D9D49DA4161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80000" y="1080000"/>
            <a:ext cx="4680000" cy="540000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lang="en-US" sz="1800" kern="1200" dirty="0" smtClean="0">
                <a:solidFill>
                  <a:srgbClr val="00A500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/>
            </a:lvl2pPr>
          </a:lstStyle>
          <a:p>
            <a:pPr lvl="0"/>
            <a:r>
              <a:rPr lang="en-US"/>
              <a:t>Topic in Agenda Morning</a:t>
            </a:r>
          </a:p>
          <a:p>
            <a:pPr lvl="1"/>
            <a:endParaRPr lang="en-US"/>
          </a:p>
        </p:txBody>
      </p:sp>
      <p:cxnSp>
        <p:nvCxnSpPr>
          <p:cNvPr id="29" name="Gerader Verbinder 34">
            <a:extLst>
              <a:ext uri="{FF2B5EF4-FFF2-40B4-BE49-F238E27FC236}">
                <a16:creationId xmlns:a16="http://schemas.microsoft.com/office/drawing/2014/main" id="{738D07EE-BD03-4098-84DA-C1F5C2E35568}"/>
              </a:ext>
            </a:extLst>
          </p:cNvPr>
          <p:cNvCxnSpPr/>
          <p:nvPr userDrawn="1"/>
        </p:nvCxnSpPr>
        <p:spPr>
          <a:xfrm>
            <a:off x="252000" y="1656000"/>
            <a:ext cx="522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53055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33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5 Topics with 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>
            <a:extLst>
              <a:ext uri="{FF2B5EF4-FFF2-40B4-BE49-F238E27FC236}">
                <a16:creationId xmlns:a16="http://schemas.microsoft.com/office/drawing/2014/main" id="{A984B61E-BA59-49A2-89E0-1EADD2AE983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012000" y="0"/>
            <a:ext cx="3132000" cy="5716800"/>
          </a:xfrm>
          <a:noFill/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3265C29-5802-4B16-A3F9-B8D775ECBB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000" y="288000"/>
            <a:ext cx="4787983" cy="64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>
            <a:lvl1pPr algn="l">
              <a:lnSpc>
                <a:spcPct val="100000"/>
              </a:lnSpc>
              <a:defRPr sz="3400" baseline="0">
                <a:solidFill>
                  <a:srgbClr val="00A500"/>
                </a:solidFill>
                <a:latin typeface="Segoe Pro SemiLight" panose="020B04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6591B811-036E-46E5-819E-7FD679064F8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0000" y="2304000"/>
            <a:ext cx="4680000" cy="540000"/>
          </a:xfrm>
        </p:spPr>
        <p:txBody>
          <a:bodyPr vert="horz" lIns="0" tIns="0" rIns="0" bIns="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DE" sz="1800" dirty="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</a:lstStyle>
          <a:p>
            <a:pPr marL="228600" lvl="0" indent="-228600"/>
            <a:r>
              <a:rPr lang="en-US"/>
              <a:t>Topic in Agenda Morning</a:t>
            </a:r>
          </a:p>
          <a:p>
            <a:pPr marL="228600" lvl="1" indent="-228600"/>
            <a:endParaRPr lang="en-DE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026ECD23-E895-4D0B-8937-27AB7F633D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0000" y="2916000"/>
            <a:ext cx="4680000" cy="540000"/>
          </a:xfrm>
        </p:spPr>
        <p:txBody>
          <a:bodyPr lIns="0" rIns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1800" kern="1200" dirty="0">
                <a:solidFill>
                  <a:srgbClr val="00A500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</a:lstStyle>
          <a:p>
            <a:pPr lvl="0"/>
            <a:r>
              <a:rPr lang="en-US"/>
              <a:t>Topic in Agenda Morning</a:t>
            </a:r>
          </a:p>
          <a:p>
            <a:pPr lvl="1"/>
            <a:endParaRPr lang="en-DE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9550B6A-8CA5-43BB-8B83-8B86977DEAD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80000" y="3528000"/>
            <a:ext cx="4680000" cy="540000"/>
          </a:xfrm>
        </p:spPr>
        <p:txBody>
          <a:bodyPr lIns="0" rIns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1800" kern="1200" dirty="0">
                <a:solidFill>
                  <a:srgbClr val="00A500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</a:lstStyle>
          <a:p>
            <a:pPr lvl="0"/>
            <a:r>
              <a:rPr lang="en-US"/>
              <a:t>Topic in Agenda Lunch</a:t>
            </a:r>
          </a:p>
          <a:p>
            <a:pPr lvl="1"/>
            <a:endParaRPr lang="en-DE"/>
          </a:p>
        </p:txBody>
      </p:sp>
      <p:sp>
        <p:nvSpPr>
          <p:cNvPr id="16" name="Textfeld 16">
            <a:extLst>
              <a:ext uri="{FF2B5EF4-FFF2-40B4-BE49-F238E27FC236}">
                <a16:creationId xmlns:a16="http://schemas.microsoft.com/office/drawing/2014/main" id="{02EAFAA1-9311-4626-BE89-43F3B4C1A719}"/>
              </a:ext>
            </a:extLst>
          </p:cNvPr>
          <p:cNvSpPr txBox="1"/>
          <p:nvPr userDrawn="1"/>
        </p:nvSpPr>
        <p:spPr>
          <a:xfrm>
            <a:off x="251520" y="2304000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0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3</a:t>
            </a:r>
          </a:p>
        </p:txBody>
      </p:sp>
      <p:sp>
        <p:nvSpPr>
          <p:cNvPr id="17" name="Textfeld 17">
            <a:extLst>
              <a:ext uri="{FF2B5EF4-FFF2-40B4-BE49-F238E27FC236}">
                <a16:creationId xmlns:a16="http://schemas.microsoft.com/office/drawing/2014/main" id="{5D943019-48C8-4077-AC61-93DDB4B8F7BD}"/>
              </a:ext>
            </a:extLst>
          </p:cNvPr>
          <p:cNvSpPr txBox="1"/>
          <p:nvPr userDrawn="1"/>
        </p:nvSpPr>
        <p:spPr>
          <a:xfrm>
            <a:off x="251520" y="2916000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0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4</a:t>
            </a:r>
          </a:p>
        </p:txBody>
      </p:sp>
      <p:sp>
        <p:nvSpPr>
          <p:cNvPr id="18" name="Textfeld 18">
            <a:extLst>
              <a:ext uri="{FF2B5EF4-FFF2-40B4-BE49-F238E27FC236}">
                <a16:creationId xmlns:a16="http://schemas.microsoft.com/office/drawing/2014/main" id="{71217661-F743-41FB-8EBA-4B6BA1F1EE4A}"/>
              </a:ext>
            </a:extLst>
          </p:cNvPr>
          <p:cNvSpPr txBox="1"/>
          <p:nvPr userDrawn="1"/>
        </p:nvSpPr>
        <p:spPr>
          <a:xfrm>
            <a:off x="251520" y="3528000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0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5</a:t>
            </a:r>
          </a:p>
        </p:txBody>
      </p:sp>
      <p:cxnSp>
        <p:nvCxnSpPr>
          <p:cNvPr id="20" name="Gerader Verbinder 22">
            <a:extLst>
              <a:ext uri="{FF2B5EF4-FFF2-40B4-BE49-F238E27FC236}">
                <a16:creationId xmlns:a16="http://schemas.microsoft.com/office/drawing/2014/main" id="{3ADF828E-B664-4FD7-8492-8A72A2049900}"/>
              </a:ext>
            </a:extLst>
          </p:cNvPr>
          <p:cNvCxnSpPr/>
          <p:nvPr userDrawn="1"/>
        </p:nvCxnSpPr>
        <p:spPr>
          <a:xfrm>
            <a:off x="251520" y="2880000"/>
            <a:ext cx="522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r Verbinder 23">
            <a:extLst>
              <a:ext uri="{FF2B5EF4-FFF2-40B4-BE49-F238E27FC236}">
                <a16:creationId xmlns:a16="http://schemas.microsoft.com/office/drawing/2014/main" id="{C950147B-1084-44CA-8099-B4CD2D8BF6D7}"/>
              </a:ext>
            </a:extLst>
          </p:cNvPr>
          <p:cNvCxnSpPr/>
          <p:nvPr userDrawn="1"/>
        </p:nvCxnSpPr>
        <p:spPr>
          <a:xfrm>
            <a:off x="251520" y="3492000"/>
            <a:ext cx="522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r Verbinder 28">
            <a:extLst>
              <a:ext uri="{FF2B5EF4-FFF2-40B4-BE49-F238E27FC236}">
                <a16:creationId xmlns:a16="http://schemas.microsoft.com/office/drawing/2014/main" id="{493C3194-9058-4A77-AAD6-2AAE3FE6F9E7}"/>
              </a:ext>
            </a:extLst>
          </p:cNvPr>
          <p:cNvCxnSpPr>
            <a:cxnSpLocks/>
          </p:cNvCxnSpPr>
          <p:nvPr userDrawn="1"/>
        </p:nvCxnSpPr>
        <p:spPr>
          <a:xfrm>
            <a:off x="972000" y="1080000"/>
            <a:ext cx="0" cy="302400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feld 31">
            <a:extLst>
              <a:ext uri="{FF2B5EF4-FFF2-40B4-BE49-F238E27FC236}">
                <a16:creationId xmlns:a16="http://schemas.microsoft.com/office/drawing/2014/main" id="{1B3C8DCD-5CE7-413C-AA4C-033E7CD1AFCA}"/>
              </a:ext>
            </a:extLst>
          </p:cNvPr>
          <p:cNvSpPr txBox="1"/>
          <p:nvPr userDrawn="1"/>
        </p:nvSpPr>
        <p:spPr>
          <a:xfrm>
            <a:off x="251520" y="1692000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0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2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49FA1895-987F-43E1-A5A2-6493EE6FBF8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80000" y="1692000"/>
            <a:ext cx="4680000" cy="540000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</a:lstStyle>
          <a:p>
            <a:pPr lvl="0"/>
            <a:r>
              <a:rPr lang="en-US"/>
              <a:t>Topic in Agenda Morning</a:t>
            </a:r>
          </a:p>
          <a:p>
            <a:pPr lvl="1"/>
            <a:endParaRPr lang="en-DE"/>
          </a:p>
        </p:txBody>
      </p:sp>
      <p:cxnSp>
        <p:nvCxnSpPr>
          <p:cNvPr id="27" name="Gerader Verbinder 34">
            <a:extLst>
              <a:ext uri="{FF2B5EF4-FFF2-40B4-BE49-F238E27FC236}">
                <a16:creationId xmlns:a16="http://schemas.microsoft.com/office/drawing/2014/main" id="{88882007-40D7-4E06-8AA4-D81471E9B117}"/>
              </a:ext>
            </a:extLst>
          </p:cNvPr>
          <p:cNvCxnSpPr/>
          <p:nvPr userDrawn="1"/>
        </p:nvCxnSpPr>
        <p:spPr>
          <a:xfrm>
            <a:off x="251520" y="2268000"/>
            <a:ext cx="522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78300CDE-A7BE-492B-9903-726E5EBF0B30}"/>
                  </a:ext>
                </a:extLst>
              </p14:cNvPr>
              <p14:cNvContentPartPr/>
              <p14:nvPr userDrawn="1"/>
            </p14:nvContentPartPr>
            <p14:xfrm>
              <a:off x="8592465" y="1797203"/>
              <a:ext cx="4320" cy="21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78300CDE-A7BE-492B-9903-726E5EBF0B3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588145" y="1793500"/>
                <a:ext cx="12960" cy="9566"/>
              </a:xfrm>
              <a:prstGeom prst="rect">
                <a:avLst/>
              </a:prstGeom>
            </p:spPr>
          </p:pic>
        </mc:Fallback>
      </mc:AlternateContent>
      <p:sp>
        <p:nvSpPr>
          <p:cNvPr id="26" name="Textfeld 31">
            <a:extLst>
              <a:ext uri="{FF2B5EF4-FFF2-40B4-BE49-F238E27FC236}">
                <a16:creationId xmlns:a16="http://schemas.microsoft.com/office/drawing/2014/main" id="{F410F18A-21A1-423B-8C7C-939FC6EC85C4}"/>
              </a:ext>
            </a:extLst>
          </p:cNvPr>
          <p:cNvSpPr txBox="1"/>
          <p:nvPr userDrawn="1"/>
        </p:nvSpPr>
        <p:spPr>
          <a:xfrm>
            <a:off x="252000" y="1080000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0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1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51B3831E-555F-4F87-A425-D9D49DA4161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80000" y="1080000"/>
            <a:ext cx="4680000" cy="540000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lang="en-US" sz="1800" kern="1200" dirty="0" smtClean="0">
                <a:solidFill>
                  <a:srgbClr val="00A500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/>
            </a:lvl2pPr>
          </a:lstStyle>
          <a:p>
            <a:pPr lvl="0"/>
            <a:r>
              <a:rPr lang="en-US"/>
              <a:t>Topic in Agenda Morning</a:t>
            </a:r>
          </a:p>
          <a:p>
            <a:pPr lvl="1"/>
            <a:endParaRPr lang="en-US"/>
          </a:p>
        </p:txBody>
      </p:sp>
      <p:cxnSp>
        <p:nvCxnSpPr>
          <p:cNvPr id="29" name="Gerader Verbinder 34">
            <a:extLst>
              <a:ext uri="{FF2B5EF4-FFF2-40B4-BE49-F238E27FC236}">
                <a16:creationId xmlns:a16="http://schemas.microsoft.com/office/drawing/2014/main" id="{738D07EE-BD03-4098-84DA-C1F5C2E35568}"/>
              </a:ext>
            </a:extLst>
          </p:cNvPr>
          <p:cNvCxnSpPr/>
          <p:nvPr userDrawn="1"/>
        </p:nvCxnSpPr>
        <p:spPr>
          <a:xfrm>
            <a:off x="252000" y="1656000"/>
            <a:ext cx="522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41059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33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6 Topics with 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>
            <a:extLst>
              <a:ext uri="{FF2B5EF4-FFF2-40B4-BE49-F238E27FC236}">
                <a16:creationId xmlns:a16="http://schemas.microsoft.com/office/drawing/2014/main" id="{A984B61E-BA59-49A2-89E0-1EADD2AE983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012000" y="0"/>
            <a:ext cx="3132000" cy="5716800"/>
          </a:xfrm>
          <a:noFill/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3265C29-5802-4B16-A3F9-B8D775ECBB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999" y="288000"/>
            <a:ext cx="5544000" cy="64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>
            <a:lvl1pPr algn="l">
              <a:lnSpc>
                <a:spcPct val="100000"/>
              </a:lnSpc>
              <a:defRPr sz="3400" baseline="0">
                <a:solidFill>
                  <a:srgbClr val="00A500"/>
                </a:solidFill>
                <a:latin typeface="Segoe Pro SemiLight" panose="020B04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6591B811-036E-46E5-819E-7FD679064F8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0000" y="2304000"/>
            <a:ext cx="4680000" cy="540000"/>
          </a:xfrm>
        </p:spPr>
        <p:txBody>
          <a:bodyPr vert="horz" lIns="0" tIns="0" rIns="0" bIns="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DE" sz="1800" dirty="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</a:lstStyle>
          <a:p>
            <a:pPr marL="228600" lvl="0" indent="-228600"/>
            <a:r>
              <a:rPr lang="en-US"/>
              <a:t>Topic in Agenda Morning</a:t>
            </a:r>
          </a:p>
          <a:p>
            <a:pPr marL="228600" lvl="1" indent="-228600"/>
            <a:endParaRPr lang="en-DE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026ECD23-E895-4D0B-8937-27AB7F633D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0000" y="2916000"/>
            <a:ext cx="4680000" cy="540000"/>
          </a:xfrm>
        </p:spPr>
        <p:txBody>
          <a:bodyPr lIns="0" rIns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1800" kern="1200" dirty="0">
                <a:solidFill>
                  <a:srgbClr val="00A500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</a:lstStyle>
          <a:p>
            <a:pPr lvl="0"/>
            <a:r>
              <a:rPr lang="en-US"/>
              <a:t>Topic in Agenda Morning</a:t>
            </a:r>
          </a:p>
          <a:p>
            <a:pPr lvl="1"/>
            <a:endParaRPr lang="en-DE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9550B6A-8CA5-43BB-8B83-8B86977DEAD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80000" y="3528000"/>
            <a:ext cx="4680000" cy="540000"/>
          </a:xfrm>
        </p:spPr>
        <p:txBody>
          <a:bodyPr lIns="0" rIns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1800" kern="1200" dirty="0">
                <a:solidFill>
                  <a:srgbClr val="00A500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</a:lstStyle>
          <a:p>
            <a:pPr lvl="0"/>
            <a:r>
              <a:rPr lang="en-US"/>
              <a:t>Topic in Agenda Lunch</a:t>
            </a:r>
          </a:p>
          <a:p>
            <a:pPr lvl="1"/>
            <a:endParaRPr lang="en-DE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4C71F8C7-A6D6-4DCC-A70F-CC343225915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80000" y="4140000"/>
            <a:ext cx="4680000" cy="540000"/>
          </a:xfrm>
        </p:spPr>
        <p:txBody>
          <a:bodyPr lIns="0" rIns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1800" kern="1200" dirty="0">
                <a:solidFill>
                  <a:srgbClr val="00A500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</a:lstStyle>
          <a:p>
            <a:pPr lvl="0"/>
            <a:r>
              <a:rPr lang="en-US"/>
              <a:t>Topic in Agenda Afternoon</a:t>
            </a:r>
          </a:p>
          <a:p>
            <a:pPr lvl="1"/>
            <a:endParaRPr lang="en-DE"/>
          </a:p>
        </p:txBody>
      </p:sp>
      <p:sp>
        <p:nvSpPr>
          <p:cNvPr id="16" name="Textfeld 16">
            <a:extLst>
              <a:ext uri="{FF2B5EF4-FFF2-40B4-BE49-F238E27FC236}">
                <a16:creationId xmlns:a16="http://schemas.microsoft.com/office/drawing/2014/main" id="{02EAFAA1-9311-4626-BE89-43F3B4C1A719}"/>
              </a:ext>
            </a:extLst>
          </p:cNvPr>
          <p:cNvSpPr txBox="1"/>
          <p:nvPr userDrawn="1"/>
        </p:nvSpPr>
        <p:spPr>
          <a:xfrm>
            <a:off x="251520" y="2304000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0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3</a:t>
            </a:r>
          </a:p>
        </p:txBody>
      </p:sp>
      <p:sp>
        <p:nvSpPr>
          <p:cNvPr id="17" name="Textfeld 17">
            <a:extLst>
              <a:ext uri="{FF2B5EF4-FFF2-40B4-BE49-F238E27FC236}">
                <a16:creationId xmlns:a16="http://schemas.microsoft.com/office/drawing/2014/main" id="{5D943019-48C8-4077-AC61-93DDB4B8F7BD}"/>
              </a:ext>
            </a:extLst>
          </p:cNvPr>
          <p:cNvSpPr txBox="1"/>
          <p:nvPr userDrawn="1"/>
        </p:nvSpPr>
        <p:spPr>
          <a:xfrm>
            <a:off x="251520" y="2916000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0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4</a:t>
            </a:r>
          </a:p>
        </p:txBody>
      </p:sp>
      <p:sp>
        <p:nvSpPr>
          <p:cNvPr id="18" name="Textfeld 18">
            <a:extLst>
              <a:ext uri="{FF2B5EF4-FFF2-40B4-BE49-F238E27FC236}">
                <a16:creationId xmlns:a16="http://schemas.microsoft.com/office/drawing/2014/main" id="{71217661-F743-41FB-8EBA-4B6BA1F1EE4A}"/>
              </a:ext>
            </a:extLst>
          </p:cNvPr>
          <p:cNvSpPr txBox="1"/>
          <p:nvPr userDrawn="1"/>
        </p:nvSpPr>
        <p:spPr>
          <a:xfrm>
            <a:off x="251520" y="3528000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0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5</a:t>
            </a:r>
          </a:p>
        </p:txBody>
      </p:sp>
      <p:sp>
        <p:nvSpPr>
          <p:cNvPr id="19" name="Textfeld 19">
            <a:extLst>
              <a:ext uri="{FF2B5EF4-FFF2-40B4-BE49-F238E27FC236}">
                <a16:creationId xmlns:a16="http://schemas.microsoft.com/office/drawing/2014/main" id="{A0AEC01C-915F-4677-842E-D5EF861E8A71}"/>
              </a:ext>
            </a:extLst>
          </p:cNvPr>
          <p:cNvSpPr txBox="1"/>
          <p:nvPr userDrawn="1"/>
        </p:nvSpPr>
        <p:spPr>
          <a:xfrm>
            <a:off x="251520" y="4140000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0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</a:p>
        </p:txBody>
      </p:sp>
      <p:cxnSp>
        <p:nvCxnSpPr>
          <p:cNvPr id="20" name="Gerader Verbinder 22">
            <a:extLst>
              <a:ext uri="{FF2B5EF4-FFF2-40B4-BE49-F238E27FC236}">
                <a16:creationId xmlns:a16="http://schemas.microsoft.com/office/drawing/2014/main" id="{3ADF828E-B664-4FD7-8492-8A72A2049900}"/>
              </a:ext>
            </a:extLst>
          </p:cNvPr>
          <p:cNvCxnSpPr/>
          <p:nvPr userDrawn="1"/>
        </p:nvCxnSpPr>
        <p:spPr>
          <a:xfrm>
            <a:off x="251520" y="2880000"/>
            <a:ext cx="522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r Verbinder 23">
            <a:extLst>
              <a:ext uri="{FF2B5EF4-FFF2-40B4-BE49-F238E27FC236}">
                <a16:creationId xmlns:a16="http://schemas.microsoft.com/office/drawing/2014/main" id="{C950147B-1084-44CA-8099-B4CD2D8BF6D7}"/>
              </a:ext>
            </a:extLst>
          </p:cNvPr>
          <p:cNvCxnSpPr/>
          <p:nvPr userDrawn="1"/>
        </p:nvCxnSpPr>
        <p:spPr>
          <a:xfrm>
            <a:off x="251520" y="3492000"/>
            <a:ext cx="522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r Verbinder 24">
            <a:extLst>
              <a:ext uri="{FF2B5EF4-FFF2-40B4-BE49-F238E27FC236}">
                <a16:creationId xmlns:a16="http://schemas.microsoft.com/office/drawing/2014/main" id="{BE38C750-8929-4A2D-A792-DDDFDA58B20D}"/>
              </a:ext>
            </a:extLst>
          </p:cNvPr>
          <p:cNvCxnSpPr/>
          <p:nvPr userDrawn="1"/>
        </p:nvCxnSpPr>
        <p:spPr>
          <a:xfrm>
            <a:off x="251520" y="4104000"/>
            <a:ext cx="522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r Verbinder 28">
            <a:extLst>
              <a:ext uri="{FF2B5EF4-FFF2-40B4-BE49-F238E27FC236}">
                <a16:creationId xmlns:a16="http://schemas.microsoft.com/office/drawing/2014/main" id="{493C3194-9058-4A77-AAD6-2AAE3FE6F9E7}"/>
              </a:ext>
            </a:extLst>
          </p:cNvPr>
          <p:cNvCxnSpPr>
            <a:cxnSpLocks/>
          </p:cNvCxnSpPr>
          <p:nvPr userDrawn="1"/>
        </p:nvCxnSpPr>
        <p:spPr>
          <a:xfrm>
            <a:off x="972000" y="1080000"/>
            <a:ext cx="0" cy="360000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feld 31">
            <a:extLst>
              <a:ext uri="{FF2B5EF4-FFF2-40B4-BE49-F238E27FC236}">
                <a16:creationId xmlns:a16="http://schemas.microsoft.com/office/drawing/2014/main" id="{1B3C8DCD-5CE7-413C-AA4C-033E7CD1AFCA}"/>
              </a:ext>
            </a:extLst>
          </p:cNvPr>
          <p:cNvSpPr txBox="1"/>
          <p:nvPr userDrawn="1"/>
        </p:nvSpPr>
        <p:spPr>
          <a:xfrm>
            <a:off x="251520" y="1692000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0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2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49FA1895-987F-43E1-A5A2-6493EE6FBF8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80000" y="1692000"/>
            <a:ext cx="4680000" cy="540000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</a:lstStyle>
          <a:p>
            <a:pPr lvl="0"/>
            <a:r>
              <a:rPr lang="en-US"/>
              <a:t>Topic in Agenda Morning</a:t>
            </a:r>
          </a:p>
          <a:p>
            <a:pPr lvl="1"/>
            <a:endParaRPr lang="en-DE"/>
          </a:p>
        </p:txBody>
      </p:sp>
      <p:cxnSp>
        <p:nvCxnSpPr>
          <p:cNvPr id="27" name="Gerader Verbinder 34">
            <a:extLst>
              <a:ext uri="{FF2B5EF4-FFF2-40B4-BE49-F238E27FC236}">
                <a16:creationId xmlns:a16="http://schemas.microsoft.com/office/drawing/2014/main" id="{88882007-40D7-4E06-8AA4-D81471E9B117}"/>
              </a:ext>
            </a:extLst>
          </p:cNvPr>
          <p:cNvCxnSpPr/>
          <p:nvPr userDrawn="1"/>
        </p:nvCxnSpPr>
        <p:spPr>
          <a:xfrm>
            <a:off x="251520" y="2268000"/>
            <a:ext cx="522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78300CDE-A7BE-492B-9903-726E5EBF0B30}"/>
                  </a:ext>
                </a:extLst>
              </p14:cNvPr>
              <p14:cNvContentPartPr/>
              <p14:nvPr userDrawn="1"/>
            </p14:nvContentPartPr>
            <p14:xfrm>
              <a:off x="8592465" y="1797203"/>
              <a:ext cx="4320" cy="21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78300CDE-A7BE-492B-9903-726E5EBF0B3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588145" y="1793500"/>
                <a:ext cx="12960" cy="9566"/>
              </a:xfrm>
              <a:prstGeom prst="rect">
                <a:avLst/>
              </a:prstGeom>
            </p:spPr>
          </p:pic>
        </mc:Fallback>
      </mc:AlternateContent>
      <p:sp>
        <p:nvSpPr>
          <p:cNvPr id="26" name="Textfeld 31">
            <a:extLst>
              <a:ext uri="{FF2B5EF4-FFF2-40B4-BE49-F238E27FC236}">
                <a16:creationId xmlns:a16="http://schemas.microsoft.com/office/drawing/2014/main" id="{F410F18A-21A1-423B-8C7C-939FC6EC85C4}"/>
              </a:ext>
            </a:extLst>
          </p:cNvPr>
          <p:cNvSpPr txBox="1"/>
          <p:nvPr userDrawn="1"/>
        </p:nvSpPr>
        <p:spPr>
          <a:xfrm>
            <a:off x="252000" y="1080000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0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1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51B3831E-555F-4F87-A425-D9D49DA4161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80000" y="1080000"/>
            <a:ext cx="4680000" cy="540000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lang="en-US" sz="1800" kern="1200" dirty="0" smtClean="0">
                <a:solidFill>
                  <a:srgbClr val="00A500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/>
            </a:lvl2pPr>
          </a:lstStyle>
          <a:p>
            <a:pPr lvl="0"/>
            <a:r>
              <a:rPr lang="en-US"/>
              <a:t>Topic in Agenda Morning</a:t>
            </a:r>
          </a:p>
          <a:p>
            <a:pPr lvl="1"/>
            <a:endParaRPr lang="en-US"/>
          </a:p>
        </p:txBody>
      </p:sp>
      <p:cxnSp>
        <p:nvCxnSpPr>
          <p:cNvPr id="29" name="Gerader Verbinder 34">
            <a:extLst>
              <a:ext uri="{FF2B5EF4-FFF2-40B4-BE49-F238E27FC236}">
                <a16:creationId xmlns:a16="http://schemas.microsoft.com/office/drawing/2014/main" id="{738D07EE-BD03-4098-84DA-C1F5C2E35568}"/>
              </a:ext>
            </a:extLst>
          </p:cNvPr>
          <p:cNvCxnSpPr/>
          <p:nvPr userDrawn="1"/>
        </p:nvCxnSpPr>
        <p:spPr>
          <a:xfrm>
            <a:off x="252000" y="1656000"/>
            <a:ext cx="522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75168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33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7 Topics with 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>
            <a:extLst>
              <a:ext uri="{FF2B5EF4-FFF2-40B4-BE49-F238E27FC236}">
                <a16:creationId xmlns:a16="http://schemas.microsoft.com/office/drawing/2014/main" id="{A984B61E-BA59-49A2-89E0-1EADD2AE983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012000" y="0"/>
            <a:ext cx="3132000" cy="5716800"/>
          </a:xfrm>
          <a:noFill/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3265C29-5802-4B16-A3F9-B8D775ECBB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999" y="180000"/>
            <a:ext cx="5544000" cy="64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>
            <a:lvl1pPr algn="l">
              <a:lnSpc>
                <a:spcPct val="100000"/>
              </a:lnSpc>
              <a:defRPr sz="3400" baseline="0">
                <a:solidFill>
                  <a:srgbClr val="00A500"/>
                </a:solidFill>
                <a:latin typeface="Segoe Pro SemiLight" panose="020B04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6591B811-036E-46E5-819E-7FD679064F8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0000" y="2160000"/>
            <a:ext cx="4680000" cy="540000"/>
          </a:xfrm>
        </p:spPr>
        <p:txBody>
          <a:bodyPr vert="horz" lIns="0" tIns="0" rIns="0" bIns="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DE" sz="1800" dirty="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</a:lstStyle>
          <a:p>
            <a:pPr marL="228600" lvl="0" indent="-228600"/>
            <a:r>
              <a:rPr lang="en-US"/>
              <a:t>Topic in Agenda Morning</a:t>
            </a:r>
          </a:p>
          <a:p>
            <a:pPr marL="228600" lvl="1" indent="-228600"/>
            <a:endParaRPr lang="en-DE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026ECD23-E895-4D0B-8937-27AB7F633D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0000" y="2772000"/>
            <a:ext cx="4680000" cy="540000"/>
          </a:xfrm>
        </p:spPr>
        <p:txBody>
          <a:bodyPr lIns="0" rIns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1800" kern="1200" dirty="0">
                <a:solidFill>
                  <a:srgbClr val="00A500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</a:lstStyle>
          <a:p>
            <a:pPr lvl="0"/>
            <a:r>
              <a:rPr lang="en-US"/>
              <a:t>Topic in Agenda Morning</a:t>
            </a:r>
          </a:p>
          <a:p>
            <a:pPr lvl="1"/>
            <a:endParaRPr lang="en-DE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9550B6A-8CA5-43BB-8B83-8B86977DEAD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80000" y="3384000"/>
            <a:ext cx="4680000" cy="540000"/>
          </a:xfrm>
        </p:spPr>
        <p:txBody>
          <a:bodyPr lIns="0" rIns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1800" kern="1200" dirty="0">
                <a:solidFill>
                  <a:srgbClr val="00A500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</a:lstStyle>
          <a:p>
            <a:pPr lvl="0"/>
            <a:r>
              <a:rPr lang="en-US"/>
              <a:t>Topic in Agenda Lunch</a:t>
            </a:r>
          </a:p>
          <a:p>
            <a:pPr lvl="1"/>
            <a:endParaRPr lang="en-DE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4C71F8C7-A6D6-4DCC-A70F-CC343225915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80000" y="3996000"/>
            <a:ext cx="4680000" cy="540000"/>
          </a:xfrm>
        </p:spPr>
        <p:txBody>
          <a:bodyPr lIns="0" rIns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1800" kern="1200" dirty="0">
                <a:solidFill>
                  <a:srgbClr val="00A500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</a:lstStyle>
          <a:p>
            <a:pPr lvl="0"/>
            <a:r>
              <a:rPr lang="en-US"/>
              <a:t>Topic in Agenda Afternoon</a:t>
            </a:r>
          </a:p>
          <a:p>
            <a:pPr lvl="1"/>
            <a:endParaRPr lang="en-DE"/>
          </a:p>
        </p:txBody>
      </p:sp>
      <p:sp>
        <p:nvSpPr>
          <p:cNvPr id="16" name="Textfeld 16">
            <a:extLst>
              <a:ext uri="{FF2B5EF4-FFF2-40B4-BE49-F238E27FC236}">
                <a16:creationId xmlns:a16="http://schemas.microsoft.com/office/drawing/2014/main" id="{02EAFAA1-9311-4626-BE89-43F3B4C1A719}"/>
              </a:ext>
            </a:extLst>
          </p:cNvPr>
          <p:cNvSpPr txBox="1"/>
          <p:nvPr userDrawn="1"/>
        </p:nvSpPr>
        <p:spPr>
          <a:xfrm>
            <a:off x="251520" y="2160000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0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3</a:t>
            </a:r>
          </a:p>
        </p:txBody>
      </p:sp>
      <p:sp>
        <p:nvSpPr>
          <p:cNvPr id="17" name="Textfeld 17">
            <a:extLst>
              <a:ext uri="{FF2B5EF4-FFF2-40B4-BE49-F238E27FC236}">
                <a16:creationId xmlns:a16="http://schemas.microsoft.com/office/drawing/2014/main" id="{5D943019-48C8-4077-AC61-93DDB4B8F7BD}"/>
              </a:ext>
            </a:extLst>
          </p:cNvPr>
          <p:cNvSpPr txBox="1"/>
          <p:nvPr userDrawn="1"/>
        </p:nvSpPr>
        <p:spPr>
          <a:xfrm>
            <a:off x="251520" y="2772000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0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4</a:t>
            </a:r>
          </a:p>
        </p:txBody>
      </p:sp>
      <p:sp>
        <p:nvSpPr>
          <p:cNvPr id="18" name="Textfeld 18">
            <a:extLst>
              <a:ext uri="{FF2B5EF4-FFF2-40B4-BE49-F238E27FC236}">
                <a16:creationId xmlns:a16="http://schemas.microsoft.com/office/drawing/2014/main" id="{71217661-F743-41FB-8EBA-4B6BA1F1EE4A}"/>
              </a:ext>
            </a:extLst>
          </p:cNvPr>
          <p:cNvSpPr txBox="1"/>
          <p:nvPr userDrawn="1"/>
        </p:nvSpPr>
        <p:spPr>
          <a:xfrm>
            <a:off x="251520" y="3384000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0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5</a:t>
            </a:r>
          </a:p>
        </p:txBody>
      </p:sp>
      <p:sp>
        <p:nvSpPr>
          <p:cNvPr id="19" name="Textfeld 19">
            <a:extLst>
              <a:ext uri="{FF2B5EF4-FFF2-40B4-BE49-F238E27FC236}">
                <a16:creationId xmlns:a16="http://schemas.microsoft.com/office/drawing/2014/main" id="{A0AEC01C-915F-4677-842E-D5EF861E8A71}"/>
              </a:ext>
            </a:extLst>
          </p:cNvPr>
          <p:cNvSpPr txBox="1"/>
          <p:nvPr userDrawn="1"/>
        </p:nvSpPr>
        <p:spPr>
          <a:xfrm>
            <a:off x="251520" y="3996000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0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</a:p>
        </p:txBody>
      </p:sp>
      <p:cxnSp>
        <p:nvCxnSpPr>
          <p:cNvPr id="20" name="Gerader Verbinder 22">
            <a:extLst>
              <a:ext uri="{FF2B5EF4-FFF2-40B4-BE49-F238E27FC236}">
                <a16:creationId xmlns:a16="http://schemas.microsoft.com/office/drawing/2014/main" id="{3ADF828E-B664-4FD7-8492-8A72A2049900}"/>
              </a:ext>
            </a:extLst>
          </p:cNvPr>
          <p:cNvCxnSpPr/>
          <p:nvPr userDrawn="1"/>
        </p:nvCxnSpPr>
        <p:spPr>
          <a:xfrm>
            <a:off x="251520" y="2736000"/>
            <a:ext cx="522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r Verbinder 23">
            <a:extLst>
              <a:ext uri="{FF2B5EF4-FFF2-40B4-BE49-F238E27FC236}">
                <a16:creationId xmlns:a16="http://schemas.microsoft.com/office/drawing/2014/main" id="{C950147B-1084-44CA-8099-B4CD2D8BF6D7}"/>
              </a:ext>
            </a:extLst>
          </p:cNvPr>
          <p:cNvCxnSpPr/>
          <p:nvPr userDrawn="1"/>
        </p:nvCxnSpPr>
        <p:spPr>
          <a:xfrm>
            <a:off x="251520" y="3348000"/>
            <a:ext cx="522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r Verbinder 24">
            <a:extLst>
              <a:ext uri="{FF2B5EF4-FFF2-40B4-BE49-F238E27FC236}">
                <a16:creationId xmlns:a16="http://schemas.microsoft.com/office/drawing/2014/main" id="{BE38C750-8929-4A2D-A792-DDDFDA58B20D}"/>
              </a:ext>
            </a:extLst>
          </p:cNvPr>
          <p:cNvCxnSpPr/>
          <p:nvPr userDrawn="1"/>
        </p:nvCxnSpPr>
        <p:spPr>
          <a:xfrm>
            <a:off x="251520" y="3960000"/>
            <a:ext cx="522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r Verbinder 28">
            <a:extLst>
              <a:ext uri="{FF2B5EF4-FFF2-40B4-BE49-F238E27FC236}">
                <a16:creationId xmlns:a16="http://schemas.microsoft.com/office/drawing/2014/main" id="{493C3194-9058-4A77-AAD6-2AAE3FE6F9E7}"/>
              </a:ext>
            </a:extLst>
          </p:cNvPr>
          <p:cNvCxnSpPr>
            <a:cxnSpLocks/>
          </p:cNvCxnSpPr>
          <p:nvPr userDrawn="1"/>
        </p:nvCxnSpPr>
        <p:spPr>
          <a:xfrm>
            <a:off x="972000" y="936000"/>
            <a:ext cx="0" cy="432000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feld 31">
            <a:extLst>
              <a:ext uri="{FF2B5EF4-FFF2-40B4-BE49-F238E27FC236}">
                <a16:creationId xmlns:a16="http://schemas.microsoft.com/office/drawing/2014/main" id="{1B3C8DCD-5CE7-413C-AA4C-033E7CD1AFCA}"/>
              </a:ext>
            </a:extLst>
          </p:cNvPr>
          <p:cNvSpPr txBox="1"/>
          <p:nvPr userDrawn="1"/>
        </p:nvSpPr>
        <p:spPr>
          <a:xfrm>
            <a:off x="251520" y="1548000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0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2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49FA1895-987F-43E1-A5A2-6493EE6FBF8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80000" y="1548000"/>
            <a:ext cx="4680000" cy="540000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</a:lstStyle>
          <a:p>
            <a:pPr lvl="0"/>
            <a:r>
              <a:rPr lang="en-US"/>
              <a:t>Topic in Agenda Morning</a:t>
            </a:r>
          </a:p>
          <a:p>
            <a:pPr lvl="1"/>
            <a:endParaRPr lang="en-DE"/>
          </a:p>
        </p:txBody>
      </p:sp>
      <p:cxnSp>
        <p:nvCxnSpPr>
          <p:cNvPr id="27" name="Gerader Verbinder 34">
            <a:extLst>
              <a:ext uri="{FF2B5EF4-FFF2-40B4-BE49-F238E27FC236}">
                <a16:creationId xmlns:a16="http://schemas.microsoft.com/office/drawing/2014/main" id="{88882007-40D7-4E06-8AA4-D81471E9B117}"/>
              </a:ext>
            </a:extLst>
          </p:cNvPr>
          <p:cNvCxnSpPr/>
          <p:nvPr userDrawn="1"/>
        </p:nvCxnSpPr>
        <p:spPr>
          <a:xfrm>
            <a:off x="251520" y="2124000"/>
            <a:ext cx="522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78300CDE-A7BE-492B-9903-726E5EBF0B30}"/>
                  </a:ext>
                </a:extLst>
              </p14:cNvPr>
              <p14:cNvContentPartPr/>
              <p14:nvPr userDrawn="1"/>
            </p14:nvContentPartPr>
            <p14:xfrm>
              <a:off x="8592465" y="1797203"/>
              <a:ext cx="4320" cy="21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78300CDE-A7BE-492B-9903-726E5EBF0B3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588145" y="1793500"/>
                <a:ext cx="12960" cy="9566"/>
              </a:xfrm>
              <a:prstGeom prst="rect">
                <a:avLst/>
              </a:prstGeom>
            </p:spPr>
          </p:pic>
        </mc:Fallback>
      </mc:AlternateContent>
      <p:sp>
        <p:nvSpPr>
          <p:cNvPr id="26" name="Textfeld 31">
            <a:extLst>
              <a:ext uri="{FF2B5EF4-FFF2-40B4-BE49-F238E27FC236}">
                <a16:creationId xmlns:a16="http://schemas.microsoft.com/office/drawing/2014/main" id="{F410F18A-21A1-423B-8C7C-939FC6EC85C4}"/>
              </a:ext>
            </a:extLst>
          </p:cNvPr>
          <p:cNvSpPr txBox="1"/>
          <p:nvPr userDrawn="1"/>
        </p:nvSpPr>
        <p:spPr>
          <a:xfrm>
            <a:off x="252000" y="936000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0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1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51B3831E-555F-4F87-A425-D9D49DA4161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80000" y="936000"/>
            <a:ext cx="4680000" cy="540000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lang="en-US" sz="1800" kern="1200" dirty="0" smtClean="0">
                <a:solidFill>
                  <a:srgbClr val="00A500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/>
            </a:lvl2pPr>
          </a:lstStyle>
          <a:p>
            <a:pPr lvl="0"/>
            <a:r>
              <a:rPr lang="en-US"/>
              <a:t>Topic in Agenda Morning</a:t>
            </a:r>
          </a:p>
          <a:p>
            <a:pPr lvl="1"/>
            <a:endParaRPr lang="en-US"/>
          </a:p>
        </p:txBody>
      </p:sp>
      <p:cxnSp>
        <p:nvCxnSpPr>
          <p:cNvPr id="29" name="Gerader Verbinder 34">
            <a:extLst>
              <a:ext uri="{FF2B5EF4-FFF2-40B4-BE49-F238E27FC236}">
                <a16:creationId xmlns:a16="http://schemas.microsoft.com/office/drawing/2014/main" id="{738D07EE-BD03-4098-84DA-C1F5C2E35568}"/>
              </a:ext>
            </a:extLst>
          </p:cNvPr>
          <p:cNvCxnSpPr/>
          <p:nvPr userDrawn="1"/>
        </p:nvCxnSpPr>
        <p:spPr>
          <a:xfrm>
            <a:off x="252000" y="1512000"/>
            <a:ext cx="522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feld 19">
            <a:extLst>
              <a:ext uri="{FF2B5EF4-FFF2-40B4-BE49-F238E27FC236}">
                <a16:creationId xmlns:a16="http://schemas.microsoft.com/office/drawing/2014/main" id="{B6D44FB6-324E-1BA9-6A7E-61EDF31D3741}"/>
              </a:ext>
            </a:extLst>
          </p:cNvPr>
          <p:cNvSpPr txBox="1"/>
          <p:nvPr userDrawn="1"/>
        </p:nvSpPr>
        <p:spPr>
          <a:xfrm>
            <a:off x="251520" y="4608000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0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7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F3DE4A-8240-53A8-615A-BE5DFE3201A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61760" y="4608000"/>
            <a:ext cx="4680000" cy="540000"/>
          </a:xfrm>
        </p:spPr>
        <p:txBody>
          <a:bodyPr lIns="0" rIns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1800" kern="1200" dirty="0">
                <a:solidFill>
                  <a:srgbClr val="00A500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</a:lstStyle>
          <a:p>
            <a:pPr lvl="0"/>
            <a:r>
              <a:rPr lang="en-US"/>
              <a:t>Topic in Agenda Afternoon</a:t>
            </a:r>
          </a:p>
          <a:p>
            <a:pPr lvl="1"/>
            <a:endParaRPr lang="en-DE"/>
          </a:p>
        </p:txBody>
      </p:sp>
      <p:cxnSp>
        <p:nvCxnSpPr>
          <p:cNvPr id="6" name="Gerader Verbinder 24">
            <a:extLst>
              <a:ext uri="{FF2B5EF4-FFF2-40B4-BE49-F238E27FC236}">
                <a16:creationId xmlns:a16="http://schemas.microsoft.com/office/drawing/2014/main" id="{029F4E7D-5BB1-0EB7-830D-C39E51A5455B}"/>
              </a:ext>
            </a:extLst>
          </p:cNvPr>
          <p:cNvCxnSpPr/>
          <p:nvPr userDrawn="1"/>
        </p:nvCxnSpPr>
        <p:spPr>
          <a:xfrm>
            <a:off x="291454" y="4572000"/>
            <a:ext cx="522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7674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33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14 Top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265C29-5802-4B16-A3F9-B8D775ECBB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999" y="180000"/>
            <a:ext cx="8724176" cy="64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>
            <a:lvl1pPr algn="l">
              <a:lnSpc>
                <a:spcPct val="100000"/>
              </a:lnSpc>
              <a:defRPr sz="3400" baseline="0">
                <a:solidFill>
                  <a:srgbClr val="00A500"/>
                </a:solidFill>
                <a:latin typeface="Segoe Pro SemiLight" panose="020B04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6591B811-036E-46E5-819E-7FD679064F8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0000" y="2160000"/>
            <a:ext cx="3420000" cy="540000"/>
          </a:xfrm>
        </p:spPr>
        <p:txBody>
          <a:bodyPr vert="horz" lIns="0" tIns="0" rIns="0" bIns="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DE" sz="1600" dirty="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rgbClr val="00A500"/>
                </a:solidFill>
              </a:defRPr>
            </a:lvl2pPr>
          </a:lstStyle>
          <a:p>
            <a:pPr marL="228600" lvl="0" indent="-228600"/>
            <a:r>
              <a:rPr lang="en-US"/>
              <a:t>Topic in Agenda Morning</a:t>
            </a:r>
          </a:p>
          <a:p>
            <a:pPr marL="228600" lvl="1" indent="-228600"/>
            <a:endParaRPr lang="en-DE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026ECD23-E895-4D0B-8937-27AB7F633D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0000" y="2772000"/>
            <a:ext cx="3420000" cy="540000"/>
          </a:xfrm>
        </p:spPr>
        <p:txBody>
          <a:bodyPr lIns="0" rIns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1600" kern="1200" dirty="0">
                <a:solidFill>
                  <a:srgbClr val="00A500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rgbClr val="00A500"/>
                </a:solidFill>
              </a:defRPr>
            </a:lvl2pPr>
          </a:lstStyle>
          <a:p>
            <a:pPr lvl="0"/>
            <a:r>
              <a:rPr lang="en-US"/>
              <a:t>Topic in Agenda Morning</a:t>
            </a:r>
          </a:p>
          <a:p>
            <a:pPr lvl="1"/>
            <a:endParaRPr lang="en-DE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9550B6A-8CA5-43BB-8B83-8B86977DEAD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80000" y="3384000"/>
            <a:ext cx="3420000" cy="540000"/>
          </a:xfrm>
        </p:spPr>
        <p:txBody>
          <a:bodyPr lIns="0" rIns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1600" kern="1200" dirty="0">
                <a:solidFill>
                  <a:srgbClr val="00A500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rgbClr val="00A500"/>
                </a:solidFill>
              </a:defRPr>
            </a:lvl2pPr>
          </a:lstStyle>
          <a:p>
            <a:pPr lvl="0"/>
            <a:r>
              <a:rPr lang="en-US"/>
              <a:t>Topic in Agenda Lunch</a:t>
            </a:r>
          </a:p>
          <a:p>
            <a:pPr lvl="1"/>
            <a:endParaRPr lang="en-DE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4C71F8C7-A6D6-4DCC-A70F-CC343225915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80000" y="3996000"/>
            <a:ext cx="3420000" cy="540000"/>
          </a:xfrm>
        </p:spPr>
        <p:txBody>
          <a:bodyPr lIns="0" rIns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1600" kern="1200" dirty="0">
                <a:solidFill>
                  <a:srgbClr val="00A500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rgbClr val="00A500"/>
                </a:solidFill>
              </a:defRPr>
            </a:lvl2pPr>
          </a:lstStyle>
          <a:p>
            <a:pPr lvl="0"/>
            <a:r>
              <a:rPr lang="en-US"/>
              <a:t>Topic in Agenda Afternoon</a:t>
            </a:r>
          </a:p>
          <a:p>
            <a:pPr lvl="1"/>
            <a:endParaRPr lang="en-DE"/>
          </a:p>
        </p:txBody>
      </p:sp>
      <p:sp>
        <p:nvSpPr>
          <p:cNvPr id="16" name="Textfeld 16">
            <a:extLst>
              <a:ext uri="{FF2B5EF4-FFF2-40B4-BE49-F238E27FC236}">
                <a16:creationId xmlns:a16="http://schemas.microsoft.com/office/drawing/2014/main" id="{02EAFAA1-9311-4626-BE89-43F3B4C1A719}"/>
              </a:ext>
            </a:extLst>
          </p:cNvPr>
          <p:cNvSpPr txBox="1"/>
          <p:nvPr userDrawn="1"/>
        </p:nvSpPr>
        <p:spPr>
          <a:xfrm>
            <a:off x="251520" y="2160000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240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3</a:t>
            </a:r>
          </a:p>
        </p:txBody>
      </p:sp>
      <p:sp>
        <p:nvSpPr>
          <p:cNvPr id="17" name="Textfeld 17">
            <a:extLst>
              <a:ext uri="{FF2B5EF4-FFF2-40B4-BE49-F238E27FC236}">
                <a16:creationId xmlns:a16="http://schemas.microsoft.com/office/drawing/2014/main" id="{5D943019-48C8-4077-AC61-93DDB4B8F7BD}"/>
              </a:ext>
            </a:extLst>
          </p:cNvPr>
          <p:cNvSpPr txBox="1"/>
          <p:nvPr userDrawn="1"/>
        </p:nvSpPr>
        <p:spPr>
          <a:xfrm>
            <a:off x="251520" y="2772000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240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4</a:t>
            </a:r>
          </a:p>
        </p:txBody>
      </p:sp>
      <p:sp>
        <p:nvSpPr>
          <p:cNvPr id="18" name="Textfeld 18">
            <a:extLst>
              <a:ext uri="{FF2B5EF4-FFF2-40B4-BE49-F238E27FC236}">
                <a16:creationId xmlns:a16="http://schemas.microsoft.com/office/drawing/2014/main" id="{71217661-F743-41FB-8EBA-4B6BA1F1EE4A}"/>
              </a:ext>
            </a:extLst>
          </p:cNvPr>
          <p:cNvSpPr txBox="1"/>
          <p:nvPr userDrawn="1"/>
        </p:nvSpPr>
        <p:spPr>
          <a:xfrm>
            <a:off x="251520" y="3384000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240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5</a:t>
            </a:r>
          </a:p>
        </p:txBody>
      </p:sp>
      <p:sp>
        <p:nvSpPr>
          <p:cNvPr id="19" name="Textfeld 19">
            <a:extLst>
              <a:ext uri="{FF2B5EF4-FFF2-40B4-BE49-F238E27FC236}">
                <a16:creationId xmlns:a16="http://schemas.microsoft.com/office/drawing/2014/main" id="{A0AEC01C-915F-4677-842E-D5EF861E8A71}"/>
              </a:ext>
            </a:extLst>
          </p:cNvPr>
          <p:cNvSpPr txBox="1"/>
          <p:nvPr userDrawn="1"/>
        </p:nvSpPr>
        <p:spPr>
          <a:xfrm>
            <a:off x="251520" y="3996000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240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</a:p>
        </p:txBody>
      </p:sp>
      <p:cxnSp>
        <p:nvCxnSpPr>
          <p:cNvPr id="20" name="Gerader Verbinder 22">
            <a:extLst>
              <a:ext uri="{FF2B5EF4-FFF2-40B4-BE49-F238E27FC236}">
                <a16:creationId xmlns:a16="http://schemas.microsoft.com/office/drawing/2014/main" id="{3ADF828E-B664-4FD7-8492-8A72A2049900}"/>
              </a:ext>
            </a:extLst>
          </p:cNvPr>
          <p:cNvCxnSpPr/>
          <p:nvPr userDrawn="1"/>
        </p:nvCxnSpPr>
        <p:spPr>
          <a:xfrm>
            <a:off x="360000" y="2736000"/>
            <a:ext cx="3960000" cy="0"/>
          </a:xfrm>
          <a:prstGeom prst="line">
            <a:avLst/>
          </a:prstGeom>
          <a:ln w="12700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r Verbinder 23">
            <a:extLst>
              <a:ext uri="{FF2B5EF4-FFF2-40B4-BE49-F238E27FC236}">
                <a16:creationId xmlns:a16="http://schemas.microsoft.com/office/drawing/2014/main" id="{C950147B-1084-44CA-8099-B4CD2D8BF6D7}"/>
              </a:ext>
            </a:extLst>
          </p:cNvPr>
          <p:cNvCxnSpPr/>
          <p:nvPr userDrawn="1"/>
        </p:nvCxnSpPr>
        <p:spPr>
          <a:xfrm>
            <a:off x="360000" y="3348000"/>
            <a:ext cx="3960000" cy="0"/>
          </a:xfrm>
          <a:prstGeom prst="line">
            <a:avLst/>
          </a:prstGeom>
          <a:ln w="12700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r Verbinder 24">
            <a:extLst>
              <a:ext uri="{FF2B5EF4-FFF2-40B4-BE49-F238E27FC236}">
                <a16:creationId xmlns:a16="http://schemas.microsoft.com/office/drawing/2014/main" id="{BE38C750-8929-4A2D-A792-DDDFDA58B20D}"/>
              </a:ext>
            </a:extLst>
          </p:cNvPr>
          <p:cNvCxnSpPr/>
          <p:nvPr userDrawn="1"/>
        </p:nvCxnSpPr>
        <p:spPr>
          <a:xfrm>
            <a:off x="360000" y="3960000"/>
            <a:ext cx="3960000" cy="0"/>
          </a:xfrm>
          <a:prstGeom prst="line">
            <a:avLst/>
          </a:prstGeom>
          <a:ln w="12700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r Verbinder 28">
            <a:extLst>
              <a:ext uri="{FF2B5EF4-FFF2-40B4-BE49-F238E27FC236}">
                <a16:creationId xmlns:a16="http://schemas.microsoft.com/office/drawing/2014/main" id="{493C3194-9058-4A77-AAD6-2AAE3FE6F9E7}"/>
              </a:ext>
            </a:extLst>
          </p:cNvPr>
          <p:cNvCxnSpPr>
            <a:cxnSpLocks/>
          </p:cNvCxnSpPr>
          <p:nvPr userDrawn="1"/>
        </p:nvCxnSpPr>
        <p:spPr>
          <a:xfrm>
            <a:off x="972000" y="936000"/>
            <a:ext cx="0" cy="4320000"/>
          </a:xfrm>
          <a:prstGeom prst="line">
            <a:avLst/>
          </a:prstGeom>
          <a:ln w="12700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feld 31">
            <a:extLst>
              <a:ext uri="{FF2B5EF4-FFF2-40B4-BE49-F238E27FC236}">
                <a16:creationId xmlns:a16="http://schemas.microsoft.com/office/drawing/2014/main" id="{1B3C8DCD-5CE7-413C-AA4C-033E7CD1AFCA}"/>
              </a:ext>
            </a:extLst>
          </p:cNvPr>
          <p:cNvSpPr txBox="1"/>
          <p:nvPr userDrawn="1"/>
        </p:nvSpPr>
        <p:spPr>
          <a:xfrm>
            <a:off x="251520" y="1548000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240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2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49FA1895-987F-43E1-A5A2-6493EE6FBF8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80000" y="1548000"/>
            <a:ext cx="3420000" cy="540000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00A500"/>
                </a:solidFill>
              </a:defRPr>
            </a:lvl2pPr>
          </a:lstStyle>
          <a:p>
            <a:pPr lvl="0"/>
            <a:r>
              <a:rPr lang="en-US"/>
              <a:t>Topic in Agenda Morning</a:t>
            </a:r>
          </a:p>
          <a:p>
            <a:pPr lvl="1"/>
            <a:endParaRPr lang="en-DE"/>
          </a:p>
        </p:txBody>
      </p:sp>
      <p:cxnSp>
        <p:nvCxnSpPr>
          <p:cNvPr id="27" name="Gerader Verbinder 34">
            <a:extLst>
              <a:ext uri="{FF2B5EF4-FFF2-40B4-BE49-F238E27FC236}">
                <a16:creationId xmlns:a16="http://schemas.microsoft.com/office/drawing/2014/main" id="{88882007-40D7-4E06-8AA4-D81471E9B117}"/>
              </a:ext>
            </a:extLst>
          </p:cNvPr>
          <p:cNvCxnSpPr/>
          <p:nvPr userDrawn="1"/>
        </p:nvCxnSpPr>
        <p:spPr>
          <a:xfrm>
            <a:off x="360000" y="2124000"/>
            <a:ext cx="3960000" cy="0"/>
          </a:xfrm>
          <a:prstGeom prst="line">
            <a:avLst/>
          </a:prstGeom>
          <a:ln w="12700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78300CDE-A7BE-492B-9903-726E5EBF0B30}"/>
                  </a:ext>
                </a:extLst>
              </p14:cNvPr>
              <p14:cNvContentPartPr/>
              <p14:nvPr userDrawn="1"/>
            </p14:nvContentPartPr>
            <p14:xfrm>
              <a:off x="8592465" y="1797203"/>
              <a:ext cx="4320" cy="21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78300CDE-A7BE-492B-9903-726E5EBF0B3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588145" y="1793500"/>
                <a:ext cx="12960" cy="9566"/>
              </a:xfrm>
              <a:prstGeom prst="rect">
                <a:avLst/>
              </a:prstGeom>
            </p:spPr>
          </p:pic>
        </mc:Fallback>
      </mc:AlternateContent>
      <p:sp>
        <p:nvSpPr>
          <p:cNvPr id="26" name="Textfeld 31">
            <a:extLst>
              <a:ext uri="{FF2B5EF4-FFF2-40B4-BE49-F238E27FC236}">
                <a16:creationId xmlns:a16="http://schemas.microsoft.com/office/drawing/2014/main" id="{F410F18A-21A1-423B-8C7C-939FC6EC85C4}"/>
              </a:ext>
            </a:extLst>
          </p:cNvPr>
          <p:cNvSpPr txBox="1"/>
          <p:nvPr userDrawn="1"/>
        </p:nvSpPr>
        <p:spPr>
          <a:xfrm>
            <a:off x="252000" y="936000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240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1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51B3831E-555F-4F87-A425-D9D49DA4161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80000" y="936000"/>
            <a:ext cx="3420000" cy="540000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lang="en-US" sz="1600" kern="1200" dirty="0" smtClean="0">
                <a:solidFill>
                  <a:srgbClr val="00A500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rgbClr val="00A500"/>
                </a:solidFill>
              </a:defRPr>
            </a:lvl2pPr>
          </a:lstStyle>
          <a:p>
            <a:pPr lvl="0"/>
            <a:r>
              <a:rPr lang="en-US" dirty="0"/>
              <a:t>Topic in Agenda Morning</a:t>
            </a:r>
          </a:p>
          <a:p>
            <a:pPr lvl="1"/>
            <a:endParaRPr lang="en-US" dirty="0"/>
          </a:p>
        </p:txBody>
      </p:sp>
      <p:cxnSp>
        <p:nvCxnSpPr>
          <p:cNvPr id="29" name="Gerader Verbinder 34">
            <a:extLst>
              <a:ext uri="{FF2B5EF4-FFF2-40B4-BE49-F238E27FC236}">
                <a16:creationId xmlns:a16="http://schemas.microsoft.com/office/drawing/2014/main" id="{738D07EE-BD03-4098-84DA-C1F5C2E35568}"/>
              </a:ext>
            </a:extLst>
          </p:cNvPr>
          <p:cNvCxnSpPr/>
          <p:nvPr userDrawn="1"/>
        </p:nvCxnSpPr>
        <p:spPr>
          <a:xfrm>
            <a:off x="360000" y="1512000"/>
            <a:ext cx="3960000" cy="0"/>
          </a:xfrm>
          <a:prstGeom prst="line">
            <a:avLst/>
          </a:prstGeom>
          <a:ln w="12700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feld 19">
            <a:extLst>
              <a:ext uri="{FF2B5EF4-FFF2-40B4-BE49-F238E27FC236}">
                <a16:creationId xmlns:a16="http://schemas.microsoft.com/office/drawing/2014/main" id="{B6D44FB6-324E-1BA9-6A7E-61EDF31D3741}"/>
              </a:ext>
            </a:extLst>
          </p:cNvPr>
          <p:cNvSpPr txBox="1"/>
          <p:nvPr userDrawn="1"/>
        </p:nvSpPr>
        <p:spPr>
          <a:xfrm>
            <a:off x="251520" y="4608000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240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7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F3DE4A-8240-53A8-615A-BE5DFE3201A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61760" y="4608000"/>
            <a:ext cx="3420000" cy="540000"/>
          </a:xfrm>
        </p:spPr>
        <p:txBody>
          <a:bodyPr lIns="0" rIns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1600" kern="1200" dirty="0">
                <a:solidFill>
                  <a:srgbClr val="00A500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rgbClr val="00A500"/>
                </a:solidFill>
              </a:defRPr>
            </a:lvl2pPr>
          </a:lstStyle>
          <a:p>
            <a:pPr lvl="0"/>
            <a:r>
              <a:rPr lang="en-US"/>
              <a:t>Topic in Agenda Afternoon</a:t>
            </a:r>
          </a:p>
          <a:p>
            <a:pPr lvl="1"/>
            <a:endParaRPr lang="en-DE"/>
          </a:p>
        </p:txBody>
      </p:sp>
      <p:cxnSp>
        <p:nvCxnSpPr>
          <p:cNvPr id="6" name="Gerader Verbinder 24">
            <a:extLst>
              <a:ext uri="{FF2B5EF4-FFF2-40B4-BE49-F238E27FC236}">
                <a16:creationId xmlns:a16="http://schemas.microsoft.com/office/drawing/2014/main" id="{029F4E7D-5BB1-0EB7-830D-C39E51A5455B}"/>
              </a:ext>
            </a:extLst>
          </p:cNvPr>
          <p:cNvCxnSpPr/>
          <p:nvPr userDrawn="1"/>
        </p:nvCxnSpPr>
        <p:spPr>
          <a:xfrm>
            <a:off x="360000" y="4572000"/>
            <a:ext cx="3960000" cy="0"/>
          </a:xfrm>
          <a:prstGeom prst="line">
            <a:avLst/>
          </a:prstGeom>
          <a:ln w="12700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 Placeholder 3">
            <a:extLst>
              <a:ext uri="{FF2B5EF4-FFF2-40B4-BE49-F238E27FC236}">
                <a16:creationId xmlns:a16="http://schemas.microsoft.com/office/drawing/2014/main" id="{77A814F2-2774-8BB4-DC0D-E4FD9AA6521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507999" y="2160000"/>
            <a:ext cx="3420000" cy="540000"/>
          </a:xfrm>
        </p:spPr>
        <p:txBody>
          <a:bodyPr vert="horz" lIns="0" tIns="0" rIns="0" bIns="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DE" sz="1600" dirty="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rgbClr val="00A500"/>
                </a:solidFill>
              </a:defRPr>
            </a:lvl2pPr>
          </a:lstStyle>
          <a:p>
            <a:pPr marL="228600" lvl="0" indent="-228600"/>
            <a:r>
              <a:rPr lang="en-US"/>
              <a:t>Topic in Agenda Morning</a:t>
            </a:r>
          </a:p>
          <a:p>
            <a:pPr marL="228600" lvl="1" indent="-228600"/>
            <a:endParaRPr lang="en-DE"/>
          </a:p>
        </p:txBody>
      </p:sp>
      <p:sp>
        <p:nvSpPr>
          <p:cNvPr id="48" name="Text Placeholder 3">
            <a:extLst>
              <a:ext uri="{FF2B5EF4-FFF2-40B4-BE49-F238E27FC236}">
                <a16:creationId xmlns:a16="http://schemas.microsoft.com/office/drawing/2014/main" id="{ED0A9AFA-D611-1BAC-4920-60B51E96D21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507999" y="2772000"/>
            <a:ext cx="3420000" cy="540000"/>
          </a:xfrm>
        </p:spPr>
        <p:txBody>
          <a:bodyPr lIns="0" rIns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1600" kern="1200" dirty="0">
                <a:solidFill>
                  <a:srgbClr val="00A500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rgbClr val="00A500"/>
                </a:solidFill>
              </a:defRPr>
            </a:lvl2pPr>
          </a:lstStyle>
          <a:p>
            <a:pPr lvl="0"/>
            <a:r>
              <a:rPr lang="en-US"/>
              <a:t>Topic in Agenda Morning</a:t>
            </a:r>
          </a:p>
          <a:p>
            <a:pPr lvl="1"/>
            <a:endParaRPr lang="en-DE"/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id="{2FADC43A-A139-5654-4209-8912F14698A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507999" y="3384000"/>
            <a:ext cx="3420000" cy="540000"/>
          </a:xfrm>
        </p:spPr>
        <p:txBody>
          <a:bodyPr lIns="0" rIns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1600" kern="1200" dirty="0">
                <a:solidFill>
                  <a:srgbClr val="00A500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rgbClr val="00A500"/>
                </a:solidFill>
              </a:defRPr>
            </a:lvl2pPr>
          </a:lstStyle>
          <a:p>
            <a:pPr lvl="0"/>
            <a:r>
              <a:rPr lang="en-US"/>
              <a:t>Topic in Agenda Lunch</a:t>
            </a:r>
          </a:p>
          <a:p>
            <a:pPr lvl="1"/>
            <a:endParaRPr lang="en-DE"/>
          </a:p>
        </p:txBody>
      </p:sp>
      <p:sp>
        <p:nvSpPr>
          <p:cNvPr id="50" name="Text Placeholder 3">
            <a:extLst>
              <a:ext uri="{FF2B5EF4-FFF2-40B4-BE49-F238E27FC236}">
                <a16:creationId xmlns:a16="http://schemas.microsoft.com/office/drawing/2014/main" id="{E893B098-6992-5C22-A1DF-838855531C5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07999" y="3996000"/>
            <a:ext cx="3420000" cy="540000"/>
          </a:xfrm>
        </p:spPr>
        <p:txBody>
          <a:bodyPr lIns="0" rIns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1600" kern="1200" dirty="0">
                <a:solidFill>
                  <a:srgbClr val="00A500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rgbClr val="00A500"/>
                </a:solidFill>
              </a:defRPr>
            </a:lvl2pPr>
          </a:lstStyle>
          <a:p>
            <a:pPr lvl="0"/>
            <a:r>
              <a:rPr lang="en-US"/>
              <a:t>Topic in Agenda Afternoon</a:t>
            </a:r>
          </a:p>
          <a:p>
            <a:pPr lvl="1"/>
            <a:endParaRPr lang="en-DE"/>
          </a:p>
        </p:txBody>
      </p:sp>
      <p:sp>
        <p:nvSpPr>
          <p:cNvPr id="51" name="Textfeld 16">
            <a:extLst>
              <a:ext uri="{FF2B5EF4-FFF2-40B4-BE49-F238E27FC236}">
                <a16:creationId xmlns:a16="http://schemas.microsoft.com/office/drawing/2014/main" id="{8864FD23-69B4-8B0E-F5A0-73297E96C8AA}"/>
              </a:ext>
            </a:extLst>
          </p:cNvPr>
          <p:cNvSpPr txBox="1"/>
          <p:nvPr userDrawn="1"/>
        </p:nvSpPr>
        <p:spPr>
          <a:xfrm>
            <a:off x="4679519" y="2160000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240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10</a:t>
            </a:r>
          </a:p>
        </p:txBody>
      </p:sp>
      <p:sp>
        <p:nvSpPr>
          <p:cNvPr id="52" name="Textfeld 17">
            <a:extLst>
              <a:ext uri="{FF2B5EF4-FFF2-40B4-BE49-F238E27FC236}">
                <a16:creationId xmlns:a16="http://schemas.microsoft.com/office/drawing/2014/main" id="{69CE6C41-72FD-D469-0DE3-A529399D2AC8}"/>
              </a:ext>
            </a:extLst>
          </p:cNvPr>
          <p:cNvSpPr txBox="1"/>
          <p:nvPr userDrawn="1"/>
        </p:nvSpPr>
        <p:spPr>
          <a:xfrm>
            <a:off x="4679519" y="2772000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240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11</a:t>
            </a:r>
          </a:p>
        </p:txBody>
      </p:sp>
      <p:sp>
        <p:nvSpPr>
          <p:cNvPr id="53" name="Textfeld 18">
            <a:extLst>
              <a:ext uri="{FF2B5EF4-FFF2-40B4-BE49-F238E27FC236}">
                <a16:creationId xmlns:a16="http://schemas.microsoft.com/office/drawing/2014/main" id="{47495A7A-1230-D6E6-4036-F8EE58F8D491}"/>
              </a:ext>
            </a:extLst>
          </p:cNvPr>
          <p:cNvSpPr txBox="1"/>
          <p:nvPr userDrawn="1"/>
        </p:nvSpPr>
        <p:spPr>
          <a:xfrm>
            <a:off x="4679519" y="3384000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240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12</a:t>
            </a:r>
          </a:p>
        </p:txBody>
      </p:sp>
      <p:sp>
        <p:nvSpPr>
          <p:cNvPr id="54" name="Textfeld 19">
            <a:extLst>
              <a:ext uri="{FF2B5EF4-FFF2-40B4-BE49-F238E27FC236}">
                <a16:creationId xmlns:a16="http://schemas.microsoft.com/office/drawing/2014/main" id="{FB8AAB74-365E-70E5-A7D6-796D93AB19FB}"/>
              </a:ext>
            </a:extLst>
          </p:cNvPr>
          <p:cNvSpPr txBox="1"/>
          <p:nvPr userDrawn="1"/>
        </p:nvSpPr>
        <p:spPr>
          <a:xfrm>
            <a:off x="4679519" y="3996000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240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13</a:t>
            </a:r>
          </a:p>
        </p:txBody>
      </p:sp>
      <p:cxnSp>
        <p:nvCxnSpPr>
          <p:cNvPr id="55" name="Gerader Verbinder 22">
            <a:extLst>
              <a:ext uri="{FF2B5EF4-FFF2-40B4-BE49-F238E27FC236}">
                <a16:creationId xmlns:a16="http://schemas.microsoft.com/office/drawing/2014/main" id="{C994F3F0-FF19-B99C-4F0C-D4AD50D345E0}"/>
              </a:ext>
            </a:extLst>
          </p:cNvPr>
          <p:cNvCxnSpPr/>
          <p:nvPr userDrawn="1"/>
        </p:nvCxnSpPr>
        <p:spPr>
          <a:xfrm>
            <a:off x="4788000" y="2736000"/>
            <a:ext cx="3960000" cy="0"/>
          </a:xfrm>
          <a:prstGeom prst="line">
            <a:avLst/>
          </a:prstGeom>
          <a:ln w="12700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Gerader Verbinder 23">
            <a:extLst>
              <a:ext uri="{FF2B5EF4-FFF2-40B4-BE49-F238E27FC236}">
                <a16:creationId xmlns:a16="http://schemas.microsoft.com/office/drawing/2014/main" id="{F6D1743B-7F1D-6C9C-176A-3D0FC2A718C4}"/>
              </a:ext>
            </a:extLst>
          </p:cNvPr>
          <p:cNvCxnSpPr/>
          <p:nvPr userDrawn="1"/>
        </p:nvCxnSpPr>
        <p:spPr>
          <a:xfrm>
            <a:off x="4788000" y="3348000"/>
            <a:ext cx="3960000" cy="0"/>
          </a:xfrm>
          <a:prstGeom prst="line">
            <a:avLst/>
          </a:prstGeom>
          <a:ln w="12700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Gerader Verbinder 24">
            <a:extLst>
              <a:ext uri="{FF2B5EF4-FFF2-40B4-BE49-F238E27FC236}">
                <a16:creationId xmlns:a16="http://schemas.microsoft.com/office/drawing/2014/main" id="{69EBE7E9-3DD3-847E-A54C-A9931750E44F}"/>
              </a:ext>
            </a:extLst>
          </p:cNvPr>
          <p:cNvCxnSpPr/>
          <p:nvPr userDrawn="1"/>
        </p:nvCxnSpPr>
        <p:spPr>
          <a:xfrm>
            <a:off x="4788000" y="3960000"/>
            <a:ext cx="3960000" cy="0"/>
          </a:xfrm>
          <a:prstGeom prst="line">
            <a:avLst/>
          </a:prstGeom>
          <a:ln w="12700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Gerader Verbinder 28">
            <a:extLst>
              <a:ext uri="{FF2B5EF4-FFF2-40B4-BE49-F238E27FC236}">
                <a16:creationId xmlns:a16="http://schemas.microsoft.com/office/drawing/2014/main" id="{7CA58E4F-6123-DE76-07AB-79B7A0006FEA}"/>
              </a:ext>
            </a:extLst>
          </p:cNvPr>
          <p:cNvCxnSpPr>
            <a:cxnSpLocks/>
          </p:cNvCxnSpPr>
          <p:nvPr userDrawn="1"/>
        </p:nvCxnSpPr>
        <p:spPr>
          <a:xfrm>
            <a:off x="5399999" y="936000"/>
            <a:ext cx="0" cy="4320000"/>
          </a:xfrm>
          <a:prstGeom prst="line">
            <a:avLst/>
          </a:prstGeom>
          <a:ln w="12700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feld 31">
            <a:extLst>
              <a:ext uri="{FF2B5EF4-FFF2-40B4-BE49-F238E27FC236}">
                <a16:creationId xmlns:a16="http://schemas.microsoft.com/office/drawing/2014/main" id="{23149012-053A-0AF4-745F-35E7DB5B4F18}"/>
              </a:ext>
            </a:extLst>
          </p:cNvPr>
          <p:cNvSpPr txBox="1"/>
          <p:nvPr userDrawn="1"/>
        </p:nvSpPr>
        <p:spPr>
          <a:xfrm>
            <a:off x="4679519" y="1548000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240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9</a:t>
            </a:r>
          </a:p>
        </p:txBody>
      </p:sp>
      <p:sp>
        <p:nvSpPr>
          <p:cNvPr id="60" name="Text Placeholder 3">
            <a:extLst>
              <a:ext uri="{FF2B5EF4-FFF2-40B4-BE49-F238E27FC236}">
                <a16:creationId xmlns:a16="http://schemas.microsoft.com/office/drawing/2014/main" id="{F420D288-E8A5-0CFF-6229-4D3FD24CA8F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507999" y="1548000"/>
            <a:ext cx="3420000" cy="540000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00A500"/>
                </a:solidFill>
              </a:defRPr>
            </a:lvl2pPr>
          </a:lstStyle>
          <a:p>
            <a:pPr lvl="0"/>
            <a:r>
              <a:rPr lang="en-US"/>
              <a:t>Topic in Agenda Morning</a:t>
            </a:r>
          </a:p>
          <a:p>
            <a:pPr lvl="1"/>
            <a:endParaRPr lang="en-DE"/>
          </a:p>
        </p:txBody>
      </p:sp>
      <p:cxnSp>
        <p:nvCxnSpPr>
          <p:cNvPr id="61" name="Gerader Verbinder 34">
            <a:extLst>
              <a:ext uri="{FF2B5EF4-FFF2-40B4-BE49-F238E27FC236}">
                <a16:creationId xmlns:a16="http://schemas.microsoft.com/office/drawing/2014/main" id="{B5251F1A-E3E6-D44F-136D-D59FD96F63D5}"/>
              </a:ext>
            </a:extLst>
          </p:cNvPr>
          <p:cNvCxnSpPr/>
          <p:nvPr userDrawn="1"/>
        </p:nvCxnSpPr>
        <p:spPr>
          <a:xfrm>
            <a:off x="4788000" y="2124000"/>
            <a:ext cx="3960000" cy="0"/>
          </a:xfrm>
          <a:prstGeom prst="line">
            <a:avLst/>
          </a:prstGeom>
          <a:ln w="12700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feld 31">
            <a:extLst>
              <a:ext uri="{FF2B5EF4-FFF2-40B4-BE49-F238E27FC236}">
                <a16:creationId xmlns:a16="http://schemas.microsoft.com/office/drawing/2014/main" id="{159DA6AD-31FC-EF78-DAF8-F0ABC12A5336}"/>
              </a:ext>
            </a:extLst>
          </p:cNvPr>
          <p:cNvSpPr txBox="1"/>
          <p:nvPr userDrawn="1"/>
        </p:nvSpPr>
        <p:spPr>
          <a:xfrm>
            <a:off x="4679999" y="936000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240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8</a:t>
            </a:r>
          </a:p>
        </p:txBody>
      </p:sp>
      <p:sp>
        <p:nvSpPr>
          <p:cNvPr id="63" name="Text Placeholder 3">
            <a:extLst>
              <a:ext uri="{FF2B5EF4-FFF2-40B4-BE49-F238E27FC236}">
                <a16:creationId xmlns:a16="http://schemas.microsoft.com/office/drawing/2014/main" id="{15FFDCCD-619A-5DB3-1770-D46DB0F8C53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507999" y="936000"/>
            <a:ext cx="3420000" cy="540000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lang="en-US" sz="1600" kern="1200" dirty="0" smtClean="0">
                <a:solidFill>
                  <a:srgbClr val="00A500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rgbClr val="00A500"/>
                </a:solidFill>
              </a:defRPr>
            </a:lvl2pPr>
          </a:lstStyle>
          <a:p>
            <a:pPr lvl="0"/>
            <a:r>
              <a:rPr lang="en-US"/>
              <a:t>Topic in Agenda Morning</a:t>
            </a:r>
          </a:p>
          <a:p>
            <a:pPr lvl="1"/>
            <a:endParaRPr lang="en-US"/>
          </a:p>
        </p:txBody>
      </p:sp>
      <p:cxnSp>
        <p:nvCxnSpPr>
          <p:cNvPr id="64" name="Gerader Verbinder 34">
            <a:extLst>
              <a:ext uri="{FF2B5EF4-FFF2-40B4-BE49-F238E27FC236}">
                <a16:creationId xmlns:a16="http://schemas.microsoft.com/office/drawing/2014/main" id="{3FE419F0-569A-C0FF-197F-354C4B75F829}"/>
              </a:ext>
            </a:extLst>
          </p:cNvPr>
          <p:cNvCxnSpPr/>
          <p:nvPr userDrawn="1"/>
        </p:nvCxnSpPr>
        <p:spPr>
          <a:xfrm>
            <a:off x="4788000" y="1512000"/>
            <a:ext cx="3960000" cy="0"/>
          </a:xfrm>
          <a:prstGeom prst="line">
            <a:avLst/>
          </a:prstGeom>
          <a:ln w="12700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feld 19">
            <a:extLst>
              <a:ext uri="{FF2B5EF4-FFF2-40B4-BE49-F238E27FC236}">
                <a16:creationId xmlns:a16="http://schemas.microsoft.com/office/drawing/2014/main" id="{49258835-BEAC-A161-26E4-F6DF6062EEFF}"/>
              </a:ext>
            </a:extLst>
          </p:cNvPr>
          <p:cNvSpPr txBox="1"/>
          <p:nvPr userDrawn="1"/>
        </p:nvSpPr>
        <p:spPr>
          <a:xfrm>
            <a:off x="4679519" y="4608000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240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14</a:t>
            </a:r>
          </a:p>
        </p:txBody>
      </p:sp>
      <p:sp>
        <p:nvSpPr>
          <p:cNvPr id="66" name="Text Placeholder 3">
            <a:extLst>
              <a:ext uri="{FF2B5EF4-FFF2-40B4-BE49-F238E27FC236}">
                <a16:creationId xmlns:a16="http://schemas.microsoft.com/office/drawing/2014/main" id="{ECB57499-BC03-65D7-42AF-04EBCA3A533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489759" y="4608000"/>
            <a:ext cx="3420000" cy="540000"/>
          </a:xfrm>
        </p:spPr>
        <p:txBody>
          <a:bodyPr lIns="0" rIns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1600" kern="1200" dirty="0">
                <a:solidFill>
                  <a:srgbClr val="00A500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rgbClr val="00A500"/>
                </a:solidFill>
              </a:defRPr>
            </a:lvl2pPr>
          </a:lstStyle>
          <a:p>
            <a:pPr lvl="0"/>
            <a:r>
              <a:rPr lang="en-US"/>
              <a:t>Topic in Agenda Afternoon</a:t>
            </a:r>
          </a:p>
          <a:p>
            <a:pPr lvl="1"/>
            <a:endParaRPr lang="en-DE"/>
          </a:p>
        </p:txBody>
      </p:sp>
      <p:cxnSp>
        <p:nvCxnSpPr>
          <p:cNvPr id="67" name="Gerader Verbinder 24">
            <a:extLst>
              <a:ext uri="{FF2B5EF4-FFF2-40B4-BE49-F238E27FC236}">
                <a16:creationId xmlns:a16="http://schemas.microsoft.com/office/drawing/2014/main" id="{687B797F-BDFB-B0C9-1A6C-7839252E815D}"/>
              </a:ext>
            </a:extLst>
          </p:cNvPr>
          <p:cNvCxnSpPr/>
          <p:nvPr userDrawn="1"/>
        </p:nvCxnSpPr>
        <p:spPr>
          <a:xfrm>
            <a:off x="4788000" y="4572000"/>
            <a:ext cx="3960000" cy="0"/>
          </a:xfrm>
          <a:prstGeom prst="line">
            <a:avLst/>
          </a:prstGeom>
          <a:ln w="12700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10375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33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children with their hands up&#10;&#10;Description automatically generated">
            <a:extLst>
              <a:ext uri="{FF2B5EF4-FFF2-40B4-BE49-F238E27FC236}">
                <a16:creationId xmlns:a16="http://schemas.microsoft.com/office/drawing/2014/main" id="{D8CE651D-2E6D-97FD-80DC-E19B7C02FF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3265C29-5802-4B16-A3F9-B8D775ECBB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" y="3886825"/>
            <a:ext cx="9144001" cy="870014"/>
          </a:xfrm>
          <a:prstGeom prst="rect">
            <a:avLst/>
          </a:prstGeom>
          <a:solidFill>
            <a:srgbClr val="00A500"/>
          </a:solidFill>
          <a:ln>
            <a:noFill/>
          </a:ln>
        </p:spPr>
        <p:txBody>
          <a:bodyPr wrap="square" lIns="180000" tIns="216000" rIns="108000" bIns="36000" anchor="b">
            <a:sp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3572019-ACF2-42D1-84B9-1898F830DDF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4756839"/>
            <a:ext cx="9144000" cy="180000"/>
          </a:xfrm>
          <a:prstGeom prst="rect">
            <a:avLst/>
          </a:prstGeom>
          <a:solidFill>
            <a:srgbClr val="00A500"/>
          </a:solidFill>
          <a:ln>
            <a:noFill/>
          </a:ln>
        </p:spPr>
        <p:txBody>
          <a:bodyPr wrap="square" lIns="180000" tIns="36000" rIns="108000" bIns="108000" anchor="t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Segoe Pro SemiLight" panose="020B04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pic>
        <p:nvPicPr>
          <p:cNvPr id="6" name="Grafik 6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176FB802-7E4A-4AD0-996D-A255F1BDDA2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000" y="5364000"/>
            <a:ext cx="1080000" cy="2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2499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33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fographic with Title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B92D91-3324-411F-9D4D-B8ED91F402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2000" y="0"/>
            <a:ext cx="8640000" cy="648000"/>
          </a:xfrm>
        </p:spPr>
        <p:txBody>
          <a:bodyPr lIns="0" tIns="0" rIns="0" bIns="0" anchor="ctr">
            <a:noAutofit/>
          </a:bodyPr>
          <a:lstStyle>
            <a:lvl1pPr algn="l">
              <a:defRPr sz="2600">
                <a:solidFill>
                  <a:srgbClr val="00A5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9931766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with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2136A5-2743-4BDD-A6CF-F9183BBD1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00" y="0"/>
            <a:ext cx="8640000" cy="648000"/>
          </a:xfrm>
        </p:spPr>
        <p:txBody>
          <a:bodyPr lIns="0" tIns="0" rIns="0" bIns="0">
            <a:noAutofit/>
          </a:bodyPr>
          <a:lstStyle>
            <a:lvl1pPr>
              <a:defRPr sz="2600">
                <a:solidFill>
                  <a:srgbClr val="00A500"/>
                </a:solidFill>
                <a:latin typeface="+mj-lt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E5F014F-C479-45EF-AE36-D5F09F90F1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000" y="720000"/>
            <a:ext cx="8640000" cy="4608000"/>
          </a:xfrm>
        </p:spPr>
        <p:txBody>
          <a:bodyPr lIns="0" tIns="7200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500"/>
              </a:spcBef>
              <a:spcAft>
                <a:spcPts val="200"/>
              </a:spcAft>
              <a:buNone/>
              <a:defRPr sz="20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300"/>
              </a:spcBef>
              <a:spcAft>
                <a:spcPts val="100"/>
              </a:spcAft>
              <a:buFontTx/>
              <a:buNone/>
              <a:defRPr lang="de-DE" sz="1600" kern="1200" dirty="0" smtClean="0">
                <a:solidFill>
                  <a:srgbClr val="00A5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0" indent="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None/>
              <a:defRPr lang="de-DE" sz="1400" kern="1200" dirty="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3pPr>
            <a:lvl4pPr marL="0" indent="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None/>
              <a:defRPr lang="de-DE" sz="1200" kern="1200" dirty="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4pPr>
            <a:lvl5pPr marL="0" indent="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None/>
              <a:defRPr sz="105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Mastertextformat bearbeiten</a:t>
            </a:r>
          </a:p>
          <a:p>
            <a:pPr lvl="2"/>
            <a:r>
              <a:rPr lang="de-DE"/>
              <a:t>Mastertextformat bearbeiten</a:t>
            </a:r>
          </a:p>
          <a:p>
            <a:pPr lvl="3"/>
            <a:r>
              <a:rPr lang="de-DE"/>
              <a:t>Mastertextformat bearbeiten</a:t>
            </a:r>
          </a:p>
          <a:p>
            <a:pPr lvl="4"/>
            <a:r>
              <a:rPr lang="de-DE"/>
              <a:t>Mastertextformat bearbeiten</a:t>
            </a:r>
          </a:p>
          <a:p>
            <a:pPr lvl="1"/>
            <a:endParaRPr lang="de-DE"/>
          </a:p>
          <a:p>
            <a:pPr lvl="2"/>
            <a:endParaRPr lang="de-DE"/>
          </a:p>
          <a:p>
            <a:pPr lvl="3"/>
            <a:endParaRPr lang="de-DE"/>
          </a:p>
          <a:p>
            <a:pPr lvl="4"/>
            <a:endParaRPr lang="de-DE"/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48C38C95-0EC2-433A-979D-15BCF93CC5D9}"/>
              </a:ext>
            </a:extLst>
          </p:cNvPr>
          <p:cNvCxnSpPr/>
          <p:nvPr userDrawn="1"/>
        </p:nvCxnSpPr>
        <p:spPr>
          <a:xfrm>
            <a:off x="252000" y="648000"/>
            <a:ext cx="8640000" cy="0"/>
          </a:xfrm>
          <a:prstGeom prst="line">
            <a:avLst/>
          </a:prstGeom>
          <a:ln w="12700">
            <a:solidFill>
              <a:srgbClr val="B2B2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6785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4 Top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2136A5-2743-4BDD-A6CF-F9183BBD1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00" y="0"/>
            <a:ext cx="8640000" cy="720000"/>
          </a:xfrm>
        </p:spPr>
        <p:txBody>
          <a:bodyPr lIns="0" tIns="0" rIns="0" bIns="0">
            <a:noAutofit/>
          </a:bodyPr>
          <a:lstStyle>
            <a:lvl1pPr>
              <a:defRPr sz="3200">
                <a:solidFill>
                  <a:srgbClr val="00A5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48C38C95-0EC2-433A-979D-15BCF93CC5D9}"/>
              </a:ext>
            </a:extLst>
          </p:cNvPr>
          <p:cNvCxnSpPr/>
          <p:nvPr userDrawn="1"/>
        </p:nvCxnSpPr>
        <p:spPr>
          <a:xfrm>
            <a:off x="252000" y="720000"/>
            <a:ext cx="8640000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319D1B4-8642-4BAA-8964-48DC3230448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0000" y="1908000"/>
            <a:ext cx="5400000" cy="288000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Morning</a:t>
            </a:r>
            <a:endParaRPr lang="en-DE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6890209-A93D-4EE5-A622-E807B6CAE1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80000" y="2196000"/>
            <a:ext cx="5400000" cy="288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A7B4A80-90B6-48E9-B3AB-AC00E3BC980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0000" y="2628000"/>
            <a:ext cx="5400000" cy="288000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Morning</a:t>
            </a:r>
            <a:endParaRPr lang="en-DE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AAE7F18-4924-4A9F-B55F-EF4B52D4EE5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000" y="2916000"/>
            <a:ext cx="5400000" cy="288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  <a:endParaRPr lang="en-DE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4ED23AAB-781D-4952-B09A-9120A2D930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80000" y="3348000"/>
            <a:ext cx="5400000" cy="288000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Lunch</a:t>
            </a:r>
            <a:endParaRPr lang="en-DE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8E1C371-90F3-4B3C-9C28-922511E805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80000" y="3636000"/>
            <a:ext cx="5400000" cy="288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  <a:endParaRPr lang="en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95B1CD70-99CE-4129-A102-A1A8162FEF6B}"/>
              </a:ext>
            </a:extLst>
          </p:cNvPr>
          <p:cNvSpPr txBox="1"/>
          <p:nvPr userDrawn="1"/>
        </p:nvSpPr>
        <p:spPr>
          <a:xfrm>
            <a:off x="252000" y="1800000"/>
            <a:ext cx="720000" cy="72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4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2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CAD46920-0D7D-4571-BFA6-BDF528129B00}"/>
              </a:ext>
            </a:extLst>
          </p:cNvPr>
          <p:cNvSpPr txBox="1"/>
          <p:nvPr userDrawn="1"/>
        </p:nvSpPr>
        <p:spPr>
          <a:xfrm>
            <a:off x="252000" y="2520000"/>
            <a:ext cx="720000" cy="72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4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3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A9A6977D-C235-4684-96EA-4F42802643FF}"/>
              </a:ext>
            </a:extLst>
          </p:cNvPr>
          <p:cNvSpPr txBox="1"/>
          <p:nvPr userDrawn="1"/>
        </p:nvSpPr>
        <p:spPr>
          <a:xfrm>
            <a:off x="252000" y="3240000"/>
            <a:ext cx="720000" cy="72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4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4</a:t>
            </a:r>
          </a:p>
        </p:txBody>
      </p:sp>
      <p:cxnSp>
        <p:nvCxnSpPr>
          <p:cNvPr id="23" name="Gerader Verbinder 22">
            <a:extLst>
              <a:ext uri="{FF2B5EF4-FFF2-40B4-BE49-F238E27FC236}">
                <a16:creationId xmlns:a16="http://schemas.microsoft.com/office/drawing/2014/main" id="{6E01A0BD-F003-441F-B704-F17BC79EE7D1}"/>
              </a:ext>
            </a:extLst>
          </p:cNvPr>
          <p:cNvCxnSpPr/>
          <p:nvPr userDrawn="1"/>
        </p:nvCxnSpPr>
        <p:spPr>
          <a:xfrm>
            <a:off x="252000" y="2520000"/>
            <a:ext cx="540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51E21F41-2C4D-407C-8EAA-42E079883DC5}"/>
              </a:ext>
            </a:extLst>
          </p:cNvPr>
          <p:cNvCxnSpPr/>
          <p:nvPr userDrawn="1"/>
        </p:nvCxnSpPr>
        <p:spPr>
          <a:xfrm>
            <a:off x="252000" y="3240000"/>
            <a:ext cx="540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r Verbinder 28">
            <a:extLst>
              <a:ext uri="{FF2B5EF4-FFF2-40B4-BE49-F238E27FC236}">
                <a16:creationId xmlns:a16="http://schemas.microsoft.com/office/drawing/2014/main" id="{5CC20B8C-A923-4FF6-8594-975EEBB3CC66}"/>
              </a:ext>
            </a:extLst>
          </p:cNvPr>
          <p:cNvCxnSpPr>
            <a:cxnSpLocks/>
          </p:cNvCxnSpPr>
          <p:nvPr userDrawn="1"/>
        </p:nvCxnSpPr>
        <p:spPr>
          <a:xfrm>
            <a:off x="972000" y="1080000"/>
            <a:ext cx="0" cy="288000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feld 31">
            <a:extLst>
              <a:ext uri="{FF2B5EF4-FFF2-40B4-BE49-F238E27FC236}">
                <a16:creationId xmlns:a16="http://schemas.microsoft.com/office/drawing/2014/main" id="{8EE9D28C-6A5A-4507-8F0B-47891162DFFF}"/>
              </a:ext>
            </a:extLst>
          </p:cNvPr>
          <p:cNvSpPr txBox="1"/>
          <p:nvPr userDrawn="1"/>
        </p:nvSpPr>
        <p:spPr>
          <a:xfrm>
            <a:off x="252000" y="1008000"/>
            <a:ext cx="720000" cy="72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4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1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88A9664F-0ED5-4D30-82A6-946DC2CFA63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80000" y="1188000"/>
            <a:ext cx="5400000" cy="288000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Morning</a:t>
            </a:r>
            <a:endParaRPr lang="en-DE"/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2EBD7D2D-EAA7-4BC5-8827-241F19B18FB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80000" y="1476000"/>
            <a:ext cx="5400000" cy="288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</a:p>
        </p:txBody>
      </p:sp>
      <p:cxnSp>
        <p:nvCxnSpPr>
          <p:cNvPr id="35" name="Gerader Verbinder 34">
            <a:extLst>
              <a:ext uri="{FF2B5EF4-FFF2-40B4-BE49-F238E27FC236}">
                <a16:creationId xmlns:a16="http://schemas.microsoft.com/office/drawing/2014/main" id="{3088934E-F456-431F-BF5A-BF6D3F3DBEE4}"/>
              </a:ext>
            </a:extLst>
          </p:cNvPr>
          <p:cNvCxnSpPr/>
          <p:nvPr userDrawn="1"/>
        </p:nvCxnSpPr>
        <p:spPr>
          <a:xfrm>
            <a:off x="252000" y="1800000"/>
            <a:ext cx="540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36967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56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1029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Headline and Sub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2136A5-2743-4BDD-A6CF-F9183BBD1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00" y="288000"/>
            <a:ext cx="8712000" cy="648000"/>
          </a:xfrm>
        </p:spPr>
        <p:txBody>
          <a:bodyPr lIns="0" tIns="0" rIns="0" bIns="0">
            <a:noAutofit/>
          </a:bodyPr>
          <a:lstStyle>
            <a:lvl1pPr>
              <a:defRPr sz="2600">
                <a:solidFill>
                  <a:srgbClr val="00A500"/>
                </a:solidFill>
                <a:latin typeface="+mj-lt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E5F014F-C479-45EF-AE36-D5F09F90F1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000" y="1080000"/>
            <a:ext cx="8640000" cy="4248000"/>
          </a:xfrm>
        </p:spPr>
        <p:txBody>
          <a:bodyPr lIns="0" tIns="7200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500"/>
              </a:spcBef>
              <a:spcAft>
                <a:spcPts val="200"/>
              </a:spcAft>
              <a:buNone/>
              <a:defRPr sz="18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300"/>
              </a:spcBef>
              <a:spcAft>
                <a:spcPts val="100"/>
              </a:spcAft>
              <a:buFontTx/>
              <a:buNone/>
              <a:defRPr lang="de-DE" sz="1400" kern="1200" dirty="0" smtClean="0">
                <a:solidFill>
                  <a:srgbClr val="00A5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0" indent="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None/>
              <a:defRPr lang="de-DE" sz="1200" kern="1200" dirty="0">
                <a:solidFill>
                  <a:srgbClr val="00A5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0" indent="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None/>
              <a:defRPr sz="1200"/>
            </a:lvl4pPr>
            <a:lvl5pPr marL="0" indent="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None/>
              <a:defRPr sz="105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Mastertextformat bearbeiten</a:t>
            </a:r>
          </a:p>
          <a:p>
            <a:pPr lvl="2"/>
            <a:r>
              <a:rPr lang="de-DE"/>
              <a:t>Mastertextformat bearbeiten</a:t>
            </a:r>
          </a:p>
          <a:p>
            <a:pPr lvl="3"/>
            <a:r>
              <a:rPr lang="de-DE"/>
              <a:t>Mastertextformat bearbeiten</a:t>
            </a:r>
          </a:p>
          <a:p>
            <a:pPr lvl="4"/>
            <a:r>
              <a:rPr lang="de-DE"/>
              <a:t>Mastertextformat bearbeiten</a:t>
            </a:r>
          </a:p>
          <a:p>
            <a:pPr lvl="1"/>
            <a:endParaRPr lang="de-DE"/>
          </a:p>
          <a:p>
            <a:pPr lvl="2"/>
            <a:endParaRPr lang="de-DE"/>
          </a:p>
          <a:p>
            <a:pPr lvl="3"/>
            <a:endParaRPr lang="de-DE"/>
          </a:p>
          <a:p>
            <a:pPr lvl="4"/>
            <a:endParaRPr lang="de-DE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85B470A8-64EA-0B39-9F70-57D5BE2F18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2000" y="108000"/>
            <a:ext cx="8640000" cy="360000"/>
          </a:xfrm>
        </p:spPr>
        <p:txBody>
          <a:bodyPr vert="horz" lIns="0" tIns="0" rIns="0" bIns="0" rtlCol="0" anchor="ctr">
            <a:noAutofit/>
          </a:bodyPr>
          <a:lstStyle>
            <a:lvl1pPr marL="0" indent="0">
              <a:buNone/>
              <a:defRPr lang="en-US" sz="1500" smtClean="0">
                <a:solidFill>
                  <a:schemeClr val="bg1">
                    <a:lumMod val="50000"/>
                  </a:schemeClr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z="1800" smtClean="0"/>
            </a:lvl4pPr>
            <a:lvl5pPr>
              <a:defRPr lang="en-DE" sz="1800"/>
            </a:lvl5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  <a:endParaRPr lang="en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4E9D48F-E42C-4206-E81B-05028F8CD8B7}"/>
              </a:ext>
            </a:extLst>
          </p:cNvPr>
          <p:cNvSpPr/>
          <p:nvPr userDrawn="1"/>
        </p:nvSpPr>
        <p:spPr>
          <a:xfrm>
            <a:off x="161925" y="5361341"/>
            <a:ext cx="1404938" cy="27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cxnSp>
        <p:nvCxnSpPr>
          <p:cNvPr id="5" name="Gerader Verbinder 7">
            <a:extLst>
              <a:ext uri="{FF2B5EF4-FFF2-40B4-BE49-F238E27FC236}">
                <a16:creationId xmlns:a16="http://schemas.microsoft.com/office/drawing/2014/main" id="{D86435F3-F384-3878-9975-80236C76163B}"/>
              </a:ext>
            </a:extLst>
          </p:cNvPr>
          <p:cNvCxnSpPr/>
          <p:nvPr userDrawn="1"/>
        </p:nvCxnSpPr>
        <p:spPr>
          <a:xfrm>
            <a:off x="252000" y="864000"/>
            <a:ext cx="8640000" cy="0"/>
          </a:xfrm>
          <a:prstGeom prst="line">
            <a:avLst/>
          </a:prstGeom>
          <a:ln w="12700">
            <a:solidFill>
              <a:srgbClr val="C0C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52715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Headline and Subheadline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2136A5-2743-4BDD-A6CF-F9183BBD1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00" y="0"/>
            <a:ext cx="8712000" cy="648000"/>
          </a:xfrm>
        </p:spPr>
        <p:txBody>
          <a:bodyPr lIns="0" tIns="0" rIns="0" bIns="0">
            <a:noAutofit/>
          </a:bodyPr>
          <a:lstStyle>
            <a:lvl1pPr>
              <a:defRPr sz="2600">
                <a:solidFill>
                  <a:srgbClr val="00A5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E5F014F-C479-45EF-AE36-D5F09F90F1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000" y="1080000"/>
            <a:ext cx="8640000" cy="4248000"/>
          </a:xfrm>
        </p:spPr>
        <p:txBody>
          <a:bodyPr lIns="0" tIns="7200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500"/>
              </a:spcBef>
              <a:spcAft>
                <a:spcPts val="200"/>
              </a:spcAft>
              <a:buNone/>
              <a:defRPr sz="18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300"/>
              </a:spcBef>
              <a:spcAft>
                <a:spcPts val="100"/>
              </a:spcAft>
              <a:buFontTx/>
              <a:buNone/>
              <a:defRPr lang="de-DE" sz="1400" kern="1200" dirty="0" smtClean="0">
                <a:solidFill>
                  <a:srgbClr val="00A5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0" indent="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None/>
              <a:defRPr lang="de-DE" sz="1200" kern="1200" dirty="0">
                <a:solidFill>
                  <a:srgbClr val="00A5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0" indent="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None/>
              <a:defRPr sz="1200"/>
            </a:lvl4pPr>
            <a:lvl5pPr marL="0" indent="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None/>
              <a:defRPr sz="105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Mastertextformat bearbeiten</a:t>
            </a:r>
          </a:p>
          <a:p>
            <a:pPr lvl="2"/>
            <a:r>
              <a:rPr lang="de-DE"/>
              <a:t>Mastertextformat bearbeiten</a:t>
            </a:r>
          </a:p>
          <a:p>
            <a:pPr lvl="3"/>
            <a:r>
              <a:rPr lang="de-DE"/>
              <a:t>Mastertextformat bearbeiten</a:t>
            </a:r>
          </a:p>
          <a:p>
            <a:pPr lvl="4"/>
            <a:r>
              <a:rPr lang="de-DE"/>
              <a:t>Mastertextformat bearbeiten</a:t>
            </a:r>
          </a:p>
          <a:p>
            <a:pPr lvl="1"/>
            <a:endParaRPr lang="de-DE"/>
          </a:p>
          <a:p>
            <a:pPr lvl="2"/>
            <a:endParaRPr lang="de-DE"/>
          </a:p>
          <a:p>
            <a:pPr lvl="3"/>
            <a:endParaRPr lang="de-DE"/>
          </a:p>
          <a:p>
            <a:pPr lvl="4"/>
            <a:endParaRPr lang="de-DE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85B470A8-64EA-0B39-9F70-57D5BE2F18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2000" y="504000"/>
            <a:ext cx="8640000" cy="360000"/>
          </a:xfrm>
        </p:spPr>
        <p:txBody>
          <a:bodyPr vert="horz" lIns="0" tIns="0" rIns="0" bIns="0" rtlCol="0" anchor="ctr">
            <a:noAutofit/>
          </a:bodyPr>
          <a:lstStyle>
            <a:lvl1pPr marL="0" indent="0">
              <a:buNone/>
              <a:defRPr lang="en-US" sz="1500" smtClean="0">
                <a:solidFill>
                  <a:schemeClr val="bg1">
                    <a:lumMod val="50000"/>
                  </a:schemeClr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z="1800" smtClean="0"/>
            </a:lvl4pPr>
            <a:lvl5pPr>
              <a:defRPr lang="en-DE" sz="1800"/>
            </a:lvl5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  <a:endParaRPr lang="en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4E9D48F-E42C-4206-E81B-05028F8CD8B7}"/>
              </a:ext>
            </a:extLst>
          </p:cNvPr>
          <p:cNvSpPr/>
          <p:nvPr userDrawn="1"/>
        </p:nvSpPr>
        <p:spPr>
          <a:xfrm>
            <a:off x="161925" y="5361341"/>
            <a:ext cx="1404938" cy="27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cxnSp>
        <p:nvCxnSpPr>
          <p:cNvPr id="5" name="Gerader Verbinder 7">
            <a:extLst>
              <a:ext uri="{FF2B5EF4-FFF2-40B4-BE49-F238E27FC236}">
                <a16:creationId xmlns:a16="http://schemas.microsoft.com/office/drawing/2014/main" id="{D86435F3-F384-3878-9975-80236C76163B}"/>
              </a:ext>
            </a:extLst>
          </p:cNvPr>
          <p:cNvCxnSpPr/>
          <p:nvPr userDrawn="1"/>
        </p:nvCxnSpPr>
        <p:spPr>
          <a:xfrm>
            <a:off x="252000" y="864000"/>
            <a:ext cx="8640000" cy="0"/>
          </a:xfrm>
          <a:prstGeom prst="line">
            <a:avLst/>
          </a:prstGeom>
          <a:ln w="12700">
            <a:solidFill>
              <a:srgbClr val="C0C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47220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Headline and 2 Subheadline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2136A5-2743-4BDD-A6CF-F9183BBD1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00" y="0"/>
            <a:ext cx="8712000" cy="648000"/>
          </a:xfrm>
        </p:spPr>
        <p:txBody>
          <a:bodyPr lIns="0" tIns="0" rIns="0" bIns="0">
            <a:noAutofit/>
          </a:bodyPr>
          <a:lstStyle>
            <a:lvl1pPr>
              <a:defRPr sz="2800">
                <a:solidFill>
                  <a:srgbClr val="00A5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E5F014F-C479-45EF-AE36-D5F09F90F1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000" y="1224000"/>
            <a:ext cx="8640000" cy="4248000"/>
          </a:xfrm>
        </p:spPr>
        <p:txBody>
          <a:bodyPr lIns="0" tIns="7200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500"/>
              </a:spcBef>
              <a:spcAft>
                <a:spcPts val="200"/>
              </a:spcAft>
              <a:buNone/>
              <a:defRPr sz="18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300"/>
              </a:spcBef>
              <a:spcAft>
                <a:spcPts val="100"/>
              </a:spcAft>
              <a:buFontTx/>
              <a:buNone/>
              <a:defRPr lang="de-DE" sz="1400" kern="1200" dirty="0" smtClean="0">
                <a:solidFill>
                  <a:srgbClr val="00A5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0" indent="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None/>
              <a:defRPr lang="de-DE" sz="1200" kern="1200" dirty="0">
                <a:solidFill>
                  <a:srgbClr val="00A5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0" indent="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None/>
              <a:defRPr sz="1200"/>
            </a:lvl4pPr>
            <a:lvl5pPr marL="0" indent="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None/>
              <a:defRPr sz="105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Mastertextformat bearbeiten</a:t>
            </a:r>
          </a:p>
          <a:p>
            <a:pPr lvl="2"/>
            <a:r>
              <a:rPr lang="de-DE"/>
              <a:t>Mastertextformat bearbeiten</a:t>
            </a:r>
          </a:p>
          <a:p>
            <a:pPr lvl="3"/>
            <a:r>
              <a:rPr lang="de-DE"/>
              <a:t>Mastertextformat bearbeiten</a:t>
            </a:r>
          </a:p>
          <a:p>
            <a:pPr lvl="4"/>
            <a:r>
              <a:rPr lang="de-DE"/>
              <a:t>Mastertextformat bearbeiten</a:t>
            </a:r>
          </a:p>
          <a:p>
            <a:pPr lvl="1"/>
            <a:endParaRPr lang="de-DE"/>
          </a:p>
          <a:p>
            <a:pPr lvl="2"/>
            <a:endParaRPr lang="de-DE"/>
          </a:p>
          <a:p>
            <a:pPr lvl="3"/>
            <a:endParaRPr lang="de-DE"/>
          </a:p>
          <a:p>
            <a:pPr lvl="4"/>
            <a:endParaRPr lang="de-DE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85B470A8-64EA-0B39-9F70-57D5BE2F18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2000" y="504000"/>
            <a:ext cx="8640000" cy="540000"/>
          </a:xfrm>
        </p:spPr>
        <p:txBody>
          <a:bodyPr vert="horz" lIns="0" tIns="0" rIns="0" bIns="0" rtlCol="0" anchor="t">
            <a:noAutofit/>
          </a:bodyPr>
          <a:lstStyle>
            <a:lvl1pPr marL="0" indent="0">
              <a:buNone/>
              <a:defRPr lang="en-US" sz="1600" smtClean="0">
                <a:solidFill>
                  <a:schemeClr val="bg1">
                    <a:lumMod val="50000"/>
                  </a:schemeClr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z="1800" smtClean="0"/>
            </a:lvl4pPr>
            <a:lvl5pPr>
              <a:defRPr lang="en-DE" sz="1800"/>
            </a:lvl5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  <a:endParaRPr lang="en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4E9D48F-E42C-4206-E81B-05028F8CD8B7}"/>
              </a:ext>
            </a:extLst>
          </p:cNvPr>
          <p:cNvSpPr/>
          <p:nvPr userDrawn="1"/>
        </p:nvSpPr>
        <p:spPr>
          <a:xfrm>
            <a:off x="161925" y="5361341"/>
            <a:ext cx="1404938" cy="27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cxnSp>
        <p:nvCxnSpPr>
          <p:cNvPr id="5" name="Gerader Verbinder 7">
            <a:extLst>
              <a:ext uri="{FF2B5EF4-FFF2-40B4-BE49-F238E27FC236}">
                <a16:creationId xmlns:a16="http://schemas.microsoft.com/office/drawing/2014/main" id="{D86435F3-F384-3878-9975-80236C76163B}"/>
              </a:ext>
            </a:extLst>
          </p:cNvPr>
          <p:cNvCxnSpPr/>
          <p:nvPr userDrawn="1"/>
        </p:nvCxnSpPr>
        <p:spPr>
          <a:xfrm>
            <a:off x="252000" y="1008000"/>
            <a:ext cx="8640000" cy="0"/>
          </a:xfrm>
          <a:prstGeom prst="line">
            <a:avLst/>
          </a:prstGeom>
          <a:ln w="12700">
            <a:solidFill>
              <a:srgbClr val="C0C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16C73C7F-676C-08EF-1552-CEDFD9FD81F4}"/>
              </a:ext>
            </a:extLst>
          </p:cNvPr>
          <p:cNvSpPr txBox="1">
            <a:spLocks/>
          </p:cNvSpPr>
          <p:nvPr userDrawn="1"/>
        </p:nvSpPr>
        <p:spPr>
          <a:xfrm>
            <a:off x="112265" y="5380355"/>
            <a:ext cx="50687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0EA49D-B6C7-4A7E-9C67-A02F99247828}" type="slidenum">
              <a:rPr lang="en-US" sz="1200" smtClean="0"/>
              <a:pPr/>
              <a:t>‹#›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33167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 with Title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B92D91-3324-411F-9D4D-B8ED91F402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2000" y="0"/>
            <a:ext cx="8640000" cy="468000"/>
          </a:xfrm>
        </p:spPr>
        <p:txBody>
          <a:bodyPr lIns="0" tIns="0" rIns="0" bIns="0" anchor="ctr">
            <a:noAutofit/>
          </a:bodyPr>
          <a:lstStyle>
            <a:lvl1pPr algn="l">
              <a:defRPr sz="2600">
                <a:solidFill>
                  <a:srgbClr val="00A500"/>
                </a:solidFill>
                <a:latin typeface="+mj-lt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cxnSp>
        <p:nvCxnSpPr>
          <p:cNvPr id="4" name="Gerader Verbinder 7">
            <a:extLst>
              <a:ext uri="{FF2B5EF4-FFF2-40B4-BE49-F238E27FC236}">
                <a16:creationId xmlns:a16="http://schemas.microsoft.com/office/drawing/2014/main" id="{8FF5E285-A04C-2E0A-D991-8C513746FE36}"/>
              </a:ext>
            </a:extLst>
          </p:cNvPr>
          <p:cNvCxnSpPr/>
          <p:nvPr userDrawn="1"/>
        </p:nvCxnSpPr>
        <p:spPr>
          <a:xfrm>
            <a:off x="252000" y="468000"/>
            <a:ext cx="8640000" cy="0"/>
          </a:xfrm>
          <a:prstGeom prst="line">
            <a:avLst/>
          </a:prstGeom>
          <a:ln w="12700">
            <a:solidFill>
              <a:srgbClr val="B2B2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6358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B92D91-3324-411F-9D4D-B8ED91F402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2000" y="0"/>
            <a:ext cx="8640000" cy="468000"/>
          </a:xfrm>
        </p:spPr>
        <p:txBody>
          <a:bodyPr lIns="0" tIns="0" rIns="0" bIns="0" anchor="ctr">
            <a:noAutofit/>
          </a:bodyPr>
          <a:lstStyle>
            <a:lvl1pPr algn="l">
              <a:defRPr sz="2600">
                <a:solidFill>
                  <a:srgbClr val="00A500"/>
                </a:solidFill>
                <a:latin typeface="+mj-lt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43846C3-18C0-57BA-004C-45717D80B151}"/>
              </a:ext>
            </a:extLst>
          </p:cNvPr>
          <p:cNvSpPr/>
          <p:nvPr userDrawn="1"/>
        </p:nvSpPr>
        <p:spPr>
          <a:xfrm>
            <a:off x="7741920" y="5273040"/>
            <a:ext cx="1254760" cy="365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cxnSp>
        <p:nvCxnSpPr>
          <p:cNvPr id="4" name="Gerader Verbinder 7">
            <a:extLst>
              <a:ext uri="{FF2B5EF4-FFF2-40B4-BE49-F238E27FC236}">
                <a16:creationId xmlns:a16="http://schemas.microsoft.com/office/drawing/2014/main" id="{A1DB9342-1DC5-22C5-CCAB-A4B6C60CB1ED}"/>
              </a:ext>
            </a:extLst>
          </p:cNvPr>
          <p:cNvCxnSpPr/>
          <p:nvPr userDrawn="1"/>
        </p:nvCxnSpPr>
        <p:spPr>
          <a:xfrm>
            <a:off x="252000" y="468000"/>
            <a:ext cx="8640000" cy="0"/>
          </a:xfrm>
          <a:prstGeom prst="line">
            <a:avLst/>
          </a:prstGeom>
          <a:ln w="12700">
            <a:solidFill>
              <a:srgbClr val="B2B2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73883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 with Title and Logo fl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B92D91-3324-411F-9D4D-B8ED91F402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2000" y="0"/>
            <a:ext cx="8640000" cy="648000"/>
          </a:xfrm>
        </p:spPr>
        <p:txBody>
          <a:bodyPr lIns="0" tIns="0" rIns="0" bIns="0" anchor="ctr">
            <a:noAutofit/>
          </a:bodyPr>
          <a:lstStyle>
            <a:lvl1pPr algn="l">
              <a:defRPr sz="2800">
                <a:solidFill>
                  <a:srgbClr val="00A500"/>
                </a:solidFill>
                <a:latin typeface="+mj-lt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7759342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with small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2136A5-2743-4BDD-A6CF-F9183BBD1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00" y="0"/>
            <a:ext cx="8640000" cy="468000"/>
          </a:xfrm>
        </p:spPr>
        <p:txBody>
          <a:bodyPr lIns="0" tIns="0" rIns="0" bIns="0">
            <a:noAutofit/>
          </a:bodyPr>
          <a:lstStyle>
            <a:lvl1pPr>
              <a:defRPr sz="2400">
                <a:solidFill>
                  <a:srgbClr val="00A500"/>
                </a:solidFill>
                <a:latin typeface="+mj-lt"/>
                <a:cs typeface="Segoe UI Semibold" panose="020B0702040204020203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48C38C95-0EC2-433A-979D-15BCF93CC5D9}"/>
              </a:ext>
            </a:extLst>
          </p:cNvPr>
          <p:cNvCxnSpPr/>
          <p:nvPr userDrawn="1"/>
        </p:nvCxnSpPr>
        <p:spPr>
          <a:xfrm>
            <a:off x="252000" y="468000"/>
            <a:ext cx="8640000" cy="0"/>
          </a:xfrm>
          <a:prstGeom prst="line">
            <a:avLst/>
          </a:prstGeom>
          <a:ln w="12700">
            <a:solidFill>
              <a:srgbClr val="B2B2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65591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fographic with Title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B92D91-3324-411F-9D4D-B8ED91F402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2000" y="0"/>
            <a:ext cx="8640000" cy="468000"/>
          </a:xfrm>
        </p:spPr>
        <p:txBody>
          <a:bodyPr lIns="0" tIns="0" rIns="0" bIns="0" anchor="ctr">
            <a:noAutofit/>
          </a:bodyPr>
          <a:lstStyle>
            <a:lvl1pPr algn="l">
              <a:defRPr sz="2600">
                <a:solidFill>
                  <a:srgbClr val="00A500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cxnSp>
        <p:nvCxnSpPr>
          <p:cNvPr id="3" name="Gerader Verbinder 7">
            <a:extLst>
              <a:ext uri="{FF2B5EF4-FFF2-40B4-BE49-F238E27FC236}">
                <a16:creationId xmlns:a16="http://schemas.microsoft.com/office/drawing/2014/main" id="{F07A252F-99A5-0ACF-0B25-ED96F4AA0209}"/>
              </a:ext>
            </a:extLst>
          </p:cNvPr>
          <p:cNvCxnSpPr/>
          <p:nvPr userDrawn="1"/>
        </p:nvCxnSpPr>
        <p:spPr>
          <a:xfrm>
            <a:off x="252000" y="468000"/>
            <a:ext cx="8640000" cy="0"/>
          </a:xfrm>
          <a:prstGeom prst="line">
            <a:avLst/>
          </a:prstGeom>
          <a:ln w="12700">
            <a:solidFill>
              <a:srgbClr val="B2B2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3C6AA19E-861E-C018-6567-9EA38068EB76}"/>
              </a:ext>
            </a:extLst>
          </p:cNvPr>
          <p:cNvSpPr/>
          <p:nvPr userDrawn="1"/>
        </p:nvSpPr>
        <p:spPr>
          <a:xfrm>
            <a:off x="7740502" y="5183372"/>
            <a:ext cx="1259958" cy="4625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9244161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300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fo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5015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5 Top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2136A5-2743-4BDD-A6CF-F9183BBD1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00" y="0"/>
            <a:ext cx="8640000" cy="720000"/>
          </a:xfrm>
        </p:spPr>
        <p:txBody>
          <a:bodyPr lIns="0" tIns="0" rIns="0" bIns="0">
            <a:noAutofit/>
          </a:bodyPr>
          <a:lstStyle>
            <a:lvl1pPr>
              <a:defRPr sz="3200">
                <a:solidFill>
                  <a:srgbClr val="00A5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48C38C95-0EC2-433A-979D-15BCF93CC5D9}"/>
              </a:ext>
            </a:extLst>
          </p:cNvPr>
          <p:cNvCxnSpPr/>
          <p:nvPr userDrawn="1"/>
        </p:nvCxnSpPr>
        <p:spPr>
          <a:xfrm>
            <a:off x="252000" y="720000"/>
            <a:ext cx="8640000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319D1B4-8642-4BAA-8964-48DC3230448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0000" y="1908000"/>
            <a:ext cx="5400000" cy="288000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Morning</a:t>
            </a:r>
            <a:endParaRPr lang="en-DE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6890209-A93D-4EE5-A622-E807B6CAE1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80000" y="2196000"/>
            <a:ext cx="5400000" cy="288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A7B4A80-90B6-48E9-B3AB-AC00E3BC980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0000" y="2628000"/>
            <a:ext cx="5400000" cy="288000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Morning</a:t>
            </a:r>
            <a:endParaRPr lang="en-DE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AAE7F18-4924-4A9F-B55F-EF4B52D4EE5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000" y="2916000"/>
            <a:ext cx="5400000" cy="288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  <a:endParaRPr lang="en-DE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4ED23AAB-781D-4952-B09A-9120A2D930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80000" y="3348000"/>
            <a:ext cx="5400000" cy="288000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Lunch</a:t>
            </a:r>
            <a:endParaRPr lang="en-DE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8E1C371-90F3-4B3C-9C28-922511E805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80000" y="3636000"/>
            <a:ext cx="5400000" cy="288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  <a:endParaRPr lang="en-DE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3CBD392E-141D-482C-B522-09A00BE92E0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80000" y="4068000"/>
            <a:ext cx="5400000" cy="288000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Afternoon</a:t>
            </a:r>
            <a:endParaRPr lang="en-DE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2F46E957-10D9-49E8-AAF3-7B962038BA3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80000" y="4356000"/>
            <a:ext cx="5400000" cy="288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  <a:endParaRPr lang="en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95B1CD70-99CE-4129-A102-A1A8162FEF6B}"/>
              </a:ext>
            </a:extLst>
          </p:cNvPr>
          <p:cNvSpPr txBox="1"/>
          <p:nvPr userDrawn="1"/>
        </p:nvSpPr>
        <p:spPr>
          <a:xfrm>
            <a:off x="252000" y="1800000"/>
            <a:ext cx="720000" cy="72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4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2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CAD46920-0D7D-4571-BFA6-BDF528129B00}"/>
              </a:ext>
            </a:extLst>
          </p:cNvPr>
          <p:cNvSpPr txBox="1"/>
          <p:nvPr userDrawn="1"/>
        </p:nvSpPr>
        <p:spPr>
          <a:xfrm>
            <a:off x="252000" y="2520000"/>
            <a:ext cx="720000" cy="72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4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3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A9A6977D-C235-4684-96EA-4F42802643FF}"/>
              </a:ext>
            </a:extLst>
          </p:cNvPr>
          <p:cNvSpPr txBox="1"/>
          <p:nvPr userDrawn="1"/>
        </p:nvSpPr>
        <p:spPr>
          <a:xfrm>
            <a:off x="252000" y="3240000"/>
            <a:ext cx="720000" cy="72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4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4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F75E666A-2C6F-4111-AFA0-7078416D2CEC}"/>
              </a:ext>
            </a:extLst>
          </p:cNvPr>
          <p:cNvSpPr txBox="1"/>
          <p:nvPr userDrawn="1"/>
        </p:nvSpPr>
        <p:spPr>
          <a:xfrm>
            <a:off x="252000" y="3960000"/>
            <a:ext cx="720000" cy="72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4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5</a:t>
            </a:r>
          </a:p>
        </p:txBody>
      </p:sp>
      <p:cxnSp>
        <p:nvCxnSpPr>
          <p:cNvPr id="23" name="Gerader Verbinder 22">
            <a:extLst>
              <a:ext uri="{FF2B5EF4-FFF2-40B4-BE49-F238E27FC236}">
                <a16:creationId xmlns:a16="http://schemas.microsoft.com/office/drawing/2014/main" id="{6E01A0BD-F003-441F-B704-F17BC79EE7D1}"/>
              </a:ext>
            </a:extLst>
          </p:cNvPr>
          <p:cNvCxnSpPr/>
          <p:nvPr userDrawn="1"/>
        </p:nvCxnSpPr>
        <p:spPr>
          <a:xfrm>
            <a:off x="252000" y="2520000"/>
            <a:ext cx="540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51E21F41-2C4D-407C-8EAA-42E079883DC5}"/>
              </a:ext>
            </a:extLst>
          </p:cNvPr>
          <p:cNvCxnSpPr/>
          <p:nvPr userDrawn="1"/>
        </p:nvCxnSpPr>
        <p:spPr>
          <a:xfrm>
            <a:off x="252000" y="3240000"/>
            <a:ext cx="540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r Verbinder 24">
            <a:extLst>
              <a:ext uri="{FF2B5EF4-FFF2-40B4-BE49-F238E27FC236}">
                <a16:creationId xmlns:a16="http://schemas.microsoft.com/office/drawing/2014/main" id="{BC28D44C-FBB6-4058-B81D-7B4B14E97829}"/>
              </a:ext>
            </a:extLst>
          </p:cNvPr>
          <p:cNvCxnSpPr/>
          <p:nvPr userDrawn="1"/>
        </p:nvCxnSpPr>
        <p:spPr>
          <a:xfrm>
            <a:off x="252000" y="3960000"/>
            <a:ext cx="540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r Verbinder 28">
            <a:extLst>
              <a:ext uri="{FF2B5EF4-FFF2-40B4-BE49-F238E27FC236}">
                <a16:creationId xmlns:a16="http://schemas.microsoft.com/office/drawing/2014/main" id="{5CC20B8C-A923-4FF6-8594-975EEBB3CC66}"/>
              </a:ext>
            </a:extLst>
          </p:cNvPr>
          <p:cNvCxnSpPr>
            <a:cxnSpLocks/>
          </p:cNvCxnSpPr>
          <p:nvPr userDrawn="1"/>
        </p:nvCxnSpPr>
        <p:spPr>
          <a:xfrm>
            <a:off x="972000" y="1080000"/>
            <a:ext cx="0" cy="360000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feld 31">
            <a:extLst>
              <a:ext uri="{FF2B5EF4-FFF2-40B4-BE49-F238E27FC236}">
                <a16:creationId xmlns:a16="http://schemas.microsoft.com/office/drawing/2014/main" id="{8EE9D28C-6A5A-4507-8F0B-47891162DFFF}"/>
              </a:ext>
            </a:extLst>
          </p:cNvPr>
          <p:cNvSpPr txBox="1"/>
          <p:nvPr userDrawn="1"/>
        </p:nvSpPr>
        <p:spPr>
          <a:xfrm>
            <a:off x="252000" y="1008000"/>
            <a:ext cx="720000" cy="72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4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1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88A9664F-0ED5-4D30-82A6-946DC2CFA63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80000" y="1188000"/>
            <a:ext cx="5400000" cy="288000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Morning</a:t>
            </a:r>
            <a:endParaRPr lang="en-DE"/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2EBD7D2D-EAA7-4BC5-8827-241F19B18FB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80000" y="1476000"/>
            <a:ext cx="5400000" cy="288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</a:p>
        </p:txBody>
      </p:sp>
      <p:cxnSp>
        <p:nvCxnSpPr>
          <p:cNvPr id="35" name="Gerader Verbinder 34">
            <a:extLst>
              <a:ext uri="{FF2B5EF4-FFF2-40B4-BE49-F238E27FC236}">
                <a16:creationId xmlns:a16="http://schemas.microsoft.com/office/drawing/2014/main" id="{3088934E-F456-431F-BF5A-BF6D3F3DBEE4}"/>
              </a:ext>
            </a:extLst>
          </p:cNvPr>
          <p:cNvCxnSpPr/>
          <p:nvPr userDrawn="1"/>
        </p:nvCxnSpPr>
        <p:spPr>
          <a:xfrm>
            <a:off x="252000" y="1800000"/>
            <a:ext cx="540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1780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56" userDrawn="1">
          <p15:clr>
            <a:srgbClr val="FBAE40"/>
          </p15:clr>
        </p15:guide>
        <p15:guide id="2" pos="2880" userDrawn="1">
          <p15:clr>
            <a:srgbClr val="FBAE40"/>
          </p15:clr>
        </p15:guide>
        <p15:guide id="3" orient="horz" pos="1029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23572019-ACF2-42D1-84B9-1898F830DD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96036" y="1165312"/>
            <a:ext cx="4068000" cy="294302"/>
          </a:xfrm>
          <a:prstGeom prst="rect">
            <a:avLst/>
          </a:prstGeom>
          <a:noFill/>
          <a:ln>
            <a:noFill/>
          </a:ln>
        </p:spPr>
        <p:txBody>
          <a:bodyPr wrap="square" lIns="0" tIns="36000" rIns="0" bIns="36000">
            <a:sp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D2DE8475-4D6B-48E3-857A-BC6AAAD2D63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252000" y="661256"/>
            <a:ext cx="4068000" cy="4522744"/>
          </a:xfrm>
        </p:spPr>
        <p:txBody>
          <a:bodyPr lIns="0" tIns="36000" rIns="0" bIns="36000">
            <a:noAutofit/>
          </a:bodyPr>
          <a:lstStyle>
            <a:lvl1pPr marL="0" indent="0">
              <a:lnSpc>
                <a:spcPct val="100000"/>
              </a:lnSpc>
              <a:spcBef>
                <a:spcPts val="500"/>
              </a:spcBef>
              <a:spcAft>
                <a:spcPts val="200"/>
              </a:spcAft>
              <a:buNone/>
              <a:defRPr sz="1800">
                <a:solidFill>
                  <a:srgbClr val="00A500"/>
                </a:solidFill>
              </a:defRPr>
            </a:lvl1pPr>
            <a:lvl2pPr marL="0" indent="0">
              <a:lnSpc>
                <a:spcPct val="100000"/>
              </a:lnSpc>
              <a:spcBef>
                <a:spcPts val="300"/>
              </a:spcBef>
              <a:spcAft>
                <a:spcPts val="100"/>
              </a:spcAft>
              <a:buFontTx/>
              <a:buNone/>
              <a:defRPr sz="1400">
                <a:solidFill>
                  <a:srgbClr val="00A500"/>
                </a:solidFill>
              </a:defRPr>
            </a:lvl2pPr>
            <a:lvl3pPr marL="0" indent="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None/>
              <a:defRPr sz="1200">
                <a:solidFill>
                  <a:srgbClr val="00A500"/>
                </a:solidFill>
              </a:defRPr>
            </a:lvl3pPr>
            <a:lvl4pPr marL="0" indent="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None/>
              <a:defRPr sz="1200">
                <a:solidFill>
                  <a:schemeClr val="tx1"/>
                </a:solidFill>
              </a:defRPr>
            </a:lvl4pPr>
            <a:lvl5pPr marL="0" indent="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None/>
              <a:defRPr sz="105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73F91EE-A365-4244-B9F2-29C2EE7D33C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72001" y="0"/>
            <a:ext cx="4572000" cy="5715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DE"/>
          </a:p>
        </p:txBody>
      </p:sp>
      <p:cxnSp>
        <p:nvCxnSpPr>
          <p:cNvPr id="6" name="Straight Connector 6">
            <a:extLst>
              <a:ext uri="{FF2B5EF4-FFF2-40B4-BE49-F238E27FC236}">
                <a16:creationId xmlns:a16="http://schemas.microsoft.com/office/drawing/2014/main" id="{70AC0B99-4E12-4BC4-B8D7-844F72520AD7}"/>
              </a:ext>
            </a:extLst>
          </p:cNvPr>
          <p:cNvCxnSpPr>
            <a:cxnSpLocks/>
          </p:cNvCxnSpPr>
          <p:nvPr userDrawn="1"/>
        </p:nvCxnSpPr>
        <p:spPr>
          <a:xfrm>
            <a:off x="252000" y="2916000"/>
            <a:ext cx="0" cy="360000"/>
          </a:xfrm>
          <a:prstGeom prst="line">
            <a:avLst/>
          </a:prstGeom>
          <a:ln>
            <a:solidFill>
              <a:srgbClr val="00A5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Titel 8">
            <a:extLst>
              <a:ext uri="{FF2B5EF4-FFF2-40B4-BE49-F238E27FC236}">
                <a16:creationId xmlns:a16="http://schemas.microsoft.com/office/drawing/2014/main" id="{ACBB0134-C3E7-4CD3-BFD8-F9FB46895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532" y="2750003"/>
            <a:ext cx="3960468" cy="691994"/>
          </a:xfr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defRPr sz="1200">
                <a:solidFill>
                  <a:srgbClr val="00A500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2236333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33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Graphic 2 columns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o not remove" hidden="1">
            <a:extLst>
              <a:ext uri="{FF2B5EF4-FFF2-40B4-BE49-F238E27FC236}">
                <a16:creationId xmlns:a16="http://schemas.microsoft.com/office/drawing/2014/main" id="{9474B2CC-B6D2-D31E-3EFF-C058AC67BDD2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700" cy="12700"/>
          </a:xfrm>
          <a:prstGeom prst="octagon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3265C29-5802-4B16-A3F9-B8D775ECBB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520" y="252000"/>
            <a:ext cx="2628000" cy="792000"/>
          </a:xfrm>
          <a:prstGeom prst="rect">
            <a:avLst/>
          </a:prstGeom>
          <a:noFill/>
          <a:ln>
            <a:noFill/>
          </a:ln>
        </p:spPr>
        <p:txBody>
          <a:bodyPr wrap="square" lIns="0" tIns="36000" rIns="0" bIns="36000" anchor="b">
            <a:spAutoFit/>
          </a:bodyPr>
          <a:lstStyle>
            <a:lvl1pPr algn="l">
              <a:defRPr sz="2800">
                <a:solidFill>
                  <a:srgbClr val="00A500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3572019-ACF2-42D1-84B9-1898F830DD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0" y="1093304"/>
            <a:ext cx="2628000" cy="515901"/>
          </a:xfrm>
          <a:prstGeom prst="rect">
            <a:avLst/>
          </a:prstGeom>
          <a:noFill/>
          <a:ln>
            <a:noFill/>
          </a:ln>
        </p:spPr>
        <p:txBody>
          <a:bodyPr wrap="square" lIns="0" tIns="36000" rIns="0" bIns="36000">
            <a:sp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D2DE8475-4D6B-48E3-857A-BC6AAAD2D63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252000" y="1044000"/>
            <a:ext cx="2628000" cy="4140000"/>
          </a:xfrm>
        </p:spPr>
        <p:txBody>
          <a:bodyPr lIns="0" tIns="36000" rIns="0" bIns="36000">
            <a:noAutofit/>
          </a:bodyPr>
          <a:lstStyle>
            <a:lvl1pPr marL="0" indent="0">
              <a:lnSpc>
                <a:spcPct val="100000"/>
              </a:lnSpc>
              <a:spcBef>
                <a:spcPts val="500"/>
              </a:spcBef>
              <a:spcAft>
                <a:spcPts val="200"/>
              </a:spcAft>
              <a:buNone/>
              <a:defRPr sz="18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300"/>
              </a:spcBef>
              <a:spcAft>
                <a:spcPts val="100"/>
              </a:spcAft>
              <a:buFontTx/>
              <a:buNone/>
              <a:defRPr sz="1400">
                <a:solidFill>
                  <a:srgbClr val="00A5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0" indent="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None/>
              <a:defRPr sz="1200">
                <a:solidFill>
                  <a:srgbClr val="00A5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0" indent="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None/>
              <a:defRPr sz="1200"/>
            </a:lvl4pPr>
            <a:lvl5pPr marL="0" indent="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None/>
              <a:defRPr sz="105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Master</a:t>
            </a:r>
          </a:p>
          <a:p>
            <a:pPr lvl="2"/>
            <a:r>
              <a:rPr lang="de-DE"/>
              <a:t>Master</a:t>
            </a:r>
          </a:p>
          <a:p>
            <a:pPr lvl="3"/>
            <a:r>
              <a:rPr lang="de-DE"/>
              <a:t>Master</a:t>
            </a:r>
          </a:p>
          <a:p>
            <a:pPr lvl="4"/>
            <a:r>
              <a:rPr lang="de-DE"/>
              <a:t>Master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629C9A3-6F2F-419E-AB88-3C28A7A1721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128400" y="0"/>
            <a:ext cx="6015600" cy="5715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6562141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33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Graphic 2 columns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265C29-5802-4B16-A3F9-B8D775ECBB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520" y="252000"/>
            <a:ext cx="4068000" cy="792000"/>
          </a:xfrm>
          <a:prstGeom prst="rect">
            <a:avLst/>
          </a:prstGeom>
          <a:noFill/>
          <a:ln>
            <a:noFill/>
          </a:ln>
        </p:spPr>
        <p:txBody>
          <a:bodyPr wrap="square" lIns="0" tIns="36000" rIns="0" bIns="36000" anchor="b">
            <a:spAutoFit/>
          </a:bodyPr>
          <a:lstStyle>
            <a:lvl1pPr algn="l">
              <a:defRPr sz="2800">
                <a:solidFill>
                  <a:srgbClr val="00A500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3572019-ACF2-42D1-84B9-1898F830DD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96036" y="1165312"/>
            <a:ext cx="4068000" cy="294302"/>
          </a:xfrm>
          <a:prstGeom prst="rect">
            <a:avLst/>
          </a:prstGeom>
          <a:noFill/>
          <a:ln>
            <a:noFill/>
          </a:ln>
        </p:spPr>
        <p:txBody>
          <a:bodyPr wrap="square" lIns="0" tIns="36000" rIns="0" bIns="36000">
            <a:sp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D2DE8475-4D6B-48E3-857A-BC6AAAD2D63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252000" y="1044000"/>
            <a:ext cx="4068000" cy="4140000"/>
          </a:xfrm>
        </p:spPr>
        <p:txBody>
          <a:bodyPr lIns="0" tIns="36000" rIns="0" bIns="36000">
            <a:noAutofit/>
          </a:bodyPr>
          <a:lstStyle>
            <a:lvl1pPr marL="0" indent="0">
              <a:lnSpc>
                <a:spcPct val="100000"/>
              </a:lnSpc>
              <a:spcBef>
                <a:spcPts val="500"/>
              </a:spcBef>
              <a:spcAft>
                <a:spcPts val="200"/>
              </a:spcAft>
              <a:buNone/>
              <a:defRPr sz="1800">
                <a:solidFill>
                  <a:srgbClr val="00A500"/>
                </a:solidFill>
              </a:defRPr>
            </a:lvl1pPr>
            <a:lvl2pPr marL="0" indent="0">
              <a:lnSpc>
                <a:spcPct val="100000"/>
              </a:lnSpc>
              <a:spcBef>
                <a:spcPts val="300"/>
              </a:spcBef>
              <a:spcAft>
                <a:spcPts val="100"/>
              </a:spcAft>
              <a:buFontTx/>
              <a:buNone/>
              <a:defRPr sz="1400">
                <a:solidFill>
                  <a:srgbClr val="00A500"/>
                </a:solidFill>
              </a:defRPr>
            </a:lvl2pPr>
            <a:lvl3pPr marL="0" indent="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None/>
              <a:defRPr sz="1200">
                <a:solidFill>
                  <a:srgbClr val="00A500"/>
                </a:solidFill>
              </a:defRPr>
            </a:lvl3pPr>
            <a:lvl4pPr marL="0" indent="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None/>
              <a:defRPr sz="1200">
                <a:solidFill>
                  <a:schemeClr val="tx1"/>
                </a:solidFill>
              </a:defRPr>
            </a:lvl4pPr>
            <a:lvl5pPr marL="0" indent="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None/>
              <a:defRPr sz="105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Master</a:t>
            </a:r>
          </a:p>
          <a:p>
            <a:pPr lvl="2"/>
            <a:r>
              <a:rPr lang="de-DE"/>
              <a:t>Master</a:t>
            </a:r>
          </a:p>
          <a:p>
            <a:pPr lvl="3"/>
            <a:r>
              <a:rPr lang="de-DE"/>
              <a:t>Master</a:t>
            </a:r>
          </a:p>
          <a:p>
            <a:pPr lvl="4"/>
            <a:r>
              <a:rPr lang="de-DE"/>
              <a:t>Master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73F91EE-A365-4244-B9F2-29C2EE7D33C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72001" y="0"/>
            <a:ext cx="4572000" cy="5715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691959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33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bdri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265C29-5802-4B16-A3F9-B8D775ECBB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2000" y="969201"/>
            <a:ext cx="4032000" cy="1069899"/>
          </a:xfrm>
          <a:prstGeom prst="rect">
            <a:avLst/>
          </a:prstGeom>
          <a:noFill/>
          <a:ln>
            <a:noFill/>
          </a:ln>
        </p:spPr>
        <p:txBody>
          <a:bodyPr wrap="square" lIns="0" tIns="36000" rIns="0" bIns="36000" anchor="b">
            <a:spAutoFit/>
          </a:bodyPr>
          <a:lstStyle>
            <a:lvl1pPr algn="l">
              <a:defRPr sz="3600">
                <a:solidFill>
                  <a:srgbClr val="00A500"/>
                </a:solidFill>
                <a:latin typeface="+mj-lt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3572019-ACF2-42D1-84B9-1898F830DD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96036" y="1165312"/>
            <a:ext cx="4068000" cy="294302"/>
          </a:xfrm>
          <a:prstGeom prst="rect">
            <a:avLst/>
          </a:prstGeom>
          <a:noFill/>
          <a:ln>
            <a:noFill/>
          </a:ln>
        </p:spPr>
        <p:txBody>
          <a:bodyPr wrap="square" lIns="0" tIns="36000" rIns="0" bIns="36000">
            <a:sp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D2DE8475-4D6B-48E3-857A-BC6AAAD2D63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53452" y="2088000"/>
            <a:ext cx="3744000" cy="1548000"/>
          </a:xfrm>
        </p:spPr>
        <p:txBody>
          <a:bodyPr lIns="0" tIns="36000" rIns="0" bIns="36000">
            <a:no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300"/>
              </a:spcBef>
              <a:spcAft>
                <a:spcPts val="100"/>
              </a:spcAft>
              <a:buFontTx/>
              <a:buNone/>
              <a:defRPr sz="1400">
                <a:solidFill>
                  <a:srgbClr val="00A500"/>
                </a:solidFill>
              </a:defRPr>
            </a:lvl2pPr>
            <a:lvl3pPr marL="0" indent="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None/>
              <a:defRPr sz="1200">
                <a:solidFill>
                  <a:srgbClr val="00A500"/>
                </a:solidFill>
              </a:defRPr>
            </a:lvl3pPr>
            <a:lvl4pPr marL="0" indent="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None/>
              <a:defRPr sz="1200">
                <a:solidFill>
                  <a:schemeClr val="tx1"/>
                </a:solidFill>
              </a:defRPr>
            </a:lvl4pPr>
            <a:lvl5pPr marL="0" indent="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None/>
              <a:defRPr sz="10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 err="1"/>
              <a:t>Mastertextformat</a:t>
            </a:r>
            <a:r>
              <a:rPr lang="en-US" noProof="0"/>
              <a:t> </a:t>
            </a:r>
            <a:r>
              <a:rPr lang="en-US" noProof="0" err="1"/>
              <a:t>bearbeiten</a:t>
            </a:r>
            <a:endParaRPr lang="en-US" noProof="0"/>
          </a:p>
          <a:p>
            <a:pPr lvl="0"/>
            <a:r>
              <a:rPr lang="en-US" noProof="0"/>
              <a:t>Text</a:t>
            </a:r>
          </a:p>
          <a:p>
            <a:pPr lvl="0"/>
            <a:r>
              <a:rPr lang="en-US" noProof="0"/>
              <a:t>Text</a:t>
            </a:r>
          </a:p>
          <a:p>
            <a:pPr lvl="0"/>
            <a:r>
              <a:rPr lang="en-US" noProof="0"/>
              <a:t>Text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73F91EE-A365-4244-B9F2-29C2EE7D33C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72001" y="0"/>
            <a:ext cx="4572000" cy="5715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DE"/>
          </a:p>
        </p:txBody>
      </p:sp>
      <p:pic>
        <p:nvPicPr>
          <p:cNvPr id="9" name="Grafik 8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4FE67E8B-EC9C-43E3-80DF-48F96DD4F8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00" y="252000"/>
            <a:ext cx="1680888" cy="372597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BCB0E58D-04AC-4533-A905-C9316BB3052A}"/>
              </a:ext>
            </a:extLst>
          </p:cNvPr>
          <p:cNvSpPr/>
          <p:nvPr userDrawn="1"/>
        </p:nvSpPr>
        <p:spPr>
          <a:xfrm>
            <a:off x="180000" y="5283000"/>
            <a:ext cx="3420000" cy="3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/>
          <a:lstStyle/>
          <a:p>
            <a:pPr algn="l"/>
            <a:r>
              <a:rPr lang="en-US" sz="900" noProof="0">
                <a:solidFill>
                  <a:schemeClr val="tx1">
                    <a:lumMod val="50000"/>
                    <a:lumOff val="50000"/>
                  </a:schemeClr>
                </a:solidFill>
              </a:rPr>
              <a:t>www.Hubdrive.com </a:t>
            </a:r>
          </a:p>
        </p:txBody>
      </p:sp>
      <p:pic>
        <p:nvPicPr>
          <p:cNvPr id="11" name="Graphic 11" descr="Envelope">
            <a:extLst>
              <a:ext uri="{FF2B5EF4-FFF2-40B4-BE49-F238E27FC236}">
                <a16:creationId xmlns:a16="http://schemas.microsoft.com/office/drawing/2014/main" id="{4EAA33DE-FC84-446A-96AB-75205022FC8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8000" y="2448000"/>
            <a:ext cx="224937" cy="224937"/>
          </a:xfrm>
          <a:prstGeom prst="rect">
            <a:avLst/>
          </a:prstGeom>
        </p:spPr>
      </p:pic>
      <p:pic>
        <p:nvPicPr>
          <p:cNvPr id="12" name="Graphic 15" descr="Telephone">
            <a:extLst>
              <a:ext uri="{FF2B5EF4-FFF2-40B4-BE49-F238E27FC236}">
                <a16:creationId xmlns:a16="http://schemas.microsoft.com/office/drawing/2014/main" id="{98CF85DA-2059-48D1-9A05-6F339478497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2000" y="2736000"/>
            <a:ext cx="263851" cy="263851"/>
          </a:xfrm>
          <a:prstGeom prst="rect">
            <a:avLst/>
          </a:prstGeom>
        </p:spPr>
      </p:pic>
      <p:pic>
        <p:nvPicPr>
          <p:cNvPr id="13" name="Picture 16" descr="A picture containing graphics, drawing&#10;&#10;Description automatically generated">
            <a:extLst>
              <a:ext uri="{FF2B5EF4-FFF2-40B4-BE49-F238E27FC236}">
                <a16:creationId xmlns:a16="http://schemas.microsoft.com/office/drawing/2014/main" id="{18BEB573-4FD5-4668-9F45-720802454E19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00" y="3132000"/>
            <a:ext cx="164762" cy="164762"/>
          </a:xfrm>
          <a:prstGeom prst="rect">
            <a:avLst/>
          </a:prstGeom>
        </p:spPr>
      </p:pic>
      <p:pic>
        <p:nvPicPr>
          <p:cNvPr id="14" name="Graphic 7" descr="Employee badge">
            <a:extLst>
              <a:ext uri="{FF2B5EF4-FFF2-40B4-BE49-F238E27FC236}">
                <a16:creationId xmlns:a16="http://schemas.microsoft.com/office/drawing/2014/main" id="{C5046662-BFA9-4E7E-A08B-8CD6CD06EA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88000" y="2124000"/>
            <a:ext cx="224937" cy="224937"/>
          </a:xfrm>
          <a:prstGeom prst="rect">
            <a:avLst/>
          </a:prstGeom>
        </p:spPr>
      </p:pic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720E4443-D917-41D3-BD96-D04FEC5FC28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2000" y="3935413"/>
            <a:ext cx="3978275" cy="1223962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600" i="1">
                <a:solidFill>
                  <a:srgbClr val="00A500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rgbClr val="00A500"/>
                </a:solidFill>
                <a:latin typeface="+mj-lt"/>
              </a:defRPr>
            </a:lvl2pPr>
            <a:lvl3pPr marL="914400" indent="0">
              <a:buNone/>
              <a:defRPr sz="1600">
                <a:solidFill>
                  <a:srgbClr val="00A500"/>
                </a:solidFill>
                <a:latin typeface="+mj-lt"/>
              </a:defRPr>
            </a:lvl3pPr>
            <a:lvl4pPr marL="1371600" indent="0">
              <a:buNone/>
              <a:defRPr sz="1400">
                <a:solidFill>
                  <a:srgbClr val="00A500"/>
                </a:solidFill>
                <a:latin typeface="+mj-lt"/>
              </a:defRPr>
            </a:lvl4pPr>
            <a:lvl5pPr marL="1828800" indent="0">
              <a:buNone/>
              <a:defRPr sz="1400">
                <a:solidFill>
                  <a:srgbClr val="00A500"/>
                </a:solidFill>
                <a:latin typeface="+mj-lt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5448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33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bdrive complet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265C29-5802-4B16-A3F9-B8D775ECBB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2000" y="1224000"/>
            <a:ext cx="4068000" cy="848300"/>
          </a:xfrm>
          <a:prstGeom prst="rect">
            <a:avLst/>
          </a:prstGeom>
          <a:noFill/>
          <a:ln>
            <a:noFill/>
          </a:ln>
        </p:spPr>
        <p:txBody>
          <a:bodyPr wrap="square" lIns="0" tIns="36000" rIns="0" bIns="36000" anchor="b">
            <a:spAutoFit/>
          </a:bodyPr>
          <a:lstStyle>
            <a:lvl1pPr algn="l">
              <a:defRPr sz="2800">
                <a:solidFill>
                  <a:srgbClr val="00A500"/>
                </a:solidFill>
                <a:latin typeface="+mj-lt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3572019-ACF2-42D1-84B9-1898F830DD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96036" y="1165312"/>
            <a:ext cx="4068000" cy="294302"/>
          </a:xfrm>
          <a:prstGeom prst="rect">
            <a:avLst/>
          </a:prstGeom>
          <a:noFill/>
          <a:ln>
            <a:noFill/>
          </a:ln>
        </p:spPr>
        <p:txBody>
          <a:bodyPr wrap="square" lIns="0" tIns="36000" rIns="0" bIns="36000">
            <a:sp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D2DE8475-4D6B-48E3-857A-BC6AAAD2D63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252000" y="2088000"/>
            <a:ext cx="4068000" cy="2412000"/>
          </a:xfrm>
        </p:spPr>
        <p:txBody>
          <a:bodyPr lIns="0" tIns="36000" rIns="0" bIns="36000">
            <a:noAutofit/>
          </a:bodyPr>
          <a:lstStyle>
            <a:lvl1pPr marL="0" indent="0">
              <a:lnSpc>
                <a:spcPct val="100000"/>
              </a:lnSpc>
              <a:spcBef>
                <a:spcPts val="500"/>
              </a:spcBef>
              <a:spcAft>
                <a:spcPts val="200"/>
              </a:spcAft>
              <a:buNone/>
              <a:defRPr sz="18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300"/>
              </a:spcBef>
              <a:spcAft>
                <a:spcPts val="100"/>
              </a:spcAft>
              <a:buFontTx/>
              <a:buNone/>
              <a:defRPr sz="1400">
                <a:solidFill>
                  <a:srgbClr val="00A500"/>
                </a:solidFill>
              </a:defRPr>
            </a:lvl2pPr>
            <a:lvl3pPr marL="0" indent="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None/>
              <a:defRPr sz="1200">
                <a:solidFill>
                  <a:srgbClr val="00A500"/>
                </a:solidFill>
              </a:defRPr>
            </a:lvl3pPr>
            <a:lvl4pPr marL="0" indent="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None/>
              <a:defRPr sz="1200">
                <a:solidFill>
                  <a:schemeClr val="tx1"/>
                </a:solidFill>
              </a:defRPr>
            </a:lvl4pPr>
            <a:lvl5pPr marL="0" indent="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None/>
              <a:defRPr sz="10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Mastertextformat bearbeiten</a:t>
            </a:r>
          </a:p>
          <a:p>
            <a:pPr lvl="1"/>
            <a:r>
              <a:rPr lang="en-US" noProof="0"/>
              <a:t>Master</a:t>
            </a:r>
          </a:p>
          <a:p>
            <a:pPr lvl="2"/>
            <a:r>
              <a:rPr lang="en-US" noProof="0"/>
              <a:t>Master</a:t>
            </a:r>
          </a:p>
          <a:p>
            <a:pPr lvl="3"/>
            <a:r>
              <a:rPr lang="en-US" noProof="0"/>
              <a:t>Master</a:t>
            </a:r>
          </a:p>
          <a:p>
            <a:pPr lvl="4"/>
            <a:r>
              <a:rPr lang="en-US" noProof="0"/>
              <a:t>Master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73F91EE-A365-4244-B9F2-29C2EE7D33C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72001" y="0"/>
            <a:ext cx="4572000" cy="5715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DE"/>
          </a:p>
        </p:txBody>
      </p:sp>
      <p:pic>
        <p:nvPicPr>
          <p:cNvPr id="9" name="Grafik 8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4FE67E8B-EC9C-43E3-80DF-48F96DD4F8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00" y="252000"/>
            <a:ext cx="1680888" cy="372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7241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33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Graphic 2 columns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265C29-5802-4B16-A3F9-B8D775ECBB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520" y="252000"/>
            <a:ext cx="5508000" cy="792000"/>
          </a:xfrm>
          <a:prstGeom prst="rect">
            <a:avLst/>
          </a:prstGeom>
          <a:noFill/>
          <a:ln>
            <a:noFill/>
          </a:ln>
        </p:spPr>
        <p:txBody>
          <a:bodyPr wrap="square" lIns="0" tIns="36000" rIns="0" bIns="36000" anchor="b">
            <a:spAutoFit/>
          </a:bodyPr>
          <a:lstStyle>
            <a:lvl1pPr algn="l">
              <a:defRPr sz="2800">
                <a:solidFill>
                  <a:srgbClr val="00A500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3572019-ACF2-42D1-84B9-1898F830DD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0252" y="1093304"/>
            <a:ext cx="1943604" cy="737501"/>
          </a:xfrm>
          <a:prstGeom prst="rect">
            <a:avLst/>
          </a:prstGeom>
          <a:noFill/>
          <a:ln>
            <a:noFill/>
          </a:ln>
        </p:spPr>
        <p:txBody>
          <a:bodyPr wrap="square" lIns="0" tIns="36000" rIns="0" bIns="36000">
            <a:sp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D2DE8475-4D6B-48E3-857A-BC6AAAD2D63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252000" y="1044000"/>
            <a:ext cx="5508000" cy="4140000"/>
          </a:xfrm>
        </p:spPr>
        <p:txBody>
          <a:bodyPr lIns="0" tIns="36000" rIns="0" bIns="36000">
            <a:noAutofit/>
          </a:bodyPr>
          <a:lstStyle>
            <a:lvl1pPr marL="0" indent="0">
              <a:lnSpc>
                <a:spcPct val="100000"/>
              </a:lnSpc>
              <a:spcBef>
                <a:spcPts val="500"/>
              </a:spcBef>
              <a:spcAft>
                <a:spcPts val="200"/>
              </a:spcAft>
              <a:buNone/>
              <a:defRPr sz="18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300"/>
              </a:spcBef>
              <a:spcAft>
                <a:spcPts val="100"/>
              </a:spcAft>
              <a:buFontTx/>
              <a:buNone/>
              <a:defRPr sz="1400">
                <a:solidFill>
                  <a:srgbClr val="00A5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0" indent="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None/>
              <a:defRPr sz="1200">
                <a:solidFill>
                  <a:srgbClr val="00A500"/>
                </a:solidFill>
              </a:defRPr>
            </a:lvl3pPr>
            <a:lvl4pPr marL="0" indent="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None/>
              <a:defRPr sz="1200">
                <a:solidFill>
                  <a:schemeClr val="tx1"/>
                </a:solidFill>
              </a:defRPr>
            </a:lvl4pPr>
            <a:lvl5pPr marL="0" indent="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None/>
              <a:defRPr sz="105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Master</a:t>
            </a:r>
          </a:p>
          <a:p>
            <a:pPr lvl="2"/>
            <a:r>
              <a:rPr lang="de-DE"/>
              <a:t>Master</a:t>
            </a:r>
          </a:p>
          <a:p>
            <a:pPr lvl="3"/>
            <a:r>
              <a:rPr lang="de-DE"/>
              <a:t>Master</a:t>
            </a:r>
          </a:p>
          <a:p>
            <a:pPr lvl="4"/>
            <a:r>
              <a:rPr lang="de-DE"/>
              <a:t>Master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62B6CEA-915F-4991-B60C-959B48A97BA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12000" y="0"/>
            <a:ext cx="3132000" cy="5715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7761053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33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e 2 columns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2136A5-2743-4BDD-A6CF-F9183BBD1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00" y="0"/>
            <a:ext cx="8640000" cy="720000"/>
          </a:xfrm>
        </p:spPr>
        <p:txBody>
          <a:bodyPr lIns="0" tIns="0" rIns="0" bIns="0">
            <a:noAutofit/>
          </a:bodyPr>
          <a:lstStyle>
            <a:lvl1pPr>
              <a:defRPr sz="2800">
                <a:solidFill>
                  <a:srgbClr val="00A500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E5F014F-C479-45EF-AE36-D5F09F90F1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000" y="720000"/>
            <a:ext cx="4140000" cy="4608000"/>
          </a:xfrm>
        </p:spPr>
        <p:txBody>
          <a:bodyPr lIns="0" tIns="7200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500"/>
              </a:spcBef>
              <a:spcAft>
                <a:spcPts val="200"/>
              </a:spcAft>
              <a:buNone/>
              <a:defRPr sz="18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300"/>
              </a:spcBef>
              <a:spcAft>
                <a:spcPts val="100"/>
              </a:spcAft>
              <a:buFontTx/>
              <a:buNone/>
              <a:defRPr lang="de-DE" sz="1400" kern="1200" dirty="0" smtClean="0">
                <a:solidFill>
                  <a:srgbClr val="00A5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0" indent="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None/>
              <a:defRPr lang="de-DE" sz="1200" kern="1200" dirty="0">
                <a:solidFill>
                  <a:srgbClr val="00A5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0" indent="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None/>
              <a:defRPr sz="1200"/>
            </a:lvl4pPr>
            <a:lvl5pPr marL="0" indent="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None/>
              <a:defRPr sz="105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Mastertextformat bearbeiten</a:t>
            </a:r>
          </a:p>
          <a:p>
            <a:pPr lvl="2"/>
            <a:r>
              <a:rPr lang="de-DE"/>
              <a:t>Mastertextformat bearbeiten</a:t>
            </a:r>
          </a:p>
          <a:p>
            <a:pPr lvl="3"/>
            <a:r>
              <a:rPr lang="de-DE"/>
              <a:t>Mastertextformat bearbeiten</a:t>
            </a:r>
          </a:p>
          <a:p>
            <a:pPr lvl="4"/>
            <a:r>
              <a:rPr lang="de-DE"/>
              <a:t>Mastertextformat bearbeiten</a:t>
            </a:r>
          </a:p>
          <a:p>
            <a:pPr lvl="1"/>
            <a:endParaRPr lang="de-DE"/>
          </a:p>
          <a:p>
            <a:pPr lvl="2"/>
            <a:endParaRPr lang="de-DE"/>
          </a:p>
          <a:p>
            <a:pPr lvl="3"/>
            <a:endParaRPr lang="de-DE"/>
          </a:p>
          <a:p>
            <a:pPr lvl="4"/>
            <a:endParaRPr lang="de-DE"/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48C38C95-0EC2-433A-979D-15BCF93CC5D9}"/>
              </a:ext>
            </a:extLst>
          </p:cNvPr>
          <p:cNvCxnSpPr/>
          <p:nvPr userDrawn="1"/>
        </p:nvCxnSpPr>
        <p:spPr>
          <a:xfrm>
            <a:off x="252000" y="720000"/>
            <a:ext cx="8640000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786929DA-1BBB-4E95-BE87-DA88B3E2EE2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52000" y="720000"/>
            <a:ext cx="4140000" cy="4608000"/>
          </a:xfrm>
        </p:spPr>
        <p:txBody>
          <a:bodyPr lIns="0" tIns="7200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500"/>
              </a:spcBef>
              <a:spcAft>
                <a:spcPts val="200"/>
              </a:spcAft>
              <a:buNone/>
              <a:defRPr sz="18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300"/>
              </a:spcBef>
              <a:spcAft>
                <a:spcPts val="100"/>
              </a:spcAft>
              <a:buFontTx/>
              <a:buNone/>
              <a:defRPr lang="de-DE" sz="1400" kern="1200" dirty="0" smtClean="0">
                <a:solidFill>
                  <a:srgbClr val="00A5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0" indent="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None/>
              <a:defRPr lang="de-DE" sz="1200" kern="1200" dirty="0">
                <a:solidFill>
                  <a:srgbClr val="00A5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0" indent="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None/>
              <a:defRPr sz="1200"/>
            </a:lvl4pPr>
            <a:lvl5pPr marL="0" indent="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None/>
              <a:defRPr sz="105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Mastertextformat bearbeiten</a:t>
            </a:r>
          </a:p>
          <a:p>
            <a:pPr lvl="2"/>
            <a:r>
              <a:rPr lang="de-DE"/>
              <a:t>Mastertextformat bearbeiten</a:t>
            </a:r>
          </a:p>
          <a:p>
            <a:pPr lvl="3"/>
            <a:r>
              <a:rPr lang="de-DE"/>
              <a:t>Mastertextformat bearbeiten</a:t>
            </a:r>
          </a:p>
          <a:p>
            <a:pPr lvl="4"/>
            <a:r>
              <a:rPr lang="de-DE"/>
              <a:t>Mastertextformat bearbeiten</a:t>
            </a:r>
          </a:p>
          <a:p>
            <a:pPr lvl="1"/>
            <a:endParaRPr lang="de-DE"/>
          </a:p>
          <a:p>
            <a:pPr lvl="2"/>
            <a:endParaRPr lang="de-DE"/>
          </a:p>
          <a:p>
            <a:pPr lvl="3"/>
            <a:endParaRPr lang="de-DE"/>
          </a:p>
          <a:p>
            <a:pPr lvl="4"/>
            <a:endParaRPr lang="de-DE"/>
          </a:p>
        </p:txBody>
      </p: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03B80F17-12A6-4BA8-B33C-A0A309797880}"/>
              </a:ext>
            </a:extLst>
          </p:cNvPr>
          <p:cNvCxnSpPr>
            <a:cxnSpLocks/>
          </p:cNvCxnSpPr>
          <p:nvPr userDrawn="1"/>
        </p:nvCxnSpPr>
        <p:spPr>
          <a:xfrm>
            <a:off x="4572000" y="972000"/>
            <a:ext cx="0" cy="4320000"/>
          </a:xfrm>
          <a:prstGeom prst="line">
            <a:avLst/>
          </a:prstGeom>
          <a:ln w="12700">
            <a:solidFill>
              <a:srgbClr val="B2B2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73525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3 Topics,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2136A5-2743-4BDD-A6CF-F9183BBD1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00" y="0"/>
            <a:ext cx="8640000" cy="720000"/>
          </a:xfrm>
        </p:spPr>
        <p:txBody>
          <a:bodyPr lIns="0" tIns="0" rIns="0" bIns="0">
            <a:noAutofit/>
          </a:bodyPr>
          <a:lstStyle>
            <a:lvl1pPr>
              <a:defRPr sz="3200">
                <a:solidFill>
                  <a:srgbClr val="00A5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48C38C95-0EC2-433A-979D-15BCF93CC5D9}"/>
              </a:ext>
            </a:extLst>
          </p:cNvPr>
          <p:cNvCxnSpPr/>
          <p:nvPr userDrawn="1"/>
        </p:nvCxnSpPr>
        <p:spPr>
          <a:xfrm>
            <a:off x="252000" y="720000"/>
            <a:ext cx="8640000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319D1B4-8642-4BAA-8964-48DC3230448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0000" y="1908000"/>
            <a:ext cx="5400000" cy="288000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Morning</a:t>
            </a:r>
            <a:endParaRPr lang="en-DE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6890209-A93D-4EE5-A622-E807B6CAE1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80000" y="2196000"/>
            <a:ext cx="5400000" cy="288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A7B4A80-90B6-48E9-B3AB-AC00E3BC980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0000" y="2628000"/>
            <a:ext cx="5400000" cy="288000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Morning</a:t>
            </a:r>
            <a:endParaRPr lang="en-DE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AAE7F18-4924-4A9F-B55F-EF4B52D4EE5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000" y="2916000"/>
            <a:ext cx="5400000" cy="288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  <a:endParaRPr lang="en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95B1CD70-99CE-4129-A102-A1A8162FEF6B}"/>
              </a:ext>
            </a:extLst>
          </p:cNvPr>
          <p:cNvSpPr txBox="1"/>
          <p:nvPr userDrawn="1"/>
        </p:nvSpPr>
        <p:spPr>
          <a:xfrm>
            <a:off x="252000" y="1800000"/>
            <a:ext cx="720000" cy="72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4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2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CAD46920-0D7D-4571-BFA6-BDF528129B00}"/>
              </a:ext>
            </a:extLst>
          </p:cNvPr>
          <p:cNvSpPr txBox="1"/>
          <p:nvPr userDrawn="1"/>
        </p:nvSpPr>
        <p:spPr>
          <a:xfrm>
            <a:off x="252000" y="2520000"/>
            <a:ext cx="720000" cy="72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4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3</a:t>
            </a:r>
          </a:p>
        </p:txBody>
      </p:sp>
      <p:cxnSp>
        <p:nvCxnSpPr>
          <p:cNvPr id="23" name="Gerader Verbinder 22">
            <a:extLst>
              <a:ext uri="{FF2B5EF4-FFF2-40B4-BE49-F238E27FC236}">
                <a16:creationId xmlns:a16="http://schemas.microsoft.com/office/drawing/2014/main" id="{6E01A0BD-F003-441F-B704-F17BC79EE7D1}"/>
              </a:ext>
            </a:extLst>
          </p:cNvPr>
          <p:cNvCxnSpPr/>
          <p:nvPr userDrawn="1"/>
        </p:nvCxnSpPr>
        <p:spPr>
          <a:xfrm>
            <a:off x="252000" y="2520000"/>
            <a:ext cx="540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r Verbinder 28">
            <a:extLst>
              <a:ext uri="{FF2B5EF4-FFF2-40B4-BE49-F238E27FC236}">
                <a16:creationId xmlns:a16="http://schemas.microsoft.com/office/drawing/2014/main" id="{5CC20B8C-A923-4FF6-8594-975EEBB3CC66}"/>
              </a:ext>
            </a:extLst>
          </p:cNvPr>
          <p:cNvCxnSpPr>
            <a:cxnSpLocks/>
          </p:cNvCxnSpPr>
          <p:nvPr userDrawn="1"/>
        </p:nvCxnSpPr>
        <p:spPr>
          <a:xfrm>
            <a:off x="972000" y="1080000"/>
            <a:ext cx="0" cy="216000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feld 31">
            <a:extLst>
              <a:ext uri="{FF2B5EF4-FFF2-40B4-BE49-F238E27FC236}">
                <a16:creationId xmlns:a16="http://schemas.microsoft.com/office/drawing/2014/main" id="{8EE9D28C-6A5A-4507-8F0B-47891162DFFF}"/>
              </a:ext>
            </a:extLst>
          </p:cNvPr>
          <p:cNvSpPr txBox="1"/>
          <p:nvPr userDrawn="1"/>
        </p:nvSpPr>
        <p:spPr>
          <a:xfrm>
            <a:off x="252000" y="1008000"/>
            <a:ext cx="720000" cy="72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4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1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88A9664F-0ED5-4D30-82A6-946DC2CFA63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80000" y="1188000"/>
            <a:ext cx="5400000" cy="288000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Morning</a:t>
            </a:r>
            <a:endParaRPr lang="en-DE"/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2EBD7D2D-EAA7-4BC5-8827-241F19B18FB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80000" y="1476000"/>
            <a:ext cx="5400000" cy="288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</a:p>
        </p:txBody>
      </p:sp>
      <p:cxnSp>
        <p:nvCxnSpPr>
          <p:cNvPr id="35" name="Gerader Verbinder 34">
            <a:extLst>
              <a:ext uri="{FF2B5EF4-FFF2-40B4-BE49-F238E27FC236}">
                <a16:creationId xmlns:a16="http://schemas.microsoft.com/office/drawing/2014/main" id="{3088934E-F456-431F-BF5A-BF6D3F3DBEE4}"/>
              </a:ext>
            </a:extLst>
          </p:cNvPr>
          <p:cNvCxnSpPr/>
          <p:nvPr userDrawn="1"/>
        </p:nvCxnSpPr>
        <p:spPr>
          <a:xfrm>
            <a:off x="252000" y="1800000"/>
            <a:ext cx="540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0969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56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1029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Partner Teas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1F9A24D-3B61-8F13-CF86-14C8CD78A5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271"/>
          <a:stretch/>
        </p:blipFill>
        <p:spPr>
          <a:xfrm>
            <a:off x="-2" y="0"/>
            <a:ext cx="9144000" cy="5715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3265C29-5802-4B16-A3F9-B8D775ECBB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" y="3886825"/>
            <a:ext cx="9144001" cy="870014"/>
          </a:xfrm>
          <a:prstGeom prst="rect">
            <a:avLst/>
          </a:prstGeom>
          <a:solidFill>
            <a:srgbClr val="00A500"/>
          </a:solidFill>
          <a:ln>
            <a:noFill/>
          </a:ln>
        </p:spPr>
        <p:txBody>
          <a:bodyPr wrap="square" lIns="180000" tIns="216000" rIns="108000" bIns="36000" anchor="b">
            <a:sp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3572019-ACF2-42D1-84B9-1898F830DDF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4756839"/>
            <a:ext cx="9144000" cy="180000"/>
          </a:xfrm>
          <a:prstGeom prst="rect">
            <a:avLst/>
          </a:prstGeom>
          <a:solidFill>
            <a:srgbClr val="00A500"/>
          </a:solidFill>
          <a:ln>
            <a:noFill/>
          </a:ln>
        </p:spPr>
        <p:txBody>
          <a:bodyPr wrap="square" lIns="180000" tIns="36000" rIns="108000" bIns="108000" anchor="t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Segoe Pro SemiLight" panose="020B04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pic>
        <p:nvPicPr>
          <p:cNvPr id="6" name="Grafik 6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67AC14E6-AB41-F3ED-FCC4-65D75700DF2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000" y="5364000"/>
            <a:ext cx="1080000" cy="2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387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33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7 Topics, 1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265C29-5802-4B16-A3F9-B8D775ECBB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999" y="180000"/>
            <a:ext cx="5795999" cy="64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>
            <a:lvl1pPr algn="l">
              <a:lnSpc>
                <a:spcPct val="100000"/>
              </a:lnSpc>
              <a:defRPr sz="3400" baseline="0">
                <a:solidFill>
                  <a:srgbClr val="00A500"/>
                </a:solidFill>
                <a:latin typeface="Segoe Pro SemiLight" panose="020B04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6591B811-036E-46E5-819E-7FD679064F8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0000" y="2160000"/>
            <a:ext cx="4426720" cy="540000"/>
          </a:xfrm>
        </p:spPr>
        <p:txBody>
          <a:bodyPr vert="horz" lIns="0" tIns="0" rIns="0" bIns="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DE" sz="1600" dirty="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rgbClr val="00A500"/>
                </a:solidFill>
              </a:defRPr>
            </a:lvl2pPr>
          </a:lstStyle>
          <a:p>
            <a:pPr marL="228600" lvl="0" indent="-228600"/>
            <a:r>
              <a:rPr lang="en-US"/>
              <a:t>Topic in Agenda Morning</a:t>
            </a:r>
          </a:p>
          <a:p>
            <a:pPr marL="228600" lvl="1" indent="-228600"/>
            <a:endParaRPr lang="en-DE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026ECD23-E895-4D0B-8937-27AB7F633D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0000" y="2772000"/>
            <a:ext cx="4426720" cy="540000"/>
          </a:xfrm>
        </p:spPr>
        <p:txBody>
          <a:bodyPr lIns="0" rIns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1600" kern="1200" dirty="0">
                <a:solidFill>
                  <a:srgbClr val="00A500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rgbClr val="00A500"/>
                </a:solidFill>
              </a:defRPr>
            </a:lvl2pPr>
          </a:lstStyle>
          <a:p>
            <a:pPr lvl="0"/>
            <a:r>
              <a:rPr lang="en-US"/>
              <a:t>Topic in Agenda Morning</a:t>
            </a:r>
          </a:p>
          <a:p>
            <a:pPr lvl="1"/>
            <a:endParaRPr lang="en-DE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9550B6A-8CA5-43BB-8B83-8B86977DEAD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80000" y="3384000"/>
            <a:ext cx="4426720" cy="540000"/>
          </a:xfrm>
        </p:spPr>
        <p:txBody>
          <a:bodyPr lIns="0" rIns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1600" kern="1200" dirty="0">
                <a:solidFill>
                  <a:srgbClr val="00A500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rgbClr val="00A500"/>
                </a:solidFill>
              </a:defRPr>
            </a:lvl2pPr>
          </a:lstStyle>
          <a:p>
            <a:pPr lvl="0"/>
            <a:r>
              <a:rPr lang="en-US"/>
              <a:t>Topic in Agenda Lunch</a:t>
            </a:r>
          </a:p>
          <a:p>
            <a:pPr lvl="1"/>
            <a:endParaRPr lang="en-DE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4C71F8C7-A6D6-4DCC-A70F-CC343225915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80000" y="3996000"/>
            <a:ext cx="4426720" cy="540000"/>
          </a:xfrm>
        </p:spPr>
        <p:txBody>
          <a:bodyPr lIns="0" rIns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1600" kern="1200" dirty="0">
                <a:solidFill>
                  <a:srgbClr val="00A500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rgbClr val="00A500"/>
                </a:solidFill>
              </a:defRPr>
            </a:lvl2pPr>
          </a:lstStyle>
          <a:p>
            <a:pPr lvl="0"/>
            <a:r>
              <a:rPr lang="en-US"/>
              <a:t>Topic in Agenda Afternoon</a:t>
            </a:r>
          </a:p>
          <a:p>
            <a:pPr lvl="1"/>
            <a:endParaRPr lang="en-DE"/>
          </a:p>
        </p:txBody>
      </p:sp>
      <p:sp>
        <p:nvSpPr>
          <p:cNvPr id="16" name="Textfeld 16">
            <a:extLst>
              <a:ext uri="{FF2B5EF4-FFF2-40B4-BE49-F238E27FC236}">
                <a16:creationId xmlns:a16="http://schemas.microsoft.com/office/drawing/2014/main" id="{02EAFAA1-9311-4626-BE89-43F3B4C1A719}"/>
              </a:ext>
            </a:extLst>
          </p:cNvPr>
          <p:cNvSpPr txBox="1"/>
          <p:nvPr userDrawn="1"/>
        </p:nvSpPr>
        <p:spPr>
          <a:xfrm>
            <a:off x="251520" y="2160000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240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3</a:t>
            </a:r>
          </a:p>
        </p:txBody>
      </p:sp>
      <p:sp>
        <p:nvSpPr>
          <p:cNvPr id="17" name="Textfeld 17">
            <a:extLst>
              <a:ext uri="{FF2B5EF4-FFF2-40B4-BE49-F238E27FC236}">
                <a16:creationId xmlns:a16="http://schemas.microsoft.com/office/drawing/2014/main" id="{5D943019-48C8-4077-AC61-93DDB4B8F7BD}"/>
              </a:ext>
            </a:extLst>
          </p:cNvPr>
          <p:cNvSpPr txBox="1"/>
          <p:nvPr userDrawn="1"/>
        </p:nvSpPr>
        <p:spPr>
          <a:xfrm>
            <a:off x="251520" y="2772000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240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4</a:t>
            </a:r>
          </a:p>
        </p:txBody>
      </p:sp>
      <p:sp>
        <p:nvSpPr>
          <p:cNvPr id="18" name="Textfeld 18">
            <a:extLst>
              <a:ext uri="{FF2B5EF4-FFF2-40B4-BE49-F238E27FC236}">
                <a16:creationId xmlns:a16="http://schemas.microsoft.com/office/drawing/2014/main" id="{71217661-F743-41FB-8EBA-4B6BA1F1EE4A}"/>
              </a:ext>
            </a:extLst>
          </p:cNvPr>
          <p:cNvSpPr txBox="1"/>
          <p:nvPr userDrawn="1"/>
        </p:nvSpPr>
        <p:spPr>
          <a:xfrm>
            <a:off x="251520" y="3384000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240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5</a:t>
            </a:r>
          </a:p>
        </p:txBody>
      </p:sp>
      <p:sp>
        <p:nvSpPr>
          <p:cNvPr id="19" name="Textfeld 19">
            <a:extLst>
              <a:ext uri="{FF2B5EF4-FFF2-40B4-BE49-F238E27FC236}">
                <a16:creationId xmlns:a16="http://schemas.microsoft.com/office/drawing/2014/main" id="{A0AEC01C-915F-4677-842E-D5EF861E8A71}"/>
              </a:ext>
            </a:extLst>
          </p:cNvPr>
          <p:cNvSpPr txBox="1"/>
          <p:nvPr userDrawn="1"/>
        </p:nvSpPr>
        <p:spPr>
          <a:xfrm>
            <a:off x="251520" y="3996000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240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</a:p>
        </p:txBody>
      </p:sp>
      <p:cxnSp>
        <p:nvCxnSpPr>
          <p:cNvPr id="20" name="Gerader Verbinder 22">
            <a:extLst>
              <a:ext uri="{FF2B5EF4-FFF2-40B4-BE49-F238E27FC236}">
                <a16:creationId xmlns:a16="http://schemas.microsoft.com/office/drawing/2014/main" id="{3ADF828E-B664-4FD7-8492-8A72A2049900}"/>
              </a:ext>
            </a:extLst>
          </p:cNvPr>
          <p:cNvCxnSpPr/>
          <p:nvPr userDrawn="1"/>
        </p:nvCxnSpPr>
        <p:spPr>
          <a:xfrm>
            <a:off x="360000" y="2736000"/>
            <a:ext cx="3960000" cy="0"/>
          </a:xfrm>
          <a:prstGeom prst="line">
            <a:avLst/>
          </a:prstGeom>
          <a:ln w="12700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r Verbinder 23">
            <a:extLst>
              <a:ext uri="{FF2B5EF4-FFF2-40B4-BE49-F238E27FC236}">
                <a16:creationId xmlns:a16="http://schemas.microsoft.com/office/drawing/2014/main" id="{C950147B-1084-44CA-8099-B4CD2D8BF6D7}"/>
              </a:ext>
            </a:extLst>
          </p:cNvPr>
          <p:cNvCxnSpPr/>
          <p:nvPr userDrawn="1"/>
        </p:nvCxnSpPr>
        <p:spPr>
          <a:xfrm>
            <a:off x="360000" y="3348000"/>
            <a:ext cx="3960000" cy="0"/>
          </a:xfrm>
          <a:prstGeom prst="line">
            <a:avLst/>
          </a:prstGeom>
          <a:ln w="12700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r Verbinder 24">
            <a:extLst>
              <a:ext uri="{FF2B5EF4-FFF2-40B4-BE49-F238E27FC236}">
                <a16:creationId xmlns:a16="http://schemas.microsoft.com/office/drawing/2014/main" id="{BE38C750-8929-4A2D-A792-DDDFDA58B20D}"/>
              </a:ext>
            </a:extLst>
          </p:cNvPr>
          <p:cNvCxnSpPr/>
          <p:nvPr userDrawn="1"/>
        </p:nvCxnSpPr>
        <p:spPr>
          <a:xfrm>
            <a:off x="360000" y="3960000"/>
            <a:ext cx="3960000" cy="0"/>
          </a:xfrm>
          <a:prstGeom prst="line">
            <a:avLst/>
          </a:prstGeom>
          <a:ln w="12700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r Verbinder 28">
            <a:extLst>
              <a:ext uri="{FF2B5EF4-FFF2-40B4-BE49-F238E27FC236}">
                <a16:creationId xmlns:a16="http://schemas.microsoft.com/office/drawing/2014/main" id="{493C3194-9058-4A77-AAD6-2AAE3FE6F9E7}"/>
              </a:ext>
            </a:extLst>
          </p:cNvPr>
          <p:cNvCxnSpPr>
            <a:cxnSpLocks/>
          </p:cNvCxnSpPr>
          <p:nvPr userDrawn="1"/>
        </p:nvCxnSpPr>
        <p:spPr>
          <a:xfrm>
            <a:off x="972000" y="936000"/>
            <a:ext cx="0" cy="4320000"/>
          </a:xfrm>
          <a:prstGeom prst="line">
            <a:avLst/>
          </a:prstGeom>
          <a:ln w="12700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feld 31">
            <a:extLst>
              <a:ext uri="{FF2B5EF4-FFF2-40B4-BE49-F238E27FC236}">
                <a16:creationId xmlns:a16="http://schemas.microsoft.com/office/drawing/2014/main" id="{1B3C8DCD-5CE7-413C-AA4C-033E7CD1AFCA}"/>
              </a:ext>
            </a:extLst>
          </p:cNvPr>
          <p:cNvSpPr txBox="1"/>
          <p:nvPr userDrawn="1"/>
        </p:nvSpPr>
        <p:spPr>
          <a:xfrm>
            <a:off x="251520" y="1548000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240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2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49FA1895-987F-43E1-A5A2-6493EE6FBF8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80000" y="1548000"/>
            <a:ext cx="4426720" cy="540000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00A500"/>
                </a:solidFill>
              </a:defRPr>
            </a:lvl2pPr>
          </a:lstStyle>
          <a:p>
            <a:pPr lvl="0"/>
            <a:r>
              <a:rPr lang="en-US"/>
              <a:t>Topic in Agenda Morning</a:t>
            </a:r>
          </a:p>
          <a:p>
            <a:pPr lvl="1"/>
            <a:endParaRPr lang="en-DE"/>
          </a:p>
        </p:txBody>
      </p:sp>
      <p:cxnSp>
        <p:nvCxnSpPr>
          <p:cNvPr id="27" name="Gerader Verbinder 34">
            <a:extLst>
              <a:ext uri="{FF2B5EF4-FFF2-40B4-BE49-F238E27FC236}">
                <a16:creationId xmlns:a16="http://schemas.microsoft.com/office/drawing/2014/main" id="{88882007-40D7-4E06-8AA4-D81471E9B117}"/>
              </a:ext>
            </a:extLst>
          </p:cNvPr>
          <p:cNvCxnSpPr/>
          <p:nvPr userDrawn="1"/>
        </p:nvCxnSpPr>
        <p:spPr>
          <a:xfrm>
            <a:off x="360000" y="2124000"/>
            <a:ext cx="3960000" cy="0"/>
          </a:xfrm>
          <a:prstGeom prst="line">
            <a:avLst/>
          </a:prstGeom>
          <a:ln w="12700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feld 31">
            <a:extLst>
              <a:ext uri="{FF2B5EF4-FFF2-40B4-BE49-F238E27FC236}">
                <a16:creationId xmlns:a16="http://schemas.microsoft.com/office/drawing/2014/main" id="{F410F18A-21A1-423B-8C7C-939FC6EC85C4}"/>
              </a:ext>
            </a:extLst>
          </p:cNvPr>
          <p:cNvSpPr txBox="1"/>
          <p:nvPr userDrawn="1"/>
        </p:nvSpPr>
        <p:spPr>
          <a:xfrm>
            <a:off x="252000" y="936000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240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1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51B3831E-555F-4F87-A425-D9D49DA4161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80000" y="936000"/>
            <a:ext cx="4426720" cy="540000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lang="en-US" sz="1600" kern="1200" dirty="0" smtClean="0">
                <a:solidFill>
                  <a:srgbClr val="00A500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rgbClr val="00A500"/>
                </a:solidFill>
              </a:defRPr>
            </a:lvl2pPr>
          </a:lstStyle>
          <a:p>
            <a:pPr lvl="0"/>
            <a:r>
              <a:rPr lang="en-US"/>
              <a:t>Topic in Agenda Morning</a:t>
            </a:r>
          </a:p>
          <a:p>
            <a:pPr lvl="1"/>
            <a:endParaRPr lang="en-US"/>
          </a:p>
        </p:txBody>
      </p:sp>
      <p:cxnSp>
        <p:nvCxnSpPr>
          <p:cNvPr id="29" name="Gerader Verbinder 34">
            <a:extLst>
              <a:ext uri="{FF2B5EF4-FFF2-40B4-BE49-F238E27FC236}">
                <a16:creationId xmlns:a16="http://schemas.microsoft.com/office/drawing/2014/main" id="{738D07EE-BD03-4098-84DA-C1F5C2E35568}"/>
              </a:ext>
            </a:extLst>
          </p:cNvPr>
          <p:cNvCxnSpPr/>
          <p:nvPr userDrawn="1"/>
        </p:nvCxnSpPr>
        <p:spPr>
          <a:xfrm>
            <a:off x="360000" y="1512000"/>
            <a:ext cx="3960000" cy="0"/>
          </a:xfrm>
          <a:prstGeom prst="line">
            <a:avLst/>
          </a:prstGeom>
          <a:ln w="12700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feld 19">
            <a:extLst>
              <a:ext uri="{FF2B5EF4-FFF2-40B4-BE49-F238E27FC236}">
                <a16:creationId xmlns:a16="http://schemas.microsoft.com/office/drawing/2014/main" id="{B6D44FB6-324E-1BA9-6A7E-61EDF31D3741}"/>
              </a:ext>
            </a:extLst>
          </p:cNvPr>
          <p:cNvSpPr txBox="1"/>
          <p:nvPr userDrawn="1"/>
        </p:nvSpPr>
        <p:spPr>
          <a:xfrm>
            <a:off x="251520" y="4608000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240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7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F3DE4A-8240-53A8-615A-BE5DFE3201A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61760" y="4608000"/>
            <a:ext cx="4426720" cy="540000"/>
          </a:xfrm>
        </p:spPr>
        <p:txBody>
          <a:bodyPr lIns="0" rIns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1600" kern="1200" dirty="0">
                <a:solidFill>
                  <a:srgbClr val="00A500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rgbClr val="00A500"/>
                </a:solidFill>
              </a:defRPr>
            </a:lvl2pPr>
          </a:lstStyle>
          <a:p>
            <a:pPr lvl="0"/>
            <a:r>
              <a:rPr lang="en-US"/>
              <a:t>Topic in Agenda Afternoon</a:t>
            </a:r>
          </a:p>
          <a:p>
            <a:pPr lvl="1"/>
            <a:endParaRPr lang="en-DE"/>
          </a:p>
        </p:txBody>
      </p:sp>
      <p:cxnSp>
        <p:nvCxnSpPr>
          <p:cNvPr id="6" name="Gerader Verbinder 24">
            <a:extLst>
              <a:ext uri="{FF2B5EF4-FFF2-40B4-BE49-F238E27FC236}">
                <a16:creationId xmlns:a16="http://schemas.microsoft.com/office/drawing/2014/main" id="{029F4E7D-5BB1-0EB7-830D-C39E51A5455B}"/>
              </a:ext>
            </a:extLst>
          </p:cNvPr>
          <p:cNvCxnSpPr/>
          <p:nvPr userDrawn="1"/>
        </p:nvCxnSpPr>
        <p:spPr>
          <a:xfrm>
            <a:off x="360000" y="4572000"/>
            <a:ext cx="3960000" cy="0"/>
          </a:xfrm>
          <a:prstGeom prst="line">
            <a:avLst/>
          </a:prstGeom>
          <a:ln w="12700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48FCF1F1-D924-E75B-9B49-305878023562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012000" y="0"/>
            <a:ext cx="3132000" cy="5716800"/>
          </a:xfrm>
          <a:noFill/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464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33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6 Top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2136A5-2743-4BDD-A6CF-F9183BBD1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00" y="0"/>
            <a:ext cx="8640000" cy="720000"/>
          </a:xfrm>
        </p:spPr>
        <p:txBody>
          <a:bodyPr lIns="0" tIns="0" rIns="0" bIns="0">
            <a:noAutofit/>
          </a:bodyPr>
          <a:lstStyle>
            <a:lvl1pPr>
              <a:defRPr sz="3200">
                <a:solidFill>
                  <a:srgbClr val="00A5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48C38C95-0EC2-433A-979D-15BCF93CC5D9}"/>
              </a:ext>
            </a:extLst>
          </p:cNvPr>
          <p:cNvCxnSpPr/>
          <p:nvPr userDrawn="1"/>
        </p:nvCxnSpPr>
        <p:spPr>
          <a:xfrm>
            <a:off x="252000" y="720000"/>
            <a:ext cx="8640000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319D1B4-8642-4BAA-8964-48DC3230448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0000" y="1728000"/>
            <a:ext cx="5400000" cy="288000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Morning</a:t>
            </a:r>
            <a:endParaRPr lang="en-DE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6890209-A93D-4EE5-A622-E807B6CAE1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80000" y="2016000"/>
            <a:ext cx="5400000" cy="288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A7B4A80-90B6-48E9-B3AB-AC00E3BC980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0000" y="2448000"/>
            <a:ext cx="5400000" cy="288000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Morning</a:t>
            </a:r>
            <a:endParaRPr lang="en-DE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AAE7F18-4924-4A9F-B55F-EF4B52D4EE5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000" y="2736000"/>
            <a:ext cx="5400000" cy="288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  <a:endParaRPr lang="en-DE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4ED23AAB-781D-4952-B09A-9120A2D930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80000" y="3168000"/>
            <a:ext cx="5400000" cy="288000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Lunch</a:t>
            </a:r>
            <a:endParaRPr lang="en-DE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8E1C371-90F3-4B3C-9C28-922511E805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80000" y="3456000"/>
            <a:ext cx="5400000" cy="288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  <a:endParaRPr lang="en-DE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3CBD392E-141D-482C-B522-09A00BE92E0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80000" y="3888000"/>
            <a:ext cx="5400000" cy="288000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Afternoon</a:t>
            </a:r>
            <a:endParaRPr lang="en-DE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2F46E957-10D9-49E8-AAF3-7B962038BA3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80000" y="4176000"/>
            <a:ext cx="5400000" cy="288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  <a:endParaRPr lang="en-DE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E60EFF69-36B1-4FB9-A581-A6FCA56A196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80000" y="4608000"/>
            <a:ext cx="5400000" cy="288000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Afternoon</a:t>
            </a:r>
            <a:endParaRPr lang="en-DE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9836EBD4-ADB8-4A13-8EB8-4C44BC7F690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80000" y="4896000"/>
            <a:ext cx="5400000" cy="288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  <a:endParaRPr lang="en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95B1CD70-99CE-4129-A102-A1A8162FEF6B}"/>
              </a:ext>
            </a:extLst>
          </p:cNvPr>
          <p:cNvSpPr txBox="1"/>
          <p:nvPr userDrawn="1"/>
        </p:nvSpPr>
        <p:spPr>
          <a:xfrm>
            <a:off x="252000" y="1620000"/>
            <a:ext cx="720000" cy="72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4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2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CAD46920-0D7D-4571-BFA6-BDF528129B00}"/>
              </a:ext>
            </a:extLst>
          </p:cNvPr>
          <p:cNvSpPr txBox="1"/>
          <p:nvPr userDrawn="1"/>
        </p:nvSpPr>
        <p:spPr>
          <a:xfrm>
            <a:off x="252000" y="2340000"/>
            <a:ext cx="720000" cy="72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4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3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A9A6977D-C235-4684-96EA-4F42802643FF}"/>
              </a:ext>
            </a:extLst>
          </p:cNvPr>
          <p:cNvSpPr txBox="1"/>
          <p:nvPr userDrawn="1"/>
        </p:nvSpPr>
        <p:spPr>
          <a:xfrm>
            <a:off x="252000" y="3060000"/>
            <a:ext cx="720000" cy="72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4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4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F75E666A-2C6F-4111-AFA0-7078416D2CEC}"/>
              </a:ext>
            </a:extLst>
          </p:cNvPr>
          <p:cNvSpPr txBox="1"/>
          <p:nvPr userDrawn="1"/>
        </p:nvSpPr>
        <p:spPr>
          <a:xfrm>
            <a:off x="252000" y="3780000"/>
            <a:ext cx="720000" cy="72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4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5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7A04DB43-C670-4589-A6E9-6AEA397C33C7}"/>
              </a:ext>
            </a:extLst>
          </p:cNvPr>
          <p:cNvSpPr txBox="1"/>
          <p:nvPr userDrawn="1"/>
        </p:nvSpPr>
        <p:spPr>
          <a:xfrm>
            <a:off x="252000" y="4500000"/>
            <a:ext cx="720000" cy="72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4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</a:p>
        </p:txBody>
      </p:sp>
      <p:cxnSp>
        <p:nvCxnSpPr>
          <p:cNvPr id="23" name="Gerader Verbinder 22">
            <a:extLst>
              <a:ext uri="{FF2B5EF4-FFF2-40B4-BE49-F238E27FC236}">
                <a16:creationId xmlns:a16="http://schemas.microsoft.com/office/drawing/2014/main" id="{6E01A0BD-F003-441F-B704-F17BC79EE7D1}"/>
              </a:ext>
            </a:extLst>
          </p:cNvPr>
          <p:cNvCxnSpPr/>
          <p:nvPr userDrawn="1"/>
        </p:nvCxnSpPr>
        <p:spPr>
          <a:xfrm>
            <a:off x="252000" y="2340000"/>
            <a:ext cx="540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51E21F41-2C4D-407C-8EAA-42E079883DC5}"/>
              </a:ext>
            </a:extLst>
          </p:cNvPr>
          <p:cNvCxnSpPr/>
          <p:nvPr userDrawn="1"/>
        </p:nvCxnSpPr>
        <p:spPr>
          <a:xfrm>
            <a:off x="252000" y="3060000"/>
            <a:ext cx="540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r Verbinder 24">
            <a:extLst>
              <a:ext uri="{FF2B5EF4-FFF2-40B4-BE49-F238E27FC236}">
                <a16:creationId xmlns:a16="http://schemas.microsoft.com/office/drawing/2014/main" id="{BC28D44C-FBB6-4058-B81D-7B4B14E97829}"/>
              </a:ext>
            </a:extLst>
          </p:cNvPr>
          <p:cNvCxnSpPr/>
          <p:nvPr userDrawn="1"/>
        </p:nvCxnSpPr>
        <p:spPr>
          <a:xfrm>
            <a:off x="252000" y="3780000"/>
            <a:ext cx="540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r Verbinder 25">
            <a:extLst>
              <a:ext uri="{FF2B5EF4-FFF2-40B4-BE49-F238E27FC236}">
                <a16:creationId xmlns:a16="http://schemas.microsoft.com/office/drawing/2014/main" id="{65D27FA8-0335-4A43-9704-F3C4B12C1D2E}"/>
              </a:ext>
            </a:extLst>
          </p:cNvPr>
          <p:cNvCxnSpPr/>
          <p:nvPr userDrawn="1"/>
        </p:nvCxnSpPr>
        <p:spPr>
          <a:xfrm>
            <a:off x="252000" y="4500000"/>
            <a:ext cx="540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r Verbinder 28">
            <a:extLst>
              <a:ext uri="{FF2B5EF4-FFF2-40B4-BE49-F238E27FC236}">
                <a16:creationId xmlns:a16="http://schemas.microsoft.com/office/drawing/2014/main" id="{5CC20B8C-A923-4FF6-8594-975EEBB3CC66}"/>
              </a:ext>
            </a:extLst>
          </p:cNvPr>
          <p:cNvCxnSpPr>
            <a:cxnSpLocks/>
          </p:cNvCxnSpPr>
          <p:nvPr userDrawn="1"/>
        </p:nvCxnSpPr>
        <p:spPr>
          <a:xfrm>
            <a:off x="972000" y="900000"/>
            <a:ext cx="0" cy="432000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feld 31">
            <a:extLst>
              <a:ext uri="{FF2B5EF4-FFF2-40B4-BE49-F238E27FC236}">
                <a16:creationId xmlns:a16="http://schemas.microsoft.com/office/drawing/2014/main" id="{8EE9D28C-6A5A-4507-8F0B-47891162DFFF}"/>
              </a:ext>
            </a:extLst>
          </p:cNvPr>
          <p:cNvSpPr txBox="1"/>
          <p:nvPr userDrawn="1"/>
        </p:nvSpPr>
        <p:spPr>
          <a:xfrm>
            <a:off x="252000" y="828000"/>
            <a:ext cx="720000" cy="72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4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1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88A9664F-0ED5-4D30-82A6-946DC2CFA63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80000" y="1008000"/>
            <a:ext cx="5400000" cy="288000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Morning</a:t>
            </a:r>
            <a:endParaRPr lang="en-DE"/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2EBD7D2D-EAA7-4BC5-8827-241F19B18FB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80000" y="1296000"/>
            <a:ext cx="5400000" cy="288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</a:p>
        </p:txBody>
      </p:sp>
      <p:cxnSp>
        <p:nvCxnSpPr>
          <p:cNvPr id="35" name="Gerader Verbinder 34">
            <a:extLst>
              <a:ext uri="{FF2B5EF4-FFF2-40B4-BE49-F238E27FC236}">
                <a16:creationId xmlns:a16="http://schemas.microsoft.com/office/drawing/2014/main" id="{3088934E-F456-431F-BF5A-BF6D3F3DBEE4}"/>
              </a:ext>
            </a:extLst>
          </p:cNvPr>
          <p:cNvCxnSpPr/>
          <p:nvPr userDrawn="1"/>
        </p:nvCxnSpPr>
        <p:spPr>
          <a:xfrm>
            <a:off x="252000" y="1620000"/>
            <a:ext cx="540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7543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56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1029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641861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1">
            <a:extLst>
              <a:ext uri="{FF2B5EF4-FFF2-40B4-BE49-F238E27FC236}">
                <a16:creationId xmlns:a16="http://schemas.microsoft.com/office/drawing/2014/main" id="{C5473658-C21C-B9A7-5AF0-2E4824344296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9144000" cy="2340000"/>
          </a:xfrm>
          <a:prstGeom prst="rect">
            <a:avLst/>
          </a:prstGeom>
          <a:solidFill>
            <a:sysClr val="window" lastClr="FFFFFF">
              <a:lumMod val="95000"/>
            </a:sysClr>
          </a:solidFill>
        </p:spPr>
        <p:txBody>
          <a:bodyPr lIns="274320" tIns="777240" rIns="3383280" bIns="0" anchor="t" anchorCtr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14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F89CF930-A54D-A7F4-A23A-53987C4BDB9E}"/>
              </a:ext>
            </a:extLst>
          </p:cNvPr>
          <p:cNvSpPr>
            <a:spLocks/>
          </p:cNvSpPr>
          <p:nvPr userDrawn="1"/>
        </p:nvSpPr>
        <p:spPr>
          <a:xfrm flipV="1">
            <a:off x="5976000" y="108000"/>
            <a:ext cx="3060000" cy="2124000"/>
          </a:xfrm>
          <a:prstGeom prst="rect">
            <a:avLst/>
          </a:prstGeom>
          <a:solidFill>
            <a:sysClr val="window" lastClr="FFFFFF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A5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49" name="Textfeld 19">
            <a:extLst>
              <a:ext uri="{FF2B5EF4-FFF2-40B4-BE49-F238E27FC236}">
                <a16:creationId xmlns:a16="http://schemas.microsoft.com/office/drawing/2014/main" id="{72930E6B-8120-9B00-7B6A-A7E46DA4CBA1}"/>
              </a:ext>
            </a:extLst>
          </p:cNvPr>
          <p:cNvSpPr txBox="1">
            <a:spLocks/>
          </p:cNvSpPr>
          <p:nvPr userDrawn="1"/>
        </p:nvSpPr>
        <p:spPr>
          <a:xfrm>
            <a:off x="0" y="2411505"/>
            <a:ext cx="3744000" cy="360420"/>
          </a:xfrm>
          <a:prstGeom prst="rect">
            <a:avLst/>
          </a:prstGeom>
          <a:noFill/>
        </p:spPr>
        <p:txBody>
          <a:bodyPr wrap="square" lIns="274320" tIns="36000" bIns="36000">
            <a:noAutofit/>
          </a:bodyPr>
          <a:lstStyle/>
          <a:p>
            <a:pPr>
              <a:lnSpc>
                <a:spcPct val="120000"/>
              </a:lnSpc>
            </a:pPr>
            <a:r>
              <a:rPr lang="de-DE" sz="1600">
                <a:solidFill>
                  <a:srgbClr val="242958"/>
                </a:solidFill>
                <a:latin typeface="Segoe UI"/>
              </a:rPr>
              <a:t>Benefits</a:t>
            </a:r>
            <a:r>
              <a:rPr lang="de-DE" sz="1600">
                <a:solidFill>
                  <a:srgbClr val="4472C4">
                    <a:lumMod val="50000"/>
                  </a:srgbClr>
                </a:solidFill>
                <a:latin typeface="Segoe UI"/>
              </a:rPr>
              <a:t> for Customers</a:t>
            </a:r>
          </a:p>
        </p:txBody>
      </p:sp>
      <p:sp>
        <p:nvSpPr>
          <p:cNvPr id="129" name="Bildplatzhalter 128">
            <a:extLst>
              <a:ext uri="{FF2B5EF4-FFF2-40B4-BE49-F238E27FC236}">
                <a16:creationId xmlns:a16="http://schemas.microsoft.com/office/drawing/2014/main" id="{7B6C4D2E-8F58-2212-511A-950D1FB55CE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88000" y="144000"/>
            <a:ext cx="1404000" cy="504000"/>
          </a:xfrm>
        </p:spPr>
        <p:txBody>
          <a:bodyPr tIns="36000" bIns="36000">
            <a:normAutofit/>
          </a:bodyPr>
          <a:lstStyle>
            <a:lvl1pPr marL="0" indent="0">
              <a:buNone/>
              <a:defRPr sz="800" baseline="0"/>
            </a:lvl1pPr>
          </a:lstStyle>
          <a:p>
            <a:endParaRPr lang="de-DE"/>
          </a:p>
        </p:txBody>
      </p:sp>
      <p:sp>
        <p:nvSpPr>
          <p:cNvPr id="135" name="Textplatzhalter 134">
            <a:extLst>
              <a:ext uri="{FF2B5EF4-FFF2-40B4-BE49-F238E27FC236}">
                <a16:creationId xmlns:a16="http://schemas.microsoft.com/office/drawing/2014/main" id="{BAE6710F-4991-1DED-D932-6C6748247FC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08000" y="1476000"/>
            <a:ext cx="1368000" cy="216000"/>
          </a:xfrm>
        </p:spPr>
        <p:txBody>
          <a:bodyPr lIns="0" tIns="36000" bIns="36000">
            <a:noAutofit/>
          </a:bodyPr>
          <a:lstStyle>
            <a:lvl1pPr marL="0" indent="0">
              <a:buNone/>
              <a:defRPr sz="1400" baseline="0">
                <a:solidFill>
                  <a:srgbClr val="242958"/>
                </a:solidFill>
                <a:latin typeface="Segoe UI Semilight" panose="020B0402040204020203" pitchFamily="34" charset="0"/>
              </a:defRPr>
            </a:lvl1pPr>
          </a:lstStyle>
          <a:p>
            <a:pPr lvl="0"/>
            <a:endParaRPr lang="de-DE"/>
          </a:p>
        </p:txBody>
      </p:sp>
      <p:sp>
        <p:nvSpPr>
          <p:cNvPr id="136" name="Textplatzhalter 134">
            <a:extLst>
              <a:ext uri="{FF2B5EF4-FFF2-40B4-BE49-F238E27FC236}">
                <a16:creationId xmlns:a16="http://schemas.microsoft.com/office/drawing/2014/main" id="{DFD60A71-71BE-DCDC-1D96-05B3EBC661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308000" y="1656000"/>
            <a:ext cx="1368000" cy="216000"/>
          </a:xfrm>
        </p:spPr>
        <p:txBody>
          <a:bodyPr lIns="0" tIns="36000" bIns="36000">
            <a:noAutofit/>
          </a:bodyPr>
          <a:lstStyle>
            <a:lvl1pPr marL="0" indent="0">
              <a:buNone/>
              <a:defRPr sz="800" baseline="0">
                <a:solidFill>
                  <a:srgbClr val="242958"/>
                </a:solidFill>
                <a:latin typeface="Segoe UI Semilight" panose="020B0402040204020203" pitchFamily="34" charset="0"/>
              </a:defRPr>
            </a:lvl1pPr>
          </a:lstStyle>
          <a:p>
            <a:pPr lvl="0"/>
            <a:endParaRPr lang="de-DE"/>
          </a:p>
        </p:txBody>
      </p:sp>
      <p:sp>
        <p:nvSpPr>
          <p:cNvPr id="141" name="Bildplatzhalter 140">
            <a:extLst>
              <a:ext uri="{FF2B5EF4-FFF2-40B4-BE49-F238E27FC236}">
                <a16:creationId xmlns:a16="http://schemas.microsoft.com/office/drawing/2014/main" id="{68204398-0ED1-5557-8B12-C42E9FA853D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52000" y="2916000"/>
            <a:ext cx="2016000" cy="900000"/>
          </a:xfrm>
        </p:spPr>
        <p:txBody>
          <a:bodyPr tIns="36000" bIns="36000">
            <a:normAutofit/>
          </a:bodyPr>
          <a:lstStyle>
            <a:lvl1pPr marL="0" indent="0">
              <a:buNone/>
              <a:defRPr sz="800" baseline="0"/>
            </a:lvl1pPr>
          </a:lstStyle>
          <a:p>
            <a:endParaRPr lang="de-DE"/>
          </a:p>
        </p:txBody>
      </p:sp>
      <p:sp>
        <p:nvSpPr>
          <p:cNvPr id="145" name="Bildplatzhalter 140">
            <a:extLst>
              <a:ext uri="{FF2B5EF4-FFF2-40B4-BE49-F238E27FC236}">
                <a16:creationId xmlns:a16="http://schemas.microsoft.com/office/drawing/2014/main" id="{3B9BCB52-BA4E-58D2-BE6A-B88839E4F52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460000" y="2916000"/>
            <a:ext cx="2016000" cy="900000"/>
          </a:xfrm>
        </p:spPr>
        <p:txBody>
          <a:bodyPr tIns="36000">
            <a:normAutofit/>
          </a:bodyPr>
          <a:lstStyle>
            <a:lvl1pPr marL="0" indent="0">
              <a:buNone/>
              <a:defRPr sz="800" baseline="0"/>
            </a:lvl1pPr>
          </a:lstStyle>
          <a:p>
            <a:endParaRPr lang="de-DE"/>
          </a:p>
        </p:txBody>
      </p:sp>
      <p:sp>
        <p:nvSpPr>
          <p:cNvPr id="146" name="Bildplatzhalter 140">
            <a:extLst>
              <a:ext uri="{FF2B5EF4-FFF2-40B4-BE49-F238E27FC236}">
                <a16:creationId xmlns:a16="http://schemas.microsoft.com/office/drawing/2014/main" id="{D19B3D82-918D-8BE2-4EA6-02D886DE000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668000" y="2916000"/>
            <a:ext cx="2016000" cy="900000"/>
          </a:xfrm>
        </p:spPr>
        <p:txBody>
          <a:bodyPr tIns="36000">
            <a:normAutofit/>
          </a:bodyPr>
          <a:lstStyle>
            <a:lvl1pPr marL="0" indent="0">
              <a:buNone/>
              <a:defRPr sz="800" baseline="0"/>
            </a:lvl1pPr>
          </a:lstStyle>
          <a:p>
            <a:endParaRPr lang="de-DE"/>
          </a:p>
        </p:txBody>
      </p:sp>
      <p:sp>
        <p:nvSpPr>
          <p:cNvPr id="147" name="Bildplatzhalter 140">
            <a:extLst>
              <a:ext uri="{FF2B5EF4-FFF2-40B4-BE49-F238E27FC236}">
                <a16:creationId xmlns:a16="http://schemas.microsoft.com/office/drawing/2014/main" id="{81B418F9-5A20-9A11-9332-42B680193B00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876000" y="2916000"/>
            <a:ext cx="2016000" cy="900000"/>
          </a:xfrm>
        </p:spPr>
        <p:txBody>
          <a:bodyPr tIns="36000">
            <a:normAutofit/>
          </a:bodyPr>
          <a:lstStyle>
            <a:lvl1pPr marL="0" indent="0">
              <a:buNone/>
              <a:defRPr sz="800" baseline="0"/>
            </a:lvl1pPr>
          </a:lstStyle>
          <a:p>
            <a:endParaRPr lang="de-DE"/>
          </a:p>
        </p:txBody>
      </p:sp>
      <p:sp>
        <p:nvSpPr>
          <p:cNvPr id="121" name="Textplatzhalter 120">
            <a:extLst>
              <a:ext uri="{FF2B5EF4-FFF2-40B4-BE49-F238E27FC236}">
                <a16:creationId xmlns:a16="http://schemas.microsoft.com/office/drawing/2014/main" id="{9785949E-F55D-E5E3-8A22-3E3FA7C8FB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8000" y="756000"/>
            <a:ext cx="4788000" cy="720000"/>
          </a:xfrm>
        </p:spPr>
        <p:txBody>
          <a:bodyPr tIns="36000" bIns="36000">
            <a:noAutofit/>
          </a:bodyPr>
          <a:lstStyle>
            <a:lvl1pPr marL="0" indent="0">
              <a:buNone/>
              <a:defRPr baseline="0">
                <a:solidFill>
                  <a:srgbClr val="242958"/>
                </a:solidFill>
                <a:latin typeface="Segoe UI" panose="020B0502040204020203" pitchFamily="34" charset="0"/>
              </a:defRPr>
            </a:lvl1pPr>
          </a:lstStyle>
          <a:p>
            <a:pPr lvl="0"/>
            <a:endParaRPr lang="de-DE"/>
          </a:p>
        </p:txBody>
      </p:sp>
      <p:sp>
        <p:nvSpPr>
          <p:cNvPr id="127" name="Textplatzhalter 120">
            <a:extLst>
              <a:ext uri="{FF2B5EF4-FFF2-40B4-BE49-F238E27FC236}">
                <a16:creationId xmlns:a16="http://schemas.microsoft.com/office/drawing/2014/main" id="{897C349D-E973-5632-4A5B-A7C0AF1E611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8000" y="1584000"/>
            <a:ext cx="5364000" cy="720000"/>
          </a:xfrm>
        </p:spPr>
        <p:txBody>
          <a:bodyPr tIns="36000" bIns="36000">
            <a:noAutofit/>
          </a:bodyPr>
          <a:lstStyle>
            <a:lvl1pPr marL="0" indent="0">
              <a:buNone/>
              <a:defRPr sz="1400" baseline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endParaRPr lang="de-DE"/>
          </a:p>
        </p:txBody>
      </p:sp>
      <p:sp>
        <p:nvSpPr>
          <p:cNvPr id="149" name="Textplatzhalter 148">
            <a:extLst>
              <a:ext uri="{FF2B5EF4-FFF2-40B4-BE49-F238E27FC236}">
                <a16:creationId xmlns:a16="http://schemas.microsoft.com/office/drawing/2014/main" id="{2CAFEF32-BFCB-CEDD-DFBD-A5880D57EC4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52000" y="3852000"/>
            <a:ext cx="2016000" cy="1332000"/>
          </a:xfrm>
          <a:solidFill>
            <a:schemeClr val="bg1">
              <a:lumMod val="95000"/>
            </a:schemeClr>
          </a:solidFill>
        </p:spPr>
        <p:txBody>
          <a:bodyPr lIns="72000" tIns="72000" rIns="72000" bIns="72000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lang="de-DE" sz="900" baseline="0" dirty="0">
                <a:latin typeface="Segoe UI Semilight" panose="020B0402040204020203" pitchFamily="34" charset="0"/>
              </a:defRPr>
            </a:lvl1pPr>
          </a:lstStyle>
          <a:p>
            <a:pPr lvl="0"/>
            <a:endParaRPr lang="de-DE"/>
          </a:p>
        </p:txBody>
      </p:sp>
      <p:sp>
        <p:nvSpPr>
          <p:cNvPr id="154" name="Textplatzhalter 153">
            <a:extLst>
              <a:ext uri="{FF2B5EF4-FFF2-40B4-BE49-F238E27FC236}">
                <a16:creationId xmlns:a16="http://schemas.microsoft.com/office/drawing/2014/main" id="{021D8E1A-EF0E-9E7E-056C-4B19DF87BA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120000" y="324000"/>
            <a:ext cx="2808000" cy="972000"/>
          </a:xfrm>
        </p:spPr>
        <p:txBody>
          <a:bodyPr tIns="36000" bIns="36000">
            <a:noAutofit/>
          </a:bodyPr>
          <a:lstStyle>
            <a:lvl1pPr marL="0" indent="0" algn="ctr">
              <a:lnSpc>
                <a:spcPts val="1200"/>
              </a:lnSpc>
              <a:buNone/>
              <a:defRPr sz="900" i="1" baseline="0">
                <a:solidFill>
                  <a:srgbClr val="242958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E962C6E-AD2F-EA06-930C-F92BC84A2FCD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6372000" y="1260000"/>
            <a:ext cx="828000" cy="828000"/>
          </a:xfrm>
          <a:prstGeom prst="flowChartConnector">
            <a:avLst/>
          </a:prstGeom>
        </p:spPr>
        <p:txBody>
          <a:bodyPr tIns="36000" bIns="3600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endParaRPr lang="de-DE"/>
          </a:p>
        </p:txBody>
      </p:sp>
      <p:sp>
        <p:nvSpPr>
          <p:cNvPr id="8" name="Textplatzhalter 148">
            <a:extLst>
              <a:ext uri="{FF2B5EF4-FFF2-40B4-BE49-F238E27FC236}">
                <a16:creationId xmlns:a16="http://schemas.microsoft.com/office/drawing/2014/main" id="{262D8D20-E011-C705-EFA0-EA084F5729E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460000" y="3852000"/>
            <a:ext cx="2016000" cy="1332000"/>
          </a:xfrm>
          <a:solidFill>
            <a:schemeClr val="bg1">
              <a:lumMod val="95000"/>
            </a:schemeClr>
          </a:solidFill>
        </p:spPr>
        <p:txBody>
          <a:bodyPr lIns="72000" tIns="72000" rIns="72000" bIns="72000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lang="de-DE" sz="900" baseline="0" dirty="0">
                <a:latin typeface="Segoe UI Semilight" panose="020B0402040204020203" pitchFamily="34" charset="0"/>
              </a:defRPr>
            </a:lvl1pPr>
          </a:lstStyle>
          <a:p>
            <a:pPr lvl="0"/>
            <a:endParaRPr lang="de-DE"/>
          </a:p>
        </p:txBody>
      </p:sp>
      <p:sp>
        <p:nvSpPr>
          <p:cNvPr id="9" name="Textplatzhalter 148">
            <a:extLst>
              <a:ext uri="{FF2B5EF4-FFF2-40B4-BE49-F238E27FC236}">
                <a16:creationId xmlns:a16="http://schemas.microsoft.com/office/drawing/2014/main" id="{5FDFEADC-5780-5B07-E2A8-E1515B1A096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668000" y="3852000"/>
            <a:ext cx="2016000" cy="1332000"/>
          </a:xfrm>
          <a:solidFill>
            <a:schemeClr val="bg1">
              <a:lumMod val="95000"/>
            </a:schemeClr>
          </a:solidFill>
        </p:spPr>
        <p:txBody>
          <a:bodyPr lIns="72000" tIns="72000" rIns="72000" bIns="72000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lang="de-DE" sz="900" baseline="0" dirty="0">
                <a:latin typeface="Segoe UI Semilight" panose="020B0402040204020203" pitchFamily="34" charset="0"/>
              </a:defRPr>
            </a:lvl1pPr>
          </a:lstStyle>
          <a:p>
            <a:pPr lvl="0"/>
            <a:endParaRPr lang="de-DE"/>
          </a:p>
        </p:txBody>
      </p:sp>
      <p:sp>
        <p:nvSpPr>
          <p:cNvPr id="10" name="Textplatzhalter 148">
            <a:extLst>
              <a:ext uri="{FF2B5EF4-FFF2-40B4-BE49-F238E27FC236}">
                <a16:creationId xmlns:a16="http://schemas.microsoft.com/office/drawing/2014/main" id="{BD04E9F4-E49C-8D0E-C059-E58AB6EA4F01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876000" y="3852000"/>
            <a:ext cx="2016000" cy="1332000"/>
          </a:xfrm>
          <a:solidFill>
            <a:schemeClr val="bg1">
              <a:lumMod val="95000"/>
            </a:schemeClr>
          </a:solidFill>
        </p:spPr>
        <p:txBody>
          <a:bodyPr lIns="72000" tIns="72000" rIns="72000" bIns="72000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lang="de-DE" sz="900" baseline="0" dirty="0">
                <a:latin typeface="Segoe UI Semilight" panose="020B0402040204020203" pitchFamily="34" charset="0"/>
              </a:defRPr>
            </a:lvl1pPr>
          </a:lstStyle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22246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0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Header Graphics, Content 1 A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9B9CB3B0-C3C2-D36C-F88D-55F33170FA02}"/>
              </a:ext>
            </a:extLst>
          </p:cNvPr>
          <p:cNvSpPr>
            <a:spLocks/>
          </p:cNvSpPr>
          <p:nvPr userDrawn="1"/>
        </p:nvSpPr>
        <p:spPr>
          <a:xfrm flipV="1">
            <a:off x="6084000" y="0"/>
            <a:ext cx="3060000" cy="5724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afik 114">
            <a:extLst>
              <a:ext uri="{FF2B5EF4-FFF2-40B4-BE49-F238E27FC236}">
                <a16:creationId xmlns:a16="http://schemas.microsoft.com/office/drawing/2014/main" id="{5174DD51-0FC6-14FE-2215-9AC90EA497F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60000" y="5364000"/>
            <a:ext cx="756000" cy="167040"/>
            <a:chOff x="13916" y="1849776"/>
            <a:chExt cx="9116985" cy="2017083"/>
          </a:xfrm>
        </p:grpSpPr>
        <p:grpSp>
          <p:nvGrpSpPr>
            <p:cNvPr id="6" name="Grafik 114">
              <a:extLst>
                <a:ext uri="{FF2B5EF4-FFF2-40B4-BE49-F238E27FC236}">
                  <a16:creationId xmlns:a16="http://schemas.microsoft.com/office/drawing/2014/main" id="{B29B6E25-2B9D-C909-39C4-3761AB746BE6}"/>
                </a:ext>
              </a:extLst>
            </p:cNvPr>
            <p:cNvGrpSpPr>
              <a:grpSpLocks/>
            </p:cNvGrpSpPr>
            <p:nvPr/>
          </p:nvGrpSpPr>
          <p:grpSpPr>
            <a:xfrm>
              <a:off x="2446040" y="2437546"/>
              <a:ext cx="6684861" cy="1344123"/>
              <a:chOff x="2446040" y="2437546"/>
              <a:chExt cx="6684861" cy="1344123"/>
            </a:xfrm>
            <a:solidFill>
              <a:srgbClr val="424242"/>
            </a:solidFill>
          </p:grpSpPr>
          <p:sp>
            <p:nvSpPr>
              <p:cNvPr id="26" name="Freihandform: Form 117">
                <a:extLst>
                  <a:ext uri="{FF2B5EF4-FFF2-40B4-BE49-F238E27FC236}">
                    <a16:creationId xmlns:a16="http://schemas.microsoft.com/office/drawing/2014/main" id="{8FE662AC-9B8D-C3DC-BBF1-924B924A18B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492022" y="2822298"/>
                <a:ext cx="800611" cy="927498"/>
              </a:xfrm>
              <a:custGeom>
                <a:avLst/>
                <a:gdLst>
                  <a:gd name="connsiteX0" fmla="*/ 688460 w 800611"/>
                  <a:gd name="connsiteY0" fmla="*/ 0 h 927498"/>
                  <a:gd name="connsiteX1" fmla="*/ 644255 w 800611"/>
                  <a:gd name="connsiteY1" fmla="*/ 31926 h 927498"/>
                  <a:gd name="connsiteX2" fmla="*/ 424046 w 800611"/>
                  <a:gd name="connsiteY2" fmla="*/ 717112 h 927498"/>
                  <a:gd name="connsiteX3" fmla="*/ 410129 w 800611"/>
                  <a:gd name="connsiteY3" fmla="*/ 754769 h 927498"/>
                  <a:gd name="connsiteX4" fmla="*/ 383933 w 800611"/>
                  <a:gd name="connsiteY4" fmla="*/ 681093 h 927498"/>
                  <a:gd name="connsiteX5" fmla="*/ 157175 w 800611"/>
                  <a:gd name="connsiteY5" fmla="*/ 26196 h 927498"/>
                  <a:gd name="connsiteX6" fmla="*/ 136710 w 800611"/>
                  <a:gd name="connsiteY6" fmla="*/ 1637 h 927498"/>
                  <a:gd name="connsiteX7" fmla="*/ 0 w 800611"/>
                  <a:gd name="connsiteY7" fmla="*/ 1637 h 927498"/>
                  <a:gd name="connsiteX8" fmla="*/ 9824 w 800611"/>
                  <a:gd name="connsiteY8" fmla="*/ 33564 h 927498"/>
                  <a:gd name="connsiteX9" fmla="*/ 100690 w 800611"/>
                  <a:gd name="connsiteY9" fmla="*/ 294704 h 927498"/>
                  <a:gd name="connsiteX10" fmla="*/ 313532 w 800611"/>
                  <a:gd name="connsiteY10" fmla="*/ 902939 h 927498"/>
                  <a:gd name="connsiteX11" fmla="*/ 322537 w 800611"/>
                  <a:gd name="connsiteY11" fmla="*/ 927498 h 927498"/>
                  <a:gd name="connsiteX12" fmla="*/ 496903 w 800611"/>
                  <a:gd name="connsiteY12" fmla="*/ 927498 h 927498"/>
                  <a:gd name="connsiteX13" fmla="*/ 800612 w 800611"/>
                  <a:gd name="connsiteY13" fmla="*/ 819 h 927498"/>
                  <a:gd name="connsiteX14" fmla="*/ 688460 w 800611"/>
                  <a:gd name="connsiteY14" fmla="*/ 0 h 927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00611" h="927498">
                    <a:moveTo>
                      <a:pt x="688460" y="0"/>
                    </a:moveTo>
                    <a:cubicBezTo>
                      <a:pt x="663902" y="0"/>
                      <a:pt x="652441" y="5730"/>
                      <a:pt x="644255" y="31926"/>
                    </a:cubicBezTo>
                    <a:cubicBezTo>
                      <a:pt x="572216" y="261140"/>
                      <a:pt x="497722" y="488717"/>
                      <a:pt x="424046" y="717112"/>
                    </a:cubicBezTo>
                    <a:cubicBezTo>
                      <a:pt x="420771" y="727755"/>
                      <a:pt x="416678" y="737578"/>
                      <a:pt x="410129" y="754769"/>
                    </a:cubicBezTo>
                    <a:cubicBezTo>
                      <a:pt x="399487" y="725299"/>
                      <a:pt x="391301" y="703196"/>
                      <a:pt x="383933" y="681093"/>
                    </a:cubicBezTo>
                    <a:cubicBezTo>
                      <a:pt x="308620" y="462521"/>
                      <a:pt x="233307" y="243949"/>
                      <a:pt x="157175" y="26196"/>
                    </a:cubicBezTo>
                    <a:cubicBezTo>
                      <a:pt x="153901" y="16372"/>
                      <a:pt x="144077" y="1637"/>
                      <a:pt x="136710" y="1637"/>
                    </a:cubicBezTo>
                    <a:cubicBezTo>
                      <a:pt x="91686" y="1637"/>
                      <a:pt x="48298" y="1637"/>
                      <a:pt x="0" y="1637"/>
                    </a:cubicBezTo>
                    <a:cubicBezTo>
                      <a:pt x="4912" y="16372"/>
                      <a:pt x="6549" y="24559"/>
                      <a:pt x="9824" y="33564"/>
                    </a:cubicBezTo>
                    <a:cubicBezTo>
                      <a:pt x="40112" y="120337"/>
                      <a:pt x="70401" y="207111"/>
                      <a:pt x="100690" y="294704"/>
                    </a:cubicBezTo>
                    <a:cubicBezTo>
                      <a:pt x="171092" y="497722"/>
                      <a:pt x="242312" y="700740"/>
                      <a:pt x="313532" y="902939"/>
                    </a:cubicBezTo>
                    <a:lnTo>
                      <a:pt x="322537" y="927498"/>
                    </a:lnTo>
                    <a:lnTo>
                      <a:pt x="496903" y="927498"/>
                    </a:lnTo>
                    <a:cubicBezTo>
                      <a:pt x="598412" y="618059"/>
                      <a:pt x="699102" y="311076"/>
                      <a:pt x="800612" y="819"/>
                    </a:cubicBezTo>
                    <a:cubicBezTo>
                      <a:pt x="758862" y="0"/>
                      <a:pt x="727754" y="819"/>
                      <a:pt x="688460" y="0"/>
                    </a:cubicBezTo>
                    <a:close/>
                  </a:path>
                </a:pathLst>
              </a:custGeom>
              <a:solidFill>
                <a:srgbClr val="424242"/>
              </a:solidFill>
              <a:ln w="81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ihandform: Form 118">
                <a:extLst>
                  <a:ext uri="{FF2B5EF4-FFF2-40B4-BE49-F238E27FC236}">
                    <a16:creationId xmlns:a16="http://schemas.microsoft.com/office/drawing/2014/main" id="{C44EB398-F734-2F46-BCE6-ACE0A01B41E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521956" y="2788724"/>
                <a:ext cx="587769" cy="958616"/>
              </a:xfrm>
              <a:custGeom>
                <a:avLst/>
                <a:gdLst>
                  <a:gd name="connsiteX0" fmla="*/ 426502 w 587769"/>
                  <a:gd name="connsiteY0" fmla="*/ 4922 h 958616"/>
                  <a:gd name="connsiteX1" fmla="*/ 141621 w 587769"/>
                  <a:gd name="connsiteY1" fmla="*/ 147362 h 958616"/>
                  <a:gd name="connsiteX2" fmla="*/ 123612 w 587769"/>
                  <a:gd name="connsiteY2" fmla="*/ 34393 h 958616"/>
                  <a:gd name="connsiteX3" fmla="*/ 0 w 587769"/>
                  <a:gd name="connsiteY3" fmla="*/ 34393 h 958616"/>
                  <a:gd name="connsiteX4" fmla="*/ 0 w 587769"/>
                  <a:gd name="connsiteY4" fmla="*/ 958616 h 958616"/>
                  <a:gd name="connsiteX5" fmla="*/ 147352 w 587769"/>
                  <a:gd name="connsiteY5" fmla="*/ 958616 h 958616"/>
                  <a:gd name="connsiteX6" fmla="*/ 147352 w 587769"/>
                  <a:gd name="connsiteY6" fmla="*/ 922597 h 958616"/>
                  <a:gd name="connsiteX7" fmla="*/ 147352 w 587769"/>
                  <a:gd name="connsiteY7" fmla="*/ 426512 h 958616"/>
                  <a:gd name="connsiteX8" fmla="*/ 227577 w 587769"/>
                  <a:gd name="connsiteY8" fmla="*/ 205484 h 958616"/>
                  <a:gd name="connsiteX9" fmla="*/ 477256 w 587769"/>
                  <a:gd name="connsiteY9" fmla="*/ 211215 h 958616"/>
                  <a:gd name="connsiteX10" fmla="*/ 496903 w 587769"/>
                  <a:gd name="connsiteY10" fmla="*/ 236592 h 958616"/>
                  <a:gd name="connsiteX11" fmla="*/ 587770 w 587769"/>
                  <a:gd name="connsiteY11" fmla="*/ 130990 h 958616"/>
                  <a:gd name="connsiteX12" fmla="*/ 426502 w 587769"/>
                  <a:gd name="connsiteY12" fmla="*/ 4922 h 958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87769" h="958616">
                    <a:moveTo>
                      <a:pt x="426502" y="4922"/>
                    </a:moveTo>
                    <a:cubicBezTo>
                      <a:pt x="305346" y="-15543"/>
                      <a:pt x="208748" y="27025"/>
                      <a:pt x="141621" y="147362"/>
                    </a:cubicBezTo>
                    <a:cubicBezTo>
                      <a:pt x="135073" y="104794"/>
                      <a:pt x="129342" y="69593"/>
                      <a:pt x="123612" y="34393"/>
                    </a:cubicBezTo>
                    <a:cubicBezTo>
                      <a:pt x="81043" y="34393"/>
                      <a:pt x="41749" y="34393"/>
                      <a:pt x="0" y="34393"/>
                    </a:cubicBezTo>
                    <a:cubicBezTo>
                      <a:pt x="0" y="344650"/>
                      <a:pt x="0" y="651633"/>
                      <a:pt x="0" y="958616"/>
                    </a:cubicBezTo>
                    <a:cubicBezTo>
                      <a:pt x="49936" y="958616"/>
                      <a:pt x="97416" y="958616"/>
                      <a:pt x="147352" y="958616"/>
                    </a:cubicBezTo>
                    <a:cubicBezTo>
                      <a:pt x="147352" y="945518"/>
                      <a:pt x="147352" y="934057"/>
                      <a:pt x="147352" y="922597"/>
                    </a:cubicBezTo>
                    <a:cubicBezTo>
                      <a:pt x="147352" y="757235"/>
                      <a:pt x="147352" y="591874"/>
                      <a:pt x="147352" y="426512"/>
                    </a:cubicBezTo>
                    <a:cubicBezTo>
                      <a:pt x="147352" y="342194"/>
                      <a:pt x="168636" y="266062"/>
                      <a:pt x="227577" y="205484"/>
                    </a:cubicBezTo>
                    <a:cubicBezTo>
                      <a:pt x="300434" y="130171"/>
                      <a:pt x="406855" y="132627"/>
                      <a:pt x="477256" y="211215"/>
                    </a:cubicBezTo>
                    <a:cubicBezTo>
                      <a:pt x="483805" y="218582"/>
                      <a:pt x="489535" y="226769"/>
                      <a:pt x="496903" y="236592"/>
                    </a:cubicBezTo>
                    <a:cubicBezTo>
                      <a:pt x="528829" y="199754"/>
                      <a:pt x="557481" y="166191"/>
                      <a:pt x="587770" y="130990"/>
                    </a:cubicBezTo>
                    <a:cubicBezTo>
                      <a:pt x="543564" y="73686"/>
                      <a:pt x="499359" y="17201"/>
                      <a:pt x="426502" y="4922"/>
                    </a:cubicBezTo>
                    <a:close/>
                  </a:path>
                </a:pathLst>
              </a:custGeom>
              <a:solidFill>
                <a:srgbClr val="424242"/>
              </a:solidFill>
              <a:ln w="81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ihandform: Form 119">
                <a:extLst>
                  <a:ext uri="{FF2B5EF4-FFF2-40B4-BE49-F238E27FC236}">
                    <a16:creationId xmlns:a16="http://schemas.microsoft.com/office/drawing/2014/main" id="{95E7C37E-BE04-5CF6-70CD-718F8F32A3D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194862" y="2823117"/>
                <a:ext cx="149807" cy="924223"/>
              </a:xfrm>
              <a:custGeom>
                <a:avLst/>
                <a:gdLst>
                  <a:gd name="connsiteX0" fmla="*/ 0 w 149807"/>
                  <a:gd name="connsiteY0" fmla="*/ 924224 h 924223"/>
                  <a:gd name="connsiteX1" fmla="*/ 149808 w 149807"/>
                  <a:gd name="connsiteY1" fmla="*/ 924224 h 924223"/>
                  <a:gd name="connsiteX2" fmla="*/ 149808 w 149807"/>
                  <a:gd name="connsiteY2" fmla="*/ 0 h 924223"/>
                  <a:gd name="connsiteX3" fmla="*/ 0 w 149807"/>
                  <a:gd name="connsiteY3" fmla="*/ 0 h 924223"/>
                  <a:gd name="connsiteX4" fmla="*/ 0 w 149807"/>
                  <a:gd name="connsiteY4" fmla="*/ 924224 h 9242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9807" h="924223">
                    <a:moveTo>
                      <a:pt x="0" y="924224"/>
                    </a:moveTo>
                    <a:cubicBezTo>
                      <a:pt x="51573" y="924224"/>
                      <a:pt x="100690" y="924224"/>
                      <a:pt x="149808" y="924224"/>
                    </a:cubicBezTo>
                    <a:cubicBezTo>
                      <a:pt x="149808" y="615603"/>
                      <a:pt x="149808" y="308620"/>
                      <a:pt x="149808" y="0"/>
                    </a:cubicBezTo>
                    <a:cubicBezTo>
                      <a:pt x="99053" y="0"/>
                      <a:pt x="50754" y="0"/>
                      <a:pt x="0" y="0"/>
                    </a:cubicBezTo>
                    <a:cubicBezTo>
                      <a:pt x="0" y="310257"/>
                      <a:pt x="0" y="617240"/>
                      <a:pt x="0" y="924224"/>
                    </a:cubicBezTo>
                    <a:close/>
                  </a:path>
                </a:pathLst>
              </a:custGeom>
              <a:solidFill>
                <a:srgbClr val="424242"/>
              </a:solidFill>
              <a:ln w="81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ihandform: Form 120">
                <a:extLst>
                  <a:ext uri="{FF2B5EF4-FFF2-40B4-BE49-F238E27FC236}">
                    <a16:creationId xmlns:a16="http://schemas.microsoft.com/office/drawing/2014/main" id="{ABA4DF7D-DB37-C0AD-289D-1A063106075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310329" y="2790634"/>
                <a:ext cx="820572" cy="985944"/>
              </a:xfrm>
              <a:custGeom>
                <a:avLst/>
                <a:gdLst>
                  <a:gd name="connsiteX0" fmla="*/ 787828 w 820572"/>
                  <a:gd name="connsiteY0" fmla="*/ 525293 h 985944"/>
                  <a:gd name="connsiteX1" fmla="*/ 820573 w 820572"/>
                  <a:gd name="connsiteY1" fmla="*/ 490911 h 985944"/>
                  <a:gd name="connsiteX2" fmla="*/ 815661 w 820572"/>
                  <a:gd name="connsiteY2" fmla="*/ 374666 h 985944"/>
                  <a:gd name="connsiteX3" fmla="*/ 768181 w 820572"/>
                  <a:gd name="connsiteY3" fmla="*/ 194570 h 985944"/>
                  <a:gd name="connsiteX4" fmla="*/ 477570 w 820572"/>
                  <a:gd name="connsiteY4" fmla="*/ 3012 h 985944"/>
                  <a:gd name="connsiteX5" fmla="*/ 25691 w 820572"/>
                  <a:gd name="connsiteY5" fmla="*/ 310814 h 985944"/>
                  <a:gd name="connsiteX6" fmla="*/ 314 w 820572"/>
                  <a:gd name="connsiteY6" fmla="*/ 530204 h 985944"/>
                  <a:gd name="connsiteX7" fmla="*/ 50250 w 820572"/>
                  <a:gd name="connsiteY7" fmla="*/ 747139 h 985944"/>
                  <a:gd name="connsiteX8" fmla="*/ 243445 w 820572"/>
                  <a:gd name="connsiteY8" fmla="*/ 948520 h 985944"/>
                  <a:gd name="connsiteX9" fmla="*/ 674858 w 820572"/>
                  <a:gd name="connsiteY9" fmla="*/ 902677 h 985944"/>
                  <a:gd name="connsiteX10" fmla="*/ 803382 w 820572"/>
                  <a:gd name="connsiteY10" fmla="*/ 738134 h 985944"/>
                  <a:gd name="connsiteX11" fmla="*/ 677314 w 820572"/>
                  <a:gd name="connsiteY11" fmla="*/ 684924 h 985944"/>
                  <a:gd name="connsiteX12" fmla="*/ 319576 w 820572"/>
                  <a:gd name="connsiteY12" fmla="*/ 829820 h 985944"/>
                  <a:gd name="connsiteX13" fmla="*/ 146028 w 820572"/>
                  <a:gd name="connsiteY13" fmla="*/ 524474 h 985944"/>
                  <a:gd name="connsiteX14" fmla="*/ 179592 w 820572"/>
                  <a:gd name="connsiteY14" fmla="*/ 524474 h 985944"/>
                  <a:gd name="connsiteX15" fmla="*/ 787828 w 820572"/>
                  <a:gd name="connsiteY15" fmla="*/ 525293 h 985944"/>
                  <a:gd name="connsiteX16" fmla="*/ 149303 w 820572"/>
                  <a:gd name="connsiteY16" fmla="*/ 401681 h 985944"/>
                  <a:gd name="connsiteX17" fmla="*/ 560251 w 820572"/>
                  <a:gd name="connsiteY17" fmla="*/ 162643 h 985944"/>
                  <a:gd name="connsiteX18" fmla="*/ 672402 w 820572"/>
                  <a:gd name="connsiteY18" fmla="*/ 401681 h 985944"/>
                  <a:gd name="connsiteX19" fmla="*/ 149303 w 820572"/>
                  <a:gd name="connsiteY19" fmla="*/ 401681 h 9859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820572" h="985944">
                    <a:moveTo>
                      <a:pt x="787828" y="525293"/>
                    </a:moveTo>
                    <a:cubicBezTo>
                      <a:pt x="808293" y="525293"/>
                      <a:pt x="820573" y="517106"/>
                      <a:pt x="820573" y="490911"/>
                    </a:cubicBezTo>
                    <a:cubicBezTo>
                      <a:pt x="820573" y="452435"/>
                      <a:pt x="818935" y="413142"/>
                      <a:pt x="815661" y="374666"/>
                    </a:cubicBezTo>
                    <a:cubicBezTo>
                      <a:pt x="809930" y="311632"/>
                      <a:pt x="795196" y="251055"/>
                      <a:pt x="768181" y="194570"/>
                    </a:cubicBezTo>
                    <a:cubicBezTo>
                      <a:pt x="707602" y="66865"/>
                      <a:pt x="603638" y="16929"/>
                      <a:pt x="477570" y="3012"/>
                    </a:cubicBezTo>
                    <a:cubicBezTo>
                      <a:pt x="264729" y="-20728"/>
                      <a:pt x="86269" y="97154"/>
                      <a:pt x="25691" y="310814"/>
                    </a:cubicBezTo>
                    <a:cubicBezTo>
                      <a:pt x="10137" y="365662"/>
                      <a:pt x="-2142" y="463896"/>
                      <a:pt x="314" y="530204"/>
                    </a:cubicBezTo>
                    <a:cubicBezTo>
                      <a:pt x="2770" y="593238"/>
                      <a:pt x="20779" y="674282"/>
                      <a:pt x="50250" y="747139"/>
                    </a:cubicBezTo>
                    <a:cubicBezTo>
                      <a:pt x="88725" y="841281"/>
                      <a:pt x="152578" y="912501"/>
                      <a:pt x="243445" y="948520"/>
                    </a:cubicBezTo>
                    <a:cubicBezTo>
                      <a:pt x="393252" y="1007461"/>
                      <a:pt x="542241" y="1000093"/>
                      <a:pt x="674858" y="902677"/>
                    </a:cubicBezTo>
                    <a:cubicBezTo>
                      <a:pt x="707602" y="878119"/>
                      <a:pt x="766544" y="805261"/>
                      <a:pt x="803382" y="738134"/>
                    </a:cubicBezTo>
                    <a:cubicBezTo>
                      <a:pt x="759994" y="719306"/>
                      <a:pt x="718245" y="702115"/>
                      <a:pt x="677314" y="684924"/>
                    </a:cubicBezTo>
                    <a:cubicBezTo>
                      <a:pt x="571712" y="831457"/>
                      <a:pt x="453830" y="878937"/>
                      <a:pt x="319576" y="829820"/>
                    </a:cubicBezTo>
                    <a:cubicBezTo>
                      <a:pt x="213155" y="791345"/>
                      <a:pt x="144392" y="671826"/>
                      <a:pt x="146028" y="524474"/>
                    </a:cubicBezTo>
                    <a:cubicBezTo>
                      <a:pt x="158308" y="524474"/>
                      <a:pt x="168950" y="524474"/>
                      <a:pt x="179592" y="524474"/>
                    </a:cubicBezTo>
                    <a:cubicBezTo>
                      <a:pt x="382610" y="524474"/>
                      <a:pt x="585628" y="525293"/>
                      <a:pt x="787828" y="525293"/>
                    </a:cubicBezTo>
                    <a:close/>
                    <a:moveTo>
                      <a:pt x="149303" y="401681"/>
                    </a:moveTo>
                    <a:cubicBezTo>
                      <a:pt x="186141" y="134810"/>
                      <a:pt x="405531" y="86512"/>
                      <a:pt x="560251" y="162643"/>
                    </a:cubicBezTo>
                    <a:cubicBezTo>
                      <a:pt x="635564" y="200300"/>
                      <a:pt x="680589" y="301809"/>
                      <a:pt x="672402" y="401681"/>
                    </a:cubicBezTo>
                    <a:cubicBezTo>
                      <a:pt x="577441" y="401681"/>
                      <a:pt x="228709" y="401681"/>
                      <a:pt x="149303" y="401681"/>
                    </a:cubicBezTo>
                    <a:close/>
                  </a:path>
                </a:pathLst>
              </a:custGeom>
              <a:solidFill>
                <a:srgbClr val="424242"/>
              </a:solidFill>
              <a:ln w="81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ihandform: Form 121">
                <a:extLst>
                  <a:ext uri="{FF2B5EF4-FFF2-40B4-BE49-F238E27FC236}">
                    <a16:creationId xmlns:a16="http://schemas.microsoft.com/office/drawing/2014/main" id="{A292BA4F-B7C4-B26B-BFC1-0AD2EFFD090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688502" y="2820661"/>
                <a:ext cx="736145" cy="961009"/>
              </a:xfrm>
              <a:custGeom>
                <a:avLst/>
                <a:gdLst>
                  <a:gd name="connsiteX0" fmla="*/ 585519 w 736145"/>
                  <a:gd name="connsiteY0" fmla="*/ 1637 h 961009"/>
                  <a:gd name="connsiteX1" fmla="*/ 585519 w 736145"/>
                  <a:gd name="connsiteY1" fmla="*/ 38475 h 961009"/>
                  <a:gd name="connsiteX2" fmla="*/ 585519 w 736145"/>
                  <a:gd name="connsiteY2" fmla="*/ 555025 h 961009"/>
                  <a:gd name="connsiteX3" fmla="*/ 416883 w 736145"/>
                  <a:gd name="connsiteY3" fmla="*/ 803068 h 961009"/>
                  <a:gd name="connsiteX4" fmla="*/ 160655 w 736145"/>
                  <a:gd name="connsiteY4" fmla="*/ 639343 h 961009"/>
                  <a:gd name="connsiteX5" fmla="*/ 153287 w 736145"/>
                  <a:gd name="connsiteY5" fmla="*/ 550114 h 961009"/>
                  <a:gd name="connsiteX6" fmla="*/ 153287 w 736145"/>
                  <a:gd name="connsiteY6" fmla="*/ 39294 h 961009"/>
                  <a:gd name="connsiteX7" fmla="*/ 153287 w 736145"/>
                  <a:gd name="connsiteY7" fmla="*/ 3274 h 961009"/>
                  <a:gd name="connsiteX8" fmla="*/ 205 w 736145"/>
                  <a:gd name="connsiteY8" fmla="*/ 3274 h 961009"/>
                  <a:gd name="connsiteX9" fmla="*/ 1023 w 736145"/>
                  <a:gd name="connsiteY9" fmla="*/ 622152 h 961009"/>
                  <a:gd name="connsiteX10" fmla="*/ 60783 w 736145"/>
                  <a:gd name="connsiteY10" fmla="*/ 821077 h 961009"/>
                  <a:gd name="connsiteX11" fmla="*/ 566690 w 736145"/>
                  <a:gd name="connsiteY11" fmla="*/ 844817 h 961009"/>
                  <a:gd name="connsiteX12" fmla="*/ 586338 w 736145"/>
                  <a:gd name="connsiteY12" fmla="*/ 821077 h 961009"/>
                  <a:gd name="connsiteX13" fmla="*/ 607622 w 736145"/>
                  <a:gd name="connsiteY13" fmla="*/ 926679 h 961009"/>
                  <a:gd name="connsiteX14" fmla="*/ 735327 w 736145"/>
                  <a:gd name="connsiteY14" fmla="*/ 926679 h 961009"/>
                  <a:gd name="connsiteX15" fmla="*/ 736145 w 736145"/>
                  <a:gd name="connsiteY15" fmla="*/ 898028 h 961009"/>
                  <a:gd name="connsiteX16" fmla="*/ 736145 w 736145"/>
                  <a:gd name="connsiteY16" fmla="*/ 0 h 961009"/>
                  <a:gd name="connsiteX17" fmla="*/ 585519 w 736145"/>
                  <a:gd name="connsiteY17" fmla="*/ 1637 h 961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36145" h="961009">
                    <a:moveTo>
                      <a:pt x="585519" y="1637"/>
                    </a:moveTo>
                    <a:cubicBezTo>
                      <a:pt x="585519" y="16372"/>
                      <a:pt x="585519" y="27015"/>
                      <a:pt x="585519" y="38475"/>
                    </a:cubicBezTo>
                    <a:cubicBezTo>
                      <a:pt x="585519" y="210386"/>
                      <a:pt x="586338" y="383115"/>
                      <a:pt x="585519" y="555025"/>
                    </a:cubicBezTo>
                    <a:cubicBezTo>
                      <a:pt x="584700" y="678637"/>
                      <a:pt x="521666" y="770323"/>
                      <a:pt x="416883" y="803068"/>
                    </a:cubicBezTo>
                    <a:cubicBezTo>
                      <a:pt x="286722" y="843999"/>
                      <a:pt x="186850" y="780965"/>
                      <a:pt x="160655" y="639343"/>
                    </a:cubicBezTo>
                    <a:cubicBezTo>
                      <a:pt x="154924" y="609873"/>
                      <a:pt x="154105" y="579584"/>
                      <a:pt x="153287" y="550114"/>
                    </a:cubicBezTo>
                    <a:cubicBezTo>
                      <a:pt x="152468" y="379840"/>
                      <a:pt x="153287" y="209567"/>
                      <a:pt x="153287" y="39294"/>
                    </a:cubicBezTo>
                    <a:cubicBezTo>
                      <a:pt x="153287" y="27833"/>
                      <a:pt x="153287" y="16372"/>
                      <a:pt x="153287" y="3274"/>
                    </a:cubicBezTo>
                    <a:cubicBezTo>
                      <a:pt x="100895" y="3274"/>
                      <a:pt x="50141" y="3274"/>
                      <a:pt x="205" y="3274"/>
                    </a:cubicBezTo>
                    <a:cubicBezTo>
                      <a:pt x="205" y="9823"/>
                      <a:pt x="-614" y="420771"/>
                      <a:pt x="1023" y="622152"/>
                    </a:cubicBezTo>
                    <a:cubicBezTo>
                      <a:pt x="1842" y="694191"/>
                      <a:pt x="22307" y="761318"/>
                      <a:pt x="60783" y="821077"/>
                    </a:cubicBezTo>
                    <a:cubicBezTo>
                      <a:pt x="173752" y="997081"/>
                      <a:pt x="434074" y="1009360"/>
                      <a:pt x="566690" y="844817"/>
                    </a:cubicBezTo>
                    <a:cubicBezTo>
                      <a:pt x="572421" y="838268"/>
                      <a:pt x="578151" y="831719"/>
                      <a:pt x="586338" y="821077"/>
                    </a:cubicBezTo>
                    <a:cubicBezTo>
                      <a:pt x="594524" y="859552"/>
                      <a:pt x="601073" y="893116"/>
                      <a:pt x="607622" y="926679"/>
                    </a:cubicBezTo>
                    <a:cubicBezTo>
                      <a:pt x="651008" y="926679"/>
                      <a:pt x="691121" y="926679"/>
                      <a:pt x="735327" y="926679"/>
                    </a:cubicBezTo>
                    <a:cubicBezTo>
                      <a:pt x="736145" y="915219"/>
                      <a:pt x="736145" y="907033"/>
                      <a:pt x="736145" y="898028"/>
                    </a:cubicBezTo>
                    <a:cubicBezTo>
                      <a:pt x="736145" y="609054"/>
                      <a:pt x="736145" y="0"/>
                      <a:pt x="736145" y="0"/>
                    </a:cubicBezTo>
                    <a:cubicBezTo>
                      <a:pt x="691939" y="819"/>
                      <a:pt x="632180" y="1637"/>
                      <a:pt x="585519" y="1637"/>
                    </a:cubicBezTo>
                    <a:close/>
                  </a:path>
                </a:pathLst>
              </a:custGeom>
              <a:solidFill>
                <a:srgbClr val="424242"/>
              </a:solidFill>
              <a:ln w="81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ihandform: Form 122">
                <a:extLst>
                  <a:ext uri="{FF2B5EF4-FFF2-40B4-BE49-F238E27FC236}">
                    <a16:creationId xmlns:a16="http://schemas.microsoft.com/office/drawing/2014/main" id="{05D7F143-8A08-1D58-8FB9-4142F3F590C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446040" y="2438365"/>
                <a:ext cx="1062570" cy="1308156"/>
              </a:xfrm>
              <a:custGeom>
                <a:avLst/>
                <a:gdLst>
                  <a:gd name="connsiteX0" fmla="*/ 916037 w 1062570"/>
                  <a:gd name="connsiteY0" fmla="*/ 71220 h 1308156"/>
                  <a:gd name="connsiteX1" fmla="*/ 916856 w 1062570"/>
                  <a:gd name="connsiteY1" fmla="*/ 541109 h 1308156"/>
                  <a:gd name="connsiteX2" fmla="*/ 886567 w 1062570"/>
                  <a:gd name="connsiteY2" fmla="*/ 576309 h 1308156"/>
                  <a:gd name="connsiteX3" fmla="*/ 352826 w 1062570"/>
                  <a:gd name="connsiteY3" fmla="*/ 576309 h 1308156"/>
                  <a:gd name="connsiteX4" fmla="*/ 352826 w 1062570"/>
                  <a:gd name="connsiteY4" fmla="*/ 0 h 1308156"/>
                  <a:gd name="connsiteX5" fmla="*/ 202200 w 1062570"/>
                  <a:gd name="connsiteY5" fmla="*/ 46661 h 1308156"/>
                  <a:gd name="connsiteX6" fmla="*/ 202200 w 1062570"/>
                  <a:gd name="connsiteY6" fmla="*/ 575491 h 1308156"/>
                  <a:gd name="connsiteX7" fmla="*/ 0 w 1062570"/>
                  <a:gd name="connsiteY7" fmla="*/ 575491 h 1308156"/>
                  <a:gd name="connsiteX8" fmla="*/ 0 w 1062570"/>
                  <a:gd name="connsiteY8" fmla="*/ 703196 h 1308156"/>
                  <a:gd name="connsiteX9" fmla="*/ 202200 w 1062570"/>
                  <a:gd name="connsiteY9" fmla="*/ 703196 h 1308156"/>
                  <a:gd name="connsiteX10" fmla="*/ 202200 w 1062570"/>
                  <a:gd name="connsiteY10" fmla="*/ 1308157 h 1308156"/>
                  <a:gd name="connsiteX11" fmla="*/ 352826 w 1062570"/>
                  <a:gd name="connsiteY11" fmla="*/ 1308157 h 1308156"/>
                  <a:gd name="connsiteX12" fmla="*/ 352826 w 1062570"/>
                  <a:gd name="connsiteY12" fmla="*/ 703196 h 1308156"/>
                  <a:gd name="connsiteX13" fmla="*/ 884111 w 1062570"/>
                  <a:gd name="connsiteY13" fmla="*/ 703196 h 1308156"/>
                  <a:gd name="connsiteX14" fmla="*/ 916037 w 1062570"/>
                  <a:gd name="connsiteY14" fmla="*/ 740034 h 1308156"/>
                  <a:gd name="connsiteX15" fmla="*/ 915219 w 1062570"/>
                  <a:gd name="connsiteY15" fmla="*/ 1273775 h 1308156"/>
                  <a:gd name="connsiteX16" fmla="*/ 915219 w 1062570"/>
                  <a:gd name="connsiteY16" fmla="*/ 1307338 h 1308156"/>
                  <a:gd name="connsiteX17" fmla="*/ 1062571 w 1062570"/>
                  <a:gd name="connsiteY17" fmla="*/ 1307338 h 1308156"/>
                  <a:gd name="connsiteX18" fmla="*/ 1062571 w 1062570"/>
                  <a:gd name="connsiteY18" fmla="*/ 3274 h 1308156"/>
                  <a:gd name="connsiteX19" fmla="*/ 915219 w 1062570"/>
                  <a:gd name="connsiteY19" fmla="*/ 49117 h 1308156"/>
                  <a:gd name="connsiteX20" fmla="*/ 916037 w 1062570"/>
                  <a:gd name="connsiteY20" fmla="*/ 71220 h 13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062570" h="1308156">
                    <a:moveTo>
                      <a:pt x="916037" y="71220"/>
                    </a:moveTo>
                    <a:cubicBezTo>
                      <a:pt x="916037" y="240675"/>
                      <a:pt x="915219" y="371654"/>
                      <a:pt x="916856" y="541109"/>
                    </a:cubicBezTo>
                    <a:cubicBezTo>
                      <a:pt x="916856" y="565667"/>
                      <a:pt x="911944" y="576309"/>
                      <a:pt x="886567" y="576309"/>
                    </a:cubicBezTo>
                    <a:cubicBezTo>
                      <a:pt x="717931" y="575491"/>
                      <a:pt x="364286" y="577128"/>
                      <a:pt x="352826" y="576309"/>
                    </a:cubicBezTo>
                    <a:cubicBezTo>
                      <a:pt x="352826" y="384752"/>
                      <a:pt x="352826" y="191557"/>
                      <a:pt x="352826" y="0"/>
                    </a:cubicBezTo>
                    <a:lnTo>
                      <a:pt x="202200" y="46661"/>
                    </a:lnTo>
                    <a:cubicBezTo>
                      <a:pt x="202200" y="227577"/>
                      <a:pt x="202200" y="401943"/>
                      <a:pt x="202200" y="575491"/>
                    </a:cubicBezTo>
                    <a:lnTo>
                      <a:pt x="0" y="575491"/>
                    </a:lnTo>
                    <a:lnTo>
                      <a:pt x="0" y="703196"/>
                    </a:lnTo>
                    <a:lnTo>
                      <a:pt x="202200" y="703196"/>
                    </a:lnTo>
                    <a:cubicBezTo>
                      <a:pt x="202200" y="902121"/>
                      <a:pt x="202200" y="1101046"/>
                      <a:pt x="202200" y="1308157"/>
                    </a:cubicBezTo>
                    <a:cubicBezTo>
                      <a:pt x="252954" y="1308157"/>
                      <a:pt x="301253" y="1308157"/>
                      <a:pt x="352826" y="1308157"/>
                    </a:cubicBezTo>
                    <a:cubicBezTo>
                      <a:pt x="352826" y="1107595"/>
                      <a:pt x="352826" y="903758"/>
                      <a:pt x="352826" y="703196"/>
                    </a:cubicBezTo>
                    <a:cubicBezTo>
                      <a:pt x="364286" y="702377"/>
                      <a:pt x="717112" y="704014"/>
                      <a:pt x="884111" y="703196"/>
                    </a:cubicBezTo>
                    <a:cubicBezTo>
                      <a:pt x="908670" y="703196"/>
                      <a:pt x="916037" y="713019"/>
                      <a:pt x="916037" y="740034"/>
                    </a:cubicBezTo>
                    <a:cubicBezTo>
                      <a:pt x="915219" y="917675"/>
                      <a:pt x="915219" y="1096134"/>
                      <a:pt x="915219" y="1273775"/>
                    </a:cubicBezTo>
                    <a:cubicBezTo>
                      <a:pt x="915219" y="1285236"/>
                      <a:pt x="915219" y="1295878"/>
                      <a:pt x="915219" y="1307338"/>
                    </a:cubicBezTo>
                    <a:cubicBezTo>
                      <a:pt x="966792" y="1307338"/>
                      <a:pt x="1014272" y="1307338"/>
                      <a:pt x="1062571" y="1307338"/>
                    </a:cubicBezTo>
                    <a:cubicBezTo>
                      <a:pt x="1062571" y="871832"/>
                      <a:pt x="1062571" y="437962"/>
                      <a:pt x="1062571" y="3274"/>
                    </a:cubicBezTo>
                    <a:lnTo>
                      <a:pt x="915219" y="49117"/>
                    </a:lnTo>
                    <a:cubicBezTo>
                      <a:pt x="916037" y="58122"/>
                      <a:pt x="916037" y="64671"/>
                      <a:pt x="916037" y="71220"/>
                    </a:cubicBezTo>
                    <a:close/>
                  </a:path>
                </a:pathLst>
              </a:custGeom>
              <a:solidFill>
                <a:srgbClr val="424242"/>
              </a:solidFill>
              <a:ln w="81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ihandform: Form 123">
                <a:extLst>
                  <a:ext uri="{FF2B5EF4-FFF2-40B4-BE49-F238E27FC236}">
                    <a16:creationId xmlns:a16="http://schemas.microsoft.com/office/drawing/2014/main" id="{B95AF33C-24F1-3E34-80C5-2914CF6B2B1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600651" y="2438365"/>
                <a:ext cx="822659" cy="1333581"/>
              </a:xfrm>
              <a:custGeom>
                <a:avLst/>
                <a:gdLst>
                  <a:gd name="connsiteX0" fmla="*/ 159631 w 822659"/>
                  <a:gd name="connsiteY0" fmla="*/ 460884 h 1333581"/>
                  <a:gd name="connsiteX1" fmla="*/ 148170 w 822659"/>
                  <a:gd name="connsiteY1" fmla="*/ 472345 h 1333581"/>
                  <a:gd name="connsiteX2" fmla="*/ 148170 w 822659"/>
                  <a:gd name="connsiteY2" fmla="*/ 0 h 1333581"/>
                  <a:gd name="connsiteX3" fmla="*/ 0 w 822659"/>
                  <a:gd name="connsiteY3" fmla="*/ 45843 h 1333581"/>
                  <a:gd name="connsiteX4" fmla="*/ 818 w 822659"/>
                  <a:gd name="connsiteY4" fmla="*/ 1278687 h 1333581"/>
                  <a:gd name="connsiteX5" fmla="*/ 818 w 822659"/>
                  <a:gd name="connsiteY5" fmla="*/ 1308976 h 1333581"/>
                  <a:gd name="connsiteX6" fmla="*/ 132617 w 822659"/>
                  <a:gd name="connsiteY6" fmla="*/ 1308976 h 1333581"/>
                  <a:gd name="connsiteX7" fmla="*/ 150627 w 822659"/>
                  <a:gd name="connsiteY7" fmla="*/ 1215653 h 1333581"/>
                  <a:gd name="connsiteX8" fmla="*/ 164543 w 822659"/>
                  <a:gd name="connsiteY8" fmla="*/ 1227932 h 1333581"/>
                  <a:gd name="connsiteX9" fmla="*/ 720387 w 822659"/>
                  <a:gd name="connsiteY9" fmla="*/ 1177996 h 1333581"/>
                  <a:gd name="connsiteX10" fmla="*/ 780146 w 822659"/>
                  <a:gd name="connsiteY10" fmla="*/ 626245 h 1333581"/>
                  <a:gd name="connsiteX11" fmla="*/ 159631 w 822659"/>
                  <a:gd name="connsiteY11" fmla="*/ 460884 h 1333581"/>
                  <a:gd name="connsiteX12" fmla="*/ 586952 w 822659"/>
                  <a:gd name="connsiteY12" fmla="*/ 1095315 h 1333581"/>
                  <a:gd name="connsiteX13" fmla="*/ 153901 w 822659"/>
                  <a:gd name="connsiteY13" fmla="*/ 1057659 h 1333581"/>
                  <a:gd name="connsiteX14" fmla="*/ 148170 w 822659"/>
                  <a:gd name="connsiteY14" fmla="*/ 1027370 h 1333581"/>
                  <a:gd name="connsiteX15" fmla="*/ 148170 w 822659"/>
                  <a:gd name="connsiteY15" fmla="*/ 841543 h 1333581"/>
                  <a:gd name="connsiteX16" fmla="*/ 148170 w 822659"/>
                  <a:gd name="connsiteY16" fmla="*/ 751494 h 1333581"/>
                  <a:gd name="connsiteX17" fmla="*/ 148989 w 822659"/>
                  <a:gd name="connsiteY17" fmla="*/ 661446 h 1333581"/>
                  <a:gd name="connsiteX18" fmla="*/ 165362 w 822659"/>
                  <a:gd name="connsiteY18" fmla="*/ 609054 h 1333581"/>
                  <a:gd name="connsiteX19" fmla="*/ 627883 w 822659"/>
                  <a:gd name="connsiteY19" fmla="*/ 660627 h 1333581"/>
                  <a:gd name="connsiteX20" fmla="*/ 586952 w 822659"/>
                  <a:gd name="connsiteY20" fmla="*/ 1095315 h 1333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822659" h="1333581">
                    <a:moveTo>
                      <a:pt x="159631" y="460884"/>
                    </a:moveTo>
                    <a:cubicBezTo>
                      <a:pt x="157175" y="463340"/>
                      <a:pt x="154720" y="466614"/>
                      <a:pt x="148170" y="472345"/>
                    </a:cubicBezTo>
                    <a:cubicBezTo>
                      <a:pt x="148170" y="316806"/>
                      <a:pt x="148170" y="157175"/>
                      <a:pt x="148170" y="0"/>
                    </a:cubicBezTo>
                    <a:lnTo>
                      <a:pt x="0" y="45843"/>
                    </a:lnTo>
                    <a:cubicBezTo>
                      <a:pt x="818" y="456791"/>
                      <a:pt x="818" y="867739"/>
                      <a:pt x="818" y="1278687"/>
                    </a:cubicBezTo>
                    <a:cubicBezTo>
                      <a:pt x="818" y="1288510"/>
                      <a:pt x="818" y="1299152"/>
                      <a:pt x="818" y="1308976"/>
                    </a:cubicBezTo>
                    <a:cubicBezTo>
                      <a:pt x="47480" y="1308976"/>
                      <a:pt x="89230" y="1308976"/>
                      <a:pt x="132617" y="1308976"/>
                    </a:cubicBezTo>
                    <a:cubicBezTo>
                      <a:pt x="138347" y="1277868"/>
                      <a:pt x="144077" y="1248398"/>
                      <a:pt x="150627" y="1215653"/>
                    </a:cubicBezTo>
                    <a:cubicBezTo>
                      <a:pt x="157994" y="1222202"/>
                      <a:pt x="161269" y="1224658"/>
                      <a:pt x="164543" y="1227932"/>
                    </a:cubicBezTo>
                    <a:cubicBezTo>
                      <a:pt x="324993" y="1385926"/>
                      <a:pt x="589407" y="1364642"/>
                      <a:pt x="720387" y="1177996"/>
                    </a:cubicBezTo>
                    <a:cubicBezTo>
                      <a:pt x="839087" y="1008542"/>
                      <a:pt x="848092" y="818621"/>
                      <a:pt x="780146" y="626245"/>
                    </a:cubicBezTo>
                    <a:cubicBezTo>
                      <a:pt x="668814" y="313532"/>
                      <a:pt x="336453" y="280787"/>
                      <a:pt x="159631" y="460884"/>
                    </a:cubicBezTo>
                    <a:close/>
                    <a:moveTo>
                      <a:pt x="586952" y="1095315"/>
                    </a:moveTo>
                    <a:cubicBezTo>
                      <a:pt x="449423" y="1257402"/>
                      <a:pt x="245586" y="1199280"/>
                      <a:pt x="153901" y="1057659"/>
                    </a:cubicBezTo>
                    <a:cubicBezTo>
                      <a:pt x="148989" y="1049473"/>
                      <a:pt x="148170" y="1038012"/>
                      <a:pt x="148170" y="1027370"/>
                    </a:cubicBezTo>
                    <a:cubicBezTo>
                      <a:pt x="147352" y="965155"/>
                      <a:pt x="148170" y="903758"/>
                      <a:pt x="148170" y="841543"/>
                    </a:cubicBezTo>
                    <a:cubicBezTo>
                      <a:pt x="148170" y="811254"/>
                      <a:pt x="148170" y="781783"/>
                      <a:pt x="148170" y="751494"/>
                    </a:cubicBezTo>
                    <a:cubicBezTo>
                      <a:pt x="148170" y="721205"/>
                      <a:pt x="148170" y="691735"/>
                      <a:pt x="148989" y="661446"/>
                    </a:cubicBezTo>
                    <a:cubicBezTo>
                      <a:pt x="149808" y="643436"/>
                      <a:pt x="155538" y="622971"/>
                      <a:pt x="165362" y="609054"/>
                    </a:cubicBezTo>
                    <a:cubicBezTo>
                      <a:pt x="297159" y="432232"/>
                      <a:pt x="532922" y="459247"/>
                      <a:pt x="627883" y="660627"/>
                    </a:cubicBezTo>
                    <a:cubicBezTo>
                      <a:pt x="694191" y="799793"/>
                      <a:pt x="678637" y="988076"/>
                      <a:pt x="586952" y="1095315"/>
                    </a:cubicBezTo>
                    <a:close/>
                  </a:path>
                </a:pathLst>
              </a:custGeom>
              <a:solidFill>
                <a:srgbClr val="424242"/>
              </a:solidFill>
              <a:ln w="81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ihandform: Form 124">
                <a:extLst>
                  <a:ext uri="{FF2B5EF4-FFF2-40B4-BE49-F238E27FC236}">
                    <a16:creationId xmlns:a16="http://schemas.microsoft.com/office/drawing/2014/main" id="{E124BF1D-C914-CB42-0762-8CC292EF43B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492777" y="2437546"/>
                <a:ext cx="822067" cy="1335007"/>
              </a:xfrm>
              <a:custGeom>
                <a:avLst/>
                <a:gdLst>
                  <a:gd name="connsiteX0" fmla="*/ 673079 w 822067"/>
                  <a:gd name="connsiteY0" fmla="*/ 46661 h 1335007"/>
                  <a:gd name="connsiteX1" fmla="*/ 673079 w 822067"/>
                  <a:gd name="connsiteY1" fmla="*/ 472345 h 1335007"/>
                  <a:gd name="connsiteX2" fmla="*/ 661618 w 822067"/>
                  <a:gd name="connsiteY2" fmla="*/ 460884 h 1335007"/>
                  <a:gd name="connsiteX3" fmla="*/ 41921 w 822067"/>
                  <a:gd name="connsiteY3" fmla="*/ 627064 h 1335007"/>
                  <a:gd name="connsiteX4" fmla="*/ 101681 w 822067"/>
                  <a:gd name="connsiteY4" fmla="*/ 1178815 h 1335007"/>
                  <a:gd name="connsiteX5" fmla="*/ 657525 w 822067"/>
                  <a:gd name="connsiteY5" fmla="*/ 1228751 h 1335007"/>
                  <a:gd name="connsiteX6" fmla="*/ 671441 w 822067"/>
                  <a:gd name="connsiteY6" fmla="*/ 1216471 h 1335007"/>
                  <a:gd name="connsiteX7" fmla="*/ 689451 w 822067"/>
                  <a:gd name="connsiteY7" fmla="*/ 1309794 h 1335007"/>
                  <a:gd name="connsiteX8" fmla="*/ 821249 w 822067"/>
                  <a:gd name="connsiteY8" fmla="*/ 1309794 h 1335007"/>
                  <a:gd name="connsiteX9" fmla="*/ 821249 w 822067"/>
                  <a:gd name="connsiteY9" fmla="*/ 1279505 h 1335007"/>
                  <a:gd name="connsiteX10" fmla="*/ 822068 w 822067"/>
                  <a:gd name="connsiteY10" fmla="*/ 0 h 1335007"/>
                  <a:gd name="connsiteX11" fmla="*/ 673079 w 822067"/>
                  <a:gd name="connsiteY11" fmla="*/ 46661 h 1335007"/>
                  <a:gd name="connsiteX12" fmla="*/ 673897 w 822067"/>
                  <a:gd name="connsiteY12" fmla="*/ 843180 h 1335007"/>
                  <a:gd name="connsiteX13" fmla="*/ 673897 w 822067"/>
                  <a:gd name="connsiteY13" fmla="*/ 1029007 h 1335007"/>
                  <a:gd name="connsiteX14" fmla="*/ 668167 w 822067"/>
                  <a:gd name="connsiteY14" fmla="*/ 1059296 h 1335007"/>
                  <a:gd name="connsiteX15" fmla="*/ 235116 w 822067"/>
                  <a:gd name="connsiteY15" fmla="*/ 1096953 h 1335007"/>
                  <a:gd name="connsiteX16" fmla="*/ 194185 w 822067"/>
                  <a:gd name="connsiteY16" fmla="*/ 662265 h 1335007"/>
                  <a:gd name="connsiteX17" fmla="*/ 656706 w 822067"/>
                  <a:gd name="connsiteY17" fmla="*/ 610692 h 1335007"/>
                  <a:gd name="connsiteX18" fmla="*/ 673079 w 822067"/>
                  <a:gd name="connsiteY18" fmla="*/ 663083 h 1335007"/>
                  <a:gd name="connsiteX19" fmla="*/ 673897 w 822067"/>
                  <a:gd name="connsiteY19" fmla="*/ 753132 h 1335007"/>
                  <a:gd name="connsiteX20" fmla="*/ 673897 w 822067"/>
                  <a:gd name="connsiteY20" fmla="*/ 843180 h 1335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822067" h="1335007">
                    <a:moveTo>
                      <a:pt x="673079" y="46661"/>
                    </a:moveTo>
                    <a:cubicBezTo>
                      <a:pt x="673079" y="203837"/>
                      <a:pt x="673079" y="316807"/>
                      <a:pt x="673079" y="472345"/>
                    </a:cubicBezTo>
                    <a:cubicBezTo>
                      <a:pt x="666530" y="466614"/>
                      <a:pt x="664073" y="463340"/>
                      <a:pt x="661618" y="460884"/>
                    </a:cubicBezTo>
                    <a:cubicBezTo>
                      <a:pt x="484796" y="280787"/>
                      <a:pt x="152435" y="313532"/>
                      <a:pt x="41921" y="627064"/>
                    </a:cubicBezTo>
                    <a:cubicBezTo>
                      <a:pt x="-25205" y="818621"/>
                      <a:pt x="-16201" y="1009360"/>
                      <a:pt x="101681" y="1178815"/>
                    </a:cubicBezTo>
                    <a:cubicBezTo>
                      <a:pt x="232660" y="1366279"/>
                      <a:pt x="497075" y="1387563"/>
                      <a:pt x="657525" y="1228751"/>
                    </a:cubicBezTo>
                    <a:cubicBezTo>
                      <a:pt x="660799" y="1225476"/>
                      <a:pt x="664073" y="1222202"/>
                      <a:pt x="671441" y="1216471"/>
                    </a:cubicBezTo>
                    <a:cubicBezTo>
                      <a:pt x="677990" y="1249216"/>
                      <a:pt x="682902" y="1278687"/>
                      <a:pt x="689451" y="1309794"/>
                    </a:cubicBezTo>
                    <a:cubicBezTo>
                      <a:pt x="732019" y="1309794"/>
                      <a:pt x="774587" y="1309794"/>
                      <a:pt x="821249" y="1309794"/>
                    </a:cubicBezTo>
                    <a:cubicBezTo>
                      <a:pt x="821249" y="1299971"/>
                      <a:pt x="821249" y="1289329"/>
                      <a:pt x="821249" y="1279505"/>
                    </a:cubicBezTo>
                    <a:cubicBezTo>
                      <a:pt x="821249" y="868557"/>
                      <a:pt x="821249" y="410948"/>
                      <a:pt x="822068" y="0"/>
                    </a:cubicBezTo>
                    <a:lnTo>
                      <a:pt x="673079" y="46661"/>
                    </a:lnTo>
                    <a:close/>
                    <a:moveTo>
                      <a:pt x="673897" y="843180"/>
                    </a:moveTo>
                    <a:cubicBezTo>
                      <a:pt x="673897" y="905395"/>
                      <a:pt x="673897" y="966792"/>
                      <a:pt x="673897" y="1029007"/>
                    </a:cubicBezTo>
                    <a:cubicBezTo>
                      <a:pt x="673897" y="1038831"/>
                      <a:pt x="673079" y="1051110"/>
                      <a:pt x="668167" y="1059296"/>
                    </a:cubicBezTo>
                    <a:cubicBezTo>
                      <a:pt x="576481" y="1200918"/>
                      <a:pt x="372644" y="1259040"/>
                      <a:pt x="235116" y="1096953"/>
                    </a:cubicBezTo>
                    <a:cubicBezTo>
                      <a:pt x="144249" y="989713"/>
                      <a:pt x="128695" y="801430"/>
                      <a:pt x="194185" y="662265"/>
                    </a:cubicBezTo>
                    <a:cubicBezTo>
                      <a:pt x="289145" y="460884"/>
                      <a:pt x="524908" y="434688"/>
                      <a:pt x="656706" y="610692"/>
                    </a:cubicBezTo>
                    <a:cubicBezTo>
                      <a:pt x="666530" y="624608"/>
                      <a:pt x="673079" y="645074"/>
                      <a:pt x="673079" y="663083"/>
                    </a:cubicBezTo>
                    <a:cubicBezTo>
                      <a:pt x="673897" y="693372"/>
                      <a:pt x="673897" y="722843"/>
                      <a:pt x="673897" y="753132"/>
                    </a:cubicBezTo>
                    <a:cubicBezTo>
                      <a:pt x="673897" y="782602"/>
                      <a:pt x="673897" y="812891"/>
                      <a:pt x="673897" y="843180"/>
                    </a:cubicBezTo>
                    <a:close/>
                  </a:path>
                </a:pathLst>
              </a:custGeom>
              <a:solidFill>
                <a:srgbClr val="424242"/>
              </a:solidFill>
              <a:ln w="81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ihandform: Form 125">
                <a:extLst>
                  <a:ext uri="{FF2B5EF4-FFF2-40B4-BE49-F238E27FC236}">
                    <a16:creationId xmlns:a16="http://schemas.microsoft.com/office/drawing/2014/main" id="{A092F56C-7B6E-6F1D-0344-B8B781EACE4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194862" y="2502217"/>
                <a:ext cx="150626" cy="140802"/>
              </a:xfrm>
              <a:custGeom>
                <a:avLst/>
                <a:gdLst>
                  <a:gd name="connsiteX0" fmla="*/ 0 w 150626"/>
                  <a:gd name="connsiteY0" fmla="*/ 140803 h 140802"/>
                  <a:gd name="connsiteX1" fmla="*/ 150626 w 150626"/>
                  <a:gd name="connsiteY1" fmla="*/ 140803 h 140802"/>
                  <a:gd name="connsiteX2" fmla="*/ 150626 w 150626"/>
                  <a:gd name="connsiteY2" fmla="*/ 0 h 140802"/>
                  <a:gd name="connsiteX3" fmla="*/ 0 w 150626"/>
                  <a:gd name="connsiteY3" fmla="*/ 47480 h 140802"/>
                  <a:gd name="connsiteX4" fmla="*/ 0 w 150626"/>
                  <a:gd name="connsiteY4" fmla="*/ 140803 h 140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0626" h="140802">
                    <a:moveTo>
                      <a:pt x="0" y="140803"/>
                    </a:moveTo>
                    <a:cubicBezTo>
                      <a:pt x="50754" y="140803"/>
                      <a:pt x="100690" y="140803"/>
                      <a:pt x="150626" y="140803"/>
                    </a:cubicBezTo>
                    <a:cubicBezTo>
                      <a:pt x="150626" y="67946"/>
                      <a:pt x="150626" y="66308"/>
                      <a:pt x="150626" y="0"/>
                    </a:cubicBezTo>
                    <a:lnTo>
                      <a:pt x="0" y="47480"/>
                    </a:lnTo>
                    <a:cubicBezTo>
                      <a:pt x="0" y="99053"/>
                      <a:pt x="0" y="72039"/>
                      <a:pt x="0" y="140803"/>
                    </a:cubicBezTo>
                    <a:close/>
                  </a:path>
                </a:pathLst>
              </a:custGeom>
              <a:solidFill>
                <a:srgbClr val="424242"/>
              </a:solidFill>
              <a:ln w="81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" name="Grafik 114">
              <a:extLst>
                <a:ext uri="{FF2B5EF4-FFF2-40B4-BE49-F238E27FC236}">
                  <a16:creationId xmlns:a16="http://schemas.microsoft.com/office/drawing/2014/main" id="{F944263E-F379-C14A-885C-2B6B3301247B}"/>
                </a:ext>
              </a:extLst>
            </p:cNvPr>
            <p:cNvGrpSpPr>
              <a:grpSpLocks/>
            </p:cNvGrpSpPr>
            <p:nvPr/>
          </p:nvGrpSpPr>
          <p:grpSpPr>
            <a:xfrm>
              <a:off x="13916" y="1849776"/>
              <a:ext cx="1916392" cy="2017083"/>
              <a:chOff x="13916" y="1849776"/>
              <a:chExt cx="1916392" cy="2017083"/>
            </a:xfrm>
          </p:grpSpPr>
          <p:sp>
            <p:nvSpPr>
              <p:cNvPr id="8" name="Freihandform: Form 127">
                <a:extLst>
                  <a:ext uri="{FF2B5EF4-FFF2-40B4-BE49-F238E27FC236}">
                    <a16:creationId xmlns:a16="http://schemas.microsoft.com/office/drawing/2014/main" id="{B526407F-D67F-4656-F0BA-C627408A948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195187" y="3058880"/>
                <a:ext cx="722842" cy="775234"/>
              </a:xfrm>
              <a:custGeom>
                <a:avLst/>
                <a:gdLst>
                  <a:gd name="connsiteX0" fmla="*/ 721205 w 722842"/>
                  <a:gd name="connsiteY0" fmla="*/ 3274 h 775234"/>
                  <a:gd name="connsiteX1" fmla="*/ 722843 w 722842"/>
                  <a:gd name="connsiteY1" fmla="*/ 749039 h 775234"/>
                  <a:gd name="connsiteX2" fmla="*/ 0 w 722842"/>
                  <a:gd name="connsiteY2" fmla="*/ 775234 h 775234"/>
                  <a:gd name="connsiteX3" fmla="*/ 0 w 722842"/>
                  <a:gd name="connsiteY3" fmla="*/ 496084 h 775234"/>
                  <a:gd name="connsiteX4" fmla="*/ 133435 w 722842"/>
                  <a:gd name="connsiteY4" fmla="*/ 496084 h 775234"/>
                  <a:gd name="connsiteX5" fmla="*/ 135073 w 722842"/>
                  <a:gd name="connsiteY5" fmla="*/ 311076 h 775234"/>
                  <a:gd name="connsiteX6" fmla="*/ 3274 w 722842"/>
                  <a:gd name="connsiteY6" fmla="*/ 311076 h 775234"/>
                  <a:gd name="connsiteX7" fmla="*/ 8186 w 722842"/>
                  <a:gd name="connsiteY7" fmla="*/ 0 h 775234"/>
                  <a:gd name="connsiteX8" fmla="*/ 291429 w 722842"/>
                  <a:gd name="connsiteY8" fmla="*/ 0 h 775234"/>
                  <a:gd name="connsiteX9" fmla="*/ 289792 w 722842"/>
                  <a:gd name="connsiteY9" fmla="*/ 110514 h 775234"/>
                  <a:gd name="connsiteX10" fmla="*/ 468251 w 722842"/>
                  <a:gd name="connsiteY10" fmla="*/ 110514 h 775234"/>
                  <a:gd name="connsiteX11" fmla="*/ 470707 w 722842"/>
                  <a:gd name="connsiteY11" fmla="*/ 0 h 775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22842" h="775234">
                    <a:moveTo>
                      <a:pt x="721205" y="3274"/>
                    </a:moveTo>
                    <a:lnTo>
                      <a:pt x="722843" y="749039"/>
                    </a:lnTo>
                    <a:lnTo>
                      <a:pt x="0" y="775234"/>
                    </a:lnTo>
                    <a:lnTo>
                      <a:pt x="0" y="496084"/>
                    </a:lnTo>
                    <a:lnTo>
                      <a:pt x="133435" y="496084"/>
                    </a:lnTo>
                    <a:lnTo>
                      <a:pt x="135073" y="311076"/>
                    </a:lnTo>
                    <a:lnTo>
                      <a:pt x="3274" y="311076"/>
                    </a:lnTo>
                    <a:lnTo>
                      <a:pt x="8186" y="0"/>
                    </a:lnTo>
                    <a:lnTo>
                      <a:pt x="291429" y="0"/>
                    </a:lnTo>
                    <a:lnTo>
                      <a:pt x="289792" y="110514"/>
                    </a:lnTo>
                    <a:lnTo>
                      <a:pt x="468251" y="110514"/>
                    </a:lnTo>
                    <a:lnTo>
                      <a:pt x="470707" y="0"/>
                    </a:lnTo>
                    <a:close/>
                  </a:path>
                </a:pathLst>
              </a:custGeom>
              <a:solidFill>
                <a:srgbClr val="1F54B1"/>
              </a:solidFill>
              <a:ln w="81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ihandform: Form 128">
                <a:extLst>
                  <a:ext uri="{FF2B5EF4-FFF2-40B4-BE49-F238E27FC236}">
                    <a16:creationId xmlns:a16="http://schemas.microsoft.com/office/drawing/2014/main" id="{7C0A13AB-50D8-1154-82C4-C649B38B9A9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195187" y="3058880"/>
                <a:ext cx="722842" cy="775234"/>
              </a:xfrm>
              <a:custGeom>
                <a:avLst/>
                <a:gdLst>
                  <a:gd name="connsiteX0" fmla="*/ 721205 w 722842"/>
                  <a:gd name="connsiteY0" fmla="*/ 3274 h 775234"/>
                  <a:gd name="connsiteX1" fmla="*/ 722843 w 722842"/>
                  <a:gd name="connsiteY1" fmla="*/ 749039 h 775234"/>
                  <a:gd name="connsiteX2" fmla="*/ 0 w 722842"/>
                  <a:gd name="connsiteY2" fmla="*/ 775234 h 775234"/>
                  <a:gd name="connsiteX3" fmla="*/ 0 w 722842"/>
                  <a:gd name="connsiteY3" fmla="*/ 496084 h 775234"/>
                  <a:gd name="connsiteX4" fmla="*/ 133435 w 722842"/>
                  <a:gd name="connsiteY4" fmla="*/ 496084 h 775234"/>
                  <a:gd name="connsiteX5" fmla="*/ 135073 w 722842"/>
                  <a:gd name="connsiteY5" fmla="*/ 311076 h 775234"/>
                  <a:gd name="connsiteX6" fmla="*/ 3274 w 722842"/>
                  <a:gd name="connsiteY6" fmla="*/ 311076 h 775234"/>
                  <a:gd name="connsiteX7" fmla="*/ 8186 w 722842"/>
                  <a:gd name="connsiteY7" fmla="*/ 0 h 775234"/>
                  <a:gd name="connsiteX8" fmla="*/ 291429 w 722842"/>
                  <a:gd name="connsiteY8" fmla="*/ 0 h 775234"/>
                  <a:gd name="connsiteX9" fmla="*/ 289792 w 722842"/>
                  <a:gd name="connsiteY9" fmla="*/ 110514 h 775234"/>
                  <a:gd name="connsiteX10" fmla="*/ 468251 w 722842"/>
                  <a:gd name="connsiteY10" fmla="*/ 110514 h 775234"/>
                  <a:gd name="connsiteX11" fmla="*/ 470707 w 722842"/>
                  <a:gd name="connsiteY11" fmla="*/ 0 h 775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22842" h="775234">
                    <a:moveTo>
                      <a:pt x="721205" y="3274"/>
                    </a:moveTo>
                    <a:lnTo>
                      <a:pt x="722843" y="749039"/>
                    </a:lnTo>
                    <a:lnTo>
                      <a:pt x="0" y="775234"/>
                    </a:lnTo>
                    <a:lnTo>
                      <a:pt x="0" y="496084"/>
                    </a:lnTo>
                    <a:lnTo>
                      <a:pt x="133435" y="496084"/>
                    </a:lnTo>
                    <a:lnTo>
                      <a:pt x="135073" y="311076"/>
                    </a:lnTo>
                    <a:lnTo>
                      <a:pt x="3274" y="311076"/>
                    </a:lnTo>
                    <a:lnTo>
                      <a:pt x="8186" y="0"/>
                    </a:lnTo>
                    <a:lnTo>
                      <a:pt x="291429" y="0"/>
                    </a:lnTo>
                    <a:lnTo>
                      <a:pt x="289792" y="110514"/>
                    </a:lnTo>
                    <a:lnTo>
                      <a:pt x="468251" y="110514"/>
                    </a:lnTo>
                    <a:lnTo>
                      <a:pt x="470707" y="0"/>
                    </a:lnTo>
                    <a:close/>
                  </a:path>
                </a:pathLst>
              </a:custGeom>
              <a:gradFill>
                <a:gsLst>
                  <a:gs pos="279">
                    <a:srgbClr val="1F54B1"/>
                  </a:gs>
                  <a:gs pos="43060">
                    <a:srgbClr val="0465B0"/>
                  </a:gs>
                  <a:gs pos="48040">
                    <a:srgbClr val="0067B0"/>
                  </a:gs>
                  <a:gs pos="55000">
                    <a:srgbClr val="1C78B9">
                      <a:alpha val="86275"/>
                    </a:srgbClr>
                  </a:gs>
                  <a:gs pos="70030">
                    <a:srgbClr val="63A2CF">
                      <a:alpha val="57647"/>
                    </a:srgbClr>
                  </a:gs>
                  <a:gs pos="91820">
                    <a:srgbClr val="D3E5F1">
                      <a:alpha val="15686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16590024" scaled="1"/>
              </a:gradFill>
              <a:ln w="81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0" name="Grafik 114">
                <a:extLst>
                  <a:ext uri="{FF2B5EF4-FFF2-40B4-BE49-F238E27FC236}">
                    <a16:creationId xmlns:a16="http://schemas.microsoft.com/office/drawing/2014/main" id="{B2D77070-9C3C-FA1F-ECFE-D1C61A19508F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343002" y="3040052"/>
                <a:ext cx="1005266" cy="826807"/>
                <a:chOff x="343002" y="3040052"/>
                <a:chExt cx="1005266" cy="826807"/>
              </a:xfrm>
            </p:grpSpPr>
            <p:sp>
              <p:nvSpPr>
                <p:cNvPr id="23" name="Freihandform: Form 130">
                  <a:extLst>
                    <a:ext uri="{FF2B5EF4-FFF2-40B4-BE49-F238E27FC236}">
                      <a16:creationId xmlns:a16="http://schemas.microsoft.com/office/drawing/2014/main" id="{A08C38ED-3E0A-2A3C-2181-21BDBE92B6EF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343002" y="3040052"/>
                  <a:ext cx="767866" cy="826807"/>
                </a:xfrm>
                <a:custGeom>
                  <a:avLst/>
                  <a:gdLst>
                    <a:gd name="connsiteX0" fmla="*/ 767867 w 767866"/>
                    <a:gd name="connsiteY0" fmla="*/ 16372 h 826807"/>
                    <a:gd name="connsiteX1" fmla="*/ 759681 w 767866"/>
                    <a:gd name="connsiteY1" fmla="*/ 765411 h 826807"/>
                    <a:gd name="connsiteX2" fmla="*/ 56485 w 767866"/>
                    <a:gd name="connsiteY2" fmla="*/ 826808 h 826807"/>
                    <a:gd name="connsiteX3" fmla="*/ 1637 w 767866"/>
                    <a:gd name="connsiteY3" fmla="*/ 798974 h 826807"/>
                    <a:gd name="connsiteX4" fmla="*/ 0 w 767866"/>
                    <a:gd name="connsiteY4" fmla="*/ 0 h 826807"/>
                    <a:gd name="connsiteX5" fmla="*/ 297978 w 767866"/>
                    <a:gd name="connsiteY5" fmla="*/ 7368 h 826807"/>
                    <a:gd name="connsiteX6" fmla="*/ 295522 w 767866"/>
                    <a:gd name="connsiteY6" fmla="*/ 142440 h 826807"/>
                    <a:gd name="connsiteX7" fmla="*/ 505089 w 767866"/>
                    <a:gd name="connsiteY7" fmla="*/ 143259 h 826807"/>
                    <a:gd name="connsiteX8" fmla="*/ 507545 w 767866"/>
                    <a:gd name="connsiteY8" fmla="*/ 9005 h 8268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67866" h="826807">
                      <a:moveTo>
                        <a:pt x="767867" y="16372"/>
                      </a:moveTo>
                      <a:lnTo>
                        <a:pt x="759681" y="765411"/>
                      </a:lnTo>
                      <a:lnTo>
                        <a:pt x="56485" y="826808"/>
                      </a:lnTo>
                      <a:lnTo>
                        <a:pt x="1637" y="798974"/>
                      </a:lnTo>
                      <a:lnTo>
                        <a:pt x="0" y="0"/>
                      </a:lnTo>
                      <a:lnTo>
                        <a:pt x="297978" y="7368"/>
                      </a:lnTo>
                      <a:lnTo>
                        <a:pt x="295522" y="142440"/>
                      </a:lnTo>
                      <a:lnTo>
                        <a:pt x="505089" y="143259"/>
                      </a:lnTo>
                      <a:lnTo>
                        <a:pt x="507545" y="9005"/>
                      </a:lnTo>
                      <a:close/>
                    </a:path>
                  </a:pathLst>
                </a:custGeom>
                <a:solidFill>
                  <a:srgbClr val="DB7771"/>
                </a:solidFill>
                <a:ln w="81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" name="Freihandform: Form 131">
                  <a:extLst>
                    <a:ext uri="{FF2B5EF4-FFF2-40B4-BE49-F238E27FC236}">
                      <a16:creationId xmlns:a16="http://schemas.microsoft.com/office/drawing/2014/main" id="{1ACFEC8D-0EA6-FAB7-78DF-A5991C1D400F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395394" y="3040870"/>
                  <a:ext cx="952875" cy="825989"/>
                </a:xfrm>
                <a:custGeom>
                  <a:avLst/>
                  <a:gdLst>
                    <a:gd name="connsiteX0" fmla="*/ 809616 w 952875"/>
                    <a:gd name="connsiteY0" fmla="*/ 18010 h 825989"/>
                    <a:gd name="connsiteX1" fmla="*/ 806342 w 952875"/>
                    <a:gd name="connsiteY1" fmla="*/ 322537 h 825989"/>
                    <a:gd name="connsiteX2" fmla="*/ 952875 w 952875"/>
                    <a:gd name="connsiteY2" fmla="*/ 323355 h 825989"/>
                    <a:gd name="connsiteX3" fmla="*/ 952057 w 952875"/>
                    <a:gd name="connsiteY3" fmla="*/ 516550 h 825989"/>
                    <a:gd name="connsiteX4" fmla="*/ 802249 w 952875"/>
                    <a:gd name="connsiteY4" fmla="*/ 516550 h 825989"/>
                    <a:gd name="connsiteX5" fmla="*/ 799793 w 952875"/>
                    <a:gd name="connsiteY5" fmla="*/ 793244 h 825989"/>
                    <a:gd name="connsiteX6" fmla="*/ 1637 w 952875"/>
                    <a:gd name="connsiteY6" fmla="*/ 825989 h 825989"/>
                    <a:gd name="connsiteX7" fmla="*/ 0 w 952875"/>
                    <a:gd name="connsiteY7" fmla="*/ 0 h 825989"/>
                    <a:gd name="connsiteX8" fmla="*/ 307802 w 952875"/>
                    <a:gd name="connsiteY8" fmla="*/ 7368 h 825989"/>
                    <a:gd name="connsiteX9" fmla="*/ 306164 w 952875"/>
                    <a:gd name="connsiteY9" fmla="*/ 140803 h 825989"/>
                    <a:gd name="connsiteX10" fmla="*/ 519006 w 952875"/>
                    <a:gd name="connsiteY10" fmla="*/ 140803 h 825989"/>
                    <a:gd name="connsiteX11" fmla="*/ 521462 w 952875"/>
                    <a:gd name="connsiteY11" fmla="*/ 9824 h 8259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952875" h="825989">
                      <a:moveTo>
                        <a:pt x="809616" y="18010"/>
                      </a:moveTo>
                      <a:lnTo>
                        <a:pt x="806342" y="322537"/>
                      </a:lnTo>
                      <a:lnTo>
                        <a:pt x="952875" y="323355"/>
                      </a:lnTo>
                      <a:lnTo>
                        <a:pt x="952057" y="516550"/>
                      </a:lnTo>
                      <a:lnTo>
                        <a:pt x="802249" y="516550"/>
                      </a:lnTo>
                      <a:lnTo>
                        <a:pt x="799793" y="793244"/>
                      </a:lnTo>
                      <a:lnTo>
                        <a:pt x="1637" y="825989"/>
                      </a:lnTo>
                      <a:lnTo>
                        <a:pt x="0" y="0"/>
                      </a:lnTo>
                      <a:lnTo>
                        <a:pt x="307802" y="7368"/>
                      </a:lnTo>
                      <a:lnTo>
                        <a:pt x="306164" y="140803"/>
                      </a:lnTo>
                      <a:lnTo>
                        <a:pt x="519006" y="140803"/>
                      </a:lnTo>
                      <a:lnTo>
                        <a:pt x="521462" y="9824"/>
                      </a:lnTo>
                      <a:close/>
                    </a:path>
                  </a:pathLst>
                </a:custGeom>
                <a:solidFill>
                  <a:srgbClr val="DC2A00"/>
                </a:solidFill>
                <a:ln w="81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ihandform: Form 132">
                  <a:extLst>
                    <a:ext uri="{FF2B5EF4-FFF2-40B4-BE49-F238E27FC236}">
                      <a16:creationId xmlns:a16="http://schemas.microsoft.com/office/drawing/2014/main" id="{88AB305A-7A8B-DAE1-547D-8EA815FC6D2E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393756" y="3040870"/>
                  <a:ext cx="952875" cy="825989"/>
                </a:xfrm>
                <a:custGeom>
                  <a:avLst/>
                  <a:gdLst>
                    <a:gd name="connsiteX0" fmla="*/ 809617 w 952875"/>
                    <a:gd name="connsiteY0" fmla="*/ 18010 h 825989"/>
                    <a:gd name="connsiteX1" fmla="*/ 807161 w 952875"/>
                    <a:gd name="connsiteY1" fmla="*/ 322537 h 825989"/>
                    <a:gd name="connsiteX2" fmla="*/ 952875 w 952875"/>
                    <a:gd name="connsiteY2" fmla="*/ 323355 h 825989"/>
                    <a:gd name="connsiteX3" fmla="*/ 952875 w 952875"/>
                    <a:gd name="connsiteY3" fmla="*/ 516550 h 825989"/>
                    <a:gd name="connsiteX4" fmla="*/ 803068 w 952875"/>
                    <a:gd name="connsiteY4" fmla="*/ 516550 h 825989"/>
                    <a:gd name="connsiteX5" fmla="*/ 799793 w 952875"/>
                    <a:gd name="connsiteY5" fmla="*/ 793244 h 825989"/>
                    <a:gd name="connsiteX6" fmla="*/ 1637 w 952875"/>
                    <a:gd name="connsiteY6" fmla="*/ 825989 h 825989"/>
                    <a:gd name="connsiteX7" fmla="*/ 0 w 952875"/>
                    <a:gd name="connsiteY7" fmla="*/ 0 h 825989"/>
                    <a:gd name="connsiteX8" fmla="*/ 308620 w 952875"/>
                    <a:gd name="connsiteY8" fmla="*/ 7368 h 825989"/>
                    <a:gd name="connsiteX9" fmla="*/ 306164 w 952875"/>
                    <a:gd name="connsiteY9" fmla="*/ 140803 h 825989"/>
                    <a:gd name="connsiteX10" fmla="*/ 519825 w 952875"/>
                    <a:gd name="connsiteY10" fmla="*/ 140803 h 825989"/>
                    <a:gd name="connsiteX11" fmla="*/ 522280 w 952875"/>
                    <a:gd name="connsiteY11" fmla="*/ 9824 h 8259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952875" h="825989">
                      <a:moveTo>
                        <a:pt x="809617" y="18010"/>
                      </a:moveTo>
                      <a:lnTo>
                        <a:pt x="807161" y="322537"/>
                      </a:lnTo>
                      <a:lnTo>
                        <a:pt x="952875" y="323355"/>
                      </a:lnTo>
                      <a:lnTo>
                        <a:pt x="952875" y="516550"/>
                      </a:lnTo>
                      <a:lnTo>
                        <a:pt x="803068" y="516550"/>
                      </a:lnTo>
                      <a:lnTo>
                        <a:pt x="799793" y="793244"/>
                      </a:lnTo>
                      <a:lnTo>
                        <a:pt x="1637" y="825989"/>
                      </a:lnTo>
                      <a:lnTo>
                        <a:pt x="0" y="0"/>
                      </a:lnTo>
                      <a:lnTo>
                        <a:pt x="308620" y="7368"/>
                      </a:lnTo>
                      <a:lnTo>
                        <a:pt x="306164" y="140803"/>
                      </a:lnTo>
                      <a:lnTo>
                        <a:pt x="519825" y="140803"/>
                      </a:lnTo>
                      <a:lnTo>
                        <a:pt x="522280" y="9824"/>
                      </a:lnTo>
                      <a:close/>
                    </a:path>
                  </a:pathLst>
                </a:custGeom>
                <a:gradFill>
                  <a:gsLst>
                    <a:gs pos="13410">
                      <a:srgbClr val="DC2A00"/>
                    </a:gs>
                    <a:gs pos="19400">
                      <a:srgbClr val="DD2E04">
                        <a:alpha val="93333"/>
                      </a:srgbClr>
                    </a:gs>
                    <a:gs pos="25890">
                      <a:srgbClr val="DE3911">
                        <a:alpha val="86667"/>
                      </a:srgbClr>
                    </a:gs>
                    <a:gs pos="32630">
                      <a:srgbClr val="E14B27">
                        <a:alpha val="79608"/>
                      </a:srgbClr>
                    </a:gs>
                    <a:gs pos="39520">
                      <a:srgbClr val="E56445">
                        <a:alpha val="72157"/>
                      </a:srgbClr>
                    </a:gs>
                    <a:gs pos="46550">
                      <a:srgbClr val="EA856D">
                        <a:alpha val="64706"/>
                      </a:srgbClr>
                    </a:gs>
                    <a:gs pos="53670">
                      <a:srgbClr val="F0AD9C">
                        <a:alpha val="57255"/>
                      </a:srgbClr>
                    </a:gs>
                    <a:gs pos="60750">
                      <a:srgbClr val="F8DBD4">
                        <a:alpha val="49804"/>
                      </a:srgbClr>
                    </a:gs>
                    <a:gs pos="65550">
                      <a:srgbClr val="FDFEFE">
                        <a:alpha val="44706"/>
                      </a:srgbClr>
                    </a:gs>
                    <a:gs pos="97020">
                      <a:srgbClr val="FFFFFF">
                        <a:alpha val="0"/>
                      </a:srgbClr>
                    </a:gs>
                  </a:gsLst>
                  <a:lin ang="16500005" scaled="1"/>
                </a:gradFill>
                <a:ln w="81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" name="Grafik 114">
                <a:extLst>
                  <a:ext uri="{FF2B5EF4-FFF2-40B4-BE49-F238E27FC236}">
                    <a16:creationId xmlns:a16="http://schemas.microsoft.com/office/drawing/2014/main" id="{A087CFA0-CE0A-1C7C-D49C-4C07D34EB454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1149344" y="2295106"/>
                <a:ext cx="780964" cy="894753"/>
                <a:chOff x="1149344" y="2295106"/>
                <a:chExt cx="780964" cy="894753"/>
              </a:xfrm>
            </p:grpSpPr>
            <p:sp>
              <p:nvSpPr>
                <p:cNvPr id="20" name="Freihandform: Form 134">
                  <a:extLst>
                    <a:ext uri="{FF2B5EF4-FFF2-40B4-BE49-F238E27FC236}">
                      <a16:creationId xmlns:a16="http://schemas.microsoft.com/office/drawing/2014/main" id="{91C92DCA-65BC-4B99-8E9A-5239D63994EB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149344" y="2295106"/>
                  <a:ext cx="698283" cy="881655"/>
                </a:xfrm>
                <a:custGeom>
                  <a:avLst/>
                  <a:gdLst>
                    <a:gd name="connsiteX0" fmla="*/ 698284 w 698283"/>
                    <a:gd name="connsiteY0" fmla="*/ 69583 h 881655"/>
                    <a:gd name="connsiteX1" fmla="*/ 690098 w 698283"/>
                    <a:gd name="connsiteY1" fmla="*/ 766230 h 881655"/>
                    <a:gd name="connsiteX2" fmla="*/ 430595 w 698283"/>
                    <a:gd name="connsiteY2" fmla="*/ 762136 h 881655"/>
                    <a:gd name="connsiteX3" fmla="*/ 360193 w 698283"/>
                    <a:gd name="connsiteY3" fmla="*/ 881655 h 881655"/>
                    <a:gd name="connsiteX4" fmla="*/ 361831 w 698283"/>
                    <a:gd name="connsiteY4" fmla="*/ 762955 h 881655"/>
                    <a:gd name="connsiteX5" fmla="*/ 54029 w 698283"/>
                    <a:gd name="connsiteY5" fmla="*/ 763774 h 881655"/>
                    <a:gd name="connsiteX6" fmla="*/ 0 w 698283"/>
                    <a:gd name="connsiteY6" fmla="*/ 761318 h 881655"/>
                    <a:gd name="connsiteX7" fmla="*/ 819 w 698283"/>
                    <a:gd name="connsiteY7" fmla="*/ 492810 h 881655"/>
                    <a:gd name="connsiteX8" fmla="*/ 54848 w 698283"/>
                    <a:gd name="connsiteY8" fmla="*/ 483805 h 881655"/>
                    <a:gd name="connsiteX9" fmla="*/ 126886 w 698283"/>
                    <a:gd name="connsiteY9" fmla="*/ 492810 h 881655"/>
                    <a:gd name="connsiteX10" fmla="*/ 130161 w 698283"/>
                    <a:gd name="connsiteY10" fmla="*/ 314351 h 881655"/>
                    <a:gd name="connsiteX11" fmla="*/ 3275 w 698283"/>
                    <a:gd name="connsiteY11" fmla="*/ 309439 h 881655"/>
                    <a:gd name="connsiteX12" fmla="*/ 6549 w 698283"/>
                    <a:gd name="connsiteY12" fmla="*/ 24559 h 881655"/>
                    <a:gd name="connsiteX13" fmla="*/ 60578 w 698283"/>
                    <a:gd name="connsiteY13" fmla="*/ 0 h 8816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698283" h="881655">
                      <a:moveTo>
                        <a:pt x="698284" y="69583"/>
                      </a:moveTo>
                      <a:lnTo>
                        <a:pt x="690098" y="766230"/>
                      </a:lnTo>
                      <a:lnTo>
                        <a:pt x="430595" y="762136"/>
                      </a:lnTo>
                      <a:lnTo>
                        <a:pt x="360193" y="881655"/>
                      </a:lnTo>
                      <a:lnTo>
                        <a:pt x="361831" y="762955"/>
                      </a:lnTo>
                      <a:lnTo>
                        <a:pt x="54029" y="763774"/>
                      </a:lnTo>
                      <a:lnTo>
                        <a:pt x="0" y="761318"/>
                      </a:lnTo>
                      <a:lnTo>
                        <a:pt x="819" y="492810"/>
                      </a:lnTo>
                      <a:lnTo>
                        <a:pt x="54848" y="483805"/>
                      </a:lnTo>
                      <a:lnTo>
                        <a:pt x="126886" y="492810"/>
                      </a:lnTo>
                      <a:lnTo>
                        <a:pt x="130161" y="314351"/>
                      </a:lnTo>
                      <a:lnTo>
                        <a:pt x="3275" y="309439"/>
                      </a:lnTo>
                      <a:lnTo>
                        <a:pt x="6549" y="24559"/>
                      </a:lnTo>
                      <a:lnTo>
                        <a:pt x="60578" y="0"/>
                      </a:lnTo>
                      <a:close/>
                    </a:path>
                  </a:pathLst>
                </a:custGeom>
                <a:solidFill>
                  <a:srgbClr val="FFD13F"/>
                </a:solidFill>
                <a:ln w="81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" name="Freihandform: Form 135">
                  <a:extLst>
                    <a:ext uri="{FF2B5EF4-FFF2-40B4-BE49-F238E27FC236}">
                      <a16:creationId xmlns:a16="http://schemas.microsoft.com/office/drawing/2014/main" id="{6118E4F9-6B75-8FAF-D43F-5F847FEF7775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203373" y="2295106"/>
                  <a:ext cx="722023" cy="894753"/>
                </a:xfrm>
                <a:custGeom>
                  <a:avLst/>
                  <a:gdLst>
                    <a:gd name="connsiteX0" fmla="*/ 722024 w 722023"/>
                    <a:gd name="connsiteY0" fmla="*/ 54848 h 894753"/>
                    <a:gd name="connsiteX1" fmla="*/ 713838 w 722023"/>
                    <a:gd name="connsiteY1" fmla="*/ 777690 h 894753"/>
                    <a:gd name="connsiteX2" fmla="*/ 462521 w 722023"/>
                    <a:gd name="connsiteY2" fmla="*/ 772779 h 894753"/>
                    <a:gd name="connsiteX3" fmla="*/ 461702 w 722023"/>
                    <a:gd name="connsiteY3" fmla="*/ 894753 h 894753"/>
                    <a:gd name="connsiteX4" fmla="*/ 281606 w 722023"/>
                    <a:gd name="connsiteY4" fmla="*/ 894753 h 894753"/>
                    <a:gd name="connsiteX5" fmla="*/ 283243 w 722023"/>
                    <a:gd name="connsiteY5" fmla="*/ 768685 h 894753"/>
                    <a:gd name="connsiteX6" fmla="*/ 0 w 722023"/>
                    <a:gd name="connsiteY6" fmla="*/ 763774 h 894753"/>
                    <a:gd name="connsiteX7" fmla="*/ 819 w 722023"/>
                    <a:gd name="connsiteY7" fmla="*/ 483805 h 894753"/>
                    <a:gd name="connsiteX8" fmla="*/ 131798 w 722023"/>
                    <a:gd name="connsiteY8" fmla="*/ 483805 h 894753"/>
                    <a:gd name="connsiteX9" fmla="*/ 134254 w 722023"/>
                    <a:gd name="connsiteY9" fmla="*/ 298797 h 894753"/>
                    <a:gd name="connsiteX10" fmla="*/ 4093 w 722023"/>
                    <a:gd name="connsiteY10" fmla="*/ 293885 h 894753"/>
                    <a:gd name="connsiteX11" fmla="*/ 6549 w 722023"/>
                    <a:gd name="connsiteY11" fmla="*/ 0 h 894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722023" h="894753">
                      <a:moveTo>
                        <a:pt x="722024" y="54848"/>
                      </a:moveTo>
                      <a:lnTo>
                        <a:pt x="713838" y="777690"/>
                      </a:lnTo>
                      <a:lnTo>
                        <a:pt x="462521" y="772779"/>
                      </a:lnTo>
                      <a:lnTo>
                        <a:pt x="461702" y="894753"/>
                      </a:lnTo>
                      <a:lnTo>
                        <a:pt x="281606" y="894753"/>
                      </a:lnTo>
                      <a:lnTo>
                        <a:pt x="283243" y="768685"/>
                      </a:lnTo>
                      <a:lnTo>
                        <a:pt x="0" y="763774"/>
                      </a:lnTo>
                      <a:lnTo>
                        <a:pt x="819" y="483805"/>
                      </a:lnTo>
                      <a:lnTo>
                        <a:pt x="131798" y="483805"/>
                      </a:lnTo>
                      <a:lnTo>
                        <a:pt x="134254" y="298797"/>
                      </a:lnTo>
                      <a:lnTo>
                        <a:pt x="4093" y="293885"/>
                      </a:lnTo>
                      <a:lnTo>
                        <a:pt x="6549" y="0"/>
                      </a:lnTo>
                      <a:close/>
                    </a:path>
                  </a:pathLst>
                </a:custGeom>
                <a:solidFill>
                  <a:srgbClr val="FFBF00"/>
                </a:solidFill>
                <a:ln w="81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" name="Freihandform: Form 136">
                  <a:extLst>
                    <a:ext uri="{FF2B5EF4-FFF2-40B4-BE49-F238E27FC236}">
                      <a16:creationId xmlns:a16="http://schemas.microsoft.com/office/drawing/2014/main" id="{D41C8366-9682-A9D0-A4A6-7343F12E6FF3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207466" y="2295106"/>
                  <a:ext cx="722842" cy="894753"/>
                </a:xfrm>
                <a:custGeom>
                  <a:avLst/>
                  <a:gdLst>
                    <a:gd name="connsiteX0" fmla="*/ 722843 w 722842"/>
                    <a:gd name="connsiteY0" fmla="*/ 54848 h 894753"/>
                    <a:gd name="connsiteX1" fmla="*/ 713838 w 722842"/>
                    <a:gd name="connsiteY1" fmla="*/ 777690 h 894753"/>
                    <a:gd name="connsiteX2" fmla="*/ 462521 w 722842"/>
                    <a:gd name="connsiteY2" fmla="*/ 772779 h 894753"/>
                    <a:gd name="connsiteX3" fmla="*/ 461702 w 722842"/>
                    <a:gd name="connsiteY3" fmla="*/ 894753 h 894753"/>
                    <a:gd name="connsiteX4" fmla="*/ 281606 w 722842"/>
                    <a:gd name="connsiteY4" fmla="*/ 894753 h 894753"/>
                    <a:gd name="connsiteX5" fmla="*/ 284062 w 722842"/>
                    <a:gd name="connsiteY5" fmla="*/ 768685 h 894753"/>
                    <a:gd name="connsiteX6" fmla="*/ 0 w 722842"/>
                    <a:gd name="connsiteY6" fmla="*/ 763774 h 894753"/>
                    <a:gd name="connsiteX7" fmla="*/ 1637 w 722842"/>
                    <a:gd name="connsiteY7" fmla="*/ 483805 h 894753"/>
                    <a:gd name="connsiteX8" fmla="*/ 131798 w 722842"/>
                    <a:gd name="connsiteY8" fmla="*/ 483805 h 894753"/>
                    <a:gd name="connsiteX9" fmla="*/ 135073 w 722842"/>
                    <a:gd name="connsiteY9" fmla="*/ 298797 h 894753"/>
                    <a:gd name="connsiteX10" fmla="*/ 4093 w 722842"/>
                    <a:gd name="connsiteY10" fmla="*/ 293885 h 894753"/>
                    <a:gd name="connsiteX11" fmla="*/ 7368 w 722842"/>
                    <a:gd name="connsiteY11" fmla="*/ 0 h 894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722842" h="894753">
                      <a:moveTo>
                        <a:pt x="722843" y="54848"/>
                      </a:moveTo>
                      <a:lnTo>
                        <a:pt x="713838" y="777690"/>
                      </a:lnTo>
                      <a:lnTo>
                        <a:pt x="462521" y="772779"/>
                      </a:lnTo>
                      <a:lnTo>
                        <a:pt x="461702" y="894753"/>
                      </a:lnTo>
                      <a:lnTo>
                        <a:pt x="281606" y="894753"/>
                      </a:lnTo>
                      <a:lnTo>
                        <a:pt x="284062" y="768685"/>
                      </a:lnTo>
                      <a:lnTo>
                        <a:pt x="0" y="763774"/>
                      </a:lnTo>
                      <a:lnTo>
                        <a:pt x="1637" y="483805"/>
                      </a:lnTo>
                      <a:lnTo>
                        <a:pt x="131798" y="483805"/>
                      </a:lnTo>
                      <a:lnTo>
                        <a:pt x="135073" y="298797"/>
                      </a:lnTo>
                      <a:lnTo>
                        <a:pt x="4093" y="293885"/>
                      </a:lnTo>
                      <a:lnTo>
                        <a:pt x="7368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F7A513"/>
                    </a:gs>
                    <a:gs pos="10040">
                      <a:srgbClr val="F7A719">
                        <a:alpha val="89804"/>
                      </a:srgbClr>
                    </a:gs>
                    <a:gs pos="23080">
                      <a:srgbClr val="F8AD29">
                        <a:alpha val="76863"/>
                      </a:srgbClr>
                    </a:gs>
                    <a:gs pos="37780">
                      <a:srgbClr val="F9B844">
                        <a:alpha val="61961"/>
                      </a:srgbClr>
                    </a:gs>
                    <a:gs pos="53690">
                      <a:srgbClr val="FAC669">
                        <a:alpha val="46275"/>
                      </a:srgbClr>
                    </a:gs>
                    <a:gs pos="70580">
                      <a:srgbClr val="FCD899">
                        <a:alpha val="29412"/>
                      </a:srgbClr>
                    </a:gs>
                    <a:gs pos="88030">
                      <a:srgbClr val="FEEED3">
                        <a:alpha val="11765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6480006" scaled="1"/>
                </a:gradFill>
                <a:ln w="81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" name="Grafik 114">
                <a:extLst>
                  <a:ext uri="{FF2B5EF4-FFF2-40B4-BE49-F238E27FC236}">
                    <a16:creationId xmlns:a16="http://schemas.microsoft.com/office/drawing/2014/main" id="{05009C18-DF02-91D6-828E-5A4A6213AED3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13916" y="1849776"/>
                <a:ext cx="1097771" cy="1076487"/>
                <a:chOff x="13916" y="1849776"/>
                <a:chExt cx="1097771" cy="1076487"/>
              </a:xfrm>
            </p:grpSpPr>
            <p:sp>
              <p:nvSpPr>
                <p:cNvPr id="17" name="Freihandform: Form 138">
                  <a:extLst>
                    <a:ext uri="{FF2B5EF4-FFF2-40B4-BE49-F238E27FC236}">
                      <a16:creationId xmlns:a16="http://schemas.microsoft.com/office/drawing/2014/main" id="{F01EBB76-6C2C-D2B0-15B2-10D9C3781B6C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3916" y="1849776"/>
                  <a:ext cx="1054384" cy="1076487"/>
                </a:xfrm>
                <a:custGeom>
                  <a:avLst/>
                  <a:gdLst>
                    <a:gd name="connsiteX0" fmla="*/ 188283 w 1054384"/>
                    <a:gd name="connsiteY0" fmla="*/ 40112 h 1076487"/>
                    <a:gd name="connsiteX1" fmla="*/ 238219 w 1054384"/>
                    <a:gd name="connsiteY1" fmla="*/ 0 h 1076487"/>
                    <a:gd name="connsiteX2" fmla="*/ 965973 w 1054384"/>
                    <a:gd name="connsiteY2" fmla="*/ 333998 h 1076487"/>
                    <a:gd name="connsiteX3" fmla="*/ 896390 w 1054384"/>
                    <a:gd name="connsiteY3" fmla="*/ 631157 h 1076487"/>
                    <a:gd name="connsiteX4" fmla="*/ 1012635 w 1054384"/>
                    <a:gd name="connsiteY4" fmla="*/ 669632 h 1076487"/>
                    <a:gd name="connsiteX5" fmla="*/ 1054384 w 1054384"/>
                    <a:gd name="connsiteY5" fmla="*/ 808798 h 1076487"/>
                    <a:gd name="connsiteX6" fmla="*/ 977434 w 1054384"/>
                    <a:gd name="connsiteY6" fmla="*/ 822715 h 1076487"/>
                    <a:gd name="connsiteX7" fmla="*/ 861190 w 1054384"/>
                    <a:gd name="connsiteY7" fmla="*/ 785877 h 1076487"/>
                    <a:gd name="connsiteX8" fmla="*/ 868557 w 1054384"/>
                    <a:gd name="connsiteY8" fmla="*/ 1035556 h 1076487"/>
                    <a:gd name="connsiteX9" fmla="*/ 798156 w 1054384"/>
                    <a:gd name="connsiteY9" fmla="*/ 1042105 h 1076487"/>
                    <a:gd name="connsiteX10" fmla="*/ 500178 w 1054384"/>
                    <a:gd name="connsiteY10" fmla="*/ 946326 h 1076487"/>
                    <a:gd name="connsiteX11" fmla="*/ 528829 w 1054384"/>
                    <a:gd name="connsiteY11" fmla="*/ 1070757 h 1076487"/>
                    <a:gd name="connsiteX12" fmla="*/ 469070 w 1054384"/>
                    <a:gd name="connsiteY12" fmla="*/ 1076487 h 1076487"/>
                    <a:gd name="connsiteX13" fmla="*/ 266052 w 1054384"/>
                    <a:gd name="connsiteY13" fmla="*/ 1015091 h 1076487"/>
                    <a:gd name="connsiteX14" fmla="*/ 297160 w 1054384"/>
                    <a:gd name="connsiteY14" fmla="*/ 889841 h 1076487"/>
                    <a:gd name="connsiteX15" fmla="*/ 0 w 1054384"/>
                    <a:gd name="connsiteY15" fmla="*/ 791607 h 10764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054384" h="1076487">
                      <a:moveTo>
                        <a:pt x="188283" y="40112"/>
                      </a:moveTo>
                      <a:lnTo>
                        <a:pt x="238219" y="0"/>
                      </a:lnTo>
                      <a:lnTo>
                        <a:pt x="965973" y="333998"/>
                      </a:lnTo>
                      <a:lnTo>
                        <a:pt x="896390" y="631157"/>
                      </a:lnTo>
                      <a:lnTo>
                        <a:pt x="1012635" y="669632"/>
                      </a:lnTo>
                      <a:lnTo>
                        <a:pt x="1054384" y="808798"/>
                      </a:lnTo>
                      <a:lnTo>
                        <a:pt x="977434" y="822715"/>
                      </a:lnTo>
                      <a:lnTo>
                        <a:pt x="861190" y="785877"/>
                      </a:lnTo>
                      <a:lnTo>
                        <a:pt x="868557" y="1035556"/>
                      </a:lnTo>
                      <a:lnTo>
                        <a:pt x="798156" y="1042105"/>
                      </a:lnTo>
                      <a:lnTo>
                        <a:pt x="500178" y="946326"/>
                      </a:lnTo>
                      <a:lnTo>
                        <a:pt x="528829" y="1070757"/>
                      </a:lnTo>
                      <a:lnTo>
                        <a:pt x="469070" y="1076487"/>
                      </a:lnTo>
                      <a:lnTo>
                        <a:pt x="266052" y="1015091"/>
                      </a:lnTo>
                      <a:lnTo>
                        <a:pt x="297160" y="889841"/>
                      </a:lnTo>
                      <a:lnTo>
                        <a:pt x="0" y="791607"/>
                      </a:lnTo>
                      <a:close/>
                    </a:path>
                  </a:pathLst>
                </a:custGeom>
                <a:solidFill>
                  <a:srgbClr val="59CF2E"/>
                </a:solidFill>
                <a:ln w="81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" name="Freihandform: Form 139">
                  <a:extLst>
                    <a:ext uri="{FF2B5EF4-FFF2-40B4-BE49-F238E27FC236}">
                      <a16:creationId xmlns:a16="http://schemas.microsoft.com/office/drawing/2014/main" id="{089AB81B-FEF4-B232-A855-10B69B10EDF4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58122" y="1849776"/>
                  <a:ext cx="1053565" cy="1070756"/>
                </a:xfrm>
                <a:custGeom>
                  <a:avLst/>
                  <a:gdLst>
                    <a:gd name="connsiteX0" fmla="*/ 194013 w 1053565"/>
                    <a:gd name="connsiteY0" fmla="*/ 0 h 1070756"/>
                    <a:gd name="connsiteX1" fmla="*/ 997899 w 1053565"/>
                    <a:gd name="connsiteY1" fmla="*/ 303709 h 1070756"/>
                    <a:gd name="connsiteX2" fmla="*/ 933228 w 1053565"/>
                    <a:gd name="connsiteY2" fmla="*/ 582858 h 1070756"/>
                    <a:gd name="connsiteX3" fmla="*/ 1053566 w 1053565"/>
                    <a:gd name="connsiteY3" fmla="*/ 622152 h 1070756"/>
                    <a:gd name="connsiteX4" fmla="*/ 1010179 w 1053565"/>
                    <a:gd name="connsiteY4" fmla="*/ 808798 h 1070756"/>
                    <a:gd name="connsiteX5" fmla="*/ 889841 w 1053565"/>
                    <a:gd name="connsiteY5" fmla="*/ 771141 h 1070756"/>
                    <a:gd name="connsiteX6" fmla="*/ 824352 w 1053565"/>
                    <a:gd name="connsiteY6" fmla="*/ 1035556 h 1070756"/>
                    <a:gd name="connsiteX7" fmla="*/ 516550 w 1053565"/>
                    <a:gd name="connsiteY7" fmla="*/ 936503 h 1070756"/>
                    <a:gd name="connsiteX8" fmla="*/ 484624 w 1053565"/>
                    <a:gd name="connsiteY8" fmla="*/ 1070757 h 1070756"/>
                    <a:gd name="connsiteX9" fmla="*/ 275875 w 1053565"/>
                    <a:gd name="connsiteY9" fmla="*/ 1007723 h 1070756"/>
                    <a:gd name="connsiteX10" fmla="*/ 307802 w 1053565"/>
                    <a:gd name="connsiteY10" fmla="*/ 878381 h 1070756"/>
                    <a:gd name="connsiteX11" fmla="*/ 0 w 1053565"/>
                    <a:gd name="connsiteY11" fmla="*/ 777690 h 1070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053565" h="1070756">
                      <a:moveTo>
                        <a:pt x="194013" y="0"/>
                      </a:moveTo>
                      <a:lnTo>
                        <a:pt x="997899" y="303709"/>
                      </a:lnTo>
                      <a:lnTo>
                        <a:pt x="933228" y="582858"/>
                      </a:lnTo>
                      <a:lnTo>
                        <a:pt x="1053566" y="622152"/>
                      </a:lnTo>
                      <a:lnTo>
                        <a:pt x="1010179" y="808798"/>
                      </a:lnTo>
                      <a:lnTo>
                        <a:pt x="889841" y="771141"/>
                      </a:lnTo>
                      <a:lnTo>
                        <a:pt x="824352" y="1035556"/>
                      </a:lnTo>
                      <a:lnTo>
                        <a:pt x="516550" y="936503"/>
                      </a:lnTo>
                      <a:lnTo>
                        <a:pt x="484624" y="1070757"/>
                      </a:lnTo>
                      <a:lnTo>
                        <a:pt x="275875" y="1007723"/>
                      </a:lnTo>
                      <a:lnTo>
                        <a:pt x="307802" y="878381"/>
                      </a:lnTo>
                      <a:lnTo>
                        <a:pt x="0" y="777690"/>
                      </a:lnTo>
                      <a:close/>
                    </a:path>
                  </a:pathLst>
                </a:custGeom>
                <a:solidFill>
                  <a:srgbClr val="00A500"/>
                </a:solidFill>
                <a:ln w="81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" name="Freihandform: Form 140">
                  <a:extLst>
                    <a:ext uri="{FF2B5EF4-FFF2-40B4-BE49-F238E27FC236}">
                      <a16:creationId xmlns:a16="http://schemas.microsoft.com/office/drawing/2014/main" id="{086A4BDE-5C41-520B-E26F-B5D6BD6DE2CD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58122" y="1849776"/>
                  <a:ext cx="1053565" cy="1070756"/>
                </a:xfrm>
                <a:custGeom>
                  <a:avLst/>
                  <a:gdLst>
                    <a:gd name="connsiteX0" fmla="*/ 194013 w 1053565"/>
                    <a:gd name="connsiteY0" fmla="*/ 0 h 1070756"/>
                    <a:gd name="connsiteX1" fmla="*/ 997899 w 1053565"/>
                    <a:gd name="connsiteY1" fmla="*/ 303709 h 1070756"/>
                    <a:gd name="connsiteX2" fmla="*/ 933228 w 1053565"/>
                    <a:gd name="connsiteY2" fmla="*/ 582858 h 1070756"/>
                    <a:gd name="connsiteX3" fmla="*/ 1053566 w 1053565"/>
                    <a:gd name="connsiteY3" fmla="*/ 622152 h 1070756"/>
                    <a:gd name="connsiteX4" fmla="*/ 1010179 w 1053565"/>
                    <a:gd name="connsiteY4" fmla="*/ 808798 h 1070756"/>
                    <a:gd name="connsiteX5" fmla="*/ 889841 w 1053565"/>
                    <a:gd name="connsiteY5" fmla="*/ 771141 h 1070756"/>
                    <a:gd name="connsiteX6" fmla="*/ 824352 w 1053565"/>
                    <a:gd name="connsiteY6" fmla="*/ 1035556 h 1070756"/>
                    <a:gd name="connsiteX7" fmla="*/ 516550 w 1053565"/>
                    <a:gd name="connsiteY7" fmla="*/ 936503 h 1070756"/>
                    <a:gd name="connsiteX8" fmla="*/ 484624 w 1053565"/>
                    <a:gd name="connsiteY8" fmla="*/ 1070757 h 1070756"/>
                    <a:gd name="connsiteX9" fmla="*/ 275875 w 1053565"/>
                    <a:gd name="connsiteY9" fmla="*/ 1007723 h 1070756"/>
                    <a:gd name="connsiteX10" fmla="*/ 307802 w 1053565"/>
                    <a:gd name="connsiteY10" fmla="*/ 878381 h 1070756"/>
                    <a:gd name="connsiteX11" fmla="*/ 0 w 1053565"/>
                    <a:gd name="connsiteY11" fmla="*/ 777690 h 1070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053565" h="1070756">
                      <a:moveTo>
                        <a:pt x="194013" y="0"/>
                      </a:moveTo>
                      <a:lnTo>
                        <a:pt x="997899" y="303709"/>
                      </a:lnTo>
                      <a:lnTo>
                        <a:pt x="933228" y="582858"/>
                      </a:lnTo>
                      <a:lnTo>
                        <a:pt x="1053566" y="622152"/>
                      </a:lnTo>
                      <a:lnTo>
                        <a:pt x="1010179" y="808798"/>
                      </a:lnTo>
                      <a:lnTo>
                        <a:pt x="889841" y="771141"/>
                      </a:lnTo>
                      <a:lnTo>
                        <a:pt x="824352" y="1035556"/>
                      </a:lnTo>
                      <a:lnTo>
                        <a:pt x="516550" y="936503"/>
                      </a:lnTo>
                      <a:lnTo>
                        <a:pt x="484624" y="1070757"/>
                      </a:lnTo>
                      <a:lnTo>
                        <a:pt x="275875" y="1007723"/>
                      </a:lnTo>
                      <a:lnTo>
                        <a:pt x="307802" y="878381"/>
                      </a:lnTo>
                      <a:lnTo>
                        <a:pt x="0" y="77769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FFFFFF">
                        <a:alpha val="49804"/>
                      </a:srgbClr>
                    </a:gs>
                    <a:gs pos="5150">
                      <a:srgbClr val="F0FAF0">
                        <a:alpha val="52549"/>
                      </a:srgbClr>
                    </a:gs>
                    <a:gs pos="40750">
                      <a:srgbClr val="8AD68A">
                        <a:alpha val="70196"/>
                      </a:srgbClr>
                    </a:gs>
                    <a:gs pos="69450">
                      <a:srgbClr val="40BC40">
                        <a:alpha val="84706"/>
                      </a:srgbClr>
                    </a:gs>
                    <a:gs pos="89820">
                      <a:srgbClr val="12AB12">
                        <a:alpha val="94902"/>
                      </a:srgbClr>
                    </a:gs>
                    <a:gs pos="100000">
                      <a:srgbClr val="00A500"/>
                    </a:gs>
                  </a:gsLst>
                  <a:lin ang="17760000" scaled="1"/>
                </a:gradFill>
                <a:ln w="81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3" name="Freihandform: Form 141">
                <a:extLst>
                  <a:ext uri="{FF2B5EF4-FFF2-40B4-BE49-F238E27FC236}">
                    <a16:creationId xmlns:a16="http://schemas.microsoft.com/office/drawing/2014/main" id="{43F5E0FE-8696-96D8-9AEC-2E988D5BCB1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203373" y="3058880"/>
                <a:ext cx="713019" cy="282877"/>
              </a:xfrm>
              <a:custGeom>
                <a:avLst/>
                <a:gdLst>
                  <a:gd name="connsiteX0" fmla="*/ 0 w 713019"/>
                  <a:gd name="connsiteY0" fmla="*/ 0 h 282877"/>
                  <a:gd name="connsiteX1" fmla="*/ 819 w 713019"/>
                  <a:gd name="connsiteY1" fmla="*/ 179278 h 282877"/>
                  <a:gd name="connsiteX2" fmla="*/ 713019 w 713019"/>
                  <a:gd name="connsiteY2" fmla="*/ 198925 h 282877"/>
                  <a:gd name="connsiteX3" fmla="*/ 713019 w 713019"/>
                  <a:gd name="connsiteY3" fmla="*/ 13098 h 282877"/>
                  <a:gd name="connsiteX4" fmla="*/ 462521 w 713019"/>
                  <a:gd name="connsiteY4" fmla="*/ 8186 h 282877"/>
                  <a:gd name="connsiteX5" fmla="*/ 461702 w 713019"/>
                  <a:gd name="connsiteY5" fmla="*/ 130979 h 282877"/>
                  <a:gd name="connsiteX6" fmla="*/ 281606 w 713019"/>
                  <a:gd name="connsiteY6" fmla="*/ 130979 h 282877"/>
                  <a:gd name="connsiteX7" fmla="*/ 283243 w 713019"/>
                  <a:gd name="connsiteY7" fmla="*/ 4912 h 282877"/>
                  <a:gd name="connsiteX8" fmla="*/ 0 w 713019"/>
                  <a:gd name="connsiteY8" fmla="*/ 0 h 282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13019" h="282877">
                    <a:moveTo>
                      <a:pt x="0" y="0"/>
                    </a:moveTo>
                    <a:lnTo>
                      <a:pt x="819" y="179278"/>
                    </a:lnTo>
                    <a:cubicBezTo>
                      <a:pt x="819" y="179278"/>
                      <a:pt x="303709" y="398669"/>
                      <a:pt x="713019" y="198925"/>
                    </a:cubicBezTo>
                    <a:lnTo>
                      <a:pt x="713019" y="13098"/>
                    </a:lnTo>
                    <a:lnTo>
                      <a:pt x="462521" y="8186"/>
                    </a:lnTo>
                    <a:lnTo>
                      <a:pt x="461702" y="130979"/>
                    </a:lnTo>
                    <a:lnTo>
                      <a:pt x="281606" y="130979"/>
                    </a:lnTo>
                    <a:lnTo>
                      <a:pt x="283243" y="4912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FFFFFF">
                      <a:alpha val="20000"/>
                    </a:srgbClr>
                  </a:gs>
                  <a:gs pos="100000">
                    <a:schemeClr val="bg1">
                      <a:alpha val="0"/>
                    </a:schemeClr>
                  </a:gs>
                </a:gsLst>
                <a:lin ang="16200000" scaled="1"/>
              </a:gradFill>
              <a:ln w="81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ihandform: Form 142">
                <a:extLst>
                  <a:ext uri="{FF2B5EF4-FFF2-40B4-BE49-F238E27FC236}">
                    <a16:creationId xmlns:a16="http://schemas.microsoft.com/office/drawing/2014/main" id="{1751616E-DE50-A855-7E81-2E9BEE48427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95394" y="3040870"/>
                <a:ext cx="809616" cy="307532"/>
              </a:xfrm>
              <a:custGeom>
                <a:avLst/>
                <a:gdLst>
                  <a:gd name="connsiteX0" fmla="*/ 0 w 809616"/>
                  <a:gd name="connsiteY0" fmla="*/ 0 h 307532"/>
                  <a:gd name="connsiteX1" fmla="*/ 0 w 809616"/>
                  <a:gd name="connsiteY1" fmla="*/ 210386 h 307532"/>
                  <a:gd name="connsiteX2" fmla="*/ 807979 w 809616"/>
                  <a:gd name="connsiteY2" fmla="*/ 207930 h 307532"/>
                  <a:gd name="connsiteX3" fmla="*/ 809616 w 809616"/>
                  <a:gd name="connsiteY3" fmla="*/ 17191 h 307532"/>
                  <a:gd name="connsiteX4" fmla="*/ 521462 w 809616"/>
                  <a:gd name="connsiteY4" fmla="*/ 9824 h 307532"/>
                  <a:gd name="connsiteX5" fmla="*/ 519006 w 809616"/>
                  <a:gd name="connsiteY5" fmla="*/ 139984 h 307532"/>
                  <a:gd name="connsiteX6" fmla="*/ 305346 w 809616"/>
                  <a:gd name="connsiteY6" fmla="*/ 139984 h 307532"/>
                  <a:gd name="connsiteX7" fmla="*/ 307802 w 809616"/>
                  <a:gd name="connsiteY7" fmla="*/ 7368 h 307532"/>
                  <a:gd name="connsiteX8" fmla="*/ 0 w 809616"/>
                  <a:gd name="connsiteY8" fmla="*/ 0 h 307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09616" h="307532">
                    <a:moveTo>
                      <a:pt x="0" y="0"/>
                    </a:moveTo>
                    <a:lnTo>
                      <a:pt x="0" y="210386"/>
                    </a:lnTo>
                    <a:cubicBezTo>
                      <a:pt x="0" y="210386"/>
                      <a:pt x="352826" y="430595"/>
                      <a:pt x="807979" y="207930"/>
                    </a:cubicBezTo>
                    <a:lnTo>
                      <a:pt x="809616" y="17191"/>
                    </a:lnTo>
                    <a:lnTo>
                      <a:pt x="521462" y="9824"/>
                    </a:lnTo>
                    <a:lnTo>
                      <a:pt x="519006" y="139984"/>
                    </a:lnTo>
                    <a:lnTo>
                      <a:pt x="305346" y="139984"/>
                    </a:lnTo>
                    <a:lnTo>
                      <a:pt x="307802" y="7368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FFFFFF">
                      <a:alpha val="20000"/>
                    </a:srgbClr>
                  </a:gs>
                  <a:gs pos="100000">
                    <a:schemeClr val="bg1">
                      <a:alpha val="0"/>
                    </a:schemeClr>
                  </a:gs>
                </a:gsLst>
                <a:lin ang="16200000" scaled="1"/>
              </a:gradFill>
              <a:ln w="81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ihandform: Form 143">
                <a:extLst>
                  <a:ext uri="{FF2B5EF4-FFF2-40B4-BE49-F238E27FC236}">
                    <a16:creationId xmlns:a16="http://schemas.microsoft.com/office/drawing/2014/main" id="{1640AE1E-26B6-5B32-4845-A69373835B0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04783" y="1849776"/>
                <a:ext cx="951237" cy="703506"/>
              </a:xfrm>
              <a:custGeom>
                <a:avLst/>
                <a:gdLst>
                  <a:gd name="connsiteX0" fmla="*/ 147352 w 951237"/>
                  <a:gd name="connsiteY0" fmla="*/ 0 h 703506"/>
                  <a:gd name="connsiteX1" fmla="*/ 951238 w 951237"/>
                  <a:gd name="connsiteY1" fmla="*/ 303709 h 703506"/>
                  <a:gd name="connsiteX2" fmla="*/ 875925 w 951237"/>
                  <a:gd name="connsiteY2" fmla="*/ 622971 h 703506"/>
                  <a:gd name="connsiteX3" fmla="*/ 0 w 951237"/>
                  <a:gd name="connsiteY3" fmla="*/ 590226 h 703506"/>
                  <a:gd name="connsiteX4" fmla="*/ 147352 w 951237"/>
                  <a:gd name="connsiteY4" fmla="*/ 0 h 703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1237" h="703506">
                    <a:moveTo>
                      <a:pt x="147352" y="0"/>
                    </a:moveTo>
                    <a:lnTo>
                      <a:pt x="951238" y="303709"/>
                    </a:lnTo>
                    <a:lnTo>
                      <a:pt x="875925" y="622971"/>
                    </a:lnTo>
                    <a:cubicBezTo>
                      <a:pt x="875925" y="622971"/>
                      <a:pt x="627883" y="824352"/>
                      <a:pt x="0" y="590226"/>
                    </a:cubicBezTo>
                    <a:cubicBezTo>
                      <a:pt x="38475" y="415041"/>
                      <a:pt x="147352" y="0"/>
                      <a:pt x="147352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>
                      <a:alpha val="20000"/>
                    </a:srgbClr>
                  </a:gs>
                  <a:gs pos="100000">
                    <a:schemeClr val="bg1">
                      <a:alpha val="0"/>
                    </a:schemeClr>
                  </a:gs>
                </a:gsLst>
                <a:lin ang="16942540" scaled="1"/>
              </a:gradFill>
              <a:ln w="81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ihandform: Form 144">
                <a:extLst>
                  <a:ext uri="{FF2B5EF4-FFF2-40B4-BE49-F238E27FC236}">
                    <a16:creationId xmlns:a16="http://schemas.microsoft.com/office/drawing/2014/main" id="{8CE22290-FE9B-25EF-3C51-49E638B3033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207466" y="2295106"/>
                <a:ext cx="717930" cy="248876"/>
              </a:xfrm>
              <a:custGeom>
                <a:avLst/>
                <a:gdLst>
                  <a:gd name="connsiteX0" fmla="*/ 2456 w 717930"/>
                  <a:gd name="connsiteY0" fmla="*/ 0 h 248876"/>
                  <a:gd name="connsiteX1" fmla="*/ 0 w 717930"/>
                  <a:gd name="connsiteY1" fmla="*/ 149808 h 248876"/>
                  <a:gd name="connsiteX2" fmla="*/ 716294 w 717930"/>
                  <a:gd name="connsiteY2" fmla="*/ 162087 h 248876"/>
                  <a:gd name="connsiteX3" fmla="*/ 717931 w 717930"/>
                  <a:gd name="connsiteY3" fmla="*/ 55666 h 248876"/>
                  <a:gd name="connsiteX4" fmla="*/ 423227 w 717930"/>
                  <a:gd name="connsiteY4" fmla="*/ 32745 h 248876"/>
                  <a:gd name="connsiteX5" fmla="*/ 291429 w 717930"/>
                  <a:gd name="connsiteY5" fmla="*/ 22103 h 248876"/>
                  <a:gd name="connsiteX6" fmla="*/ 2456 w 717930"/>
                  <a:gd name="connsiteY6" fmla="*/ 0 h 248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7930" h="248876">
                    <a:moveTo>
                      <a:pt x="2456" y="0"/>
                    </a:moveTo>
                    <a:lnTo>
                      <a:pt x="0" y="149808"/>
                    </a:lnTo>
                    <a:cubicBezTo>
                      <a:pt x="0" y="149808"/>
                      <a:pt x="303709" y="364287"/>
                      <a:pt x="716294" y="162087"/>
                    </a:cubicBezTo>
                    <a:lnTo>
                      <a:pt x="717931" y="55666"/>
                    </a:lnTo>
                    <a:lnTo>
                      <a:pt x="423227" y="32745"/>
                    </a:lnTo>
                    <a:lnTo>
                      <a:pt x="291429" y="22103"/>
                    </a:lnTo>
                    <a:lnTo>
                      <a:pt x="2456" y="0"/>
                    </a:lnTo>
                    <a:close/>
                  </a:path>
                </a:pathLst>
              </a:custGeom>
              <a:gradFill>
                <a:gsLst>
                  <a:gs pos="0">
                    <a:srgbClr val="FFFFFF">
                      <a:alpha val="3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18000009" scaled="1"/>
              </a:gradFill>
              <a:ln w="81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5" name="TextBox 118">
            <a:extLst>
              <a:ext uri="{FF2B5EF4-FFF2-40B4-BE49-F238E27FC236}">
                <a16:creationId xmlns:a16="http://schemas.microsoft.com/office/drawing/2014/main" id="{1A72307C-4D34-7C28-7A6F-B2F42B399EF6}"/>
              </a:ext>
            </a:extLst>
          </p:cNvPr>
          <p:cNvSpPr txBox="1">
            <a:spLocks/>
          </p:cNvSpPr>
          <p:nvPr userDrawn="1"/>
        </p:nvSpPr>
        <p:spPr>
          <a:xfrm>
            <a:off x="1260000" y="5364000"/>
            <a:ext cx="4536000" cy="180000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algn="l" fontAlgn="base"/>
            <a:r>
              <a:rPr lang="de-DE" sz="7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© 2024  |  Hubdrive Business Solution  |  Beethovenstraße 5c  |  97080 Würzburg, Germany  |  www.hubdrive.com</a:t>
            </a:r>
            <a:endParaRPr lang="en-US" sz="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6" name="Straight Connector 138">
            <a:extLst>
              <a:ext uri="{FF2B5EF4-FFF2-40B4-BE49-F238E27FC236}">
                <a16:creationId xmlns:a16="http://schemas.microsoft.com/office/drawing/2014/main" id="{FAD538E9-554D-2DB1-6A35-8A81F41F5E28}"/>
              </a:ext>
            </a:extLst>
          </p:cNvPr>
          <p:cNvCxnSpPr>
            <a:cxnSpLocks/>
          </p:cNvCxnSpPr>
          <p:nvPr userDrawn="1"/>
        </p:nvCxnSpPr>
        <p:spPr>
          <a:xfrm>
            <a:off x="275625" y="5221478"/>
            <a:ext cx="5570993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platzhalter 50">
            <a:extLst>
              <a:ext uri="{FF2B5EF4-FFF2-40B4-BE49-F238E27FC236}">
                <a16:creationId xmlns:a16="http://schemas.microsoft.com/office/drawing/2014/main" id="{910D7EBF-057E-E634-E9D2-1C35307DD1E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88000" y="2556000"/>
            <a:ext cx="5652000" cy="1080000"/>
          </a:xfrm>
        </p:spPr>
        <p:txBody>
          <a:bodyPr tIns="36000" bIns="36000">
            <a:noAutofit/>
          </a:bodyPr>
          <a:lstStyle>
            <a:lvl1pPr marL="0" indent="0">
              <a:lnSpc>
                <a:spcPct val="110000"/>
              </a:lnSpc>
              <a:buNone/>
              <a:defRPr sz="800" baseline="0">
                <a:solidFill>
                  <a:schemeClr val="bg1">
                    <a:lumMod val="50000"/>
                  </a:schemeClr>
                </a:solidFill>
                <a:latin typeface="Segoe UI Semilight" panose="020B0402040204020203" pitchFamily="34" charset="0"/>
              </a:defRPr>
            </a:lvl1pPr>
          </a:lstStyle>
          <a:p>
            <a:pPr lvl="0"/>
            <a:endParaRPr lang="de-DE"/>
          </a:p>
        </p:txBody>
      </p:sp>
      <p:sp>
        <p:nvSpPr>
          <p:cNvPr id="53" name="Textplatzhalter 52">
            <a:extLst>
              <a:ext uri="{FF2B5EF4-FFF2-40B4-BE49-F238E27FC236}">
                <a16:creationId xmlns:a16="http://schemas.microsoft.com/office/drawing/2014/main" id="{612019A6-10FC-9495-9167-CC0CA614C2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8000" y="108000"/>
            <a:ext cx="5652000" cy="540000"/>
          </a:xfrm>
        </p:spPr>
        <p:txBody>
          <a:bodyPr wrap="none" lIns="72000" tIns="36000" bIns="36000" anchor="ctr">
            <a:noAutofit/>
          </a:bodyPr>
          <a:lstStyle>
            <a:lvl1pPr marL="0" indent="0">
              <a:buNone/>
              <a:defRPr sz="2000" baseline="0">
                <a:solidFill>
                  <a:srgbClr val="242958"/>
                </a:solidFill>
                <a:latin typeface="Segoe UI" panose="020B0502040204020203" pitchFamily="34" charset="0"/>
              </a:defRPr>
            </a:lvl1pPr>
          </a:lstStyle>
          <a:p>
            <a:pPr lvl="0"/>
            <a:endParaRPr lang="de-DE"/>
          </a:p>
        </p:txBody>
      </p:sp>
      <p:sp>
        <p:nvSpPr>
          <p:cNvPr id="55" name="Bildplatzhalter 54">
            <a:extLst>
              <a:ext uri="{FF2B5EF4-FFF2-40B4-BE49-F238E27FC236}">
                <a16:creationId xmlns:a16="http://schemas.microsoft.com/office/drawing/2014/main" id="{5600293E-D19F-36AF-8158-1829E71D9E2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560000" y="36000"/>
            <a:ext cx="1404000" cy="540000"/>
          </a:xfrm>
        </p:spPr>
        <p:txBody>
          <a:bodyPr tIns="36000" bIns="36000">
            <a:normAutofit/>
          </a:bodyPr>
          <a:lstStyle>
            <a:lvl1pPr marL="0" indent="0">
              <a:buNone/>
              <a:defRPr sz="800" baseline="0"/>
            </a:lvl1pPr>
          </a:lstStyle>
          <a:p>
            <a:endParaRPr lang="de-DE"/>
          </a:p>
        </p:txBody>
      </p:sp>
      <p:cxnSp>
        <p:nvCxnSpPr>
          <p:cNvPr id="60" name="Gerader Verbinder 59">
            <a:extLst>
              <a:ext uri="{FF2B5EF4-FFF2-40B4-BE49-F238E27FC236}">
                <a16:creationId xmlns:a16="http://schemas.microsoft.com/office/drawing/2014/main" id="{BB26713E-1ED6-6CE5-E33B-91AC1B087619}"/>
              </a:ext>
            </a:extLst>
          </p:cNvPr>
          <p:cNvCxnSpPr>
            <a:cxnSpLocks/>
          </p:cNvCxnSpPr>
          <p:nvPr userDrawn="1"/>
        </p:nvCxnSpPr>
        <p:spPr>
          <a:xfrm>
            <a:off x="6372000" y="648000"/>
            <a:ext cx="259200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Gerader Verbinder 63">
            <a:extLst>
              <a:ext uri="{FF2B5EF4-FFF2-40B4-BE49-F238E27FC236}">
                <a16:creationId xmlns:a16="http://schemas.microsoft.com/office/drawing/2014/main" id="{B1CFBD90-BCA0-BD27-6473-660F4932B1F4}"/>
              </a:ext>
            </a:extLst>
          </p:cNvPr>
          <p:cNvCxnSpPr>
            <a:cxnSpLocks/>
          </p:cNvCxnSpPr>
          <p:nvPr userDrawn="1"/>
        </p:nvCxnSpPr>
        <p:spPr>
          <a:xfrm>
            <a:off x="6372000" y="2088000"/>
            <a:ext cx="259200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Gerader Verbinder 64">
            <a:extLst>
              <a:ext uri="{FF2B5EF4-FFF2-40B4-BE49-F238E27FC236}">
                <a16:creationId xmlns:a16="http://schemas.microsoft.com/office/drawing/2014/main" id="{6D1B1620-458B-EC6A-B304-05793337B57D}"/>
              </a:ext>
            </a:extLst>
          </p:cNvPr>
          <p:cNvCxnSpPr>
            <a:cxnSpLocks/>
          </p:cNvCxnSpPr>
          <p:nvPr userDrawn="1"/>
        </p:nvCxnSpPr>
        <p:spPr>
          <a:xfrm>
            <a:off x="6372000" y="1368000"/>
            <a:ext cx="259200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Gerader Verbinder 65">
            <a:extLst>
              <a:ext uri="{FF2B5EF4-FFF2-40B4-BE49-F238E27FC236}">
                <a16:creationId xmlns:a16="http://schemas.microsoft.com/office/drawing/2014/main" id="{B7511002-C3CC-5A0B-BE6C-E96B74DFEAE9}"/>
              </a:ext>
            </a:extLst>
          </p:cNvPr>
          <p:cNvCxnSpPr>
            <a:cxnSpLocks/>
          </p:cNvCxnSpPr>
          <p:nvPr userDrawn="1"/>
        </p:nvCxnSpPr>
        <p:spPr>
          <a:xfrm>
            <a:off x="6372000" y="2736000"/>
            <a:ext cx="259200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Gerader Verbinder 67">
            <a:extLst>
              <a:ext uri="{FF2B5EF4-FFF2-40B4-BE49-F238E27FC236}">
                <a16:creationId xmlns:a16="http://schemas.microsoft.com/office/drawing/2014/main" id="{282AC247-6A95-CE7B-F85A-5DCD4CEF1699}"/>
              </a:ext>
            </a:extLst>
          </p:cNvPr>
          <p:cNvCxnSpPr>
            <a:cxnSpLocks/>
          </p:cNvCxnSpPr>
          <p:nvPr userDrawn="1"/>
        </p:nvCxnSpPr>
        <p:spPr>
          <a:xfrm>
            <a:off x="6372000" y="3600000"/>
            <a:ext cx="259200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Gerader Verbinder 69">
            <a:extLst>
              <a:ext uri="{FF2B5EF4-FFF2-40B4-BE49-F238E27FC236}">
                <a16:creationId xmlns:a16="http://schemas.microsoft.com/office/drawing/2014/main" id="{6DC61D76-A1BF-90D3-E8FE-A5BD12143B9D}"/>
              </a:ext>
            </a:extLst>
          </p:cNvPr>
          <p:cNvCxnSpPr>
            <a:cxnSpLocks/>
          </p:cNvCxnSpPr>
          <p:nvPr userDrawn="1"/>
        </p:nvCxnSpPr>
        <p:spPr>
          <a:xfrm>
            <a:off x="6372000" y="4248000"/>
            <a:ext cx="259200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Gerader Verbinder 70">
            <a:extLst>
              <a:ext uri="{FF2B5EF4-FFF2-40B4-BE49-F238E27FC236}">
                <a16:creationId xmlns:a16="http://schemas.microsoft.com/office/drawing/2014/main" id="{D68B9C5D-3A65-4121-68B2-035038A67A7E}"/>
              </a:ext>
            </a:extLst>
          </p:cNvPr>
          <p:cNvCxnSpPr>
            <a:cxnSpLocks/>
          </p:cNvCxnSpPr>
          <p:nvPr userDrawn="1"/>
        </p:nvCxnSpPr>
        <p:spPr>
          <a:xfrm>
            <a:off x="6372000" y="4968000"/>
            <a:ext cx="259200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Textfeld 19">
            <a:extLst>
              <a:ext uri="{FF2B5EF4-FFF2-40B4-BE49-F238E27FC236}">
                <a16:creationId xmlns:a16="http://schemas.microsoft.com/office/drawing/2014/main" id="{3DCE11EB-61D7-2A49-9B60-F71D913C24E6}"/>
              </a:ext>
            </a:extLst>
          </p:cNvPr>
          <p:cNvSpPr txBox="1">
            <a:spLocks/>
          </p:cNvSpPr>
          <p:nvPr userDrawn="1"/>
        </p:nvSpPr>
        <p:spPr>
          <a:xfrm>
            <a:off x="6372000" y="720000"/>
            <a:ext cx="720000" cy="612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20000"/>
              </a:lnSpc>
            </a:pPr>
            <a:r>
              <a:rPr lang="de-DE" sz="700" kern="120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Provider</a:t>
            </a:r>
          </a:p>
        </p:txBody>
      </p:sp>
      <p:sp>
        <p:nvSpPr>
          <p:cNvPr id="77" name="Textfeld 19">
            <a:extLst>
              <a:ext uri="{FF2B5EF4-FFF2-40B4-BE49-F238E27FC236}">
                <a16:creationId xmlns:a16="http://schemas.microsoft.com/office/drawing/2014/main" id="{D67A08F0-944C-9322-350F-71E5C52A22B9}"/>
              </a:ext>
            </a:extLst>
          </p:cNvPr>
          <p:cNvSpPr txBox="1">
            <a:spLocks/>
          </p:cNvSpPr>
          <p:nvPr userDrawn="1"/>
        </p:nvSpPr>
        <p:spPr>
          <a:xfrm>
            <a:off x="6372000" y="1440000"/>
            <a:ext cx="720000" cy="612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/>
            <a:r>
              <a:rPr lang="de-DE" sz="700" kern="120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Technical</a:t>
            </a:r>
          </a:p>
          <a:p>
            <a:pPr lvl="0"/>
            <a:r>
              <a:rPr lang="de-DE" sz="700" kern="1200" err="1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requirements</a:t>
            </a:r>
            <a:endParaRPr lang="en-US" sz="700" kern="1200">
              <a:solidFill>
                <a:schemeClr val="tx1"/>
              </a:solidFill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78" name="Textfeld 19">
            <a:extLst>
              <a:ext uri="{FF2B5EF4-FFF2-40B4-BE49-F238E27FC236}">
                <a16:creationId xmlns:a16="http://schemas.microsoft.com/office/drawing/2014/main" id="{DED118A0-F234-B82D-E489-4A2F29B2855C}"/>
              </a:ext>
            </a:extLst>
          </p:cNvPr>
          <p:cNvSpPr txBox="1">
            <a:spLocks/>
          </p:cNvSpPr>
          <p:nvPr userDrawn="1"/>
        </p:nvSpPr>
        <p:spPr>
          <a:xfrm>
            <a:off x="6372000" y="2160000"/>
            <a:ext cx="720000" cy="540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700" noProof="0">
                <a:latin typeface="Segoe UI Semibold" panose="020B0702040204020203" pitchFamily="34" charset="0"/>
                <a:cs typeface="Segoe UI Semibold" panose="020B0702040204020203" pitchFamily="34" charset="0"/>
              </a:rPr>
              <a:t>Licence </a:t>
            </a:r>
            <a:r>
              <a:rPr lang="de-DE" sz="700" noProof="0" err="1">
                <a:latin typeface="Segoe UI Semibold" panose="020B0702040204020203" pitchFamily="34" charset="0"/>
                <a:cs typeface="Segoe UI Semibold" panose="020B0702040204020203" pitchFamily="34" charset="0"/>
              </a:rPr>
              <a:t>model</a:t>
            </a:r>
            <a:endParaRPr lang="de-DE" sz="700" noProof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>
              <a:lnSpc>
                <a:spcPct val="0"/>
              </a:lnSpc>
            </a:pPr>
            <a:endParaRPr lang="de-DE" sz="700" kern="1200">
              <a:solidFill>
                <a:schemeClr val="tx1"/>
              </a:solidFill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79" name="Textfeld 19">
            <a:extLst>
              <a:ext uri="{FF2B5EF4-FFF2-40B4-BE49-F238E27FC236}">
                <a16:creationId xmlns:a16="http://schemas.microsoft.com/office/drawing/2014/main" id="{E2A5B133-BE62-3548-EC46-37FB48105086}"/>
              </a:ext>
            </a:extLst>
          </p:cNvPr>
          <p:cNvSpPr txBox="1">
            <a:spLocks/>
          </p:cNvSpPr>
          <p:nvPr userDrawn="1"/>
        </p:nvSpPr>
        <p:spPr>
          <a:xfrm>
            <a:off x="6372000" y="2808000"/>
            <a:ext cx="720000" cy="684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700" noProof="0">
                <a:latin typeface="Segoe UI Semibold" panose="020B0702040204020203" pitchFamily="34" charset="0"/>
                <a:cs typeface="Segoe UI Semibold" panose="020B0702040204020203" pitchFamily="34" charset="0"/>
              </a:rPr>
              <a:t>Pricing </a:t>
            </a:r>
            <a:br>
              <a:rPr lang="de-DE" sz="700" noProof="0"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en-US" sz="700" noProof="0">
                <a:latin typeface="Segoe UI" panose="020B0502040204020203" pitchFamily="34" charset="0"/>
                <a:cs typeface="Segoe UI" panose="020B0502040204020203" pitchFamily="34" charset="0"/>
              </a:rPr>
              <a:t>(per Month;</a:t>
            </a:r>
          </a:p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noProof="0">
                <a:latin typeface="Segoe UI" panose="020B0502040204020203" pitchFamily="34" charset="0"/>
                <a:cs typeface="Segoe UI" panose="020B0502040204020203" pitchFamily="34" charset="0"/>
              </a:rPr>
              <a:t>based on number of employees)</a:t>
            </a:r>
            <a:endParaRPr lang="de-DE" sz="700" kern="1200">
              <a:solidFill>
                <a:schemeClr val="tx1"/>
              </a:solidFill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80" name="Textfeld 19">
            <a:extLst>
              <a:ext uri="{FF2B5EF4-FFF2-40B4-BE49-F238E27FC236}">
                <a16:creationId xmlns:a16="http://schemas.microsoft.com/office/drawing/2014/main" id="{7A829903-679F-6D71-A9E7-D1FCA00E6654}"/>
              </a:ext>
            </a:extLst>
          </p:cNvPr>
          <p:cNvSpPr txBox="1">
            <a:spLocks/>
          </p:cNvSpPr>
          <p:nvPr userDrawn="1"/>
        </p:nvSpPr>
        <p:spPr>
          <a:xfrm>
            <a:off x="6372000" y="3672000"/>
            <a:ext cx="720000" cy="540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700" noProof="0">
                <a:latin typeface="Segoe UI Semibold" panose="020B0702040204020203" pitchFamily="34" charset="0"/>
                <a:cs typeface="Segoe UI Semibold" panose="020B0702040204020203" pitchFamily="34" charset="0"/>
              </a:rPr>
              <a:t>Contact </a:t>
            </a:r>
            <a:br>
              <a:rPr lang="de-DE" sz="700" noProof="0"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de-DE" sz="700" noProof="0" err="1">
                <a:latin typeface="Segoe UI Semibold" panose="020B0702040204020203" pitchFamily="34" charset="0"/>
                <a:cs typeface="Segoe UI Semibold" panose="020B0702040204020203" pitchFamily="34" charset="0"/>
              </a:rPr>
              <a:t>provider</a:t>
            </a:r>
            <a:endParaRPr lang="de-DE" sz="700" noProof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81" name="Textfeld 19">
            <a:extLst>
              <a:ext uri="{FF2B5EF4-FFF2-40B4-BE49-F238E27FC236}">
                <a16:creationId xmlns:a16="http://schemas.microsoft.com/office/drawing/2014/main" id="{DC6AD666-7E48-A0CF-2707-52CBDB5B2DDA}"/>
              </a:ext>
            </a:extLst>
          </p:cNvPr>
          <p:cNvSpPr txBox="1">
            <a:spLocks/>
          </p:cNvSpPr>
          <p:nvPr userDrawn="1"/>
        </p:nvSpPr>
        <p:spPr>
          <a:xfrm>
            <a:off x="6372000" y="4320000"/>
            <a:ext cx="720000" cy="612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700" noProof="0">
                <a:latin typeface="Segoe UI Semibold" panose="020B0702040204020203" pitchFamily="34" charset="0"/>
                <a:cs typeface="Segoe UI Semibold" panose="020B0702040204020203" pitchFamily="34" charset="0"/>
              </a:rPr>
              <a:t>Contact </a:t>
            </a:r>
            <a:br>
              <a:rPr lang="de-DE" sz="700" noProof="0"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de-DE" sz="700" noProof="0">
                <a:latin typeface="Segoe UI Semibold" panose="020B0702040204020203" pitchFamily="34" charset="0"/>
                <a:cs typeface="Segoe UI Semibold" panose="020B0702040204020203" pitchFamily="34" charset="0"/>
              </a:rPr>
              <a:t>HR for Dynamics</a:t>
            </a:r>
          </a:p>
          <a:p>
            <a:pPr>
              <a:lnSpc>
                <a:spcPct val="120000"/>
              </a:lnSpc>
            </a:pPr>
            <a:endParaRPr lang="de-DE" sz="700" kern="1200">
              <a:solidFill>
                <a:schemeClr val="tx1"/>
              </a:solidFill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82" name="Textfeld 19">
            <a:extLst>
              <a:ext uri="{FF2B5EF4-FFF2-40B4-BE49-F238E27FC236}">
                <a16:creationId xmlns:a16="http://schemas.microsoft.com/office/drawing/2014/main" id="{DB394180-A8C3-64F7-2C79-B7941C667003}"/>
              </a:ext>
            </a:extLst>
          </p:cNvPr>
          <p:cNvSpPr txBox="1">
            <a:spLocks/>
          </p:cNvSpPr>
          <p:nvPr userDrawn="1"/>
        </p:nvSpPr>
        <p:spPr>
          <a:xfrm>
            <a:off x="6372000" y="5040000"/>
            <a:ext cx="720000" cy="612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700" noProof="0">
                <a:latin typeface="Segoe UI Semibold" panose="020B0702040204020203" pitchFamily="34" charset="0"/>
                <a:cs typeface="Segoe UI Semibold" panose="020B0702040204020203" pitchFamily="34" charset="0"/>
              </a:rPr>
              <a:t>Classification</a:t>
            </a:r>
          </a:p>
        </p:txBody>
      </p:sp>
      <p:sp>
        <p:nvSpPr>
          <p:cNvPr id="83" name="Textfeld 19">
            <a:extLst>
              <a:ext uri="{FF2B5EF4-FFF2-40B4-BE49-F238E27FC236}">
                <a16:creationId xmlns:a16="http://schemas.microsoft.com/office/drawing/2014/main" id="{9DD876D5-8820-E0C2-9247-0850089CAB87}"/>
              </a:ext>
            </a:extLst>
          </p:cNvPr>
          <p:cNvSpPr txBox="1">
            <a:spLocks/>
          </p:cNvSpPr>
          <p:nvPr userDrawn="1"/>
        </p:nvSpPr>
        <p:spPr>
          <a:xfrm>
            <a:off x="7235999" y="4320000"/>
            <a:ext cx="1728000" cy="612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700" noProof="0">
                <a:latin typeface="Segoe UI Semilight" panose="020B0402040204020203" pitchFamily="34" charset="0"/>
                <a:cs typeface="Segoe UI Semilight" panose="020B0402040204020203" pitchFamily="34" charset="0"/>
              </a:rPr>
              <a:t>Hubdrive Business Solutions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700" noProof="0">
                <a:latin typeface="Segoe UI Semilight" panose="020B0402040204020203" pitchFamily="34" charset="0"/>
                <a:cs typeface="Segoe UI Semilight" panose="020B0402040204020203" pitchFamily="34" charset="0"/>
              </a:rPr>
              <a:t>+49 931 660-8444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700" noProof="0">
                <a:latin typeface="Segoe UI Semilight" panose="020B0402040204020203" pitchFamily="34" charset="0"/>
                <a:cs typeface="Segoe UI Semilight" panose="020B0402040204020203" pitchFamily="34" charset="0"/>
              </a:rPr>
              <a:t>contact@hubdrive.com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700" noProof="0">
                <a:latin typeface="Segoe UI Semilight" panose="020B0402040204020203" pitchFamily="34" charset="0"/>
                <a:cs typeface="Segoe UI Semilight" panose="020B0402040204020203" pitchFamily="34" charset="0"/>
              </a:rPr>
              <a:t>www.hubdrive.com</a:t>
            </a:r>
          </a:p>
          <a:p>
            <a:pPr>
              <a:lnSpc>
                <a:spcPct val="120000"/>
              </a:lnSpc>
            </a:pPr>
            <a:endParaRPr lang="de-DE" sz="700" kern="1200">
              <a:solidFill>
                <a:schemeClr val="tx1"/>
              </a:solidFill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926352E-2169-28C6-4667-1B6966784AD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235825" y="720725"/>
            <a:ext cx="1728000" cy="4320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sz="7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>
              <a:defRPr sz="800"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>
              <a:defRPr sz="800">
                <a:latin typeface="Segoe UI Semilight" panose="020B0402040204020203" pitchFamily="34" charset="0"/>
                <a:cs typeface="Segoe UI Semilight" panose="020B0402040204020203" pitchFamily="34" charset="0"/>
              </a:defRPr>
            </a:lvl3pPr>
            <a:lvl4pPr>
              <a:defRPr sz="800">
                <a:latin typeface="Segoe UI Semilight" panose="020B0402040204020203" pitchFamily="34" charset="0"/>
                <a:cs typeface="Segoe UI Semilight" panose="020B0402040204020203" pitchFamily="34" charset="0"/>
              </a:defRPr>
            </a:lvl4pPr>
            <a:lvl5pPr>
              <a:defRPr sz="800">
                <a:latin typeface="Segoe UI Semilight" panose="020B0402040204020203" pitchFamily="34" charset="0"/>
                <a:cs typeface="Segoe UI Semilight" panose="020B0402040204020203" pitchFamily="34" charset="0"/>
              </a:defRPr>
            </a:lvl5pPr>
          </a:lstStyle>
          <a:p>
            <a:pPr lvl="0"/>
            <a:endParaRPr lang="de-DE"/>
          </a:p>
        </p:txBody>
      </p:sp>
      <p:sp>
        <p:nvSpPr>
          <p:cNvPr id="47" name="Textplatzhalter 3">
            <a:extLst>
              <a:ext uri="{FF2B5EF4-FFF2-40B4-BE49-F238E27FC236}">
                <a16:creationId xmlns:a16="http://schemas.microsoft.com/office/drawing/2014/main" id="{3E39C34E-5754-38E3-1696-34ECA8890F8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7235825" y="1440000"/>
            <a:ext cx="1728788" cy="5760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sz="7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>
              <a:defRPr sz="800"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>
              <a:defRPr sz="800">
                <a:latin typeface="Segoe UI Semilight" panose="020B0402040204020203" pitchFamily="34" charset="0"/>
                <a:cs typeface="Segoe UI Semilight" panose="020B0402040204020203" pitchFamily="34" charset="0"/>
              </a:defRPr>
            </a:lvl3pPr>
            <a:lvl4pPr>
              <a:defRPr sz="800">
                <a:latin typeface="Segoe UI Semilight" panose="020B0402040204020203" pitchFamily="34" charset="0"/>
                <a:cs typeface="Segoe UI Semilight" panose="020B0402040204020203" pitchFamily="34" charset="0"/>
              </a:defRPr>
            </a:lvl4pPr>
            <a:lvl5pPr>
              <a:defRPr sz="800">
                <a:latin typeface="Segoe UI Semilight" panose="020B0402040204020203" pitchFamily="34" charset="0"/>
                <a:cs typeface="Segoe UI Semilight" panose="020B0402040204020203" pitchFamily="34" charset="0"/>
              </a:defRPr>
            </a:lvl5pPr>
          </a:lstStyle>
          <a:p>
            <a:pPr lvl="0"/>
            <a:endParaRPr lang="de-DE"/>
          </a:p>
        </p:txBody>
      </p:sp>
      <p:sp>
        <p:nvSpPr>
          <p:cNvPr id="49" name="Textplatzhalter 3">
            <a:extLst>
              <a:ext uri="{FF2B5EF4-FFF2-40B4-BE49-F238E27FC236}">
                <a16:creationId xmlns:a16="http://schemas.microsoft.com/office/drawing/2014/main" id="{E25BE1E3-9E0F-C383-8144-90BD36A304B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7236000" y="2160000"/>
            <a:ext cx="1728788" cy="5040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sz="7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>
              <a:defRPr sz="800"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>
              <a:defRPr sz="800">
                <a:latin typeface="Segoe UI Semilight" panose="020B0402040204020203" pitchFamily="34" charset="0"/>
                <a:cs typeface="Segoe UI Semilight" panose="020B0402040204020203" pitchFamily="34" charset="0"/>
              </a:defRPr>
            </a:lvl3pPr>
            <a:lvl4pPr>
              <a:defRPr sz="800">
                <a:latin typeface="Segoe UI Semilight" panose="020B0402040204020203" pitchFamily="34" charset="0"/>
                <a:cs typeface="Segoe UI Semilight" panose="020B0402040204020203" pitchFamily="34" charset="0"/>
              </a:defRPr>
            </a:lvl4pPr>
            <a:lvl5pPr>
              <a:defRPr sz="800">
                <a:latin typeface="Segoe UI Semilight" panose="020B0402040204020203" pitchFamily="34" charset="0"/>
                <a:cs typeface="Segoe UI Semilight" panose="020B0402040204020203" pitchFamily="34" charset="0"/>
              </a:defRPr>
            </a:lvl5pPr>
          </a:lstStyle>
          <a:p>
            <a:pPr lvl="0"/>
            <a:endParaRPr lang="de-DE"/>
          </a:p>
        </p:txBody>
      </p:sp>
      <p:sp>
        <p:nvSpPr>
          <p:cNvPr id="50" name="Textplatzhalter 3">
            <a:extLst>
              <a:ext uri="{FF2B5EF4-FFF2-40B4-BE49-F238E27FC236}">
                <a16:creationId xmlns:a16="http://schemas.microsoft.com/office/drawing/2014/main" id="{1E82805D-4EB2-4007-002F-D29D458E858C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7235211" y="2808000"/>
            <a:ext cx="720000" cy="684000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7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>
              <a:defRPr sz="800"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>
              <a:defRPr sz="800">
                <a:latin typeface="Segoe UI Semilight" panose="020B0402040204020203" pitchFamily="34" charset="0"/>
                <a:cs typeface="Segoe UI Semilight" panose="020B0402040204020203" pitchFamily="34" charset="0"/>
              </a:defRPr>
            </a:lvl3pPr>
            <a:lvl4pPr>
              <a:defRPr sz="800">
                <a:latin typeface="Segoe UI Semilight" panose="020B0402040204020203" pitchFamily="34" charset="0"/>
                <a:cs typeface="Segoe UI Semilight" panose="020B0402040204020203" pitchFamily="34" charset="0"/>
              </a:defRPr>
            </a:lvl4pPr>
            <a:lvl5pPr>
              <a:defRPr sz="800">
                <a:latin typeface="Segoe UI Semilight" panose="020B0402040204020203" pitchFamily="34" charset="0"/>
                <a:cs typeface="Segoe UI Semilight" panose="020B0402040204020203" pitchFamily="34" charset="0"/>
              </a:defRPr>
            </a:lvl5pPr>
          </a:lstStyle>
          <a:p>
            <a:pPr lvl="0"/>
            <a:endParaRPr lang="de-DE"/>
          </a:p>
        </p:txBody>
      </p:sp>
      <p:sp>
        <p:nvSpPr>
          <p:cNvPr id="52" name="Textplatzhalter 3">
            <a:extLst>
              <a:ext uri="{FF2B5EF4-FFF2-40B4-BE49-F238E27FC236}">
                <a16:creationId xmlns:a16="http://schemas.microsoft.com/office/drawing/2014/main" id="{C4912B06-DA44-1FB3-8F2A-C623E8C8C62B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7236000" y="3672000"/>
            <a:ext cx="1728788" cy="5040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sz="7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>
              <a:defRPr sz="800"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>
              <a:defRPr sz="800">
                <a:latin typeface="Segoe UI Semilight" panose="020B0402040204020203" pitchFamily="34" charset="0"/>
                <a:cs typeface="Segoe UI Semilight" panose="020B0402040204020203" pitchFamily="34" charset="0"/>
              </a:defRPr>
            </a:lvl3pPr>
            <a:lvl4pPr>
              <a:defRPr sz="800">
                <a:latin typeface="Segoe UI Semilight" panose="020B0402040204020203" pitchFamily="34" charset="0"/>
                <a:cs typeface="Segoe UI Semilight" panose="020B0402040204020203" pitchFamily="34" charset="0"/>
              </a:defRPr>
            </a:lvl4pPr>
            <a:lvl5pPr>
              <a:defRPr sz="800">
                <a:latin typeface="Segoe UI Semilight" panose="020B0402040204020203" pitchFamily="34" charset="0"/>
                <a:cs typeface="Segoe UI Semilight" panose="020B0402040204020203" pitchFamily="34" charset="0"/>
              </a:defRPr>
            </a:lvl5pPr>
          </a:lstStyle>
          <a:p>
            <a:pPr lvl="0"/>
            <a:endParaRPr lang="de-DE"/>
          </a:p>
        </p:txBody>
      </p:sp>
      <p:sp>
        <p:nvSpPr>
          <p:cNvPr id="54" name="Textplatzhalter 3">
            <a:extLst>
              <a:ext uri="{FF2B5EF4-FFF2-40B4-BE49-F238E27FC236}">
                <a16:creationId xmlns:a16="http://schemas.microsoft.com/office/drawing/2014/main" id="{2309AD7A-81C3-AE17-638F-83B158960B9E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8064000" y="2808000"/>
            <a:ext cx="900000" cy="684000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7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>
              <a:defRPr sz="800"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>
              <a:defRPr sz="800">
                <a:latin typeface="Segoe UI Semilight" panose="020B0402040204020203" pitchFamily="34" charset="0"/>
                <a:cs typeface="Segoe UI Semilight" panose="020B0402040204020203" pitchFamily="34" charset="0"/>
              </a:defRPr>
            </a:lvl3pPr>
            <a:lvl4pPr>
              <a:defRPr sz="800">
                <a:latin typeface="Segoe UI Semilight" panose="020B0402040204020203" pitchFamily="34" charset="0"/>
                <a:cs typeface="Segoe UI Semilight" panose="020B0402040204020203" pitchFamily="34" charset="0"/>
              </a:defRPr>
            </a:lvl4pPr>
            <a:lvl5pPr>
              <a:defRPr sz="800">
                <a:latin typeface="Segoe UI Semilight" panose="020B0402040204020203" pitchFamily="34" charset="0"/>
                <a:cs typeface="Segoe UI Semilight" panose="020B0402040204020203" pitchFamily="34" charset="0"/>
              </a:defRPr>
            </a:lvl5pPr>
          </a:lstStyle>
          <a:p>
            <a:pPr lvl="0"/>
            <a:endParaRPr lang="de-DE"/>
          </a:p>
        </p:txBody>
      </p:sp>
      <p:pic>
        <p:nvPicPr>
          <p:cNvPr id="48" name="Grafik 47" descr="Häkchen mit einfarbiger Füllung">
            <a:extLst>
              <a:ext uri="{FF2B5EF4-FFF2-40B4-BE49-F238E27FC236}">
                <a16:creationId xmlns:a16="http://schemas.microsoft.com/office/drawing/2014/main" id="{3FB7E9E6-8C7D-EBDB-5254-0EF50A74E5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35211" y="5328000"/>
            <a:ext cx="108000" cy="108000"/>
          </a:xfrm>
          <a:prstGeom prst="rect">
            <a:avLst/>
          </a:prstGeom>
        </p:spPr>
      </p:pic>
      <p:sp>
        <p:nvSpPr>
          <p:cNvPr id="88" name="Rechteck 87">
            <a:extLst>
              <a:ext uri="{FF2B5EF4-FFF2-40B4-BE49-F238E27FC236}">
                <a16:creationId xmlns:a16="http://schemas.microsoft.com/office/drawing/2014/main" id="{90D75720-F38B-BA16-C2E5-A8409B31CA4C}"/>
              </a:ext>
            </a:extLst>
          </p:cNvPr>
          <p:cNvSpPr/>
          <p:nvPr userDrawn="1"/>
        </p:nvSpPr>
        <p:spPr>
          <a:xfrm>
            <a:off x="7235211" y="5040000"/>
            <a:ext cx="108000" cy="1080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9" name="Rechteck 88">
            <a:extLst>
              <a:ext uri="{FF2B5EF4-FFF2-40B4-BE49-F238E27FC236}">
                <a16:creationId xmlns:a16="http://schemas.microsoft.com/office/drawing/2014/main" id="{A24E28D0-A34F-13FB-E5E9-4243F3EE9BE3}"/>
              </a:ext>
            </a:extLst>
          </p:cNvPr>
          <p:cNvSpPr/>
          <p:nvPr userDrawn="1"/>
        </p:nvSpPr>
        <p:spPr>
          <a:xfrm>
            <a:off x="7235211" y="5328000"/>
            <a:ext cx="108000" cy="1080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0" name="Rechteck 89">
            <a:extLst>
              <a:ext uri="{FF2B5EF4-FFF2-40B4-BE49-F238E27FC236}">
                <a16:creationId xmlns:a16="http://schemas.microsoft.com/office/drawing/2014/main" id="{6AF198D1-9136-0F57-22B0-6946A8080E3F}"/>
              </a:ext>
            </a:extLst>
          </p:cNvPr>
          <p:cNvSpPr/>
          <p:nvPr userDrawn="1"/>
        </p:nvSpPr>
        <p:spPr>
          <a:xfrm>
            <a:off x="7236000" y="5184000"/>
            <a:ext cx="108000" cy="1080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1" name="Rechteck 90">
            <a:extLst>
              <a:ext uri="{FF2B5EF4-FFF2-40B4-BE49-F238E27FC236}">
                <a16:creationId xmlns:a16="http://schemas.microsoft.com/office/drawing/2014/main" id="{A499241F-FF59-BBF9-7241-684A11DD2240}"/>
              </a:ext>
            </a:extLst>
          </p:cNvPr>
          <p:cNvSpPr/>
          <p:nvPr userDrawn="1"/>
        </p:nvSpPr>
        <p:spPr>
          <a:xfrm>
            <a:off x="7235211" y="5472000"/>
            <a:ext cx="108000" cy="1080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8" name="Textfeld 19">
            <a:extLst>
              <a:ext uri="{FF2B5EF4-FFF2-40B4-BE49-F238E27FC236}">
                <a16:creationId xmlns:a16="http://schemas.microsoft.com/office/drawing/2014/main" id="{0D20E9DF-0814-73C9-C8C3-2BA0C9765A52}"/>
              </a:ext>
            </a:extLst>
          </p:cNvPr>
          <p:cNvSpPr txBox="1">
            <a:spLocks/>
          </p:cNvSpPr>
          <p:nvPr userDrawn="1"/>
        </p:nvSpPr>
        <p:spPr>
          <a:xfrm>
            <a:off x="7416000" y="5040000"/>
            <a:ext cx="1548000" cy="108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700" noProof="0">
                <a:latin typeface="Segoe UI Semilight" panose="020B0402040204020203" pitchFamily="34" charset="0"/>
                <a:cs typeface="Segoe UI Semilight" panose="020B0402040204020203" pitchFamily="34" charset="0"/>
              </a:rPr>
              <a:t>Hardware</a:t>
            </a:r>
          </a:p>
        </p:txBody>
      </p:sp>
      <p:sp>
        <p:nvSpPr>
          <p:cNvPr id="99" name="Textfeld 19">
            <a:extLst>
              <a:ext uri="{FF2B5EF4-FFF2-40B4-BE49-F238E27FC236}">
                <a16:creationId xmlns:a16="http://schemas.microsoft.com/office/drawing/2014/main" id="{3C121ACD-0A78-8352-014D-79ABB0C6D230}"/>
              </a:ext>
            </a:extLst>
          </p:cNvPr>
          <p:cNvSpPr txBox="1">
            <a:spLocks/>
          </p:cNvSpPr>
          <p:nvPr userDrawn="1"/>
        </p:nvSpPr>
        <p:spPr>
          <a:xfrm>
            <a:off x="7416000" y="5184000"/>
            <a:ext cx="1548000" cy="108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700" noProof="0">
                <a:latin typeface="Segoe UI Semilight" panose="020B0402040204020203" pitchFamily="34" charset="0"/>
                <a:cs typeface="Segoe UI Semilight" panose="020B0402040204020203" pitchFamily="34" charset="0"/>
              </a:rPr>
              <a:t>Feature </a:t>
            </a:r>
            <a:r>
              <a:rPr lang="de-DE" sz="700" noProof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extension</a:t>
            </a:r>
            <a:endParaRPr lang="de-DE" sz="700" noProof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100" name="Textfeld 19">
            <a:extLst>
              <a:ext uri="{FF2B5EF4-FFF2-40B4-BE49-F238E27FC236}">
                <a16:creationId xmlns:a16="http://schemas.microsoft.com/office/drawing/2014/main" id="{7EDFB312-0E6E-142B-40F5-F4BE18B65073}"/>
              </a:ext>
            </a:extLst>
          </p:cNvPr>
          <p:cNvSpPr txBox="1">
            <a:spLocks/>
          </p:cNvSpPr>
          <p:nvPr userDrawn="1"/>
        </p:nvSpPr>
        <p:spPr>
          <a:xfrm>
            <a:off x="7416000" y="5328000"/>
            <a:ext cx="1548000" cy="108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700" noProof="0">
                <a:latin typeface="Segoe UI Semilight" panose="020B0402040204020203" pitchFamily="34" charset="0"/>
                <a:cs typeface="Segoe UI Semilight" panose="020B0402040204020203" pitchFamily="34" charset="0"/>
              </a:rPr>
              <a:t>System Integration</a:t>
            </a:r>
          </a:p>
        </p:txBody>
      </p:sp>
      <p:sp>
        <p:nvSpPr>
          <p:cNvPr id="101" name="Textfeld 19">
            <a:extLst>
              <a:ext uri="{FF2B5EF4-FFF2-40B4-BE49-F238E27FC236}">
                <a16:creationId xmlns:a16="http://schemas.microsoft.com/office/drawing/2014/main" id="{66B340E1-59D6-ADBB-92D1-DB777AA08EC8}"/>
              </a:ext>
            </a:extLst>
          </p:cNvPr>
          <p:cNvSpPr txBox="1">
            <a:spLocks/>
          </p:cNvSpPr>
          <p:nvPr userDrawn="1"/>
        </p:nvSpPr>
        <p:spPr>
          <a:xfrm>
            <a:off x="7416000" y="5472000"/>
            <a:ext cx="1548000" cy="108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700" noProof="0">
                <a:latin typeface="Segoe UI Semilight" panose="020B0402040204020203" pitchFamily="34" charset="0"/>
                <a:cs typeface="Segoe UI Semilight" panose="020B0402040204020203" pitchFamily="34" charset="0"/>
              </a:rPr>
              <a:t>Professional </a:t>
            </a:r>
            <a:r>
              <a:rPr lang="de-DE" sz="700" noProof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services</a:t>
            </a:r>
            <a:endParaRPr lang="de-DE" sz="700" noProof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8038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0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6 Topics sh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2136A5-2743-4BDD-A6CF-F9183BBD1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00" y="0"/>
            <a:ext cx="8640000" cy="720000"/>
          </a:xfrm>
        </p:spPr>
        <p:txBody>
          <a:bodyPr lIns="0" tIns="0" rIns="0" bIns="0">
            <a:noAutofit/>
          </a:bodyPr>
          <a:lstStyle>
            <a:lvl1pPr>
              <a:defRPr sz="3200">
                <a:solidFill>
                  <a:srgbClr val="00A5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48C38C95-0EC2-433A-979D-15BCF93CC5D9}"/>
              </a:ext>
            </a:extLst>
          </p:cNvPr>
          <p:cNvCxnSpPr/>
          <p:nvPr userDrawn="1"/>
        </p:nvCxnSpPr>
        <p:spPr>
          <a:xfrm>
            <a:off x="252000" y="720000"/>
            <a:ext cx="8640000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319D1B4-8642-4BAA-8964-48DC3230448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0000" y="1620000"/>
            <a:ext cx="5400000" cy="720000"/>
          </a:xfrm>
        </p:spPr>
        <p:txBody>
          <a:bodyPr anchor="ctr">
            <a:noAutofit/>
          </a:bodyPr>
          <a:lstStyle>
            <a:lvl1pPr marL="0" indent="0">
              <a:buNone/>
              <a:defRPr sz="44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Topic in Agenda</a:t>
            </a:r>
            <a:endParaRPr lang="en-DE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A7B4A80-90B6-48E9-B3AB-AC00E3BC980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0000" y="2340000"/>
            <a:ext cx="5400000" cy="720000"/>
          </a:xfrm>
        </p:spPr>
        <p:txBody>
          <a:bodyPr anchor="ctr">
            <a:noAutofit/>
          </a:bodyPr>
          <a:lstStyle>
            <a:lvl1pPr marL="0" indent="0">
              <a:buNone/>
              <a:defRPr sz="44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Topic in Agenda</a:t>
            </a:r>
            <a:endParaRPr lang="en-DE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4ED23AAB-781D-4952-B09A-9120A2D930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80000" y="3060000"/>
            <a:ext cx="5400000" cy="720000"/>
          </a:xfrm>
        </p:spPr>
        <p:txBody>
          <a:bodyPr anchor="ctr">
            <a:noAutofit/>
          </a:bodyPr>
          <a:lstStyle>
            <a:lvl1pPr marL="0" indent="0">
              <a:buNone/>
              <a:defRPr sz="44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Topic in Agenda</a:t>
            </a:r>
            <a:endParaRPr lang="en-DE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3CBD392E-141D-482C-B522-09A00BE92E0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80000" y="3780000"/>
            <a:ext cx="5400000" cy="720000"/>
          </a:xfrm>
        </p:spPr>
        <p:txBody>
          <a:bodyPr anchor="ctr">
            <a:noAutofit/>
          </a:bodyPr>
          <a:lstStyle>
            <a:lvl1pPr marL="0" indent="0">
              <a:buNone/>
              <a:defRPr sz="44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Topic in Agenda</a:t>
            </a:r>
            <a:endParaRPr lang="en-DE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E60EFF69-36B1-4FB9-A581-A6FCA56A196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80000" y="4500000"/>
            <a:ext cx="5400000" cy="720000"/>
          </a:xfrm>
        </p:spPr>
        <p:txBody>
          <a:bodyPr anchor="ctr">
            <a:noAutofit/>
          </a:bodyPr>
          <a:lstStyle>
            <a:lvl1pPr marL="0" indent="0">
              <a:buNone/>
              <a:defRPr sz="44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Topic in Agenda</a:t>
            </a:r>
            <a:endParaRPr lang="en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95B1CD70-99CE-4129-A102-A1A8162FEF6B}"/>
              </a:ext>
            </a:extLst>
          </p:cNvPr>
          <p:cNvSpPr txBox="1"/>
          <p:nvPr userDrawn="1"/>
        </p:nvSpPr>
        <p:spPr>
          <a:xfrm>
            <a:off x="252000" y="1620000"/>
            <a:ext cx="720000" cy="72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4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2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CAD46920-0D7D-4571-BFA6-BDF528129B00}"/>
              </a:ext>
            </a:extLst>
          </p:cNvPr>
          <p:cNvSpPr txBox="1"/>
          <p:nvPr userDrawn="1"/>
        </p:nvSpPr>
        <p:spPr>
          <a:xfrm>
            <a:off x="252000" y="2340000"/>
            <a:ext cx="720000" cy="72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4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3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A9A6977D-C235-4684-96EA-4F42802643FF}"/>
              </a:ext>
            </a:extLst>
          </p:cNvPr>
          <p:cNvSpPr txBox="1"/>
          <p:nvPr userDrawn="1"/>
        </p:nvSpPr>
        <p:spPr>
          <a:xfrm>
            <a:off x="252000" y="3060000"/>
            <a:ext cx="720000" cy="72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4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4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F75E666A-2C6F-4111-AFA0-7078416D2CEC}"/>
              </a:ext>
            </a:extLst>
          </p:cNvPr>
          <p:cNvSpPr txBox="1"/>
          <p:nvPr userDrawn="1"/>
        </p:nvSpPr>
        <p:spPr>
          <a:xfrm>
            <a:off x="252000" y="3780000"/>
            <a:ext cx="720000" cy="72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4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5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7A04DB43-C670-4589-A6E9-6AEA397C33C7}"/>
              </a:ext>
            </a:extLst>
          </p:cNvPr>
          <p:cNvSpPr txBox="1"/>
          <p:nvPr userDrawn="1"/>
        </p:nvSpPr>
        <p:spPr>
          <a:xfrm>
            <a:off x="252000" y="4500000"/>
            <a:ext cx="720000" cy="72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4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</a:p>
        </p:txBody>
      </p:sp>
      <p:cxnSp>
        <p:nvCxnSpPr>
          <p:cNvPr id="23" name="Gerader Verbinder 22">
            <a:extLst>
              <a:ext uri="{FF2B5EF4-FFF2-40B4-BE49-F238E27FC236}">
                <a16:creationId xmlns:a16="http://schemas.microsoft.com/office/drawing/2014/main" id="{6E01A0BD-F003-441F-B704-F17BC79EE7D1}"/>
              </a:ext>
            </a:extLst>
          </p:cNvPr>
          <p:cNvCxnSpPr/>
          <p:nvPr userDrawn="1"/>
        </p:nvCxnSpPr>
        <p:spPr>
          <a:xfrm>
            <a:off x="252000" y="2340000"/>
            <a:ext cx="540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51E21F41-2C4D-407C-8EAA-42E079883DC5}"/>
              </a:ext>
            </a:extLst>
          </p:cNvPr>
          <p:cNvCxnSpPr/>
          <p:nvPr userDrawn="1"/>
        </p:nvCxnSpPr>
        <p:spPr>
          <a:xfrm>
            <a:off x="252000" y="3060000"/>
            <a:ext cx="540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r Verbinder 24">
            <a:extLst>
              <a:ext uri="{FF2B5EF4-FFF2-40B4-BE49-F238E27FC236}">
                <a16:creationId xmlns:a16="http://schemas.microsoft.com/office/drawing/2014/main" id="{BC28D44C-FBB6-4058-B81D-7B4B14E97829}"/>
              </a:ext>
            </a:extLst>
          </p:cNvPr>
          <p:cNvCxnSpPr/>
          <p:nvPr userDrawn="1"/>
        </p:nvCxnSpPr>
        <p:spPr>
          <a:xfrm>
            <a:off x="252000" y="3780000"/>
            <a:ext cx="540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r Verbinder 25">
            <a:extLst>
              <a:ext uri="{FF2B5EF4-FFF2-40B4-BE49-F238E27FC236}">
                <a16:creationId xmlns:a16="http://schemas.microsoft.com/office/drawing/2014/main" id="{65D27FA8-0335-4A43-9704-F3C4B12C1D2E}"/>
              </a:ext>
            </a:extLst>
          </p:cNvPr>
          <p:cNvCxnSpPr/>
          <p:nvPr userDrawn="1"/>
        </p:nvCxnSpPr>
        <p:spPr>
          <a:xfrm>
            <a:off x="252000" y="4500000"/>
            <a:ext cx="540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r Verbinder 28">
            <a:extLst>
              <a:ext uri="{FF2B5EF4-FFF2-40B4-BE49-F238E27FC236}">
                <a16:creationId xmlns:a16="http://schemas.microsoft.com/office/drawing/2014/main" id="{5CC20B8C-A923-4FF6-8594-975EEBB3CC66}"/>
              </a:ext>
            </a:extLst>
          </p:cNvPr>
          <p:cNvCxnSpPr>
            <a:cxnSpLocks/>
          </p:cNvCxnSpPr>
          <p:nvPr userDrawn="1"/>
        </p:nvCxnSpPr>
        <p:spPr>
          <a:xfrm>
            <a:off x="972000" y="900000"/>
            <a:ext cx="0" cy="432000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feld 31">
            <a:extLst>
              <a:ext uri="{FF2B5EF4-FFF2-40B4-BE49-F238E27FC236}">
                <a16:creationId xmlns:a16="http://schemas.microsoft.com/office/drawing/2014/main" id="{8EE9D28C-6A5A-4507-8F0B-47891162DFFF}"/>
              </a:ext>
            </a:extLst>
          </p:cNvPr>
          <p:cNvSpPr txBox="1"/>
          <p:nvPr userDrawn="1"/>
        </p:nvSpPr>
        <p:spPr>
          <a:xfrm>
            <a:off x="252000" y="828000"/>
            <a:ext cx="720000" cy="72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4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1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88A9664F-0ED5-4D30-82A6-946DC2CFA63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80000" y="900000"/>
            <a:ext cx="5400000" cy="720000"/>
          </a:xfrm>
        </p:spPr>
        <p:txBody>
          <a:bodyPr anchor="ctr">
            <a:noAutofit/>
          </a:bodyPr>
          <a:lstStyle>
            <a:lvl1pPr marL="0" indent="0">
              <a:buNone/>
              <a:defRPr sz="44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Topic in Agenda</a:t>
            </a:r>
            <a:endParaRPr lang="en-DE"/>
          </a:p>
        </p:txBody>
      </p:sp>
      <p:cxnSp>
        <p:nvCxnSpPr>
          <p:cNvPr id="35" name="Gerader Verbinder 34">
            <a:extLst>
              <a:ext uri="{FF2B5EF4-FFF2-40B4-BE49-F238E27FC236}">
                <a16:creationId xmlns:a16="http://schemas.microsoft.com/office/drawing/2014/main" id="{3088934E-F456-431F-BF5A-BF6D3F3DBEE4}"/>
              </a:ext>
            </a:extLst>
          </p:cNvPr>
          <p:cNvCxnSpPr/>
          <p:nvPr userDrawn="1"/>
        </p:nvCxnSpPr>
        <p:spPr>
          <a:xfrm>
            <a:off x="252000" y="1620000"/>
            <a:ext cx="540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55656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56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102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7 Top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2136A5-2743-4BDD-A6CF-F9183BBD1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00" y="0"/>
            <a:ext cx="8640000" cy="720000"/>
          </a:xfrm>
        </p:spPr>
        <p:txBody>
          <a:bodyPr lIns="0" tIns="0" rIns="0" bIns="0">
            <a:noAutofit/>
          </a:bodyPr>
          <a:lstStyle>
            <a:lvl1pPr>
              <a:defRPr sz="3200">
                <a:solidFill>
                  <a:srgbClr val="00A5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48C38C95-0EC2-433A-979D-15BCF93CC5D9}"/>
              </a:ext>
            </a:extLst>
          </p:cNvPr>
          <p:cNvCxnSpPr/>
          <p:nvPr userDrawn="1"/>
        </p:nvCxnSpPr>
        <p:spPr>
          <a:xfrm>
            <a:off x="252000" y="720000"/>
            <a:ext cx="8640000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feld 16">
            <a:extLst>
              <a:ext uri="{FF2B5EF4-FFF2-40B4-BE49-F238E27FC236}">
                <a16:creationId xmlns:a16="http://schemas.microsoft.com/office/drawing/2014/main" id="{95B1CD70-99CE-4129-A102-A1A8162FEF6B}"/>
              </a:ext>
            </a:extLst>
          </p:cNvPr>
          <p:cNvSpPr txBox="1"/>
          <p:nvPr userDrawn="1"/>
        </p:nvSpPr>
        <p:spPr>
          <a:xfrm>
            <a:off x="224386" y="1683716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36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2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CAD46920-0D7D-4571-BFA6-BDF528129B00}"/>
              </a:ext>
            </a:extLst>
          </p:cNvPr>
          <p:cNvSpPr txBox="1"/>
          <p:nvPr userDrawn="1"/>
        </p:nvSpPr>
        <p:spPr>
          <a:xfrm>
            <a:off x="224386" y="2230891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36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3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A9A6977D-C235-4684-96EA-4F42802643FF}"/>
              </a:ext>
            </a:extLst>
          </p:cNvPr>
          <p:cNvSpPr txBox="1"/>
          <p:nvPr userDrawn="1"/>
        </p:nvSpPr>
        <p:spPr>
          <a:xfrm>
            <a:off x="224386" y="2737839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36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4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F75E666A-2C6F-4111-AFA0-7078416D2CEC}"/>
              </a:ext>
            </a:extLst>
          </p:cNvPr>
          <p:cNvSpPr txBox="1"/>
          <p:nvPr userDrawn="1"/>
        </p:nvSpPr>
        <p:spPr>
          <a:xfrm>
            <a:off x="224386" y="3266304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36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5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7A04DB43-C670-4589-A6E9-6AEA397C33C7}"/>
              </a:ext>
            </a:extLst>
          </p:cNvPr>
          <p:cNvSpPr txBox="1"/>
          <p:nvPr userDrawn="1"/>
        </p:nvSpPr>
        <p:spPr>
          <a:xfrm>
            <a:off x="224386" y="3812566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36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</a:p>
        </p:txBody>
      </p:sp>
      <p:cxnSp>
        <p:nvCxnSpPr>
          <p:cNvPr id="23" name="Gerader Verbinder 22">
            <a:extLst>
              <a:ext uri="{FF2B5EF4-FFF2-40B4-BE49-F238E27FC236}">
                <a16:creationId xmlns:a16="http://schemas.microsoft.com/office/drawing/2014/main" id="{6E01A0BD-F003-441F-B704-F17BC79EE7D1}"/>
              </a:ext>
            </a:extLst>
          </p:cNvPr>
          <p:cNvCxnSpPr/>
          <p:nvPr userDrawn="1"/>
        </p:nvCxnSpPr>
        <p:spPr>
          <a:xfrm>
            <a:off x="252000" y="2210777"/>
            <a:ext cx="540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51E21F41-2C4D-407C-8EAA-42E079883DC5}"/>
              </a:ext>
            </a:extLst>
          </p:cNvPr>
          <p:cNvCxnSpPr/>
          <p:nvPr userDrawn="1"/>
        </p:nvCxnSpPr>
        <p:spPr>
          <a:xfrm>
            <a:off x="252000" y="2745011"/>
            <a:ext cx="540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r Verbinder 24">
            <a:extLst>
              <a:ext uri="{FF2B5EF4-FFF2-40B4-BE49-F238E27FC236}">
                <a16:creationId xmlns:a16="http://schemas.microsoft.com/office/drawing/2014/main" id="{BC28D44C-FBB6-4058-B81D-7B4B14E97829}"/>
              </a:ext>
            </a:extLst>
          </p:cNvPr>
          <p:cNvCxnSpPr/>
          <p:nvPr userDrawn="1"/>
        </p:nvCxnSpPr>
        <p:spPr>
          <a:xfrm>
            <a:off x="252000" y="3279245"/>
            <a:ext cx="540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r Verbinder 25">
            <a:extLst>
              <a:ext uri="{FF2B5EF4-FFF2-40B4-BE49-F238E27FC236}">
                <a16:creationId xmlns:a16="http://schemas.microsoft.com/office/drawing/2014/main" id="{65D27FA8-0335-4A43-9704-F3C4B12C1D2E}"/>
              </a:ext>
            </a:extLst>
          </p:cNvPr>
          <p:cNvCxnSpPr/>
          <p:nvPr userDrawn="1"/>
        </p:nvCxnSpPr>
        <p:spPr>
          <a:xfrm>
            <a:off x="252000" y="3813479"/>
            <a:ext cx="540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r Verbinder 28">
            <a:extLst>
              <a:ext uri="{FF2B5EF4-FFF2-40B4-BE49-F238E27FC236}">
                <a16:creationId xmlns:a16="http://schemas.microsoft.com/office/drawing/2014/main" id="{5CC20B8C-A923-4FF6-8594-975EEBB3CC66}"/>
              </a:ext>
            </a:extLst>
          </p:cNvPr>
          <p:cNvCxnSpPr>
            <a:cxnSpLocks/>
          </p:cNvCxnSpPr>
          <p:nvPr userDrawn="1"/>
        </p:nvCxnSpPr>
        <p:spPr>
          <a:xfrm>
            <a:off x="972000" y="1136543"/>
            <a:ext cx="0" cy="3745402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feld 31">
            <a:extLst>
              <a:ext uri="{FF2B5EF4-FFF2-40B4-BE49-F238E27FC236}">
                <a16:creationId xmlns:a16="http://schemas.microsoft.com/office/drawing/2014/main" id="{8EE9D28C-6A5A-4507-8F0B-47891162DFFF}"/>
              </a:ext>
            </a:extLst>
          </p:cNvPr>
          <p:cNvSpPr txBox="1"/>
          <p:nvPr userDrawn="1"/>
        </p:nvSpPr>
        <p:spPr>
          <a:xfrm>
            <a:off x="224386" y="1143065"/>
            <a:ext cx="720000" cy="533476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36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1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88A9664F-0ED5-4D30-82A6-946DC2CFA63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80000" y="1177565"/>
            <a:ext cx="5400000" cy="234037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Morning</a:t>
            </a:r>
            <a:endParaRPr lang="en-DE"/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2EBD7D2D-EAA7-4BC5-8827-241F19B18FB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80000" y="1421242"/>
            <a:ext cx="5400000" cy="217868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</a:p>
        </p:txBody>
      </p:sp>
      <p:cxnSp>
        <p:nvCxnSpPr>
          <p:cNvPr id="35" name="Gerader Verbinder 34">
            <a:extLst>
              <a:ext uri="{FF2B5EF4-FFF2-40B4-BE49-F238E27FC236}">
                <a16:creationId xmlns:a16="http://schemas.microsoft.com/office/drawing/2014/main" id="{3088934E-F456-431F-BF5A-BF6D3F3DBEE4}"/>
              </a:ext>
            </a:extLst>
          </p:cNvPr>
          <p:cNvCxnSpPr/>
          <p:nvPr userDrawn="1"/>
        </p:nvCxnSpPr>
        <p:spPr>
          <a:xfrm>
            <a:off x="252000" y="1676543"/>
            <a:ext cx="540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r Verbinder 25">
            <a:extLst>
              <a:ext uri="{FF2B5EF4-FFF2-40B4-BE49-F238E27FC236}">
                <a16:creationId xmlns:a16="http://schemas.microsoft.com/office/drawing/2014/main" id="{A4C0AB93-201B-456E-ACD5-6CE75311F333}"/>
              </a:ext>
            </a:extLst>
          </p:cNvPr>
          <p:cNvCxnSpPr/>
          <p:nvPr userDrawn="1"/>
        </p:nvCxnSpPr>
        <p:spPr>
          <a:xfrm>
            <a:off x="252000" y="4347713"/>
            <a:ext cx="540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feld 20">
            <a:extLst>
              <a:ext uri="{FF2B5EF4-FFF2-40B4-BE49-F238E27FC236}">
                <a16:creationId xmlns:a16="http://schemas.microsoft.com/office/drawing/2014/main" id="{61D953A1-D056-47D3-BEC0-BDF06FA44906}"/>
              </a:ext>
            </a:extLst>
          </p:cNvPr>
          <p:cNvSpPr txBox="1"/>
          <p:nvPr userDrawn="1"/>
        </p:nvSpPr>
        <p:spPr>
          <a:xfrm>
            <a:off x="224386" y="4341945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36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7</a:t>
            </a:r>
          </a:p>
        </p:txBody>
      </p:sp>
      <p:sp>
        <p:nvSpPr>
          <p:cNvPr id="44" name="Text Placeholder 3">
            <a:extLst>
              <a:ext uri="{FF2B5EF4-FFF2-40B4-BE49-F238E27FC236}">
                <a16:creationId xmlns:a16="http://schemas.microsoft.com/office/drawing/2014/main" id="{B7189E9C-F66E-40EE-84A6-24300E2EE8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80000" y="1708869"/>
            <a:ext cx="5400000" cy="234037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Morning</a:t>
            </a:r>
            <a:endParaRPr lang="en-DE"/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A20A7A0B-77C3-4710-A77B-8F5AA4E35C1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80000" y="1952546"/>
            <a:ext cx="5400000" cy="217868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</a:p>
        </p:txBody>
      </p:sp>
      <p:sp>
        <p:nvSpPr>
          <p:cNvPr id="46" name="Text Placeholder 3">
            <a:extLst>
              <a:ext uri="{FF2B5EF4-FFF2-40B4-BE49-F238E27FC236}">
                <a16:creationId xmlns:a16="http://schemas.microsoft.com/office/drawing/2014/main" id="{C136DB13-D436-46B6-A5BA-75DEA4BAC20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80000" y="2246879"/>
            <a:ext cx="5400000" cy="234037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Morning</a:t>
            </a:r>
            <a:endParaRPr lang="en-DE"/>
          </a:p>
        </p:txBody>
      </p:sp>
      <p:sp>
        <p:nvSpPr>
          <p:cNvPr id="47" name="Text Placeholder 3">
            <a:extLst>
              <a:ext uri="{FF2B5EF4-FFF2-40B4-BE49-F238E27FC236}">
                <a16:creationId xmlns:a16="http://schemas.microsoft.com/office/drawing/2014/main" id="{83431846-880B-48F9-846E-81CE70EFB1D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80000" y="2490556"/>
            <a:ext cx="5400000" cy="217868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</a:p>
        </p:txBody>
      </p:sp>
      <p:sp>
        <p:nvSpPr>
          <p:cNvPr id="48" name="Text Placeholder 3">
            <a:extLst>
              <a:ext uri="{FF2B5EF4-FFF2-40B4-BE49-F238E27FC236}">
                <a16:creationId xmlns:a16="http://schemas.microsoft.com/office/drawing/2014/main" id="{F87438AD-FD71-4309-BC59-F17B68DB6D7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080000" y="2781113"/>
            <a:ext cx="5400000" cy="234037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Lunch</a:t>
            </a:r>
            <a:endParaRPr lang="en-DE"/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id="{91F07779-CE4F-489F-B107-B88BCBD1FB6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80000" y="3024790"/>
            <a:ext cx="5400000" cy="217868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</a:p>
        </p:txBody>
      </p:sp>
      <p:sp>
        <p:nvSpPr>
          <p:cNvPr id="50" name="Text Placeholder 3">
            <a:extLst>
              <a:ext uri="{FF2B5EF4-FFF2-40B4-BE49-F238E27FC236}">
                <a16:creationId xmlns:a16="http://schemas.microsoft.com/office/drawing/2014/main" id="{63145BE7-0EA0-495A-BC67-65713F62433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80000" y="3315589"/>
            <a:ext cx="5400000" cy="234037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Afternoon</a:t>
            </a:r>
            <a:endParaRPr lang="en-DE"/>
          </a:p>
        </p:txBody>
      </p: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9A7C0408-7594-48BD-9313-5570A8E0229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0000" y="3559266"/>
            <a:ext cx="5400000" cy="217868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129C9985-E746-4041-891C-4E7385014A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80000" y="3845803"/>
            <a:ext cx="5400000" cy="234037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Afternoon</a:t>
            </a:r>
            <a:endParaRPr lang="en-DE"/>
          </a:p>
        </p:txBody>
      </p:sp>
      <p:sp>
        <p:nvSpPr>
          <p:cNvPr id="53" name="Text Placeholder 3">
            <a:extLst>
              <a:ext uri="{FF2B5EF4-FFF2-40B4-BE49-F238E27FC236}">
                <a16:creationId xmlns:a16="http://schemas.microsoft.com/office/drawing/2014/main" id="{75BB580B-F742-4BAA-87A6-B68DE7D6CAA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80000" y="4089480"/>
            <a:ext cx="5400000" cy="217868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</a:p>
        </p:txBody>
      </p:sp>
      <p:sp>
        <p:nvSpPr>
          <p:cNvPr id="54" name="Text Placeholder 3">
            <a:extLst>
              <a:ext uri="{FF2B5EF4-FFF2-40B4-BE49-F238E27FC236}">
                <a16:creationId xmlns:a16="http://schemas.microsoft.com/office/drawing/2014/main" id="{997341CB-18FF-4FFE-9B05-95AA6298C00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80000" y="4377815"/>
            <a:ext cx="5400000" cy="234037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Afternoon</a:t>
            </a:r>
            <a:endParaRPr lang="en-DE"/>
          </a:p>
        </p:txBody>
      </p:sp>
      <p:sp>
        <p:nvSpPr>
          <p:cNvPr id="55" name="Text Placeholder 3">
            <a:extLst>
              <a:ext uri="{FF2B5EF4-FFF2-40B4-BE49-F238E27FC236}">
                <a16:creationId xmlns:a16="http://schemas.microsoft.com/office/drawing/2014/main" id="{783103E9-1AD3-4EF0-8480-599CD0119BE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080000" y="4621492"/>
            <a:ext cx="5400000" cy="217868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</a:p>
        </p:txBody>
      </p:sp>
    </p:spTree>
    <p:extLst>
      <p:ext uri="{BB962C8B-B14F-4D97-AF65-F5344CB8AC3E}">
        <p14:creationId xmlns:p14="http://schemas.microsoft.com/office/powerpoint/2010/main" val="39142568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56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1029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8 Top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2136A5-2743-4BDD-A6CF-F9183BBD1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00" y="0"/>
            <a:ext cx="8640000" cy="720000"/>
          </a:xfrm>
        </p:spPr>
        <p:txBody>
          <a:bodyPr lIns="0" tIns="0" rIns="0" bIns="0">
            <a:noAutofit/>
          </a:bodyPr>
          <a:lstStyle>
            <a:lvl1pPr>
              <a:defRPr sz="3200">
                <a:solidFill>
                  <a:srgbClr val="00A5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48C38C95-0EC2-433A-979D-15BCF93CC5D9}"/>
              </a:ext>
            </a:extLst>
          </p:cNvPr>
          <p:cNvCxnSpPr/>
          <p:nvPr userDrawn="1"/>
        </p:nvCxnSpPr>
        <p:spPr>
          <a:xfrm>
            <a:off x="252000" y="720000"/>
            <a:ext cx="8640000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feld 16">
            <a:extLst>
              <a:ext uri="{FF2B5EF4-FFF2-40B4-BE49-F238E27FC236}">
                <a16:creationId xmlns:a16="http://schemas.microsoft.com/office/drawing/2014/main" id="{95B1CD70-99CE-4129-A102-A1A8162FEF6B}"/>
              </a:ext>
            </a:extLst>
          </p:cNvPr>
          <p:cNvSpPr txBox="1"/>
          <p:nvPr userDrawn="1"/>
        </p:nvSpPr>
        <p:spPr>
          <a:xfrm>
            <a:off x="224386" y="1447173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36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2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CAD46920-0D7D-4571-BFA6-BDF528129B00}"/>
              </a:ext>
            </a:extLst>
          </p:cNvPr>
          <p:cNvSpPr txBox="1"/>
          <p:nvPr userDrawn="1"/>
        </p:nvSpPr>
        <p:spPr>
          <a:xfrm>
            <a:off x="224386" y="1994348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36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3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A9A6977D-C235-4684-96EA-4F42802643FF}"/>
              </a:ext>
            </a:extLst>
          </p:cNvPr>
          <p:cNvSpPr txBox="1"/>
          <p:nvPr userDrawn="1"/>
        </p:nvSpPr>
        <p:spPr>
          <a:xfrm>
            <a:off x="224386" y="2501296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36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4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F75E666A-2C6F-4111-AFA0-7078416D2CEC}"/>
              </a:ext>
            </a:extLst>
          </p:cNvPr>
          <p:cNvSpPr txBox="1"/>
          <p:nvPr userDrawn="1"/>
        </p:nvSpPr>
        <p:spPr>
          <a:xfrm>
            <a:off x="224386" y="3029761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36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5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7A04DB43-C670-4589-A6E9-6AEA397C33C7}"/>
              </a:ext>
            </a:extLst>
          </p:cNvPr>
          <p:cNvSpPr txBox="1"/>
          <p:nvPr userDrawn="1"/>
        </p:nvSpPr>
        <p:spPr>
          <a:xfrm>
            <a:off x="224386" y="3576023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36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</a:p>
        </p:txBody>
      </p:sp>
      <p:cxnSp>
        <p:nvCxnSpPr>
          <p:cNvPr id="23" name="Gerader Verbinder 22">
            <a:extLst>
              <a:ext uri="{FF2B5EF4-FFF2-40B4-BE49-F238E27FC236}">
                <a16:creationId xmlns:a16="http://schemas.microsoft.com/office/drawing/2014/main" id="{6E01A0BD-F003-441F-B704-F17BC79EE7D1}"/>
              </a:ext>
            </a:extLst>
          </p:cNvPr>
          <p:cNvCxnSpPr/>
          <p:nvPr userDrawn="1"/>
        </p:nvCxnSpPr>
        <p:spPr>
          <a:xfrm>
            <a:off x="252000" y="1974234"/>
            <a:ext cx="540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51E21F41-2C4D-407C-8EAA-42E079883DC5}"/>
              </a:ext>
            </a:extLst>
          </p:cNvPr>
          <p:cNvCxnSpPr/>
          <p:nvPr userDrawn="1"/>
        </p:nvCxnSpPr>
        <p:spPr>
          <a:xfrm>
            <a:off x="252000" y="2508468"/>
            <a:ext cx="540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r Verbinder 24">
            <a:extLst>
              <a:ext uri="{FF2B5EF4-FFF2-40B4-BE49-F238E27FC236}">
                <a16:creationId xmlns:a16="http://schemas.microsoft.com/office/drawing/2014/main" id="{BC28D44C-FBB6-4058-B81D-7B4B14E97829}"/>
              </a:ext>
            </a:extLst>
          </p:cNvPr>
          <p:cNvCxnSpPr/>
          <p:nvPr userDrawn="1"/>
        </p:nvCxnSpPr>
        <p:spPr>
          <a:xfrm>
            <a:off x="252000" y="3042702"/>
            <a:ext cx="540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r Verbinder 25">
            <a:extLst>
              <a:ext uri="{FF2B5EF4-FFF2-40B4-BE49-F238E27FC236}">
                <a16:creationId xmlns:a16="http://schemas.microsoft.com/office/drawing/2014/main" id="{65D27FA8-0335-4A43-9704-F3C4B12C1D2E}"/>
              </a:ext>
            </a:extLst>
          </p:cNvPr>
          <p:cNvCxnSpPr/>
          <p:nvPr userDrawn="1"/>
        </p:nvCxnSpPr>
        <p:spPr>
          <a:xfrm>
            <a:off x="252000" y="3576936"/>
            <a:ext cx="540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r Verbinder 28">
            <a:extLst>
              <a:ext uri="{FF2B5EF4-FFF2-40B4-BE49-F238E27FC236}">
                <a16:creationId xmlns:a16="http://schemas.microsoft.com/office/drawing/2014/main" id="{5CC20B8C-A923-4FF6-8594-975EEBB3CC66}"/>
              </a:ext>
            </a:extLst>
          </p:cNvPr>
          <p:cNvCxnSpPr>
            <a:cxnSpLocks/>
          </p:cNvCxnSpPr>
          <p:nvPr userDrawn="1"/>
        </p:nvCxnSpPr>
        <p:spPr>
          <a:xfrm>
            <a:off x="972000" y="900000"/>
            <a:ext cx="0" cy="432000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feld 31">
            <a:extLst>
              <a:ext uri="{FF2B5EF4-FFF2-40B4-BE49-F238E27FC236}">
                <a16:creationId xmlns:a16="http://schemas.microsoft.com/office/drawing/2014/main" id="{8EE9D28C-6A5A-4507-8F0B-47891162DFFF}"/>
              </a:ext>
            </a:extLst>
          </p:cNvPr>
          <p:cNvSpPr txBox="1"/>
          <p:nvPr userDrawn="1"/>
        </p:nvSpPr>
        <p:spPr>
          <a:xfrm>
            <a:off x="224386" y="906522"/>
            <a:ext cx="720000" cy="533476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36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1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88A9664F-0ED5-4D30-82A6-946DC2CFA63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80000" y="941022"/>
            <a:ext cx="5400000" cy="234037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Morning</a:t>
            </a:r>
            <a:endParaRPr lang="en-DE"/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2EBD7D2D-EAA7-4BC5-8827-241F19B18FB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80000" y="1184699"/>
            <a:ext cx="5400000" cy="217868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</a:p>
        </p:txBody>
      </p:sp>
      <p:cxnSp>
        <p:nvCxnSpPr>
          <p:cNvPr id="35" name="Gerader Verbinder 34">
            <a:extLst>
              <a:ext uri="{FF2B5EF4-FFF2-40B4-BE49-F238E27FC236}">
                <a16:creationId xmlns:a16="http://schemas.microsoft.com/office/drawing/2014/main" id="{3088934E-F456-431F-BF5A-BF6D3F3DBEE4}"/>
              </a:ext>
            </a:extLst>
          </p:cNvPr>
          <p:cNvCxnSpPr/>
          <p:nvPr userDrawn="1"/>
        </p:nvCxnSpPr>
        <p:spPr>
          <a:xfrm>
            <a:off x="252000" y="1440000"/>
            <a:ext cx="540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r Verbinder 25">
            <a:extLst>
              <a:ext uri="{FF2B5EF4-FFF2-40B4-BE49-F238E27FC236}">
                <a16:creationId xmlns:a16="http://schemas.microsoft.com/office/drawing/2014/main" id="{A4C0AB93-201B-456E-ACD5-6CE75311F333}"/>
              </a:ext>
            </a:extLst>
          </p:cNvPr>
          <p:cNvCxnSpPr/>
          <p:nvPr userDrawn="1"/>
        </p:nvCxnSpPr>
        <p:spPr>
          <a:xfrm>
            <a:off x="252000" y="4111170"/>
            <a:ext cx="540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Gerader Verbinder 25">
            <a:extLst>
              <a:ext uri="{FF2B5EF4-FFF2-40B4-BE49-F238E27FC236}">
                <a16:creationId xmlns:a16="http://schemas.microsoft.com/office/drawing/2014/main" id="{7370C0F7-87B7-4517-AC48-961B03D4E531}"/>
              </a:ext>
            </a:extLst>
          </p:cNvPr>
          <p:cNvCxnSpPr/>
          <p:nvPr userDrawn="1"/>
        </p:nvCxnSpPr>
        <p:spPr>
          <a:xfrm>
            <a:off x="252000" y="4645402"/>
            <a:ext cx="540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feld 20">
            <a:extLst>
              <a:ext uri="{FF2B5EF4-FFF2-40B4-BE49-F238E27FC236}">
                <a16:creationId xmlns:a16="http://schemas.microsoft.com/office/drawing/2014/main" id="{61D953A1-D056-47D3-BEC0-BDF06FA44906}"/>
              </a:ext>
            </a:extLst>
          </p:cNvPr>
          <p:cNvSpPr txBox="1"/>
          <p:nvPr userDrawn="1"/>
        </p:nvSpPr>
        <p:spPr>
          <a:xfrm>
            <a:off x="224386" y="4105402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36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7</a:t>
            </a:r>
          </a:p>
        </p:txBody>
      </p:sp>
      <p:sp>
        <p:nvSpPr>
          <p:cNvPr id="43" name="Textfeld 20">
            <a:extLst>
              <a:ext uri="{FF2B5EF4-FFF2-40B4-BE49-F238E27FC236}">
                <a16:creationId xmlns:a16="http://schemas.microsoft.com/office/drawing/2014/main" id="{A182D025-9930-46DB-81DB-4387628D1C74}"/>
              </a:ext>
            </a:extLst>
          </p:cNvPr>
          <p:cNvSpPr txBox="1"/>
          <p:nvPr userDrawn="1"/>
        </p:nvSpPr>
        <p:spPr>
          <a:xfrm>
            <a:off x="224386" y="4633867"/>
            <a:ext cx="720000" cy="54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36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8</a:t>
            </a:r>
          </a:p>
        </p:txBody>
      </p:sp>
      <p:sp>
        <p:nvSpPr>
          <p:cNvPr id="44" name="Text Placeholder 3">
            <a:extLst>
              <a:ext uri="{FF2B5EF4-FFF2-40B4-BE49-F238E27FC236}">
                <a16:creationId xmlns:a16="http://schemas.microsoft.com/office/drawing/2014/main" id="{B7189E9C-F66E-40EE-84A6-24300E2EE8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80000" y="1472326"/>
            <a:ext cx="5400000" cy="234037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Morning</a:t>
            </a:r>
            <a:endParaRPr lang="en-DE"/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A20A7A0B-77C3-4710-A77B-8F5AA4E35C1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80000" y="1716003"/>
            <a:ext cx="5400000" cy="217868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</a:p>
        </p:txBody>
      </p:sp>
      <p:sp>
        <p:nvSpPr>
          <p:cNvPr id="46" name="Text Placeholder 3">
            <a:extLst>
              <a:ext uri="{FF2B5EF4-FFF2-40B4-BE49-F238E27FC236}">
                <a16:creationId xmlns:a16="http://schemas.microsoft.com/office/drawing/2014/main" id="{C136DB13-D436-46B6-A5BA-75DEA4BAC20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80000" y="2010336"/>
            <a:ext cx="5400000" cy="234037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Morning</a:t>
            </a:r>
            <a:endParaRPr lang="en-DE"/>
          </a:p>
        </p:txBody>
      </p:sp>
      <p:sp>
        <p:nvSpPr>
          <p:cNvPr id="47" name="Text Placeholder 3">
            <a:extLst>
              <a:ext uri="{FF2B5EF4-FFF2-40B4-BE49-F238E27FC236}">
                <a16:creationId xmlns:a16="http://schemas.microsoft.com/office/drawing/2014/main" id="{83431846-880B-48F9-846E-81CE70EFB1D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80000" y="2254013"/>
            <a:ext cx="5400000" cy="217868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</a:p>
        </p:txBody>
      </p:sp>
      <p:sp>
        <p:nvSpPr>
          <p:cNvPr id="48" name="Text Placeholder 3">
            <a:extLst>
              <a:ext uri="{FF2B5EF4-FFF2-40B4-BE49-F238E27FC236}">
                <a16:creationId xmlns:a16="http://schemas.microsoft.com/office/drawing/2014/main" id="{F87438AD-FD71-4309-BC59-F17B68DB6D7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080000" y="2544570"/>
            <a:ext cx="5400000" cy="234037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Lunch</a:t>
            </a:r>
            <a:endParaRPr lang="en-DE"/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id="{91F07779-CE4F-489F-B107-B88BCBD1FB6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80000" y="2788247"/>
            <a:ext cx="5400000" cy="217868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</a:p>
        </p:txBody>
      </p:sp>
      <p:sp>
        <p:nvSpPr>
          <p:cNvPr id="50" name="Text Placeholder 3">
            <a:extLst>
              <a:ext uri="{FF2B5EF4-FFF2-40B4-BE49-F238E27FC236}">
                <a16:creationId xmlns:a16="http://schemas.microsoft.com/office/drawing/2014/main" id="{63145BE7-0EA0-495A-BC67-65713F62433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80000" y="3079046"/>
            <a:ext cx="5400000" cy="234037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Afternoon</a:t>
            </a:r>
            <a:endParaRPr lang="en-DE"/>
          </a:p>
        </p:txBody>
      </p: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9A7C0408-7594-48BD-9313-5570A8E0229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0000" y="3322723"/>
            <a:ext cx="5400000" cy="217868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129C9985-E746-4041-891C-4E7385014A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80000" y="3609260"/>
            <a:ext cx="5400000" cy="234037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Afternoon</a:t>
            </a:r>
            <a:endParaRPr lang="en-DE"/>
          </a:p>
        </p:txBody>
      </p:sp>
      <p:sp>
        <p:nvSpPr>
          <p:cNvPr id="53" name="Text Placeholder 3">
            <a:extLst>
              <a:ext uri="{FF2B5EF4-FFF2-40B4-BE49-F238E27FC236}">
                <a16:creationId xmlns:a16="http://schemas.microsoft.com/office/drawing/2014/main" id="{75BB580B-F742-4BAA-87A6-B68DE7D6CAA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80000" y="3852937"/>
            <a:ext cx="5400000" cy="217868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</a:p>
        </p:txBody>
      </p:sp>
      <p:sp>
        <p:nvSpPr>
          <p:cNvPr id="54" name="Text Placeholder 3">
            <a:extLst>
              <a:ext uri="{FF2B5EF4-FFF2-40B4-BE49-F238E27FC236}">
                <a16:creationId xmlns:a16="http://schemas.microsoft.com/office/drawing/2014/main" id="{997341CB-18FF-4FFE-9B05-95AA6298C00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80000" y="4141272"/>
            <a:ext cx="5400000" cy="234037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Afternoon</a:t>
            </a:r>
            <a:endParaRPr lang="en-DE"/>
          </a:p>
        </p:txBody>
      </p:sp>
      <p:sp>
        <p:nvSpPr>
          <p:cNvPr id="55" name="Text Placeholder 3">
            <a:extLst>
              <a:ext uri="{FF2B5EF4-FFF2-40B4-BE49-F238E27FC236}">
                <a16:creationId xmlns:a16="http://schemas.microsoft.com/office/drawing/2014/main" id="{783103E9-1AD3-4EF0-8480-599CD0119BE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080000" y="4384949"/>
            <a:ext cx="5400000" cy="217868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</a:p>
        </p:txBody>
      </p:sp>
      <p:sp>
        <p:nvSpPr>
          <p:cNvPr id="56" name="Text Placeholder 3">
            <a:extLst>
              <a:ext uri="{FF2B5EF4-FFF2-40B4-BE49-F238E27FC236}">
                <a16:creationId xmlns:a16="http://schemas.microsoft.com/office/drawing/2014/main" id="{8783C72D-ECA8-4B46-9F2D-AB31F092E81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080000" y="4675503"/>
            <a:ext cx="5400000" cy="234037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Evening</a:t>
            </a:r>
            <a:endParaRPr lang="en-DE"/>
          </a:p>
        </p:txBody>
      </p:sp>
      <p:sp>
        <p:nvSpPr>
          <p:cNvPr id="57" name="Text Placeholder 3">
            <a:extLst>
              <a:ext uri="{FF2B5EF4-FFF2-40B4-BE49-F238E27FC236}">
                <a16:creationId xmlns:a16="http://schemas.microsoft.com/office/drawing/2014/main" id="{253BA8BC-499C-420F-A419-B224A603C86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080000" y="4919180"/>
            <a:ext cx="5400000" cy="217868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</a:p>
        </p:txBody>
      </p:sp>
    </p:spTree>
    <p:extLst>
      <p:ext uri="{BB962C8B-B14F-4D97-AF65-F5344CB8AC3E}">
        <p14:creationId xmlns:p14="http://schemas.microsoft.com/office/powerpoint/2010/main" val="17830677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56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1029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2 Columns 5 Top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2136A5-2743-4BDD-A6CF-F9183BBD1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00" y="900000"/>
            <a:ext cx="2160000" cy="1296000"/>
          </a:xfrm>
        </p:spPr>
        <p:txBody>
          <a:bodyPr lIns="0" tIns="36000" rIns="72000" bIns="36000" anchor="b">
            <a:noAutofit/>
          </a:bodyPr>
          <a:lstStyle>
            <a:lvl1pPr>
              <a:defRPr sz="2400">
                <a:solidFill>
                  <a:srgbClr val="00A5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319D1B4-8642-4BAA-8964-48DC3230448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59932" y="2046172"/>
            <a:ext cx="4680000" cy="288000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Morning</a:t>
            </a:r>
            <a:endParaRPr lang="en-DE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6890209-A93D-4EE5-A622-E807B6CAE1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59932" y="2334172"/>
            <a:ext cx="4680000" cy="288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A7B4A80-90B6-48E9-B3AB-AC00E3BC980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59932" y="2766172"/>
            <a:ext cx="4680000" cy="288000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Morning</a:t>
            </a:r>
            <a:endParaRPr lang="en-DE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AAE7F18-4924-4A9F-B55F-EF4B52D4EE5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59932" y="3054172"/>
            <a:ext cx="4680000" cy="288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  <a:endParaRPr lang="en-DE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4ED23AAB-781D-4952-B09A-9120A2D930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59932" y="3486172"/>
            <a:ext cx="4680000" cy="288000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Lunch</a:t>
            </a:r>
            <a:endParaRPr lang="en-DE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8E1C371-90F3-4B3C-9C28-922511E805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959932" y="3774172"/>
            <a:ext cx="4680000" cy="288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  <a:endParaRPr lang="en-DE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3CBD392E-141D-482C-B522-09A00BE92E0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59932" y="4206172"/>
            <a:ext cx="4680000" cy="288000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Afternoon</a:t>
            </a:r>
            <a:endParaRPr lang="en-DE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2F46E957-10D9-49E8-AAF3-7B962038BA3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932" y="4494172"/>
            <a:ext cx="4680000" cy="288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  <a:endParaRPr lang="en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95B1CD70-99CE-4129-A102-A1A8162FEF6B}"/>
              </a:ext>
            </a:extLst>
          </p:cNvPr>
          <p:cNvSpPr txBox="1"/>
          <p:nvPr userDrawn="1"/>
        </p:nvSpPr>
        <p:spPr>
          <a:xfrm>
            <a:off x="3131932" y="1938172"/>
            <a:ext cx="720000" cy="72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4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2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CAD46920-0D7D-4571-BFA6-BDF528129B00}"/>
              </a:ext>
            </a:extLst>
          </p:cNvPr>
          <p:cNvSpPr txBox="1"/>
          <p:nvPr userDrawn="1"/>
        </p:nvSpPr>
        <p:spPr>
          <a:xfrm>
            <a:off x="3131932" y="2658172"/>
            <a:ext cx="720000" cy="72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4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3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A9A6977D-C235-4684-96EA-4F42802643FF}"/>
              </a:ext>
            </a:extLst>
          </p:cNvPr>
          <p:cNvSpPr txBox="1"/>
          <p:nvPr userDrawn="1"/>
        </p:nvSpPr>
        <p:spPr>
          <a:xfrm>
            <a:off x="3131932" y="3378172"/>
            <a:ext cx="720000" cy="72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4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4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F75E666A-2C6F-4111-AFA0-7078416D2CEC}"/>
              </a:ext>
            </a:extLst>
          </p:cNvPr>
          <p:cNvSpPr txBox="1"/>
          <p:nvPr userDrawn="1"/>
        </p:nvSpPr>
        <p:spPr>
          <a:xfrm>
            <a:off x="3131932" y="4098172"/>
            <a:ext cx="720000" cy="72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4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5</a:t>
            </a:r>
          </a:p>
        </p:txBody>
      </p:sp>
      <p:cxnSp>
        <p:nvCxnSpPr>
          <p:cNvPr id="23" name="Gerader Verbinder 22">
            <a:extLst>
              <a:ext uri="{FF2B5EF4-FFF2-40B4-BE49-F238E27FC236}">
                <a16:creationId xmlns:a16="http://schemas.microsoft.com/office/drawing/2014/main" id="{6E01A0BD-F003-441F-B704-F17BC79EE7D1}"/>
              </a:ext>
            </a:extLst>
          </p:cNvPr>
          <p:cNvCxnSpPr/>
          <p:nvPr userDrawn="1"/>
        </p:nvCxnSpPr>
        <p:spPr>
          <a:xfrm>
            <a:off x="3131932" y="2658172"/>
            <a:ext cx="540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51E21F41-2C4D-407C-8EAA-42E079883DC5}"/>
              </a:ext>
            </a:extLst>
          </p:cNvPr>
          <p:cNvCxnSpPr/>
          <p:nvPr userDrawn="1"/>
        </p:nvCxnSpPr>
        <p:spPr>
          <a:xfrm>
            <a:off x="3131932" y="3378172"/>
            <a:ext cx="540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r Verbinder 24">
            <a:extLst>
              <a:ext uri="{FF2B5EF4-FFF2-40B4-BE49-F238E27FC236}">
                <a16:creationId xmlns:a16="http://schemas.microsoft.com/office/drawing/2014/main" id="{BC28D44C-FBB6-4058-B81D-7B4B14E97829}"/>
              </a:ext>
            </a:extLst>
          </p:cNvPr>
          <p:cNvCxnSpPr/>
          <p:nvPr userDrawn="1"/>
        </p:nvCxnSpPr>
        <p:spPr>
          <a:xfrm>
            <a:off x="3131932" y="4098172"/>
            <a:ext cx="540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r Verbinder 28">
            <a:extLst>
              <a:ext uri="{FF2B5EF4-FFF2-40B4-BE49-F238E27FC236}">
                <a16:creationId xmlns:a16="http://schemas.microsoft.com/office/drawing/2014/main" id="{5CC20B8C-A923-4FF6-8594-975EEBB3CC66}"/>
              </a:ext>
            </a:extLst>
          </p:cNvPr>
          <p:cNvCxnSpPr>
            <a:cxnSpLocks/>
          </p:cNvCxnSpPr>
          <p:nvPr userDrawn="1"/>
        </p:nvCxnSpPr>
        <p:spPr>
          <a:xfrm>
            <a:off x="3851932" y="1218172"/>
            <a:ext cx="0" cy="360000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feld 31">
            <a:extLst>
              <a:ext uri="{FF2B5EF4-FFF2-40B4-BE49-F238E27FC236}">
                <a16:creationId xmlns:a16="http://schemas.microsoft.com/office/drawing/2014/main" id="{8EE9D28C-6A5A-4507-8F0B-47891162DFFF}"/>
              </a:ext>
            </a:extLst>
          </p:cNvPr>
          <p:cNvSpPr txBox="1"/>
          <p:nvPr userDrawn="1"/>
        </p:nvSpPr>
        <p:spPr>
          <a:xfrm>
            <a:off x="3131932" y="1218172"/>
            <a:ext cx="720000" cy="72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4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1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88A9664F-0ED5-4D30-82A6-946DC2CFA63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959932" y="1326172"/>
            <a:ext cx="4680000" cy="288000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Morning</a:t>
            </a:r>
            <a:endParaRPr lang="en-DE"/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2EBD7D2D-EAA7-4BC5-8827-241F19B18FB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959932" y="1614172"/>
            <a:ext cx="4680000" cy="288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</a:p>
        </p:txBody>
      </p:sp>
      <p:cxnSp>
        <p:nvCxnSpPr>
          <p:cNvPr id="35" name="Gerader Verbinder 34">
            <a:extLst>
              <a:ext uri="{FF2B5EF4-FFF2-40B4-BE49-F238E27FC236}">
                <a16:creationId xmlns:a16="http://schemas.microsoft.com/office/drawing/2014/main" id="{3088934E-F456-431F-BF5A-BF6D3F3DBEE4}"/>
              </a:ext>
            </a:extLst>
          </p:cNvPr>
          <p:cNvCxnSpPr/>
          <p:nvPr userDrawn="1"/>
        </p:nvCxnSpPr>
        <p:spPr>
          <a:xfrm>
            <a:off x="3131932" y="1938172"/>
            <a:ext cx="540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Untertitel 2">
            <a:extLst>
              <a:ext uri="{FF2B5EF4-FFF2-40B4-BE49-F238E27FC236}">
                <a16:creationId xmlns:a16="http://schemas.microsoft.com/office/drawing/2014/main" id="{720CF3E0-C53D-4347-ABC8-3B368E11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2000" y="2232000"/>
            <a:ext cx="2160000" cy="2880000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48539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56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102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2 Columns 6 Top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2136A5-2743-4BDD-A6CF-F9183BBD1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00" y="900000"/>
            <a:ext cx="2160000" cy="1296000"/>
          </a:xfrm>
        </p:spPr>
        <p:txBody>
          <a:bodyPr lIns="0" tIns="36000" rIns="72000" bIns="36000" anchor="b">
            <a:noAutofit/>
          </a:bodyPr>
          <a:lstStyle>
            <a:lvl1pPr>
              <a:defRPr sz="2400">
                <a:solidFill>
                  <a:srgbClr val="00A5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319D1B4-8642-4BAA-8964-48DC3230448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59932" y="1548000"/>
            <a:ext cx="4680000" cy="288000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Morning</a:t>
            </a:r>
            <a:endParaRPr lang="en-DE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6890209-A93D-4EE5-A622-E807B6CAE1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59932" y="1836000"/>
            <a:ext cx="4680000" cy="288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A7B4A80-90B6-48E9-B3AB-AC00E3BC980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59932" y="2268000"/>
            <a:ext cx="4680000" cy="288000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Morning</a:t>
            </a:r>
            <a:endParaRPr lang="en-DE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AAE7F18-4924-4A9F-B55F-EF4B52D4EE5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59932" y="2556000"/>
            <a:ext cx="4680000" cy="288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  <a:endParaRPr lang="en-DE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4ED23AAB-781D-4952-B09A-9120A2D930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59932" y="2988000"/>
            <a:ext cx="4680000" cy="288000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Lunch</a:t>
            </a:r>
            <a:endParaRPr lang="en-DE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8E1C371-90F3-4B3C-9C28-922511E805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959932" y="3276000"/>
            <a:ext cx="4680000" cy="288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  <a:endParaRPr lang="en-DE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3CBD392E-141D-482C-B522-09A00BE92E0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59932" y="3708000"/>
            <a:ext cx="4680000" cy="288000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Afternoon</a:t>
            </a:r>
            <a:endParaRPr lang="en-DE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2F46E957-10D9-49E8-AAF3-7B962038BA3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932" y="3996000"/>
            <a:ext cx="4680000" cy="288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  <a:endParaRPr lang="en-DE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E60EFF69-36B1-4FB9-A581-A6FCA56A196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959932" y="4428000"/>
            <a:ext cx="4680000" cy="288000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Afternoon</a:t>
            </a:r>
            <a:endParaRPr lang="en-DE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9836EBD4-ADB8-4A13-8EB8-4C44BC7F690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959932" y="4716000"/>
            <a:ext cx="4680000" cy="288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  <a:endParaRPr lang="en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95B1CD70-99CE-4129-A102-A1A8162FEF6B}"/>
              </a:ext>
            </a:extLst>
          </p:cNvPr>
          <p:cNvSpPr txBox="1"/>
          <p:nvPr userDrawn="1"/>
        </p:nvSpPr>
        <p:spPr>
          <a:xfrm>
            <a:off x="3131932" y="1440000"/>
            <a:ext cx="720000" cy="72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4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2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CAD46920-0D7D-4571-BFA6-BDF528129B00}"/>
              </a:ext>
            </a:extLst>
          </p:cNvPr>
          <p:cNvSpPr txBox="1"/>
          <p:nvPr userDrawn="1"/>
        </p:nvSpPr>
        <p:spPr>
          <a:xfrm>
            <a:off x="3131932" y="2160000"/>
            <a:ext cx="720000" cy="72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4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3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A9A6977D-C235-4684-96EA-4F42802643FF}"/>
              </a:ext>
            </a:extLst>
          </p:cNvPr>
          <p:cNvSpPr txBox="1"/>
          <p:nvPr userDrawn="1"/>
        </p:nvSpPr>
        <p:spPr>
          <a:xfrm>
            <a:off x="3131932" y="2880000"/>
            <a:ext cx="720000" cy="72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4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4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F75E666A-2C6F-4111-AFA0-7078416D2CEC}"/>
              </a:ext>
            </a:extLst>
          </p:cNvPr>
          <p:cNvSpPr txBox="1"/>
          <p:nvPr userDrawn="1"/>
        </p:nvSpPr>
        <p:spPr>
          <a:xfrm>
            <a:off x="3131932" y="3600000"/>
            <a:ext cx="720000" cy="72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4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5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7A04DB43-C670-4589-A6E9-6AEA397C33C7}"/>
              </a:ext>
            </a:extLst>
          </p:cNvPr>
          <p:cNvSpPr txBox="1"/>
          <p:nvPr userDrawn="1"/>
        </p:nvSpPr>
        <p:spPr>
          <a:xfrm>
            <a:off x="3131932" y="4320000"/>
            <a:ext cx="720000" cy="72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4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</a:p>
        </p:txBody>
      </p:sp>
      <p:cxnSp>
        <p:nvCxnSpPr>
          <p:cNvPr id="23" name="Gerader Verbinder 22">
            <a:extLst>
              <a:ext uri="{FF2B5EF4-FFF2-40B4-BE49-F238E27FC236}">
                <a16:creationId xmlns:a16="http://schemas.microsoft.com/office/drawing/2014/main" id="{6E01A0BD-F003-441F-B704-F17BC79EE7D1}"/>
              </a:ext>
            </a:extLst>
          </p:cNvPr>
          <p:cNvCxnSpPr/>
          <p:nvPr userDrawn="1"/>
        </p:nvCxnSpPr>
        <p:spPr>
          <a:xfrm>
            <a:off x="3131932" y="2160000"/>
            <a:ext cx="540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51E21F41-2C4D-407C-8EAA-42E079883DC5}"/>
              </a:ext>
            </a:extLst>
          </p:cNvPr>
          <p:cNvCxnSpPr/>
          <p:nvPr userDrawn="1"/>
        </p:nvCxnSpPr>
        <p:spPr>
          <a:xfrm>
            <a:off x="3131932" y="2880000"/>
            <a:ext cx="540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r Verbinder 24">
            <a:extLst>
              <a:ext uri="{FF2B5EF4-FFF2-40B4-BE49-F238E27FC236}">
                <a16:creationId xmlns:a16="http://schemas.microsoft.com/office/drawing/2014/main" id="{BC28D44C-FBB6-4058-B81D-7B4B14E97829}"/>
              </a:ext>
            </a:extLst>
          </p:cNvPr>
          <p:cNvCxnSpPr/>
          <p:nvPr userDrawn="1"/>
        </p:nvCxnSpPr>
        <p:spPr>
          <a:xfrm>
            <a:off x="3131932" y="3600000"/>
            <a:ext cx="540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r Verbinder 25">
            <a:extLst>
              <a:ext uri="{FF2B5EF4-FFF2-40B4-BE49-F238E27FC236}">
                <a16:creationId xmlns:a16="http://schemas.microsoft.com/office/drawing/2014/main" id="{65D27FA8-0335-4A43-9704-F3C4B12C1D2E}"/>
              </a:ext>
            </a:extLst>
          </p:cNvPr>
          <p:cNvCxnSpPr/>
          <p:nvPr userDrawn="1"/>
        </p:nvCxnSpPr>
        <p:spPr>
          <a:xfrm>
            <a:off x="3131932" y="4320000"/>
            <a:ext cx="540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r Verbinder 28">
            <a:extLst>
              <a:ext uri="{FF2B5EF4-FFF2-40B4-BE49-F238E27FC236}">
                <a16:creationId xmlns:a16="http://schemas.microsoft.com/office/drawing/2014/main" id="{5CC20B8C-A923-4FF6-8594-975EEBB3CC66}"/>
              </a:ext>
            </a:extLst>
          </p:cNvPr>
          <p:cNvCxnSpPr>
            <a:cxnSpLocks/>
          </p:cNvCxnSpPr>
          <p:nvPr userDrawn="1"/>
        </p:nvCxnSpPr>
        <p:spPr>
          <a:xfrm>
            <a:off x="3851932" y="720000"/>
            <a:ext cx="0" cy="432000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feld 31">
            <a:extLst>
              <a:ext uri="{FF2B5EF4-FFF2-40B4-BE49-F238E27FC236}">
                <a16:creationId xmlns:a16="http://schemas.microsoft.com/office/drawing/2014/main" id="{8EE9D28C-6A5A-4507-8F0B-47891162DFFF}"/>
              </a:ext>
            </a:extLst>
          </p:cNvPr>
          <p:cNvSpPr txBox="1"/>
          <p:nvPr userDrawn="1"/>
        </p:nvSpPr>
        <p:spPr>
          <a:xfrm>
            <a:off x="3131932" y="720000"/>
            <a:ext cx="720000" cy="7200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44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1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88A9664F-0ED5-4D30-82A6-946DC2CFA63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959932" y="828000"/>
            <a:ext cx="4680000" cy="288000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rgbClr val="00A5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Topic in Agenda Morning</a:t>
            </a:r>
            <a:endParaRPr lang="en-DE"/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2EBD7D2D-EAA7-4BC5-8827-241F19B18FB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959932" y="1116000"/>
            <a:ext cx="4680000" cy="288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Explanation 1: HR for Dynamics improved XXX</a:t>
            </a:r>
          </a:p>
        </p:txBody>
      </p:sp>
      <p:cxnSp>
        <p:nvCxnSpPr>
          <p:cNvPr id="35" name="Gerader Verbinder 34">
            <a:extLst>
              <a:ext uri="{FF2B5EF4-FFF2-40B4-BE49-F238E27FC236}">
                <a16:creationId xmlns:a16="http://schemas.microsoft.com/office/drawing/2014/main" id="{3088934E-F456-431F-BF5A-BF6D3F3DBEE4}"/>
              </a:ext>
            </a:extLst>
          </p:cNvPr>
          <p:cNvCxnSpPr/>
          <p:nvPr userDrawn="1"/>
        </p:nvCxnSpPr>
        <p:spPr>
          <a:xfrm>
            <a:off x="3131932" y="1440000"/>
            <a:ext cx="5400000" cy="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Untertitel 2">
            <a:extLst>
              <a:ext uri="{FF2B5EF4-FFF2-40B4-BE49-F238E27FC236}">
                <a16:creationId xmlns:a16="http://schemas.microsoft.com/office/drawing/2014/main" id="{720CF3E0-C53D-4347-ABC8-3B368E11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2000" y="2232000"/>
            <a:ext cx="2160000" cy="2880000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rgbClr val="00A500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07037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56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102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21.xml"/><Relationship Id="rId21" Type="http://schemas.openxmlformats.org/officeDocument/2006/relationships/slideLayout" Target="../slideLayouts/slideLayout39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5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slideLayout" Target="../slideLayouts/slideLayout38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42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23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28.xml"/><Relationship Id="rId19" Type="http://schemas.openxmlformats.org/officeDocument/2006/relationships/slideLayout" Target="../slideLayouts/slideLayout37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Relationship Id="rId22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B7E0AB6-C479-4047-B7F2-5523F1BE9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04800"/>
            <a:ext cx="7886700" cy="11049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806AA32-F077-4E6F-BCA5-E80493CDBB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520825"/>
            <a:ext cx="7886700" cy="3627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C7E0AF1-C8A5-46E6-8083-EB562B9E00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5297488"/>
            <a:ext cx="20574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D002B-7A7D-4483-821B-8379C108EC36}" type="datetimeFigureOut">
              <a:rPr lang="de-DE" smtClean="0"/>
              <a:t>22.01.2025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5B455E5-7460-4566-AE77-0D388A5266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5297488"/>
            <a:ext cx="30861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602DE4F-A344-4996-8F4C-64BB389A11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5297488"/>
            <a:ext cx="20574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D16470-04BF-4457-997A-F028FF84283E}" type="slidenum">
              <a:rPr lang="de-DE" smtClean="0"/>
              <a:t>‹#›</a:t>
            </a:fld>
            <a:endParaRPr lang="de-DE"/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64E70880-75BD-4723-B933-E1AA18090B2C}"/>
              </a:ext>
            </a:extLst>
          </p:cNvPr>
          <p:cNvGrpSpPr/>
          <p:nvPr userDrawn="1"/>
        </p:nvGrpSpPr>
        <p:grpSpPr>
          <a:xfrm>
            <a:off x="9250372" y="0"/>
            <a:ext cx="1838022" cy="5616000"/>
            <a:chOff x="9250372" y="0"/>
            <a:chExt cx="1838022" cy="5616000"/>
          </a:xfrm>
        </p:grpSpPr>
        <p:sp>
          <p:nvSpPr>
            <p:cNvPr id="8" name="TextBox 3">
              <a:extLst>
                <a:ext uri="{FF2B5EF4-FFF2-40B4-BE49-F238E27FC236}">
                  <a16:creationId xmlns:a16="http://schemas.microsoft.com/office/drawing/2014/main" id="{8E4025A0-DF5B-4B82-A79B-73883C4A977C}"/>
                </a:ext>
              </a:extLst>
            </p:cNvPr>
            <p:cNvSpPr txBox="1"/>
            <p:nvPr userDrawn="1"/>
          </p:nvSpPr>
          <p:spPr>
            <a:xfrm>
              <a:off x="9252000" y="0"/>
              <a:ext cx="1836000" cy="180000"/>
            </a:xfrm>
            <a:prstGeom prst="rect">
              <a:avLst/>
            </a:prstGeom>
            <a:solidFill>
              <a:srgbClr val="00A500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Hubdrive Green/C1 - </a:t>
              </a:r>
              <a:r>
                <a:rPr lang="pt-BR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R 0 G 165 B 0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4FCEB838-5B91-49F0-8ADA-BA72B3CC01AA}"/>
                </a:ext>
              </a:extLst>
            </p:cNvPr>
            <p:cNvSpPr txBox="1"/>
            <p:nvPr userDrawn="1"/>
          </p:nvSpPr>
          <p:spPr>
            <a:xfrm>
              <a:off x="9250372" y="216000"/>
              <a:ext cx="1836000" cy="180000"/>
            </a:xfrm>
            <a:prstGeom prst="rect">
              <a:avLst/>
            </a:prstGeom>
            <a:solidFill>
              <a:srgbClr val="DC2A00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Customer/ A1 - </a:t>
              </a:r>
              <a:r>
                <a:rPr lang="pt-BR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R 220 G 42 B 0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10" name="TextBox 6">
              <a:extLst>
                <a:ext uri="{FF2B5EF4-FFF2-40B4-BE49-F238E27FC236}">
                  <a16:creationId xmlns:a16="http://schemas.microsoft.com/office/drawing/2014/main" id="{EA1114BC-56C4-4CA9-B052-BCBD8F7000CA}"/>
                </a:ext>
              </a:extLst>
            </p:cNvPr>
            <p:cNvSpPr txBox="1"/>
            <p:nvPr userDrawn="1"/>
          </p:nvSpPr>
          <p:spPr>
            <a:xfrm>
              <a:off x="9250372" y="432000"/>
              <a:ext cx="1836000" cy="180000"/>
            </a:xfrm>
            <a:prstGeom prst="rect">
              <a:avLst/>
            </a:prstGeom>
            <a:solidFill>
              <a:srgbClr val="FFBF00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Microsoft/B1 - </a:t>
              </a:r>
              <a:r>
                <a:rPr lang="pt-BR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R 255 G 191 B 0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11" name="TextBox 8">
              <a:extLst>
                <a:ext uri="{FF2B5EF4-FFF2-40B4-BE49-F238E27FC236}">
                  <a16:creationId xmlns:a16="http://schemas.microsoft.com/office/drawing/2014/main" id="{C0E5181D-1DB8-469D-992F-45DC4C81979B}"/>
                </a:ext>
              </a:extLst>
            </p:cNvPr>
            <p:cNvSpPr txBox="1"/>
            <p:nvPr userDrawn="1"/>
          </p:nvSpPr>
          <p:spPr>
            <a:xfrm>
              <a:off x="9252394" y="648000"/>
              <a:ext cx="1836000" cy="180000"/>
            </a:xfrm>
            <a:prstGeom prst="rect">
              <a:avLst/>
            </a:prstGeom>
            <a:solidFill>
              <a:srgbClr val="1F54B1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Partner/D1 - </a:t>
              </a:r>
              <a:r>
                <a:rPr lang="pt-BR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R 31 G 84 B 177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12" name="TextBox 9">
              <a:extLst>
                <a:ext uri="{FF2B5EF4-FFF2-40B4-BE49-F238E27FC236}">
                  <a16:creationId xmlns:a16="http://schemas.microsoft.com/office/drawing/2014/main" id="{0A001BFB-0F81-4D4F-9D37-A0A74B3E8EA4}"/>
                </a:ext>
              </a:extLst>
            </p:cNvPr>
            <p:cNvSpPr txBox="1"/>
            <p:nvPr userDrawn="1"/>
          </p:nvSpPr>
          <p:spPr>
            <a:xfrm>
              <a:off x="9251381" y="864000"/>
              <a:ext cx="1836000" cy="180000"/>
            </a:xfrm>
            <a:prstGeom prst="rect">
              <a:avLst/>
            </a:prstGeom>
            <a:solidFill>
              <a:srgbClr val="464646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Hubdrive Gray E1 - </a:t>
              </a:r>
              <a:r>
                <a:rPr lang="pt-BR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R 70 G 70 B 70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13" name="TextBox 10">
              <a:extLst>
                <a:ext uri="{FF2B5EF4-FFF2-40B4-BE49-F238E27FC236}">
                  <a16:creationId xmlns:a16="http://schemas.microsoft.com/office/drawing/2014/main" id="{0744929B-F822-4147-9870-3F0DAA7EFAAD}"/>
                </a:ext>
              </a:extLst>
            </p:cNvPr>
            <p:cNvSpPr txBox="1"/>
            <p:nvPr userDrawn="1"/>
          </p:nvSpPr>
          <p:spPr>
            <a:xfrm>
              <a:off x="9252000" y="1224000"/>
              <a:ext cx="432000" cy="180000"/>
            </a:xfrm>
            <a:prstGeom prst="rect">
              <a:avLst/>
            </a:prstGeom>
            <a:solidFill>
              <a:srgbClr val="DC2A00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Red1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14" name="TextBox 11">
              <a:extLst>
                <a:ext uri="{FF2B5EF4-FFF2-40B4-BE49-F238E27FC236}">
                  <a16:creationId xmlns:a16="http://schemas.microsoft.com/office/drawing/2014/main" id="{86B690C6-F0C8-4BCF-89AF-41B4DAA36FB2}"/>
                </a:ext>
              </a:extLst>
            </p:cNvPr>
            <p:cNvSpPr txBox="1"/>
            <p:nvPr userDrawn="1"/>
          </p:nvSpPr>
          <p:spPr>
            <a:xfrm>
              <a:off x="9720000" y="1224000"/>
              <a:ext cx="432000" cy="180000"/>
            </a:xfrm>
            <a:prstGeom prst="rect">
              <a:avLst/>
            </a:prstGeom>
            <a:solidFill>
              <a:srgbClr val="B2140A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Red2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15" name="TextBox 12">
              <a:extLst>
                <a:ext uri="{FF2B5EF4-FFF2-40B4-BE49-F238E27FC236}">
                  <a16:creationId xmlns:a16="http://schemas.microsoft.com/office/drawing/2014/main" id="{AA60E940-5814-4C91-A540-0171B68AE102}"/>
                </a:ext>
              </a:extLst>
            </p:cNvPr>
            <p:cNvSpPr txBox="1"/>
            <p:nvPr userDrawn="1"/>
          </p:nvSpPr>
          <p:spPr>
            <a:xfrm>
              <a:off x="10188000" y="1224000"/>
              <a:ext cx="432000" cy="180000"/>
            </a:xfrm>
            <a:prstGeom prst="rect">
              <a:avLst/>
            </a:prstGeom>
            <a:solidFill>
              <a:srgbClr val="D21741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Red3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16" name="TextBox 13">
              <a:extLst>
                <a:ext uri="{FF2B5EF4-FFF2-40B4-BE49-F238E27FC236}">
                  <a16:creationId xmlns:a16="http://schemas.microsoft.com/office/drawing/2014/main" id="{C6C951DF-8BA2-4F4D-B1B0-C775CC8DFC49}"/>
                </a:ext>
              </a:extLst>
            </p:cNvPr>
            <p:cNvSpPr txBox="1"/>
            <p:nvPr userDrawn="1"/>
          </p:nvSpPr>
          <p:spPr>
            <a:xfrm>
              <a:off x="10656000" y="1224000"/>
              <a:ext cx="432000" cy="180000"/>
            </a:xfrm>
            <a:prstGeom prst="rect">
              <a:avLst/>
            </a:prstGeom>
            <a:solidFill>
              <a:srgbClr val="F16466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Red4 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17" name="TextBox 14">
              <a:extLst>
                <a:ext uri="{FF2B5EF4-FFF2-40B4-BE49-F238E27FC236}">
                  <a16:creationId xmlns:a16="http://schemas.microsoft.com/office/drawing/2014/main" id="{A3C1D07A-ECEC-4A04-845D-201A81173844}"/>
                </a:ext>
              </a:extLst>
            </p:cNvPr>
            <p:cNvSpPr txBox="1"/>
            <p:nvPr userDrawn="1"/>
          </p:nvSpPr>
          <p:spPr>
            <a:xfrm>
              <a:off x="9252000" y="1440000"/>
              <a:ext cx="432000" cy="180000"/>
            </a:xfrm>
            <a:prstGeom prst="rect">
              <a:avLst/>
            </a:prstGeom>
            <a:solidFill>
              <a:srgbClr val="FFBF00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Or1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18" name="TextBox 15">
              <a:extLst>
                <a:ext uri="{FF2B5EF4-FFF2-40B4-BE49-F238E27FC236}">
                  <a16:creationId xmlns:a16="http://schemas.microsoft.com/office/drawing/2014/main" id="{A306BAF3-4999-43D4-92A7-E6CB6342BA92}"/>
                </a:ext>
              </a:extLst>
            </p:cNvPr>
            <p:cNvSpPr txBox="1"/>
            <p:nvPr userDrawn="1"/>
          </p:nvSpPr>
          <p:spPr>
            <a:xfrm>
              <a:off x="9720000" y="1440000"/>
              <a:ext cx="432000" cy="180000"/>
            </a:xfrm>
            <a:prstGeom prst="rect">
              <a:avLst/>
            </a:prstGeom>
            <a:solidFill>
              <a:srgbClr val="FF8F00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Or2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19" name="TextBox 16">
              <a:extLst>
                <a:ext uri="{FF2B5EF4-FFF2-40B4-BE49-F238E27FC236}">
                  <a16:creationId xmlns:a16="http://schemas.microsoft.com/office/drawing/2014/main" id="{F10F3CBD-367C-4375-9634-D2EC0612DC92}"/>
                </a:ext>
              </a:extLst>
            </p:cNvPr>
            <p:cNvSpPr txBox="1"/>
            <p:nvPr userDrawn="1"/>
          </p:nvSpPr>
          <p:spPr>
            <a:xfrm>
              <a:off x="10188000" y="1440000"/>
              <a:ext cx="432000" cy="180000"/>
            </a:xfrm>
            <a:prstGeom prst="rect">
              <a:avLst/>
            </a:prstGeom>
            <a:solidFill>
              <a:srgbClr val="F25C00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Or3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20" name="TextBox 17">
              <a:extLst>
                <a:ext uri="{FF2B5EF4-FFF2-40B4-BE49-F238E27FC236}">
                  <a16:creationId xmlns:a16="http://schemas.microsoft.com/office/drawing/2014/main" id="{4C5861FD-189E-41A7-BE2E-BC58C83DFD3F}"/>
                </a:ext>
              </a:extLst>
            </p:cNvPr>
            <p:cNvSpPr txBox="1"/>
            <p:nvPr userDrawn="1"/>
          </p:nvSpPr>
          <p:spPr>
            <a:xfrm>
              <a:off x="10656000" y="1440000"/>
              <a:ext cx="432000" cy="180000"/>
            </a:xfrm>
            <a:prstGeom prst="rect">
              <a:avLst/>
            </a:prstGeom>
            <a:solidFill>
              <a:srgbClr val="FFD969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Or4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21" name="TextBox 18">
              <a:extLst>
                <a:ext uri="{FF2B5EF4-FFF2-40B4-BE49-F238E27FC236}">
                  <a16:creationId xmlns:a16="http://schemas.microsoft.com/office/drawing/2014/main" id="{2386A6BC-592B-4C4F-B0BF-9F9AEDDAD329}"/>
                </a:ext>
              </a:extLst>
            </p:cNvPr>
            <p:cNvSpPr txBox="1"/>
            <p:nvPr userDrawn="1"/>
          </p:nvSpPr>
          <p:spPr>
            <a:xfrm>
              <a:off x="9252000" y="1656000"/>
              <a:ext cx="432000" cy="180000"/>
            </a:xfrm>
            <a:prstGeom prst="rect">
              <a:avLst/>
            </a:prstGeom>
            <a:solidFill>
              <a:srgbClr val="00A500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Gre1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22" name="TextBox 19">
              <a:extLst>
                <a:ext uri="{FF2B5EF4-FFF2-40B4-BE49-F238E27FC236}">
                  <a16:creationId xmlns:a16="http://schemas.microsoft.com/office/drawing/2014/main" id="{D50543FD-293C-4D3A-B08B-764E20AE5C03}"/>
                </a:ext>
              </a:extLst>
            </p:cNvPr>
            <p:cNvSpPr txBox="1"/>
            <p:nvPr userDrawn="1"/>
          </p:nvSpPr>
          <p:spPr>
            <a:xfrm>
              <a:off x="9720000" y="1656000"/>
              <a:ext cx="432000" cy="180000"/>
            </a:xfrm>
            <a:prstGeom prst="rect">
              <a:avLst/>
            </a:prstGeom>
            <a:solidFill>
              <a:srgbClr val="59CF2E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Gre2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23" name="TextBox 20">
              <a:extLst>
                <a:ext uri="{FF2B5EF4-FFF2-40B4-BE49-F238E27FC236}">
                  <a16:creationId xmlns:a16="http://schemas.microsoft.com/office/drawing/2014/main" id="{06C89017-84BE-4CF9-9415-F78C9938FAC6}"/>
                </a:ext>
              </a:extLst>
            </p:cNvPr>
            <p:cNvSpPr txBox="1"/>
            <p:nvPr userDrawn="1"/>
          </p:nvSpPr>
          <p:spPr>
            <a:xfrm>
              <a:off x="10188000" y="1656000"/>
              <a:ext cx="432000" cy="180000"/>
            </a:xfrm>
            <a:prstGeom prst="rect">
              <a:avLst/>
            </a:prstGeom>
            <a:solidFill>
              <a:srgbClr val="B0D900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Gre3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24" name="TextBox 21">
              <a:extLst>
                <a:ext uri="{FF2B5EF4-FFF2-40B4-BE49-F238E27FC236}">
                  <a16:creationId xmlns:a16="http://schemas.microsoft.com/office/drawing/2014/main" id="{DE8032D8-64B7-4367-9818-530109F13CAE}"/>
                </a:ext>
              </a:extLst>
            </p:cNvPr>
            <p:cNvSpPr txBox="1"/>
            <p:nvPr userDrawn="1"/>
          </p:nvSpPr>
          <p:spPr>
            <a:xfrm>
              <a:off x="10656000" y="1656000"/>
              <a:ext cx="432000" cy="180000"/>
            </a:xfrm>
            <a:prstGeom prst="rect">
              <a:avLst/>
            </a:prstGeom>
            <a:solidFill>
              <a:srgbClr val="B9E96F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Gre4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25" name="TextBox 23">
              <a:extLst>
                <a:ext uri="{FF2B5EF4-FFF2-40B4-BE49-F238E27FC236}">
                  <a16:creationId xmlns:a16="http://schemas.microsoft.com/office/drawing/2014/main" id="{D3D49D5C-737E-4D0F-B159-7A20BAE18D50}"/>
                </a:ext>
              </a:extLst>
            </p:cNvPr>
            <p:cNvSpPr txBox="1"/>
            <p:nvPr userDrawn="1"/>
          </p:nvSpPr>
          <p:spPr>
            <a:xfrm>
              <a:off x="9252000" y="1872000"/>
              <a:ext cx="432000" cy="180000"/>
            </a:xfrm>
            <a:prstGeom prst="rect">
              <a:avLst/>
            </a:prstGeom>
            <a:solidFill>
              <a:srgbClr val="1F54B1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Blue1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26" name="TextBox 24">
              <a:extLst>
                <a:ext uri="{FF2B5EF4-FFF2-40B4-BE49-F238E27FC236}">
                  <a16:creationId xmlns:a16="http://schemas.microsoft.com/office/drawing/2014/main" id="{B717F662-5109-4E44-962D-20F51BE59C83}"/>
                </a:ext>
              </a:extLst>
            </p:cNvPr>
            <p:cNvSpPr txBox="1"/>
            <p:nvPr userDrawn="1"/>
          </p:nvSpPr>
          <p:spPr>
            <a:xfrm>
              <a:off x="9720000" y="1872000"/>
              <a:ext cx="432000" cy="180000"/>
            </a:xfrm>
            <a:prstGeom prst="rect">
              <a:avLst/>
            </a:prstGeom>
            <a:solidFill>
              <a:srgbClr val="007EC5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Blue2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27" name="TextBox 25">
              <a:extLst>
                <a:ext uri="{FF2B5EF4-FFF2-40B4-BE49-F238E27FC236}">
                  <a16:creationId xmlns:a16="http://schemas.microsoft.com/office/drawing/2014/main" id="{BA782A0E-0725-47FF-8847-EF0E96C9657E}"/>
                </a:ext>
              </a:extLst>
            </p:cNvPr>
            <p:cNvSpPr txBox="1"/>
            <p:nvPr userDrawn="1"/>
          </p:nvSpPr>
          <p:spPr>
            <a:xfrm>
              <a:off x="10188000" y="1872000"/>
              <a:ext cx="432000" cy="180000"/>
            </a:xfrm>
            <a:prstGeom prst="rect">
              <a:avLst/>
            </a:prstGeom>
            <a:solidFill>
              <a:srgbClr val="00A6BC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Blue3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28" name="TextBox 26">
              <a:extLst>
                <a:ext uri="{FF2B5EF4-FFF2-40B4-BE49-F238E27FC236}">
                  <a16:creationId xmlns:a16="http://schemas.microsoft.com/office/drawing/2014/main" id="{CC1CFB30-3274-478F-B628-8DD277FF04EF}"/>
                </a:ext>
              </a:extLst>
            </p:cNvPr>
            <p:cNvSpPr txBox="1"/>
            <p:nvPr userDrawn="1"/>
          </p:nvSpPr>
          <p:spPr>
            <a:xfrm>
              <a:off x="10656000" y="1872000"/>
              <a:ext cx="432000" cy="180000"/>
            </a:xfrm>
            <a:prstGeom prst="rect">
              <a:avLst/>
            </a:prstGeom>
            <a:solidFill>
              <a:srgbClr val="54BEEF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Blue4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29" name="TextBox 27">
              <a:extLst>
                <a:ext uri="{FF2B5EF4-FFF2-40B4-BE49-F238E27FC236}">
                  <a16:creationId xmlns:a16="http://schemas.microsoft.com/office/drawing/2014/main" id="{91CC9C33-311A-4865-BD01-44E63A32AEAA}"/>
                </a:ext>
              </a:extLst>
            </p:cNvPr>
            <p:cNvSpPr txBox="1"/>
            <p:nvPr userDrawn="1"/>
          </p:nvSpPr>
          <p:spPr>
            <a:xfrm>
              <a:off x="9252000" y="2088000"/>
              <a:ext cx="432000" cy="180000"/>
            </a:xfrm>
            <a:prstGeom prst="rect">
              <a:avLst/>
            </a:prstGeom>
            <a:solidFill>
              <a:srgbClr val="464646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Gra1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30" name="TextBox 28">
              <a:extLst>
                <a:ext uri="{FF2B5EF4-FFF2-40B4-BE49-F238E27FC236}">
                  <a16:creationId xmlns:a16="http://schemas.microsoft.com/office/drawing/2014/main" id="{60C5AC58-7B92-499E-A64D-3738DA0844D1}"/>
                </a:ext>
              </a:extLst>
            </p:cNvPr>
            <p:cNvSpPr txBox="1"/>
            <p:nvPr userDrawn="1"/>
          </p:nvSpPr>
          <p:spPr>
            <a:xfrm>
              <a:off x="9720000" y="2088000"/>
              <a:ext cx="432000" cy="180000"/>
            </a:xfrm>
            <a:prstGeom prst="rect">
              <a:avLst/>
            </a:prstGeom>
            <a:solidFill>
              <a:srgbClr val="737373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Gra2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31" name="TextBox 29">
              <a:extLst>
                <a:ext uri="{FF2B5EF4-FFF2-40B4-BE49-F238E27FC236}">
                  <a16:creationId xmlns:a16="http://schemas.microsoft.com/office/drawing/2014/main" id="{5A605F23-0355-469B-BEE5-D39268A9A3E0}"/>
                </a:ext>
              </a:extLst>
            </p:cNvPr>
            <p:cNvSpPr txBox="1"/>
            <p:nvPr userDrawn="1"/>
          </p:nvSpPr>
          <p:spPr>
            <a:xfrm>
              <a:off x="10188000" y="2088000"/>
              <a:ext cx="432000" cy="180000"/>
            </a:xfrm>
            <a:prstGeom prst="rect">
              <a:avLst/>
            </a:prstGeom>
            <a:solidFill>
              <a:srgbClr val="BFBFBF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Gra3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32" name="TextBox 30">
              <a:extLst>
                <a:ext uri="{FF2B5EF4-FFF2-40B4-BE49-F238E27FC236}">
                  <a16:creationId xmlns:a16="http://schemas.microsoft.com/office/drawing/2014/main" id="{83E999D2-39FF-4A22-922E-021CA5552E4A}"/>
                </a:ext>
              </a:extLst>
            </p:cNvPr>
            <p:cNvSpPr txBox="1"/>
            <p:nvPr userDrawn="1"/>
          </p:nvSpPr>
          <p:spPr>
            <a:xfrm>
              <a:off x="10656000" y="2088000"/>
              <a:ext cx="432000" cy="180000"/>
            </a:xfrm>
            <a:prstGeom prst="rect">
              <a:avLst/>
            </a:prstGeom>
            <a:solidFill>
              <a:srgbClr val="D9D9D9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Gra4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33" name="TextBox 31">
              <a:extLst>
                <a:ext uri="{FF2B5EF4-FFF2-40B4-BE49-F238E27FC236}">
                  <a16:creationId xmlns:a16="http://schemas.microsoft.com/office/drawing/2014/main" id="{14598843-1194-4622-A58A-F243E64D34E4}"/>
                </a:ext>
              </a:extLst>
            </p:cNvPr>
            <p:cNvSpPr txBox="1"/>
            <p:nvPr userDrawn="1"/>
          </p:nvSpPr>
          <p:spPr>
            <a:xfrm>
              <a:off x="9252000" y="2448000"/>
              <a:ext cx="900000" cy="180000"/>
            </a:xfrm>
            <a:prstGeom prst="rect">
              <a:avLst/>
            </a:prstGeom>
            <a:solidFill>
              <a:srgbClr val="242958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Dynamics 365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34" name="TextBox 32">
              <a:extLst>
                <a:ext uri="{FF2B5EF4-FFF2-40B4-BE49-F238E27FC236}">
                  <a16:creationId xmlns:a16="http://schemas.microsoft.com/office/drawing/2014/main" id="{1121A64C-40ED-40D4-93FF-888DA453EB53}"/>
                </a:ext>
              </a:extLst>
            </p:cNvPr>
            <p:cNvSpPr txBox="1"/>
            <p:nvPr userDrawn="1"/>
          </p:nvSpPr>
          <p:spPr>
            <a:xfrm>
              <a:off x="9252000" y="2664000"/>
              <a:ext cx="900000" cy="180000"/>
            </a:xfrm>
            <a:prstGeom prst="rect">
              <a:avLst/>
            </a:prstGeom>
            <a:solidFill>
              <a:srgbClr val="5F89CE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Dynamics Applications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35" name="TextBox 33">
              <a:extLst>
                <a:ext uri="{FF2B5EF4-FFF2-40B4-BE49-F238E27FC236}">
                  <a16:creationId xmlns:a16="http://schemas.microsoft.com/office/drawing/2014/main" id="{B1AB8B8A-6F7D-4538-A198-EC17F366396F}"/>
                </a:ext>
              </a:extLst>
            </p:cNvPr>
            <p:cNvSpPr txBox="1"/>
            <p:nvPr userDrawn="1"/>
          </p:nvSpPr>
          <p:spPr>
            <a:xfrm>
              <a:off x="10188000" y="2664000"/>
              <a:ext cx="900000" cy="180000"/>
            </a:xfrm>
            <a:prstGeom prst="rect">
              <a:avLst/>
            </a:prstGeom>
            <a:solidFill>
              <a:srgbClr val="29439A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F&amp;O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36" name="TextBox 34">
              <a:extLst>
                <a:ext uri="{FF2B5EF4-FFF2-40B4-BE49-F238E27FC236}">
                  <a16:creationId xmlns:a16="http://schemas.microsoft.com/office/drawing/2014/main" id="{7B522BBE-165C-40EB-8801-5B3A044C046A}"/>
                </a:ext>
              </a:extLst>
            </p:cNvPr>
            <p:cNvSpPr txBox="1"/>
            <p:nvPr userDrawn="1"/>
          </p:nvSpPr>
          <p:spPr>
            <a:xfrm>
              <a:off x="9252000" y="2880000"/>
              <a:ext cx="900000" cy="180000"/>
            </a:xfrm>
            <a:prstGeom prst="rect">
              <a:avLst/>
            </a:prstGeom>
            <a:solidFill>
              <a:srgbClr val="8E278F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Human Resources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91A87CA-5F32-4282-8173-A6BB67BDDC1A}"/>
                </a:ext>
              </a:extLst>
            </p:cNvPr>
            <p:cNvSpPr txBox="1"/>
            <p:nvPr userDrawn="1"/>
          </p:nvSpPr>
          <p:spPr>
            <a:xfrm>
              <a:off x="9252000" y="3456000"/>
              <a:ext cx="1836000" cy="180000"/>
            </a:xfrm>
            <a:prstGeom prst="rect">
              <a:avLst/>
            </a:prstGeom>
            <a:solidFill>
              <a:srgbClr val="FF8F00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Recruiting &amp; Onboarding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38" name="TextBox 40">
              <a:extLst>
                <a:ext uri="{FF2B5EF4-FFF2-40B4-BE49-F238E27FC236}">
                  <a16:creationId xmlns:a16="http://schemas.microsoft.com/office/drawing/2014/main" id="{371C8C20-7D35-4851-9AD0-027103428A8E}"/>
                </a:ext>
              </a:extLst>
            </p:cNvPr>
            <p:cNvSpPr txBox="1"/>
            <p:nvPr userDrawn="1"/>
          </p:nvSpPr>
          <p:spPr>
            <a:xfrm>
              <a:off x="9252000" y="3636000"/>
              <a:ext cx="1836000" cy="180000"/>
            </a:xfrm>
            <a:prstGeom prst="rect">
              <a:avLst/>
            </a:prstGeom>
            <a:solidFill>
              <a:srgbClr val="1F54B1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Staff Administration &amp;  Automation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39" name="TextBox 44">
              <a:extLst>
                <a:ext uri="{FF2B5EF4-FFF2-40B4-BE49-F238E27FC236}">
                  <a16:creationId xmlns:a16="http://schemas.microsoft.com/office/drawing/2014/main" id="{2A395823-31B2-4DDF-B1EA-D665A4E64AD2}"/>
                </a:ext>
              </a:extLst>
            </p:cNvPr>
            <p:cNvSpPr txBox="1"/>
            <p:nvPr userDrawn="1"/>
          </p:nvSpPr>
          <p:spPr>
            <a:xfrm>
              <a:off x="9252000" y="3816000"/>
              <a:ext cx="1836000" cy="180000"/>
            </a:xfrm>
            <a:prstGeom prst="rect">
              <a:avLst/>
            </a:prstGeom>
            <a:solidFill>
              <a:srgbClr val="F25C00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Digital Personnel File &amp; Documents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40" name="TextBox 48">
              <a:extLst>
                <a:ext uri="{FF2B5EF4-FFF2-40B4-BE49-F238E27FC236}">
                  <a16:creationId xmlns:a16="http://schemas.microsoft.com/office/drawing/2014/main" id="{5B2B017B-F75E-4AE7-A9E2-80C5E6806291}"/>
                </a:ext>
              </a:extLst>
            </p:cNvPr>
            <p:cNvSpPr txBox="1"/>
            <p:nvPr userDrawn="1"/>
          </p:nvSpPr>
          <p:spPr>
            <a:xfrm>
              <a:off x="9252000" y="3996000"/>
              <a:ext cx="1836000" cy="180000"/>
            </a:xfrm>
            <a:prstGeom prst="rect">
              <a:avLst/>
            </a:prstGeom>
            <a:solidFill>
              <a:srgbClr val="8E278F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Talent Management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41" name="TextBox 52">
              <a:extLst>
                <a:ext uri="{FF2B5EF4-FFF2-40B4-BE49-F238E27FC236}">
                  <a16:creationId xmlns:a16="http://schemas.microsoft.com/office/drawing/2014/main" id="{960D88C5-E720-4CA6-8AA6-F05D8A924AEA}"/>
                </a:ext>
              </a:extLst>
            </p:cNvPr>
            <p:cNvSpPr txBox="1"/>
            <p:nvPr userDrawn="1"/>
          </p:nvSpPr>
          <p:spPr>
            <a:xfrm>
              <a:off x="9252000" y="4176000"/>
              <a:ext cx="1836000" cy="180000"/>
            </a:xfrm>
            <a:prstGeom prst="rect">
              <a:avLst/>
            </a:prstGeom>
            <a:solidFill>
              <a:srgbClr val="00A6BC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Time &amp; Attendance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42" name="TextBox 56">
              <a:extLst>
                <a:ext uri="{FF2B5EF4-FFF2-40B4-BE49-F238E27FC236}">
                  <a16:creationId xmlns:a16="http://schemas.microsoft.com/office/drawing/2014/main" id="{34B84E16-3904-48F9-B229-632823C0015F}"/>
                </a:ext>
              </a:extLst>
            </p:cNvPr>
            <p:cNvSpPr txBox="1"/>
            <p:nvPr userDrawn="1"/>
          </p:nvSpPr>
          <p:spPr>
            <a:xfrm>
              <a:off x="10188000" y="2448000"/>
              <a:ext cx="900000" cy="180000"/>
            </a:xfrm>
            <a:prstGeom prst="rect">
              <a:avLst/>
            </a:prstGeom>
            <a:solidFill>
              <a:srgbClr val="0077B5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LinkedIn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43" name="TextBox 57">
              <a:extLst>
                <a:ext uri="{FF2B5EF4-FFF2-40B4-BE49-F238E27FC236}">
                  <a16:creationId xmlns:a16="http://schemas.microsoft.com/office/drawing/2014/main" id="{8EA4A677-1919-4A20-B632-5C36D92C30E1}"/>
                </a:ext>
              </a:extLst>
            </p:cNvPr>
            <p:cNvSpPr txBox="1"/>
            <p:nvPr userDrawn="1"/>
          </p:nvSpPr>
          <p:spPr>
            <a:xfrm>
              <a:off x="9252000" y="3096000"/>
              <a:ext cx="900000" cy="180000"/>
            </a:xfrm>
            <a:prstGeom prst="rect">
              <a:avLst/>
            </a:prstGeom>
            <a:solidFill>
              <a:srgbClr val="5558AF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Teams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44" name="TextBox 58">
              <a:extLst>
                <a:ext uri="{FF2B5EF4-FFF2-40B4-BE49-F238E27FC236}">
                  <a16:creationId xmlns:a16="http://schemas.microsoft.com/office/drawing/2014/main" id="{AFF3629D-D5AF-4E83-8B17-16838AE20C3E}"/>
                </a:ext>
              </a:extLst>
            </p:cNvPr>
            <p:cNvSpPr txBox="1"/>
            <p:nvPr userDrawn="1"/>
          </p:nvSpPr>
          <p:spPr>
            <a:xfrm>
              <a:off x="9250372" y="4536000"/>
              <a:ext cx="1836000" cy="180000"/>
            </a:xfrm>
            <a:prstGeom prst="rect">
              <a:avLst/>
            </a:prstGeom>
            <a:solidFill>
              <a:srgbClr val="1F54B1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Travel Management &amp; Expenses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45" name="TextBox 59">
              <a:extLst>
                <a:ext uri="{FF2B5EF4-FFF2-40B4-BE49-F238E27FC236}">
                  <a16:creationId xmlns:a16="http://schemas.microsoft.com/office/drawing/2014/main" id="{7271BDAF-974B-4AB2-A924-564164D607BF}"/>
                </a:ext>
              </a:extLst>
            </p:cNvPr>
            <p:cNvSpPr txBox="1"/>
            <p:nvPr userDrawn="1"/>
          </p:nvSpPr>
          <p:spPr>
            <a:xfrm>
              <a:off x="9250372" y="4716000"/>
              <a:ext cx="1836000" cy="180000"/>
            </a:xfrm>
            <a:prstGeom prst="rect">
              <a:avLst/>
            </a:prstGeom>
            <a:solidFill>
              <a:srgbClr val="0077B5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Training Organization &amp; Further Study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46" name="TextBox 60">
              <a:extLst>
                <a:ext uri="{FF2B5EF4-FFF2-40B4-BE49-F238E27FC236}">
                  <a16:creationId xmlns:a16="http://schemas.microsoft.com/office/drawing/2014/main" id="{19773A1F-777F-4EF2-8C0C-3892AB7B8A68}"/>
                </a:ext>
              </a:extLst>
            </p:cNvPr>
            <p:cNvSpPr txBox="1"/>
            <p:nvPr userDrawn="1"/>
          </p:nvSpPr>
          <p:spPr>
            <a:xfrm>
              <a:off x="9250372" y="4896000"/>
              <a:ext cx="1836000" cy="180000"/>
            </a:xfrm>
            <a:prstGeom prst="rect">
              <a:avLst/>
            </a:prstGeom>
            <a:solidFill>
              <a:srgbClr val="F25C00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Self-Services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47" name="TextBox 61">
              <a:extLst>
                <a:ext uri="{FF2B5EF4-FFF2-40B4-BE49-F238E27FC236}">
                  <a16:creationId xmlns:a16="http://schemas.microsoft.com/office/drawing/2014/main" id="{2CFE1706-A3C8-4233-A30A-E3A5CA38D805}"/>
                </a:ext>
              </a:extLst>
            </p:cNvPr>
            <p:cNvSpPr txBox="1"/>
            <p:nvPr userDrawn="1"/>
          </p:nvSpPr>
          <p:spPr>
            <a:xfrm>
              <a:off x="9250372" y="5076000"/>
              <a:ext cx="1836000" cy="180000"/>
            </a:xfrm>
            <a:prstGeom prst="rect">
              <a:avLst/>
            </a:prstGeom>
            <a:solidFill>
              <a:srgbClr val="B2140A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Analysis &amp; Reporting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48" name="TextBox 62">
              <a:extLst>
                <a:ext uri="{FF2B5EF4-FFF2-40B4-BE49-F238E27FC236}">
                  <a16:creationId xmlns:a16="http://schemas.microsoft.com/office/drawing/2014/main" id="{07808FAA-3B49-40FD-8D27-0D52D452FE0E}"/>
                </a:ext>
              </a:extLst>
            </p:cNvPr>
            <p:cNvSpPr txBox="1"/>
            <p:nvPr userDrawn="1"/>
          </p:nvSpPr>
          <p:spPr>
            <a:xfrm>
              <a:off x="9250372" y="5256000"/>
              <a:ext cx="1836000" cy="180000"/>
            </a:xfrm>
            <a:prstGeom prst="rect">
              <a:avLst/>
            </a:prstGeom>
            <a:solidFill>
              <a:srgbClr val="FFBF00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Modern Workplace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49" name="TextBox 63">
              <a:extLst>
                <a:ext uri="{FF2B5EF4-FFF2-40B4-BE49-F238E27FC236}">
                  <a16:creationId xmlns:a16="http://schemas.microsoft.com/office/drawing/2014/main" id="{DB3FBA97-2BE5-4D31-8F17-18B7254644B2}"/>
                </a:ext>
              </a:extLst>
            </p:cNvPr>
            <p:cNvSpPr txBox="1"/>
            <p:nvPr userDrawn="1"/>
          </p:nvSpPr>
          <p:spPr>
            <a:xfrm>
              <a:off x="9252000" y="4356000"/>
              <a:ext cx="1836000" cy="180000"/>
            </a:xfrm>
            <a:prstGeom prst="rect">
              <a:avLst/>
            </a:prstGeom>
            <a:solidFill>
              <a:srgbClr val="FF8F00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Leave &amp; Absence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50" name="TextBox 64">
              <a:extLst>
                <a:ext uri="{FF2B5EF4-FFF2-40B4-BE49-F238E27FC236}">
                  <a16:creationId xmlns:a16="http://schemas.microsoft.com/office/drawing/2014/main" id="{F2B70442-08A8-4DA0-9D94-9B22117FA4D1}"/>
                </a:ext>
              </a:extLst>
            </p:cNvPr>
            <p:cNvSpPr txBox="1"/>
            <p:nvPr userDrawn="1"/>
          </p:nvSpPr>
          <p:spPr>
            <a:xfrm>
              <a:off x="10188000" y="2880000"/>
              <a:ext cx="900000" cy="180000"/>
            </a:xfrm>
            <a:prstGeom prst="rect">
              <a:avLst/>
            </a:prstGeom>
            <a:solidFill>
              <a:srgbClr val="D83B01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Office 365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51" name="TextBox 62">
              <a:extLst>
                <a:ext uri="{FF2B5EF4-FFF2-40B4-BE49-F238E27FC236}">
                  <a16:creationId xmlns:a16="http://schemas.microsoft.com/office/drawing/2014/main" id="{0C4DD741-A86C-43FF-B965-06B7F58F814F}"/>
                </a:ext>
              </a:extLst>
            </p:cNvPr>
            <p:cNvSpPr txBox="1"/>
            <p:nvPr userDrawn="1"/>
          </p:nvSpPr>
          <p:spPr>
            <a:xfrm>
              <a:off x="9250372" y="5436000"/>
              <a:ext cx="1836000" cy="180000"/>
            </a:xfrm>
            <a:prstGeom prst="rect">
              <a:avLst/>
            </a:prstGeom>
            <a:solidFill>
              <a:srgbClr val="D83B01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Office 365 &amp; HR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</p:grpSp>
      <p:pic>
        <p:nvPicPr>
          <p:cNvPr id="52" name="Grafik 3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77DF1983-F489-EC9A-CDAF-31901BE5023F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000" y="5364000"/>
            <a:ext cx="1080000" cy="2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909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753" r:id="rId3"/>
    <p:sldLayoutId id="2147483756" r:id="rId4"/>
    <p:sldLayoutId id="2147484326" r:id="rId5"/>
    <p:sldLayoutId id="2147483899" r:id="rId6"/>
    <p:sldLayoutId id="2147483898" r:id="rId7"/>
    <p:sldLayoutId id="2147483901" r:id="rId8"/>
    <p:sldLayoutId id="2147483755" r:id="rId9"/>
    <p:sldLayoutId id="2147483900" r:id="rId10"/>
    <p:sldLayoutId id="2147483904" r:id="rId11"/>
    <p:sldLayoutId id="2147483903" r:id="rId12"/>
    <p:sldLayoutId id="2147483902" r:id="rId13"/>
    <p:sldLayoutId id="2147483771" r:id="rId14"/>
    <p:sldLayoutId id="2147484348" r:id="rId15"/>
    <p:sldLayoutId id="214748439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 Semilight" panose="020B0402040204020203" pitchFamily="34" charset="0"/>
          <a:ea typeface="+mj-ea"/>
          <a:cs typeface="Segoe UI Semilight" panose="020B04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55489A-0B0F-AEF2-A06F-44F8CA2B9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04800"/>
            <a:ext cx="7886700" cy="11049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EA840C-891A-8BE4-EBA9-AF66A2762F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520825"/>
            <a:ext cx="7886700" cy="3627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F44FD7-6D5D-B51A-D9E6-A39E4D9660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5297488"/>
            <a:ext cx="20574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87ABE4-EAE3-4FA0-8E0D-C5DA265F7F16}" type="datetimeFigureOut">
              <a:rPr lang="LID4096" smtClean="0"/>
              <a:t>01/22/2025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E0B369-A3F3-1AFC-292C-798D1F38DE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5297488"/>
            <a:ext cx="30861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128730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04" r:id="rId1"/>
    <p:sldLayoutId id="214748440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992C140B-E756-4971-9C6F-A8BE28506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04800"/>
            <a:ext cx="7886700" cy="11049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80B0A6C-F04D-4844-BA8B-CFB5C1EE7A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520825"/>
            <a:ext cx="7886700" cy="3627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C6756CD3-F808-441A-BF0F-D493B990D998}"/>
              </a:ext>
            </a:extLst>
          </p:cNvPr>
          <p:cNvGrpSpPr/>
          <p:nvPr userDrawn="1"/>
        </p:nvGrpSpPr>
        <p:grpSpPr>
          <a:xfrm>
            <a:off x="9250372" y="0"/>
            <a:ext cx="1838022" cy="5616000"/>
            <a:chOff x="9250372" y="0"/>
            <a:chExt cx="1838022" cy="5616000"/>
          </a:xfrm>
        </p:grpSpPr>
        <p:sp>
          <p:nvSpPr>
            <p:cNvPr id="6" name="TextBox 3">
              <a:extLst>
                <a:ext uri="{FF2B5EF4-FFF2-40B4-BE49-F238E27FC236}">
                  <a16:creationId xmlns:a16="http://schemas.microsoft.com/office/drawing/2014/main" id="{CFE525CA-B0BB-426F-8638-643CCA1DBBAA}"/>
                </a:ext>
              </a:extLst>
            </p:cNvPr>
            <p:cNvSpPr txBox="1"/>
            <p:nvPr userDrawn="1"/>
          </p:nvSpPr>
          <p:spPr>
            <a:xfrm>
              <a:off x="9252000" y="0"/>
              <a:ext cx="1836000" cy="180000"/>
            </a:xfrm>
            <a:prstGeom prst="rect">
              <a:avLst/>
            </a:prstGeom>
            <a:solidFill>
              <a:srgbClr val="00A500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Hubdrive Green/C1 - </a:t>
              </a:r>
              <a:r>
                <a:rPr lang="pt-BR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R 0 G 165 B 0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7" name="TextBox 5">
              <a:extLst>
                <a:ext uri="{FF2B5EF4-FFF2-40B4-BE49-F238E27FC236}">
                  <a16:creationId xmlns:a16="http://schemas.microsoft.com/office/drawing/2014/main" id="{6E4E46AE-C0DF-47DD-BBDD-8490F3E60048}"/>
                </a:ext>
              </a:extLst>
            </p:cNvPr>
            <p:cNvSpPr txBox="1"/>
            <p:nvPr userDrawn="1"/>
          </p:nvSpPr>
          <p:spPr>
            <a:xfrm>
              <a:off x="9250372" y="216000"/>
              <a:ext cx="1836000" cy="180000"/>
            </a:xfrm>
            <a:prstGeom prst="rect">
              <a:avLst/>
            </a:prstGeom>
            <a:solidFill>
              <a:srgbClr val="DC2A00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Customer/ A1 - </a:t>
              </a:r>
              <a:r>
                <a:rPr lang="pt-BR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R 220 G 42 B 0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8" name="TextBox 6">
              <a:extLst>
                <a:ext uri="{FF2B5EF4-FFF2-40B4-BE49-F238E27FC236}">
                  <a16:creationId xmlns:a16="http://schemas.microsoft.com/office/drawing/2014/main" id="{25789104-BF15-4D55-BB2A-81A14EDC8EE1}"/>
                </a:ext>
              </a:extLst>
            </p:cNvPr>
            <p:cNvSpPr txBox="1"/>
            <p:nvPr userDrawn="1"/>
          </p:nvSpPr>
          <p:spPr>
            <a:xfrm>
              <a:off x="9250372" y="432000"/>
              <a:ext cx="1836000" cy="180000"/>
            </a:xfrm>
            <a:prstGeom prst="rect">
              <a:avLst/>
            </a:prstGeom>
            <a:solidFill>
              <a:srgbClr val="FFBF00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Microsoft/B1 - </a:t>
              </a:r>
              <a:r>
                <a:rPr lang="pt-BR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R 255 G 191 B 0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B9F0FD8-142C-440B-A243-28DEC1E5F74F}"/>
                </a:ext>
              </a:extLst>
            </p:cNvPr>
            <p:cNvSpPr txBox="1"/>
            <p:nvPr userDrawn="1"/>
          </p:nvSpPr>
          <p:spPr>
            <a:xfrm>
              <a:off x="9252394" y="648000"/>
              <a:ext cx="1836000" cy="180000"/>
            </a:xfrm>
            <a:prstGeom prst="rect">
              <a:avLst/>
            </a:prstGeom>
            <a:solidFill>
              <a:srgbClr val="1F54B1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Partner/D1 - </a:t>
              </a:r>
              <a:r>
                <a:rPr lang="pt-BR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R 31 G 84 B 177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02D18EA-D727-43CC-9174-DEF096EE5322}"/>
                </a:ext>
              </a:extLst>
            </p:cNvPr>
            <p:cNvSpPr txBox="1"/>
            <p:nvPr userDrawn="1"/>
          </p:nvSpPr>
          <p:spPr>
            <a:xfrm>
              <a:off x="9251381" y="864000"/>
              <a:ext cx="1836000" cy="180000"/>
            </a:xfrm>
            <a:prstGeom prst="rect">
              <a:avLst/>
            </a:prstGeom>
            <a:solidFill>
              <a:srgbClr val="464646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Hubdrive Gray E1 - </a:t>
              </a:r>
              <a:r>
                <a:rPr lang="pt-BR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R 70 G 70 B 70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F92C4E2-4C0B-4C46-A13C-88513D470978}"/>
                </a:ext>
              </a:extLst>
            </p:cNvPr>
            <p:cNvSpPr txBox="1"/>
            <p:nvPr userDrawn="1"/>
          </p:nvSpPr>
          <p:spPr>
            <a:xfrm>
              <a:off x="9252000" y="1224000"/>
              <a:ext cx="432000" cy="180000"/>
            </a:xfrm>
            <a:prstGeom prst="rect">
              <a:avLst/>
            </a:prstGeom>
            <a:solidFill>
              <a:srgbClr val="DC2A00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Red1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14E7F75-69FB-4ADB-B568-745A28237240}"/>
                </a:ext>
              </a:extLst>
            </p:cNvPr>
            <p:cNvSpPr txBox="1"/>
            <p:nvPr userDrawn="1"/>
          </p:nvSpPr>
          <p:spPr>
            <a:xfrm>
              <a:off x="9720000" y="1224000"/>
              <a:ext cx="432000" cy="180000"/>
            </a:xfrm>
            <a:prstGeom prst="rect">
              <a:avLst/>
            </a:prstGeom>
            <a:solidFill>
              <a:srgbClr val="B2140A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Red2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A60C1CB-5DAB-4BFD-8F62-0D372FACD325}"/>
                </a:ext>
              </a:extLst>
            </p:cNvPr>
            <p:cNvSpPr txBox="1"/>
            <p:nvPr userDrawn="1"/>
          </p:nvSpPr>
          <p:spPr>
            <a:xfrm>
              <a:off x="10188000" y="1224000"/>
              <a:ext cx="432000" cy="180000"/>
            </a:xfrm>
            <a:prstGeom prst="rect">
              <a:avLst/>
            </a:prstGeom>
            <a:solidFill>
              <a:srgbClr val="D21741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Red3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4F89908-574A-4DAA-BBA4-FD8ACE33BC4D}"/>
                </a:ext>
              </a:extLst>
            </p:cNvPr>
            <p:cNvSpPr txBox="1"/>
            <p:nvPr userDrawn="1"/>
          </p:nvSpPr>
          <p:spPr>
            <a:xfrm>
              <a:off x="10656000" y="1224000"/>
              <a:ext cx="432000" cy="180000"/>
            </a:xfrm>
            <a:prstGeom prst="rect">
              <a:avLst/>
            </a:prstGeom>
            <a:solidFill>
              <a:srgbClr val="F16466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Red4 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965730B-0182-4893-BF09-5ED96FD8E81A}"/>
                </a:ext>
              </a:extLst>
            </p:cNvPr>
            <p:cNvSpPr txBox="1"/>
            <p:nvPr userDrawn="1"/>
          </p:nvSpPr>
          <p:spPr>
            <a:xfrm>
              <a:off x="9252000" y="1440000"/>
              <a:ext cx="432000" cy="180000"/>
            </a:xfrm>
            <a:prstGeom prst="rect">
              <a:avLst/>
            </a:prstGeom>
            <a:solidFill>
              <a:srgbClr val="FFBF00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Or1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4C17EC6-E9C1-43D3-B7E1-561A9C35E0C4}"/>
                </a:ext>
              </a:extLst>
            </p:cNvPr>
            <p:cNvSpPr txBox="1"/>
            <p:nvPr userDrawn="1"/>
          </p:nvSpPr>
          <p:spPr>
            <a:xfrm>
              <a:off x="9720000" y="1440000"/>
              <a:ext cx="432000" cy="180000"/>
            </a:xfrm>
            <a:prstGeom prst="rect">
              <a:avLst/>
            </a:prstGeom>
            <a:solidFill>
              <a:srgbClr val="FF8F00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Or2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C35D6F2-ABD4-4961-9984-09723109568A}"/>
                </a:ext>
              </a:extLst>
            </p:cNvPr>
            <p:cNvSpPr txBox="1"/>
            <p:nvPr userDrawn="1"/>
          </p:nvSpPr>
          <p:spPr>
            <a:xfrm>
              <a:off x="10188000" y="1440000"/>
              <a:ext cx="432000" cy="180000"/>
            </a:xfrm>
            <a:prstGeom prst="rect">
              <a:avLst/>
            </a:prstGeom>
            <a:solidFill>
              <a:srgbClr val="F25C00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Or3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887CCE1-183C-4FE6-9FE9-088ED6722D38}"/>
                </a:ext>
              </a:extLst>
            </p:cNvPr>
            <p:cNvSpPr txBox="1"/>
            <p:nvPr userDrawn="1"/>
          </p:nvSpPr>
          <p:spPr>
            <a:xfrm>
              <a:off x="10656000" y="1440000"/>
              <a:ext cx="432000" cy="180000"/>
            </a:xfrm>
            <a:prstGeom prst="rect">
              <a:avLst/>
            </a:prstGeom>
            <a:solidFill>
              <a:srgbClr val="FFD969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Or4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A09E6B1-C853-429D-8011-DF3AAA24A02D}"/>
                </a:ext>
              </a:extLst>
            </p:cNvPr>
            <p:cNvSpPr txBox="1"/>
            <p:nvPr userDrawn="1"/>
          </p:nvSpPr>
          <p:spPr>
            <a:xfrm>
              <a:off x="9252000" y="1656000"/>
              <a:ext cx="432000" cy="180000"/>
            </a:xfrm>
            <a:prstGeom prst="rect">
              <a:avLst/>
            </a:prstGeom>
            <a:solidFill>
              <a:srgbClr val="00A500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Gre1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C208467-55BD-441F-AC31-C7478C998A7E}"/>
                </a:ext>
              </a:extLst>
            </p:cNvPr>
            <p:cNvSpPr txBox="1"/>
            <p:nvPr userDrawn="1"/>
          </p:nvSpPr>
          <p:spPr>
            <a:xfrm>
              <a:off x="9720000" y="1656000"/>
              <a:ext cx="432000" cy="180000"/>
            </a:xfrm>
            <a:prstGeom prst="rect">
              <a:avLst/>
            </a:prstGeom>
            <a:solidFill>
              <a:srgbClr val="59CF2E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Gre2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BCDF866-CC5D-4059-AC33-219EAAD22063}"/>
                </a:ext>
              </a:extLst>
            </p:cNvPr>
            <p:cNvSpPr txBox="1"/>
            <p:nvPr userDrawn="1"/>
          </p:nvSpPr>
          <p:spPr>
            <a:xfrm>
              <a:off x="10188000" y="1656000"/>
              <a:ext cx="432000" cy="180000"/>
            </a:xfrm>
            <a:prstGeom prst="rect">
              <a:avLst/>
            </a:prstGeom>
            <a:solidFill>
              <a:srgbClr val="B0D900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Gre3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2DD9E61-16F6-4DC3-9672-B1D54CD4A0CD}"/>
                </a:ext>
              </a:extLst>
            </p:cNvPr>
            <p:cNvSpPr txBox="1"/>
            <p:nvPr userDrawn="1"/>
          </p:nvSpPr>
          <p:spPr>
            <a:xfrm>
              <a:off x="10656000" y="1656000"/>
              <a:ext cx="432000" cy="180000"/>
            </a:xfrm>
            <a:prstGeom prst="rect">
              <a:avLst/>
            </a:prstGeom>
            <a:solidFill>
              <a:srgbClr val="B9E96F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Gre4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23" name="TextBox 23">
              <a:extLst>
                <a:ext uri="{FF2B5EF4-FFF2-40B4-BE49-F238E27FC236}">
                  <a16:creationId xmlns:a16="http://schemas.microsoft.com/office/drawing/2014/main" id="{7D324931-AB98-4D00-AB56-AEB901327614}"/>
                </a:ext>
              </a:extLst>
            </p:cNvPr>
            <p:cNvSpPr txBox="1"/>
            <p:nvPr userDrawn="1"/>
          </p:nvSpPr>
          <p:spPr>
            <a:xfrm>
              <a:off x="9252000" y="1872000"/>
              <a:ext cx="432000" cy="180000"/>
            </a:xfrm>
            <a:prstGeom prst="rect">
              <a:avLst/>
            </a:prstGeom>
            <a:solidFill>
              <a:srgbClr val="1F54B1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Blue1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24" name="TextBox 24">
              <a:extLst>
                <a:ext uri="{FF2B5EF4-FFF2-40B4-BE49-F238E27FC236}">
                  <a16:creationId xmlns:a16="http://schemas.microsoft.com/office/drawing/2014/main" id="{63F962D8-AFAE-4C91-A036-9FF41E5EA659}"/>
                </a:ext>
              </a:extLst>
            </p:cNvPr>
            <p:cNvSpPr txBox="1"/>
            <p:nvPr userDrawn="1"/>
          </p:nvSpPr>
          <p:spPr>
            <a:xfrm>
              <a:off x="9720000" y="1872000"/>
              <a:ext cx="432000" cy="180000"/>
            </a:xfrm>
            <a:prstGeom prst="rect">
              <a:avLst/>
            </a:prstGeom>
            <a:solidFill>
              <a:srgbClr val="007EC5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Blue2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25" name="TextBox 25">
              <a:extLst>
                <a:ext uri="{FF2B5EF4-FFF2-40B4-BE49-F238E27FC236}">
                  <a16:creationId xmlns:a16="http://schemas.microsoft.com/office/drawing/2014/main" id="{D74C01D5-D103-4D4B-ABB8-486B45E6FBD5}"/>
                </a:ext>
              </a:extLst>
            </p:cNvPr>
            <p:cNvSpPr txBox="1"/>
            <p:nvPr userDrawn="1"/>
          </p:nvSpPr>
          <p:spPr>
            <a:xfrm>
              <a:off x="10188000" y="1872000"/>
              <a:ext cx="432000" cy="180000"/>
            </a:xfrm>
            <a:prstGeom prst="rect">
              <a:avLst/>
            </a:prstGeom>
            <a:solidFill>
              <a:srgbClr val="00A6BC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Blue3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26" name="TextBox 26">
              <a:extLst>
                <a:ext uri="{FF2B5EF4-FFF2-40B4-BE49-F238E27FC236}">
                  <a16:creationId xmlns:a16="http://schemas.microsoft.com/office/drawing/2014/main" id="{958EBE6C-ECFB-41E9-BBC0-7D910984E915}"/>
                </a:ext>
              </a:extLst>
            </p:cNvPr>
            <p:cNvSpPr txBox="1"/>
            <p:nvPr userDrawn="1"/>
          </p:nvSpPr>
          <p:spPr>
            <a:xfrm>
              <a:off x="10656000" y="1872000"/>
              <a:ext cx="432000" cy="180000"/>
            </a:xfrm>
            <a:prstGeom prst="rect">
              <a:avLst/>
            </a:prstGeom>
            <a:solidFill>
              <a:srgbClr val="54BEEF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Blue4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D9E767E5-CC1A-4D76-894B-DADFD18CBF89}"/>
                </a:ext>
              </a:extLst>
            </p:cNvPr>
            <p:cNvSpPr txBox="1"/>
            <p:nvPr userDrawn="1"/>
          </p:nvSpPr>
          <p:spPr>
            <a:xfrm>
              <a:off x="9252000" y="2088000"/>
              <a:ext cx="432000" cy="180000"/>
            </a:xfrm>
            <a:prstGeom prst="rect">
              <a:avLst/>
            </a:prstGeom>
            <a:solidFill>
              <a:srgbClr val="464646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Gra1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28" name="TextBox 28">
              <a:extLst>
                <a:ext uri="{FF2B5EF4-FFF2-40B4-BE49-F238E27FC236}">
                  <a16:creationId xmlns:a16="http://schemas.microsoft.com/office/drawing/2014/main" id="{4B145880-7517-4F42-9EBE-5ACC6AB7D7DE}"/>
                </a:ext>
              </a:extLst>
            </p:cNvPr>
            <p:cNvSpPr txBox="1"/>
            <p:nvPr userDrawn="1"/>
          </p:nvSpPr>
          <p:spPr>
            <a:xfrm>
              <a:off x="9720000" y="2088000"/>
              <a:ext cx="432000" cy="180000"/>
            </a:xfrm>
            <a:prstGeom prst="rect">
              <a:avLst/>
            </a:prstGeom>
            <a:solidFill>
              <a:srgbClr val="737373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Gra2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2072504C-5D8D-46A7-BB6D-240AE6CC0080}"/>
                </a:ext>
              </a:extLst>
            </p:cNvPr>
            <p:cNvSpPr txBox="1"/>
            <p:nvPr userDrawn="1"/>
          </p:nvSpPr>
          <p:spPr>
            <a:xfrm>
              <a:off x="10188000" y="2088000"/>
              <a:ext cx="432000" cy="180000"/>
            </a:xfrm>
            <a:prstGeom prst="rect">
              <a:avLst/>
            </a:prstGeom>
            <a:solidFill>
              <a:srgbClr val="BFBFBF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Gra3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30" name="TextBox 30">
              <a:extLst>
                <a:ext uri="{FF2B5EF4-FFF2-40B4-BE49-F238E27FC236}">
                  <a16:creationId xmlns:a16="http://schemas.microsoft.com/office/drawing/2014/main" id="{F9EC75E0-A777-46A9-9DF6-717CF8AAEA64}"/>
                </a:ext>
              </a:extLst>
            </p:cNvPr>
            <p:cNvSpPr txBox="1"/>
            <p:nvPr userDrawn="1"/>
          </p:nvSpPr>
          <p:spPr>
            <a:xfrm>
              <a:off x="10656000" y="2088000"/>
              <a:ext cx="432000" cy="180000"/>
            </a:xfrm>
            <a:prstGeom prst="rect">
              <a:avLst/>
            </a:prstGeom>
            <a:solidFill>
              <a:srgbClr val="D9D9D9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Gra4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31" name="TextBox 31">
              <a:extLst>
                <a:ext uri="{FF2B5EF4-FFF2-40B4-BE49-F238E27FC236}">
                  <a16:creationId xmlns:a16="http://schemas.microsoft.com/office/drawing/2014/main" id="{5712B108-C6D8-4B93-89E8-7A8EFC78EBA4}"/>
                </a:ext>
              </a:extLst>
            </p:cNvPr>
            <p:cNvSpPr txBox="1"/>
            <p:nvPr userDrawn="1"/>
          </p:nvSpPr>
          <p:spPr>
            <a:xfrm>
              <a:off x="9252000" y="2448000"/>
              <a:ext cx="900000" cy="180000"/>
            </a:xfrm>
            <a:prstGeom prst="rect">
              <a:avLst/>
            </a:prstGeom>
            <a:solidFill>
              <a:srgbClr val="242958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Dynamics 365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32" name="TextBox 32">
              <a:extLst>
                <a:ext uri="{FF2B5EF4-FFF2-40B4-BE49-F238E27FC236}">
                  <a16:creationId xmlns:a16="http://schemas.microsoft.com/office/drawing/2014/main" id="{56940BAD-BB38-4DE7-BA2A-46DD83C02280}"/>
                </a:ext>
              </a:extLst>
            </p:cNvPr>
            <p:cNvSpPr txBox="1"/>
            <p:nvPr userDrawn="1"/>
          </p:nvSpPr>
          <p:spPr>
            <a:xfrm>
              <a:off x="9252000" y="2664000"/>
              <a:ext cx="900000" cy="180000"/>
            </a:xfrm>
            <a:prstGeom prst="rect">
              <a:avLst/>
            </a:prstGeom>
            <a:solidFill>
              <a:srgbClr val="5F89CE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Dynamics Applications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33" name="TextBox 33">
              <a:extLst>
                <a:ext uri="{FF2B5EF4-FFF2-40B4-BE49-F238E27FC236}">
                  <a16:creationId xmlns:a16="http://schemas.microsoft.com/office/drawing/2014/main" id="{7EBF7181-AC40-4CB2-A410-D5098A0836ED}"/>
                </a:ext>
              </a:extLst>
            </p:cNvPr>
            <p:cNvSpPr txBox="1"/>
            <p:nvPr userDrawn="1"/>
          </p:nvSpPr>
          <p:spPr>
            <a:xfrm>
              <a:off x="10188000" y="2664000"/>
              <a:ext cx="900000" cy="180000"/>
            </a:xfrm>
            <a:prstGeom prst="rect">
              <a:avLst/>
            </a:prstGeom>
            <a:solidFill>
              <a:srgbClr val="29439A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F&amp;O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34" name="TextBox 34">
              <a:extLst>
                <a:ext uri="{FF2B5EF4-FFF2-40B4-BE49-F238E27FC236}">
                  <a16:creationId xmlns:a16="http://schemas.microsoft.com/office/drawing/2014/main" id="{D336BA1C-DD24-46B7-BC75-EB1A7BEEA5C5}"/>
                </a:ext>
              </a:extLst>
            </p:cNvPr>
            <p:cNvSpPr txBox="1"/>
            <p:nvPr userDrawn="1"/>
          </p:nvSpPr>
          <p:spPr>
            <a:xfrm>
              <a:off x="9252000" y="2880000"/>
              <a:ext cx="900000" cy="180000"/>
            </a:xfrm>
            <a:prstGeom prst="rect">
              <a:avLst/>
            </a:prstGeom>
            <a:solidFill>
              <a:srgbClr val="8E278F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Human Resources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35" name="TextBox 36">
              <a:extLst>
                <a:ext uri="{FF2B5EF4-FFF2-40B4-BE49-F238E27FC236}">
                  <a16:creationId xmlns:a16="http://schemas.microsoft.com/office/drawing/2014/main" id="{663D107A-C248-4591-8AD1-218F31503DDA}"/>
                </a:ext>
              </a:extLst>
            </p:cNvPr>
            <p:cNvSpPr txBox="1"/>
            <p:nvPr userDrawn="1"/>
          </p:nvSpPr>
          <p:spPr>
            <a:xfrm>
              <a:off x="9252000" y="3456000"/>
              <a:ext cx="1836000" cy="180000"/>
            </a:xfrm>
            <a:prstGeom prst="rect">
              <a:avLst/>
            </a:prstGeom>
            <a:solidFill>
              <a:srgbClr val="FF8F00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Recruiting &amp; Onboarding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36" name="TextBox 40">
              <a:extLst>
                <a:ext uri="{FF2B5EF4-FFF2-40B4-BE49-F238E27FC236}">
                  <a16:creationId xmlns:a16="http://schemas.microsoft.com/office/drawing/2014/main" id="{41838997-4561-49C4-BBDD-DA1C066A8A6A}"/>
                </a:ext>
              </a:extLst>
            </p:cNvPr>
            <p:cNvSpPr txBox="1"/>
            <p:nvPr userDrawn="1"/>
          </p:nvSpPr>
          <p:spPr>
            <a:xfrm>
              <a:off x="9252000" y="3636000"/>
              <a:ext cx="1836000" cy="180000"/>
            </a:xfrm>
            <a:prstGeom prst="rect">
              <a:avLst/>
            </a:prstGeom>
            <a:solidFill>
              <a:srgbClr val="1F54B1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Staff Administration &amp; Automation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37" name="TextBox 44">
              <a:extLst>
                <a:ext uri="{FF2B5EF4-FFF2-40B4-BE49-F238E27FC236}">
                  <a16:creationId xmlns:a16="http://schemas.microsoft.com/office/drawing/2014/main" id="{9D01F98B-AAB1-46AF-8614-81AC946426EF}"/>
                </a:ext>
              </a:extLst>
            </p:cNvPr>
            <p:cNvSpPr txBox="1"/>
            <p:nvPr userDrawn="1"/>
          </p:nvSpPr>
          <p:spPr>
            <a:xfrm>
              <a:off x="9252000" y="3816000"/>
              <a:ext cx="1836000" cy="180000"/>
            </a:xfrm>
            <a:prstGeom prst="rect">
              <a:avLst/>
            </a:prstGeom>
            <a:solidFill>
              <a:srgbClr val="F25C00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Digital Personnel File &amp; Documents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38" name="TextBox 48">
              <a:extLst>
                <a:ext uri="{FF2B5EF4-FFF2-40B4-BE49-F238E27FC236}">
                  <a16:creationId xmlns:a16="http://schemas.microsoft.com/office/drawing/2014/main" id="{59393462-0BC7-462B-B6C1-5ED670535B6A}"/>
                </a:ext>
              </a:extLst>
            </p:cNvPr>
            <p:cNvSpPr txBox="1"/>
            <p:nvPr userDrawn="1"/>
          </p:nvSpPr>
          <p:spPr>
            <a:xfrm>
              <a:off x="9252000" y="3996000"/>
              <a:ext cx="1836000" cy="180000"/>
            </a:xfrm>
            <a:prstGeom prst="rect">
              <a:avLst/>
            </a:prstGeom>
            <a:solidFill>
              <a:srgbClr val="8E278F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Talent Management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39" name="TextBox 52">
              <a:extLst>
                <a:ext uri="{FF2B5EF4-FFF2-40B4-BE49-F238E27FC236}">
                  <a16:creationId xmlns:a16="http://schemas.microsoft.com/office/drawing/2014/main" id="{9674E43F-6390-4AC4-B0B3-010B70B5E5A8}"/>
                </a:ext>
              </a:extLst>
            </p:cNvPr>
            <p:cNvSpPr txBox="1"/>
            <p:nvPr userDrawn="1"/>
          </p:nvSpPr>
          <p:spPr>
            <a:xfrm>
              <a:off x="9252000" y="4176000"/>
              <a:ext cx="1836000" cy="180000"/>
            </a:xfrm>
            <a:prstGeom prst="rect">
              <a:avLst/>
            </a:prstGeom>
            <a:solidFill>
              <a:srgbClr val="00A6BC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Time &amp; Attendance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40" name="TextBox 56">
              <a:extLst>
                <a:ext uri="{FF2B5EF4-FFF2-40B4-BE49-F238E27FC236}">
                  <a16:creationId xmlns:a16="http://schemas.microsoft.com/office/drawing/2014/main" id="{64BB883F-1E28-4BB9-8385-362BF5C1104D}"/>
                </a:ext>
              </a:extLst>
            </p:cNvPr>
            <p:cNvSpPr txBox="1"/>
            <p:nvPr userDrawn="1"/>
          </p:nvSpPr>
          <p:spPr>
            <a:xfrm>
              <a:off x="10188000" y="2448000"/>
              <a:ext cx="900000" cy="180000"/>
            </a:xfrm>
            <a:prstGeom prst="rect">
              <a:avLst/>
            </a:prstGeom>
            <a:solidFill>
              <a:srgbClr val="0077B5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LinkedIn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41" name="TextBox 57">
              <a:extLst>
                <a:ext uri="{FF2B5EF4-FFF2-40B4-BE49-F238E27FC236}">
                  <a16:creationId xmlns:a16="http://schemas.microsoft.com/office/drawing/2014/main" id="{ACBE2CCF-4F27-4244-8AE8-79760724C0EC}"/>
                </a:ext>
              </a:extLst>
            </p:cNvPr>
            <p:cNvSpPr txBox="1"/>
            <p:nvPr userDrawn="1"/>
          </p:nvSpPr>
          <p:spPr>
            <a:xfrm>
              <a:off x="9252000" y="3096000"/>
              <a:ext cx="900000" cy="180000"/>
            </a:xfrm>
            <a:prstGeom prst="rect">
              <a:avLst/>
            </a:prstGeom>
            <a:solidFill>
              <a:srgbClr val="5558AF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Teams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42" name="TextBox 58">
              <a:extLst>
                <a:ext uri="{FF2B5EF4-FFF2-40B4-BE49-F238E27FC236}">
                  <a16:creationId xmlns:a16="http://schemas.microsoft.com/office/drawing/2014/main" id="{FF4945E5-E680-4685-9A13-88D9C08B5E1F}"/>
                </a:ext>
              </a:extLst>
            </p:cNvPr>
            <p:cNvSpPr txBox="1"/>
            <p:nvPr userDrawn="1"/>
          </p:nvSpPr>
          <p:spPr>
            <a:xfrm>
              <a:off x="9250372" y="4536000"/>
              <a:ext cx="1836000" cy="180000"/>
            </a:xfrm>
            <a:prstGeom prst="rect">
              <a:avLst/>
            </a:prstGeom>
            <a:solidFill>
              <a:srgbClr val="1F54B1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Travel Management &amp; Expenses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43" name="TextBox 59">
              <a:extLst>
                <a:ext uri="{FF2B5EF4-FFF2-40B4-BE49-F238E27FC236}">
                  <a16:creationId xmlns:a16="http://schemas.microsoft.com/office/drawing/2014/main" id="{8BE5322B-CD1C-4454-B5E8-97EEF6B7B4E1}"/>
                </a:ext>
              </a:extLst>
            </p:cNvPr>
            <p:cNvSpPr txBox="1"/>
            <p:nvPr userDrawn="1"/>
          </p:nvSpPr>
          <p:spPr>
            <a:xfrm>
              <a:off x="9250372" y="4716000"/>
              <a:ext cx="1836000" cy="180000"/>
            </a:xfrm>
            <a:prstGeom prst="rect">
              <a:avLst/>
            </a:prstGeom>
            <a:solidFill>
              <a:srgbClr val="0077B5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Training Organization &amp; Further Study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44" name="TextBox 60">
              <a:extLst>
                <a:ext uri="{FF2B5EF4-FFF2-40B4-BE49-F238E27FC236}">
                  <a16:creationId xmlns:a16="http://schemas.microsoft.com/office/drawing/2014/main" id="{15B663F4-48FC-4743-95E4-67A10780CC8E}"/>
                </a:ext>
              </a:extLst>
            </p:cNvPr>
            <p:cNvSpPr txBox="1"/>
            <p:nvPr userDrawn="1"/>
          </p:nvSpPr>
          <p:spPr>
            <a:xfrm>
              <a:off x="9250372" y="4896000"/>
              <a:ext cx="1836000" cy="180000"/>
            </a:xfrm>
            <a:prstGeom prst="rect">
              <a:avLst/>
            </a:prstGeom>
            <a:solidFill>
              <a:srgbClr val="F25C00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Self-Services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45" name="TextBox 61">
              <a:extLst>
                <a:ext uri="{FF2B5EF4-FFF2-40B4-BE49-F238E27FC236}">
                  <a16:creationId xmlns:a16="http://schemas.microsoft.com/office/drawing/2014/main" id="{D857C575-BC6E-49E2-84D1-E7139F34C4E0}"/>
                </a:ext>
              </a:extLst>
            </p:cNvPr>
            <p:cNvSpPr txBox="1"/>
            <p:nvPr userDrawn="1"/>
          </p:nvSpPr>
          <p:spPr>
            <a:xfrm>
              <a:off x="9250372" y="5076000"/>
              <a:ext cx="1836000" cy="180000"/>
            </a:xfrm>
            <a:prstGeom prst="rect">
              <a:avLst/>
            </a:prstGeom>
            <a:solidFill>
              <a:srgbClr val="B2140A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Analysis &amp; Reporting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46" name="TextBox 62">
              <a:extLst>
                <a:ext uri="{FF2B5EF4-FFF2-40B4-BE49-F238E27FC236}">
                  <a16:creationId xmlns:a16="http://schemas.microsoft.com/office/drawing/2014/main" id="{B4804F55-B288-4DA9-A964-C12EF65A14A0}"/>
                </a:ext>
              </a:extLst>
            </p:cNvPr>
            <p:cNvSpPr txBox="1"/>
            <p:nvPr userDrawn="1"/>
          </p:nvSpPr>
          <p:spPr>
            <a:xfrm>
              <a:off x="9250372" y="5256000"/>
              <a:ext cx="1836000" cy="180000"/>
            </a:xfrm>
            <a:prstGeom prst="rect">
              <a:avLst/>
            </a:prstGeom>
            <a:solidFill>
              <a:srgbClr val="FFBF00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Modern Workplace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47" name="TextBox 63">
              <a:extLst>
                <a:ext uri="{FF2B5EF4-FFF2-40B4-BE49-F238E27FC236}">
                  <a16:creationId xmlns:a16="http://schemas.microsoft.com/office/drawing/2014/main" id="{869CE4A6-47B5-41F7-AEA1-53164004EBE3}"/>
                </a:ext>
              </a:extLst>
            </p:cNvPr>
            <p:cNvSpPr txBox="1"/>
            <p:nvPr userDrawn="1"/>
          </p:nvSpPr>
          <p:spPr>
            <a:xfrm>
              <a:off x="9252000" y="4356000"/>
              <a:ext cx="1836000" cy="180000"/>
            </a:xfrm>
            <a:prstGeom prst="rect">
              <a:avLst/>
            </a:prstGeom>
            <a:solidFill>
              <a:srgbClr val="FF8F00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Leave &amp; Absence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48" name="TextBox 64">
              <a:extLst>
                <a:ext uri="{FF2B5EF4-FFF2-40B4-BE49-F238E27FC236}">
                  <a16:creationId xmlns:a16="http://schemas.microsoft.com/office/drawing/2014/main" id="{2A768712-BCD9-4E66-B83C-66B71F72C496}"/>
                </a:ext>
              </a:extLst>
            </p:cNvPr>
            <p:cNvSpPr txBox="1"/>
            <p:nvPr userDrawn="1"/>
          </p:nvSpPr>
          <p:spPr>
            <a:xfrm>
              <a:off x="10188000" y="2880000"/>
              <a:ext cx="900000" cy="180000"/>
            </a:xfrm>
            <a:prstGeom prst="rect">
              <a:avLst/>
            </a:prstGeom>
            <a:solidFill>
              <a:srgbClr val="D83B01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Office 365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49" name="TextBox 62">
              <a:extLst>
                <a:ext uri="{FF2B5EF4-FFF2-40B4-BE49-F238E27FC236}">
                  <a16:creationId xmlns:a16="http://schemas.microsoft.com/office/drawing/2014/main" id="{3300CA4B-67C2-43D2-98F5-F033635F8D83}"/>
                </a:ext>
              </a:extLst>
            </p:cNvPr>
            <p:cNvSpPr txBox="1"/>
            <p:nvPr userDrawn="1"/>
          </p:nvSpPr>
          <p:spPr>
            <a:xfrm>
              <a:off x="9250372" y="5436000"/>
              <a:ext cx="1836000" cy="180000"/>
            </a:xfrm>
            <a:prstGeom prst="rect">
              <a:avLst/>
            </a:prstGeom>
            <a:solidFill>
              <a:srgbClr val="D83B01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sz="60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Office 365 &amp; HR</a:t>
              </a:r>
              <a:endParaRPr lang="en-DE" sz="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</p:grpSp>
      <p:pic>
        <p:nvPicPr>
          <p:cNvPr id="4" name="Grafik 3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C9F1513B-2428-FE06-3C90-4C6B5B2C4C8C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000" y="5364000"/>
            <a:ext cx="1080000" cy="2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448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07" r:id="rId1"/>
    <p:sldLayoutId id="2147484408" r:id="rId2"/>
    <p:sldLayoutId id="2147484409" r:id="rId3"/>
    <p:sldLayoutId id="2147484410" r:id="rId4"/>
    <p:sldLayoutId id="2147484411" r:id="rId5"/>
    <p:sldLayoutId id="2147484412" r:id="rId6"/>
    <p:sldLayoutId id="2147484413" r:id="rId7"/>
    <p:sldLayoutId id="2147484414" r:id="rId8"/>
    <p:sldLayoutId id="2147484415" r:id="rId9"/>
    <p:sldLayoutId id="2147484416" r:id="rId10"/>
    <p:sldLayoutId id="2147484417" r:id="rId11"/>
    <p:sldLayoutId id="2147484418" r:id="rId12"/>
    <p:sldLayoutId id="2147484419" r:id="rId13"/>
    <p:sldLayoutId id="2147484420" r:id="rId14"/>
    <p:sldLayoutId id="2147484421" r:id="rId15"/>
    <p:sldLayoutId id="2147484422" r:id="rId16"/>
    <p:sldLayoutId id="2147484423" r:id="rId17"/>
    <p:sldLayoutId id="2147484424" r:id="rId18"/>
    <p:sldLayoutId id="2147484425" r:id="rId19"/>
    <p:sldLayoutId id="2147484426" r:id="rId20"/>
    <p:sldLayoutId id="2147484427" r:id="rId21"/>
    <p:sldLayoutId id="2147484428" r:id="rId22"/>
    <p:sldLayoutId id="2147484429" r:id="rId23"/>
    <p:sldLayoutId id="2147484430" r:id="rId2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 Semilight" panose="020B0402040204020203" pitchFamily="34" charset="0"/>
          <a:ea typeface="+mj-ea"/>
          <a:cs typeface="Segoe UI Semilight" panose="020B04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80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svg"/><Relationship Id="rId3" Type="http://schemas.openxmlformats.org/officeDocument/2006/relationships/image" Target="../media/image22.svg"/><Relationship Id="rId7" Type="http://schemas.openxmlformats.org/officeDocument/2006/relationships/image" Target="../media/image26.svg"/><Relationship Id="rId12" Type="http://schemas.openxmlformats.org/officeDocument/2006/relationships/image" Target="../media/image3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5.png"/><Relationship Id="rId11" Type="http://schemas.openxmlformats.org/officeDocument/2006/relationships/image" Target="../media/image30.svg"/><Relationship Id="rId5" Type="http://schemas.openxmlformats.org/officeDocument/2006/relationships/image" Target="../media/image24.sv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34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BCF241E-F31C-F0B3-92E4-5C8783D6B4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3886825"/>
            <a:ext cx="9144001" cy="870014"/>
          </a:xfrm>
        </p:spPr>
        <p:txBody>
          <a:bodyPr/>
          <a:lstStyle/>
          <a:p>
            <a:r>
              <a:rPr lang="en-US" dirty="0"/>
              <a:t>Hubdrive HR Dynamics for NPOs</a:t>
            </a:r>
            <a:endParaRPr lang="LID4096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56C9C989-BFCB-AD97-4F60-3A6012A890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756150"/>
            <a:ext cx="9144000" cy="453183"/>
          </a:xfrm>
        </p:spPr>
        <p:txBody>
          <a:bodyPr/>
          <a:lstStyle/>
          <a:p>
            <a:r>
              <a:rPr lang="en-US"/>
              <a:t>HR complete solution for NPOs on the Microsoft Dynamics 365 Power Platform </a:t>
            </a:r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0161313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445CA-EE3C-F0EE-3BBE-EBAA732596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/>
              <a:t>Main </a:t>
            </a:r>
            <a:r>
              <a:rPr lang="de-DE" err="1"/>
              <a:t>Improvement</a:t>
            </a:r>
            <a:r>
              <a:rPr lang="de-DE"/>
              <a:t> Areas</a:t>
            </a:r>
            <a:endParaRPr lang="en-D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940E64-B14E-FC42-C138-C05ECC2C3078}"/>
              </a:ext>
            </a:extLst>
          </p:cNvPr>
          <p:cNvSpPr/>
          <p:nvPr/>
        </p:nvSpPr>
        <p:spPr>
          <a:xfrm>
            <a:off x="520948" y="936000"/>
            <a:ext cx="8175377" cy="30958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B657CB9-97E0-D1A1-3586-AEE94589FAF7}"/>
              </a:ext>
            </a:extLst>
          </p:cNvPr>
          <p:cNvGrpSpPr/>
          <p:nvPr/>
        </p:nvGrpSpPr>
        <p:grpSpPr>
          <a:xfrm>
            <a:off x="642652" y="1195492"/>
            <a:ext cx="7670481" cy="2303803"/>
            <a:chOff x="996431" y="937885"/>
            <a:chExt cx="7670481" cy="2303803"/>
          </a:xfrm>
        </p:grpSpPr>
        <p:sp>
          <p:nvSpPr>
            <p:cNvPr id="7" name="Rechteck 19">
              <a:extLst>
                <a:ext uri="{FF2B5EF4-FFF2-40B4-BE49-F238E27FC236}">
                  <a16:creationId xmlns:a16="http://schemas.microsoft.com/office/drawing/2014/main" id="{A847476A-AC44-0688-2070-48603DB7F32C}"/>
                </a:ext>
              </a:extLst>
            </p:cNvPr>
            <p:cNvSpPr/>
            <p:nvPr/>
          </p:nvSpPr>
          <p:spPr>
            <a:xfrm>
              <a:off x="996431" y="937885"/>
              <a:ext cx="1477893" cy="2303803"/>
            </a:xfrm>
            <a:prstGeom prst="rect">
              <a:avLst/>
            </a:prstGeom>
            <a:solidFill>
              <a:srgbClr val="00B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0" rIns="0" rtlCol="0" anchor="t"/>
            <a:lstStyle/>
            <a:p>
              <a:pPr marL="64798" marR="0" lvl="0" indent="0" algn="l" defTabSz="4114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-27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HR</a:t>
              </a:r>
            </a:p>
          </p:txBody>
        </p:sp>
        <p:sp>
          <p:nvSpPr>
            <p:cNvPr id="8" name="TextBox 15">
              <a:extLst>
                <a:ext uri="{FF2B5EF4-FFF2-40B4-BE49-F238E27FC236}">
                  <a16:creationId xmlns:a16="http://schemas.microsoft.com/office/drawing/2014/main" id="{13D199F4-AB59-D496-8313-5A85F837AC3D}"/>
                </a:ext>
              </a:extLst>
            </p:cNvPr>
            <p:cNvSpPr txBox="1"/>
            <p:nvPr/>
          </p:nvSpPr>
          <p:spPr>
            <a:xfrm>
              <a:off x="1206395" y="1523223"/>
              <a:ext cx="982361" cy="6541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Hubdrive </a:t>
              </a:r>
              <a:b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</a:b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HR Dynamics </a:t>
              </a:r>
              <a:b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</a:b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for NPOs</a:t>
              </a: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hteck 19">
              <a:extLst>
                <a:ext uri="{FF2B5EF4-FFF2-40B4-BE49-F238E27FC236}">
                  <a16:creationId xmlns:a16="http://schemas.microsoft.com/office/drawing/2014/main" id="{75EC681C-4BFA-80C0-8101-11D7FF0A995C}"/>
                </a:ext>
              </a:extLst>
            </p:cNvPr>
            <p:cNvSpPr/>
            <p:nvPr/>
          </p:nvSpPr>
          <p:spPr>
            <a:xfrm>
              <a:off x="7190325" y="2521885"/>
              <a:ext cx="1476587" cy="719803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Integration to NPO specific systems</a:t>
              </a:r>
            </a:p>
          </p:txBody>
        </p:sp>
        <p:sp>
          <p:nvSpPr>
            <p:cNvPr id="11" name="Rechteck 19">
              <a:extLst>
                <a:ext uri="{FF2B5EF4-FFF2-40B4-BE49-F238E27FC236}">
                  <a16:creationId xmlns:a16="http://schemas.microsoft.com/office/drawing/2014/main" id="{FA63EEB2-6CF7-1983-2C49-1DBDE28673D6}"/>
                </a:ext>
              </a:extLst>
            </p:cNvPr>
            <p:cNvSpPr/>
            <p:nvPr/>
          </p:nvSpPr>
          <p:spPr>
            <a:xfrm>
              <a:off x="2546325" y="1729885"/>
              <a:ext cx="1476587" cy="718985"/>
            </a:xfrm>
            <a:prstGeom prst="rect">
              <a:avLst/>
            </a:prstGeom>
            <a:solidFill>
              <a:srgbClr val="00A6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Onboarding</a:t>
              </a:r>
            </a:p>
          </p:txBody>
        </p:sp>
        <p:sp>
          <p:nvSpPr>
            <p:cNvPr id="12" name="Rechteck 19">
              <a:extLst>
                <a:ext uri="{FF2B5EF4-FFF2-40B4-BE49-F238E27FC236}">
                  <a16:creationId xmlns:a16="http://schemas.microsoft.com/office/drawing/2014/main" id="{FE75A268-3537-0FEC-8F4C-037559A87838}"/>
                </a:ext>
              </a:extLst>
            </p:cNvPr>
            <p:cNvSpPr/>
            <p:nvPr/>
          </p:nvSpPr>
          <p:spPr>
            <a:xfrm>
              <a:off x="4094325" y="1729885"/>
              <a:ext cx="1476587" cy="718985"/>
            </a:xfrm>
            <a:prstGeom prst="rect">
              <a:avLst/>
            </a:prstGeom>
            <a:solidFill>
              <a:srgbClr val="FF8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Equipment Inventory</a:t>
              </a:r>
            </a:p>
          </p:txBody>
        </p:sp>
        <p:sp>
          <p:nvSpPr>
            <p:cNvPr id="13" name="Rechteck 19">
              <a:extLst>
                <a:ext uri="{FF2B5EF4-FFF2-40B4-BE49-F238E27FC236}">
                  <a16:creationId xmlns:a16="http://schemas.microsoft.com/office/drawing/2014/main" id="{A0B811CD-B02C-7C53-721D-0B397FF2D676}"/>
                </a:ext>
              </a:extLst>
            </p:cNvPr>
            <p:cNvSpPr/>
            <p:nvPr/>
          </p:nvSpPr>
          <p:spPr>
            <a:xfrm>
              <a:off x="5642325" y="1729885"/>
              <a:ext cx="1476587" cy="718985"/>
            </a:xfrm>
            <a:prstGeom prst="rect">
              <a:avLst/>
            </a:prstGeom>
            <a:solidFill>
              <a:srgbClr val="F2B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Positions &amp;</a:t>
              </a:r>
              <a:b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</a:b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Cost Centers</a:t>
              </a:r>
            </a:p>
          </p:txBody>
        </p:sp>
        <p:sp>
          <p:nvSpPr>
            <p:cNvPr id="14" name="Rechteck 20">
              <a:extLst>
                <a:ext uri="{FF2B5EF4-FFF2-40B4-BE49-F238E27FC236}">
                  <a16:creationId xmlns:a16="http://schemas.microsoft.com/office/drawing/2014/main" id="{5BA8373E-EC27-FB26-60BC-55E9876BBC14}"/>
                </a:ext>
              </a:extLst>
            </p:cNvPr>
            <p:cNvSpPr/>
            <p:nvPr/>
          </p:nvSpPr>
          <p:spPr>
            <a:xfrm>
              <a:off x="7190325" y="1729885"/>
              <a:ext cx="1476587" cy="718985"/>
            </a:xfrm>
            <a:prstGeom prst="rect">
              <a:avLst/>
            </a:prstGeom>
            <a:solidFill>
              <a:srgbClr val="0077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Certificates</a:t>
              </a:r>
            </a:p>
          </p:txBody>
        </p:sp>
        <p:sp>
          <p:nvSpPr>
            <p:cNvPr id="15" name="Rechteck 21">
              <a:extLst>
                <a:ext uri="{FF2B5EF4-FFF2-40B4-BE49-F238E27FC236}">
                  <a16:creationId xmlns:a16="http://schemas.microsoft.com/office/drawing/2014/main" id="{9B64C420-2159-6D13-9FA2-8B3F4B8647BD}"/>
                </a:ext>
              </a:extLst>
            </p:cNvPr>
            <p:cNvSpPr/>
            <p:nvPr/>
          </p:nvSpPr>
          <p:spPr>
            <a:xfrm>
              <a:off x="2546325" y="937885"/>
              <a:ext cx="1476587" cy="718985"/>
            </a:xfrm>
            <a:prstGeom prst="rect">
              <a:avLst/>
            </a:prstGeom>
            <a:solidFill>
              <a:srgbClr val="FF8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Recruiting </a:t>
              </a:r>
            </a:p>
          </p:txBody>
        </p:sp>
        <p:sp>
          <p:nvSpPr>
            <p:cNvPr id="16" name="Rechteck 22">
              <a:extLst>
                <a:ext uri="{FF2B5EF4-FFF2-40B4-BE49-F238E27FC236}">
                  <a16:creationId xmlns:a16="http://schemas.microsoft.com/office/drawing/2014/main" id="{C20EC144-0D6F-1A69-C73C-F166C497CBBE}"/>
                </a:ext>
              </a:extLst>
            </p:cNvPr>
            <p:cNvSpPr/>
            <p:nvPr/>
          </p:nvSpPr>
          <p:spPr>
            <a:xfrm>
              <a:off x="4094325" y="937885"/>
              <a:ext cx="1476587" cy="718985"/>
            </a:xfrm>
            <a:prstGeom prst="rect">
              <a:avLst/>
            </a:prstGeom>
            <a:solidFill>
              <a:srgbClr val="007E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Staff Administration</a:t>
              </a:r>
            </a:p>
          </p:txBody>
        </p:sp>
        <p:sp>
          <p:nvSpPr>
            <p:cNvPr id="17" name="Rechteck 23">
              <a:extLst>
                <a:ext uri="{FF2B5EF4-FFF2-40B4-BE49-F238E27FC236}">
                  <a16:creationId xmlns:a16="http://schemas.microsoft.com/office/drawing/2014/main" id="{9BFABD4A-CC76-E746-07D3-38BAE92D6B5C}"/>
                </a:ext>
              </a:extLst>
            </p:cNvPr>
            <p:cNvSpPr/>
            <p:nvPr/>
          </p:nvSpPr>
          <p:spPr>
            <a:xfrm>
              <a:off x="5642325" y="937885"/>
              <a:ext cx="1476587" cy="718985"/>
            </a:xfrm>
            <a:prstGeom prst="rect">
              <a:avLst/>
            </a:prstGeom>
            <a:solidFill>
              <a:srgbClr val="F25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Digital Personnel </a:t>
              </a:r>
              <a:b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</a:b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File &amp; Documents</a:t>
              </a:r>
            </a:p>
          </p:txBody>
        </p:sp>
        <p:sp>
          <p:nvSpPr>
            <p:cNvPr id="18" name="Rechteck 24">
              <a:extLst>
                <a:ext uri="{FF2B5EF4-FFF2-40B4-BE49-F238E27FC236}">
                  <a16:creationId xmlns:a16="http://schemas.microsoft.com/office/drawing/2014/main" id="{F34AAA0E-E5FC-9AA2-1481-7BE697A344A1}"/>
                </a:ext>
              </a:extLst>
            </p:cNvPr>
            <p:cNvSpPr/>
            <p:nvPr/>
          </p:nvSpPr>
          <p:spPr>
            <a:xfrm>
              <a:off x="7190325" y="937885"/>
              <a:ext cx="1476587" cy="718985"/>
            </a:xfrm>
            <a:prstGeom prst="rect">
              <a:avLst/>
            </a:prstGeom>
            <a:solidFill>
              <a:srgbClr val="8E27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Skill Management</a:t>
              </a:r>
            </a:p>
          </p:txBody>
        </p:sp>
        <p:sp>
          <p:nvSpPr>
            <p:cNvPr id="19" name="Rechteck 26">
              <a:extLst>
                <a:ext uri="{FF2B5EF4-FFF2-40B4-BE49-F238E27FC236}">
                  <a16:creationId xmlns:a16="http://schemas.microsoft.com/office/drawing/2014/main" id="{BFDA49E8-AEDC-2841-0716-F56DD2193322}"/>
                </a:ext>
              </a:extLst>
            </p:cNvPr>
            <p:cNvSpPr/>
            <p:nvPr/>
          </p:nvSpPr>
          <p:spPr>
            <a:xfrm>
              <a:off x="5642325" y="2521885"/>
              <a:ext cx="1476587" cy="719803"/>
            </a:xfrm>
            <a:prstGeom prst="rect">
              <a:avLst/>
            </a:prstGeom>
            <a:solidFill>
              <a:srgbClr val="3FB7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Process </a:t>
              </a:r>
              <a:b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</a:b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Automation</a:t>
              </a:r>
            </a:p>
          </p:txBody>
        </p:sp>
        <p:sp>
          <p:nvSpPr>
            <p:cNvPr id="20" name="Rechteck 27">
              <a:extLst>
                <a:ext uri="{FF2B5EF4-FFF2-40B4-BE49-F238E27FC236}">
                  <a16:creationId xmlns:a16="http://schemas.microsoft.com/office/drawing/2014/main" id="{32D1D632-B5F9-6817-B9F8-D40B5F40F364}"/>
                </a:ext>
              </a:extLst>
            </p:cNvPr>
            <p:cNvSpPr/>
            <p:nvPr/>
          </p:nvSpPr>
          <p:spPr>
            <a:xfrm>
              <a:off x="4094325" y="2521885"/>
              <a:ext cx="1476587" cy="719803"/>
            </a:xfrm>
            <a:prstGeom prst="rect">
              <a:avLst/>
            </a:prstGeom>
            <a:solidFill>
              <a:srgbClr val="A80E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Manager </a:t>
              </a:r>
              <a:b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</a:b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Self-Service</a:t>
              </a:r>
            </a:p>
          </p:txBody>
        </p:sp>
        <p:sp>
          <p:nvSpPr>
            <p:cNvPr id="23" name="Rechteck 29">
              <a:extLst>
                <a:ext uri="{FF2B5EF4-FFF2-40B4-BE49-F238E27FC236}">
                  <a16:creationId xmlns:a16="http://schemas.microsoft.com/office/drawing/2014/main" id="{B99B5F8B-27C3-2BCF-AC3E-FD382DAA3523}"/>
                </a:ext>
              </a:extLst>
            </p:cNvPr>
            <p:cNvSpPr/>
            <p:nvPr/>
          </p:nvSpPr>
          <p:spPr>
            <a:xfrm>
              <a:off x="2545672" y="2521885"/>
              <a:ext cx="1477892" cy="719803"/>
            </a:xfrm>
            <a:prstGeom prst="rect">
              <a:avLst/>
            </a:prstGeom>
            <a:solidFill>
              <a:srgbClr val="D83B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Offboarding</a:t>
              </a:r>
            </a:p>
          </p:txBody>
        </p:sp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23F8D058-CD1E-DC57-E115-C156C16B2CE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206394" y="2145112"/>
              <a:ext cx="1088887" cy="1000528"/>
            </a:xfrm>
            <a:prstGeom prst="rect">
              <a:avLst/>
            </a:prstGeom>
          </p:spPr>
        </p:pic>
      </p:grpSp>
      <p:sp>
        <p:nvSpPr>
          <p:cNvPr id="3" name="L-Shape 2">
            <a:extLst>
              <a:ext uri="{FF2B5EF4-FFF2-40B4-BE49-F238E27FC236}">
                <a16:creationId xmlns:a16="http://schemas.microsoft.com/office/drawing/2014/main" id="{FD28F8E3-409C-65A4-A97F-4187D6B404DB}"/>
              </a:ext>
            </a:extLst>
          </p:cNvPr>
          <p:cNvSpPr/>
          <p:nvPr/>
        </p:nvSpPr>
        <p:spPr>
          <a:xfrm flipV="1">
            <a:off x="2151466" y="1142999"/>
            <a:ext cx="6232594" cy="2428101"/>
          </a:xfrm>
          <a:prstGeom prst="corner">
            <a:avLst>
              <a:gd name="adj1" fmla="val 66226"/>
              <a:gd name="adj2" fmla="val 127437"/>
            </a:avLst>
          </a:prstGeom>
          <a:noFill/>
          <a:ln w="38100">
            <a:solidFill>
              <a:srgbClr val="00B9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7C38AC-1DCD-C5CE-AB4E-DC9CCDE5B499}"/>
              </a:ext>
            </a:extLst>
          </p:cNvPr>
          <p:cNvSpPr txBox="1"/>
          <p:nvPr/>
        </p:nvSpPr>
        <p:spPr>
          <a:xfrm>
            <a:off x="3026826" y="737160"/>
            <a:ext cx="41431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B900"/>
                </a:solidFill>
                <a:effectLst/>
                <a:uLnTx/>
                <a:uFillTx/>
                <a:latin typeface="Segoe UI"/>
                <a:ea typeface="+mn-ea"/>
                <a:cs typeface="Segoe UI Semilight" panose="020B0402040204020203" pitchFamily="34" charset="0"/>
              </a:rPr>
              <a:t>Out-of-the-box with Best Practice Processes</a:t>
            </a:r>
            <a:endParaRPr kumimoji="0" lang="en-DE" sz="1600" b="0" i="0" u="none" strike="noStrike" kern="1200" cap="none" spc="0" normalizeH="0" baseline="0" noProof="0">
              <a:ln>
                <a:noFill/>
              </a:ln>
              <a:solidFill>
                <a:srgbClr val="00B900"/>
              </a:solidFill>
              <a:effectLst/>
              <a:uLnTx/>
              <a:uFillTx/>
              <a:latin typeface="Segoe UI"/>
              <a:ea typeface="+mn-ea"/>
              <a:cs typeface="Segoe UI Semilight" panose="020B04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FFE22C-9CB3-C33D-E6F1-717D30464F15}"/>
              </a:ext>
            </a:extLst>
          </p:cNvPr>
          <p:cNvSpPr txBox="1"/>
          <p:nvPr/>
        </p:nvSpPr>
        <p:spPr>
          <a:xfrm>
            <a:off x="5287245" y="3588245"/>
            <a:ext cx="1476588" cy="9368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3FB7ED"/>
                </a:solidFill>
                <a:effectLst/>
                <a:uLnTx/>
                <a:uFillTx/>
                <a:latin typeface="Segoe UI"/>
                <a:ea typeface="+mn-ea"/>
                <a:cs typeface="Segoe UI Semilight" panose="020B0402040204020203" pitchFamily="34" charset="0"/>
              </a:rPr>
              <a:t>Individual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3FB7ED"/>
                </a:solidFill>
                <a:effectLst/>
                <a:uLnTx/>
                <a:uFillTx/>
                <a:latin typeface="Segoe UI"/>
                <a:ea typeface="+mn-ea"/>
                <a:cs typeface="Segoe UI Semilight" panose="020B0402040204020203" pitchFamily="34" charset="0"/>
              </a:rPr>
              <a:t>Customizing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3FB7ED"/>
                </a:solidFill>
                <a:effectLst/>
                <a:uLnTx/>
                <a:uFillTx/>
                <a:latin typeface="Segoe UI"/>
                <a:ea typeface="+mn-ea"/>
                <a:cs typeface="Segoe UI Semilight" panose="020B0402040204020203" pitchFamily="34" charset="0"/>
              </a:rPr>
              <a:t>per Organization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5F26F7E-3517-1A33-79AD-7DBEADA1A405}"/>
              </a:ext>
            </a:extLst>
          </p:cNvPr>
          <p:cNvSpPr/>
          <p:nvPr/>
        </p:nvSpPr>
        <p:spPr>
          <a:xfrm>
            <a:off x="5287895" y="2779493"/>
            <a:ext cx="1476588" cy="791608"/>
          </a:xfrm>
          <a:prstGeom prst="rect">
            <a:avLst/>
          </a:prstGeom>
          <a:noFill/>
          <a:ln w="38100">
            <a:solidFill>
              <a:schemeClr val="accent5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60075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445CA-EE3C-F0EE-3BBE-EBAA732596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/>
              <a:t>Main </a:t>
            </a:r>
            <a:r>
              <a:rPr lang="de-DE" err="1"/>
              <a:t>Improvement</a:t>
            </a:r>
            <a:r>
              <a:rPr lang="de-DE"/>
              <a:t> Areas</a:t>
            </a:r>
            <a:endParaRPr lang="en-D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940E64-B14E-FC42-C138-C05ECC2C3078}"/>
              </a:ext>
            </a:extLst>
          </p:cNvPr>
          <p:cNvSpPr/>
          <p:nvPr/>
        </p:nvSpPr>
        <p:spPr>
          <a:xfrm>
            <a:off x="520948" y="936000"/>
            <a:ext cx="8175377" cy="30958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B657CB9-97E0-D1A1-3586-AEE94589FAF7}"/>
              </a:ext>
            </a:extLst>
          </p:cNvPr>
          <p:cNvGrpSpPr/>
          <p:nvPr/>
        </p:nvGrpSpPr>
        <p:grpSpPr>
          <a:xfrm>
            <a:off x="642652" y="1195492"/>
            <a:ext cx="7670481" cy="2303803"/>
            <a:chOff x="996431" y="937885"/>
            <a:chExt cx="7670481" cy="2303803"/>
          </a:xfrm>
        </p:grpSpPr>
        <p:sp>
          <p:nvSpPr>
            <p:cNvPr id="7" name="Rechteck 19">
              <a:extLst>
                <a:ext uri="{FF2B5EF4-FFF2-40B4-BE49-F238E27FC236}">
                  <a16:creationId xmlns:a16="http://schemas.microsoft.com/office/drawing/2014/main" id="{A847476A-AC44-0688-2070-48603DB7F32C}"/>
                </a:ext>
              </a:extLst>
            </p:cNvPr>
            <p:cNvSpPr/>
            <p:nvPr/>
          </p:nvSpPr>
          <p:spPr>
            <a:xfrm>
              <a:off x="996431" y="937885"/>
              <a:ext cx="1477893" cy="2303803"/>
            </a:xfrm>
            <a:prstGeom prst="rect">
              <a:avLst/>
            </a:prstGeom>
            <a:solidFill>
              <a:srgbClr val="00B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0" rIns="0" rtlCol="0" anchor="t"/>
            <a:lstStyle/>
            <a:p>
              <a:pPr marL="64798" marR="0" lvl="0" indent="0" algn="l" defTabSz="4114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-27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HR</a:t>
              </a:r>
            </a:p>
          </p:txBody>
        </p:sp>
        <p:sp>
          <p:nvSpPr>
            <p:cNvPr id="8" name="TextBox 15">
              <a:extLst>
                <a:ext uri="{FF2B5EF4-FFF2-40B4-BE49-F238E27FC236}">
                  <a16:creationId xmlns:a16="http://schemas.microsoft.com/office/drawing/2014/main" id="{13D199F4-AB59-D496-8313-5A85F837AC3D}"/>
                </a:ext>
              </a:extLst>
            </p:cNvPr>
            <p:cNvSpPr txBox="1"/>
            <p:nvPr/>
          </p:nvSpPr>
          <p:spPr>
            <a:xfrm>
              <a:off x="1206395" y="1523223"/>
              <a:ext cx="982361" cy="6541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Hubdrive </a:t>
              </a:r>
              <a:b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</a:b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HR Dynamics </a:t>
              </a:r>
              <a:b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</a:b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for NPOs</a:t>
              </a: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hteck 19">
              <a:extLst>
                <a:ext uri="{FF2B5EF4-FFF2-40B4-BE49-F238E27FC236}">
                  <a16:creationId xmlns:a16="http://schemas.microsoft.com/office/drawing/2014/main" id="{75EC681C-4BFA-80C0-8101-11D7FF0A995C}"/>
                </a:ext>
              </a:extLst>
            </p:cNvPr>
            <p:cNvSpPr/>
            <p:nvPr/>
          </p:nvSpPr>
          <p:spPr>
            <a:xfrm>
              <a:off x="7190325" y="2521885"/>
              <a:ext cx="1476587" cy="719803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Integration to NPO specific systems</a:t>
              </a:r>
            </a:p>
          </p:txBody>
        </p:sp>
        <p:sp>
          <p:nvSpPr>
            <p:cNvPr id="11" name="Rechteck 19">
              <a:extLst>
                <a:ext uri="{FF2B5EF4-FFF2-40B4-BE49-F238E27FC236}">
                  <a16:creationId xmlns:a16="http://schemas.microsoft.com/office/drawing/2014/main" id="{FA63EEB2-6CF7-1983-2C49-1DBDE28673D6}"/>
                </a:ext>
              </a:extLst>
            </p:cNvPr>
            <p:cNvSpPr/>
            <p:nvPr/>
          </p:nvSpPr>
          <p:spPr>
            <a:xfrm>
              <a:off x="2546325" y="1729885"/>
              <a:ext cx="1476587" cy="718985"/>
            </a:xfrm>
            <a:prstGeom prst="rect">
              <a:avLst/>
            </a:prstGeom>
            <a:solidFill>
              <a:srgbClr val="00A6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Onboarding</a:t>
              </a:r>
            </a:p>
          </p:txBody>
        </p:sp>
        <p:sp>
          <p:nvSpPr>
            <p:cNvPr id="12" name="Rechteck 19">
              <a:extLst>
                <a:ext uri="{FF2B5EF4-FFF2-40B4-BE49-F238E27FC236}">
                  <a16:creationId xmlns:a16="http://schemas.microsoft.com/office/drawing/2014/main" id="{FE75A268-3537-0FEC-8F4C-037559A87838}"/>
                </a:ext>
              </a:extLst>
            </p:cNvPr>
            <p:cNvSpPr/>
            <p:nvPr/>
          </p:nvSpPr>
          <p:spPr>
            <a:xfrm>
              <a:off x="4094325" y="1729885"/>
              <a:ext cx="1476587" cy="718985"/>
            </a:xfrm>
            <a:prstGeom prst="rect">
              <a:avLst/>
            </a:prstGeom>
            <a:solidFill>
              <a:srgbClr val="FF8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Equipment Inventory</a:t>
              </a:r>
            </a:p>
          </p:txBody>
        </p:sp>
        <p:sp>
          <p:nvSpPr>
            <p:cNvPr id="13" name="Rechteck 19">
              <a:extLst>
                <a:ext uri="{FF2B5EF4-FFF2-40B4-BE49-F238E27FC236}">
                  <a16:creationId xmlns:a16="http://schemas.microsoft.com/office/drawing/2014/main" id="{A0B811CD-B02C-7C53-721D-0B397FF2D676}"/>
                </a:ext>
              </a:extLst>
            </p:cNvPr>
            <p:cNvSpPr/>
            <p:nvPr/>
          </p:nvSpPr>
          <p:spPr>
            <a:xfrm>
              <a:off x="5642325" y="1729885"/>
              <a:ext cx="1476587" cy="718985"/>
            </a:xfrm>
            <a:prstGeom prst="rect">
              <a:avLst/>
            </a:prstGeom>
            <a:solidFill>
              <a:srgbClr val="F2B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Positions &amp;</a:t>
              </a:r>
              <a:b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</a:b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Cost Centers</a:t>
              </a:r>
            </a:p>
          </p:txBody>
        </p:sp>
        <p:sp>
          <p:nvSpPr>
            <p:cNvPr id="14" name="Rechteck 20">
              <a:extLst>
                <a:ext uri="{FF2B5EF4-FFF2-40B4-BE49-F238E27FC236}">
                  <a16:creationId xmlns:a16="http://schemas.microsoft.com/office/drawing/2014/main" id="{5BA8373E-EC27-FB26-60BC-55E9876BBC14}"/>
                </a:ext>
              </a:extLst>
            </p:cNvPr>
            <p:cNvSpPr/>
            <p:nvPr/>
          </p:nvSpPr>
          <p:spPr>
            <a:xfrm>
              <a:off x="7190325" y="1729885"/>
              <a:ext cx="1476587" cy="718985"/>
            </a:xfrm>
            <a:prstGeom prst="rect">
              <a:avLst/>
            </a:prstGeom>
            <a:solidFill>
              <a:srgbClr val="0077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Certificates</a:t>
              </a:r>
            </a:p>
          </p:txBody>
        </p:sp>
        <p:sp>
          <p:nvSpPr>
            <p:cNvPr id="15" name="Rechteck 21">
              <a:extLst>
                <a:ext uri="{FF2B5EF4-FFF2-40B4-BE49-F238E27FC236}">
                  <a16:creationId xmlns:a16="http://schemas.microsoft.com/office/drawing/2014/main" id="{9B64C420-2159-6D13-9FA2-8B3F4B8647BD}"/>
                </a:ext>
              </a:extLst>
            </p:cNvPr>
            <p:cNvSpPr/>
            <p:nvPr/>
          </p:nvSpPr>
          <p:spPr>
            <a:xfrm>
              <a:off x="2546325" y="937885"/>
              <a:ext cx="1476587" cy="718985"/>
            </a:xfrm>
            <a:prstGeom prst="rect">
              <a:avLst/>
            </a:prstGeom>
            <a:solidFill>
              <a:srgbClr val="FF8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Recruiting </a:t>
              </a:r>
            </a:p>
          </p:txBody>
        </p:sp>
        <p:sp>
          <p:nvSpPr>
            <p:cNvPr id="16" name="Rechteck 22">
              <a:extLst>
                <a:ext uri="{FF2B5EF4-FFF2-40B4-BE49-F238E27FC236}">
                  <a16:creationId xmlns:a16="http://schemas.microsoft.com/office/drawing/2014/main" id="{C20EC144-0D6F-1A69-C73C-F166C497CBBE}"/>
                </a:ext>
              </a:extLst>
            </p:cNvPr>
            <p:cNvSpPr/>
            <p:nvPr/>
          </p:nvSpPr>
          <p:spPr>
            <a:xfrm>
              <a:off x="4094325" y="937885"/>
              <a:ext cx="1476587" cy="718985"/>
            </a:xfrm>
            <a:prstGeom prst="rect">
              <a:avLst/>
            </a:prstGeom>
            <a:solidFill>
              <a:srgbClr val="007E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Staff Administration</a:t>
              </a:r>
            </a:p>
          </p:txBody>
        </p:sp>
        <p:sp>
          <p:nvSpPr>
            <p:cNvPr id="17" name="Rechteck 23">
              <a:extLst>
                <a:ext uri="{FF2B5EF4-FFF2-40B4-BE49-F238E27FC236}">
                  <a16:creationId xmlns:a16="http://schemas.microsoft.com/office/drawing/2014/main" id="{9BFABD4A-CC76-E746-07D3-38BAE92D6B5C}"/>
                </a:ext>
              </a:extLst>
            </p:cNvPr>
            <p:cNvSpPr/>
            <p:nvPr/>
          </p:nvSpPr>
          <p:spPr>
            <a:xfrm>
              <a:off x="5642325" y="937885"/>
              <a:ext cx="1476587" cy="718985"/>
            </a:xfrm>
            <a:prstGeom prst="rect">
              <a:avLst/>
            </a:prstGeom>
            <a:solidFill>
              <a:srgbClr val="F25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Digital Personnel </a:t>
              </a:r>
              <a:b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</a:b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File &amp; Documents</a:t>
              </a:r>
            </a:p>
          </p:txBody>
        </p:sp>
        <p:sp>
          <p:nvSpPr>
            <p:cNvPr id="18" name="Rechteck 24">
              <a:extLst>
                <a:ext uri="{FF2B5EF4-FFF2-40B4-BE49-F238E27FC236}">
                  <a16:creationId xmlns:a16="http://schemas.microsoft.com/office/drawing/2014/main" id="{F34AAA0E-E5FC-9AA2-1481-7BE697A344A1}"/>
                </a:ext>
              </a:extLst>
            </p:cNvPr>
            <p:cNvSpPr/>
            <p:nvPr/>
          </p:nvSpPr>
          <p:spPr>
            <a:xfrm>
              <a:off x="7190325" y="937885"/>
              <a:ext cx="1476587" cy="718985"/>
            </a:xfrm>
            <a:prstGeom prst="rect">
              <a:avLst/>
            </a:prstGeom>
            <a:solidFill>
              <a:srgbClr val="8E27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Skill Management</a:t>
              </a:r>
            </a:p>
          </p:txBody>
        </p:sp>
        <p:sp>
          <p:nvSpPr>
            <p:cNvPr id="19" name="Rechteck 26">
              <a:extLst>
                <a:ext uri="{FF2B5EF4-FFF2-40B4-BE49-F238E27FC236}">
                  <a16:creationId xmlns:a16="http://schemas.microsoft.com/office/drawing/2014/main" id="{BFDA49E8-AEDC-2841-0716-F56DD2193322}"/>
                </a:ext>
              </a:extLst>
            </p:cNvPr>
            <p:cNvSpPr/>
            <p:nvPr/>
          </p:nvSpPr>
          <p:spPr>
            <a:xfrm>
              <a:off x="5642325" y="2521885"/>
              <a:ext cx="1476587" cy="719803"/>
            </a:xfrm>
            <a:prstGeom prst="rect">
              <a:avLst/>
            </a:prstGeom>
            <a:solidFill>
              <a:srgbClr val="3FB7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Process </a:t>
              </a:r>
              <a:b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</a:b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Automation</a:t>
              </a:r>
            </a:p>
          </p:txBody>
        </p:sp>
        <p:sp>
          <p:nvSpPr>
            <p:cNvPr id="20" name="Rechteck 27">
              <a:extLst>
                <a:ext uri="{FF2B5EF4-FFF2-40B4-BE49-F238E27FC236}">
                  <a16:creationId xmlns:a16="http://schemas.microsoft.com/office/drawing/2014/main" id="{32D1D632-B5F9-6817-B9F8-D40B5F40F364}"/>
                </a:ext>
              </a:extLst>
            </p:cNvPr>
            <p:cNvSpPr/>
            <p:nvPr/>
          </p:nvSpPr>
          <p:spPr>
            <a:xfrm>
              <a:off x="4094325" y="2521885"/>
              <a:ext cx="1476587" cy="719803"/>
            </a:xfrm>
            <a:prstGeom prst="rect">
              <a:avLst/>
            </a:prstGeom>
            <a:solidFill>
              <a:srgbClr val="A80E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Manager </a:t>
              </a:r>
              <a:b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</a:b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Self-Service</a:t>
              </a:r>
            </a:p>
          </p:txBody>
        </p:sp>
        <p:sp>
          <p:nvSpPr>
            <p:cNvPr id="23" name="Rechteck 29">
              <a:extLst>
                <a:ext uri="{FF2B5EF4-FFF2-40B4-BE49-F238E27FC236}">
                  <a16:creationId xmlns:a16="http://schemas.microsoft.com/office/drawing/2014/main" id="{B99B5F8B-27C3-2BCF-AC3E-FD382DAA3523}"/>
                </a:ext>
              </a:extLst>
            </p:cNvPr>
            <p:cNvSpPr/>
            <p:nvPr/>
          </p:nvSpPr>
          <p:spPr>
            <a:xfrm>
              <a:off x="2545672" y="2521885"/>
              <a:ext cx="1477892" cy="719803"/>
            </a:xfrm>
            <a:prstGeom prst="rect">
              <a:avLst/>
            </a:prstGeom>
            <a:solidFill>
              <a:srgbClr val="D83B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Offboarding</a:t>
              </a:r>
            </a:p>
          </p:txBody>
        </p:sp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23F8D058-CD1E-DC57-E115-C156C16B2CE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206394" y="2145112"/>
              <a:ext cx="1088887" cy="1000528"/>
            </a:xfrm>
            <a:prstGeom prst="rect">
              <a:avLst/>
            </a:prstGeom>
          </p:spPr>
        </p:pic>
      </p:grpSp>
      <p:sp>
        <p:nvSpPr>
          <p:cNvPr id="3" name="L-Shape 2">
            <a:extLst>
              <a:ext uri="{FF2B5EF4-FFF2-40B4-BE49-F238E27FC236}">
                <a16:creationId xmlns:a16="http://schemas.microsoft.com/office/drawing/2014/main" id="{FD28F8E3-409C-65A4-A97F-4187D6B404DB}"/>
              </a:ext>
            </a:extLst>
          </p:cNvPr>
          <p:cNvSpPr/>
          <p:nvPr/>
        </p:nvSpPr>
        <p:spPr>
          <a:xfrm flipV="1">
            <a:off x="2151466" y="1142999"/>
            <a:ext cx="6232594" cy="2428101"/>
          </a:xfrm>
          <a:prstGeom prst="corner">
            <a:avLst>
              <a:gd name="adj1" fmla="val 66226"/>
              <a:gd name="adj2" fmla="val 127437"/>
            </a:avLst>
          </a:prstGeom>
          <a:noFill/>
          <a:ln w="38100">
            <a:solidFill>
              <a:srgbClr val="00B9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7C38AC-1DCD-C5CE-AB4E-DC9CCDE5B499}"/>
              </a:ext>
            </a:extLst>
          </p:cNvPr>
          <p:cNvSpPr txBox="1"/>
          <p:nvPr/>
        </p:nvSpPr>
        <p:spPr>
          <a:xfrm>
            <a:off x="3026826" y="737160"/>
            <a:ext cx="41431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B900"/>
                </a:solidFill>
                <a:effectLst/>
                <a:uLnTx/>
                <a:uFillTx/>
                <a:latin typeface="Segoe UI"/>
                <a:ea typeface="+mn-ea"/>
                <a:cs typeface="Segoe UI Semilight" panose="020B0402040204020203" pitchFamily="34" charset="0"/>
              </a:rPr>
              <a:t>Out-of-the-box with Best Practice Processes</a:t>
            </a:r>
            <a:endParaRPr kumimoji="0" lang="en-DE" sz="1600" b="0" i="0" u="none" strike="noStrike" kern="1200" cap="none" spc="0" normalizeH="0" baseline="0" noProof="0">
              <a:ln>
                <a:noFill/>
              </a:ln>
              <a:solidFill>
                <a:srgbClr val="00B900"/>
              </a:solidFill>
              <a:effectLst/>
              <a:uLnTx/>
              <a:uFillTx/>
              <a:latin typeface="Segoe UI"/>
              <a:ea typeface="+mn-ea"/>
              <a:cs typeface="Segoe UI Semilight" panose="020B04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FFE22C-9CB3-C33D-E6F1-717D30464F15}"/>
              </a:ext>
            </a:extLst>
          </p:cNvPr>
          <p:cNvSpPr txBox="1"/>
          <p:nvPr/>
        </p:nvSpPr>
        <p:spPr>
          <a:xfrm>
            <a:off x="5287245" y="3588245"/>
            <a:ext cx="1476588" cy="9368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3FB7ED"/>
                </a:solidFill>
                <a:effectLst/>
                <a:uLnTx/>
                <a:uFillTx/>
                <a:latin typeface="Segoe UI"/>
                <a:ea typeface="+mn-ea"/>
                <a:cs typeface="Segoe UI Semilight" panose="020B0402040204020203" pitchFamily="34" charset="0"/>
              </a:rPr>
              <a:t>Individual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3FB7ED"/>
                </a:solidFill>
                <a:effectLst/>
                <a:uLnTx/>
                <a:uFillTx/>
                <a:latin typeface="Segoe UI"/>
                <a:ea typeface="+mn-ea"/>
                <a:cs typeface="Segoe UI Semilight" panose="020B0402040204020203" pitchFamily="34" charset="0"/>
              </a:rPr>
              <a:t>Customizing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3FB7ED"/>
                </a:solidFill>
                <a:effectLst/>
                <a:uLnTx/>
                <a:uFillTx/>
                <a:latin typeface="Segoe UI"/>
                <a:ea typeface="+mn-ea"/>
                <a:cs typeface="Segoe UI Semilight" panose="020B0402040204020203" pitchFamily="34" charset="0"/>
              </a:rPr>
              <a:t>per Organization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5F26F7E-3517-1A33-79AD-7DBEADA1A405}"/>
              </a:ext>
            </a:extLst>
          </p:cNvPr>
          <p:cNvSpPr/>
          <p:nvPr/>
        </p:nvSpPr>
        <p:spPr>
          <a:xfrm>
            <a:off x="5287895" y="2779493"/>
            <a:ext cx="1476588" cy="791608"/>
          </a:xfrm>
          <a:prstGeom prst="rect">
            <a:avLst/>
          </a:prstGeom>
          <a:noFill/>
          <a:ln w="38100">
            <a:solidFill>
              <a:schemeClr val="accent5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127939E-886F-BADF-0B25-712381FD410B}"/>
              </a:ext>
            </a:extLst>
          </p:cNvPr>
          <p:cNvSpPr txBox="1"/>
          <p:nvPr/>
        </p:nvSpPr>
        <p:spPr>
          <a:xfrm>
            <a:off x="6812555" y="3612441"/>
            <a:ext cx="1500577" cy="9126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1F54B1">
                    <a:lumMod val="50000"/>
                  </a:srgbClr>
                </a:solidFill>
                <a:effectLst/>
                <a:uLnTx/>
                <a:uFillTx/>
                <a:latin typeface="Segoe UI"/>
                <a:ea typeface="+mn-ea"/>
                <a:cs typeface="Segoe UI Semilight" panose="020B0402040204020203" pitchFamily="34" charset="0"/>
              </a:rPr>
              <a:t>(Individual)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1F54B1">
                    <a:lumMod val="50000"/>
                  </a:srgbClr>
                </a:solidFill>
                <a:effectLst/>
                <a:uLnTx/>
                <a:uFillTx/>
                <a:latin typeface="Segoe UI"/>
                <a:ea typeface="+mn-ea"/>
                <a:cs typeface="Segoe UI Semilight" panose="020B0402040204020203" pitchFamily="34" charset="0"/>
              </a:rPr>
              <a:t>Integration with Power Automate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DF0311-75E3-AED4-9B9C-63E0CF6D60EF}"/>
              </a:ext>
            </a:extLst>
          </p:cNvPr>
          <p:cNvSpPr/>
          <p:nvPr/>
        </p:nvSpPr>
        <p:spPr>
          <a:xfrm>
            <a:off x="6814673" y="2779493"/>
            <a:ext cx="1567270" cy="79160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68126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7C415F8-0150-3FF0-7E43-0A657649C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Best Practice Service Packages</a:t>
            </a:r>
            <a:endParaRPr lang="en-DE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D80C9AD-2D03-F5CB-DA0C-D5BB8865F353}"/>
              </a:ext>
            </a:extLst>
          </p:cNvPr>
          <p:cNvGraphicFramePr>
            <a:graphicFrameLocks noGrp="1"/>
          </p:cNvGraphicFramePr>
          <p:nvPr/>
        </p:nvGraphicFramePr>
        <p:xfrm>
          <a:off x="250686" y="800788"/>
          <a:ext cx="8640000" cy="301752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4778514">
                  <a:extLst>
                    <a:ext uri="{9D8B030D-6E8A-4147-A177-3AD203B41FA5}">
                      <a16:colId xmlns:a16="http://schemas.microsoft.com/office/drawing/2014/main" val="2061258660"/>
                    </a:ext>
                  </a:extLst>
                </a:gridCol>
                <a:gridCol w="1204784">
                  <a:extLst>
                    <a:ext uri="{9D8B030D-6E8A-4147-A177-3AD203B41FA5}">
                      <a16:colId xmlns:a16="http://schemas.microsoft.com/office/drawing/2014/main" val="2805190392"/>
                    </a:ext>
                  </a:extLst>
                </a:gridCol>
                <a:gridCol w="2656702">
                  <a:extLst>
                    <a:ext uri="{9D8B030D-6E8A-4147-A177-3AD203B41FA5}">
                      <a16:colId xmlns:a16="http://schemas.microsoft.com/office/drawing/2014/main" val="945343575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r>
                        <a:rPr lang="en-US" sz="1100">
                          <a:latin typeface="Segoe Pro SemiLight" panose="020B0402040204020203" pitchFamily="34" charset="0"/>
                        </a:rPr>
                        <a:t>Best Practice Service Package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Amount of hours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Can be done by Self Implementation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508718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100">
                          <a:latin typeface="Segoe Pro SemiLight" panose="020B0402040204020203" pitchFamily="34" charset="0"/>
                        </a:rPr>
                        <a:t>Kickoff, Introduction and Initial Planning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2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Yes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635005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100">
                          <a:latin typeface="Segoe Pro SemiLight" panose="020B0402040204020203" pitchFamily="34" charset="0"/>
                        </a:rPr>
                        <a:t>Solution Overview (recommended)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3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Yes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586296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100">
                          <a:latin typeface="Segoe Pro SemiLight" panose="020B0402040204020203" pitchFamily="34" charset="0"/>
                        </a:rPr>
                        <a:t>Recruiting &amp; Onboarding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10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Yes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244144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100">
                          <a:latin typeface="Segoe Pro SemiLight" panose="020B0402040204020203" pitchFamily="34" charset="0"/>
                        </a:rPr>
                        <a:t>Staff Administration, Digital Personnel File, Positions and Offboarding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10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Yes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640727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100">
                          <a:latin typeface="Segoe Pro SemiLight" panose="020B0402040204020203" pitchFamily="34" charset="0"/>
                        </a:rPr>
                        <a:t>Skill Management, Inventory and Certificates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6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Yes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414499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100">
                          <a:latin typeface="Segoe Pro SemiLight" panose="020B0402040204020203" pitchFamily="34" charset="0"/>
                        </a:rPr>
                        <a:t>Manager Self-Service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1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Yes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160295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100">
                          <a:latin typeface="Segoe Pro SemiLight" panose="020B0402040204020203" pitchFamily="34" charset="0"/>
                        </a:rPr>
                        <a:t>Creating and using templates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3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Yes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634041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100">
                          <a:latin typeface="Segoe Pro SemiLight" panose="020B0402040204020203" pitchFamily="34" charset="0"/>
                        </a:rPr>
                        <a:t>Customizing Best Practices (Fields, Views, Dashboards)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3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>
                          <a:latin typeface="Segoe Pro SemiLight" panose="020B0402040204020203" pitchFamily="34" charset="0"/>
                        </a:rPr>
                        <a:t>Yes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01333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100">
                          <a:latin typeface="Segoe Pro SemiLight" panose="020B0402040204020203" pitchFamily="34" charset="0"/>
                        </a:rPr>
                        <a:t>Training on adjusting individual Process Automation based on 4 real cases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16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>
                          <a:latin typeface="Segoe Pro SemiLight" panose="020B0402040204020203" pitchFamily="34" charset="0"/>
                        </a:rPr>
                        <a:t>Coming soon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40749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100" b="1">
                          <a:latin typeface="Segoe Pro SemiLight" panose="020B0402040204020203" pitchFamily="34" charset="0"/>
                        </a:rPr>
                        <a:t>Total</a:t>
                      </a:r>
                      <a:endParaRPr lang="de-DE" sz="1100" b="1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>
                          <a:latin typeface="Segoe Pro SemiLight" panose="020B0402040204020203" pitchFamily="34" charset="0"/>
                        </a:rPr>
                        <a:t>54</a:t>
                      </a:r>
                      <a:endParaRPr lang="de-DE" sz="1100" b="1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9349517"/>
                  </a:ext>
                </a:extLst>
              </a:tr>
            </a:tbl>
          </a:graphicData>
        </a:graphic>
      </p:graphicFrame>
      <p:sp>
        <p:nvSpPr>
          <p:cNvPr id="2" name="Title 8">
            <a:extLst>
              <a:ext uri="{FF2B5EF4-FFF2-40B4-BE49-F238E27FC236}">
                <a16:creationId xmlns:a16="http://schemas.microsoft.com/office/drawing/2014/main" id="{DF464EEA-D7F9-8569-A78A-36D469D98EB7}"/>
              </a:ext>
            </a:extLst>
          </p:cNvPr>
          <p:cNvSpPr txBox="1">
            <a:spLocks/>
          </p:cNvSpPr>
          <p:nvPr/>
        </p:nvSpPr>
        <p:spPr>
          <a:xfrm>
            <a:off x="2199724" y="4082403"/>
            <a:ext cx="2873928" cy="1167160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txBody>
          <a:bodyPr vert="horz" lIns="108000" tIns="144000" rIns="108000" bIns="18000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kern="1200">
                <a:solidFill>
                  <a:srgbClr val="00A500"/>
                </a:solidFill>
                <a:latin typeface="+mj-lt"/>
                <a:ea typeface="+mj-ea"/>
                <a:cs typeface="Segoe UI Semilight" panose="020B04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rPr>
              <a:t>Typical Example</a:t>
            </a:r>
            <a:endParaRPr kumimoji="0" lang="en-US" sz="1800" b="0" i="1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Semilight" panose="020B0402040204020203" pitchFamily="34" charset="0"/>
              <a:ea typeface="+mj-ea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7108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BFD0F10-4111-11C5-FA66-2F6D94522D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>
            <a:normAutofit/>
          </a:bodyPr>
          <a:lstStyle/>
          <a:p>
            <a:r>
              <a:rPr lang="en-US"/>
              <a:t>NPO Price List and order process</a:t>
            </a:r>
            <a:endParaRPr lang="LID4096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68A8B1E-551D-D9D2-419E-6A2CD2BB55FA}"/>
              </a:ext>
            </a:extLst>
          </p:cNvPr>
          <p:cNvSpPr/>
          <p:nvPr/>
        </p:nvSpPr>
        <p:spPr>
          <a:xfrm>
            <a:off x="251999" y="3543142"/>
            <a:ext cx="8640000" cy="157930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108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NPO order process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NPO confirmation from Microsoft (https://www.microsoft.com/en-us/nonprofits/eligibility)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NPO confirmation by Hubdrive (contact Mia King)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Microsoft ECIF / BAPA confirmation by Microsoft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NPO HR license order direct to Hubdrive (via Mia King)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NPO Microsoft Power Platform order and optional services direct to service-partner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88B0F2E-6328-BB0B-DDB5-2A64931A3466}"/>
              </a:ext>
            </a:extLst>
          </p:cNvPr>
          <p:cNvGraphicFramePr>
            <a:graphicFrameLocks noGrp="1"/>
          </p:cNvGraphicFramePr>
          <p:nvPr/>
        </p:nvGraphicFramePr>
        <p:xfrm>
          <a:off x="251999" y="633971"/>
          <a:ext cx="8640000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4142">
                  <a:extLst>
                    <a:ext uri="{9D8B030D-6E8A-4147-A177-3AD203B41FA5}">
                      <a16:colId xmlns:a16="http://schemas.microsoft.com/office/drawing/2014/main" val="2061258660"/>
                    </a:ext>
                  </a:extLst>
                </a:gridCol>
                <a:gridCol w="2162432">
                  <a:extLst>
                    <a:ext uri="{9D8B030D-6E8A-4147-A177-3AD203B41FA5}">
                      <a16:colId xmlns:a16="http://schemas.microsoft.com/office/drawing/2014/main" val="2805190392"/>
                    </a:ext>
                  </a:extLst>
                </a:gridCol>
                <a:gridCol w="2083426">
                  <a:extLst>
                    <a:ext uri="{9D8B030D-6E8A-4147-A177-3AD203B41FA5}">
                      <a16:colId xmlns:a16="http://schemas.microsoft.com/office/drawing/2014/main" val="945343575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r>
                        <a:rPr lang="en-US" sz="1100"/>
                        <a:t>Product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Price per Month [EUR]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Price per Month [USD]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508718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100">
                          <a:latin typeface="Segoe Pro SemiLight" panose="020B0402040204020203" pitchFamily="34" charset="0"/>
                        </a:rPr>
                        <a:t>Hubdrive NPO Staff/Controlled People (Sold in Packs of 10)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1.56 €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$1.53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635005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100">
                          <a:latin typeface="Segoe Pro SemiLight" panose="020B0402040204020203" pitchFamily="34" charset="0"/>
                        </a:rPr>
                        <a:t>Hubdrive NPO Employee (Time &amp; Attendance Only)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3.20 €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$3.16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586296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100">
                          <a:latin typeface="Segoe Pro SemiLight" panose="020B0402040204020203" pitchFamily="34" charset="0"/>
                        </a:rPr>
                        <a:t>Hubdrive NPO Employee (Self-Service)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5.35 €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$5.25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244144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100">
                          <a:latin typeface="Segoe Pro SemiLight" panose="020B0402040204020203" pitchFamily="34" charset="0"/>
                        </a:rPr>
                        <a:t>Hubdrive NPO Supervisor (Recruiting Only)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13.20 €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$12.96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640727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100">
                          <a:latin typeface="Segoe Pro SemiLight" panose="020B0402040204020203" pitchFamily="34" charset="0"/>
                        </a:rPr>
                        <a:t>Hubdrive NPO Supervisor (Manager Self-Service)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22.00 €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$21.73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414499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100">
                          <a:latin typeface="Segoe Pro SemiLight" panose="020B0402040204020203" pitchFamily="34" charset="0"/>
                        </a:rPr>
                        <a:t>Hubdrive NPO Recruiter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24.75 €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$24.34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160295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100">
                          <a:latin typeface="Segoe Pro SemiLight" panose="020B0402040204020203" pitchFamily="34" charset="0"/>
                        </a:rPr>
                        <a:t>Hubdrive NPO HR Manager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37.13 €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$36.44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634041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100">
                          <a:latin typeface="Segoe Pro SemiLight" panose="020B0402040204020203" pitchFamily="34" charset="0"/>
                        </a:rPr>
                        <a:t>Hubdrive NPO Integrations (Discount from Corporate List Price)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-60%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>
                          <a:latin typeface="Segoe Pro SemiLight" panose="020B0402040204020203" pitchFamily="34" charset="0"/>
                        </a:rPr>
                        <a:t>-60%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01333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100">
                          <a:latin typeface="Segoe Pro SemiLight" panose="020B0402040204020203" pitchFamily="34" charset="0"/>
                        </a:rPr>
                        <a:t>Microsoft Non-Profit Power App per App (Not needed for NPO Staff)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2.30 €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>
                          <a:latin typeface="Segoe Pro SemiLight" panose="020B0402040204020203" pitchFamily="34" charset="0"/>
                        </a:rPr>
                        <a:t>$2.50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40749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77879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BFD0F10-4111-11C5-FA66-2F6D94522D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>
            <a:normAutofit/>
          </a:bodyPr>
          <a:lstStyle/>
          <a:p>
            <a:r>
              <a:rPr lang="en-US"/>
              <a:t>NPO Price List and order process</a:t>
            </a:r>
            <a:endParaRPr lang="LID4096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68A8B1E-551D-D9D2-419E-6A2CD2BB55FA}"/>
              </a:ext>
            </a:extLst>
          </p:cNvPr>
          <p:cNvSpPr/>
          <p:nvPr/>
        </p:nvSpPr>
        <p:spPr>
          <a:xfrm>
            <a:off x="251999" y="3543142"/>
            <a:ext cx="8640000" cy="157930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108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NPO order process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NPO confirmation from Microsoft (https://www.microsoft.com/en-us/nonprofits/eligibility)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NPO confirmation by Hubdrive (contact Mia King)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Microsoft ECIF / BAPA confirmation by Microsoft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NPO HR license order direct to Hubdrive (via Mia King)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NPO Microsoft Power Platform order and optional services direct to service-partner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Kick-back (5%) from Hubdrive to partner</a:t>
            </a:r>
            <a:endParaRPr kumimoji="0" lang="LID4096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Semilight" panose="020B0402040204020203" pitchFamily="34" charset="0"/>
              <a:ea typeface="+mn-ea"/>
              <a:cs typeface="Segoe UI Semilight" panose="020B0402040204020203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88B0F2E-6328-BB0B-DDB5-2A64931A3466}"/>
              </a:ext>
            </a:extLst>
          </p:cNvPr>
          <p:cNvGraphicFramePr>
            <a:graphicFrameLocks noGrp="1"/>
          </p:cNvGraphicFramePr>
          <p:nvPr/>
        </p:nvGraphicFramePr>
        <p:xfrm>
          <a:off x="251999" y="633971"/>
          <a:ext cx="8640000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4142">
                  <a:extLst>
                    <a:ext uri="{9D8B030D-6E8A-4147-A177-3AD203B41FA5}">
                      <a16:colId xmlns:a16="http://schemas.microsoft.com/office/drawing/2014/main" val="2061258660"/>
                    </a:ext>
                  </a:extLst>
                </a:gridCol>
                <a:gridCol w="2162432">
                  <a:extLst>
                    <a:ext uri="{9D8B030D-6E8A-4147-A177-3AD203B41FA5}">
                      <a16:colId xmlns:a16="http://schemas.microsoft.com/office/drawing/2014/main" val="2805190392"/>
                    </a:ext>
                  </a:extLst>
                </a:gridCol>
                <a:gridCol w="2083426">
                  <a:extLst>
                    <a:ext uri="{9D8B030D-6E8A-4147-A177-3AD203B41FA5}">
                      <a16:colId xmlns:a16="http://schemas.microsoft.com/office/drawing/2014/main" val="945343575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r>
                        <a:rPr lang="en-US" sz="1100"/>
                        <a:t>Product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Price per Month [EUR]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Price per Month [USD]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508718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100">
                          <a:latin typeface="Segoe Pro SemiLight" panose="020B0402040204020203" pitchFamily="34" charset="0"/>
                        </a:rPr>
                        <a:t>Hubdrive NPO Staff/Controlled People (Sold in Packs of 10)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1.56 €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$1.53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635005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100">
                          <a:latin typeface="Segoe Pro SemiLight" panose="020B0402040204020203" pitchFamily="34" charset="0"/>
                        </a:rPr>
                        <a:t>Hubdrive NPO Employee (Time &amp; Attendance Only)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3.20 €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$3.16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586296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100">
                          <a:latin typeface="Segoe Pro SemiLight" panose="020B0402040204020203" pitchFamily="34" charset="0"/>
                        </a:rPr>
                        <a:t>Hubdrive NPO Employee (Self-Service)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5.35 €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$5.25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244144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100">
                          <a:latin typeface="Segoe Pro SemiLight" panose="020B0402040204020203" pitchFamily="34" charset="0"/>
                        </a:rPr>
                        <a:t>Hubdrive NPO Supervisor (Recruiting Only)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13.20 €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$12.96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640727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100">
                          <a:latin typeface="Segoe Pro SemiLight" panose="020B0402040204020203" pitchFamily="34" charset="0"/>
                        </a:rPr>
                        <a:t>Hubdrive NPO Supervisor (Manager Self-Service)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22.00 €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$21.73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414499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100">
                          <a:latin typeface="Segoe Pro SemiLight" panose="020B0402040204020203" pitchFamily="34" charset="0"/>
                        </a:rPr>
                        <a:t>Hubdrive NPO Recruiter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24.75 €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$24.34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160295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100">
                          <a:latin typeface="Segoe Pro SemiLight" panose="020B0402040204020203" pitchFamily="34" charset="0"/>
                        </a:rPr>
                        <a:t>Hubdrive NPO HR Manager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37.13 €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$36.44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634041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100">
                          <a:latin typeface="Segoe Pro SemiLight" panose="020B0402040204020203" pitchFamily="34" charset="0"/>
                        </a:rPr>
                        <a:t>Hubdrive NPO Integrations (Discount from Corporate List Price)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-60%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>
                          <a:latin typeface="Segoe Pro SemiLight" panose="020B0402040204020203" pitchFamily="34" charset="0"/>
                        </a:rPr>
                        <a:t>-60%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01333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100">
                          <a:latin typeface="Segoe Pro SemiLight" panose="020B0402040204020203" pitchFamily="34" charset="0"/>
                        </a:rPr>
                        <a:t>Microsoft Non-Profit Power App per App (Not needed for NPO Staff)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>
                          <a:latin typeface="Segoe Pro SemiLight" panose="020B0402040204020203" pitchFamily="34" charset="0"/>
                        </a:rPr>
                        <a:t>2.30 €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>
                          <a:latin typeface="Segoe Pro SemiLight" panose="020B0402040204020203" pitchFamily="34" charset="0"/>
                        </a:rPr>
                        <a:t>$2.50</a:t>
                      </a:r>
                      <a:endParaRPr lang="de-DE" sz="1100">
                        <a:latin typeface="Segoe Pro SemiLight" panose="020B04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4074900"/>
                  </a:ext>
                </a:extLst>
              </a:tr>
            </a:tbl>
          </a:graphicData>
        </a:graphic>
      </p:graphicFrame>
      <p:sp>
        <p:nvSpPr>
          <p:cNvPr id="3" name="Title 8">
            <a:extLst>
              <a:ext uri="{FF2B5EF4-FFF2-40B4-BE49-F238E27FC236}">
                <a16:creationId xmlns:a16="http://schemas.microsoft.com/office/drawing/2014/main" id="{AACB1EEF-19FD-7982-009A-3C63A5F59FAA}"/>
              </a:ext>
            </a:extLst>
          </p:cNvPr>
          <p:cNvSpPr txBox="1">
            <a:spLocks/>
          </p:cNvSpPr>
          <p:nvPr/>
        </p:nvSpPr>
        <p:spPr>
          <a:xfrm>
            <a:off x="6018071" y="3543142"/>
            <a:ext cx="2873928" cy="116716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108000" tIns="144000" rIns="108000" bIns="18000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kern="1200">
                <a:solidFill>
                  <a:srgbClr val="00A500"/>
                </a:solidFill>
                <a:latin typeface="+mj-lt"/>
                <a:ea typeface="+mj-ea"/>
                <a:cs typeface="Segoe UI Semilight" panose="020B04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rPr>
              <a:t>Partner version with Kick-back</a:t>
            </a:r>
            <a:endParaRPr kumimoji="0" lang="en-US" sz="18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Semilight" panose="020B0402040204020203" pitchFamily="34" charset="0"/>
              <a:ea typeface="+mj-ea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19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E3542E62-FB80-4629-BA81-AB1E81DB61FE}"/>
              </a:ext>
            </a:extLst>
          </p:cNvPr>
          <p:cNvSpPr/>
          <p:nvPr/>
        </p:nvSpPr>
        <p:spPr>
          <a:xfrm>
            <a:off x="4572001" y="0"/>
            <a:ext cx="4572000" cy="5715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CA4F6D-9338-49B2-8F72-5F7FA24565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2413" y="1467049"/>
            <a:ext cx="4032250" cy="571301"/>
          </a:xfrm>
        </p:spPr>
        <p:txBody>
          <a:bodyPr/>
          <a:lstStyle/>
          <a:p>
            <a:r>
              <a:rPr lang="de-DE"/>
              <a:t>Mia King</a:t>
            </a:r>
          </a:p>
        </p:txBody>
      </p:sp>
      <p:sp>
        <p:nvSpPr>
          <p:cNvPr id="23" name="Untertitel 22">
            <a:extLst>
              <a:ext uri="{FF2B5EF4-FFF2-40B4-BE49-F238E27FC236}">
                <a16:creationId xmlns:a16="http://schemas.microsoft.com/office/drawing/2014/main" id="{58CF1901-62D9-4753-9745-EED76AA0CEA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894B43-60EF-42F1-9DFC-35CBA12490E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53452" y="2088000"/>
            <a:ext cx="3744000" cy="1548000"/>
          </a:xfrm>
        </p:spPr>
        <p:txBody>
          <a:bodyPr/>
          <a:lstStyle/>
          <a:p>
            <a:pPr lvl="0"/>
            <a:r>
              <a:rPr lang="de-DE" noProof="0" dirty="0"/>
              <a:t>NPO Manager</a:t>
            </a:r>
          </a:p>
          <a:p>
            <a:pPr lvl="0"/>
            <a:r>
              <a:rPr lang="de-DE" noProof="0" dirty="0"/>
              <a:t>Mia.King@hubdrive.com</a:t>
            </a:r>
          </a:p>
          <a:p>
            <a:pPr lvl="0"/>
            <a:r>
              <a:rPr lang="de-DE" noProof="0" dirty="0"/>
              <a:t>+49 (931</a:t>
            </a:r>
            <a:r>
              <a:rPr lang="de-DE" noProof="0"/>
              <a:t>) 66084-444</a:t>
            </a:r>
            <a:endParaRPr lang="de-DE" noProof="0" dirty="0"/>
          </a:p>
          <a:p>
            <a:pPr lvl="0"/>
            <a:r>
              <a:rPr lang="de-DE" noProof="0" dirty="0"/>
              <a:t>www.linkedin.com/in/mia-king/</a:t>
            </a:r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24" name="Bildplatzhalter 23">
            <a:extLst>
              <a:ext uri="{FF2B5EF4-FFF2-40B4-BE49-F238E27FC236}">
                <a16:creationId xmlns:a16="http://schemas.microsoft.com/office/drawing/2014/main" id="{8B15ACA2-F3DD-470E-8EFC-4A5F6BFBEA6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087F4D4B-14CF-455E-ADD9-5F7F6C1CA8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/>
              <a:t>„</a:t>
            </a:r>
            <a:r>
              <a:rPr lang="en-US"/>
              <a:t>Passionate about joint success”</a:t>
            </a:r>
            <a:endParaRPr lang="de-DE"/>
          </a:p>
          <a:p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1CA33EF-CBE6-4431-A22F-1BBFDF8085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136" r="11925"/>
          <a:stretch/>
        </p:blipFill>
        <p:spPr>
          <a:xfrm>
            <a:off x="4584701" y="0"/>
            <a:ext cx="4559299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634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79D6EC-0FF4-3AB7-1ECC-5DBC5200E4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Complete solution for non-profit organizations </a:t>
            </a:r>
            <a:endParaRPr lang="LID4096"/>
          </a:p>
        </p:txBody>
      </p:sp>
      <p:sp>
        <p:nvSpPr>
          <p:cNvPr id="11" name="Textfeld 95">
            <a:extLst>
              <a:ext uri="{FF2B5EF4-FFF2-40B4-BE49-F238E27FC236}">
                <a16:creationId xmlns:a16="http://schemas.microsoft.com/office/drawing/2014/main" id="{F7FC6A63-595B-FD5F-B788-6F1EA13F3370}"/>
              </a:ext>
            </a:extLst>
          </p:cNvPr>
          <p:cNvSpPr txBox="1">
            <a:spLocks/>
          </p:cNvSpPr>
          <p:nvPr/>
        </p:nvSpPr>
        <p:spPr>
          <a:xfrm>
            <a:off x="252000" y="1080000"/>
            <a:ext cx="2700000" cy="18000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65000"/>
                <a:lumOff val="35000"/>
                <a:alpha val="7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4000" tIns="72000" rIns="36000" bIns="36000" rtlCol="0" anchor="t"/>
          <a:lstStyle>
            <a:defPPr>
              <a:defRPr lang="en-US"/>
            </a:defPPr>
            <a:lvl1pPr>
              <a:defRPr sz="14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00A5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The Microsoft Dynamics 365 Power Platform and Cloud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The Hubdrive HR for Dynamics NGO Complete Solution includes all licenses required to use the Microsoft Power Platform.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Access to the secure and performant Microsoft Cloud is included with worldwide access via Browser, MS Teams and MS Outlook</a:t>
            </a:r>
          </a:p>
        </p:txBody>
      </p:sp>
      <p:sp>
        <p:nvSpPr>
          <p:cNvPr id="15" name="Textfeld 95">
            <a:extLst>
              <a:ext uri="{FF2B5EF4-FFF2-40B4-BE49-F238E27FC236}">
                <a16:creationId xmlns:a16="http://schemas.microsoft.com/office/drawing/2014/main" id="{2D72D67B-14AF-1A03-C6F7-D5D296981855}"/>
              </a:ext>
            </a:extLst>
          </p:cNvPr>
          <p:cNvSpPr txBox="1">
            <a:spLocks/>
          </p:cNvSpPr>
          <p:nvPr/>
        </p:nvSpPr>
        <p:spPr>
          <a:xfrm>
            <a:off x="6192000" y="3096000"/>
            <a:ext cx="2700000" cy="18000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65000"/>
                <a:lumOff val="35000"/>
                <a:alpha val="7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4000" tIns="72000" rIns="36000" bIns="36000" rtlCol="0" anchor="t"/>
          <a:lstStyle>
            <a:defPPr>
              <a:defRPr lang="en-US"/>
            </a:defPPr>
            <a:lvl1pPr>
              <a:defRPr sz="14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00A5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Affordable services for individual requirements.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On request, we offer you integration with ERP and other existing systems. We customize or extend the solution to your specific needs.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All services are highly standardized so that they are affordable and risk-free for you.</a:t>
            </a:r>
          </a:p>
        </p:txBody>
      </p:sp>
      <p:sp>
        <p:nvSpPr>
          <p:cNvPr id="18" name="Textfeld 95">
            <a:extLst>
              <a:ext uri="{FF2B5EF4-FFF2-40B4-BE49-F238E27FC236}">
                <a16:creationId xmlns:a16="http://schemas.microsoft.com/office/drawing/2014/main" id="{FA97FB3D-46E3-0B13-7982-D87777BE1297}"/>
              </a:ext>
            </a:extLst>
          </p:cNvPr>
          <p:cNvSpPr txBox="1">
            <a:spLocks/>
          </p:cNvSpPr>
          <p:nvPr/>
        </p:nvSpPr>
        <p:spPr>
          <a:xfrm>
            <a:off x="3208200" y="3096000"/>
            <a:ext cx="2700000" cy="18000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65000"/>
                <a:lumOff val="35000"/>
                <a:alpha val="7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4000" tIns="72000" rIns="36000" bIns="36000" rtlCol="0" anchor="t"/>
          <a:lstStyle>
            <a:defPPr>
              <a:defRPr lang="en-US"/>
            </a:defPPr>
            <a:lvl1pPr>
              <a:defRPr sz="14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00A5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Comfort for your employees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Your staff can complete all HR tasks in the familiar environment of Microsoft Teams, Outlook, the Microsoft mobile apps or your favorite browser.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Affordable services for individual requirements.</a:t>
            </a:r>
          </a:p>
        </p:txBody>
      </p:sp>
      <p:sp>
        <p:nvSpPr>
          <p:cNvPr id="21" name="Textfeld 95">
            <a:extLst>
              <a:ext uri="{FF2B5EF4-FFF2-40B4-BE49-F238E27FC236}">
                <a16:creationId xmlns:a16="http://schemas.microsoft.com/office/drawing/2014/main" id="{DCFC0E01-6BC6-97A6-32A1-D8A60AFF3811}"/>
              </a:ext>
            </a:extLst>
          </p:cNvPr>
          <p:cNvSpPr txBox="1">
            <a:spLocks/>
          </p:cNvSpPr>
          <p:nvPr/>
        </p:nvSpPr>
        <p:spPr>
          <a:xfrm>
            <a:off x="252000" y="3096000"/>
            <a:ext cx="2700000" cy="18000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65000"/>
                <a:lumOff val="35000"/>
                <a:alpha val="7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4000" tIns="72000" rIns="36000" bIns="36000" rtlCol="0" anchor="t"/>
          <a:lstStyle>
            <a:defPPr>
              <a:defRPr lang="en-US"/>
            </a:defPPr>
            <a:lvl1pPr>
              <a:defRPr sz="14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00A5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Best Practice Implementation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You can start out-of-the-box, using the experience of numerous customers in your industry. And what's more, you can avoid costly implementation projects. In addition, we offer hundreds of tutorials without any additional costs.</a:t>
            </a:r>
          </a:p>
        </p:txBody>
      </p:sp>
      <p:sp>
        <p:nvSpPr>
          <p:cNvPr id="24" name="Textfeld 95">
            <a:extLst>
              <a:ext uri="{FF2B5EF4-FFF2-40B4-BE49-F238E27FC236}">
                <a16:creationId xmlns:a16="http://schemas.microsoft.com/office/drawing/2014/main" id="{C8C781AB-794C-4F0F-AF9B-6C1065EA6AAE}"/>
              </a:ext>
            </a:extLst>
          </p:cNvPr>
          <p:cNvSpPr txBox="1">
            <a:spLocks/>
          </p:cNvSpPr>
          <p:nvPr/>
        </p:nvSpPr>
        <p:spPr>
          <a:xfrm>
            <a:off x="6192000" y="1080000"/>
            <a:ext cx="2700000" cy="18000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65000"/>
                <a:lumOff val="35000"/>
                <a:alpha val="7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4000" tIns="72000" rIns="36000" bIns="36000" rtlCol="0" anchor="t"/>
          <a:lstStyle>
            <a:defPPr>
              <a:defRPr lang="en-US"/>
            </a:defPPr>
            <a:lvl1pPr>
              <a:defRPr sz="14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00A5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Best Practice Processes and automation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Tried and tested Best Practice processes are already embedded in the industry template. Many processes in non-governmental organizations can be automated within the Solution, freeing you from repetitive tasks and improving your efficiency.</a:t>
            </a:r>
          </a:p>
        </p:txBody>
      </p:sp>
      <p:sp>
        <p:nvSpPr>
          <p:cNvPr id="27" name="Textfeld 95">
            <a:extLst>
              <a:ext uri="{FF2B5EF4-FFF2-40B4-BE49-F238E27FC236}">
                <a16:creationId xmlns:a16="http://schemas.microsoft.com/office/drawing/2014/main" id="{53793816-6539-8615-D41E-41C9770A6845}"/>
              </a:ext>
            </a:extLst>
          </p:cNvPr>
          <p:cNvSpPr txBox="1">
            <a:spLocks/>
          </p:cNvSpPr>
          <p:nvPr/>
        </p:nvSpPr>
        <p:spPr>
          <a:xfrm>
            <a:off x="3235800" y="1080000"/>
            <a:ext cx="2700000" cy="18000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65000"/>
                <a:lumOff val="35000"/>
                <a:alpha val="7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4000" tIns="72000" rIns="36000" bIns="36000" rtlCol="0" anchor="t"/>
          <a:lstStyle>
            <a:defPPr>
              <a:defRPr lang="en-US"/>
            </a:defPPr>
            <a:lvl1pPr>
              <a:defRPr sz="14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00A5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The relevant features from HR for Dynamics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In the industry template we've compiled and pre-configured all essential features for the challenges of non-governmental organizations. It´s a modular system you can implement step by step.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353DBA4-E9CD-4797-9BC9-784BBA9A91DE}"/>
              </a:ext>
            </a:extLst>
          </p:cNvPr>
          <p:cNvGrpSpPr/>
          <p:nvPr/>
        </p:nvGrpSpPr>
        <p:grpSpPr>
          <a:xfrm>
            <a:off x="324000" y="3204000"/>
            <a:ext cx="360000" cy="360000"/>
            <a:chOff x="1491460" y="5173258"/>
            <a:chExt cx="385554" cy="387433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47E8DD4-FF29-0853-4D45-6CAE9EB16B40}"/>
                </a:ext>
              </a:extLst>
            </p:cNvPr>
            <p:cNvSpPr/>
            <p:nvPr/>
          </p:nvSpPr>
          <p:spPr>
            <a:xfrm>
              <a:off x="1491460" y="5173258"/>
              <a:ext cx="184508" cy="184508"/>
            </a:xfrm>
            <a:prstGeom prst="rect">
              <a:avLst/>
            </a:prstGeom>
            <a:solidFill>
              <a:srgbClr val="C0E8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D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DF96EE0-00F1-F988-E1C1-9CD7583661AB}"/>
                </a:ext>
              </a:extLst>
            </p:cNvPr>
            <p:cNvSpPr/>
            <p:nvPr/>
          </p:nvSpPr>
          <p:spPr>
            <a:xfrm>
              <a:off x="1692506" y="5173258"/>
              <a:ext cx="184508" cy="184508"/>
            </a:xfrm>
            <a:prstGeom prst="rect">
              <a:avLst/>
            </a:prstGeom>
            <a:solidFill>
              <a:srgbClr val="1F54B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D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03DE612-9BF8-B4F5-3D0D-E2FF95E73161}"/>
                </a:ext>
              </a:extLst>
            </p:cNvPr>
            <p:cNvSpPr/>
            <p:nvPr/>
          </p:nvSpPr>
          <p:spPr>
            <a:xfrm>
              <a:off x="1491460" y="5376183"/>
              <a:ext cx="184508" cy="184508"/>
            </a:xfrm>
            <a:prstGeom prst="rect">
              <a:avLst/>
            </a:prstGeom>
            <a:solidFill>
              <a:srgbClr val="173F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D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603D971B-5420-A121-568B-D8F880174031}"/>
                </a:ext>
              </a:extLst>
            </p:cNvPr>
            <p:cNvSpPr/>
            <p:nvPr/>
          </p:nvSpPr>
          <p:spPr>
            <a:xfrm>
              <a:off x="1692506" y="5376183"/>
              <a:ext cx="184508" cy="184508"/>
            </a:xfrm>
            <a:prstGeom prst="rect">
              <a:avLst/>
            </a:prstGeom>
            <a:solidFill>
              <a:srgbClr val="007EC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D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56EB4E6-3EFF-E34B-C8B6-C152486BEA86}"/>
              </a:ext>
            </a:extLst>
          </p:cNvPr>
          <p:cNvGrpSpPr/>
          <p:nvPr/>
        </p:nvGrpSpPr>
        <p:grpSpPr>
          <a:xfrm>
            <a:off x="324000" y="1188000"/>
            <a:ext cx="360000" cy="360000"/>
            <a:chOff x="1491460" y="5173258"/>
            <a:chExt cx="385554" cy="387433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72E2BA9-83A8-8AF2-67B6-5FCA4D0D5F0D}"/>
                </a:ext>
              </a:extLst>
            </p:cNvPr>
            <p:cNvSpPr/>
            <p:nvPr/>
          </p:nvSpPr>
          <p:spPr>
            <a:xfrm>
              <a:off x="1491460" y="5173258"/>
              <a:ext cx="184508" cy="184508"/>
            </a:xfrm>
            <a:prstGeom prst="rect">
              <a:avLst/>
            </a:prstGeom>
            <a:solidFill>
              <a:srgbClr val="FF8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D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E6332637-52AE-6FB8-C63B-6A52D12615D9}"/>
                </a:ext>
              </a:extLst>
            </p:cNvPr>
            <p:cNvSpPr/>
            <p:nvPr/>
          </p:nvSpPr>
          <p:spPr>
            <a:xfrm>
              <a:off x="1692506" y="5173258"/>
              <a:ext cx="184508" cy="184508"/>
            </a:xfrm>
            <a:prstGeom prst="rect">
              <a:avLst/>
            </a:prstGeom>
            <a:solidFill>
              <a:srgbClr val="FF8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D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17B5383-FF68-0AD7-D8FA-D33FEEC30B87}"/>
                </a:ext>
              </a:extLst>
            </p:cNvPr>
            <p:cNvSpPr/>
            <p:nvPr/>
          </p:nvSpPr>
          <p:spPr>
            <a:xfrm>
              <a:off x="1491460" y="5376183"/>
              <a:ext cx="184508" cy="184508"/>
            </a:xfrm>
            <a:prstGeom prst="rect">
              <a:avLst/>
            </a:prstGeom>
            <a:solidFill>
              <a:srgbClr val="FF8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D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CB38D465-09F4-D54D-82A9-7C0E01F4E2A2}"/>
                </a:ext>
              </a:extLst>
            </p:cNvPr>
            <p:cNvSpPr/>
            <p:nvPr/>
          </p:nvSpPr>
          <p:spPr>
            <a:xfrm>
              <a:off x="1692506" y="5376183"/>
              <a:ext cx="184508" cy="184508"/>
            </a:xfrm>
            <a:prstGeom prst="rect">
              <a:avLst/>
            </a:prstGeom>
            <a:solidFill>
              <a:srgbClr val="FF8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D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A3C1777C-BE26-A51B-712F-FFBCA3D6F724}"/>
              </a:ext>
            </a:extLst>
          </p:cNvPr>
          <p:cNvSpPr/>
          <p:nvPr/>
        </p:nvSpPr>
        <p:spPr>
          <a:xfrm>
            <a:off x="3307800" y="1188000"/>
            <a:ext cx="360000" cy="360000"/>
          </a:xfrm>
          <a:prstGeom prst="rect">
            <a:avLst/>
          </a:prstGeom>
          <a:solidFill>
            <a:srgbClr val="00A5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H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pic>
        <p:nvPicPr>
          <p:cNvPr id="36" name="Graphic 35">
            <a:extLst>
              <a:ext uri="{FF2B5EF4-FFF2-40B4-BE49-F238E27FC236}">
                <a16:creationId xmlns:a16="http://schemas.microsoft.com/office/drawing/2014/main" id="{D3E6620D-942C-4C3D-CFAF-BED0D50ED5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64000" y="3204000"/>
            <a:ext cx="396000" cy="396000"/>
          </a:xfrm>
          <a:prstGeom prst="rect">
            <a:avLst/>
          </a:prstGeom>
        </p:spPr>
      </p:pic>
      <p:pic>
        <p:nvPicPr>
          <p:cNvPr id="37" name="Graphic 52">
            <a:extLst>
              <a:ext uri="{FF2B5EF4-FFF2-40B4-BE49-F238E27FC236}">
                <a16:creationId xmlns:a16="http://schemas.microsoft.com/office/drawing/2014/main" id="{283F022C-B0FB-2E8F-DE8B-C1DEC9473D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64000" y="1188000"/>
            <a:ext cx="396000" cy="396000"/>
          </a:xfrm>
          <a:prstGeom prst="rect">
            <a:avLst/>
          </a:prstGeom>
        </p:spPr>
      </p:pic>
      <p:pic>
        <p:nvPicPr>
          <p:cNvPr id="38" name="Graphic 37" descr="Group of men outline">
            <a:extLst>
              <a:ext uri="{FF2B5EF4-FFF2-40B4-BE49-F238E27FC236}">
                <a16:creationId xmlns:a16="http://schemas.microsoft.com/office/drawing/2014/main" id="{1092295D-8D72-D4D5-710F-59F33F1EB7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271800" y="3168000"/>
            <a:ext cx="396000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850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Gerader Verbinder 51">
            <a:extLst>
              <a:ext uri="{FF2B5EF4-FFF2-40B4-BE49-F238E27FC236}">
                <a16:creationId xmlns:a16="http://schemas.microsoft.com/office/drawing/2014/main" id="{472C0F6C-6890-1C3B-ED37-31EB171738D5}"/>
              </a:ext>
            </a:extLst>
          </p:cNvPr>
          <p:cNvCxnSpPr>
            <a:cxnSpLocks/>
          </p:cNvCxnSpPr>
          <p:nvPr/>
        </p:nvCxnSpPr>
        <p:spPr>
          <a:xfrm rot="5400000">
            <a:off x="1613470" y="3544493"/>
            <a:ext cx="396000" cy="0"/>
          </a:xfrm>
          <a:prstGeom prst="line">
            <a:avLst/>
          </a:prstGeom>
          <a:ln w="25400">
            <a:solidFill>
              <a:srgbClr val="2429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hteck 19">
            <a:extLst>
              <a:ext uri="{FF2B5EF4-FFF2-40B4-BE49-F238E27FC236}">
                <a16:creationId xmlns:a16="http://schemas.microsoft.com/office/drawing/2014/main" id="{A0BA134C-7B98-F6C8-18E1-F345CFB7C49E}"/>
              </a:ext>
            </a:extLst>
          </p:cNvPr>
          <p:cNvSpPr/>
          <p:nvPr/>
        </p:nvSpPr>
        <p:spPr>
          <a:xfrm>
            <a:off x="1312705" y="2032558"/>
            <a:ext cx="972000" cy="1418562"/>
          </a:xfrm>
          <a:prstGeom prst="rect">
            <a:avLst/>
          </a:prstGeom>
          <a:solidFill>
            <a:srgbClr val="D83B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Microsoft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Office 365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pic>
        <p:nvPicPr>
          <p:cNvPr id="17" name="Graphic 18">
            <a:extLst>
              <a:ext uri="{FF2B5EF4-FFF2-40B4-BE49-F238E27FC236}">
                <a16:creationId xmlns:a16="http://schemas.microsoft.com/office/drawing/2014/main" id="{5C94AC53-A416-5123-5867-6DAF8233F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1616" y="2224930"/>
            <a:ext cx="252000" cy="2397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1A87D4-2FC8-D71A-81E5-231056522BC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The technology behind the solution</a:t>
            </a:r>
            <a:endParaRPr lang="LID4096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4A89960-2F9F-5640-DFBD-401E092306A4}"/>
              </a:ext>
            </a:extLst>
          </p:cNvPr>
          <p:cNvSpPr/>
          <p:nvPr/>
        </p:nvSpPr>
        <p:spPr>
          <a:xfrm>
            <a:off x="6761470" y="3487120"/>
            <a:ext cx="1980000" cy="540000"/>
          </a:xfrm>
          <a:prstGeom prst="rect">
            <a:avLst/>
          </a:prstGeom>
          <a:solidFill>
            <a:srgbClr val="1F34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ERP Systems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9">
            <a:extLst>
              <a:ext uri="{FF2B5EF4-FFF2-40B4-BE49-F238E27FC236}">
                <a16:creationId xmlns:a16="http://schemas.microsoft.com/office/drawing/2014/main" id="{C8CF4F24-C80D-3396-7962-E9828BF16080}"/>
              </a:ext>
            </a:extLst>
          </p:cNvPr>
          <p:cNvSpPr/>
          <p:nvPr/>
        </p:nvSpPr>
        <p:spPr>
          <a:xfrm>
            <a:off x="7157470" y="3383720"/>
            <a:ext cx="252000" cy="144000"/>
          </a:xfrm>
          <a:prstGeom prst="rect">
            <a:avLst/>
          </a:prstGeom>
          <a:solidFill>
            <a:srgbClr val="29439A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9439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39">
            <a:extLst>
              <a:ext uri="{FF2B5EF4-FFF2-40B4-BE49-F238E27FC236}">
                <a16:creationId xmlns:a16="http://schemas.microsoft.com/office/drawing/2014/main" id="{2C994F95-770C-7CAA-897D-C4B878A74F2B}"/>
              </a:ext>
            </a:extLst>
          </p:cNvPr>
          <p:cNvSpPr/>
          <p:nvPr/>
        </p:nvSpPr>
        <p:spPr>
          <a:xfrm>
            <a:off x="8129470" y="3383720"/>
            <a:ext cx="252000" cy="144000"/>
          </a:xfrm>
          <a:prstGeom prst="rect">
            <a:avLst/>
          </a:prstGeom>
          <a:solidFill>
            <a:srgbClr val="29439A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9439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hteck 19">
            <a:extLst>
              <a:ext uri="{FF2B5EF4-FFF2-40B4-BE49-F238E27FC236}">
                <a16:creationId xmlns:a16="http://schemas.microsoft.com/office/drawing/2014/main" id="{4506E4BE-1B03-9B29-F5A4-28C04C0AB048}"/>
              </a:ext>
            </a:extLst>
          </p:cNvPr>
          <p:cNvSpPr/>
          <p:nvPr/>
        </p:nvSpPr>
        <p:spPr>
          <a:xfrm>
            <a:off x="6761470" y="2032687"/>
            <a:ext cx="972000" cy="1419402"/>
          </a:xfrm>
          <a:prstGeom prst="rect">
            <a:avLst/>
          </a:prstGeom>
          <a:solidFill>
            <a:srgbClr val="2943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Microsoft</a:t>
            </a: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Business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Central, F&amp;O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A1D3DE3-2F15-5C92-AE96-02AB4613FFEE}"/>
              </a:ext>
            </a:extLst>
          </p:cNvPr>
          <p:cNvSpPr/>
          <p:nvPr/>
        </p:nvSpPr>
        <p:spPr>
          <a:xfrm>
            <a:off x="2801470" y="3487120"/>
            <a:ext cx="3420000" cy="540000"/>
          </a:xfrm>
          <a:prstGeom prst="rect">
            <a:avLst/>
          </a:prstGeom>
          <a:solidFill>
            <a:srgbClr val="2429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Microsoft Power Platform</a:t>
            </a:r>
          </a:p>
        </p:txBody>
      </p:sp>
      <p:sp>
        <p:nvSpPr>
          <p:cNvPr id="8" name="Rectangle 39">
            <a:extLst>
              <a:ext uri="{FF2B5EF4-FFF2-40B4-BE49-F238E27FC236}">
                <a16:creationId xmlns:a16="http://schemas.microsoft.com/office/drawing/2014/main" id="{F29AE527-F22B-CD6C-DA61-6F7339F2AE64}"/>
              </a:ext>
            </a:extLst>
          </p:cNvPr>
          <p:cNvSpPr/>
          <p:nvPr/>
        </p:nvSpPr>
        <p:spPr>
          <a:xfrm>
            <a:off x="3233361" y="3382717"/>
            <a:ext cx="252000" cy="144000"/>
          </a:xfrm>
          <a:prstGeom prst="rect">
            <a:avLst/>
          </a:prstGeom>
          <a:solidFill>
            <a:srgbClr val="5F89CE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40">
            <a:extLst>
              <a:ext uri="{FF2B5EF4-FFF2-40B4-BE49-F238E27FC236}">
                <a16:creationId xmlns:a16="http://schemas.microsoft.com/office/drawing/2014/main" id="{CBDC169D-C490-8DB2-0F76-983C1980DE58}"/>
              </a:ext>
            </a:extLst>
          </p:cNvPr>
          <p:cNvSpPr/>
          <p:nvPr/>
        </p:nvSpPr>
        <p:spPr>
          <a:xfrm>
            <a:off x="5466790" y="3383720"/>
            <a:ext cx="252000" cy="144000"/>
          </a:xfrm>
          <a:prstGeom prst="rect">
            <a:avLst/>
          </a:prstGeom>
          <a:solidFill>
            <a:srgbClr val="00B900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40">
            <a:extLst>
              <a:ext uri="{FF2B5EF4-FFF2-40B4-BE49-F238E27FC236}">
                <a16:creationId xmlns:a16="http://schemas.microsoft.com/office/drawing/2014/main" id="{900A60C3-0995-05F9-001A-E1E2B89E28AF}"/>
              </a:ext>
            </a:extLst>
          </p:cNvPr>
          <p:cNvSpPr/>
          <p:nvPr/>
        </p:nvSpPr>
        <p:spPr>
          <a:xfrm>
            <a:off x="4221445" y="3383720"/>
            <a:ext cx="252000" cy="144000"/>
          </a:xfrm>
          <a:prstGeom prst="rect">
            <a:avLst/>
          </a:prstGeom>
          <a:solidFill>
            <a:srgbClr val="5F89CE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Gerader Verbinder 48">
            <a:extLst>
              <a:ext uri="{FF2B5EF4-FFF2-40B4-BE49-F238E27FC236}">
                <a16:creationId xmlns:a16="http://schemas.microsoft.com/office/drawing/2014/main" id="{1E90920A-1341-B3DF-70E8-AE996853C814}"/>
              </a:ext>
            </a:extLst>
          </p:cNvPr>
          <p:cNvCxnSpPr/>
          <p:nvPr/>
        </p:nvCxnSpPr>
        <p:spPr>
          <a:xfrm>
            <a:off x="6221470" y="3739120"/>
            <a:ext cx="540000" cy="0"/>
          </a:xfrm>
          <a:prstGeom prst="line">
            <a:avLst/>
          </a:prstGeom>
          <a:ln w="25400">
            <a:solidFill>
              <a:srgbClr val="2429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r Verbinder 49">
            <a:extLst>
              <a:ext uri="{FF2B5EF4-FFF2-40B4-BE49-F238E27FC236}">
                <a16:creationId xmlns:a16="http://schemas.microsoft.com/office/drawing/2014/main" id="{517A5568-48A1-9084-75FF-3B6061822C98}"/>
              </a:ext>
            </a:extLst>
          </p:cNvPr>
          <p:cNvCxnSpPr/>
          <p:nvPr/>
        </p:nvCxnSpPr>
        <p:spPr>
          <a:xfrm>
            <a:off x="785470" y="3739120"/>
            <a:ext cx="2016000" cy="0"/>
          </a:xfrm>
          <a:prstGeom prst="line">
            <a:avLst/>
          </a:prstGeom>
          <a:ln w="25400">
            <a:solidFill>
              <a:srgbClr val="2429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r Verbinder 50">
            <a:extLst>
              <a:ext uri="{FF2B5EF4-FFF2-40B4-BE49-F238E27FC236}">
                <a16:creationId xmlns:a16="http://schemas.microsoft.com/office/drawing/2014/main" id="{7933F037-4E07-201A-E8BE-C05CC018DC68}"/>
              </a:ext>
            </a:extLst>
          </p:cNvPr>
          <p:cNvCxnSpPr>
            <a:cxnSpLocks/>
          </p:cNvCxnSpPr>
          <p:nvPr/>
        </p:nvCxnSpPr>
        <p:spPr>
          <a:xfrm rot="5400000">
            <a:off x="599119" y="3552769"/>
            <a:ext cx="396000" cy="0"/>
          </a:xfrm>
          <a:prstGeom prst="line">
            <a:avLst/>
          </a:prstGeom>
          <a:ln w="25400">
            <a:solidFill>
              <a:srgbClr val="2429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hteck 19">
            <a:extLst>
              <a:ext uri="{FF2B5EF4-FFF2-40B4-BE49-F238E27FC236}">
                <a16:creationId xmlns:a16="http://schemas.microsoft.com/office/drawing/2014/main" id="{005D7ABC-AA9D-AC75-7C44-643AE478AD99}"/>
              </a:ext>
            </a:extLst>
          </p:cNvPr>
          <p:cNvSpPr/>
          <p:nvPr/>
        </p:nvSpPr>
        <p:spPr>
          <a:xfrm>
            <a:off x="299470" y="2032558"/>
            <a:ext cx="972000" cy="1418562"/>
          </a:xfrm>
          <a:prstGeom prst="rect">
            <a:avLst/>
          </a:prstGeom>
          <a:solidFill>
            <a:srgbClr val="0077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3</a:t>
            </a:r>
            <a:r>
              <a:rPr kumimoji="0" lang="en-US" sz="800" b="0" i="0" u="none" strike="noStrike" kern="1200" cap="none" spc="0" normalizeH="0" baseline="3000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rd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party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Payroll &amp;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Job Portals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pic>
        <p:nvPicPr>
          <p:cNvPr id="18" name="Graphic 12">
            <a:extLst>
              <a:ext uri="{FF2B5EF4-FFF2-40B4-BE49-F238E27FC236}">
                <a16:creationId xmlns:a16="http://schemas.microsoft.com/office/drawing/2014/main" id="{47B322EA-304A-F55D-C372-AF3E2D8136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431" y="2260930"/>
            <a:ext cx="252000" cy="181440"/>
          </a:xfrm>
          <a:prstGeom prst="rect">
            <a:avLst/>
          </a:prstGeom>
        </p:spPr>
      </p:pic>
      <p:sp>
        <p:nvSpPr>
          <p:cNvPr id="19" name="Rechteck 19">
            <a:extLst>
              <a:ext uri="{FF2B5EF4-FFF2-40B4-BE49-F238E27FC236}">
                <a16:creationId xmlns:a16="http://schemas.microsoft.com/office/drawing/2014/main" id="{0EE738E4-7BE1-CFA4-5131-F4F02743EB74}"/>
              </a:ext>
            </a:extLst>
          </p:cNvPr>
          <p:cNvSpPr/>
          <p:nvPr/>
        </p:nvSpPr>
        <p:spPr>
          <a:xfrm>
            <a:off x="4925710" y="2032720"/>
            <a:ext cx="1295760" cy="1419402"/>
          </a:xfrm>
          <a:prstGeom prst="rect">
            <a:avLst/>
          </a:prstGeom>
          <a:solidFill>
            <a:srgbClr val="00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25200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Hubdrive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HR Management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for NPO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B8C3153F-19B5-9DB7-5F8C-63000919B00B}"/>
              </a:ext>
            </a:extLst>
          </p:cNvPr>
          <p:cNvSpPr/>
          <p:nvPr/>
        </p:nvSpPr>
        <p:spPr>
          <a:xfrm>
            <a:off x="2801470" y="2032558"/>
            <a:ext cx="2088000" cy="1418562"/>
          </a:xfrm>
          <a:prstGeom prst="rect">
            <a:avLst/>
          </a:prstGeom>
          <a:solidFill>
            <a:srgbClr val="5F89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21600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Microsoft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Dynamics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</a:b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Applications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Sales, Marketing and Service</a:t>
            </a:r>
          </a:p>
        </p:txBody>
      </p:sp>
      <p:pic>
        <p:nvPicPr>
          <p:cNvPr id="21" name="Graphic 20" descr="Factory with solid fill">
            <a:extLst>
              <a:ext uri="{FF2B5EF4-FFF2-40B4-BE49-F238E27FC236}">
                <a16:creationId xmlns:a16="http://schemas.microsoft.com/office/drawing/2014/main" id="{F03F0F43-CAA4-EF79-9F68-6306879485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52109" y="2152897"/>
            <a:ext cx="360000" cy="360000"/>
          </a:xfrm>
          <a:prstGeom prst="rect">
            <a:avLst/>
          </a:prstGeom>
        </p:spPr>
      </p:pic>
      <p:pic>
        <p:nvPicPr>
          <p:cNvPr id="30" name="Graphic 14">
            <a:extLst>
              <a:ext uri="{FF2B5EF4-FFF2-40B4-BE49-F238E27FC236}">
                <a16:creationId xmlns:a16="http://schemas.microsoft.com/office/drawing/2014/main" id="{200CB37D-D8AF-50DA-2477-8C71EAF649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693202" y="2152930"/>
            <a:ext cx="288000" cy="288000"/>
          </a:xfrm>
          <a:prstGeom prst="rect">
            <a:avLst/>
          </a:prstGeom>
        </p:spPr>
      </p:pic>
      <p:sp>
        <p:nvSpPr>
          <p:cNvPr id="33" name="Rechteck 19">
            <a:extLst>
              <a:ext uri="{FF2B5EF4-FFF2-40B4-BE49-F238E27FC236}">
                <a16:creationId xmlns:a16="http://schemas.microsoft.com/office/drawing/2014/main" id="{852E29E0-1B96-12DF-4FE9-6F83516598EC}"/>
              </a:ext>
            </a:extLst>
          </p:cNvPr>
          <p:cNvSpPr/>
          <p:nvPr/>
        </p:nvSpPr>
        <p:spPr>
          <a:xfrm>
            <a:off x="7775821" y="2032826"/>
            <a:ext cx="972000" cy="1419402"/>
          </a:xfrm>
          <a:prstGeom prst="rect">
            <a:avLst/>
          </a:prstGeom>
          <a:solidFill>
            <a:srgbClr val="2943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3</a:t>
            </a:r>
            <a:r>
              <a:rPr kumimoji="0" lang="en-US" sz="800" b="0" i="0" u="none" strike="noStrike" kern="1200" cap="none" spc="0" normalizeH="0" baseline="3000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rd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party</a:t>
            </a: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Industry specific ERP</a:t>
            </a:r>
          </a:p>
        </p:txBody>
      </p:sp>
      <p:pic>
        <p:nvPicPr>
          <p:cNvPr id="34" name="Graphic 29">
            <a:extLst>
              <a:ext uri="{FF2B5EF4-FFF2-40B4-BE49-F238E27FC236}">
                <a16:creationId xmlns:a16="http://schemas.microsoft.com/office/drawing/2014/main" id="{5F0F5C3A-3106-2A2A-733D-78B2AAA530A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159056" y="2189036"/>
            <a:ext cx="252000" cy="252000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F5073816-8295-9317-3C8B-0ED570AFC10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323902" y="2119924"/>
            <a:ext cx="548225" cy="503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618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CB397-4394-E754-5C3D-DB2BF9A01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We digitalize and automate the entire HR for NPOs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58140B-B687-0CF8-74F3-7603D8A2E0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2000" y="504000"/>
            <a:ext cx="8795480" cy="360000"/>
          </a:xfrm>
        </p:spPr>
        <p:txBody>
          <a:bodyPr/>
          <a:lstStyle/>
          <a:p>
            <a:r>
              <a:rPr lang="en-US"/>
              <a:t>Hubdrive provides a holistic and modern HR complete solution that covers the entire HCM value chain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3595B8E-B965-897F-DC85-616AEB0F9C9A}"/>
              </a:ext>
            </a:extLst>
          </p:cNvPr>
          <p:cNvSpPr/>
          <p:nvPr/>
        </p:nvSpPr>
        <p:spPr>
          <a:xfrm>
            <a:off x="520948" y="936000"/>
            <a:ext cx="8175377" cy="30958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0AD5454-E468-89B5-3293-FFC6F74A9AB5}"/>
              </a:ext>
            </a:extLst>
          </p:cNvPr>
          <p:cNvGrpSpPr/>
          <p:nvPr/>
        </p:nvGrpSpPr>
        <p:grpSpPr>
          <a:xfrm>
            <a:off x="252000" y="1188000"/>
            <a:ext cx="8640000" cy="3996000"/>
            <a:chOff x="792000" y="864000"/>
            <a:chExt cx="7560000" cy="3996000"/>
          </a:xfrm>
        </p:grpSpPr>
        <p:sp>
          <p:nvSpPr>
            <p:cNvPr id="27" name="Rechteck 9">
              <a:extLst>
                <a:ext uri="{FF2B5EF4-FFF2-40B4-BE49-F238E27FC236}">
                  <a16:creationId xmlns:a16="http://schemas.microsoft.com/office/drawing/2014/main" id="{9C602171-CDF5-2628-74F9-EF77B77E2A46}"/>
                </a:ext>
              </a:extLst>
            </p:cNvPr>
            <p:cNvSpPr/>
            <p:nvPr/>
          </p:nvSpPr>
          <p:spPr>
            <a:xfrm>
              <a:off x="792000" y="4320000"/>
              <a:ext cx="7560000" cy="540000"/>
            </a:xfrm>
            <a:prstGeom prst="rect">
              <a:avLst/>
            </a:prstGeom>
            <a:solidFill>
              <a:srgbClr val="232958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0" tIns="36000" rIns="0" b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20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Microsoft Dynamics 365 Power Platform</a:t>
              </a:r>
            </a:p>
          </p:txBody>
        </p:sp>
        <p:sp>
          <p:nvSpPr>
            <p:cNvPr id="28" name="Rechteck 19">
              <a:extLst>
                <a:ext uri="{FF2B5EF4-FFF2-40B4-BE49-F238E27FC236}">
                  <a16:creationId xmlns:a16="http://schemas.microsoft.com/office/drawing/2014/main" id="{408139D3-D3D7-6942-A21B-D5683BA916EB}"/>
                </a:ext>
              </a:extLst>
            </p:cNvPr>
            <p:cNvSpPr/>
            <p:nvPr/>
          </p:nvSpPr>
          <p:spPr>
            <a:xfrm>
              <a:off x="792000" y="864000"/>
              <a:ext cx="1368000" cy="3384000"/>
            </a:xfrm>
            <a:prstGeom prst="rect">
              <a:avLst/>
            </a:prstGeom>
            <a:solidFill>
              <a:srgbClr val="00A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t"/>
            <a:lstStyle/>
            <a:p>
              <a:pPr marL="64798" marR="0" lvl="0" indent="0" algn="l" defTabSz="411460" rtl="0" eaLnBrk="1" fontAlgn="auto" latinLnBrk="0" hangingPunct="1">
                <a:lnSpc>
                  <a:spcPts val="85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-27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HR</a:t>
              </a:r>
              <a:endParaRPr kumimoji="0" lang="en-US" sz="5400" b="0" i="0" u="none" strike="noStrike" kern="1200" cap="none" spc="-27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endParaRPr>
            </a:p>
          </p:txBody>
        </p:sp>
        <p:sp>
          <p:nvSpPr>
            <p:cNvPr id="29" name="TextBox 15">
              <a:extLst>
                <a:ext uri="{FF2B5EF4-FFF2-40B4-BE49-F238E27FC236}">
                  <a16:creationId xmlns:a16="http://schemas.microsoft.com/office/drawing/2014/main" id="{476187E5-0B59-88FF-5D7C-12BAC04D1C55}"/>
                </a:ext>
              </a:extLst>
            </p:cNvPr>
            <p:cNvSpPr txBox="1"/>
            <p:nvPr/>
          </p:nvSpPr>
          <p:spPr>
            <a:xfrm>
              <a:off x="827097" y="1794690"/>
              <a:ext cx="1369986" cy="9519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ts val="17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8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HR Management Software for </a:t>
              </a:r>
            </a:p>
            <a:p>
              <a:pPr marL="0" marR="0" lvl="0" indent="0" algn="l" defTabSz="457200" rtl="0" eaLnBrk="1" fontAlgn="auto" latinLnBrk="0" hangingPunct="1">
                <a:lnSpc>
                  <a:spcPts val="17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8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Microsoft </a:t>
              </a:r>
            </a:p>
            <a:p>
              <a:pPr marL="0" marR="0" lvl="0" indent="0" algn="l" defTabSz="457200" rtl="0" eaLnBrk="1" fontAlgn="auto" latinLnBrk="0" hangingPunct="1">
                <a:lnSpc>
                  <a:spcPts val="17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8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Dynamics 365</a:t>
              </a:r>
              <a:endParaRPr kumimoji="0" lang="en-US" sz="128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hteck 19">
              <a:extLst>
                <a:ext uri="{FF2B5EF4-FFF2-40B4-BE49-F238E27FC236}">
                  <a16:creationId xmlns:a16="http://schemas.microsoft.com/office/drawing/2014/main" id="{6EA5A115-E7CF-AED7-5768-21262B6D4194}"/>
                </a:ext>
              </a:extLst>
            </p:cNvPr>
            <p:cNvSpPr/>
            <p:nvPr/>
          </p:nvSpPr>
          <p:spPr>
            <a:xfrm>
              <a:off x="2232000" y="2592000"/>
              <a:ext cx="1474697" cy="792000"/>
            </a:xfrm>
            <a:prstGeom prst="rect">
              <a:avLst/>
            </a:prstGeom>
            <a:solidFill>
              <a:srgbClr val="F25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Employee </a:t>
              </a:r>
              <a:br>
                <a:rPr kumimoji="0" lang="en-US" sz="12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</a:br>
              <a:r>
                <a:rPr kumimoji="0" lang="en-US" sz="12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Self-Services</a:t>
              </a:r>
            </a:p>
          </p:txBody>
        </p:sp>
        <p:sp>
          <p:nvSpPr>
            <p:cNvPr id="31" name="Rechteck 19">
              <a:extLst>
                <a:ext uri="{FF2B5EF4-FFF2-40B4-BE49-F238E27FC236}">
                  <a16:creationId xmlns:a16="http://schemas.microsoft.com/office/drawing/2014/main" id="{D3AFDE0E-1996-44EC-671F-EA7FD6E75B8C}"/>
                </a:ext>
              </a:extLst>
            </p:cNvPr>
            <p:cNvSpPr/>
            <p:nvPr/>
          </p:nvSpPr>
          <p:spPr>
            <a:xfrm>
              <a:off x="6876000" y="2592000"/>
              <a:ext cx="1474697" cy="792000"/>
            </a:xfrm>
            <a:prstGeom prst="rect">
              <a:avLst/>
            </a:prstGeom>
            <a:solidFill>
              <a:srgbClr val="DC2A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Reporting </a:t>
              </a:r>
              <a:br>
                <a:rPr kumimoji="0" lang="en-US" sz="12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</a:br>
              <a:r>
                <a:rPr kumimoji="0" lang="en-US" sz="12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&amp; Analytics</a:t>
              </a:r>
            </a:p>
          </p:txBody>
        </p:sp>
        <p:sp>
          <p:nvSpPr>
            <p:cNvPr id="32" name="Rechteck 19">
              <a:extLst>
                <a:ext uri="{FF2B5EF4-FFF2-40B4-BE49-F238E27FC236}">
                  <a16:creationId xmlns:a16="http://schemas.microsoft.com/office/drawing/2014/main" id="{2F529885-02A7-5C83-7619-D043AB52AA79}"/>
                </a:ext>
              </a:extLst>
            </p:cNvPr>
            <p:cNvSpPr/>
            <p:nvPr/>
          </p:nvSpPr>
          <p:spPr>
            <a:xfrm>
              <a:off x="2232000" y="1728000"/>
              <a:ext cx="1474697" cy="791100"/>
            </a:xfrm>
            <a:prstGeom prst="rect">
              <a:avLst/>
            </a:prstGeom>
            <a:solidFill>
              <a:srgbClr val="00A6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Time </a:t>
              </a:r>
              <a:br>
                <a:rPr kumimoji="0" lang="en-US" sz="12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</a:br>
              <a:r>
                <a:rPr kumimoji="0" lang="en-US" sz="12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&amp; Attendance</a:t>
              </a:r>
            </a:p>
          </p:txBody>
        </p:sp>
        <p:sp>
          <p:nvSpPr>
            <p:cNvPr id="33" name="Rechteck 19">
              <a:extLst>
                <a:ext uri="{FF2B5EF4-FFF2-40B4-BE49-F238E27FC236}">
                  <a16:creationId xmlns:a16="http://schemas.microsoft.com/office/drawing/2014/main" id="{5BF18745-B023-76ED-6E58-AF542A0DF2A0}"/>
                </a:ext>
              </a:extLst>
            </p:cNvPr>
            <p:cNvSpPr/>
            <p:nvPr/>
          </p:nvSpPr>
          <p:spPr>
            <a:xfrm>
              <a:off x="3780000" y="1728000"/>
              <a:ext cx="1474697" cy="791100"/>
            </a:xfrm>
            <a:prstGeom prst="rect">
              <a:avLst/>
            </a:prstGeom>
            <a:solidFill>
              <a:srgbClr val="FF8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Leave </a:t>
              </a:r>
              <a:br>
                <a:rPr kumimoji="0" lang="en-US" sz="12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</a:br>
              <a:r>
                <a:rPr kumimoji="0" lang="en-US" sz="12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&amp; Absence</a:t>
              </a:r>
            </a:p>
          </p:txBody>
        </p:sp>
        <p:sp>
          <p:nvSpPr>
            <p:cNvPr id="34" name="Rechteck 19">
              <a:extLst>
                <a:ext uri="{FF2B5EF4-FFF2-40B4-BE49-F238E27FC236}">
                  <a16:creationId xmlns:a16="http://schemas.microsoft.com/office/drawing/2014/main" id="{5AB256B6-5556-AC9C-09E0-1333BD5F8C28}"/>
                </a:ext>
              </a:extLst>
            </p:cNvPr>
            <p:cNvSpPr/>
            <p:nvPr/>
          </p:nvSpPr>
          <p:spPr>
            <a:xfrm>
              <a:off x="5328000" y="1728000"/>
              <a:ext cx="1474697" cy="791100"/>
            </a:xfrm>
            <a:prstGeom prst="rect">
              <a:avLst/>
            </a:prstGeom>
            <a:solidFill>
              <a:srgbClr val="F2B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Travel </a:t>
              </a:r>
              <a:br>
                <a:rPr kumimoji="0" lang="en-US" sz="12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</a:br>
              <a:r>
                <a:rPr kumimoji="0" lang="en-US" sz="12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&amp; Expenses</a:t>
              </a:r>
            </a:p>
          </p:txBody>
        </p:sp>
        <p:sp>
          <p:nvSpPr>
            <p:cNvPr id="35" name="Rechteck 20">
              <a:extLst>
                <a:ext uri="{FF2B5EF4-FFF2-40B4-BE49-F238E27FC236}">
                  <a16:creationId xmlns:a16="http://schemas.microsoft.com/office/drawing/2014/main" id="{176BE649-368F-9452-2716-1EEF344275F0}"/>
                </a:ext>
              </a:extLst>
            </p:cNvPr>
            <p:cNvSpPr/>
            <p:nvPr/>
          </p:nvSpPr>
          <p:spPr>
            <a:xfrm>
              <a:off x="6876000" y="1728000"/>
              <a:ext cx="1474697" cy="791100"/>
            </a:xfrm>
            <a:prstGeom prst="rect">
              <a:avLst/>
            </a:prstGeom>
            <a:solidFill>
              <a:srgbClr val="0077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Training</a:t>
              </a:r>
              <a:br>
                <a:rPr kumimoji="0" lang="en-US" sz="12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</a:br>
              <a:r>
                <a:rPr kumimoji="0" lang="en-US" sz="12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&amp; eLearning</a:t>
              </a:r>
            </a:p>
          </p:txBody>
        </p:sp>
        <p:sp>
          <p:nvSpPr>
            <p:cNvPr id="36" name="Rechteck 21">
              <a:extLst>
                <a:ext uri="{FF2B5EF4-FFF2-40B4-BE49-F238E27FC236}">
                  <a16:creationId xmlns:a16="http://schemas.microsoft.com/office/drawing/2014/main" id="{94B0E0F8-2569-E434-EE6E-051F42CD47BE}"/>
                </a:ext>
              </a:extLst>
            </p:cNvPr>
            <p:cNvSpPr/>
            <p:nvPr/>
          </p:nvSpPr>
          <p:spPr>
            <a:xfrm>
              <a:off x="2232000" y="864000"/>
              <a:ext cx="1474697" cy="791100"/>
            </a:xfrm>
            <a:prstGeom prst="rect">
              <a:avLst/>
            </a:prstGeom>
            <a:solidFill>
              <a:srgbClr val="FF8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Recruiting </a:t>
              </a:r>
              <a:br>
                <a:rPr kumimoji="0" lang="en-US" sz="12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</a:br>
              <a:r>
                <a:rPr kumimoji="0" lang="en-US" sz="12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&amp; Onboarding</a:t>
              </a:r>
            </a:p>
          </p:txBody>
        </p:sp>
        <p:sp>
          <p:nvSpPr>
            <p:cNvPr id="37" name="Rechteck 22">
              <a:extLst>
                <a:ext uri="{FF2B5EF4-FFF2-40B4-BE49-F238E27FC236}">
                  <a16:creationId xmlns:a16="http://schemas.microsoft.com/office/drawing/2014/main" id="{E107CCA1-DD4C-5435-851B-B9290751C86F}"/>
                </a:ext>
              </a:extLst>
            </p:cNvPr>
            <p:cNvSpPr/>
            <p:nvPr/>
          </p:nvSpPr>
          <p:spPr>
            <a:xfrm>
              <a:off x="3780000" y="864000"/>
              <a:ext cx="1474697" cy="791100"/>
            </a:xfrm>
            <a:prstGeom prst="rect">
              <a:avLst/>
            </a:prstGeom>
            <a:solidFill>
              <a:srgbClr val="007E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Staff Administration </a:t>
              </a:r>
            </a:p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&amp; Automation</a:t>
              </a:r>
            </a:p>
          </p:txBody>
        </p:sp>
        <p:sp>
          <p:nvSpPr>
            <p:cNvPr id="38" name="Rechteck 23">
              <a:extLst>
                <a:ext uri="{FF2B5EF4-FFF2-40B4-BE49-F238E27FC236}">
                  <a16:creationId xmlns:a16="http://schemas.microsoft.com/office/drawing/2014/main" id="{D6053627-8F41-B8CB-C861-93BBB1254774}"/>
                </a:ext>
              </a:extLst>
            </p:cNvPr>
            <p:cNvSpPr/>
            <p:nvPr/>
          </p:nvSpPr>
          <p:spPr>
            <a:xfrm>
              <a:off x="5328000" y="864000"/>
              <a:ext cx="1474697" cy="791100"/>
            </a:xfrm>
            <a:prstGeom prst="rect">
              <a:avLst/>
            </a:prstGeom>
            <a:solidFill>
              <a:srgbClr val="F25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Digital Personnel File </a:t>
              </a:r>
              <a:br>
                <a:rPr kumimoji="0" lang="en-US" sz="12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</a:br>
              <a:r>
                <a:rPr kumimoji="0" lang="en-US" sz="12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&amp; Documents</a:t>
              </a:r>
            </a:p>
          </p:txBody>
        </p:sp>
        <p:sp>
          <p:nvSpPr>
            <p:cNvPr id="39" name="Rechteck 24">
              <a:extLst>
                <a:ext uri="{FF2B5EF4-FFF2-40B4-BE49-F238E27FC236}">
                  <a16:creationId xmlns:a16="http://schemas.microsoft.com/office/drawing/2014/main" id="{35B53B27-01AB-763E-5BFE-754C38B7F5E0}"/>
                </a:ext>
              </a:extLst>
            </p:cNvPr>
            <p:cNvSpPr/>
            <p:nvPr/>
          </p:nvSpPr>
          <p:spPr>
            <a:xfrm>
              <a:off x="6876000" y="864000"/>
              <a:ext cx="1474697" cy="791100"/>
            </a:xfrm>
            <a:prstGeom prst="rect">
              <a:avLst/>
            </a:prstGeom>
            <a:solidFill>
              <a:srgbClr val="8E27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Talent &amp; Performance Management</a:t>
              </a:r>
            </a:p>
          </p:txBody>
        </p:sp>
        <p:sp>
          <p:nvSpPr>
            <p:cNvPr id="40" name="Rechteck 26">
              <a:extLst>
                <a:ext uri="{FF2B5EF4-FFF2-40B4-BE49-F238E27FC236}">
                  <a16:creationId xmlns:a16="http://schemas.microsoft.com/office/drawing/2014/main" id="{106D52D7-8142-BE85-3930-7B457AF42345}"/>
                </a:ext>
              </a:extLst>
            </p:cNvPr>
            <p:cNvSpPr/>
            <p:nvPr/>
          </p:nvSpPr>
          <p:spPr>
            <a:xfrm>
              <a:off x="5328000" y="2592000"/>
              <a:ext cx="1474697" cy="792000"/>
            </a:xfrm>
            <a:prstGeom prst="rect">
              <a:avLst/>
            </a:prstGeom>
            <a:solidFill>
              <a:srgbClr val="3FB7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Compensations </a:t>
              </a:r>
              <a:br>
                <a:rPr kumimoji="0" lang="en-US" sz="12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</a:br>
              <a:r>
                <a:rPr kumimoji="0" lang="en-US" sz="12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&amp; Benefits</a:t>
              </a:r>
            </a:p>
          </p:txBody>
        </p:sp>
        <p:sp>
          <p:nvSpPr>
            <p:cNvPr id="41" name="Rechteck 27">
              <a:extLst>
                <a:ext uri="{FF2B5EF4-FFF2-40B4-BE49-F238E27FC236}">
                  <a16:creationId xmlns:a16="http://schemas.microsoft.com/office/drawing/2014/main" id="{6836E539-B12C-7134-CB71-70087FFC2D25}"/>
                </a:ext>
              </a:extLst>
            </p:cNvPr>
            <p:cNvSpPr/>
            <p:nvPr/>
          </p:nvSpPr>
          <p:spPr>
            <a:xfrm>
              <a:off x="3780000" y="2592000"/>
              <a:ext cx="1474697" cy="792000"/>
            </a:xfrm>
            <a:prstGeom prst="rect">
              <a:avLst/>
            </a:prstGeom>
            <a:solidFill>
              <a:srgbClr val="A80E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Manager </a:t>
              </a:r>
              <a:br>
                <a:rPr kumimoji="0" lang="en-US" sz="12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</a:br>
              <a:r>
                <a:rPr kumimoji="0" lang="en-US" sz="12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Self-Services</a:t>
              </a:r>
            </a:p>
          </p:txBody>
        </p:sp>
        <p:sp>
          <p:nvSpPr>
            <p:cNvPr id="42" name="Rechteck 19">
              <a:extLst>
                <a:ext uri="{FF2B5EF4-FFF2-40B4-BE49-F238E27FC236}">
                  <a16:creationId xmlns:a16="http://schemas.microsoft.com/office/drawing/2014/main" id="{E8C4817B-C211-B34C-E563-F1BA66112CE7}"/>
                </a:ext>
              </a:extLst>
            </p:cNvPr>
            <p:cNvSpPr/>
            <p:nvPr/>
          </p:nvSpPr>
          <p:spPr>
            <a:xfrm>
              <a:off x="3780000" y="3456000"/>
              <a:ext cx="1476000" cy="792000"/>
            </a:xfrm>
            <a:prstGeom prst="rect">
              <a:avLst/>
            </a:prstGeom>
            <a:solidFill>
              <a:srgbClr val="FF8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Country &amp; </a:t>
              </a:r>
              <a:br>
                <a:rPr kumimoji="0" lang="en-US" sz="12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</a:br>
              <a:r>
                <a:rPr kumimoji="0" lang="en-US" sz="12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Industry Templates</a:t>
              </a:r>
            </a:p>
          </p:txBody>
        </p:sp>
        <p:sp>
          <p:nvSpPr>
            <p:cNvPr id="43" name="Rechteck 19">
              <a:extLst>
                <a:ext uri="{FF2B5EF4-FFF2-40B4-BE49-F238E27FC236}">
                  <a16:creationId xmlns:a16="http://schemas.microsoft.com/office/drawing/2014/main" id="{E1C13543-E0EA-DEB6-C54F-FC1583CDEF1B}"/>
                </a:ext>
              </a:extLst>
            </p:cNvPr>
            <p:cNvSpPr/>
            <p:nvPr/>
          </p:nvSpPr>
          <p:spPr>
            <a:xfrm>
              <a:off x="6876000" y="3456000"/>
              <a:ext cx="1476000" cy="792000"/>
            </a:xfrm>
            <a:prstGeom prst="rect">
              <a:avLst/>
            </a:prstGeom>
            <a:solidFill>
              <a:srgbClr val="FFB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Modern</a:t>
              </a:r>
              <a:br>
                <a:rPr kumimoji="0" lang="en-US" sz="12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</a:br>
              <a:r>
                <a:rPr kumimoji="0" lang="en-US" sz="12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Workplace</a:t>
              </a:r>
            </a:p>
          </p:txBody>
        </p:sp>
        <p:sp>
          <p:nvSpPr>
            <p:cNvPr id="44" name="Rechteck 29">
              <a:extLst>
                <a:ext uri="{FF2B5EF4-FFF2-40B4-BE49-F238E27FC236}">
                  <a16:creationId xmlns:a16="http://schemas.microsoft.com/office/drawing/2014/main" id="{D39812E2-794D-39C4-8E90-85A24C2328D0}"/>
                </a:ext>
              </a:extLst>
            </p:cNvPr>
            <p:cNvSpPr/>
            <p:nvPr/>
          </p:nvSpPr>
          <p:spPr>
            <a:xfrm>
              <a:off x="5328000" y="3456000"/>
              <a:ext cx="1476000" cy="792000"/>
            </a:xfrm>
            <a:prstGeom prst="rect">
              <a:avLst/>
            </a:prstGeom>
            <a:solidFill>
              <a:srgbClr val="D83B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AI powered</a:t>
              </a:r>
              <a:br>
                <a:rPr kumimoji="0" lang="en-US" sz="12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</a:br>
              <a:r>
                <a:rPr kumimoji="0" lang="en-US" sz="12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HR Management</a:t>
              </a:r>
            </a:p>
          </p:txBody>
        </p:sp>
        <p:sp>
          <p:nvSpPr>
            <p:cNvPr id="45" name="Rechteck 30">
              <a:extLst>
                <a:ext uri="{FF2B5EF4-FFF2-40B4-BE49-F238E27FC236}">
                  <a16:creationId xmlns:a16="http://schemas.microsoft.com/office/drawing/2014/main" id="{32D8E925-72AF-3550-069C-EEE7A1F4FD4E}"/>
                </a:ext>
              </a:extLst>
            </p:cNvPr>
            <p:cNvSpPr/>
            <p:nvPr/>
          </p:nvSpPr>
          <p:spPr>
            <a:xfrm>
              <a:off x="2232000" y="3456000"/>
              <a:ext cx="1476000" cy="792000"/>
            </a:xfrm>
            <a:prstGeom prst="rect">
              <a:avLst/>
            </a:prstGeom>
            <a:solidFill>
              <a:srgbClr val="A80E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Leadership </a:t>
              </a:r>
              <a:br>
                <a:rPr kumimoji="0" lang="en-US" sz="12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</a:br>
              <a:r>
                <a:rPr kumimoji="0" lang="en-US" sz="12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&amp; Management</a:t>
              </a:r>
            </a:p>
          </p:txBody>
        </p:sp>
      </p:grpSp>
      <p:pic>
        <p:nvPicPr>
          <p:cNvPr id="46" name="Graphic 45">
            <a:extLst>
              <a:ext uri="{FF2B5EF4-FFF2-40B4-BE49-F238E27FC236}">
                <a16:creationId xmlns:a16="http://schemas.microsoft.com/office/drawing/2014/main" id="{CCC870A1-FB4B-4DDA-7067-3CBE994F5B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2237" y="3173395"/>
            <a:ext cx="1352866" cy="1243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610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BB128A2-1DDC-88AD-F761-E4201DFF62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2000" y="0"/>
            <a:ext cx="8784148" cy="648000"/>
          </a:xfrm>
        </p:spPr>
        <p:txBody>
          <a:bodyPr/>
          <a:lstStyle/>
          <a:p>
            <a:r>
              <a:rPr lang="en-US"/>
              <a:t>Our mission: Eliminate IT islands via digital transformation</a:t>
            </a:r>
            <a:endParaRPr lang="LID4096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D25D22A-F7F9-344A-3613-AD630CEB6BE8}"/>
              </a:ext>
            </a:extLst>
          </p:cNvPr>
          <p:cNvGrpSpPr/>
          <p:nvPr/>
        </p:nvGrpSpPr>
        <p:grpSpPr>
          <a:xfrm>
            <a:off x="251999" y="1076582"/>
            <a:ext cx="3664974" cy="2342879"/>
            <a:chOff x="251999" y="1076582"/>
            <a:chExt cx="4104790" cy="2624037"/>
          </a:xfrm>
        </p:grpSpPr>
        <p:grpSp>
          <p:nvGrpSpPr>
            <p:cNvPr id="82" name="Group 85">
              <a:extLst>
                <a:ext uri="{FF2B5EF4-FFF2-40B4-BE49-F238E27FC236}">
                  <a16:creationId xmlns:a16="http://schemas.microsoft.com/office/drawing/2014/main" id="{28969ADA-C82E-299D-8758-ACAB0F26BB91}"/>
                </a:ext>
              </a:extLst>
            </p:cNvPr>
            <p:cNvGrpSpPr/>
            <p:nvPr/>
          </p:nvGrpSpPr>
          <p:grpSpPr>
            <a:xfrm>
              <a:off x="251999" y="1202052"/>
              <a:ext cx="4104790" cy="2498567"/>
              <a:chOff x="689391" y="430869"/>
              <a:chExt cx="7776000" cy="4752000"/>
            </a:xfrm>
          </p:grpSpPr>
          <p:sp>
            <p:nvSpPr>
              <p:cNvPr id="107" name="Graphic 58" descr="Folder">
                <a:extLst>
                  <a:ext uri="{FF2B5EF4-FFF2-40B4-BE49-F238E27FC236}">
                    <a16:creationId xmlns:a16="http://schemas.microsoft.com/office/drawing/2014/main" id="{8764A138-1E03-8E98-AED3-94AB92723D9C}"/>
                  </a:ext>
                </a:extLst>
              </p:cNvPr>
              <p:cNvSpPr/>
              <p:nvPr/>
            </p:nvSpPr>
            <p:spPr>
              <a:xfrm>
                <a:off x="689391" y="430869"/>
                <a:ext cx="7776000" cy="4752000"/>
              </a:xfrm>
              <a:custGeom>
                <a:avLst/>
                <a:gdLst>
                  <a:gd name="connsiteX0" fmla="*/ 4956990 w 5240246"/>
                  <a:gd name="connsiteY0" fmla="*/ 3965592 h 3965591"/>
                  <a:gd name="connsiteX1" fmla="*/ 283257 w 5240246"/>
                  <a:gd name="connsiteY1" fmla="*/ 3965592 h 3965591"/>
                  <a:gd name="connsiteX2" fmla="*/ 0 w 5240246"/>
                  <a:gd name="connsiteY2" fmla="*/ 3682335 h 3965591"/>
                  <a:gd name="connsiteX3" fmla="*/ 0 w 5240246"/>
                  <a:gd name="connsiteY3" fmla="*/ 283257 h 3965591"/>
                  <a:gd name="connsiteX4" fmla="*/ 283257 w 5240246"/>
                  <a:gd name="connsiteY4" fmla="*/ 0 h 3965591"/>
                  <a:gd name="connsiteX5" fmla="*/ 1614562 w 5240246"/>
                  <a:gd name="connsiteY5" fmla="*/ 0 h 3965591"/>
                  <a:gd name="connsiteX6" fmla="*/ 1770353 w 5240246"/>
                  <a:gd name="connsiteY6" fmla="*/ 49570 h 3965591"/>
                  <a:gd name="connsiteX7" fmla="*/ 2549309 w 5240246"/>
                  <a:gd name="connsiteY7" fmla="*/ 566513 h 3965591"/>
                  <a:gd name="connsiteX8" fmla="*/ 4956990 w 5240246"/>
                  <a:gd name="connsiteY8" fmla="*/ 566513 h 3965591"/>
                  <a:gd name="connsiteX9" fmla="*/ 5240246 w 5240246"/>
                  <a:gd name="connsiteY9" fmla="*/ 849770 h 3965591"/>
                  <a:gd name="connsiteX10" fmla="*/ 5240246 w 5240246"/>
                  <a:gd name="connsiteY10" fmla="*/ 3682335 h 3965591"/>
                  <a:gd name="connsiteX11" fmla="*/ 4956990 w 5240246"/>
                  <a:gd name="connsiteY11" fmla="*/ 3965592 h 3965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240246" h="3965591">
                    <a:moveTo>
                      <a:pt x="4956990" y="3965592"/>
                    </a:moveTo>
                    <a:lnTo>
                      <a:pt x="283257" y="3965592"/>
                    </a:lnTo>
                    <a:cubicBezTo>
                      <a:pt x="127465" y="3965592"/>
                      <a:pt x="0" y="3838126"/>
                      <a:pt x="0" y="3682335"/>
                    </a:cubicBezTo>
                    <a:lnTo>
                      <a:pt x="0" y="283257"/>
                    </a:lnTo>
                    <a:cubicBezTo>
                      <a:pt x="0" y="127465"/>
                      <a:pt x="127465" y="0"/>
                      <a:pt x="283257" y="0"/>
                    </a:cubicBezTo>
                    <a:lnTo>
                      <a:pt x="1614562" y="0"/>
                    </a:lnTo>
                    <a:cubicBezTo>
                      <a:pt x="1671214" y="0"/>
                      <a:pt x="1727865" y="14163"/>
                      <a:pt x="1770353" y="49570"/>
                    </a:cubicBezTo>
                    <a:lnTo>
                      <a:pt x="2549309" y="566513"/>
                    </a:lnTo>
                    <a:lnTo>
                      <a:pt x="4956990" y="566513"/>
                    </a:lnTo>
                    <a:cubicBezTo>
                      <a:pt x="5112781" y="566513"/>
                      <a:pt x="5240246" y="693979"/>
                      <a:pt x="5240246" y="849770"/>
                    </a:cubicBezTo>
                    <a:lnTo>
                      <a:pt x="5240246" y="3682335"/>
                    </a:lnTo>
                    <a:cubicBezTo>
                      <a:pt x="5240246" y="3838126"/>
                      <a:pt x="5112781" y="3965592"/>
                      <a:pt x="4956990" y="3965592"/>
                    </a:cubicBezTo>
                    <a:close/>
                  </a:path>
                </a:pathLst>
              </a:custGeom>
              <a:solidFill>
                <a:schemeClr val="bg2"/>
              </a:solidFill>
              <a:ln w="70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DE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08" name="Graphic 37" descr="Factory">
                <a:extLst>
                  <a:ext uri="{FF2B5EF4-FFF2-40B4-BE49-F238E27FC236}">
                    <a16:creationId xmlns:a16="http://schemas.microsoft.com/office/drawing/2014/main" id="{8F1AB396-EE9B-752E-57ED-5041CA5A3C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27999" y="744629"/>
                <a:ext cx="972000" cy="971999"/>
              </a:xfrm>
              <a:prstGeom prst="rect">
                <a:avLst/>
              </a:prstGeom>
            </p:spPr>
          </p:pic>
          <p:sp>
            <p:nvSpPr>
              <p:cNvPr id="109" name="Oval 38">
                <a:extLst>
                  <a:ext uri="{FF2B5EF4-FFF2-40B4-BE49-F238E27FC236}">
                    <a16:creationId xmlns:a16="http://schemas.microsoft.com/office/drawing/2014/main" id="{1A02913B-0F24-8CCE-4898-D868F27B46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04000" y="2052000"/>
                <a:ext cx="2520000" cy="252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DE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0" name="Oval 39">
                <a:extLst>
                  <a:ext uri="{FF2B5EF4-FFF2-40B4-BE49-F238E27FC236}">
                    <a16:creationId xmlns:a16="http://schemas.microsoft.com/office/drawing/2014/main" id="{8CE656C4-41B7-268B-C90E-9089D75EC00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12000" y="2052000"/>
                <a:ext cx="2520000" cy="252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DE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1" name="Oval 40">
                <a:extLst>
                  <a:ext uri="{FF2B5EF4-FFF2-40B4-BE49-F238E27FC236}">
                    <a16:creationId xmlns:a16="http://schemas.microsoft.com/office/drawing/2014/main" id="{B48512E0-9449-0519-FF07-3E20AA1C1DD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0000" y="2052000"/>
                <a:ext cx="2520000" cy="252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DE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2" name="Oval 41">
                <a:extLst>
                  <a:ext uri="{FF2B5EF4-FFF2-40B4-BE49-F238E27FC236}">
                    <a16:creationId xmlns:a16="http://schemas.microsoft.com/office/drawing/2014/main" id="{93AF983C-DA3C-5D2F-E44D-715DFA0F69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016000" y="2052000"/>
                <a:ext cx="2520000" cy="252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DE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3" name="Oval 42">
                <a:extLst>
                  <a:ext uri="{FF2B5EF4-FFF2-40B4-BE49-F238E27FC236}">
                    <a16:creationId xmlns:a16="http://schemas.microsoft.com/office/drawing/2014/main" id="{E38D94BC-3461-0E37-72D3-032A81C012B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608000" y="2052000"/>
                <a:ext cx="2520000" cy="252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DE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14" name="Group 43">
                <a:extLst>
                  <a:ext uri="{FF2B5EF4-FFF2-40B4-BE49-F238E27FC236}">
                    <a16:creationId xmlns:a16="http://schemas.microsoft.com/office/drawing/2014/main" id="{B6EB0131-EF2C-4E44-C8E4-FED351190B9A}"/>
                  </a:ext>
                </a:extLst>
              </p:cNvPr>
              <p:cNvGrpSpPr/>
              <p:nvPr/>
            </p:nvGrpSpPr>
            <p:grpSpPr>
              <a:xfrm>
                <a:off x="1032435" y="3147994"/>
                <a:ext cx="7153399" cy="1064007"/>
                <a:chOff x="1032435" y="3147994"/>
                <a:chExt cx="7153399" cy="1064007"/>
              </a:xfrm>
            </p:grpSpPr>
            <p:grpSp>
              <p:nvGrpSpPr>
                <p:cNvPr id="125" name="Group 44">
                  <a:extLst>
                    <a:ext uri="{FF2B5EF4-FFF2-40B4-BE49-F238E27FC236}">
                      <a16:creationId xmlns:a16="http://schemas.microsoft.com/office/drawing/2014/main" id="{54F9D765-C46C-7CB3-F33E-441A4433A0FB}"/>
                    </a:ext>
                  </a:extLst>
                </p:cNvPr>
                <p:cNvGrpSpPr/>
                <p:nvPr/>
              </p:nvGrpSpPr>
              <p:grpSpPr>
                <a:xfrm>
                  <a:off x="1234954" y="3196529"/>
                  <a:ext cx="6716350" cy="1015472"/>
                  <a:chOff x="1234954" y="3196529"/>
                  <a:chExt cx="6716350" cy="1015472"/>
                </a:xfrm>
              </p:grpSpPr>
              <p:sp>
                <p:nvSpPr>
                  <p:cNvPr id="149" name="Rectangle 148">
                    <a:extLst>
                      <a:ext uri="{FF2B5EF4-FFF2-40B4-BE49-F238E27FC236}">
                        <a16:creationId xmlns:a16="http://schemas.microsoft.com/office/drawing/2014/main" id="{286A326D-9898-BC55-1662-1A69F7442540}"/>
                      </a:ext>
                    </a:extLst>
                  </p:cNvPr>
                  <p:cNvSpPr/>
                  <p:nvPr/>
                </p:nvSpPr>
                <p:spPr>
                  <a:xfrm>
                    <a:off x="1558034" y="3196531"/>
                    <a:ext cx="4896135" cy="899998"/>
                  </a:xfrm>
                  <a:prstGeom prst="rect">
                    <a:avLst/>
                  </a:prstGeom>
                  <a:noFill/>
                  <a:ln w="25400" cap="rnd">
                    <a:solidFill>
                      <a:schemeClr val="tx2"/>
                    </a:solidFill>
                    <a:prstDash val="sysDot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DE" sz="16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50" name="Rectangle 149">
                    <a:extLst>
                      <a:ext uri="{FF2B5EF4-FFF2-40B4-BE49-F238E27FC236}">
                        <a16:creationId xmlns:a16="http://schemas.microsoft.com/office/drawing/2014/main" id="{261FEA26-523A-CD36-DD9F-D74C292CD52D}"/>
                      </a:ext>
                    </a:extLst>
                  </p:cNvPr>
                  <p:cNvSpPr/>
                  <p:nvPr/>
                </p:nvSpPr>
                <p:spPr>
                  <a:xfrm>
                    <a:off x="1848197" y="3196529"/>
                    <a:ext cx="2378163" cy="655471"/>
                  </a:xfrm>
                  <a:prstGeom prst="rect">
                    <a:avLst/>
                  </a:prstGeom>
                  <a:noFill/>
                  <a:ln w="25400" cap="rnd">
                    <a:solidFill>
                      <a:schemeClr val="tx2"/>
                    </a:solidFill>
                    <a:prstDash val="sysDot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DE" sz="16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51" name="Rectangle 150">
                    <a:extLst>
                      <a:ext uri="{FF2B5EF4-FFF2-40B4-BE49-F238E27FC236}">
                        <a16:creationId xmlns:a16="http://schemas.microsoft.com/office/drawing/2014/main" id="{6F51ECB8-DF54-9A42-2649-0FC0872ACD96}"/>
                      </a:ext>
                    </a:extLst>
                  </p:cNvPr>
                  <p:cNvSpPr/>
                  <p:nvPr/>
                </p:nvSpPr>
                <p:spPr>
                  <a:xfrm>
                    <a:off x="1234954" y="3196530"/>
                    <a:ext cx="6716350" cy="1015471"/>
                  </a:xfrm>
                  <a:prstGeom prst="rect">
                    <a:avLst/>
                  </a:prstGeom>
                  <a:noFill/>
                  <a:ln w="25400" cap="rnd">
                    <a:solidFill>
                      <a:schemeClr val="tx2"/>
                    </a:solidFill>
                    <a:prstDash val="sysDot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DE" sz="16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52" name="Rectangle 151">
                    <a:extLst>
                      <a:ext uri="{FF2B5EF4-FFF2-40B4-BE49-F238E27FC236}">
                        <a16:creationId xmlns:a16="http://schemas.microsoft.com/office/drawing/2014/main" id="{0FEC9DC1-845A-EE2B-0A3F-A98296351611}"/>
                      </a:ext>
                    </a:extLst>
                  </p:cNvPr>
                  <p:cNvSpPr/>
                  <p:nvPr/>
                </p:nvSpPr>
                <p:spPr>
                  <a:xfrm>
                    <a:off x="5027393" y="3196529"/>
                    <a:ext cx="2378163" cy="655471"/>
                  </a:xfrm>
                  <a:prstGeom prst="rect">
                    <a:avLst/>
                  </a:prstGeom>
                  <a:noFill/>
                  <a:ln w="25400" cap="rnd">
                    <a:solidFill>
                      <a:schemeClr val="tx2"/>
                    </a:solidFill>
                    <a:prstDash val="sysDot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DE" sz="16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53" name="Rectangle 152">
                    <a:extLst>
                      <a:ext uri="{FF2B5EF4-FFF2-40B4-BE49-F238E27FC236}">
                        <a16:creationId xmlns:a16="http://schemas.microsoft.com/office/drawing/2014/main" id="{EFB799A5-2CD1-810F-03E2-7EF6CA5490F8}"/>
                      </a:ext>
                    </a:extLst>
                  </p:cNvPr>
                  <p:cNvSpPr/>
                  <p:nvPr/>
                </p:nvSpPr>
                <p:spPr>
                  <a:xfrm>
                    <a:off x="2784101" y="3196531"/>
                    <a:ext cx="4896135" cy="775507"/>
                  </a:xfrm>
                  <a:prstGeom prst="rect">
                    <a:avLst/>
                  </a:prstGeom>
                  <a:noFill/>
                  <a:ln w="25400" cap="rnd">
                    <a:solidFill>
                      <a:schemeClr val="tx2"/>
                    </a:solidFill>
                    <a:prstDash val="sysDot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DE" sz="16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54" name="Rectangle 73">
                    <a:extLst>
                      <a:ext uri="{FF2B5EF4-FFF2-40B4-BE49-F238E27FC236}">
                        <a16:creationId xmlns:a16="http://schemas.microsoft.com/office/drawing/2014/main" id="{FEC4DB5E-E869-C0CB-2211-432C3282151D}"/>
                      </a:ext>
                    </a:extLst>
                  </p:cNvPr>
                  <p:cNvSpPr/>
                  <p:nvPr/>
                </p:nvSpPr>
                <p:spPr>
                  <a:xfrm>
                    <a:off x="3395087" y="3196530"/>
                    <a:ext cx="2400915" cy="558654"/>
                  </a:xfrm>
                  <a:prstGeom prst="rect">
                    <a:avLst/>
                  </a:prstGeom>
                  <a:noFill/>
                  <a:ln w="25400" cap="rnd">
                    <a:solidFill>
                      <a:schemeClr val="tx2"/>
                    </a:solidFill>
                    <a:prstDash val="sysDot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DE" sz="16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26" name="Group 45">
                  <a:extLst>
                    <a:ext uri="{FF2B5EF4-FFF2-40B4-BE49-F238E27FC236}">
                      <a16:creationId xmlns:a16="http://schemas.microsoft.com/office/drawing/2014/main" id="{6B0EFF3C-9808-CC28-972D-122AACEA4837}"/>
                    </a:ext>
                  </a:extLst>
                </p:cNvPr>
                <p:cNvGrpSpPr/>
                <p:nvPr/>
              </p:nvGrpSpPr>
              <p:grpSpPr>
                <a:xfrm>
                  <a:off x="1032435" y="3355500"/>
                  <a:ext cx="7153399" cy="595401"/>
                  <a:chOff x="1032435" y="3355500"/>
                  <a:chExt cx="7153399" cy="595401"/>
                </a:xfrm>
              </p:grpSpPr>
              <p:grpSp>
                <p:nvGrpSpPr>
                  <p:cNvPr id="128" name="Group 47">
                    <a:extLst>
                      <a:ext uri="{FF2B5EF4-FFF2-40B4-BE49-F238E27FC236}">
                        <a16:creationId xmlns:a16="http://schemas.microsoft.com/office/drawing/2014/main" id="{6B31218A-AD58-AD67-CC09-32B4567BA563}"/>
                      </a:ext>
                    </a:extLst>
                  </p:cNvPr>
                  <p:cNvGrpSpPr/>
                  <p:nvPr/>
                </p:nvGrpSpPr>
                <p:grpSpPr>
                  <a:xfrm>
                    <a:off x="1032435" y="3355500"/>
                    <a:ext cx="401971" cy="434942"/>
                    <a:chOff x="1008000" y="4497058"/>
                    <a:chExt cx="401971" cy="434942"/>
                  </a:xfrm>
                </p:grpSpPr>
                <p:sp>
                  <p:nvSpPr>
                    <p:cNvPr id="147" name="Oval 146">
                      <a:extLst>
                        <a:ext uri="{FF2B5EF4-FFF2-40B4-BE49-F238E27FC236}">
                          <a16:creationId xmlns:a16="http://schemas.microsoft.com/office/drawing/2014/main" id="{A4475C8A-CA8A-DBCE-5F85-07DBED826878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1008000" y="4536000"/>
                      <a:ext cx="396000" cy="39600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DE" sz="1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pic>
                  <p:nvPicPr>
                    <p:cNvPr id="148" name="Graphic 147" descr="Money">
                      <a:extLst>
                        <a:ext uri="{FF2B5EF4-FFF2-40B4-BE49-F238E27FC236}">
                          <a16:creationId xmlns:a16="http://schemas.microsoft.com/office/drawing/2014/main" id="{7CE0A220-F398-F3F1-022C-A56F8A647D36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5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  <a:ext uri="{96DAC541-7B7A-43D3-8B79-37D633B846F1}">
                          <asvg:svgBlip xmlns:asvg="http://schemas.microsoft.com/office/drawing/2016/SVG/main" r:embed="rId6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1013969" y="4497058"/>
                      <a:ext cx="396002" cy="396000"/>
                    </a:xfrm>
                    <a:prstGeom prst="rect">
                      <a:avLst/>
                    </a:prstGeom>
                  </p:spPr>
                </p:pic>
              </p:grpSp>
              <p:grpSp>
                <p:nvGrpSpPr>
                  <p:cNvPr id="129" name="Group 48">
                    <a:extLst>
                      <a:ext uri="{FF2B5EF4-FFF2-40B4-BE49-F238E27FC236}">
                        <a16:creationId xmlns:a16="http://schemas.microsoft.com/office/drawing/2014/main" id="{E795A15D-DDEE-ED07-8AA9-D553506C2C87}"/>
                      </a:ext>
                    </a:extLst>
                  </p:cNvPr>
                  <p:cNvGrpSpPr/>
                  <p:nvPr/>
                </p:nvGrpSpPr>
                <p:grpSpPr>
                  <a:xfrm>
                    <a:off x="1650467" y="3355500"/>
                    <a:ext cx="401971" cy="434942"/>
                    <a:chOff x="1008000" y="4497058"/>
                    <a:chExt cx="401971" cy="434942"/>
                  </a:xfrm>
                </p:grpSpPr>
                <p:sp>
                  <p:nvSpPr>
                    <p:cNvPr id="145" name="Oval 64">
                      <a:extLst>
                        <a:ext uri="{FF2B5EF4-FFF2-40B4-BE49-F238E27FC236}">
                          <a16:creationId xmlns:a16="http://schemas.microsoft.com/office/drawing/2014/main" id="{9B5160A3-8624-76AE-494E-B1AD5CF908D2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1008000" y="4536000"/>
                      <a:ext cx="396000" cy="39600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DE" sz="1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pic>
                  <p:nvPicPr>
                    <p:cNvPr id="146" name="Graphic 65" descr="Money">
                      <a:extLst>
                        <a:ext uri="{FF2B5EF4-FFF2-40B4-BE49-F238E27FC236}">
                          <a16:creationId xmlns:a16="http://schemas.microsoft.com/office/drawing/2014/main" id="{BE828E40-B5D2-E83C-FEDE-3AEEF20B0831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5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  <a:ext uri="{96DAC541-7B7A-43D3-8B79-37D633B846F1}">
                          <asvg:svgBlip xmlns:asvg="http://schemas.microsoft.com/office/drawing/2016/SVG/main" r:embed="rId6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1013969" y="4497058"/>
                      <a:ext cx="396002" cy="396000"/>
                    </a:xfrm>
                    <a:prstGeom prst="rect">
                      <a:avLst/>
                    </a:prstGeom>
                  </p:spPr>
                </p:pic>
              </p:grpSp>
              <p:grpSp>
                <p:nvGrpSpPr>
                  <p:cNvPr id="130" name="Group 49">
                    <a:extLst>
                      <a:ext uri="{FF2B5EF4-FFF2-40B4-BE49-F238E27FC236}">
                        <a16:creationId xmlns:a16="http://schemas.microsoft.com/office/drawing/2014/main" id="{84B61C2D-5DAD-BB24-5469-4BB374A2E14A}"/>
                      </a:ext>
                    </a:extLst>
                  </p:cNvPr>
                  <p:cNvGrpSpPr/>
                  <p:nvPr/>
                </p:nvGrpSpPr>
                <p:grpSpPr>
                  <a:xfrm>
                    <a:off x="2582939" y="3355500"/>
                    <a:ext cx="401971" cy="434942"/>
                    <a:chOff x="1008000" y="4497058"/>
                    <a:chExt cx="401971" cy="434942"/>
                  </a:xfrm>
                </p:grpSpPr>
                <p:sp>
                  <p:nvSpPr>
                    <p:cNvPr id="143" name="Oval 62">
                      <a:extLst>
                        <a:ext uri="{FF2B5EF4-FFF2-40B4-BE49-F238E27FC236}">
                          <a16:creationId xmlns:a16="http://schemas.microsoft.com/office/drawing/2014/main" id="{CA8921F3-B86E-87DA-601C-26E88544BDFB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1008000" y="4536000"/>
                      <a:ext cx="396000" cy="39600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DE" sz="1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pic>
                  <p:nvPicPr>
                    <p:cNvPr id="144" name="Graphic 63" descr="Money">
                      <a:extLst>
                        <a:ext uri="{FF2B5EF4-FFF2-40B4-BE49-F238E27FC236}">
                          <a16:creationId xmlns:a16="http://schemas.microsoft.com/office/drawing/2014/main" id="{1BF83287-7E94-781F-D5B5-770E20616D3D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5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  <a:ext uri="{96DAC541-7B7A-43D3-8B79-37D633B846F1}">
                          <asvg:svgBlip xmlns:asvg="http://schemas.microsoft.com/office/drawing/2016/SVG/main" r:embed="rId6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1013969" y="4497058"/>
                      <a:ext cx="396002" cy="396000"/>
                    </a:xfrm>
                    <a:prstGeom prst="rect">
                      <a:avLst/>
                    </a:prstGeom>
                  </p:spPr>
                </p:pic>
              </p:grpSp>
              <p:grpSp>
                <p:nvGrpSpPr>
                  <p:cNvPr id="131" name="Group 50">
                    <a:extLst>
                      <a:ext uri="{FF2B5EF4-FFF2-40B4-BE49-F238E27FC236}">
                        <a16:creationId xmlns:a16="http://schemas.microsoft.com/office/drawing/2014/main" id="{15521F28-DC96-06BF-AC43-18771641F87C}"/>
                      </a:ext>
                    </a:extLst>
                  </p:cNvPr>
                  <p:cNvGrpSpPr/>
                  <p:nvPr/>
                </p:nvGrpSpPr>
                <p:grpSpPr>
                  <a:xfrm>
                    <a:off x="7212814" y="3355500"/>
                    <a:ext cx="401971" cy="434942"/>
                    <a:chOff x="1008000" y="4497058"/>
                    <a:chExt cx="401971" cy="434942"/>
                  </a:xfrm>
                </p:grpSpPr>
                <p:sp>
                  <p:nvSpPr>
                    <p:cNvPr id="141" name="Oval 60">
                      <a:extLst>
                        <a:ext uri="{FF2B5EF4-FFF2-40B4-BE49-F238E27FC236}">
                          <a16:creationId xmlns:a16="http://schemas.microsoft.com/office/drawing/2014/main" id="{C9767307-A568-07A8-D759-6C0FC15BC6A1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1008000" y="4536000"/>
                      <a:ext cx="396000" cy="39600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DE" sz="1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pic>
                  <p:nvPicPr>
                    <p:cNvPr id="142" name="Graphic 61" descr="Money">
                      <a:extLst>
                        <a:ext uri="{FF2B5EF4-FFF2-40B4-BE49-F238E27FC236}">
                          <a16:creationId xmlns:a16="http://schemas.microsoft.com/office/drawing/2014/main" id="{255BBFAD-F076-5D8B-FDAD-6AA20A7BFA5B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5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  <a:ext uri="{96DAC541-7B7A-43D3-8B79-37D633B846F1}">
                          <asvg:svgBlip xmlns:asvg="http://schemas.microsoft.com/office/drawing/2016/SVG/main" r:embed="rId6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1013969" y="4497058"/>
                      <a:ext cx="396002" cy="396000"/>
                    </a:xfrm>
                    <a:prstGeom prst="rect">
                      <a:avLst/>
                    </a:prstGeom>
                  </p:spPr>
                </p:pic>
              </p:grpSp>
              <p:grpSp>
                <p:nvGrpSpPr>
                  <p:cNvPr id="132" name="Group 51">
                    <a:extLst>
                      <a:ext uri="{FF2B5EF4-FFF2-40B4-BE49-F238E27FC236}">
                        <a16:creationId xmlns:a16="http://schemas.microsoft.com/office/drawing/2014/main" id="{8672BC61-1919-CD92-B546-8B58866390D4}"/>
                      </a:ext>
                    </a:extLst>
                  </p:cNvPr>
                  <p:cNvGrpSpPr/>
                  <p:nvPr/>
                </p:nvGrpSpPr>
                <p:grpSpPr>
                  <a:xfrm>
                    <a:off x="6251428" y="3355500"/>
                    <a:ext cx="401971" cy="434942"/>
                    <a:chOff x="1008000" y="4497058"/>
                    <a:chExt cx="401971" cy="434942"/>
                  </a:xfrm>
                </p:grpSpPr>
                <p:sp>
                  <p:nvSpPr>
                    <p:cNvPr id="139" name="Oval 58">
                      <a:extLst>
                        <a:ext uri="{FF2B5EF4-FFF2-40B4-BE49-F238E27FC236}">
                          <a16:creationId xmlns:a16="http://schemas.microsoft.com/office/drawing/2014/main" id="{F4EC0F23-B7D3-BC69-2B87-8A2520A9D2E8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1008000" y="4536000"/>
                      <a:ext cx="396000" cy="39600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DE" sz="1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pic>
                  <p:nvPicPr>
                    <p:cNvPr id="140" name="Graphic 59" descr="Money">
                      <a:extLst>
                        <a:ext uri="{FF2B5EF4-FFF2-40B4-BE49-F238E27FC236}">
                          <a16:creationId xmlns:a16="http://schemas.microsoft.com/office/drawing/2014/main" id="{DF8BEE2C-291B-05AB-4959-A47642961437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5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  <a:ext uri="{96DAC541-7B7A-43D3-8B79-37D633B846F1}">
                          <asvg:svgBlip xmlns:asvg="http://schemas.microsoft.com/office/drawing/2016/SVG/main" r:embed="rId6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1013969" y="4497058"/>
                      <a:ext cx="396002" cy="396000"/>
                    </a:xfrm>
                    <a:prstGeom prst="rect">
                      <a:avLst/>
                    </a:prstGeom>
                  </p:spPr>
                </p:pic>
              </p:grpSp>
              <p:grpSp>
                <p:nvGrpSpPr>
                  <p:cNvPr id="133" name="Group 52">
                    <a:extLst>
                      <a:ext uri="{FF2B5EF4-FFF2-40B4-BE49-F238E27FC236}">
                        <a16:creationId xmlns:a16="http://schemas.microsoft.com/office/drawing/2014/main" id="{6455C4A3-F81E-ADB9-03E1-487D280EAD67}"/>
                      </a:ext>
                    </a:extLst>
                  </p:cNvPr>
                  <p:cNvGrpSpPr/>
                  <p:nvPr/>
                </p:nvGrpSpPr>
                <p:grpSpPr>
                  <a:xfrm>
                    <a:off x="7783863" y="3355500"/>
                    <a:ext cx="401971" cy="434942"/>
                    <a:chOff x="1008000" y="4497058"/>
                    <a:chExt cx="401971" cy="434942"/>
                  </a:xfrm>
                </p:grpSpPr>
                <p:sp>
                  <p:nvSpPr>
                    <p:cNvPr id="137" name="Oval 56">
                      <a:extLst>
                        <a:ext uri="{FF2B5EF4-FFF2-40B4-BE49-F238E27FC236}">
                          <a16:creationId xmlns:a16="http://schemas.microsoft.com/office/drawing/2014/main" id="{DD0C86A5-E63B-4E0A-B9BA-C8B6329E866D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1008000" y="4536000"/>
                      <a:ext cx="396000" cy="39600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DE" sz="1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pic>
                  <p:nvPicPr>
                    <p:cNvPr id="138" name="Graphic 57" descr="Money">
                      <a:extLst>
                        <a:ext uri="{FF2B5EF4-FFF2-40B4-BE49-F238E27FC236}">
                          <a16:creationId xmlns:a16="http://schemas.microsoft.com/office/drawing/2014/main" id="{85DAFCB0-0BBA-ACDD-D96E-617A2A1E04FB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5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  <a:ext uri="{96DAC541-7B7A-43D3-8B79-37D633B846F1}">
                          <asvg:svgBlip xmlns:asvg="http://schemas.microsoft.com/office/drawing/2016/SVG/main" r:embed="rId6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1013969" y="4497058"/>
                      <a:ext cx="396002" cy="396000"/>
                    </a:xfrm>
                    <a:prstGeom prst="rect">
                      <a:avLst/>
                    </a:prstGeom>
                  </p:spPr>
                </p:pic>
              </p:grpSp>
              <p:grpSp>
                <p:nvGrpSpPr>
                  <p:cNvPr id="134" name="Group 53">
                    <a:extLst>
                      <a:ext uri="{FF2B5EF4-FFF2-40B4-BE49-F238E27FC236}">
                        <a16:creationId xmlns:a16="http://schemas.microsoft.com/office/drawing/2014/main" id="{937BAD9B-8220-2D23-3B26-BCC541B71A08}"/>
                      </a:ext>
                    </a:extLst>
                  </p:cNvPr>
                  <p:cNvGrpSpPr/>
                  <p:nvPr/>
                </p:nvGrpSpPr>
                <p:grpSpPr>
                  <a:xfrm>
                    <a:off x="4392867" y="3515959"/>
                    <a:ext cx="401971" cy="434942"/>
                    <a:chOff x="1008000" y="4497058"/>
                    <a:chExt cx="401971" cy="434942"/>
                  </a:xfrm>
                </p:grpSpPr>
                <p:sp>
                  <p:nvSpPr>
                    <p:cNvPr id="135" name="Oval 54">
                      <a:extLst>
                        <a:ext uri="{FF2B5EF4-FFF2-40B4-BE49-F238E27FC236}">
                          <a16:creationId xmlns:a16="http://schemas.microsoft.com/office/drawing/2014/main" id="{7B980D85-8CDB-C461-9DEC-A4B2DCEEE4FA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1008000" y="4536000"/>
                      <a:ext cx="396000" cy="39600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DE" sz="1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pic>
                  <p:nvPicPr>
                    <p:cNvPr id="136" name="Graphic 55" descr="Money">
                      <a:extLst>
                        <a:ext uri="{FF2B5EF4-FFF2-40B4-BE49-F238E27FC236}">
                          <a16:creationId xmlns:a16="http://schemas.microsoft.com/office/drawing/2014/main" id="{B2DCA6E5-A70F-E81F-CD29-B23EE18922E0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5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  <a:ext uri="{96DAC541-7B7A-43D3-8B79-37D633B846F1}">
                          <asvg:svgBlip xmlns:asvg="http://schemas.microsoft.com/office/drawing/2016/SVG/main" r:embed="rId6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1013969" y="4497058"/>
                      <a:ext cx="396002" cy="396000"/>
                    </a:xfrm>
                    <a:prstGeom prst="rect">
                      <a:avLst/>
                    </a:prstGeom>
                  </p:spPr>
                </p:pic>
              </p:grpSp>
            </p:grpSp>
            <p:sp>
              <p:nvSpPr>
                <p:cNvPr id="127" name="Rectangle 46">
                  <a:extLst>
                    <a:ext uri="{FF2B5EF4-FFF2-40B4-BE49-F238E27FC236}">
                      <a16:creationId xmlns:a16="http://schemas.microsoft.com/office/drawing/2014/main" id="{A00DB9CE-6C7D-ECE0-42D9-C9CBA7E619A3}"/>
                    </a:ext>
                  </a:extLst>
                </p:cNvPr>
                <p:cNvSpPr/>
                <p:nvPr/>
              </p:nvSpPr>
              <p:spPr>
                <a:xfrm>
                  <a:off x="1102340" y="3147994"/>
                  <a:ext cx="7033660" cy="16400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DE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pic>
            <p:nvPicPr>
              <p:cNvPr id="115" name="Graphic 74" descr="Money">
                <a:extLst>
                  <a:ext uri="{FF2B5EF4-FFF2-40B4-BE49-F238E27FC236}">
                    <a16:creationId xmlns:a16="http://schemas.microsoft.com/office/drawing/2014/main" id="{CAA22AB8-9939-34FF-DE8F-81E69D357A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2106000" y="2520000"/>
                <a:ext cx="396002" cy="396000"/>
              </a:xfrm>
              <a:prstGeom prst="rect">
                <a:avLst/>
              </a:prstGeom>
            </p:spPr>
          </p:pic>
          <p:pic>
            <p:nvPicPr>
              <p:cNvPr id="116" name="Graphic 75" descr="Money">
                <a:extLst>
                  <a:ext uri="{FF2B5EF4-FFF2-40B4-BE49-F238E27FC236}">
                    <a16:creationId xmlns:a16="http://schemas.microsoft.com/office/drawing/2014/main" id="{51A98366-E289-0764-E389-A13EC0BE15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3618000" y="2520000"/>
                <a:ext cx="396002" cy="396000"/>
              </a:xfrm>
              <a:prstGeom prst="rect">
                <a:avLst/>
              </a:prstGeom>
            </p:spPr>
          </p:pic>
          <p:pic>
            <p:nvPicPr>
              <p:cNvPr id="117" name="Graphic 76" descr="Money">
                <a:extLst>
                  <a:ext uri="{FF2B5EF4-FFF2-40B4-BE49-F238E27FC236}">
                    <a16:creationId xmlns:a16="http://schemas.microsoft.com/office/drawing/2014/main" id="{EE3AB7FA-99DF-6910-9EB5-17DDF4103E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5130000" y="2520000"/>
                <a:ext cx="396002" cy="396000"/>
              </a:xfrm>
              <a:prstGeom prst="rect">
                <a:avLst/>
              </a:prstGeom>
            </p:spPr>
          </p:pic>
          <p:pic>
            <p:nvPicPr>
              <p:cNvPr id="118" name="Graphic 77" descr="Money">
                <a:extLst>
                  <a:ext uri="{FF2B5EF4-FFF2-40B4-BE49-F238E27FC236}">
                    <a16:creationId xmlns:a16="http://schemas.microsoft.com/office/drawing/2014/main" id="{781E0918-2A65-ABBC-AF5C-E1E8179D1F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6642000" y="2520000"/>
                <a:ext cx="396002" cy="396000"/>
              </a:xfrm>
              <a:prstGeom prst="rect">
                <a:avLst/>
              </a:prstGeom>
            </p:spPr>
          </p:pic>
          <p:cxnSp>
            <p:nvCxnSpPr>
              <p:cNvPr id="119" name="Straight Connector 79">
                <a:extLst>
                  <a:ext uri="{FF2B5EF4-FFF2-40B4-BE49-F238E27FC236}">
                    <a16:creationId xmlns:a16="http://schemas.microsoft.com/office/drawing/2014/main" id="{1A60A74F-9D13-CFCC-05BA-F94F20C30B5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088000" y="2952000"/>
                <a:ext cx="4968000" cy="0"/>
              </a:xfrm>
              <a:prstGeom prst="line">
                <a:avLst/>
              </a:prstGeom>
              <a:ln w="25400" cap="rnd">
                <a:solidFill>
                  <a:schemeClr val="tx2"/>
                </a:solidFill>
                <a:prstDash val="sysDot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0" name="Rectangle 80">
                <a:extLst>
                  <a:ext uri="{FF2B5EF4-FFF2-40B4-BE49-F238E27FC236}">
                    <a16:creationId xmlns:a16="http://schemas.microsoft.com/office/drawing/2014/main" id="{DE6662D4-521D-40EF-4A36-C802169A8772}"/>
                  </a:ext>
                </a:extLst>
              </p:cNvPr>
              <p:cNvSpPr/>
              <p:nvPr/>
            </p:nvSpPr>
            <p:spPr>
              <a:xfrm>
                <a:off x="967860" y="2671098"/>
                <a:ext cx="1081878" cy="678857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 Light" panose="020B0502040204020203" pitchFamily="34" charset="0"/>
                    <a:ea typeface="+mn-ea"/>
                    <a:cs typeface="Segoe UI Light" panose="020B0502040204020203" pitchFamily="34" charset="0"/>
                  </a:rPr>
                  <a:t>Marketing&amp; PR</a:t>
                </a:r>
              </a:p>
            </p:txBody>
          </p:sp>
          <p:sp>
            <p:nvSpPr>
              <p:cNvPr id="121" name="Rectangle 81">
                <a:extLst>
                  <a:ext uri="{FF2B5EF4-FFF2-40B4-BE49-F238E27FC236}">
                    <a16:creationId xmlns:a16="http://schemas.microsoft.com/office/drawing/2014/main" id="{BF69401B-BD58-1260-C790-8A5E41F4ADCA}"/>
                  </a:ext>
                </a:extLst>
              </p:cNvPr>
              <p:cNvSpPr/>
              <p:nvPr/>
            </p:nvSpPr>
            <p:spPr>
              <a:xfrm>
                <a:off x="4013915" y="2671098"/>
                <a:ext cx="1081878" cy="678857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 Light" panose="020B0502040204020203" pitchFamily="34" charset="0"/>
                    <a:ea typeface="+mn-ea"/>
                    <a:cs typeface="Segoe UI Light" panose="020B0502040204020203" pitchFamily="34" charset="0"/>
                  </a:rPr>
                  <a:t>HR</a:t>
                </a:r>
              </a:p>
            </p:txBody>
          </p:sp>
          <p:sp>
            <p:nvSpPr>
              <p:cNvPr id="122" name="Rectangle 82">
                <a:extLst>
                  <a:ext uri="{FF2B5EF4-FFF2-40B4-BE49-F238E27FC236}">
                    <a16:creationId xmlns:a16="http://schemas.microsoft.com/office/drawing/2014/main" id="{F720173F-BDE1-4ADF-8F2B-F314534A0A05}"/>
                  </a:ext>
                </a:extLst>
              </p:cNvPr>
              <p:cNvSpPr/>
              <p:nvPr/>
            </p:nvSpPr>
            <p:spPr>
              <a:xfrm>
                <a:off x="2490887" y="2671098"/>
                <a:ext cx="1081878" cy="678857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 Light" panose="020B0502040204020203" pitchFamily="34" charset="0"/>
                    <a:ea typeface="+mn-ea"/>
                    <a:cs typeface="Segoe UI Light" panose="020B0502040204020203" pitchFamily="34" charset="0"/>
                  </a:rPr>
                  <a:t>Recruiting</a:t>
                </a:r>
              </a:p>
            </p:txBody>
          </p:sp>
          <p:sp>
            <p:nvSpPr>
              <p:cNvPr id="123" name="Rectangle 83">
                <a:extLst>
                  <a:ext uri="{FF2B5EF4-FFF2-40B4-BE49-F238E27FC236}">
                    <a16:creationId xmlns:a16="http://schemas.microsoft.com/office/drawing/2014/main" id="{E9AB719C-0D6C-76CA-0736-D909C38E2A0B}"/>
                  </a:ext>
                </a:extLst>
              </p:cNvPr>
              <p:cNvSpPr/>
              <p:nvPr/>
            </p:nvSpPr>
            <p:spPr>
              <a:xfrm>
                <a:off x="7059967" y="2671098"/>
                <a:ext cx="1081878" cy="678857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 Light" panose="020B0502040204020203" pitchFamily="34" charset="0"/>
                    <a:ea typeface="+mn-ea"/>
                    <a:cs typeface="Segoe UI Light" panose="020B0502040204020203" pitchFamily="34" charset="0"/>
                  </a:rPr>
                  <a:t>Finance</a:t>
                </a:r>
              </a:p>
            </p:txBody>
          </p:sp>
          <p:sp>
            <p:nvSpPr>
              <p:cNvPr id="124" name="Rectangle 84">
                <a:extLst>
                  <a:ext uri="{FF2B5EF4-FFF2-40B4-BE49-F238E27FC236}">
                    <a16:creationId xmlns:a16="http://schemas.microsoft.com/office/drawing/2014/main" id="{CF05813A-00C0-23CD-C1F3-E687F6F3AF24}"/>
                  </a:ext>
                </a:extLst>
              </p:cNvPr>
              <p:cNvSpPr/>
              <p:nvPr/>
            </p:nvSpPr>
            <p:spPr>
              <a:xfrm>
                <a:off x="5536942" y="2671098"/>
                <a:ext cx="1081878" cy="678857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 Light" panose="020B0502040204020203" pitchFamily="34" charset="0"/>
                    <a:ea typeface="+mn-ea"/>
                    <a:cs typeface="Segoe UI Light" panose="020B0502040204020203" pitchFamily="34" charset="0"/>
                  </a:rPr>
                  <a:t>Self-Service</a:t>
                </a:r>
              </a:p>
            </p:txBody>
          </p:sp>
        </p:grpSp>
        <p:sp>
          <p:nvSpPr>
            <p:cNvPr id="83" name="Content Placeholder 6">
              <a:extLst>
                <a:ext uri="{FF2B5EF4-FFF2-40B4-BE49-F238E27FC236}">
                  <a16:creationId xmlns:a16="http://schemas.microsoft.com/office/drawing/2014/main" id="{6A9FCD45-0872-DC6D-F7AA-DED603A0C300}"/>
                </a:ext>
              </a:extLst>
            </p:cNvPr>
            <p:cNvSpPr txBox="1">
              <a:spLocks/>
            </p:cNvSpPr>
            <p:nvPr/>
          </p:nvSpPr>
          <p:spPr>
            <a:xfrm>
              <a:off x="1052264" y="1076582"/>
              <a:ext cx="3033150" cy="71387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</p:spPr>
          <p:txBody>
            <a:bodyPr vert="horz" lIns="129600" tIns="86400" rIns="129600" bIns="12960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11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bg1"/>
                  </a:solidFill>
                  <a:latin typeface="Segoe UI Semilight" panose="020B0402040204020203" pitchFamily="34" charset="0"/>
                  <a:ea typeface="+mn-ea"/>
                  <a:cs typeface="Segoe UI Semilight" panose="020B0402040204020203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11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chemeClr val="bg1"/>
                  </a:solidFill>
                  <a:latin typeface="Segoe UI Semilight" panose="020B0402040204020203" pitchFamily="34" charset="0"/>
                  <a:ea typeface="+mn-ea"/>
                  <a:cs typeface="Segoe UI Semilight" panose="020B0402040204020203" pitchFamily="34" charset="0"/>
                </a:defRPr>
              </a:lvl2pPr>
              <a:lvl3pPr marL="1143000" indent="-228600" algn="l" defTabSz="914400" rtl="0" eaLnBrk="1" latinLnBrk="0" hangingPunct="1">
                <a:lnSpc>
                  <a:spcPct val="11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bg1"/>
                  </a:solidFill>
                  <a:latin typeface="Segoe UI Semilight" panose="020B0402040204020203" pitchFamily="34" charset="0"/>
                  <a:ea typeface="+mn-ea"/>
                  <a:cs typeface="Segoe UI Semilight" panose="020B0402040204020203" pitchFamily="34" charset="0"/>
                </a:defRPr>
              </a:lvl3pPr>
              <a:lvl4pPr marL="1600200" indent="-228600" algn="l" defTabSz="914400" rtl="0" eaLnBrk="1" latinLnBrk="0" hangingPunct="1">
                <a:lnSpc>
                  <a:spcPct val="11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bg1"/>
                  </a:solidFill>
                  <a:latin typeface="Segoe UI Semilight" panose="020B0402040204020203" pitchFamily="34" charset="0"/>
                  <a:ea typeface="+mn-ea"/>
                  <a:cs typeface="Segoe UI Semilight" panose="020B0402040204020203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11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bg1"/>
                  </a:solidFill>
                  <a:latin typeface="Segoe UI Semilight" panose="020B0402040204020203" pitchFamily="34" charset="0"/>
                  <a:ea typeface="+mn-ea"/>
                  <a:cs typeface="Segoe UI Semilight" panose="020B0402040204020203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Semilight" panose="020B0402040204020203" pitchFamily="34" charset="0"/>
                  <a:ea typeface="+mn-ea"/>
                  <a:cs typeface="Segoe UI Semilight" panose="020B0402040204020203" pitchFamily="34" charset="0"/>
                </a:rPr>
                <a:t>IT islands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Semilight" panose="020B0402040204020203" pitchFamily="34" charset="0"/>
                  <a:ea typeface="+mn-ea"/>
                  <a:cs typeface="Segoe UI Semilight" panose="020B0402040204020203" pitchFamily="34" charset="0"/>
                </a:rPr>
                <a:t>Status quo in 90%+ NPOs </a:t>
              </a:r>
              <a:endParaRPr kumimoji="0" lang="en-DE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976B5D4-FE4C-1E27-2800-E66EA3D28990}"/>
              </a:ext>
            </a:extLst>
          </p:cNvPr>
          <p:cNvGrpSpPr/>
          <p:nvPr/>
        </p:nvGrpSpPr>
        <p:grpSpPr>
          <a:xfrm>
            <a:off x="4231366" y="2240296"/>
            <a:ext cx="4650036" cy="2991565"/>
            <a:chOff x="4776612" y="2591076"/>
            <a:chExt cx="4104790" cy="2640785"/>
          </a:xfrm>
        </p:grpSpPr>
        <p:sp>
          <p:nvSpPr>
            <p:cNvPr id="84" name="Graphic 58" descr="Folder">
              <a:extLst>
                <a:ext uri="{FF2B5EF4-FFF2-40B4-BE49-F238E27FC236}">
                  <a16:creationId xmlns:a16="http://schemas.microsoft.com/office/drawing/2014/main" id="{A608E382-1FCE-A474-EDF9-008C42A471B5}"/>
                </a:ext>
              </a:extLst>
            </p:cNvPr>
            <p:cNvSpPr/>
            <p:nvPr/>
          </p:nvSpPr>
          <p:spPr>
            <a:xfrm>
              <a:off x="4776612" y="2733293"/>
              <a:ext cx="4104790" cy="2498568"/>
            </a:xfrm>
            <a:custGeom>
              <a:avLst/>
              <a:gdLst>
                <a:gd name="connsiteX0" fmla="*/ 4956990 w 5240246"/>
                <a:gd name="connsiteY0" fmla="*/ 3965592 h 3965591"/>
                <a:gd name="connsiteX1" fmla="*/ 283257 w 5240246"/>
                <a:gd name="connsiteY1" fmla="*/ 3965592 h 3965591"/>
                <a:gd name="connsiteX2" fmla="*/ 0 w 5240246"/>
                <a:gd name="connsiteY2" fmla="*/ 3682335 h 3965591"/>
                <a:gd name="connsiteX3" fmla="*/ 0 w 5240246"/>
                <a:gd name="connsiteY3" fmla="*/ 283257 h 3965591"/>
                <a:gd name="connsiteX4" fmla="*/ 283257 w 5240246"/>
                <a:gd name="connsiteY4" fmla="*/ 0 h 3965591"/>
                <a:gd name="connsiteX5" fmla="*/ 1614562 w 5240246"/>
                <a:gd name="connsiteY5" fmla="*/ 0 h 3965591"/>
                <a:gd name="connsiteX6" fmla="*/ 1770353 w 5240246"/>
                <a:gd name="connsiteY6" fmla="*/ 49570 h 3965591"/>
                <a:gd name="connsiteX7" fmla="*/ 2549309 w 5240246"/>
                <a:gd name="connsiteY7" fmla="*/ 566513 h 3965591"/>
                <a:gd name="connsiteX8" fmla="*/ 4956990 w 5240246"/>
                <a:gd name="connsiteY8" fmla="*/ 566513 h 3965591"/>
                <a:gd name="connsiteX9" fmla="*/ 5240246 w 5240246"/>
                <a:gd name="connsiteY9" fmla="*/ 849770 h 3965591"/>
                <a:gd name="connsiteX10" fmla="*/ 5240246 w 5240246"/>
                <a:gd name="connsiteY10" fmla="*/ 3682335 h 3965591"/>
                <a:gd name="connsiteX11" fmla="*/ 4956990 w 5240246"/>
                <a:gd name="connsiteY11" fmla="*/ 3965592 h 396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240246" h="3965591">
                  <a:moveTo>
                    <a:pt x="4956990" y="3965592"/>
                  </a:moveTo>
                  <a:lnTo>
                    <a:pt x="283257" y="3965592"/>
                  </a:lnTo>
                  <a:cubicBezTo>
                    <a:pt x="127465" y="3965592"/>
                    <a:pt x="0" y="3838126"/>
                    <a:pt x="0" y="3682335"/>
                  </a:cubicBezTo>
                  <a:lnTo>
                    <a:pt x="0" y="283257"/>
                  </a:lnTo>
                  <a:cubicBezTo>
                    <a:pt x="0" y="127465"/>
                    <a:pt x="127465" y="0"/>
                    <a:pt x="283257" y="0"/>
                  </a:cubicBezTo>
                  <a:lnTo>
                    <a:pt x="1614562" y="0"/>
                  </a:lnTo>
                  <a:cubicBezTo>
                    <a:pt x="1671214" y="0"/>
                    <a:pt x="1727865" y="14163"/>
                    <a:pt x="1770353" y="49570"/>
                  </a:cubicBezTo>
                  <a:lnTo>
                    <a:pt x="2549309" y="566513"/>
                  </a:lnTo>
                  <a:lnTo>
                    <a:pt x="4956990" y="566513"/>
                  </a:lnTo>
                  <a:cubicBezTo>
                    <a:pt x="5112781" y="566513"/>
                    <a:pt x="5240246" y="693979"/>
                    <a:pt x="5240246" y="849770"/>
                  </a:cubicBezTo>
                  <a:lnTo>
                    <a:pt x="5240246" y="3682335"/>
                  </a:lnTo>
                  <a:cubicBezTo>
                    <a:pt x="5240246" y="3838126"/>
                    <a:pt x="5112781" y="3965592"/>
                    <a:pt x="4956990" y="3965592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7074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85" name="Group 9">
              <a:extLst>
                <a:ext uri="{FF2B5EF4-FFF2-40B4-BE49-F238E27FC236}">
                  <a16:creationId xmlns:a16="http://schemas.microsoft.com/office/drawing/2014/main" id="{D2B1BB24-CF8A-64E0-3AFB-309BCFCBE58A}"/>
                </a:ext>
              </a:extLst>
            </p:cNvPr>
            <p:cNvGrpSpPr/>
            <p:nvPr/>
          </p:nvGrpSpPr>
          <p:grpSpPr>
            <a:xfrm>
              <a:off x="4863313" y="3605401"/>
              <a:ext cx="3972140" cy="1324999"/>
              <a:chOff x="720000" y="2052000"/>
              <a:chExt cx="7704000" cy="2520000"/>
            </a:xfrm>
          </p:grpSpPr>
          <p:sp>
            <p:nvSpPr>
              <p:cNvPr id="102" name="Oval 16">
                <a:extLst>
                  <a:ext uri="{FF2B5EF4-FFF2-40B4-BE49-F238E27FC236}">
                    <a16:creationId xmlns:a16="http://schemas.microsoft.com/office/drawing/2014/main" id="{4EE12B6A-9551-E8EB-9FE2-4830AF45FAA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04000" y="2052000"/>
                <a:ext cx="2520000" cy="252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DE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" name="Oval 17">
                <a:extLst>
                  <a:ext uri="{FF2B5EF4-FFF2-40B4-BE49-F238E27FC236}">
                    <a16:creationId xmlns:a16="http://schemas.microsoft.com/office/drawing/2014/main" id="{36530C36-EE1D-78BF-15AA-3B4F2C871CE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12000" y="2052000"/>
                <a:ext cx="2520000" cy="252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DE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4" name="Oval 18">
                <a:extLst>
                  <a:ext uri="{FF2B5EF4-FFF2-40B4-BE49-F238E27FC236}">
                    <a16:creationId xmlns:a16="http://schemas.microsoft.com/office/drawing/2014/main" id="{807AA507-4EEB-4CC8-7950-B0DD202164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0000" y="2052000"/>
                <a:ext cx="2520000" cy="252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DE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5" name="Oval 19">
                <a:extLst>
                  <a:ext uri="{FF2B5EF4-FFF2-40B4-BE49-F238E27FC236}">
                    <a16:creationId xmlns:a16="http://schemas.microsoft.com/office/drawing/2014/main" id="{EFBB3432-BCF8-8E6F-A193-D765BF17D6B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016000" y="2052000"/>
                <a:ext cx="2520000" cy="252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DE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6" name="Oval 20">
                <a:extLst>
                  <a:ext uri="{FF2B5EF4-FFF2-40B4-BE49-F238E27FC236}">
                    <a16:creationId xmlns:a16="http://schemas.microsoft.com/office/drawing/2014/main" id="{4823C15F-4862-E562-2417-8C26A09556F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608000" y="2052000"/>
                <a:ext cx="2520000" cy="252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DE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86" name="Graphic 15" descr="Factory">
              <a:extLst>
                <a:ext uri="{FF2B5EF4-FFF2-40B4-BE49-F238E27FC236}">
                  <a16:creationId xmlns:a16="http://schemas.microsoft.com/office/drawing/2014/main" id="{64974CC0-2E47-D5FA-A596-4B4A56CFD9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854934" y="2878906"/>
              <a:ext cx="501158" cy="511070"/>
            </a:xfrm>
            <a:prstGeom prst="rect">
              <a:avLst/>
            </a:prstGeom>
          </p:spPr>
        </p:pic>
        <p:grpSp>
          <p:nvGrpSpPr>
            <p:cNvPr id="87" name="Group 22">
              <a:extLst>
                <a:ext uri="{FF2B5EF4-FFF2-40B4-BE49-F238E27FC236}">
                  <a16:creationId xmlns:a16="http://schemas.microsoft.com/office/drawing/2014/main" id="{CFF9C330-AD81-3AC9-6A0F-A3D1B6C40C72}"/>
                </a:ext>
              </a:extLst>
            </p:cNvPr>
            <p:cNvGrpSpPr/>
            <p:nvPr/>
          </p:nvGrpSpPr>
          <p:grpSpPr>
            <a:xfrm>
              <a:off x="5071433" y="3877434"/>
              <a:ext cx="3511860" cy="749482"/>
              <a:chOff x="1728726" y="2642620"/>
              <a:chExt cx="5676737" cy="1188000"/>
            </a:xfrm>
          </p:grpSpPr>
          <p:sp>
            <p:nvSpPr>
              <p:cNvPr id="91" name="Rectangle 23">
                <a:extLst>
                  <a:ext uri="{FF2B5EF4-FFF2-40B4-BE49-F238E27FC236}">
                    <a16:creationId xmlns:a16="http://schemas.microsoft.com/office/drawing/2014/main" id="{1615B802-4970-C439-A926-8D7E46C7C59E}"/>
                  </a:ext>
                </a:extLst>
              </p:cNvPr>
              <p:cNvSpPr/>
              <p:nvPr/>
            </p:nvSpPr>
            <p:spPr>
              <a:xfrm>
                <a:off x="1728726" y="3355420"/>
                <a:ext cx="5676737" cy="475200"/>
              </a:xfrm>
              <a:prstGeom prst="rect">
                <a:avLst/>
              </a:prstGeom>
              <a:solidFill>
                <a:srgbClr val="23295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8640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 Light" panose="020B0502040204020203" pitchFamily="34" charset="0"/>
                    <a:ea typeface="+mn-ea"/>
                    <a:cs typeface="Segoe UI Light" panose="020B0502040204020203" pitchFamily="34" charset="0"/>
                  </a:rPr>
                  <a:t>Microsoft Dynamics 365 Power Platform</a:t>
                </a:r>
                <a:endParaRPr kumimoji="0" lang="en-DE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2" name="Rectangle 24">
                <a:extLst>
                  <a:ext uri="{FF2B5EF4-FFF2-40B4-BE49-F238E27FC236}">
                    <a16:creationId xmlns:a16="http://schemas.microsoft.com/office/drawing/2014/main" id="{0552E583-E551-928B-2165-34F00CF4AF89}"/>
                  </a:ext>
                </a:extLst>
              </p:cNvPr>
              <p:cNvSpPr/>
              <p:nvPr/>
            </p:nvSpPr>
            <p:spPr>
              <a:xfrm>
                <a:off x="5544000" y="3276000"/>
                <a:ext cx="252000" cy="144000"/>
              </a:xfrm>
              <a:prstGeom prst="rect">
                <a:avLst/>
              </a:prstGeom>
              <a:solidFill>
                <a:srgbClr val="00B900"/>
              </a:solidFill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DE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3" name="Rectangle 25">
                <a:extLst>
                  <a:ext uri="{FF2B5EF4-FFF2-40B4-BE49-F238E27FC236}">
                    <a16:creationId xmlns:a16="http://schemas.microsoft.com/office/drawing/2014/main" id="{8AE13FBF-37D0-FED3-1C4A-B16E7700928B}"/>
                  </a:ext>
                </a:extLst>
              </p:cNvPr>
              <p:cNvSpPr/>
              <p:nvPr/>
            </p:nvSpPr>
            <p:spPr>
              <a:xfrm>
                <a:off x="4428000" y="3276000"/>
                <a:ext cx="252000" cy="144000"/>
              </a:xfrm>
              <a:prstGeom prst="rect">
                <a:avLst/>
              </a:prstGeom>
              <a:solidFill>
                <a:srgbClr val="00B900"/>
              </a:solidFill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DE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4" name="Rectangle 26">
                <a:extLst>
                  <a:ext uri="{FF2B5EF4-FFF2-40B4-BE49-F238E27FC236}">
                    <a16:creationId xmlns:a16="http://schemas.microsoft.com/office/drawing/2014/main" id="{4B416D88-1A27-1779-1ED6-644E4E27330F}"/>
                  </a:ext>
                </a:extLst>
              </p:cNvPr>
              <p:cNvSpPr/>
              <p:nvPr/>
            </p:nvSpPr>
            <p:spPr>
              <a:xfrm>
                <a:off x="4013267" y="2642620"/>
                <a:ext cx="1107656" cy="678857"/>
              </a:xfrm>
              <a:prstGeom prst="rect">
                <a:avLst/>
              </a:prstGeom>
              <a:solidFill>
                <a:srgbClr val="00B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1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 Light" panose="020B0502040204020203" pitchFamily="34" charset="0"/>
                    <a:ea typeface="+mn-ea"/>
                    <a:cs typeface="Segoe UI Light" panose="020B0502040204020203" pitchFamily="34" charset="0"/>
                  </a:rPr>
                  <a:t>HR</a:t>
                </a:r>
                <a:br>
                  <a:rPr kumimoji="0" lang="de-DE" sz="1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 Light" panose="020B0502040204020203" pitchFamily="34" charset="0"/>
                    <a:ea typeface="+mn-ea"/>
                    <a:cs typeface="Segoe UI Light" panose="020B0502040204020203" pitchFamily="34" charset="0"/>
                  </a:rPr>
                </a:br>
                <a:r>
                  <a:rPr kumimoji="0" lang="de-DE" sz="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 Light" panose="020B0502040204020203" pitchFamily="34" charset="0"/>
                    <a:ea typeface="+mn-ea"/>
                    <a:cs typeface="Segoe UI Light" panose="020B0502040204020203" pitchFamily="34" charset="0"/>
                  </a:rPr>
                  <a:t>(Hubdrive)</a:t>
                </a:r>
                <a:endParaRPr kumimoji="0" lang="de-DE" sz="11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endParaRPr>
              </a:p>
            </p:txBody>
          </p:sp>
          <p:sp>
            <p:nvSpPr>
              <p:cNvPr id="95" name="Rectangle 27">
                <a:extLst>
                  <a:ext uri="{FF2B5EF4-FFF2-40B4-BE49-F238E27FC236}">
                    <a16:creationId xmlns:a16="http://schemas.microsoft.com/office/drawing/2014/main" id="{C0F9CE42-DF8B-7C58-7511-BA9BFF349A52}"/>
                  </a:ext>
                </a:extLst>
              </p:cNvPr>
              <p:cNvSpPr/>
              <p:nvPr/>
            </p:nvSpPr>
            <p:spPr>
              <a:xfrm>
                <a:off x="3312000" y="3276000"/>
                <a:ext cx="252000" cy="144000"/>
              </a:xfrm>
              <a:prstGeom prst="rect">
                <a:avLst/>
              </a:prstGeom>
              <a:solidFill>
                <a:srgbClr val="00B900"/>
              </a:solidFill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DE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6" name="Rectangle 28">
                <a:extLst>
                  <a:ext uri="{FF2B5EF4-FFF2-40B4-BE49-F238E27FC236}">
                    <a16:creationId xmlns:a16="http://schemas.microsoft.com/office/drawing/2014/main" id="{086DA1AF-03B0-5B33-DDEA-92434908A1C5}"/>
                  </a:ext>
                </a:extLst>
              </p:cNvPr>
              <p:cNvSpPr/>
              <p:nvPr/>
            </p:nvSpPr>
            <p:spPr>
              <a:xfrm>
                <a:off x="2870996" y="2642620"/>
                <a:ext cx="1107656" cy="678857"/>
              </a:xfrm>
              <a:prstGeom prst="rect">
                <a:avLst/>
              </a:prstGeom>
              <a:solidFill>
                <a:srgbClr val="00B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 Light" panose="020B0502040204020203" pitchFamily="34" charset="0"/>
                    <a:ea typeface="+mn-ea"/>
                    <a:cs typeface="Segoe UI Light" panose="020B0502040204020203" pitchFamily="34" charset="0"/>
                  </a:rPr>
                  <a:t>Recruiting</a:t>
                </a:r>
                <a:br>
                  <a:rPr kumimoji="0" lang="de-DE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 Light" panose="020B0502040204020203" pitchFamily="34" charset="0"/>
                    <a:ea typeface="+mn-ea"/>
                    <a:cs typeface="Segoe UI Light" panose="020B0502040204020203" pitchFamily="34" charset="0"/>
                  </a:rPr>
                </a:br>
                <a:r>
                  <a:rPr kumimoji="0" lang="de-DE" sz="7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 Light" panose="020B0502040204020203" pitchFamily="34" charset="0"/>
                    <a:ea typeface="+mn-ea"/>
                    <a:cs typeface="Segoe UI Light" panose="020B0502040204020203" pitchFamily="34" charset="0"/>
                  </a:rPr>
                  <a:t>(Hubdrive)</a:t>
                </a: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endParaRPr>
              </a:p>
            </p:txBody>
          </p:sp>
          <p:sp>
            <p:nvSpPr>
              <p:cNvPr id="97" name="Rectangle 29">
                <a:extLst>
                  <a:ext uri="{FF2B5EF4-FFF2-40B4-BE49-F238E27FC236}">
                    <a16:creationId xmlns:a16="http://schemas.microsoft.com/office/drawing/2014/main" id="{5F050252-F5B5-9351-329D-744041CFA49B}"/>
                  </a:ext>
                </a:extLst>
              </p:cNvPr>
              <p:cNvSpPr/>
              <p:nvPr/>
            </p:nvSpPr>
            <p:spPr>
              <a:xfrm>
                <a:off x="5155537" y="2642620"/>
                <a:ext cx="1107656" cy="678857"/>
              </a:xfrm>
              <a:prstGeom prst="rect">
                <a:avLst/>
              </a:prstGeom>
              <a:solidFill>
                <a:srgbClr val="00B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 Light" panose="020B0502040204020203" pitchFamily="34" charset="0"/>
                    <a:ea typeface="+mn-ea"/>
                    <a:cs typeface="Segoe UI Light" panose="020B0502040204020203" pitchFamily="34" charset="0"/>
                  </a:rPr>
                  <a:t>Self-Service</a:t>
                </a:r>
              </a:p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7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 Light" panose="020B0502040204020203" pitchFamily="34" charset="0"/>
                    <a:ea typeface="+mn-ea"/>
                    <a:cs typeface="Segoe UI Light" panose="020B0502040204020203" pitchFamily="34" charset="0"/>
                  </a:rPr>
                  <a:t>(Hubdrive)</a:t>
                </a:r>
                <a:endParaRPr kumimoji="0" lang="de-DE" sz="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endParaRPr>
              </a:p>
            </p:txBody>
          </p:sp>
          <p:sp>
            <p:nvSpPr>
              <p:cNvPr id="98" name="Rectangle 30">
                <a:extLst>
                  <a:ext uri="{FF2B5EF4-FFF2-40B4-BE49-F238E27FC236}">
                    <a16:creationId xmlns:a16="http://schemas.microsoft.com/office/drawing/2014/main" id="{FBC10475-3957-B7CA-4587-8FF708229EAD}"/>
                  </a:ext>
                </a:extLst>
              </p:cNvPr>
              <p:cNvSpPr/>
              <p:nvPr/>
            </p:nvSpPr>
            <p:spPr>
              <a:xfrm>
                <a:off x="6696000" y="3276000"/>
                <a:ext cx="252000" cy="144000"/>
              </a:xfrm>
              <a:prstGeom prst="rect">
                <a:avLst/>
              </a:prstGeom>
              <a:solidFill>
                <a:srgbClr val="1F54B1"/>
              </a:solidFill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DE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9" name="Rectangle 31">
                <a:extLst>
                  <a:ext uri="{FF2B5EF4-FFF2-40B4-BE49-F238E27FC236}">
                    <a16:creationId xmlns:a16="http://schemas.microsoft.com/office/drawing/2014/main" id="{C5EFD7A6-78A1-1EAE-4F3E-DBEA68E5437C}"/>
                  </a:ext>
                </a:extLst>
              </p:cNvPr>
              <p:cNvSpPr/>
              <p:nvPr/>
            </p:nvSpPr>
            <p:spPr>
              <a:xfrm>
                <a:off x="6297807" y="2642620"/>
                <a:ext cx="1107656" cy="678857"/>
              </a:xfrm>
              <a:prstGeom prst="rect">
                <a:avLst/>
              </a:prstGeom>
              <a:solidFill>
                <a:srgbClr val="1F54B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 Light" panose="020B0502040204020203" pitchFamily="34" charset="0"/>
                    <a:ea typeface="+mn-ea"/>
                    <a:cs typeface="Segoe UI Light" panose="020B0502040204020203" pitchFamily="34" charset="0"/>
                  </a:rPr>
                  <a:t>Finance</a:t>
                </a:r>
                <a:endParaRPr kumimoji="0" lang="de-DE" sz="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endParaRPr>
              </a:p>
            </p:txBody>
          </p:sp>
          <p:sp>
            <p:nvSpPr>
              <p:cNvPr id="100" name="Rectangle 32">
                <a:extLst>
                  <a:ext uri="{FF2B5EF4-FFF2-40B4-BE49-F238E27FC236}">
                    <a16:creationId xmlns:a16="http://schemas.microsoft.com/office/drawing/2014/main" id="{F5E44B6B-8DA6-C7D3-5121-4E88853C934F}"/>
                  </a:ext>
                </a:extLst>
              </p:cNvPr>
              <p:cNvSpPr/>
              <p:nvPr/>
            </p:nvSpPr>
            <p:spPr>
              <a:xfrm>
                <a:off x="2232000" y="3276000"/>
                <a:ext cx="252000" cy="144000"/>
              </a:xfrm>
              <a:prstGeom prst="rect">
                <a:avLst/>
              </a:prstGeom>
              <a:solidFill>
                <a:srgbClr val="FFBF00"/>
              </a:solidFill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DE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1" name="Rectangle 33">
                <a:extLst>
                  <a:ext uri="{FF2B5EF4-FFF2-40B4-BE49-F238E27FC236}">
                    <a16:creationId xmlns:a16="http://schemas.microsoft.com/office/drawing/2014/main" id="{231923ED-0635-E9D3-6D9D-7EB3049B434F}"/>
                  </a:ext>
                </a:extLst>
              </p:cNvPr>
              <p:cNvSpPr/>
              <p:nvPr/>
            </p:nvSpPr>
            <p:spPr>
              <a:xfrm>
                <a:off x="1728726" y="2642620"/>
                <a:ext cx="1107656" cy="678857"/>
              </a:xfrm>
              <a:prstGeom prst="rect">
                <a:avLst/>
              </a:prstGeom>
              <a:solidFill>
                <a:srgbClr val="FFB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 Light" panose="020B0502040204020203" pitchFamily="34" charset="0"/>
                    <a:ea typeface="+mn-ea"/>
                    <a:cs typeface="Segoe UI Light" panose="020B0502040204020203" pitchFamily="34" charset="0"/>
                  </a:rPr>
                  <a:t>Marketing &amp;PR</a:t>
                </a:r>
              </a:p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7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 Light" panose="020B0502040204020203" pitchFamily="34" charset="0"/>
                    <a:ea typeface="+mn-ea"/>
                    <a:cs typeface="Segoe UI Light" panose="020B0502040204020203" pitchFamily="34" charset="0"/>
                  </a:rPr>
                  <a:t>(Microsoft)</a:t>
                </a:r>
                <a:endParaRPr kumimoji="0" lang="de-DE" sz="9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endParaRPr>
              </a:p>
            </p:txBody>
          </p:sp>
        </p:grpSp>
        <p:sp>
          <p:nvSpPr>
            <p:cNvPr id="88" name="Content Placeholder 6">
              <a:extLst>
                <a:ext uri="{FF2B5EF4-FFF2-40B4-BE49-F238E27FC236}">
                  <a16:creationId xmlns:a16="http://schemas.microsoft.com/office/drawing/2014/main" id="{9D684B60-999D-5CDC-BA02-634373E8208E}"/>
                </a:ext>
              </a:extLst>
            </p:cNvPr>
            <p:cNvSpPr txBox="1">
              <a:spLocks/>
            </p:cNvSpPr>
            <p:nvPr/>
          </p:nvSpPr>
          <p:spPr>
            <a:xfrm>
              <a:off x="5546130" y="2591076"/>
              <a:ext cx="3127884" cy="713876"/>
            </a:xfrm>
            <a:prstGeom prst="rect">
              <a:avLst/>
            </a:prstGeom>
            <a:solidFill>
              <a:srgbClr val="00A500"/>
            </a:solidFill>
          </p:spPr>
          <p:txBody>
            <a:bodyPr vert="horz" lIns="129600" tIns="86400" rIns="129600" bIns="12960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11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bg1"/>
                  </a:solidFill>
                  <a:latin typeface="Segoe UI Semilight" panose="020B0402040204020203" pitchFamily="34" charset="0"/>
                  <a:ea typeface="+mn-ea"/>
                  <a:cs typeface="Segoe UI Semilight" panose="020B0402040204020203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11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chemeClr val="bg1"/>
                  </a:solidFill>
                  <a:latin typeface="Segoe UI Semilight" panose="020B0402040204020203" pitchFamily="34" charset="0"/>
                  <a:ea typeface="+mn-ea"/>
                  <a:cs typeface="Segoe UI Semilight" panose="020B0402040204020203" pitchFamily="34" charset="0"/>
                </a:defRPr>
              </a:lvl2pPr>
              <a:lvl3pPr marL="1143000" indent="-228600" algn="l" defTabSz="914400" rtl="0" eaLnBrk="1" latinLnBrk="0" hangingPunct="1">
                <a:lnSpc>
                  <a:spcPct val="11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bg1"/>
                  </a:solidFill>
                  <a:latin typeface="Segoe UI Semilight" panose="020B0402040204020203" pitchFamily="34" charset="0"/>
                  <a:ea typeface="+mn-ea"/>
                  <a:cs typeface="Segoe UI Semilight" panose="020B0402040204020203" pitchFamily="34" charset="0"/>
                </a:defRPr>
              </a:lvl3pPr>
              <a:lvl4pPr marL="1600200" indent="-228600" algn="l" defTabSz="914400" rtl="0" eaLnBrk="1" latinLnBrk="0" hangingPunct="1">
                <a:lnSpc>
                  <a:spcPct val="11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bg1"/>
                  </a:solidFill>
                  <a:latin typeface="Segoe UI Semilight" panose="020B0402040204020203" pitchFamily="34" charset="0"/>
                  <a:ea typeface="+mn-ea"/>
                  <a:cs typeface="Segoe UI Semilight" panose="020B0402040204020203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11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bg1"/>
                  </a:solidFill>
                  <a:latin typeface="Segoe UI Semilight" panose="020B0402040204020203" pitchFamily="34" charset="0"/>
                  <a:ea typeface="+mn-ea"/>
                  <a:cs typeface="Segoe UI Semilight" panose="020B0402040204020203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Semilight" panose="020B0402040204020203" pitchFamily="34" charset="0"/>
                  <a:ea typeface="+mn-ea"/>
                  <a:cs typeface="Segoe UI Semilight" panose="020B0402040204020203" pitchFamily="34" charset="0"/>
                </a:rPr>
                <a:t>Integration out of the box</a:t>
              </a: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Semilight" panose="020B0402040204020203" pitchFamily="34" charset="0"/>
                  <a:ea typeface="+mn-ea"/>
                  <a:cs typeface="Segoe UI Semilight" panose="020B0402040204020203" pitchFamily="34" charset="0"/>
                </a:rPr>
                <a:t>time, money, security and comfort</a:t>
              </a:r>
              <a:endParaRPr kumimoji="0" lang="en-D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endParaRPr>
            </a:p>
          </p:txBody>
        </p:sp>
      </p:grpSp>
      <p:sp>
        <p:nvSpPr>
          <p:cNvPr id="89" name="Arrow: Bent 74">
            <a:extLst>
              <a:ext uri="{FF2B5EF4-FFF2-40B4-BE49-F238E27FC236}">
                <a16:creationId xmlns:a16="http://schemas.microsoft.com/office/drawing/2014/main" id="{7F713004-09EF-8A07-3561-AE122B5AB672}"/>
              </a:ext>
            </a:extLst>
          </p:cNvPr>
          <p:cNvSpPr/>
          <p:nvPr/>
        </p:nvSpPr>
        <p:spPr>
          <a:xfrm rot="10800000" flipH="1">
            <a:off x="486769" y="3420698"/>
            <a:ext cx="3750028" cy="1271766"/>
          </a:xfrm>
          <a:prstGeom prst="bentArrow">
            <a:avLst>
              <a:gd name="adj1" fmla="val 32512"/>
              <a:gd name="adj2" fmla="val 36089"/>
              <a:gd name="adj3" fmla="val 41812"/>
              <a:gd name="adj4" fmla="val 5197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DE" sz="259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90" name="TextBox 76">
            <a:extLst>
              <a:ext uri="{FF2B5EF4-FFF2-40B4-BE49-F238E27FC236}">
                <a16:creationId xmlns:a16="http://schemas.microsoft.com/office/drawing/2014/main" id="{5D323DF4-3BEC-8F3E-8B8F-C43F3451750B}"/>
              </a:ext>
            </a:extLst>
          </p:cNvPr>
          <p:cNvSpPr txBox="1"/>
          <p:nvPr/>
        </p:nvSpPr>
        <p:spPr>
          <a:xfrm>
            <a:off x="280603" y="4011299"/>
            <a:ext cx="4177103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Digital transformation 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</a:b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into the Microsoft Power Platform</a:t>
            </a:r>
            <a:endParaRPr kumimoji="0" lang="en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3572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28697BB8-9EF7-EB56-5A1F-3E88113AF40A}"/>
              </a:ext>
            </a:extLst>
          </p:cNvPr>
          <p:cNvGrpSpPr/>
          <p:nvPr/>
        </p:nvGrpSpPr>
        <p:grpSpPr>
          <a:xfrm>
            <a:off x="5832000" y="4873499"/>
            <a:ext cx="2878700" cy="215444"/>
            <a:chOff x="6103004" y="4873499"/>
            <a:chExt cx="2878700" cy="215444"/>
          </a:xfrm>
        </p:grpSpPr>
        <p:sp>
          <p:nvSpPr>
            <p:cNvPr id="154" name="Textfeld 13">
              <a:extLst>
                <a:ext uri="{FF2B5EF4-FFF2-40B4-BE49-F238E27FC236}">
                  <a16:creationId xmlns:a16="http://schemas.microsoft.com/office/drawing/2014/main" id="{63AA6CF0-C1FB-E26F-DAD6-B6C9245E6AAD}"/>
                </a:ext>
              </a:extLst>
            </p:cNvPr>
            <p:cNvSpPr txBox="1"/>
            <p:nvPr/>
          </p:nvSpPr>
          <p:spPr>
            <a:xfrm>
              <a:off x="6245704" y="4873499"/>
              <a:ext cx="27360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114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Segoe UI" panose="020B0502040204020203" pitchFamily="34" charset="0"/>
                </a:rPr>
                <a:t>HR Management for NPO from Hubdrive and Microsoft</a:t>
              </a:r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D9A90967-5DC2-018F-7457-B25F4B2CA82A}"/>
                </a:ext>
              </a:extLst>
            </p:cNvPr>
            <p:cNvSpPr/>
            <p:nvPr/>
          </p:nvSpPr>
          <p:spPr>
            <a:xfrm>
              <a:off x="6103004" y="4902155"/>
              <a:ext cx="138896" cy="138896"/>
            </a:xfrm>
            <a:prstGeom prst="ellipse">
              <a:avLst/>
            </a:prstGeom>
            <a:solidFill>
              <a:srgbClr val="00A500"/>
            </a:solidFill>
            <a:ln w="12700" cap="flat" cmpd="sng" algn="ctr">
              <a:solidFill>
                <a:srgbClr val="A3DBA3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</p:grpSp>
      <p:grpSp>
        <p:nvGrpSpPr>
          <p:cNvPr id="181" name="Group 180">
            <a:extLst>
              <a:ext uri="{FF2B5EF4-FFF2-40B4-BE49-F238E27FC236}">
                <a16:creationId xmlns:a16="http://schemas.microsoft.com/office/drawing/2014/main" id="{5CF43551-4B3E-1275-876F-B02841EB82CE}"/>
              </a:ext>
            </a:extLst>
          </p:cNvPr>
          <p:cNvGrpSpPr/>
          <p:nvPr/>
        </p:nvGrpSpPr>
        <p:grpSpPr>
          <a:xfrm>
            <a:off x="6324030" y="903804"/>
            <a:ext cx="2223797" cy="276869"/>
            <a:chOff x="2900888" y="2526057"/>
            <a:chExt cx="3296430" cy="393168"/>
          </a:xfrm>
        </p:grpSpPr>
        <p:grpSp>
          <p:nvGrpSpPr>
            <p:cNvPr id="237" name="Group 236">
              <a:extLst>
                <a:ext uri="{FF2B5EF4-FFF2-40B4-BE49-F238E27FC236}">
                  <a16:creationId xmlns:a16="http://schemas.microsoft.com/office/drawing/2014/main" id="{1A862E10-33EA-2BD8-F6D7-03BBFDBB7FE6}"/>
                </a:ext>
              </a:extLst>
            </p:cNvPr>
            <p:cNvGrpSpPr/>
            <p:nvPr/>
          </p:nvGrpSpPr>
          <p:grpSpPr>
            <a:xfrm>
              <a:off x="3005527" y="2799891"/>
              <a:ext cx="3191791" cy="119334"/>
              <a:chOff x="3005528" y="2799896"/>
              <a:chExt cx="3191793" cy="119334"/>
            </a:xfrm>
          </p:grpSpPr>
          <p:sp>
            <p:nvSpPr>
              <p:cNvPr id="240" name="Rechteck 6">
                <a:extLst>
                  <a:ext uri="{FF2B5EF4-FFF2-40B4-BE49-F238E27FC236}">
                    <a16:creationId xmlns:a16="http://schemas.microsoft.com/office/drawing/2014/main" id="{07DE9FA3-B2E3-F877-9663-6368F90A227C}"/>
                  </a:ext>
                </a:extLst>
              </p:cNvPr>
              <p:cNvSpPr/>
              <p:nvPr/>
            </p:nvSpPr>
            <p:spPr>
              <a:xfrm>
                <a:off x="3005528" y="2803149"/>
                <a:ext cx="576600" cy="116081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8229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  <p:sp>
            <p:nvSpPr>
              <p:cNvPr id="241" name="Rechteck 447">
                <a:extLst>
                  <a:ext uri="{FF2B5EF4-FFF2-40B4-BE49-F238E27FC236}">
                    <a16:creationId xmlns:a16="http://schemas.microsoft.com/office/drawing/2014/main" id="{63B407AD-7CEA-AC5C-9176-AEE27FCA849E}"/>
                  </a:ext>
                </a:extLst>
              </p:cNvPr>
              <p:cNvSpPr/>
              <p:nvPr/>
            </p:nvSpPr>
            <p:spPr>
              <a:xfrm>
                <a:off x="3660048" y="2803149"/>
                <a:ext cx="576600" cy="116081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8229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  <p:sp>
            <p:nvSpPr>
              <p:cNvPr id="242" name="Rechteck 448">
                <a:extLst>
                  <a:ext uri="{FF2B5EF4-FFF2-40B4-BE49-F238E27FC236}">
                    <a16:creationId xmlns:a16="http://schemas.microsoft.com/office/drawing/2014/main" id="{115E2F3E-C5F9-DDF8-A823-EA3A04491689}"/>
                  </a:ext>
                </a:extLst>
              </p:cNvPr>
              <p:cNvSpPr/>
              <p:nvPr/>
            </p:nvSpPr>
            <p:spPr>
              <a:xfrm>
                <a:off x="4314567" y="2803149"/>
                <a:ext cx="576600" cy="116081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8229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  <p:sp>
            <p:nvSpPr>
              <p:cNvPr id="243" name="Rechteck 31">
                <a:extLst>
                  <a:ext uri="{FF2B5EF4-FFF2-40B4-BE49-F238E27FC236}">
                    <a16:creationId xmlns:a16="http://schemas.microsoft.com/office/drawing/2014/main" id="{30913BE8-1348-9E6C-7946-BE9D637D644F}"/>
                  </a:ext>
                </a:extLst>
              </p:cNvPr>
              <p:cNvSpPr/>
              <p:nvPr/>
            </p:nvSpPr>
            <p:spPr>
              <a:xfrm>
                <a:off x="4969086" y="2799896"/>
                <a:ext cx="576600" cy="116081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8229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  <p:sp>
            <p:nvSpPr>
              <p:cNvPr id="244" name="Rechteck 32">
                <a:extLst>
                  <a:ext uri="{FF2B5EF4-FFF2-40B4-BE49-F238E27FC236}">
                    <a16:creationId xmlns:a16="http://schemas.microsoft.com/office/drawing/2014/main" id="{12724FE3-EEF1-1B08-2C04-0AF940E04847}"/>
                  </a:ext>
                </a:extLst>
              </p:cNvPr>
              <p:cNvSpPr/>
              <p:nvPr/>
            </p:nvSpPr>
            <p:spPr>
              <a:xfrm>
                <a:off x="5620721" y="2799896"/>
                <a:ext cx="576600" cy="116081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8229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</p:grpSp>
        <p:sp>
          <p:nvSpPr>
            <p:cNvPr id="238" name="Textfeld 33">
              <a:extLst>
                <a:ext uri="{FF2B5EF4-FFF2-40B4-BE49-F238E27FC236}">
                  <a16:creationId xmlns:a16="http://schemas.microsoft.com/office/drawing/2014/main" id="{FB8E37E6-AB67-2F5B-9420-976313CB5354}"/>
                </a:ext>
              </a:extLst>
            </p:cNvPr>
            <p:cNvSpPr txBox="1"/>
            <p:nvPr/>
          </p:nvSpPr>
          <p:spPr>
            <a:xfrm>
              <a:off x="2900888" y="2526057"/>
              <a:ext cx="663206" cy="2786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8229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587600" algn="l"/>
                  <a:tab pos="1620000" algn="l"/>
                </a:tabLst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Segoe UI" panose="020B0502040204020203" pitchFamily="34" charset="0"/>
                </a:rPr>
                <a:t>Low</a:t>
              </a:r>
              <a:endParaRPr kumimoji="0" lang="en-US" sz="675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Segoe UI Light" panose="020B0502040204020203" pitchFamily="34" charset="0"/>
              </a:endParaRPr>
            </a:p>
          </p:txBody>
        </p:sp>
        <p:sp>
          <p:nvSpPr>
            <p:cNvPr id="239" name="Textfeld 33">
              <a:extLst>
                <a:ext uri="{FF2B5EF4-FFF2-40B4-BE49-F238E27FC236}">
                  <a16:creationId xmlns:a16="http://schemas.microsoft.com/office/drawing/2014/main" id="{A775E86A-16FB-1898-B542-47D02FDC6017}"/>
                </a:ext>
              </a:extLst>
            </p:cNvPr>
            <p:cNvSpPr txBox="1"/>
            <p:nvPr/>
          </p:nvSpPr>
          <p:spPr>
            <a:xfrm>
              <a:off x="4976577" y="2526058"/>
              <a:ext cx="663206" cy="2786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8229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587600" algn="l"/>
                  <a:tab pos="1620000" algn="l"/>
                </a:tabLst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Segoe UI" panose="020B0502040204020203" pitchFamily="34" charset="0"/>
                </a:rPr>
                <a:t>High</a:t>
              </a:r>
              <a:endParaRPr kumimoji="0" lang="en-US" sz="675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Segoe UI Light" panose="020B0502040204020203" pitchFamily="34" charset="0"/>
              </a:endParaRPr>
            </a:p>
          </p:txBody>
        </p:sp>
      </p:grpSp>
      <p:sp>
        <p:nvSpPr>
          <p:cNvPr id="193" name="Oval 192">
            <a:extLst>
              <a:ext uri="{FF2B5EF4-FFF2-40B4-BE49-F238E27FC236}">
                <a16:creationId xmlns:a16="http://schemas.microsoft.com/office/drawing/2014/main" id="{F785A0CA-FBC7-9468-D86D-BF0EEB0EB2D5}"/>
              </a:ext>
            </a:extLst>
          </p:cNvPr>
          <p:cNvSpPr/>
          <p:nvPr/>
        </p:nvSpPr>
        <p:spPr>
          <a:xfrm>
            <a:off x="8416927" y="1068045"/>
            <a:ext cx="115200" cy="115200"/>
          </a:xfrm>
          <a:prstGeom prst="ellipse">
            <a:avLst/>
          </a:prstGeom>
          <a:solidFill>
            <a:srgbClr val="00A500"/>
          </a:solidFill>
          <a:ln w="12700" cap="flat" cmpd="sng" algn="ctr">
            <a:solidFill>
              <a:srgbClr val="A3DBA3"/>
            </a:solidFill>
            <a:prstDash val="solid"/>
            <a:miter lim="800000"/>
          </a:ln>
          <a:effectLst>
            <a:outerShdw blurRad="50800" dir="5400000" sx="120000" sy="120000" algn="t" rotWithShape="0">
              <a:srgbClr val="A3DBA3">
                <a:alpha val="4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00" name="Oval 199">
            <a:extLst>
              <a:ext uri="{FF2B5EF4-FFF2-40B4-BE49-F238E27FC236}">
                <a16:creationId xmlns:a16="http://schemas.microsoft.com/office/drawing/2014/main" id="{98C8BD66-5A4E-14FE-0FE4-F17B4B1B450E}"/>
              </a:ext>
            </a:extLst>
          </p:cNvPr>
          <p:cNvSpPr/>
          <p:nvPr/>
        </p:nvSpPr>
        <p:spPr>
          <a:xfrm>
            <a:off x="8146111" y="1067209"/>
            <a:ext cx="111600" cy="111600"/>
          </a:xfrm>
          <a:prstGeom prst="ellipse">
            <a:avLst/>
          </a:prstGeom>
          <a:solidFill>
            <a:srgbClr val="007EC5"/>
          </a:solidFill>
          <a:ln w="12700" cap="flat" cmpd="sng" algn="ctr">
            <a:solidFill>
              <a:srgbClr val="007EC5">
                <a:lumMod val="60000"/>
                <a:lumOff val="40000"/>
              </a:srgbClr>
            </a:solidFill>
            <a:prstDash val="solid"/>
            <a:miter lim="800000"/>
          </a:ln>
          <a:effectLst>
            <a:outerShdw blurRad="50800" dir="5400000" sx="120000" sy="120000" algn="t" rotWithShape="0">
              <a:srgbClr val="007EC5">
                <a:lumMod val="60000"/>
                <a:lumOff val="40000"/>
                <a:alpha val="4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cxnSp>
        <p:nvCxnSpPr>
          <p:cNvPr id="163" name="Straight Connector 162">
            <a:extLst>
              <a:ext uri="{FF2B5EF4-FFF2-40B4-BE49-F238E27FC236}">
                <a16:creationId xmlns:a16="http://schemas.microsoft.com/office/drawing/2014/main" id="{42D793CE-D902-5065-331A-26F36A1C8899}"/>
              </a:ext>
            </a:extLst>
          </p:cNvPr>
          <p:cNvCxnSpPr/>
          <p:nvPr/>
        </p:nvCxnSpPr>
        <p:spPr>
          <a:xfrm>
            <a:off x="3532402" y="2882564"/>
            <a:ext cx="5004000" cy="0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85000"/>
              </a:sysClr>
            </a:solidFill>
            <a:prstDash val="dash"/>
            <a:miter lim="800000"/>
          </a:ln>
          <a:effectLst/>
        </p:spPr>
      </p:cxnSp>
      <p:cxnSp>
        <p:nvCxnSpPr>
          <p:cNvPr id="176" name="Straight Connector 175">
            <a:extLst>
              <a:ext uri="{FF2B5EF4-FFF2-40B4-BE49-F238E27FC236}">
                <a16:creationId xmlns:a16="http://schemas.microsoft.com/office/drawing/2014/main" id="{042D180A-4D3D-508C-8EA0-B97788C57E6C}"/>
              </a:ext>
            </a:extLst>
          </p:cNvPr>
          <p:cNvCxnSpPr/>
          <p:nvPr/>
        </p:nvCxnSpPr>
        <p:spPr>
          <a:xfrm>
            <a:off x="3550690" y="759884"/>
            <a:ext cx="5004000" cy="0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85000"/>
              </a:sysClr>
            </a:solidFill>
            <a:prstDash val="dash"/>
            <a:miter lim="800000"/>
          </a:ln>
          <a:effectLst/>
        </p:spPr>
      </p:cxn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18D354DA-7194-AC71-40C1-D1C224C4A92F}"/>
              </a:ext>
            </a:extLst>
          </p:cNvPr>
          <p:cNvCxnSpPr/>
          <p:nvPr/>
        </p:nvCxnSpPr>
        <p:spPr>
          <a:xfrm>
            <a:off x="3550690" y="1263884"/>
            <a:ext cx="5004000" cy="0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85000"/>
              </a:sysClr>
            </a:solidFill>
            <a:prstDash val="dash"/>
            <a:miter lim="800000"/>
          </a:ln>
          <a:effectLst/>
        </p:spPr>
      </p:cxnSp>
      <p:cxnSp>
        <p:nvCxnSpPr>
          <p:cNvPr id="190" name="Straight Connector 189">
            <a:extLst>
              <a:ext uri="{FF2B5EF4-FFF2-40B4-BE49-F238E27FC236}">
                <a16:creationId xmlns:a16="http://schemas.microsoft.com/office/drawing/2014/main" id="{392098C9-7CA5-7C3E-D44E-00A2E9FC0F74}"/>
              </a:ext>
            </a:extLst>
          </p:cNvPr>
          <p:cNvCxnSpPr/>
          <p:nvPr/>
        </p:nvCxnSpPr>
        <p:spPr>
          <a:xfrm>
            <a:off x="3550690" y="1767884"/>
            <a:ext cx="5004000" cy="0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85000"/>
              </a:sysClr>
            </a:solidFill>
            <a:prstDash val="dash"/>
            <a:miter lim="800000"/>
          </a:ln>
          <a:effectLst/>
        </p:spPr>
      </p:cxnSp>
      <p:cxnSp>
        <p:nvCxnSpPr>
          <p:cNvPr id="196" name="Straight Connector 195">
            <a:extLst>
              <a:ext uri="{FF2B5EF4-FFF2-40B4-BE49-F238E27FC236}">
                <a16:creationId xmlns:a16="http://schemas.microsoft.com/office/drawing/2014/main" id="{DB0D507D-8D36-6254-38D1-E6CBC5F22C4B}"/>
              </a:ext>
            </a:extLst>
          </p:cNvPr>
          <p:cNvCxnSpPr>
            <a:cxnSpLocks/>
            <a:stCxn id="200" idx="4"/>
          </p:cNvCxnSpPr>
          <p:nvPr/>
        </p:nvCxnSpPr>
        <p:spPr>
          <a:xfrm flipH="1">
            <a:off x="8060179" y="1178809"/>
            <a:ext cx="141732" cy="393376"/>
          </a:xfrm>
          <a:prstGeom prst="line">
            <a:avLst/>
          </a:prstGeom>
          <a:noFill/>
          <a:ln w="12700" cap="flat" cmpd="sng" algn="ctr">
            <a:solidFill>
              <a:srgbClr val="007EC5"/>
            </a:solidFill>
            <a:prstDash val="solid"/>
            <a:miter lim="800000"/>
          </a:ln>
          <a:effectLst/>
        </p:spPr>
      </p:cxnSp>
      <p:cxnSp>
        <p:nvCxnSpPr>
          <p:cNvPr id="197" name="Straight Connector 196">
            <a:extLst>
              <a:ext uri="{FF2B5EF4-FFF2-40B4-BE49-F238E27FC236}">
                <a16:creationId xmlns:a16="http://schemas.microsoft.com/office/drawing/2014/main" id="{C5DE7290-C060-2C05-83DB-480305456F7A}"/>
              </a:ext>
            </a:extLst>
          </p:cNvPr>
          <p:cNvCxnSpPr>
            <a:cxnSpLocks/>
            <a:stCxn id="199" idx="4"/>
            <a:endCxn id="200" idx="0"/>
          </p:cNvCxnSpPr>
          <p:nvPr/>
        </p:nvCxnSpPr>
        <p:spPr>
          <a:xfrm flipH="1">
            <a:off x="8201911" y="682604"/>
            <a:ext cx="43860" cy="384605"/>
          </a:xfrm>
          <a:prstGeom prst="line">
            <a:avLst/>
          </a:prstGeom>
          <a:noFill/>
          <a:ln w="12700" cap="flat" cmpd="sng" algn="ctr">
            <a:solidFill>
              <a:srgbClr val="007EC5"/>
            </a:solidFill>
            <a:prstDash val="solid"/>
            <a:miter lim="800000"/>
          </a:ln>
          <a:effectLst/>
        </p:spPr>
      </p:cxnSp>
      <p:cxnSp>
        <p:nvCxnSpPr>
          <p:cNvPr id="198" name="Straight Connector 197">
            <a:extLst>
              <a:ext uri="{FF2B5EF4-FFF2-40B4-BE49-F238E27FC236}">
                <a16:creationId xmlns:a16="http://schemas.microsoft.com/office/drawing/2014/main" id="{3DF18DFF-8266-F6CA-B24C-85D98C97BD74}"/>
              </a:ext>
            </a:extLst>
          </p:cNvPr>
          <p:cNvCxnSpPr>
            <a:cxnSpLocks/>
            <a:endCxn id="202" idx="0"/>
          </p:cNvCxnSpPr>
          <p:nvPr/>
        </p:nvCxnSpPr>
        <p:spPr>
          <a:xfrm flipH="1">
            <a:off x="8035369" y="1683785"/>
            <a:ext cx="24810" cy="398912"/>
          </a:xfrm>
          <a:prstGeom prst="line">
            <a:avLst/>
          </a:prstGeom>
          <a:noFill/>
          <a:ln w="12700" cap="flat" cmpd="sng" algn="ctr">
            <a:solidFill>
              <a:srgbClr val="007EC5"/>
            </a:solidFill>
            <a:prstDash val="solid"/>
            <a:miter lim="800000"/>
          </a:ln>
          <a:effectLst/>
        </p:spPr>
      </p:cxn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AAAC07C1-96A3-0637-6B04-24D4B218C0B0}"/>
              </a:ext>
            </a:extLst>
          </p:cNvPr>
          <p:cNvGrpSpPr/>
          <p:nvPr/>
        </p:nvGrpSpPr>
        <p:grpSpPr>
          <a:xfrm>
            <a:off x="6324030" y="399804"/>
            <a:ext cx="2223797" cy="276867"/>
            <a:chOff x="2900889" y="2526056"/>
            <a:chExt cx="3296429" cy="393165"/>
          </a:xfrm>
        </p:grpSpPr>
        <p:grpSp>
          <p:nvGrpSpPr>
            <p:cNvPr id="245" name="Group 244">
              <a:extLst>
                <a:ext uri="{FF2B5EF4-FFF2-40B4-BE49-F238E27FC236}">
                  <a16:creationId xmlns:a16="http://schemas.microsoft.com/office/drawing/2014/main" id="{38F180E8-1FB0-BA70-62CE-81D016FCA124}"/>
                </a:ext>
              </a:extLst>
            </p:cNvPr>
            <p:cNvGrpSpPr/>
            <p:nvPr/>
          </p:nvGrpSpPr>
          <p:grpSpPr>
            <a:xfrm>
              <a:off x="3005528" y="2799887"/>
              <a:ext cx="3191790" cy="119334"/>
              <a:chOff x="3005528" y="2799896"/>
              <a:chExt cx="3191793" cy="119334"/>
            </a:xfrm>
          </p:grpSpPr>
          <p:sp>
            <p:nvSpPr>
              <p:cNvPr id="248" name="Rechteck 6">
                <a:extLst>
                  <a:ext uri="{FF2B5EF4-FFF2-40B4-BE49-F238E27FC236}">
                    <a16:creationId xmlns:a16="http://schemas.microsoft.com/office/drawing/2014/main" id="{C3257AB5-5642-DAD2-2ECF-40CE6B974076}"/>
                  </a:ext>
                </a:extLst>
              </p:cNvPr>
              <p:cNvSpPr/>
              <p:nvPr/>
            </p:nvSpPr>
            <p:spPr>
              <a:xfrm>
                <a:off x="3005528" y="2803149"/>
                <a:ext cx="576600" cy="116081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8229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  <p:sp>
            <p:nvSpPr>
              <p:cNvPr id="249" name="Rechteck 447">
                <a:extLst>
                  <a:ext uri="{FF2B5EF4-FFF2-40B4-BE49-F238E27FC236}">
                    <a16:creationId xmlns:a16="http://schemas.microsoft.com/office/drawing/2014/main" id="{44F73B44-A561-401E-D889-0036CCA1C7E4}"/>
                  </a:ext>
                </a:extLst>
              </p:cNvPr>
              <p:cNvSpPr/>
              <p:nvPr/>
            </p:nvSpPr>
            <p:spPr>
              <a:xfrm>
                <a:off x="3660048" y="2803149"/>
                <a:ext cx="576600" cy="116081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8229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  <p:sp>
            <p:nvSpPr>
              <p:cNvPr id="250" name="Rechteck 448">
                <a:extLst>
                  <a:ext uri="{FF2B5EF4-FFF2-40B4-BE49-F238E27FC236}">
                    <a16:creationId xmlns:a16="http://schemas.microsoft.com/office/drawing/2014/main" id="{88B3D424-E422-B4C0-D1A6-FE62154BEA7C}"/>
                  </a:ext>
                </a:extLst>
              </p:cNvPr>
              <p:cNvSpPr/>
              <p:nvPr/>
            </p:nvSpPr>
            <p:spPr>
              <a:xfrm>
                <a:off x="4314567" y="2803149"/>
                <a:ext cx="576600" cy="116081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8229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  <p:sp>
            <p:nvSpPr>
              <p:cNvPr id="251" name="Rechteck 31">
                <a:extLst>
                  <a:ext uri="{FF2B5EF4-FFF2-40B4-BE49-F238E27FC236}">
                    <a16:creationId xmlns:a16="http://schemas.microsoft.com/office/drawing/2014/main" id="{E193104B-005B-150C-14BF-9600CCE6809F}"/>
                  </a:ext>
                </a:extLst>
              </p:cNvPr>
              <p:cNvSpPr/>
              <p:nvPr/>
            </p:nvSpPr>
            <p:spPr>
              <a:xfrm>
                <a:off x="4969086" y="2799896"/>
                <a:ext cx="576600" cy="116081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8229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  <p:sp>
            <p:nvSpPr>
              <p:cNvPr id="252" name="Rechteck 32">
                <a:extLst>
                  <a:ext uri="{FF2B5EF4-FFF2-40B4-BE49-F238E27FC236}">
                    <a16:creationId xmlns:a16="http://schemas.microsoft.com/office/drawing/2014/main" id="{7755D236-F895-FBFD-BA22-37A37FDBABE0}"/>
                  </a:ext>
                </a:extLst>
              </p:cNvPr>
              <p:cNvSpPr/>
              <p:nvPr/>
            </p:nvSpPr>
            <p:spPr>
              <a:xfrm>
                <a:off x="5620721" y="2799896"/>
                <a:ext cx="576600" cy="116081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8229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</p:grpSp>
        <p:sp>
          <p:nvSpPr>
            <p:cNvPr id="246" name="Textfeld 33">
              <a:extLst>
                <a:ext uri="{FF2B5EF4-FFF2-40B4-BE49-F238E27FC236}">
                  <a16:creationId xmlns:a16="http://schemas.microsoft.com/office/drawing/2014/main" id="{F99B9639-E627-5D89-39CD-156B7EC81279}"/>
                </a:ext>
              </a:extLst>
            </p:cNvPr>
            <p:cNvSpPr txBox="1"/>
            <p:nvPr/>
          </p:nvSpPr>
          <p:spPr>
            <a:xfrm>
              <a:off x="2900889" y="2526056"/>
              <a:ext cx="663206" cy="2786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8229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587600" algn="l"/>
                  <a:tab pos="1620000" algn="l"/>
                </a:tabLst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Segoe UI" panose="020B0502040204020203" pitchFamily="34" charset="0"/>
                </a:rPr>
                <a:t>Low</a:t>
              </a:r>
              <a:endParaRPr kumimoji="0" lang="en-US" sz="675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Segoe UI Light" panose="020B0502040204020203" pitchFamily="34" charset="0"/>
              </a:endParaRPr>
            </a:p>
          </p:txBody>
        </p:sp>
        <p:sp>
          <p:nvSpPr>
            <p:cNvPr id="247" name="Textfeld 33">
              <a:extLst>
                <a:ext uri="{FF2B5EF4-FFF2-40B4-BE49-F238E27FC236}">
                  <a16:creationId xmlns:a16="http://schemas.microsoft.com/office/drawing/2014/main" id="{5FB11F6E-D106-D8EE-003A-8E43558FB860}"/>
                </a:ext>
              </a:extLst>
            </p:cNvPr>
            <p:cNvSpPr txBox="1"/>
            <p:nvPr/>
          </p:nvSpPr>
          <p:spPr>
            <a:xfrm>
              <a:off x="4976576" y="2526057"/>
              <a:ext cx="663206" cy="2786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8229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587600" algn="l"/>
                  <a:tab pos="1620000" algn="l"/>
                </a:tabLst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Segoe UI" panose="020B0502040204020203" pitchFamily="34" charset="0"/>
                </a:rPr>
                <a:t>High</a:t>
              </a:r>
              <a:endParaRPr kumimoji="0" lang="en-US" sz="675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Segoe UI Light" panose="020B0502040204020203" pitchFamily="34" charset="0"/>
              </a:endParaRPr>
            </a:p>
          </p:txBody>
        </p:sp>
      </p:grpSp>
      <p:sp>
        <p:nvSpPr>
          <p:cNvPr id="192" name="Oval 191">
            <a:extLst>
              <a:ext uri="{FF2B5EF4-FFF2-40B4-BE49-F238E27FC236}">
                <a16:creationId xmlns:a16="http://schemas.microsoft.com/office/drawing/2014/main" id="{1F777DC4-7FDF-C761-3EDB-C6400C6724A2}"/>
              </a:ext>
            </a:extLst>
          </p:cNvPr>
          <p:cNvSpPr/>
          <p:nvPr/>
        </p:nvSpPr>
        <p:spPr>
          <a:xfrm>
            <a:off x="8416927" y="569360"/>
            <a:ext cx="115200" cy="115200"/>
          </a:xfrm>
          <a:prstGeom prst="ellipse">
            <a:avLst/>
          </a:prstGeom>
          <a:solidFill>
            <a:srgbClr val="00A500"/>
          </a:solidFill>
          <a:ln w="12700" cap="flat" cmpd="sng" algn="ctr">
            <a:solidFill>
              <a:srgbClr val="A3DBA3"/>
            </a:solidFill>
            <a:prstDash val="solid"/>
            <a:miter lim="800000"/>
          </a:ln>
          <a:effectLst>
            <a:outerShdw blurRad="50800" dir="5400000" sx="120000" sy="120000" algn="t" rotWithShape="0">
              <a:srgbClr val="A3DBA3">
                <a:alpha val="4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99" name="Oval 198">
            <a:extLst>
              <a:ext uri="{FF2B5EF4-FFF2-40B4-BE49-F238E27FC236}">
                <a16:creationId xmlns:a16="http://schemas.microsoft.com/office/drawing/2014/main" id="{90CCF8A2-86D5-5C0D-F79C-A2A2B3BAA58C}"/>
              </a:ext>
            </a:extLst>
          </p:cNvPr>
          <p:cNvSpPr/>
          <p:nvPr/>
        </p:nvSpPr>
        <p:spPr>
          <a:xfrm>
            <a:off x="8189971" y="571004"/>
            <a:ext cx="111600" cy="111600"/>
          </a:xfrm>
          <a:prstGeom prst="ellipse">
            <a:avLst/>
          </a:prstGeom>
          <a:solidFill>
            <a:srgbClr val="007EC5"/>
          </a:solidFill>
          <a:ln w="12700" cap="flat" cmpd="sng" algn="ctr">
            <a:solidFill>
              <a:srgbClr val="007EC5">
                <a:lumMod val="60000"/>
                <a:lumOff val="40000"/>
              </a:srgbClr>
            </a:solidFill>
            <a:prstDash val="solid"/>
            <a:miter lim="800000"/>
          </a:ln>
          <a:effectLst>
            <a:outerShdw blurRad="50800" dir="5400000" sx="120000" sy="120000" algn="t" rotWithShape="0">
              <a:srgbClr val="007EC5">
                <a:lumMod val="60000"/>
                <a:lumOff val="40000"/>
                <a:alpha val="4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grpSp>
        <p:nvGrpSpPr>
          <p:cNvPr id="184" name="Group 183">
            <a:extLst>
              <a:ext uri="{FF2B5EF4-FFF2-40B4-BE49-F238E27FC236}">
                <a16:creationId xmlns:a16="http://schemas.microsoft.com/office/drawing/2014/main" id="{3DF9DB9B-6B90-0B57-74F5-B7F6EBBE9DCC}"/>
              </a:ext>
            </a:extLst>
          </p:cNvPr>
          <p:cNvGrpSpPr/>
          <p:nvPr/>
        </p:nvGrpSpPr>
        <p:grpSpPr>
          <a:xfrm>
            <a:off x="6324030" y="1407809"/>
            <a:ext cx="2223797" cy="276870"/>
            <a:chOff x="2900888" y="2526057"/>
            <a:chExt cx="3296430" cy="393170"/>
          </a:xfrm>
        </p:grpSpPr>
        <p:grpSp>
          <p:nvGrpSpPr>
            <p:cNvPr id="229" name="Group 228">
              <a:extLst>
                <a:ext uri="{FF2B5EF4-FFF2-40B4-BE49-F238E27FC236}">
                  <a16:creationId xmlns:a16="http://schemas.microsoft.com/office/drawing/2014/main" id="{24CED42B-2B36-AA78-CF68-85B35BB05B2D}"/>
                </a:ext>
              </a:extLst>
            </p:cNvPr>
            <p:cNvGrpSpPr/>
            <p:nvPr/>
          </p:nvGrpSpPr>
          <p:grpSpPr>
            <a:xfrm>
              <a:off x="3005527" y="2799893"/>
              <a:ext cx="3191791" cy="119334"/>
              <a:chOff x="3005528" y="2799896"/>
              <a:chExt cx="3191793" cy="119334"/>
            </a:xfrm>
          </p:grpSpPr>
          <p:sp>
            <p:nvSpPr>
              <p:cNvPr id="232" name="Rechteck 6">
                <a:extLst>
                  <a:ext uri="{FF2B5EF4-FFF2-40B4-BE49-F238E27FC236}">
                    <a16:creationId xmlns:a16="http://schemas.microsoft.com/office/drawing/2014/main" id="{A12FFE1A-0405-F850-5D1F-F149CEB1A28A}"/>
                  </a:ext>
                </a:extLst>
              </p:cNvPr>
              <p:cNvSpPr/>
              <p:nvPr/>
            </p:nvSpPr>
            <p:spPr>
              <a:xfrm>
                <a:off x="3005528" y="2803149"/>
                <a:ext cx="576600" cy="116081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8229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  <p:sp>
            <p:nvSpPr>
              <p:cNvPr id="233" name="Rechteck 447">
                <a:extLst>
                  <a:ext uri="{FF2B5EF4-FFF2-40B4-BE49-F238E27FC236}">
                    <a16:creationId xmlns:a16="http://schemas.microsoft.com/office/drawing/2014/main" id="{50544212-3876-8A36-EEB0-77107B77B4E3}"/>
                  </a:ext>
                </a:extLst>
              </p:cNvPr>
              <p:cNvSpPr/>
              <p:nvPr/>
            </p:nvSpPr>
            <p:spPr>
              <a:xfrm>
                <a:off x="3660048" y="2803149"/>
                <a:ext cx="576600" cy="116081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8229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  <p:sp>
            <p:nvSpPr>
              <p:cNvPr id="234" name="Rechteck 448">
                <a:extLst>
                  <a:ext uri="{FF2B5EF4-FFF2-40B4-BE49-F238E27FC236}">
                    <a16:creationId xmlns:a16="http://schemas.microsoft.com/office/drawing/2014/main" id="{91AF731B-A04D-AE86-A208-F816DFD057E6}"/>
                  </a:ext>
                </a:extLst>
              </p:cNvPr>
              <p:cNvSpPr/>
              <p:nvPr/>
            </p:nvSpPr>
            <p:spPr>
              <a:xfrm>
                <a:off x="4314567" y="2803149"/>
                <a:ext cx="576600" cy="116081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8229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  <p:sp>
            <p:nvSpPr>
              <p:cNvPr id="235" name="Rechteck 31">
                <a:extLst>
                  <a:ext uri="{FF2B5EF4-FFF2-40B4-BE49-F238E27FC236}">
                    <a16:creationId xmlns:a16="http://schemas.microsoft.com/office/drawing/2014/main" id="{D9F4646D-DF9B-0547-1BA4-E7901DAB60F9}"/>
                  </a:ext>
                </a:extLst>
              </p:cNvPr>
              <p:cNvSpPr/>
              <p:nvPr/>
            </p:nvSpPr>
            <p:spPr>
              <a:xfrm>
                <a:off x="4969086" y="2799896"/>
                <a:ext cx="576600" cy="116081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8229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  <p:sp>
            <p:nvSpPr>
              <p:cNvPr id="236" name="Rechteck 32">
                <a:extLst>
                  <a:ext uri="{FF2B5EF4-FFF2-40B4-BE49-F238E27FC236}">
                    <a16:creationId xmlns:a16="http://schemas.microsoft.com/office/drawing/2014/main" id="{60F2FD77-B399-86C9-73AD-C6425BC6B9AB}"/>
                  </a:ext>
                </a:extLst>
              </p:cNvPr>
              <p:cNvSpPr/>
              <p:nvPr/>
            </p:nvSpPr>
            <p:spPr>
              <a:xfrm>
                <a:off x="5620721" y="2799896"/>
                <a:ext cx="576600" cy="116081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8229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</p:grpSp>
        <p:sp>
          <p:nvSpPr>
            <p:cNvPr id="230" name="Textfeld 33">
              <a:extLst>
                <a:ext uri="{FF2B5EF4-FFF2-40B4-BE49-F238E27FC236}">
                  <a16:creationId xmlns:a16="http://schemas.microsoft.com/office/drawing/2014/main" id="{38008111-7637-ECC8-85E0-B4DA060C6173}"/>
                </a:ext>
              </a:extLst>
            </p:cNvPr>
            <p:cNvSpPr txBox="1"/>
            <p:nvPr/>
          </p:nvSpPr>
          <p:spPr>
            <a:xfrm>
              <a:off x="2900888" y="2526058"/>
              <a:ext cx="663206" cy="2786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8229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587600" algn="l"/>
                  <a:tab pos="1620000" algn="l"/>
                </a:tabLst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Segoe UI" panose="020B0502040204020203" pitchFamily="34" charset="0"/>
                </a:rPr>
                <a:t>Low</a:t>
              </a:r>
              <a:endParaRPr kumimoji="0" lang="en-US" sz="675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Segoe UI Light" panose="020B0502040204020203" pitchFamily="34" charset="0"/>
              </a:endParaRPr>
            </a:p>
          </p:txBody>
        </p:sp>
        <p:sp>
          <p:nvSpPr>
            <p:cNvPr id="231" name="Textfeld 33">
              <a:extLst>
                <a:ext uri="{FF2B5EF4-FFF2-40B4-BE49-F238E27FC236}">
                  <a16:creationId xmlns:a16="http://schemas.microsoft.com/office/drawing/2014/main" id="{9BFA9081-E555-8FB6-9DF2-0BDE86B9CA05}"/>
                </a:ext>
              </a:extLst>
            </p:cNvPr>
            <p:cNvSpPr txBox="1"/>
            <p:nvPr/>
          </p:nvSpPr>
          <p:spPr>
            <a:xfrm>
              <a:off x="4976577" y="2526057"/>
              <a:ext cx="663206" cy="2786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8229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587600" algn="l"/>
                  <a:tab pos="1620000" algn="l"/>
                </a:tabLst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Segoe UI" panose="020B0502040204020203" pitchFamily="34" charset="0"/>
                </a:rPr>
                <a:t>High</a:t>
              </a:r>
              <a:endParaRPr kumimoji="0" lang="en-US" sz="675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Segoe UI Light" panose="020B0502040204020203" pitchFamily="34" charset="0"/>
              </a:endParaRPr>
            </a:p>
          </p:txBody>
        </p:sp>
      </p:grpSp>
      <p:sp>
        <p:nvSpPr>
          <p:cNvPr id="194" name="Oval 193">
            <a:extLst>
              <a:ext uri="{FF2B5EF4-FFF2-40B4-BE49-F238E27FC236}">
                <a16:creationId xmlns:a16="http://schemas.microsoft.com/office/drawing/2014/main" id="{642522A0-5B57-61D0-21F2-1EE2028EA695}"/>
              </a:ext>
            </a:extLst>
          </p:cNvPr>
          <p:cNvSpPr/>
          <p:nvPr/>
        </p:nvSpPr>
        <p:spPr>
          <a:xfrm>
            <a:off x="8416927" y="1570541"/>
            <a:ext cx="115200" cy="115200"/>
          </a:xfrm>
          <a:prstGeom prst="ellipse">
            <a:avLst/>
          </a:prstGeom>
          <a:solidFill>
            <a:srgbClr val="00A500"/>
          </a:solidFill>
          <a:ln w="12700" cap="flat" cmpd="sng" algn="ctr">
            <a:solidFill>
              <a:srgbClr val="A3DBA3"/>
            </a:solidFill>
            <a:prstDash val="solid"/>
            <a:miter lim="800000"/>
          </a:ln>
          <a:effectLst>
            <a:outerShdw blurRad="50800" dir="5400000" sx="120000" sy="120000" algn="t" rotWithShape="0">
              <a:srgbClr val="A3DBA3">
                <a:alpha val="4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01" name="Oval 200">
            <a:extLst>
              <a:ext uri="{FF2B5EF4-FFF2-40B4-BE49-F238E27FC236}">
                <a16:creationId xmlns:a16="http://schemas.microsoft.com/office/drawing/2014/main" id="{89BCD071-120D-108F-9DEF-D744E04275C8}"/>
              </a:ext>
            </a:extLst>
          </p:cNvPr>
          <p:cNvSpPr/>
          <p:nvPr/>
        </p:nvSpPr>
        <p:spPr>
          <a:xfrm>
            <a:off x="8004379" y="1572185"/>
            <a:ext cx="111600" cy="111600"/>
          </a:xfrm>
          <a:prstGeom prst="ellipse">
            <a:avLst/>
          </a:prstGeom>
          <a:solidFill>
            <a:srgbClr val="007EC5"/>
          </a:solidFill>
          <a:ln w="12700" cap="flat" cmpd="sng" algn="ctr">
            <a:solidFill>
              <a:srgbClr val="007EC5">
                <a:lumMod val="60000"/>
                <a:lumOff val="40000"/>
              </a:srgbClr>
            </a:solidFill>
            <a:prstDash val="solid"/>
            <a:miter lim="800000"/>
          </a:ln>
          <a:effectLst>
            <a:outerShdw blurRad="50800" dir="5400000" sx="120000" sy="120000" algn="t" rotWithShape="0">
              <a:srgbClr val="007EC5">
                <a:lumMod val="60000"/>
                <a:lumOff val="40000"/>
                <a:alpha val="4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22403A00-A468-1935-399B-BFE9BA449C17}"/>
              </a:ext>
            </a:extLst>
          </p:cNvPr>
          <p:cNvGrpSpPr/>
          <p:nvPr/>
        </p:nvGrpSpPr>
        <p:grpSpPr>
          <a:xfrm>
            <a:off x="6324030" y="1911804"/>
            <a:ext cx="2223797" cy="276869"/>
            <a:chOff x="2900888" y="2526057"/>
            <a:chExt cx="3296430" cy="393168"/>
          </a:xfrm>
        </p:grpSpPr>
        <p:grpSp>
          <p:nvGrpSpPr>
            <p:cNvPr id="221" name="Group 220">
              <a:extLst>
                <a:ext uri="{FF2B5EF4-FFF2-40B4-BE49-F238E27FC236}">
                  <a16:creationId xmlns:a16="http://schemas.microsoft.com/office/drawing/2014/main" id="{41A2E913-F989-EA88-2B3B-8173BB859D1E}"/>
                </a:ext>
              </a:extLst>
            </p:cNvPr>
            <p:cNvGrpSpPr/>
            <p:nvPr/>
          </p:nvGrpSpPr>
          <p:grpSpPr>
            <a:xfrm>
              <a:off x="3005527" y="2799891"/>
              <a:ext cx="3191791" cy="119334"/>
              <a:chOff x="3005528" y="2799896"/>
              <a:chExt cx="3191793" cy="119334"/>
            </a:xfrm>
          </p:grpSpPr>
          <p:sp>
            <p:nvSpPr>
              <p:cNvPr id="224" name="Rechteck 6">
                <a:extLst>
                  <a:ext uri="{FF2B5EF4-FFF2-40B4-BE49-F238E27FC236}">
                    <a16:creationId xmlns:a16="http://schemas.microsoft.com/office/drawing/2014/main" id="{B67C1996-117F-E40B-7818-9C63250B4446}"/>
                  </a:ext>
                </a:extLst>
              </p:cNvPr>
              <p:cNvSpPr/>
              <p:nvPr/>
            </p:nvSpPr>
            <p:spPr>
              <a:xfrm>
                <a:off x="3005528" y="2803149"/>
                <a:ext cx="576600" cy="116081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8229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  <p:sp>
            <p:nvSpPr>
              <p:cNvPr id="225" name="Rechteck 447">
                <a:extLst>
                  <a:ext uri="{FF2B5EF4-FFF2-40B4-BE49-F238E27FC236}">
                    <a16:creationId xmlns:a16="http://schemas.microsoft.com/office/drawing/2014/main" id="{14D07839-75BD-D8B1-59B6-2F685ADB52A5}"/>
                  </a:ext>
                </a:extLst>
              </p:cNvPr>
              <p:cNvSpPr/>
              <p:nvPr/>
            </p:nvSpPr>
            <p:spPr>
              <a:xfrm>
                <a:off x="3660048" y="2803149"/>
                <a:ext cx="576600" cy="116081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8229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  <p:sp>
            <p:nvSpPr>
              <p:cNvPr id="226" name="Rechteck 448">
                <a:extLst>
                  <a:ext uri="{FF2B5EF4-FFF2-40B4-BE49-F238E27FC236}">
                    <a16:creationId xmlns:a16="http://schemas.microsoft.com/office/drawing/2014/main" id="{90D03F63-1E92-116C-DCD4-9A1D91A13EDF}"/>
                  </a:ext>
                </a:extLst>
              </p:cNvPr>
              <p:cNvSpPr/>
              <p:nvPr/>
            </p:nvSpPr>
            <p:spPr>
              <a:xfrm>
                <a:off x="4314567" y="2803149"/>
                <a:ext cx="576600" cy="116081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8229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  <p:sp>
            <p:nvSpPr>
              <p:cNvPr id="227" name="Rechteck 31">
                <a:extLst>
                  <a:ext uri="{FF2B5EF4-FFF2-40B4-BE49-F238E27FC236}">
                    <a16:creationId xmlns:a16="http://schemas.microsoft.com/office/drawing/2014/main" id="{BF533D9F-F2E6-01D5-C465-E4AA67A6E4FD}"/>
                  </a:ext>
                </a:extLst>
              </p:cNvPr>
              <p:cNvSpPr/>
              <p:nvPr/>
            </p:nvSpPr>
            <p:spPr>
              <a:xfrm>
                <a:off x="4969086" y="2799896"/>
                <a:ext cx="576600" cy="116081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8229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  <p:sp>
            <p:nvSpPr>
              <p:cNvPr id="228" name="Rechteck 32">
                <a:extLst>
                  <a:ext uri="{FF2B5EF4-FFF2-40B4-BE49-F238E27FC236}">
                    <a16:creationId xmlns:a16="http://schemas.microsoft.com/office/drawing/2014/main" id="{E569C246-7238-914F-AF40-95B77DEF04BA}"/>
                  </a:ext>
                </a:extLst>
              </p:cNvPr>
              <p:cNvSpPr/>
              <p:nvPr/>
            </p:nvSpPr>
            <p:spPr>
              <a:xfrm>
                <a:off x="5620721" y="2799896"/>
                <a:ext cx="576600" cy="116081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8229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</p:grpSp>
        <p:sp>
          <p:nvSpPr>
            <p:cNvPr id="222" name="Textfeld 33">
              <a:extLst>
                <a:ext uri="{FF2B5EF4-FFF2-40B4-BE49-F238E27FC236}">
                  <a16:creationId xmlns:a16="http://schemas.microsoft.com/office/drawing/2014/main" id="{CC103C79-C7E4-4C84-C451-1C29368B7B26}"/>
                </a:ext>
              </a:extLst>
            </p:cNvPr>
            <p:cNvSpPr txBox="1"/>
            <p:nvPr/>
          </p:nvSpPr>
          <p:spPr>
            <a:xfrm>
              <a:off x="2900888" y="2526057"/>
              <a:ext cx="663206" cy="2786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8229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587600" algn="l"/>
                  <a:tab pos="1620000" algn="l"/>
                </a:tabLst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Segoe UI" panose="020B0502040204020203" pitchFamily="34" charset="0"/>
                </a:rPr>
                <a:t>Low</a:t>
              </a:r>
              <a:endParaRPr kumimoji="0" lang="en-US" sz="675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Segoe UI Light" panose="020B0502040204020203" pitchFamily="34" charset="0"/>
              </a:endParaRPr>
            </a:p>
          </p:txBody>
        </p:sp>
        <p:sp>
          <p:nvSpPr>
            <p:cNvPr id="223" name="Textfeld 33">
              <a:extLst>
                <a:ext uri="{FF2B5EF4-FFF2-40B4-BE49-F238E27FC236}">
                  <a16:creationId xmlns:a16="http://schemas.microsoft.com/office/drawing/2014/main" id="{89AC4D7F-029A-D0FF-2F81-12D1A6842001}"/>
                </a:ext>
              </a:extLst>
            </p:cNvPr>
            <p:cNvSpPr txBox="1"/>
            <p:nvPr/>
          </p:nvSpPr>
          <p:spPr>
            <a:xfrm>
              <a:off x="4976577" y="2526058"/>
              <a:ext cx="663206" cy="2786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8229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587600" algn="l"/>
                  <a:tab pos="1620000" algn="l"/>
                </a:tabLst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Segoe UI" panose="020B0502040204020203" pitchFamily="34" charset="0"/>
                </a:rPr>
                <a:t>High</a:t>
              </a:r>
              <a:endParaRPr kumimoji="0" lang="en-US" sz="675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Segoe UI Light" panose="020B0502040204020203" pitchFamily="34" charset="0"/>
              </a:endParaRPr>
            </a:p>
          </p:txBody>
        </p:sp>
      </p:grpSp>
      <p:sp>
        <p:nvSpPr>
          <p:cNvPr id="195" name="Oval 194">
            <a:extLst>
              <a:ext uri="{FF2B5EF4-FFF2-40B4-BE49-F238E27FC236}">
                <a16:creationId xmlns:a16="http://schemas.microsoft.com/office/drawing/2014/main" id="{9452B854-21BF-1E08-4FE6-B9349383CEBB}"/>
              </a:ext>
            </a:extLst>
          </p:cNvPr>
          <p:cNvSpPr/>
          <p:nvPr/>
        </p:nvSpPr>
        <p:spPr>
          <a:xfrm>
            <a:off x="8416927" y="2081053"/>
            <a:ext cx="115200" cy="115200"/>
          </a:xfrm>
          <a:prstGeom prst="ellipse">
            <a:avLst/>
          </a:prstGeom>
          <a:solidFill>
            <a:srgbClr val="00A500"/>
          </a:solidFill>
          <a:ln w="12700" cap="flat" cmpd="sng" algn="ctr">
            <a:solidFill>
              <a:srgbClr val="A3DBA3"/>
            </a:solidFill>
            <a:prstDash val="solid"/>
            <a:miter lim="800000"/>
          </a:ln>
          <a:effectLst>
            <a:outerShdw blurRad="50800" dir="5400000" sx="120000" sy="120000" algn="t" rotWithShape="0">
              <a:srgbClr val="A3DBA3">
                <a:alpha val="4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02" name="Oval 201">
            <a:extLst>
              <a:ext uri="{FF2B5EF4-FFF2-40B4-BE49-F238E27FC236}">
                <a16:creationId xmlns:a16="http://schemas.microsoft.com/office/drawing/2014/main" id="{584254EC-9D5A-43C7-B290-C509951544B6}"/>
              </a:ext>
            </a:extLst>
          </p:cNvPr>
          <p:cNvSpPr/>
          <p:nvPr/>
        </p:nvSpPr>
        <p:spPr>
          <a:xfrm>
            <a:off x="7979569" y="2082697"/>
            <a:ext cx="111600" cy="111600"/>
          </a:xfrm>
          <a:prstGeom prst="ellipse">
            <a:avLst/>
          </a:prstGeom>
          <a:solidFill>
            <a:srgbClr val="007EC5"/>
          </a:solidFill>
          <a:ln w="12700" cap="flat" cmpd="sng" algn="ctr">
            <a:solidFill>
              <a:srgbClr val="007EC5">
                <a:lumMod val="60000"/>
                <a:lumOff val="40000"/>
              </a:srgbClr>
            </a:solidFill>
            <a:prstDash val="solid"/>
            <a:miter lim="800000"/>
          </a:ln>
          <a:effectLst>
            <a:outerShdw blurRad="50800" dir="5400000" sx="120000" sy="120000" algn="t" rotWithShape="0">
              <a:srgbClr val="007EC5">
                <a:lumMod val="60000"/>
                <a:lumOff val="40000"/>
                <a:alpha val="4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cxnSp>
        <p:nvCxnSpPr>
          <p:cNvPr id="207" name="Straight Connector 206">
            <a:extLst>
              <a:ext uri="{FF2B5EF4-FFF2-40B4-BE49-F238E27FC236}">
                <a16:creationId xmlns:a16="http://schemas.microsoft.com/office/drawing/2014/main" id="{74209031-BF65-524F-2119-76767504E23E}"/>
              </a:ext>
            </a:extLst>
          </p:cNvPr>
          <p:cNvCxnSpPr>
            <a:cxnSpLocks/>
            <a:stCxn id="202" idx="4"/>
            <a:endCxn id="210" idx="0"/>
          </p:cNvCxnSpPr>
          <p:nvPr/>
        </p:nvCxnSpPr>
        <p:spPr>
          <a:xfrm>
            <a:off x="8035369" y="2194297"/>
            <a:ext cx="200879" cy="403064"/>
          </a:xfrm>
          <a:prstGeom prst="line">
            <a:avLst/>
          </a:prstGeom>
          <a:noFill/>
          <a:ln w="12700" cap="flat" cmpd="sng" algn="ctr">
            <a:solidFill>
              <a:srgbClr val="007EC5"/>
            </a:solidFill>
            <a:prstDash val="solid"/>
            <a:miter lim="800000"/>
          </a:ln>
          <a:effectLst/>
        </p:spPr>
      </p:cxnSp>
      <p:cxnSp>
        <p:nvCxnSpPr>
          <p:cNvPr id="208" name="Straight Connector 207">
            <a:extLst>
              <a:ext uri="{FF2B5EF4-FFF2-40B4-BE49-F238E27FC236}">
                <a16:creationId xmlns:a16="http://schemas.microsoft.com/office/drawing/2014/main" id="{93BD7AFF-9324-851A-0A44-FDD165122801}"/>
              </a:ext>
            </a:extLst>
          </p:cNvPr>
          <p:cNvCxnSpPr>
            <a:cxnSpLocks/>
            <a:stCxn id="210" idx="4"/>
            <a:endCxn id="212" idx="0"/>
          </p:cNvCxnSpPr>
          <p:nvPr/>
        </p:nvCxnSpPr>
        <p:spPr>
          <a:xfrm flipH="1">
            <a:off x="8165491" y="2708600"/>
            <a:ext cx="70757" cy="387657"/>
          </a:xfrm>
          <a:prstGeom prst="line">
            <a:avLst/>
          </a:prstGeom>
          <a:noFill/>
          <a:ln w="12700" cap="flat" cmpd="sng" algn="ctr">
            <a:solidFill>
              <a:srgbClr val="007EC5"/>
            </a:solidFill>
            <a:prstDash val="solid"/>
            <a:miter lim="800000"/>
          </a:ln>
          <a:effectLst/>
        </p:spPr>
      </p:cxnSp>
      <p:cxnSp>
        <p:nvCxnSpPr>
          <p:cNvPr id="209" name="Straight Connector 208">
            <a:extLst>
              <a:ext uri="{FF2B5EF4-FFF2-40B4-BE49-F238E27FC236}">
                <a16:creationId xmlns:a16="http://schemas.microsoft.com/office/drawing/2014/main" id="{1E8441C4-3F05-A135-A4B5-2CD75A453EE1}"/>
              </a:ext>
            </a:extLst>
          </p:cNvPr>
          <p:cNvCxnSpPr>
            <a:cxnSpLocks/>
            <a:stCxn id="212" idx="4"/>
            <a:endCxn id="214" idx="0"/>
          </p:cNvCxnSpPr>
          <p:nvPr/>
        </p:nvCxnSpPr>
        <p:spPr>
          <a:xfrm flipH="1">
            <a:off x="8013091" y="3207496"/>
            <a:ext cx="152400" cy="392550"/>
          </a:xfrm>
          <a:prstGeom prst="line">
            <a:avLst/>
          </a:prstGeom>
          <a:noFill/>
          <a:ln w="12700" cap="flat" cmpd="sng" algn="ctr">
            <a:solidFill>
              <a:srgbClr val="007EC5"/>
            </a:solidFill>
            <a:prstDash val="solid"/>
            <a:miter lim="800000"/>
          </a:ln>
          <a:effectLst/>
        </p:spPr>
      </p:cxn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2D789E34-96B5-E2A2-CF2A-12DD425D08BB}"/>
              </a:ext>
            </a:extLst>
          </p:cNvPr>
          <p:cNvGrpSpPr/>
          <p:nvPr/>
        </p:nvGrpSpPr>
        <p:grpSpPr>
          <a:xfrm>
            <a:off x="6330623" y="2428246"/>
            <a:ext cx="2198914" cy="264432"/>
            <a:chOff x="2937776" y="2543720"/>
            <a:chExt cx="3259549" cy="375507"/>
          </a:xfrm>
        </p:grpSpPr>
        <p:grpSp>
          <p:nvGrpSpPr>
            <p:cNvPr id="285" name="Group 284">
              <a:extLst>
                <a:ext uri="{FF2B5EF4-FFF2-40B4-BE49-F238E27FC236}">
                  <a16:creationId xmlns:a16="http://schemas.microsoft.com/office/drawing/2014/main" id="{D9E4A72A-639F-5D0E-CFAE-9377DAE5C8D3}"/>
                </a:ext>
              </a:extLst>
            </p:cNvPr>
            <p:cNvGrpSpPr/>
            <p:nvPr/>
          </p:nvGrpSpPr>
          <p:grpSpPr>
            <a:xfrm>
              <a:off x="3005530" y="2799893"/>
              <a:ext cx="3191795" cy="119334"/>
              <a:chOff x="3005528" y="2799896"/>
              <a:chExt cx="3191793" cy="119334"/>
            </a:xfrm>
          </p:grpSpPr>
          <p:sp>
            <p:nvSpPr>
              <p:cNvPr id="288" name="Rechteck 6">
                <a:extLst>
                  <a:ext uri="{FF2B5EF4-FFF2-40B4-BE49-F238E27FC236}">
                    <a16:creationId xmlns:a16="http://schemas.microsoft.com/office/drawing/2014/main" id="{AB053629-B883-E8A1-83C5-610B4539413A}"/>
                  </a:ext>
                </a:extLst>
              </p:cNvPr>
              <p:cNvSpPr/>
              <p:nvPr/>
            </p:nvSpPr>
            <p:spPr>
              <a:xfrm>
                <a:off x="3005528" y="2803149"/>
                <a:ext cx="576600" cy="116081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8229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  <p:sp>
            <p:nvSpPr>
              <p:cNvPr id="289" name="Rechteck 447">
                <a:extLst>
                  <a:ext uri="{FF2B5EF4-FFF2-40B4-BE49-F238E27FC236}">
                    <a16:creationId xmlns:a16="http://schemas.microsoft.com/office/drawing/2014/main" id="{06C334CE-CACC-A9C0-770C-C563F4201FB4}"/>
                  </a:ext>
                </a:extLst>
              </p:cNvPr>
              <p:cNvSpPr/>
              <p:nvPr/>
            </p:nvSpPr>
            <p:spPr>
              <a:xfrm>
                <a:off x="3660048" y="2803149"/>
                <a:ext cx="576600" cy="116081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8229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  <p:sp>
            <p:nvSpPr>
              <p:cNvPr id="290" name="Rechteck 448">
                <a:extLst>
                  <a:ext uri="{FF2B5EF4-FFF2-40B4-BE49-F238E27FC236}">
                    <a16:creationId xmlns:a16="http://schemas.microsoft.com/office/drawing/2014/main" id="{D95D2898-C08E-4006-9951-8A95318B6C79}"/>
                  </a:ext>
                </a:extLst>
              </p:cNvPr>
              <p:cNvSpPr/>
              <p:nvPr/>
            </p:nvSpPr>
            <p:spPr>
              <a:xfrm>
                <a:off x="4314567" y="2803149"/>
                <a:ext cx="576600" cy="116081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8229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  <p:sp>
            <p:nvSpPr>
              <p:cNvPr id="291" name="Rechteck 31">
                <a:extLst>
                  <a:ext uri="{FF2B5EF4-FFF2-40B4-BE49-F238E27FC236}">
                    <a16:creationId xmlns:a16="http://schemas.microsoft.com/office/drawing/2014/main" id="{35EEF064-96E1-7908-4C86-47D7351C4082}"/>
                  </a:ext>
                </a:extLst>
              </p:cNvPr>
              <p:cNvSpPr/>
              <p:nvPr/>
            </p:nvSpPr>
            <p:spPr>
              <a:xfrm>
                <a:off x="4969086" y="2799896"/>
                <a:ext cx="576600" cy="116081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8229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  <p:sp>
            <p:nvSpPr>
              <p:cNvPr id="292" name="Rechteck 32">
                <a:extLst>
                  <a:ext uri="{FF2B5EF4-FFF2-40B4-BE49-F238E27FC236}">
                    <a16:creationId xmlns:a16="http://schemas.microsoft.com/office/drawing/2014/main" id="{0B33DB48-B3BD-1A86-606A-E3B1D72D94BB}"/>
                  </a:ext>
                </a:extLst>
              </p:cNvPr>
              <p:cNvSpPr/>
              <p:nvPr/>
            </p:nvSpPr>
            <p:spPr>
              <a:xfrm>
                <a:off x="5620721" y="2799896"/>
                <a:ext cx="576600" cy="116081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8229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</p:grpSp>
        <p:sp>
          <p:nvSpPr>
            <p:cNvPr id="286" name="Textfeld 33">
              <a:extLst>
                <a:ext uri="{FF2B5EF4-FFF2-40B4-BE49-F238E27FC236}">
                  <a16:creationId xmlns:a16="http://schemas.microsoft.com/office/drawing/2014/main" id="{3AF9C6AC-802D-C84B-549E-D6646ADB47A2}"/>
                </a:ext>
              </a:extLst>
            </p:cNvPr>
            <p:cNvSpPr txBox="1"/>
            <p:nvPr/>
          </p:nvSpPr>
          <p:spPr>
            <a:xfrm>
              <a:off x="2937776" y="2543720"/>
              <a:ext cx="607665" cy="2786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8229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587600" algn="l"/>
                  <a:tab pos="1620000" algn="l"/>
                </a:tabLst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Segoe UI" panose="020B0502040204020203" pitchFamily="34" charset="0"/>
                </a:rPr>
                <a:t>Low</a:t>
              </a:r>
              <a:endParaRPr kumimoji="0" lang="en-US" sz="675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Segoe UI Light" panose="020B0502040204020203" pitchFamily="34" charset="0"/>
              </a:endParaRPr>
            </a:p>
          </p:txBody>
        </p:sp>
        <p:sp>
          <p:nvSpPr>
            <p:cNvPr id="287" name="Textfeld 33">
              <a:extLst>
                <a:ext uri="{FF2B5EF4-FFF2-40B4-BE49-F238E27FC236}">
                  <a16:creationId xmlns:a16="http://schemas.microsoft.com/office/drawing/2014/main" id="{20A94778-0BBD-3885-F7B4-73AC2CF3DA24}"/>
                </a:ext>
              </a:extLst>
            </p:cNvPr>
            <p:cNvSpPr txBox="1"/>
            <p:nvPr/>
          </p:nvSpPr>
          <p:spPr>
            <a:xfrm>
              <a:off x="5013459" y="2543723"/>
              <a:ext cx="607665" cy="2786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8229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587600" algn="l"/>
                  <a:tab pos="1620000" algn="l"/>
                </a:tabLst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Segoe UI" panose="020B0502040204020203" pitchFamily="34" charset="0"/>
                </a:rPr>
                <a:t>High</a:t>
              </a:r>
              <a:endParaRPr kumimoji="0" lang="en-US" sz="675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Segoe UI Light" panose="020B0502040204020203" pitchFamily="34" charset="0"/>
              </a:endParaRPr>
            </a:p>
          </p:txBody>
        </p:sp>
      </p:grpSp>
      <p:sp>
        <p:nvSpPr>
          <p:cNvPr id="210" name="Oval 209">
            <a:extLst>
              <a:ext uri="{FF2B5EF4-FFF2-40B4-BE49-F238E27FC236}">
                <a16:creationId xmlns:a16="http://schemas.microsoft.com/office/drawing/2014/main" id="{9EE6B511-E53C-0075-D577-AA03E0D344A5}"/>
              </a:ext>
            </a:extLst>
          </p:cNvPr>
          <p:cNvSpPr/>
          <p:nvPr/>
        </p:nvSpPr>
        <p:spPr>
          <a:xfrm>
            <a:off x="8180628" y="2597361"/>
            <a:ext cx="111239" cy="111239"/>
          </a:xfrm>
          <a:prstGeom prst="ellipse">
            <a:avLst/>
          </a:prstGeom>
          <a:solidFill>
            <a:srgbClr val="007EC5"/>
          </a:solidFill>
          <a:ln w="12700" cap="flat" cmpd="sng" algn="ctr">
            <a:solidFill>
              <a:srgbClr val="007EC5">
                <a:lumMod val="60000"/>
                <a:lumOff val="40000"/>
              </a:srgbClr>
            </a:solidFill>
            <a:prstDash val="solid"/>
            <a:miter lim="800000"/>
          </a:ln>
          <a:effectLst>
            <a:outerShdw blurRad="50800" dir="5400000" sx="120000" sy="120000" algn="t" rotWithShape="0">
              <a:srgbClr val="007EC5">
                <a:lumMod val="60000"/>
                <a:lumOff val="40000"/>
                <a:alpha val="4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11" name="Oval 210">
            <a:extLst>
              <a:ext uri="{FF2B5EF4-FFF2-40B4-BE49-F238E27FC236}">
                <a16:creationId xmlns:a16="http://schemas.microsoft.com/office/drawing/2014/main" id="{8DD02E07-5475-8D31-FD1E-CC9CE194C341}"/>
              </a:ext>
            </a:extLst>
          </p:cNvPr>
          <p:cNvSpPr/>
          <p:nvPr/>
        </p:nvSpPr>
        <p:spPr>
          <a:xfrm>
            <a:off x="8461447" y="2595151"/>
            <a:ext cx="115659" cy="115659"/>
          </a:xfrm>
          <a:prstGeom prst="ellipse">
            <a:avLst/>
          </a:prstGeom>
          <a:solidFill>
            <a:srgbClr val="00A500"/>
          </a:solidFill>
          <a:ln w="12700" cap="flat" cmpd="sng" algn="ctr">
            <a:solidFill>
              <a:srgbClr val="A3DBA3"/>
            </a:solidFill>
            <a:prstDash val="solid"/>
            <a:miter lim="800000"/>
          </a:ln>
          <a:effectLst>
            <a:outerShdw blurRad="50800" dir="5400000" sx="120000" sy="120000" algn="t" rotWithShape="0">
              <a:srgbClr val="A3DBA3">
                <a:alpha val="4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69A84B32-8C76-5F9B-FA99-81D5A8271A7D}"/>
              </a:ext>
            </a:extLst>
          </p:cNvPr>
          <p:cNvGrpSpPr/>
          <p:nvPr/>
        </p:nvGrpSpPr>
        <p:grpSpPr>
          <a:xfrm>
            <a:off x="6330623" y="2932254"/>
            <a:ext cx="2198914" cy="264431"/>
            <a:chOff x="2937776" y="2543720"/>
            <a:chExt cx="3259549" cy="375504"/>
          </a:xfrm>
        </p:grpSpPr>
        <p:grpSp>
          <p:nvGrpSpPr>
            <p:cNvPr id="277" name="Group 276">
              <a:extLst>
                <a:ext uri="{FF2B5EF4-FFF2-40B4-BE49-F238E27FC236}">
                  <a16:creationId xmlns:a16="http://schemas.microsoft.com/office/drawing/2014/main" id="{A6C266DF-CF2A-B7F8-7230-AF5AD1CB941F}"/>
                </a:ext>
              </a:extLst>
            </p:cNvPr>
            <p:cNvGrpSpPr/>
            <p:nvPr/>
          </p:nvGrpSpPr>
          <p:grpSpPr>
            <a:xfrm>
              <a:off x="3005530" y="2799890"/>
              <a:ext cx="3191795" cy="119334"/>
              <a:chOff x="3005528" y="2799896"/>
              <a:chExt cx="3191793" cy="119334"/>
            </a:xfrm>
          </p:grpSpPr>
          <p:sp>
            <p:nvSpPr>
              <p:cNvPr id="280" name="Rechteck 6">
                <a:extLst>
                  <a:ext uri="{FF2B5EF4-FFF2-40B4-BE49-F238E27FC236}">
                    <a16:creationId xmlns:a16="http://schemas.microsoft.com/office/drawing/2014/main" id="{90B06201-6D5B-E31A-A587-5F7E5042D0FE}"/>
                  </a:ext>
                </a:extLst>
              </p:cNvPr>
              <p:cNvSpPr/>
              <p:nvPr/>
            </p:nvSpPr>
            <p:spPr>
              <a:xfrm>
                <a:off x="3005528" y="2803149"/>
                <a:ext cx="576600" cy="116081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8229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  <p:sp>
            <p:nvSpPr>
              <p:cNvPr id="281" name="Rechteck 447">
                <a:extLst>
                  <a:ext uri="{FF2B5EF4-FFF2-40B4-BE49-F238E27FC236}">
                    <a16:creationId xmlns:a16="http://schemas.microsoft.com/office/drawing/2014/main" id="{518A00C6-966B-FF6C-F1D3-906F7529EF52}"/>
                  </a:ext>
                </a:extLst>
              </p:cNvPr>
              <p:cNvSpPr/>
              <p:nvPr/>
            </p:nvSpPr>
            <p:spPr>
              <a:xfrm>
                <a:off x="3660048" y="2803149"/>
                <a:ext cx="576600" cy="116081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8229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  <p:sp>
            <p:nvSpPr>
              <p:cNvPr id="282" name="Rechteck 448">
                <a:extLst>
                  <a:ext uri="{FF2B5EF4-FFF2-40B4-BE49-F238E27FC236}">
                    <a16:creationId xmlns:a16="http://schemas.microsoft.com/office/drawing/2014/main" id="{D651FD87-7B4D-A180-249F-29B9097A21FA}"/>
                  </a:ext>
                </a:extLst>
              </p:cNvPr>
              <p:cNvSpPr/>
              <p:nvPr/>
            </p:nvSpPr>
            <p:spPr>
              <a:xfrm>
                <a:off x="4314567" y="2803149"/>
                <a:ext cx="576600" cy="116081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8229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  <p:sp>
            <p:nvSpPr>
              <p:cNvPr id="283" name="Rechteck 31">
                <a:extLst>
                  <a:ext uri="{FF2B5EF4-FFF2-40B4-BE49-F238E27FC236}">
                    <a16:creationId xmlns:a16="http://schemas.microsoft.com/office/drawing/2014/main" id="{480D0F7B-C69B-40A7-9008-D9B3E8019549}"/>
                  </a:ext>
                </a:extLst>
              </p:cNvPr>
              <p:cNvSpPr/>
              <p:nvPr/>
            </p:nvSpPr>
            <p:spPr>
              <a:xfrm>
                <a:off x="4969086" y="2799896"/>
                <a:ext cx="576600" cy="116081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8229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  <p:sp>
            <p:nvSpPr>
              <p:cNvPr id="284" name="Rechteck 32">
                <a:extLst>
                  <a:ext uri="{FF2B5EF4-FFF2-40B4-BE49-F238E27FC236}">
                    <a16:creationId xmlns:a16="http://schemas.microsoft.com/office/drawing/2014/main" id="{9118CD5D-24AF-478A-4732-20C88878EE35}"/>
                  </a:ext>
                </a:extLst>
              </p:cNvPr>
              <p:cNvSpPr/>
              <p:nvPr/>
            </p:nvSpPr>
            <p:spPr>
              <a:xfrm>
                <a:off x="5620721" y="2799896"/>
                <a:ext cx="576600" cy="116081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8229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</p:grpSp>
        <p:sp>
          <p:nvSpPr>
            <p:cNvPr id="278" name="Textfeld 33">
              <a:extLst>
                <a:ext uri="{FF2B5EF4-FFF2-40B4-BE49-F238E27FC236}">
                  <a16:creationId xmlns:a16="http://schemas.microsoft.com/office/drawing/2014/main" id="{77516051-D573-89A7-C2E2-3F228ADB4C7E}"/>
                </a:ext>
              </a:extLst>
            </p:cNvPr>
            <p:cNvSpPr txBox="1"/>
            <p:nvPr/>
          </p:nvSpPr>
          <p:spPr>
            <a:xfrm>
              <a:off x="2937776" y="2543720"/>
              <a:ext cx="607665" cy="2786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8229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587600" algn="l"/>
                  <a:tab pos="1620000" algn="l"/>
                </a:tabLst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Segoe UI" panose="020B0502040204020203" pitchFamily="34" charset="0"/>
                </a:rPr>
                <a:t>Low</a:t>
              </a:r>
              <a:endParaRPr kumimoji="0" lang="en-US" sz="675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Segoe UI Light" panose="020B0502040204020203" pitchFamily="34" charset="0"/>
              </a:endParaRPr>
            </a:p>
          </p:txBody>
        </p:sp>
        <p:sp>
          <p:nvSpPr>
            <p:cNvPr id="279" name="Textfeld 33">
              <a:extLst>
                <a:ext uri="{FF2B5EF4-FFF2-40B4-BE49-F238E27FC236}">
                  <a16:creationId xmlns:a16="http://schemas.microsoft.com/office/drawing/2014/main" id="{F9BDA28C-5C37-9B6B-D47C-ED8B2B1B59A7}"/>
                </a:ext>
              </a:extLst>
            </p:cNvPr>
            <p:cNvSpPr txBox="1"/>
            <p:nvPr/>
          </p:nvSpPr>
          <p:spPr>
            <a:xfrm>
              <a:off x="5013459" y="2543724"/>
              <a:ext cx="607665" cy="2786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8229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587600" algn="l"/>
                  <a:tab pos="1620000" algn="l"/>
                </a:tabLst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Segoe UI" panose="020B0502040204020203" pitchFamily="34" charset="0"/>
                </a:rPr>
                <a:t>High</a:t>
              </a:r>
              <a:endParaRPr kumimoji="0" lang="en-US" sz="675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Segoe UI Light" panose="020B0502040204020203" pitchFamily="34" charset="0"/>
              </a:endParaRPr>
            </a:p>
          </p:txBody>
        </p:sp>
      </p:grpSp>
      <p:sp>
        <p:nvSpPr>
          <p:cNvPr id="212" name="Oval 211">
            <a:extLst>
              <a:ext uri="{FF2B5EF4-FFF2-40B4-BE49-F238E27FC236}">
                <a16:creationId xmlns:a16="http://schemas.microsoft.com/office/drawing/2014/main" id="{0CEE3756-7C77-948B-C9AE-9552A655893D}"/>
              </a:ext>
            </a:extLst>
          </p:cNvPr>
          <p:cNvSpPr/>
          <p:nvPr/>
        </p:nvSpPr>
        <p:spPr>
          <a:xfrm>
            <a:off x="8109871" y="3096257"/>
            <a:ext cx="111239" cy="111239"/>
          </a:xfrm>
          <a:prstGeom prst="ellipse">
            <a:avLst/>
          </a:prstGeom>
          <a:solidFill>
            <a:srgbClr val="007EC5"/>
          </a:solidFill>
          <a:ln w="12700" cap="flat" cmpd="sng" algn="ctr">
            <a:solidFill>
              <a:srgbClr val="007EC5">
                <a:lumMod val="60000"/>
                <a:lumOff val="40000"/>
              </a:srgbClr>
            </a:solidFill>
            <a:prstDash val="solid"/>
            <a:miter lim="800000"/>
          </a:ln>
          <a:effectLst>
            <a:outerShdw blurRad="50800" dir="5400000" sx="120000" sy="120000" algn="t" rotWithShape="0">
              <a:srgbClr val="007EC5">
                <a:lumMod val="60000"/>
                <a:lumOff val="40000"/>
                <a:alpha val="4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13" name="Oval 212">
            <a:extLst>
              <a:ext uri="{FF2B5EF4-FFF2-40B4-BE49-F238E27FC236}">
                <a16:creationId xmlns:a16="http://schemas.microsoft.com/office/drawing/2014/main" id="{BE93A3A6-C916-45FC-66FE-7A03B6002EF3}"/>
              </a:ext>
            </a:extLst>
          </p:cNvPr>
          <p:cNvSpPr/>
          <p:nvPr/>
        </p:nvSpPr>
        <p:spPr>
          <a:xfrm>
            <a:off x="8396132" y="3094046"/>
            <a:ext cx="115659" cy="115659"/>
          </a:xfrm>
          <a:prstGeom prst="ellipse">
            <a:avLst/>
          </a:prstGeom>
          <a:solidFill>
            <a:srgbClr val="00A500"/>
          </a:solidFill>
          <a:ln w="12700" cap="flat" cmpd="sng" algn="ctr">
            <a:solidFill>
              <a:srgbClr val="A3DBA3"/>
            </a:solidFill>
            <a:prstDash val="solid"/>
            <a:miter lim="800000"/>
          </a:ln>
          <a:effectLst>
            <a:outerShdw blurRad="50800" dir="5400000" sx="120000" sy="120000" algn="t" rotWithShape="0">
              <a:srgbClr val="A3DBA3">
                <a:alpha val="4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0BDC8595-3980-D37B-19FF-2F3F03D20171}"/>
              </a:ext>
            </a:extLst>
          </p:cNvPr>
          <p:cNvGrpSpPr/>
          <p:nvPr/>
        </p:nvGrpSpPr>
        <p:grpSpPr>
          <a:xfrm>
            <a:off x="6330623" y="3436247"/>
            <a:ext cx="2198914" cy="264432"/>
            <a:chOff x="2937776" y="2543720"/>
            <a:chExt cx="3259549" cy="375507"/>
          </a:xfrm>
        </p:grpSpPr>
        <p:grpSp>
          <p:nvGrpSpPr>
            <p:cNvPr id="269" name="Group 268">
              <a:extLst>
                <a:ext uri="{FF2B5EF4-FFF2-40B4-BE49-F238E27FC236}">
                  <a16:creationId xmlns:a16="http://schemas.microsoft.com/office/drawing/2014/main" id="{C3A3F2C7-F00C-BD19-9342-45E66E385655}"/>
                </a:ext>
              </a:extLst>
            </p:cNvPr>
            <p:cNvGrpSpPr/>
            <p:nvPr/>
          </p:nvGrpSpPr>
          <p:grpSpPr>
            <a:xfrm>
              <a:off x="3005530" y="2799893"/>
              <a:ext cx="3191795" cy="119334"/>
              <a:chOff x="3005528" y="2799896"/>
              <a:chExt cx="3191793" cy="119334"/>
            </a:xfrm>
          </p:grpSpPr>
          <p:sp>
            <p:nvSpPr>
              <p:cNvPr id="272" name="Rechteck 6">
                <a:extLst>
                  <a:ext uri="{FF2B5EF4-FFF2-40B4-BE49-F238E27FC236}">
                    <a16:creationId xmlns:a16="http://schemas.microsoft.com/office/drawing/2014/main" id="{A3CD7CEE-4E02-3CC7-F0B3-DF514328267A}"/>
                  </a:ext>
                </a:extLst>
              </p:cNvPr>
              <p:cNvSpPr/>
              <p:nvPr/>
            </p:nvSpPr>
            <p:spPr>
              <a:xfrm>
                <a:off x="3005528" y="2803149"/>
                <a:ext cx="576600" cy="116081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8229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  <p:sp>
            <p:nvSpPr>
              <p:cNvPr id="273" name="Rechteck 447">
                <a:extLst>
                  <a:ext uri="{FF2B5EF4-FFF2-40B4-BE49-F238E27FC236}">
                    <a16:creationId xmlns:a16="http://schemas.microsoft.com/office/drawing/2014/main" id="{A0FAF447-046A-F2BF-EF41-F1D473FC7098}"/>
                  </a:ext>
                </a:extLst>
              </p:cNvPr>
              <p:cNvSpPr/>
              <p:nvPr/>
            </p:nvSpPr>
            <p:spPr>
              <a:xfrm>
                <a:off x="3660048" y="2803149"/>
                <a:ext cx="576600" cy="116081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8229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  <p:sp>
            <p:nvSpPr>
              <p:cNvPr id="274" name="Rechteck 448">
                <a:extLst>
                  <a:ext uri="{FF2B5EF4-FFF2-40B4-BE49-F238E27FC236}">
                    <a16:creationId xmlns:a16="http://schemas.microsoft.com/office/drawing/2014/main" id="{FC1A82AD-B6A6-90AE-F9C6-04B1B0AA2A56}"/>
                  </a:ext>
                </a:extLst>
              </p:cNvPr>
              <p:cNvSpPr/>
              <p:nvPr/>
            </p:nvSpPr>
            <p:spPr>
              <a:xfrm>
                <a:off x="4314567" y="2803149"/>
                <a:ext cx="576600" cy="116081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8229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  <p:sp>
            <p:nvSpPr>
              <p:cNvPr id="275" name="Rechteck 31">
                <a:extLst>
                  <a:ext uri="{FF2B5EF4-FFF2-40B4-BE49-F238E27FC236}">
                    <a16:creationId xmlns:a16="http://schemas.microsoft.com/office/drawing/2014/main" id="{C86F9FC6-DCD8-47F1-0319-E4263C21D64B}"/>
                  </a:ext>
                </a:extLst>
              </p:cNvPr>
              <p:cNvSpPr/>
              <p:nvPr/>
            </p:nvSpPr>
            <p:spPr>
              <a:xfrm>
                <a:off x="4969086" y="2799896"/>
                <a:ext cx="576600" cy="116081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8229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  <p:sp>
            <p:nvSpPr>
              <p:cNvPr id="276" name="Rechteck 32">
                <a:extLst>
                  <a:ext uri="{FF2B5EF4-FFF2-40B4-BE49-F238E27FC236}">
                    <a16:creationId xmlns:a16="http://schemas.microsoft.com/office/drawing/2014/main" id="{54EE1B4D-0F8F-9B01-AFA9-968C254690FA}"/>
                  </a:ext>
                </a:extLst>
              </p:cNvPr>
              <p:cNvSpPr/>
              <p:nvPr/>
            </p:nvSpPr>
            <p:spPr>
              <a:xfrm>
                <a:off x="5620721" y="2799896"/>
                <a:ext cx="576600" cy="116081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8229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</p:grpSp>
        <p:sp>
          <p:nvSpPr>
            <p:cNvPr id="270" name="Textfeld 33">
              <a:extLst>
                <a:ext uri="{FF2B5EF4-FFF2-40B4-BE49-F238E27FC236}">
                  <a16:creationId xmlns:a16="http://schemas.microsoft.com/office/drawing/2014/main" id="{F02969C6-AEAF-B8FE-D130-91AB33E1B5D3}"/>
                </a:ext>
              </a:extLst>
            </p:cNvPr>
            <p:cNvSpPr txBox="1"/>
            <p:nvPr/>
          </p:nvSpPr>
          <p:spPr>
            <a:xfrm>
              <a:off x="2937776" y="2543720"/>
              <a:ext cx="607665" cy="2786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8229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587600" algn="l"/>
                  <a:tab pos="1620000" algn="l"/>
                </a:tabLst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Segoe UI" panose="020B0502040204020203" pitchFamily="34" charset="0"/>
                </a:rPr>
                <a:t>Low</a:t>
              </a:r>
              <a:endParaRPr kumimoji="0" lang="en-US" sz="675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Segoe UI Light" panose="020B0502040204020203" pitchFamily="34" charset="0"/>
              </a:endParaRPr>
            </a:p>
          </p:txBody>
        </p:sp>
        <p:sp>
          <p:nvSpPr>
            <p:cNvPr id="271" name="Textfeld 33">
              <a:extLst>
                <a:ext uri="{FF2B5EF4-FFF2-40B4-BE49-F238E27FC236}">
                  <a16:creationId xmlns:a16="http://schemas.microsoft.com/office/drawing/2014/main" id="{B928CF68-0ACE-8482-13B8-0B4C04730B6D}"/>
                </a:ext>
              </a:extLst>
            </p:cNvPr>
            <p:cNvSpPr txBox="1"/>
            <p:nvPr/>
          </p:nvSpPr>
          <p:spPr>
            <a:xfrm>
              <a:off x="5013459" y="2543723"/>
              <a:ext cx="607665" cy="2786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8229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587600" algn="l"/>
                  <a:tab pos="1620000" algn="l"/>
                </a:tabLst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Segoe UI" panose="020B0502040204020203" pitchFamily="34" charset="0"/>
                </a:rPr>
                <a:t>High</a:t>
              </a:r>
              <a:endParaRPr kumimoji="0" lang="en-US" sz="675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Segoe UI Light" panose="020B0502040204020203" pitchFamily="34" charset="0"/>
              </a:endParaRPr>
            </a:p>
          </p:txBody>
        </p:sp>
      </p:grpSp>
      <p:sp>
        <p:nvSpPr>
          <p:cNvPr id="214" name="Oval 213">
            <a:extLst>
              <a:ext uri="{FF2B5EF4-FFF2-40B4-BE49-F238E27FC236}">
                <a16:creationId xmlns:a16="http://schemas.microsoft.com/office/drawing/2014/main" id="{3C72F5F4-4841-D298-5B23-48519C52AB8D}"/>
              </a:ext>
            </a:extLst>
          </p:cNvPr>
          <p:cNvSpPr/>
          <p:nvPr/>
        </p:nvSpPr>
        <p:spPr>
          <a:xfrm>
            <a:off x="7957471" y="3600046"/>
            <a:ext cx="111239" cy="111239"/>
          </a:xfrm>
          <a:prstGeom prst="ellipse">
            <a:avLst/>
          </a:prstGeom>
          <a:solidFill>
            <a:srgbClr val="007EC5"/>
          </a:solidFill>
          <a:ln w="12700" cap="flat" cmpd="sng" algn="ctr">
            <a:solidFill>
              <a:srgbClr val="007EC5">
                <a:lumMod val="60000"/>
                <a:lumOff val="40000"/>
              </a:srgbClr>
            </a:solidFill>
            <a:prstDash val="solid"/>
            <a:miter lim="800000"/>
          </a:ln>
          <a:effectLst>
            <a:outerShdw blurRad="50800" dir="5400000" sx="120000" sy="120000" algn="t" rotWithShape="0">
              <a:srgbClr val="007EC5">
                <a:lumMod val="60000"/>
                <a:lumOff val="40000"/>
                <a:alpha val="4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15" name="Oval 214">
            <a:extLst>
              <a:ext uri="{FF2B5EF4-FFF2-40B4-BE49-F238E27FC236}">
                <a16:creationId xmlns:a16="http://schemas.microsoft.com/office/drawing/2014/main" id="{C5077D15-7B69-DFCD-EEFC-105CE769BAC9}"/>
              </a:ext>
            </a:extLst>
          </p:cNvPr>
          <p:cNvSpPr/>
          <p:nvPr/>
        </p:nvSpPr>
        <p:spPr>
          <a:xfrm>
            <a:off x="8254618" y="3597836"/>
            <a:ext cx="115659" cy="115659"/>
          </a:xfrm>
          <a:prstGeom prst="ellipse">
            <a:avLst/>
          </a:prstGeom>
          <a:solidFill>
            <a:srgbClr val="00A500"/>
          </a:solidFill>
          <a:ln w="12700" cap="flat" cmpd="sng" algn="ctr">
            <a:solidFill>
              <a:srgbClr val="A3DBA3"/>
            </a:solidFill>
            <a:prstDash val="solid"/>
            <a:miter lim="800000"/>
          </a:ln>
          <a:effectLst>
            <a:outerShdw blurRad="50800" dir="5400000" sx="120000" sy="120000" algn="t" rotWithShape="0">
              <a:srgbClr val="A3DBA3">
                <a:alpha val="4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1B4160C2-1E11-B494-4491-FA2B1434FA92}"/>
              </a:ext>
            </a:extLst>
          </p:cNvPr>
          <p:cNvGrpSpPr/>
          <p:nvPr/>
        </p:nvGrpSpPr>
        <p:grpSpPr>
          <a:xfrm>
            <a:off x="6330624" y="3940246"/>
            <a:ext cx="2198917" cy="264431"/>
            <a:chOff x="2937772" y="2543716"/>
            <a:chExt cx="3259548" cy="375505"/>
          </a:xfrm>
        </p:grpSpPr>
        <p:grpSp>
          <p:nvGrpSpPr>
            <p:cNvPr id="261" name="Group 260">
              <a:extLst>
                <a:ext uri="{FF2B5EF4-FFF2-40B4-BE49-F238E27FC236}">
                  <a16:creationId xmlns:a16="http://schemas.microsoft.com/office/drawing/2014/main" id="{413D8BB2-B4BB-8D28-6DD3-5CF908F50923}"/>
                </a:ext>
              </a:extLst>
            </p:cNvPr>
            <p:cNvGrpSpPr/>
            <p:nvPr/>
          </p:nvGrpSpPr>
          <p:grpSpPr>
            <a:xfrm>
              <a:off x="3005527" y="2799887"/>
              <a:ext cx="3191793" cy="119334"/>
              <a:chOff x="3005528" y="2799896"/>
              <a:chExt cx="3191793" cy="119334"/>
            </a:xfrm>
          </p:grpSpPr>
          <p:sp>
            <p:nvSpPr>
              <p:cNvPr id="264" name="Rechteck 6">
                <a:extLst>
                  <a:ext uri="{FF2B5EF4-FFF2-40B4-BE49-F238E27FC236}">
                    <a16:creationId xmlns:a16="http://schemas.microsoft.com/office/drawing/2014/main" id="{BF8E3420-6A0F-EA05-0435-30CDFD4E4DF6}"/>
                  </a:ext>
                </a:extLst>
              </p:cNvPr>
              <p:cNvSpPr/>
              <p:nvPr/>
            </p:nvSpPr>
            <p:spPr>
              <a:xfrm>
                <a:off x="3005528" y="2803149"/>
                <a:ext cx="576600" cy="116081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8229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  <p:sp>
            <p:nvSpPr>
              <p:cNvPr id="265" name="Rechteck 447">
                <a:extLst>
                  <a:ext uri="{FF2B5EF4-FFF2-40B4-BE49-F238E27FC236}">
                    <a16:creationId xmlns:a16="http://schemas.microsoft.com/office/drawing/2014/main" id="{AE0F53A1-3096-86B6-C121-3BECB5ED05F1}"/>
                  </a:ext>
                </a:extLst>
              </p:cNvPr>
              <p:cNvSpPr/>
              <p:nvPr/>
            </p:nvSpPr>
            <p:spPr>
              <a:xfrm>
                <a:off x="3660048" y="2803149"/>
                <a:ext cx="576600" cy="116081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8229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  <p:sp>
            <p:nvSpPr>
              <p:cNvPr id="266" name="Rechteck 448">
                <a:extLst>
                  <a:ext uri="{FF2B5EF4-FFF2-40B4-BE49-F238E27FC236}">
                    <a16:creationId xmlns:a16="http://schemas.microsoft.com/office/drawing/2014/main" id="{4046F2BF-E0EA-D7F2-CD1C-0B333E3D28A9}"/>
                  </a:ext>
                </a:extLst>
              </p:cNvPr>
              <p:cNvSpPr/>
              <p:nvPr/>
            </p:nvSpPr>
            <p:spPr>
              <a:xfrm>
                <a:off x="4314567" y="2803149"/>
                <a:ext cx="576600" cy="116081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8229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  <p:sp>
            <p:nvSpPr>
              <p:cNvPr id="267" name="Rechteck 31">
                <a:extLst>
                  <a:ext uri="{FF2B5EF4-FFF2-40B4-BE49-F238E27FC236}">
                    <a16:creationId xmlns:a16="http://schemas.microsoft.com/office/drawing/2014/main" id="{3AE0C5DA-DB8C-96D8-B972-20148682C7F0}"/>
                  </a:ext>
                </a:extLst>
              </p:cNvPr>
              <p:cNvSpPr/>
              <p:nvPr/>
            </p:nvSpPr>
            <p:spPr>
              <a:xfrm>
                <a:off x="4969086" y="2799896"/>
                <a:ext cx="576600" cy="116081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8229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  <p:sp>
            <p:nvSpPr>
              <p:cNvPr id="268" name="Rechteck 32">
                <a:extLst>
                  <a:ext uri="{FF2B5EF4-FFF2-40B4-BE49-F238E27FC236}">
                    <a16:creationId xmlns:a16="http://schemas.microsoft.com/office/drawing/2014/main" id="{EDE640B1-98A8-19C0-0722-FD1F319901B1}"/>
                  </a:ext>
                </a:extLst>
              </p:cNvPr>
              <p:cNvSpPr/>
              <p:nvPr/>
            </p:nvSpPr>
            <p:spPr>
              <a:xfrm>
                <a:off x="5620721" y="2799896"/>
                <a:ext cx="576600" cy="116081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8229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</p:grpSp>
        <p:sp>
          <p:nvSpPr>
            <p:cNvPr id="262" name="Textfeld 33">
              <a:extLst>
                <a:ext uri="{FF2B5EF4-FFF2-40B4-BE49-F238E27FC236}">
                  <a16:creationId xmlns:a16="http://schemas.microsoft.com/office/drawing/2014/main" id="{843FD2D7-D7BA-D33B-76B6-9366DB5EA445}"/>
                </a:ext>
              </a:extLst>
            </p:cNvPr>
            <p:cNvSpPr txBox="1"/>
            <p:nvPr/>
          </p:nvSpPr>
          <p:spPr>
            <a:xfrm>
              <a:off x="2937772" y="2543716"/>
              <a:ext cx="607664" cy="2786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8229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587600" algn="l"/>
                  <a:tab pos="1620000" algn="l"/>
                </a:tabLst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Segoe UI" panose="020B0502040204020203" pitchFamily="34" charset="0"/>
                </a:rPr>
                <a:t>Low</a:t>
              </a:r>
              <a:endParaRPr kumimoji="0" lang="en-US" sz="675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Segoe UI Light" panose="020B0502040204020203" pitchFamily="34" charset="0"/>
              </a:endParaRPr>
            </a:p>
          </p:txBody>
        </p:sp>
        <p:sp>
          <p:nvSpPr>
            <p:cNvPr id="263" name="Textfeld 33">
              <a:extLst>
                <a:ext uri="{FF2B5EF4-FFF2-40B4-BE49-F238E27FC236}">
                  <a16:creationId xmlns:a16="http://schemas.microsoft.com/office/drawing/2014/main" id="{6725E286-CEBE-4F8C-16EE-C4E438E8A311}"/>
                </a:ext>
              </a:extLst>
            </p:cNvPr>
            <p:cNvSpPr txBox="1"/>
            <p:nvPr/>
          </p:nvSpPr>
          <p:spPr>
            <a:xfrm>
              <a:off x="5013459" y="2543723"/>
              <a:ext cx="607664" cy="2786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8229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587600" algn="l"/>
                  <a:tab pos="1620000" algn="l"/>
                </a:tabLst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Segoe UI" panose="020B0502040204020203" pitchFamily="34" charset="0"/>
                </a:rPr>
                <a:t>High</a:t>
              </a:r>
              <a:endParaRPr kumimoji="0" lang="en-US" sz="675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Segoe UI Light" panose="020B0502040204020203" pitchFamily="34" charset="0"/>
              </a:endParaRPr>
            </a:p>
          </p:txBody>
        </p:sp>
      </p:grpSp>
      <p:sp>
        <p:nvSpPr>
          <p:cNvPr id="216" name="Oval 215">
            <a:extLst>
              <a:ext uri="{FF2B5EF4-FFF2-40B4-BE49-F238E27FC236}">
                <a16:creationId xmlns:a16="http://schemas.microsoft.com/office/drawing/2014/main" id="{210FA548-2F25-08B8-4BBC-35022FB010A4}"/>
              </a:ext>
            </a:extLst>
          </p:cNvPr>
          <p:cNvSpPr/>
          <p:nvPr/>
        </p:nvSpPr>
        <p:spPr>
          <a:xfrm>
            <a:off x="7859500" y="4104045"/>
            <a:ext cx="111239" cy="111239"/>
          </a:xfrm>
          <a:prstGeom prst="ellipse">
            <a:avLst/>
          </a:prstGeom>
          <a:solidFill>
            <a:srgbClr val="007EC5"/>
          </a:solidFill>
          <a:ln w="12700" cap="flat" cmpd="sng" algn="ctr">
            <a:solidFill>
              <a:srgbClr val="007EC5">
                <a:lumMod val="60000"/>
                <a:lumOff val="40000"/>
              </a:srgbClr>
            </a:solidFill>
            <a:prstDash val="solid"/>
            <a:miter lim="800000"/>
          </a:ln>
          <a:effectLst>
            <a:outerShdw blurRad="50800" dir="5400000" sx="120000" sy="120000" algn="t" rotWithShape="0">
              <a:srgbClr val="007EC5">
                <a:lumMod val="60000"/>
                <a:lumOff val="40000"/>
                <a:alpha val="4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17" name="Oval 216">
            <a:extLst>
              <a:ext uri="{FF2B5EF4-FFF2-40B4-BE49-F238E27FC236}">
                <a16:creationId xmlns:a16="http://schemas.microsoft.com/office/drawing/2014/main" id="{800C561E-70D9-BB2E-03AB-D25D78CCB6AD}"/>
              </a:ext>
            </a:extLst>
          </p:cNvPr>
          <p:cNvSpPr/>
          <p:nvPr/>
        </p:nvSpPr>
        <p:spPr>
          <a:xfrm>
            <a:off x="8156647" y="4101835"/>
            <a:ext cx="115659" cy="115659"/>
          </a:xfrm>
          <a:prstGeom prst="ellipse">
            <a:avLst/>
          </a:prstGeom>
          <a:solidFill>
            <a:srgbClr val="00A500"/>
          </a:solidFill>
          <a:ln w="12700" cap="flat" cmpd="sng" algn="ctr">
            <a:solidFill>
              <a:srgbClr val="A3DBA3"/>
            </a:solidFill>
            <a:prstDash val="solid"/>
            <a:miter lim="800000"/>
          </a:ln>
          <a:effectLst>
            <a:outerShdw blurRad="50800" dir="5400000" sx="120000" sy="120000" algn="t" rotWithShape="0">
              <a:srgbClr val="A3DBA3">
                <a:alpha val="4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9805AB63-6FAC-0E83-7E5E-600B34AB49D5}"/>
              </a:ext>
            </a:extLst>
          </p:cNvPr>
          <p:cNvGrpSpPr/>
          <p:nvPr/>
        </p:nvGrpSpPr>
        <p:grpSpPr>
          <a:xfrm>
            <a:off x="6330623" y="4444247"/>
            <a:ext cx="2198914" cy="264432"/>
            <a:chOff x="2937776" y="2543720"/>
            <a:chExt cx="3259549" cy="375507"/>
          </a:xfrm>
        </p:grpSpPr>
        <p:grpSp>
          <p:nvGrpSpPr>
            <p:cNvPr id="253" name="Group 252">
              <a:extLst>
                <a:ext uri="{FF2B5EF4-FFF2-40B4-BE49-F238E27FC236}">
                  <a16:creationId xmlns:a16="http://schemas.microsoft.com/office/drawing/2014/main" id="{AB0CE3C7-305E-1B7C-F888-9B7870A83542}"/>
                </a:ext>
              </a:extLst>
            </p:cNvPr>
            <p:cNvGrpSpPr/>
            <p:nvPr/>
          </p:nvGrpSpPr>
          <p:grpSpPr>
            <a:xfrm>
              <a:off x="3005530" y="2799893"/>
              <a:ext cx="3191795" cy="119334"/>
              <a:chOff x="3005528" y="2799896"/>
              <a:chExt cx="3191793" cy="119334"/>
            </a:xfrm>
          </p:grpSpPr>
          <p:sp>
            <p:nvSpPr>
              <p:cNvPr id="256" name="Rechteck 6">
                <a:extLst>
                  <a:ext uri="{FF2B5EF4-FFF2-40B4-BE49-F238E27FC236}">
                    <a16:creationId xmlns:a16="http://schemas.microsoft.com/office/drawing/2014/main" id="{99A3502C-2D04-B51E-86A4-A3C6F89BE364}"/>
                  </a:ext>
                </a:extLst>
              </p:cNvPr>
              <p:cNvSpPr/>
              <p:nvPr/>
            </p:nvSpPr>
            <p:spPr>
              <a:xfrm>
                <a:off x="3005528" y="2803149"/>
                <a:ext cx="576600" cy="116081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8229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  <p:sp>
            <p:nvSpPr>
              <p:cNvPr id="257" name="Rechteck 447">
                <a:extLst>
                  <a:ext uri="{FF2B5EF4-FFF2-40B4-BE49-F238E27FC236}">
                    <a16:creationId xmlns:a16="http://schemas.microsoft.com/office/drawing/2014/main" id="{C3319A14-3F80-43CE-6CB8-499C5B1B0DE7}"/>
                  </a:ext>
                </a:extLst>
              </p:cNvPr>
              <p:cNvSpPr/>
              <p:nvPr/>
            </p:nvSpPr>
            <p:spPr>
              <a:xfrm>
                <a:off x="3660048" y="2803149"/>
                <a:ext cx="576600" cy="116081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8229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  <p:sp>
            <p:nvSpPr>
              <p:cNvPr id="258" name="Rechteck 448">
                <a:extLst>
                  <a:ext uri="{FF2B5EF4-FFF2-40B4-BE49-F238E27FC236}">
                    <a16:creationId xmlns:a16="http://schemas.microsoft.com/office/drawing/2014/main" id="{7169D04B-7971-249F-50D7-62E31BD1053F}"/>
                  </a:ext>
                </a:extLst>
              </p:cNvPr>
              <p:cNvSpPr/>
              <p:nvPr/>
            </p:nvSpPr>
            <p:spPr>
              <a:xfrm>
                <a:off x="4314567" y="2803149"/>
                <a:ext cx="576600" cy="116081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8229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  <p:sp>
            <p:nvSpPr>
              <p:cNvPr id="259" name="Rechteck 31">
                <a:extLst>
                  <a:ext uri="{FF2B5EF4-FFF2-40B4-BE49-F238E27FC236}">
                    <a16:creationId xmlns:a16="http://schemas.microsoft.com/office/drawing/2014/main" id="{FFB23A9F-AF2C-B77A-9902-21953D64D9D3}"/>
                  </a:ext>
                </a:extLst>
              </p:cNvPr>
              <p:cNvSpPr/>
              <p:nvPr/>
            </p:nvSpPr>
            <p:spPr>
              <a:xfrm>
                <a:off x="4969086" y="2799896"/>
                <a:ext cx="576600" cy="116081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8229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  <p:sp>
            <p:nvSpPr>
              <p:cNvPr id="260" name="Rechteck 32">
                <a:extLst>
                  <a:ext uri="{FF2B5EF4-FFF2-40B4-BE49-F238E27FC236}">
                    <a16:creationId xmlns:a16="http://schemas.microsoft.com/office/drawing/2014/main" id="{5E195F2C-E8FA-AC7F-8CD8-ECA4862B9629}"/>
                  </a:ext>
                </a:extLst>
              </p:cNvPr>
              <p:cNvSpPr/>
              <p:nvPr/>
            </p:nvSpPr>
            <p:spPr>
              <a:xfrm>
                <a:off x="5620721" y="2799896"/>
                <a:ext cx="576600" cy="116081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8229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</p:grpSp>
        <p:sp>
          <p:nvSpPr>
            <p:cNvPr id="254" name="Textfeld 33">
              <a:extLst>
                <a:ext uri="{FF2B5EF4-FFF2-40B4-BE49-F238E27FC236}">
                  <a16:creationId xmlns:a16="http://schemas.microsoft.com/office/drawing/2014/main" id="{6A9EF326-5BDF-BB9F-E283-FE73BB17812A}"/>
                </a:ext>
              </a:extLst>
            </p:cNvPr>
            <p:cNvSpPr txBox="1"/>
            <p:nvPr/>
          </p:nvSpPr>
          <p:spPr>
            <a:xfrm>
              <a:off x="2937776" y="2543720"/>
              <a:ext cx="607665" cy="2786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8229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587600" algn="l"/>
                  <a:tab pos="1620000" algn="l"/>
                </a:tabLst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Segoe UI" panose="020B0502040204020203" pitchFamily="34" charset="0"/>
                </a:rPr>
                <a:t>Low</a:t>
              </a:r>
              <a:endParaRPr kumimoji="0" lang="en-US" sz="675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Segoe UI Light" panose="020B0502040204020203" pitchFamily="34" charset="0"/>
              </a:endParaRPr>
            </a:p>
          </p:txBody>
        </p:sp>
        <p:sp>
          <p:nvSpPr>
            <p:cNvPr id="255" name="Textfeld 33">
              <a:extLst>
                <a:ext uri="{FF2B5EF4-FFF2-40B4-BE49-F238E27FC236}">
                  <a16:creationId xmlns:a16="http://schemas.microsoft.com/office/drawing/2014/main" id="{1ECD6824-DA89-8C1B-2977-3068ADCCE943}"/>
                </a:ext>
              </a:extLst>
            </p:cNvPr>
            <p:cNvSpPr txBox="1"/>
            <p:nvPr/>
          </p:nvSpPr>
          <p:spPr>
            <a:xfrm>
              <a:off x="5013459" y="2543723"/>
              <a:ext cx="607665" cy="2786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8229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587600" algn="l"/>
                  <a:tab pos="1620000" algn="l"/>
                </a:tabLst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Segoe UI" panose="020B0502040204020203" pitchFamily="34" charset="0"/>
                </a:rPr>
                <a:t>High</a:t>
              </a:r>
              <a:endParaRPr kumimoji="0" lang="en-US" sz="675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Segoe UI Light" panose="020B0502040204020203" pitchFamily="34" charset="0"/>
              </a:endParaRPr>
            </a:p>
          </p:txBody>
        </p:sp>
      </p:grpSp>
      <p:sp>
        <p:nvSpPr>
          <p:cNvPr id="218" name="Oval 217">
            <a:extLst>
              <a:ext uri="{FF2B5EF4-FFF2-40B4-BE49-F238E27FC236}">
                <a16:creationId xmlns:a16="http://schemas.microsoft.com/office/drawing/2014/main" id="{ABF9D568-86B7-8716-2E8C-BB5F8A376B8B}"/>
              </a:ext>
            </a:extLst>
          </p:cNvPr>
          <p:cNvSpPr/>
          <p:nvPr/>
        </p:nvSpPr>
        <p:spPr>
          <a:xfrm>
            <a:off x="7701656" y="4608046"/>
            <a:ext cx="111239" cy="111239"/>
          </a:xfrm>
          <a:prstGeom prst="ellipse">
            <a:avLst/>
          </a:prstGeom>
          <a:solidFill>
            <a:srgbClr val="007EC5"/>
          </a:solidFill>
          <a:ln w="12700" cap="flat" cmpd="sng" algn="ctr">
            <a:solidFill>
              <a:srgbClr val="007EC5">
                <a:lumMod val="60000"/>
                <a:lumOff val="40000"/>
              </a:srgbClr>
            </a:solidFill>
            <a:prstDash val="solid"/>
            <a:miter lim="800000"/>
          </a:ln>
          <a:effectLst>
            <a:outerShdw blurRad="50800" dir="5400000" sx="120000" sy="120000" algn="t" rotWithShape="0">
              <a:srgbClr val="007EC5">
                <a:lumMod val="60000"/>
                <a:lumOff val="40000"/>
                <a:alpha val="4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91DF3D98-D85F-BF2F-9DE7-0D3CB0CA7F91}"/>
              </a:ext>
            </a:extLst>
          </p:cNvPr>
          <p:cNvSpPr/>
          <p:nvPr/>
        </p:nvSpPr>
        <p:spPr>
          <a:xfrm>
            <a:off x="8461447" y="4605836"/>
            <a:ext cx="115659" cy="115659"/>
          </a:xfrm>
          <a:prstGeom prst="ellipse">
            <a:avLst/>
          </a:prstGeom>
          <a:solidFill>
            <a:srgbClr val="00A500"/>
          </a:solidFill>
          <a:ln w="12700" cap="flat" cmpd="sng" algn="ctr">
            <a:solidFill>
              <a:srgbClr val="A3DBA3"/>
            </a:solidFill>
            <a:prstDash val="solid"/>
            <a:miter lim="800000"/>
          </a:ln>
          <a:effectLst>
            <a:outerShdw blurRad="50800" dir="5400000" sx="120000" sy="120000" algn="t" rotWithShape="0">
              <a:srgbClr val="A3DBA3">
                <a:alpha val="4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cxnSp>
        <p:nvCxnSpPr>
          <p:cNvPr id="220" name="Straight Connector 219">
            <a:extLst>
              <a:ext uri="{FF2B5EF4-FFF2-40B4-BE49-F238E27FC236}">
                <a16:creationId xmlns:a16="http://schemas.microsoft.com/office/drawing/2014/main" id="{5931E5EA-0029-33D9-A4B4-5AEFBEADB505}"/>
              </a:ext>
            </a:extLst>
          </p:cNvPr>
          <p:cNvCxnSpPr>
            <a:cxnSpLocks/>
            <a:stCxn id="214" idx="4"/>
            <a:endCxn id="216" idx="0"/>
          </p:cNvCxnSpPr>
          <p:nvPr/>
        </p:nvCxnSpPr>
        <p:spPr>
          <a:xfrm flipH="1">
            <a:off x="7915120" y="3711285"/>
            <a:ext cx="97971" cy="392760"/>
          </a:xfrm>
          <a:prstGeom prst="line">
            <a:avLst/>
          </a:prstGeom>
          <a:noFill/>
          <a:ln w="12700" cap="flat" cmpd="sng" algn="ctr">
            <a:solidFill>
              <a:srgbClr val="007EC5"/>
            </a:solidFill>
            <a:prstDash val="solid"/>
            <a:miter lim="800000"/>
          </a:ln>
          <a:effectLst/>
        </p:spPr>
      </p:cxn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1766D91-26B4-8398-FE7E-6007C8D20AA9}"/>
              </a:ext>
            </a:extLst>
          </p:cNvPr>
          <p:cNvCxnSpPr/>
          <p:nvPr/>
        </p:nvCxnSpPr>
        <p:spPr>
          <a:xfrm>
            <a:off x="3550838" y="2271884"/>
            <a:ext cx="5004000" cy="0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85000"/>
              </a:sysClr>
            </a:solidFill>
            <a:prstDash val="dash"/>
            <a:miter lim="800000"/>
          </a:ln>
          <a:effectLst/>
        </p:spPr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0CE9671-7A85-DD2C-E4F9-A900FE9843BF}"/>
              </a:ext>
            </a:extLst>
          </p:cNvPr>
          <p:cNvCxnSpPr>
            <a:cxnSpLocks/>
            <a:stCxn id="216" idx="4"/>
            <a:endCxn id="218" idx="0"/>
          </p:cNvCxnSpPr>
          <p:nvPr/>
        </p:nvCxnSpPr>
        <p:spPr>
          <a:xfrm flipH="1">
            <a:off x="7757276" y="4215284"/>
            <a:ext cx="157844" cy="392762"/>
          </a:xfrm>
          <a:prstGeom prst="line">
            <a:avLst/>
          </a:prstGeom>
          <a:noFill/>
          <a:ln w="12700" cap="flat" cmpd="sng" algn="ctr">
            <a:solidFill>
              <a:srgbClr val="007EC5"/>
            </a:solidFill>
            <a:prstDash val="solid"/>
            <a:miter lim="800000"/>
          </a:ln>
          <a:effectLst/>
        </p:spPr>
      </p:cxnSp>
      <p:cxnSp>
        <p:nvCxnSpPr>
          <p:cNvPr id="375" name="Straight Connector 374">
            <a:extLst>
              <a:ext uri="{FF2B5EF4-FFF2-40B4-BE49-F238E27FC236}">
                <a16:creationId xmlns:a16="http://schemas.microsoft.com/office/drawing/2014/main" id="{03158D3D-EB6D-ACE6-7554-A2C46DE6E689}"/>
              </a:ext>
            </a:extLst>
          </p:cNvPr>
          <p:cNvCxnSpPr>
            <a:cxnSpLocks/>
          </p:cNvCxnSpPr>
          <p:nvPr/>
        </p:nvCxnSpPr>
        <p:spPr>
          <a:xfrm>
            <a:off x="8474527" y="2196253"/>
            <a:ext cx="44750" cy="398898"/>
          </a:xfrm>
          <a:prstGeom prst="line">
            <a:avLst/>
          </a:prstGeom>
          <a:noFill/>
          <a:ln w="12700" cap="flat" cmpd="sng" algn="ctr">
            <a:solidFill>
              <a:srgbClr val="00A500"/>
            </a:solidFill>
            <a:prstDash val="solid"/>
            <a:miter lim="800000"/>
          </a:ln>
          <a:effectLst/>
        </p:spPr>
      </p:cxnSp>
      <p:cxnSp>
        <p:nvCxnSpPr>
          <p:cNvPr id="376" name="Straight Connector 375">
            <a:extLst>
              <a:ext uri="{FF2B5EF4-FFF2-40B4-BE49-F238E27FC236}">
                <a16:creationId xmlns:a16="http://schemas.microsoft.com/office/drawing/2014/main" id="{2A6C0641-4BA0-8B19-31B0-89703DE1BEBA}"/>
              </a:ext>
            </a:extLst>
          </p:cNvPr>
          <p:cNvCxnSpPr>
            <a:cxnSpLocks/>
          </p:cNvCxnSpPr>
          <p:nvPr/>
        </p:nvCxnSpPr>
        <p:spPr>
          <a:xfrm flipH="1">
            <a:off x="8453962" y="2710810"/>
            <a:ext cx="65315" cy="383236"/>
          </a:xfrm>
          <a:prstGeom prst="line">
            <a:avLst/>
          </a:prstGeom>
          <a:noFill/>
          <a:ln w="12700" cap="flat" cmpd="sng" algn="ctr">
            <a:solidFill>
              <a:srgbClr val="00A500"/>
            </a:solidFill>
            <a:prstDash val="solid"/>
            <a:miter lim="800000"/>
          </a:ln>
          <a:effectLst/>
        </p:spPr>
      </p:cxnSp>
      <p:cxnSp>
        <p:nvCxnSpPr>
          <p:cNvPr id="377" name="Straight Connector 376">
            <a:extLst>
              <a:ext uri="{FF2B5EF4-FFF2-40B4-BE49-F238E27FC236}">
                <a16:creationId xmlns:a16="http://schemas.microsoft.com/office/drawing/2014/main" id="{751363D1-AF43-73BC-A5BF-BDAF5D385EE3}"/>
              </a:ext>
            </a:extLst>
          </p:cNvPr>
          <p:cNvCxnSpPr>
            <a:cxnSpLocks/>
          </p:cNvCxnSpPr>
          <p:nvPr/>
        </p:nvCxnSpPr>
        <p:spPr>
          <a:xfrm flipH="1">
            <a:off x="8312448" y="3209705"/>
            <a:ext cx="141514" cy="388131"/>
          </a:xfrm>
          <a:prstGeom prst="line">
            <a:avLst/>
          </a:prstGeom>
          <a:noFill/>
          <a:ln w="12700" cap="flat" cmpd="sng" algn="ctr">
            <a:solidFill>
              <a:srgbClr val="00A500"/>
            </a:solidFill>
            <a:prstDash val="solid"/>
            <a:miter lim="800000"/>
          </a:ln>
          <a:effectLst/>
        </p:spPr>
      </p:cxnSp>
      <p:cxnSp>
        <p:nvCxnSpPr>
          <p:cNvPr id="378" name="Straight Connector 377">
            <a:extLst>
              <a:ext uri="{FF2B5EF4-FFF2-40B4-BE49-F238E27FC236}">
                <a16:creationId xmlns:a16="http://schemas.microsoft.com/office/drawing/2014/main" id="{53E24AEF-11A3-8C2E-5384-8FF3571967E9}"/>
              </a:ext>
            </a:extLst>
          </p:cNvPr>
          <p:cNvCxnSpPr>
            <a:cxnSpLocks/>
          </p:cNvCxnSpPr>
          <p:nvPr/>
        </p:nvCxnSpPr>
        <p:spPr>
          <a:xfrm flipH="1">
            <a:off x="8214477" y="3713495"/>
            <a:ext cx="97971" cy="388340"/>
          </a:xfrm>
          <a:prstGeom prst="line">
            <a:avLst/>
          </a:prstGeom>
          <a:noFill/>
          <a:ln w="12700" cap="flat" cmpd="sng" algn="ctr">
            <a:solidFill>
              <a:srgbClr val="00A500"/>
            </a:solidFill>
            <a:prstDash val="solid"/>
            <a:miter lim="800000"/>
          </a:ln>
          <a:effectLst/>
        </p:spPr>
      </p:cxnSp>
      <p:cxnSp>
        <p:nvCxnSpPr>
          <p:cNvPr id="379" name="Straight Connector 378">
            <a:extLst>
              <a:ext uri="{FF2B5EF4-FFF2-40B4-BE49-F238E27FC236}">
                <a16:creationId xmlns:a16="http://schemas.microsoft.com/office/drawing/2014/main" id="{33705BAA-AAF4-983C-A206-92A9B0CC87C1}"/>
              </a:ext>
            </a:extLst>
          </p:cNvPr>
          <p:cNvCxnSpPr>
            <a:cxnSpLocks/>
          </p:cNvCxnSpPr>
          <p:nvPr/>
        </p:nvCxnSpPr>
        <p:spPr>
          <a:xfrm>
            <a:off x="8214477" y="4217494"/>
            <a:ext cx="304800" cy="388342"/>
          </a:xfrm>
          <a:prstGeom prst="line">
            <a:avLst/>
          </a:prstGeom>
          <a:noFill/>
          <a:ln w="12700" cap="flat" cmpd="sng" algn="ctr">
            <a:solidFill>
              <a:srgbClr val="00A500"/>
            </a:solidFill>
            <a:prstDash val="solid"/>
            <a:miter lim="800000"/>
          </a:ln>
          <a:effectLst/>
        </p:spPr>
      </p:cxnSp>
      <p:cxnSp>
        <p:nvCxnSpPr>
          <p:cNvPr id="380" name="Straight Connector 379">
            <a:extLst>
              <a:ext uri="{FF2B5EF4-FFF2-40B4-BE49-F238E27FC236}">
                <a16:creationId xmlns:a16="http://schemas.microsoft.com/office/drawing/2014/main" id="{EC90D341-3EC5-0315-9736-67F78DBFD439}"/>
              </a:ext>
            </a:extLst>
          </p:cNvPr>
          <p:cNvCxnSpPr>
            <a:cxnSpLocks/>
          </p:cNvCxnSpPr>
          <p:nvPr/>
        </p:nvCxnSpPr>
        <p:spPr>
          <a:xfrm flipH="1">
            <a:off x="8474527" y="1705781"/>
            <a:ext cx="10020" cy="375272"/>
          </a:xfrm>
          <a:prstGeom prst="line">
            <a:avLst/>
          </a:prstGeom>
          <a:noFill/>
          <a:ln w="12700" cap="flat" cmpd="sng" algn="ctr">
            <a:solidFill>
              <a:srgbClr val="00A500"/>
            </a:solidFill>
            <a:prstDash val="solid"/>
            <a:miter lim="800000"/>
          </a:ln>
          <a:effectLst/>
        </p:spPr>
      </p:cxnSp>
      <p:cxnSp>
        <p:nvCxnSpPr>
          <p:cNvPr id="381" name="Straight Connector 380">
            <a:extLst>
              <a:ext uri="{FF2B5EF4-FFF2-40B4-BE49-F238E27FC236}">
                <a16:creationId xmlns:a16="http://schemas.microsoft.com/office/drawing/2014/main" id="{DF9617C1-66F6-7820-1129-DBBB70FBCE2E}"/>
              </a:ext>
            </a:extLst>
          </p:cNvPr>
          <p:cNvCxnSpPr>
            <a:cxnSpLocks/>
          </p:cNvCxnSpPr>
          <p:nvPr/>
        </p:nvCxnSpPr>
        <p:spPr>
          <a:xfrm>
            <a:off x="8474527" y="1183245"/>
            <a:ext cx="10020" cy="387296"/>
          </a:xfrm>
          <a:prstGeom prst="line">
            <a:avLst/>
          </a:prstGeom>
          <a:noFill/>
          <a:ln w="12700" cap="flat" cmpd="sng" algn="ctr">
            <a:solidFill>
              <a:srgbClr val="00A500"/>
            </a:solidFill>
            <a:prstDash val="solid"/>
            <a:miter lim="800000"/>
          </a:ln>
          <a:effectLst/>
        </p:spPr>
      </p:cxnSp>
      <p:cxnSp>
        <p:nvCxnSpPr>
          <p:cNvPr id="382" name="Straight Connector 381">
            <a:extLst>
              <a:ext uri="{FF2B5EF4-FFF2-40B4-BE49-F238E27FC236}">
                <a16:creationId xmlns:a16="http://schemas.microsoft.com/office/drawing/2014/main" id="{CE0A77EB-0017-E7D2-5832-79F3254F404C}"/>
              </a:ext>
            </a:extLst>
          </p:cNvPr>
          <p:cNvCxnSpPr>
            <a:cxnSpLocks/>
          </p:cNvCxnSpPr>
          <p:nvPr/>
        </p:nvCxnSpPr>
        <p:spPr>
          <a:xfrm>
            <a:off x="8474527" y="684560"/>
            <a:ext cx="0" cy="383485"/>
          </a:xfrm>
          <a:prstGeom prst="line">
            <a:avLst/>
          </a:prstGeom>
          <a:noFill/>
          <a:ln w="12700" cap="flat" cmpd="sng" algn="ctr">
            <a:solidFill>
              <a:srgbClr val="00A500"/>
            </a:solidFill>
            <a:prstDash val="solid"/>
            <a:miter lim="800000"/>
          </a:ln>
          <a:effectLst/>
        </p:spPr>
      </p:cxnSp>
      <p:sp>
        <p:nvSpPr>
          <p:cNvPr id="383" name="Rectangle 382">
            <a:extLst>
              <a:ext uri="{FF2B5EF4-FFF2-40B4-BE49-F238E27FC236}">
                <a16:creationId xmlns:a16="http://schemas.microsoft.com/office/drawing/2014/main" id="{423D27DD-C8DC-D270-AAD5-97C46A09355D}"/>
              </a:ext>
            </a:extLst>
          </p:cNvPr>
          <p:cNvSpPr/>
          <p:nvPr/>
        </p:nvSpPr>
        <p:spPr>
          <a:xfrm>
            <a:off x="3240000" y="287999"/>
            <a:ext cx="5436000" cy="4896000"/>
          </a:xfrm>
          <a:prstGeom prst="rect">
            <a:avLst/>
          </a:prstGeom>
          <a:noFill/>
          <a:ln w="12700" cap="flat" cmpd="sng" algn="ctr">
            <a:solidFill>
              <a:srgbClr val="BFBFBF"/>
            </a:solidFill>
            <a:prstDash val="solid"/>
            <a:miter lim="800000"/>
          </a:ln>
          <a:effectLst/>
        </p:spPr>
        <p:txBody>
          <a:bodyPr wrap="square" rtlCol="0" anchor="ctr" anchorCtr="0">
            <a:noAutofit/>
          </a:bodyPr>
          <a:lstStyle/>
          <a:p>
            <a:pPr marL="0" marR="0" lvl="0" indent="0" algn="ctr" defTabSz="6857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8" name="Textfeld 511">
            <a:extLst>
              <a:ext uri="{FF2B5EF4-FFF2-40B4-BE49-F238E27FC236}">
                <a16:creationId xmlns:a16="http://schemas.microsoft.com/office/drawing/2014/main" id="{CC79090B-5FF9-63C0-CA2E-CA9A5408120B}"/>
              </a:ext>
            </a:extLst>
          </p:cNvPr>
          <p:cNvSpPr txBox="1"/>
          <p:nvPr/>
        </p:nvSpPr>
        <p:spPr>
          <a:xfrm>
            <a:off x="176820" y="4168336"/>
            <a:ext cx="24696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Sources: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Purchase criteria by Gartner;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HR for Dynamics rating from an internal customer survey 6 months after purchase.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4A161A89-89E0-314C-6D9B-27BF3B411F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7953" y="278467"/>
            <a:ext cx="2783768" cy="3066375"/>
          </a:xfrm>
          <a:solidFill>
            <a:srgbClr val="00A500"/>
          </a:solidFill>
        </p:spPr>
        <p:txBody>
          <a:bodyPr lIns="108000" tIns="144000" rIns="108000" bIns="180000"/>
          <a:lstStyle/>
          <a:p>
            <a:pPr>
              <a:lnSpc>
                <a:spcPct val="100000"/>
              </a:lnSpc>
            </a:pPr>
            <a:r>
              <a:rPr lang="en-US">
                <a:solidFill>
                  <a:schemeClr val="bg1"/>
                </a:solidFill>
              </a:rPr>
              <a:t>The rating</a:t>
            </a:r>
            <a:br>
              <a:rPr lang="en-US" sz="2600">
                <a:solidFill>
                  <a:schemeClr val="bg1"/>
                </a:solidFill>
              </a:rPr>
            </a:br>
            <a:br>
              <a:rPr lang="en-US" sz="500">
                <a:solidFill>
                  <a:schemeClr val="bg1"/>
                </a:solidFill>
              </a:rPr>
            </a:br>
            <a:r>
              <a:rPr lang="en-US" sz="1800" i="1">
                <a:solidFill>
                  <a:schemeClr val="bg1"/>
                </a:solidFill>
              </a:rPr>
              <a:t>Hubdrive </a:t>
            </a:r>
            <a:br>
              <a:rPr lang="en-US" sz="1800" i="1">
                <a:solidFill>
                  <a:schemeClr val="bg1"/>
                </a:solidFill>
              </a:rPr>
            </a:br>
            <a:r>
              <a:rPr lang="en-US" sz="1800" i="1">
                <a:solidFill>
                  <a:schemeClr val="bg1"/>
                </a:solidFill>
              </a:rPr>
              <a:t>HR Dynamics for NPOs </a:t>
            </a:r>
            <a:br>
              <a:rPr lang="en-US" sz="1800" i="1">
                <a:solidFill>
                  <a:schemeClr val="bg1"/>
                </a:solidFill>
              </a:rPr>
            </a:br>
            <a:r>
              <a:rPr lang="en-US" sz="1800" i="1">
                <a:solidFill>
                  <a:schemeClr val="bg1"/>
                </a:solidFill>
              </a:rPr>
              <a:t>together with the </a:t>
            </a:r>
            <a:br>
              <a:rPr lang="en-US" sz="1800" i="1">
                <a:solidFill>
                  <a:schemeClr val="bg1"/>
                </a:solidFill>
              </a:rPr>
            </a:br>
            <a:r>
              <a:rPr lang="en-US" sz="1800" i="1">
                <a:solidFill>
                  <a:schemeClr val="bg1"/>
                </a:solidFill>
              </a:rPr>
              <a:t>Microsoft Power Platform, surpasses customer expectations for HR solutions across all relevant domains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7200CAC-7765-00DC-71DD-5D0930D1D4A6}"/>
              </a:ext>
            </a:extLst>
          </p:cNvPr>
          <p:cNvCxnSpPr/>
          <p:nvPr/>
        </p:nvCxnSpPr>
        <p:spPr>
          <a:xfrm>
            <a:off x="3532402" y="3279884"/>
            <a:ext cx="5004000" cy="0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85000"/>
              </a:sysClr>
            </a:solidFill>
            <a:prstDash val="dash"/>
            <a:miter lim="800000"/>
          </a:ln>
          <a:effectLst/>
        </p:spPr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21980B8-0E0E-734E-9277-01EAF27594F2}"/>
              </a:ext>
            </a:extLst>
          </p:cNvPr>
          <p:cNvCxnSpPr/>
          <p:nvPr/>
        </p:nvCxnSpPr>
        <p:spPr>
          <a:xfrm>
            <a:off x="3532402" y="3886754"/>
            <a:ext cx="5004000" cy="0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85000"/>
              </a:sysClr>
            </a:solidFill>
            <a:prstDash val="dash"/>
            <a:miter lim="800000"/>
          </a:ln>
          <a:effectLst/>
        </p:spPr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B85A48A-32DB-2E93-0541-416593E1A456}"/>
              </a:ext>
            </a:extLst>
          </p:cNvPr>
          <p:cNvCxnSpPr/>
          <p:nvPr/>
        </p:nvCxnSpPr>
        <p:spPr>
          <a:xfrm>
            <a:off x="3532402" y="4348844"/>
            <a:ext cx="5004000" cy="0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85000"/>
              </a:sysClr>
            </a:solidFill>
            <a:prstDash val="dash"/>
            <a:miter lim="800000"/>
          </a:ln>
          <a:effectLst/>
        </p:spPr>
      </p:cxnSp>
      <p:sp>
        <p:nvSpPr>
          <p:cNvPr id="10" name="Textfeld 13">
            <a:extLst>
              <a:ext uri="{FF2B5EF4-FFF2-40B4-BE49-F238E27FC236}">
                <a16:creationId xmlns:a16="http://schemas.microsoft.com/office/drawing/2014/main" id="{C7B31D95-D63D-2048-F187-28B7B3C58E1A}"/>
              </a:ext>
            </a:extLst>
          </p:cNvPr>
          <p:cNvSpPr txBox="1"/>
          <p:nvPr/>
        </p:nvSpPr>
        <p:spPr>
          <a:xfrm>
            <a:off x="3494464" y="4873499"/>
            <a:ext cx="217800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11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Segoe UI" panose="020B0502040204020203" pitchFamily="34" charset="0"/>
              </a:rPr>
              <a:t>Purchase criteria of NPO customers in HR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417B9EC-BB7C-3F77-2DB2-FE9E6302AC80}"/>
              </a:ext>
            </a:extLst>
          </p:cNvPr>
          <p:cNvSpPr/>
          <p:nvPr/>
        </p:nvSpPr>
        <p:spPr>
          <a:xfrm>
            <a:off x="3353989" y="4902155"/>
            <a:ext cx="138896" cy="138896"/>
          </a:xfrm>
          <a:prstGeom prst="ellipse">
            <a:avLst/>
          </a:prstGeom>
          <a:solidFill>
            <a:srgbClr val="007EC5"/>
          </a:solidFill>
          <a:ln w="12700" cap="flat" cmpd="sng" algn="ctr">
            <a:solidFill>
              <a:srgbClr val="007EC5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2" name="Textfeld 5">
            <a:extLst>
              <a:ext uri="{FF2B5EF4-FFF2-40B4-BE49-F238E27FC236}">
                <a16:creationId xmlns:a16="http://schemas.microsoft.com/office/drawing/2014/main" id="{ECE59AF3-DBD6-A6D8-C7DB-17C02A2BC696}"/>
              </a:ext>
            </a:extLst>
          </p:cNvPr>
          <p:cNvSpPr txBox="1"/>
          <p:nvPr/>
        </p:nvSpPr>
        <p:spPr>
          <a:xfrm>
            <a:off x="3312000" y="831884"/>
            <a:ext cx="2687968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A500"/>
                </a:solidFill>
                <a:effectLst/>
                <a:uLnTx/>
                <a:uFillTx/>
                <a:latin typeface="Segoe UI"/>
                <a:ea typeface="+mn-ea"/>
                <a:cs typeface="Segoe UI Semilight" panose="020B0402040204020203" pitchFamily="34" charset="0"/>
              </a:rPr>
              <a:t>Modular</a:t>
            </a:r>
          </a:p>
        </p:txBody>
      </p:sp>
      <p:sp>
        <p:nvSpPr>
          <p:cNvPr id="13" name="Textfeld 5">
            <a:extLst>
              <a:ext uri="{FF2B5EF4-FFF2-40B4-BE49-F238E27FC236}">
                <a16:creationId xmlns:a16="http://schemas.microsoft.com/office/drawing/2014/main" id="{9C168DB0-E49F-8584-3F64-9B19F6185FE4}"/>
              </a:ext>
            </a:extLst>
          </p:cNvPr>
          <p:cNvSpPr txBox="1"/>
          <p:nvPr/>
        </p:nvSpPr>
        <p:spPr>
          <a:xfrm>
            <a:off x="3312000" y="1018089"/>
            <a:ext cx="3309780" cy="23083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/>
                <a:ea typeface="+mn-ea"/>
                <a:cs typeface="Segoe UI Light" panose="020B0502040204020203" pitchFamily="34" charset="0"/>
              </a:rPr>
              <a:t>Phased roll-out of modules to achieve maximum scope</a:t>
            </a:r>
          </a:p>
        </p:txBody>
      </p:sp>
      <p:sp>
        <p:nvSpPr>
          <p:cNvPr id="14" name="Textfeld 5">
            <a:extLst>
              <a:ext uri="{FF2B5EF4-FFF2-40B4-BE49-F238E27FC236}">
                <a16:creationId xmlns:a16="http://schemas.microsoft.com/office/drawing/2014/main" id="{14712AFD-438C-5DEE-AACA-1119FA768E98}"/>
              </a:ext>
            </a:extLst>
          </p:cNvPr>
          <p:cNvSpPr txBox="1"/>
          <p:nvPr/>
        </p:nvSpPr>
        <p:spPr>
          <a:xfrm>
            <a:off x="3312000" y="327884"/>
            <a:ext cx="2687968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A500"/>
                </a:solidFill>
                <a:effectLst/>
                <a:uLnTx/>
                <a:uFillTx/>
                <a:latin typeface="Segoe UI"/>
                <a:ea typeface="+mn-ea"/>
                <a:cs typeface="Segoe UI Semilight" panose="020B0402040204020203" pitchFamily="34" charset="0"/>
              </a:rPr>
              <a:t>Holistic</a:t>
            </a:r>
          </a:p>
        </p:txBody>
      </p:sp>
      <p:sp>
        <p:nvSpPr>
          <p:cNvPr id="15" name="Textfeld 5">
            <a:extLst>
              <a:ext uri="{FF2B5EF4-FFF2-40B4-BE49-F238E27FC236}">
                <a16:creationId xmlns:a16="http://schemas.microsoft.com/office/drawing/2014/main" id="{BD4E8B0F-43A7-B9E8-561E-A9EBE0180D95}"/>
              </a:ext>
            </a:extLst>
          </p:cNvPr>
          <p:cNvSpPr txBox="1"/>
          <p:nvPr/>
        </p:nvSpPr>
        <p:spPr>
          <a:xfrm>
            <a:off x="3312000" y="514089"/>
            <a:ext cx="3060000" cy="23083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/>
                <a:ea typeface="+mn-ea"/>
                <a:cs typeface="Segoe UI Light" panose="020B0502040204020203" pitchFamily="34" charset="0"/>
              </a:rPr>
              <a:t>Potential for 360°-digitalization of the HR department </a:t>
            </a:r>
          </a:p>
        </p:txBody>
      </p:sp>
      <p:sp>
        <p:nvSpPr>
          <p:cNvPr id="16" name="Textfeld 5">
            <a:extLst>
              <a:ext uri="{FF2B5EF4-FFF2-40B4-BE49-F238E27FC236}">
                <a16:creationId xmlns:a16="http://schemas.microsoft.com/office/drawing/2014/main" id="{73B0D6F3-2EEE-36A0-4ED7-88390F7CB8CD}"/>
              </a:ext>
            </a:extLst>
          </p:cNvPr>
          <p:cNvSpPr txBox="1"/>
          <p:nvPr/>
        </p:nvSpPr>
        <p:spPr>
          <a:xfrm>
            <a:off x="3312000" y="1335884"/>
            <a:ext cx="2687968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A500"/>
                </a:solidFill>
                <a:effectLst/>
                <a:uLnTx/>
                <a:uFillTx/>
                <a:latin typeface="Segoe UI"/>
                <a:ea typeface="+mn-ea"/>
                <a:cs typeface="Segoe UI Semilight" panose="020B0402040204020203" pitchFamily="34" charset="0"/>
              </a:rPr>
              <a:t>User-friendliness</a:t>
            </a:r>
          </a:p>
        </p:txBody>
      </p:sp>
      <p:sp>
        <p:nvSpPr>
          <p:cNvPr id="17" name="Textfeld 5">
            <a:extLst>
              <a:ext uri="{FF2B5EF4-FFF2-40B4-BE49-F238E27FC236}">
                <a16:creationId xmlns:a16="http://schemas.microsoft.com/office/drawing/2014/main" id="{D6DE227F-584A-6596-D4C4-D2EB50FDE5E6}"/>
              </a:ext>
            </a:extLst>
          </p:cNvPr>
          <p:cNvSpPr txBox="1"/>
          <p:nvPr/>
        </p:nvSpPr>
        <p:spPr>
          <a:xfrm>
            <a:off x="3312000" y="1522091"/>
            <a:ext cx="3060000" cy="23083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/>
                <a:ea typeface="+mn-ea"/>
                <a:cs typeface="Segoe UI Light" panose="020B0502040204020203" pitchFamily="34" charset="0"/>
              </a:rPr>
              <a:t>Intuitive, easy start immediately</a:t>
            </a:r>
          </a:p>
        </p:txBody>
      </p:sp>
      <p:sp>
        <p:nvSpPr>
          <p:cNvPr id="18" name="Textfeld 5">
            <a:extLst>
              <a:ext uri="{FF2B5EF4-FFF2-40B4-BE49-F238E27FC236}">
                <a16:creationId xmlns:a16="http://schemas.microsoft.com/office/drawing/2014/main" id="{E7F90149-E660-B019-8DD3-C8A628694D69}"/>
              </a:ext>
            </a:extLst>
          </p:cNvPr>
          <p:cNvSpPr txBox="1"/>
          <p:nvPr/>
        </p:nvSpPr>
        <p:spPr>
          <a:xfrm>
            <a:off x="3312000" y="1839884"/>
            <a:ext cx="2687968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A500"/>
                </a:solidFill>
                <a:effectLst/>
                <a:uLnTx/>
                <a:uFillTx/>
                <a:latin typeface="Segoe UI"/>
                <a:ea typeface="+mn-ea"/>
                <a:cs typeface="Segoe UI Semilight" panose="020B0402040204020203" pitchFamily="34" charset="0"/>
              </a:rPr>
              <a:t>Flexibility</a:t>
            </a:r>
          </a:p>
        </p:txBody>
      </p:sp>
      <p:sp>
        <p:nvSpPr>
          <p:cNvPr id="19" name="Textfeld 5">
            <a:extLst>
              <a:ext uri="{FF2B5EF4-FFF2-40B4-BE49-F238E27FC236}">
                <a16:creationId xmlns:a16="http://schemas.microsoft.com/office/drawing/2014/main" id="{65BE85BD-329A-383F-FEAA-305498D66780}"/>
              </a:ext>
            </a:extLst>
          </p:cNvPr>
          <p:cNvSpPr txBox="1"/>
          <p:nvPr/>
        </p:nvSpPr>
        <p:spPr>
          <a:xfrm>
            <a:off x="3312000" y="2026088"/>
            <a:ext cx="3060000" cy="23083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/>
                <a:ea typeface="+mn-ea"/>
                <a:cs typeface="Segoe UI Light" panose="020B0502040204020203" pitchFamily="34" charset="0"/>
              </a:rPr>
              <a:t>Customization, mobile-usage solving complexity</a:t>
            </a:r>
          </a:p>
        </p:txBody>
      </p:sp>
      <p:sp>
        <p:nvSpPr>
          <p:cNvPr id="20" name="Textfeld 5">
            <a:extLst>
              <a:ext uri="{FF2B5EF4-FFF2-40B4-BE49-F238E27FC236}">
                <a16:creationId xmlns:a16="http://schemas.microsoft.com/office/drawing/2014/main" id="{2AD2E852-6135-4A5F-2D7D-0A459288EAE6}"/>
              </a:ext>
            </a:extLst>
          </p:cNvPr>
          <p:cNvSpPr txBox="1"/>
          <p:nvPr/>
        </p:nvSpPr>
        <p:spPr>
          <a:xfrm>
            <a:off x="3312000" y="2343884"/>
            <a:ext cx="2692308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A500"/>
                </a:solidFill>
                <a:effectLst/>
                <a:uLnTx/>
                <a:uFillTx/>
                <a:latin typeface="Segoe UI"/>
                <a:ea typeface="+mn-ea"/>
                <a:cs typeface="Segoe UI Semilight" panose="020B0402040204020203" pitchFamily="34" charset="0"/>
              </a:rPr>
              <a:t>Automation</a:t>
            </a:r>
          </a:p>
        </p:txBody>
      </p:sp>
      <p:sp>
        <p:nvSpPr>
          <p:cNvPr id="21" name="Textfeld 5">
            <a:extLst>
              <a:ext uri="{FF2B5EF4-FFF2-40B4-BE49-F238E27FC236}">
                <a16:creationId xmlns:a16="http://schemas.microsoft.com/office/drawing/2014/main" id="{9A0BA1A4-6A9F-50EE-8BDE-E03A48DE7128}"/>
              </a:ext>
            </a:extLst>
          </p:cNvPr>
          <p:cNvSpPr txBox="1"/>
          <p:nvPr/>
        </p:nvSpPr>
        <p:spPr>
          <a:xfrm>
            <a:off x="3312000" y="2530088"/>
            <a:ext cx="3060000" cy="23083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/>
                <a:ea typeface="+mn-ea"/>
                <a:cs typeface="Segoe UI Light" panose="020B0502040204020203" pitchFamily="34" charset="0"/>
              </a:rPr>
              <a:t>L</a:t>
            </a:r>
            <a:r>
              <a:rPr kumimoji="0" lang="en-US" sz="900" b="0" i="0" u="none" strike="noStrike" kern="0" cap="none" spc="0" normalizeH="0" baseline="0" noProof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/>
                <a:ea typeface="+mn-ea"/>
                <a:cs typeface="Segoe UI Light" panose="020B0502040204020203" pitchFamily="34" charset="0"/>
              </a:rPr>
              <a:t>ibrary</a:t>
            </a: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/>
                <a:ea typeface="+mn-ea"/>
                <a:cs typeface="Segoe UI Light" panose="020B0502040204020203" pitchFamily="34" charset="0"/>
              </a:rPr>
              <a:t> of automated workflows - adjustable</a:t>
            </a:r>
          </a:p>
        </p:txBody>
      </p:sp>
      <p:sp>
        <p:nvSpPr>
          <p:cNvPr id="22" name="Textfeld 5">
            <a:extLst>
              <a:ext uri="{FF2B5EF4-FFF2-40B4-BE49-F238E27FC236}">
                <a16:creationId xmlns:a16="http://schemas.microsoft.com/office/drawing/2014/main" id="{975E16FC-7DDD-F0D3-1762-1C9F9FFB29E5}"/>
              </a:ext>
            </a:extLst>
          </p:cNvPr>
          <p:cNvSpPr txBox="1"/>
          <p:nvPr/>
        </p:nvSpPr>
        <p:spPr>
          <a:xfrm>
            <a:off x="3312000" y="2847884"/>
            <a:ext cx="2692308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A500"/>
                </a:solidFill>
                <a:effectLst/>
                <a:uLnTx/>
                <a:uFillTx/>
                <a:latin typeface="Segoe UI"/>
                <a:ea typeface="+mn-ea"/>
                <a:cs typeface="Segoe UI Semilight" panose="020B0402040204020203" pitchFamily="34" charset="0"/>
              </a:rPr>
              <a:t>Integration</a:t>
            </a:r>
          </a:p>
        </p:txBody>
      </p:sp>
      <p:sp>
        <p:nvSpPr>
          <p:cNvPr id="23" name="Textfeld 5">
            <a:extLst>
              <a:ext uri="{FF2B5EF4-FFF2-40B4-BE49-F238E27FC236}">
                <a16:creationId xmlns:a16="http://schemas.microsoft.com/office/drawing/2014/main" id="{5EEC7C1D-7765-FD36-0DF8-7C99F29D63F5}"/>
              </a:ext>
            </a:extLst>
          </p:cNvPr>
          <p:cNvSpPr txBox="1"/>
          <p:nvPr/>
        </p:nvSpPr>
        <p:spPr>
          <a:xfrm>
            <a:off x="3312000" y="3034089"/>
            <a:ext cx="3060000" cy="23083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/>
                <a:ea typeface="+mn-ea"/>
                <a:cs typeface="Segoe UI Light" panose="020B0502040204020203" pitchFamily="34" charset="0"/>
              </a:rPr>
              <a:t>All HR tasks in one solution, no project for integration</a:t>
            </a:r>
          </a:p>
        </p:txBody>
      </p:sp>
      <p:sp>
        <p:nvSpPr>
          <p:cNvPr id="24" name="Textfeld 5">
            <a:extLst>
              <a:ext uri="{FF2B5EF4-FFF2-40B4-BE49-F238E27FC236}">
                <a16:creationId xmlns:a16="http://schemas.microsoft.com/office/drawing/2014/main" id="{0BEFBC02-B55D-0032-75AA-2D42291A84EF}"/>
              </a:ext>
            </a:extLst>
          </p:cNvPr>
          <p:cNvSpPr txBox="1"/>
          <p:nvPr/>
        </p:nvSpPr>
        <p:spPr>
          <a:xfrm>
            <a:off x="3312000" y="3351884"/>
            <a:ext cx="2692308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A500"/>
                </a:solidFill>
                <a:effectLst/>
                <a:uLnTx/>
                <a:uFillTx/>
                <a:latin typeface="Segoe UI"/>
                <a:ea typeface="+mn-ea"/>
                <a:cs typeface="Segoe UI Semilight" panose="020B0402040204020203" pitchFamily="34" charset="0"/>
              </a:rPr>
              <a:t>Service</a:t>
            </a:r>
          </a:p>
        </p:txBody>
      </p:sp>
      <p:sp>
        <p:nvSpPr>
          <p:cNvPr id="25" name="Textfeld 5">
            <a:extLst>
              <a:ext uri="{FF2B5EF4-FFF2-40B4-BE49-F238E27FC236}">
                <a16:creationId xmlns:a16="http://schemas.microsoft.com/office/drawing/2014/main" id="{BFE892D4-7230-43A1-7482-39ED9172F886}"/>
              </a:ext>
            </a:extLst>
          </p:cNvPr>
          <p:cNvSpPr txBox="1"/>
          <p:nvPr/>
        </p:nvSpPr>
        <p:spPr>
          <a:xfrm>
            <a:off x="3312000" y="3538089"/>
            <a:ext cx="3060000" cy="23083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/>
                <a:ea typeface="+mn-ea"/>
                <a:cs typeface="Segoe UI Light" panose="020B0502040204020203" pitchFamily="34" charset="0"/>
              </a:rPr>
              <a:t>Proactive &amp; </a:t>
            </a:r>
            <a:r>
              <a:rPr kumimoji="0" lang="en-GB" sz="9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/>
                <a:ea typeface="+mn-ea"/>
                <a:cs typeface="Segoe UI Light" panose="020B0502040204020203" pitchFamily="34" charset="0"/>
              </a:rPr>
              <a:t>personal support and self-services</a:t>
            </a:r>
            <a:endParaRPr kumimoji="0" lang="en-US" sz="900" b="0" i="0" u="none" strike="noStrike" kern="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26" name="Textfeld 5">
            <a:extLst>
              <a:ext uri="{FF2B5EF4-FFF2-40B4-BE49-F238E27FC236}">
                <a16:creationId xmlns:a16="http://schemas.microsoft.com/office/drawing/2014/main" id="{4D216F47-6EC4-0A13-9246-31606B56C27F}"/>
              </a:ext>
            </a:extLst>
          </p:cNvPr>
          <p:cNvSpPr txBox="1"/>
          <p:nvPr/>
        </p:nvSpPr>
        <p:spPr>
          <a:xfrm>
            <a:off x="3312000" y="3855884"/>
            <a:ext cx="2692308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A500"/>
                </a:solidFill>
                <a:effectLst/>
                <a:uLnTx/>
                <a:uFillTx/>
                <a:latin typeface="Segoe UI"/>
                <a:ea typeface="+mn-ea"/>
                <a:cs typeface="Segoe UI Semilight" panose="020B0402040204020203" pitchFamily="34" charset="0"/>
              </a:rPr>
              <a:t>Prices</a:t>
            </a:r>
          </a:p>
        </p:txBody>
      </p:sp>
      <p:sp>
        <p:nvSpPr>
          <p:cNvPr id="27" name="Textfeld 5">
            <a:extLst>
              <a:ext uri="{FF2B5EF4-FFF2-40B4-BE49-F238E27FC236}">
                <a16:creationId xmlns:a16="http://schemas.microsoft.com/office/drawing/2014/main" id="{BBCC9EA0-F39D-4283-A6A9-D22C070B3964}"/>
              </a:ext>
            </a:extLst>
          </p:cNvPr>
          <p:cNvSpPr txBox="1"/>
          <p:nvPr/>
        </p:nvSpPr>
        <p:spPr>
          <a:xfrm>
            <a:off x="3312000" y="4042089"/>
            <a:ext cx="3060000" cy="23083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/>
                <a:ea typeface="+mn-ea"/>
                <a:cs typeface="Segoe UI Light" panose="020B0502040204020203" pitchFamily="34" charset="0"/>
              </a:rPr>
              <a:t>Competitive pricing, substantial benefits, and rapid ROI</a:t>
            </a:r>
            <a:endParaRPr kumimoji="0" lang="en-US" sz="900" b="0" i="0" u="none" strike="noStrike" kern="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29" name="Textfeld 5">
            <a:extLst>
              <a:ext uri="{FF2B5EF4-FFF2-40B4-BE49-F238E27FC236}">
                <a16:creationId xmlns:a16="http://schemas.microsoft.com/office/drawing/2014/main" id="{C4D71633-C987-F813-F25A-50D2BCC8849D}"/>
              </a:ext>
            </a:extLst>
          </p:cNvPr>
          <p:cNvSpPr txBox="1"/>
          <p:nvPr/>
        </p:nvSpPr>
        <p:spPr>
          <a:xfrm>
            <a:off x="3312000" y="4359884"/>
            <a:ext cx="2692308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A500"/>
                </a:solidFill>
                <a:effectLst/>
                <a:uLnTx/>
                <a:uFillTx/>
                <a:latin typeface="Segoe UI"/>
                <a:ea typeface="+mn-ea"/>
                <a:cs typeface="Segoe UI Semilight" panose="020B0402040204020203" pitchFamily="34" charset="0"/>
              </a:rPr>
              <a:t>Implementation</a:t>
            </a:r>
          </a:p>
        </p:txBody>
      </p:sp>
      <p:sp>
        <p:nvSpPr>
          <p:cNvPr id="30" name="Textfeld 5">
            <a:extLst>
              <a:ext uri="{FF2B5EF4-FFF2-40B4-BE49-F238E27FC236}">
                <a16:creationId xmlns:a16="http://schemas.microsoft.com/office/drawing/2014/main" id="{C2F551F6-4810-E240-038B-8B345D649E66}"/>
              </a:ext>
            </a:extLst>
          </p:cNvPr>
          <p:cNvSpPr txBox="1"/>
          <p:nvPr/>
        </p:nvSpPr>
        <p:spPr>
          <a:xfrm>
            <a:off x="3312000" y="4546089"/>
            <a:ext cx="3060000" cy="23083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/>
                <a:ea typeface="+mn-ea"/>
                <a:cs typeface="Segoe UI Light" panose="020B0502040204020203" pitchFamily="34" charset="0"/>
              </a:rPr>
              <a:t>Best practice </a:t>
            </a:r>
            <a:r>
              <a:rPr kumimoji="0" lang="en-GB" sz="900" b="0" i="0" u="none" strike="noStrike" kern="0" cap="none" spc="0" normalizeH="0" baseline="0" noProof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/>
                <a:ea typeface="+mn-ea"/>
                <a:cs typeface="Segoe UI Light" panose="020B0502040204020203" pitchFamily="34" charset="0"/>
              </a:rPr>
              <a:t>implementation</a:t>
            </a:r>
            <a:r>
              <a:rPr kumimoji="0" lang="en-GB" sz="9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/>
                <a:ea typeface="+mn-ea"/>
                <a:cs typeface="Segoe UI Light" panose="020B0502040204020203" pitchFamily="34" charset="0"/>
              </a:rPr>
              <a:t> by customers or partners</a:t>
            </a:r>
            <a:endParaRPr kumimoji="0" lang="en-US" sz="900" b="0" i="0" u="none" strike="noStrike" kern="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/>
              <a:ea typeface="+mn-ea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3534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A7FF68B-EF7F-AEDA-1098-DB24ED20F0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NPOs Core HR Processes </a:t>
            </a:r>
            <a:endParaRPr lang="en-DE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D2B7446C-CF5B-24AE-B0F6-A8AC99330523}"/>
              </a:ext>
            </a:extLst>
          </p:cNvPr>
          <p:cNvGraphicFramePr/>
          <p:nvPr/>
        </p:nvGraphicFramePr>
        <p:xfrm>
          <a:off x="275004" y="230038"/>
          <a:ext cx="8639999" cy="40429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Group 7">
            <a:extLst>
              <a:ext uri="{FF2B5EF4-FFF2-40B4-BE49-F238E27FC236}">
                <a16:creationId xmlns:a16="http://schemas.microsoft.com/office/drawing/2014/main" id="{DF6D53FD-27BD-9BA1-087E-226C49188E47}"/>
              </a:ext>
            </a:extLst>
          </p:cNvPr>
          <p:cNvGrpSpPr/>
          <p:nvPr/>
        </p:nvGrpSpPr>
        <p:grpSpPr>
          <a:xfrm>
            <a:off x="3120472" y="4531125"/>
            <a:ext cx="1307812" cy="784687"/>
            <a:chOff x="3666093" y="1629112"/>
            <a:chExt cx="1307812" cy="784687"/>
          </a:xfrm>
          <a:solidFill>
            <a:schemeClr val="accent1">
              <a:lumMod val="50000"/>
            </a:schemeClr>
          </a:solidFill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338DE247-3089-333A-FC36-4FB70525DEBB}"/>
                </a:ext>
              </a:extLst>
            </p:cNvPr>
            <p:cNvSpPr/>
            <p:nvPr/>
          </p:nvSpPr>
          <p:spPr>
            <a:xfrm>
              <a:off x="3666093" y="1629112"/>
              <a:ext cx="1307812" cy="784687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D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10" name="Rectangle: Rounded Corners 4">
              <a:extLst>
                <a:ext uri="{FF2B5EF4-FFF2-40B4-BE49-F238E27FC236}">
                  <a16:creationId xmlns:a16="http://schemas.microsoft.com/office/drawing/2014/main" id="{5107AD47-24DE-5AE8-0639-462F78A05038}"/>
                </a:ext>
              </a:extLst>
            </p:cNvPr>
            <p:cNvSpPr txBox="1"/>
            <p:nvPr/>
          </p:nvSpPr>
          <p:spPr>
            <a:xfrm>
              <a:off x="3689076" y="1652095"/>
              <a:ext cx="1261846" cy="73872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marL="0" marR="0" lvl="0" indent="0" algn="ctr" defTabSz="5778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Industry Specific ERP and PRP System</a:t>
              </a:r>
              <a:endParaRPr kumimoji="0" lang="en-DE" sz="13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E41F373-590B-CBB4-4F53-838EDBF89C3A}"/>
              </a:ext>
            </a:extLst>
          </p:cNvPr>
          <p:cNvGrpSpPr/>
          <p:nvPr/>
        </p:nvGrpSpPr>
        <p:grpSpPr>
          <a:xfrm>
            <a:off x="3114682" y="3619214"/>
            <a:ext cx="1307812" cy="784687"/>
            <a:chOff x="3666093" y="1629112"/>
            <a:chExt cx="1307812" cy="784687"/>
          </a:xfrm>
          <a:solidFill>
            <a:schemeClr val="accent1">
              <a:lumMod val="50000"/>
            </a:schemeClr>
          </a:solidFill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24F7995B-6AE4-7442-901B-7A4889F5A219}"/>
                </a:ext>
              </a:extLst>
            </p:cNvPr>
            <p:cNvSpPr/>
            <p:nvPr/>
          </p:nvSpPr>
          <p:spPr>
            <a:xfrm>
              <a:off x="3666093" y="1629112"/>
              <a:ext cx="1307812" cy="784687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D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13" name="Rectangle: Rounded Corners 4">
              <a:extLst>
                <a:ext uri="{FF2B5EF4-FFF2-40B4-BE49-F238E27FC236}">
                  <a16:creationId xmlns:a16="http://schemas.microsoft.com/office/drawing/2014/main" id="{F58A569A-3461-6D41-5D4C-20264BED5D66}"/>
                </a:ext>
              </a:extLst>
            </p:cNvPr>
            <p:cNvSpPr txBox="1"/>
            <p:nvPr/>
          </p:nvSpPr>
          <p:spPr>
            <a:xfrm>
              <a:off x="3689076" y="1652095"/>
              <a:ext cx="1261846" cy="73872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marL="0" marR="0" lvl="0" indent="0" algn="ctr" defTabSz="5778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Industry Specific Payroll System</a:t>
              </a:r>
              <a:endParaRPr kumimoji="0" lang="en-DE" sz="13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</p:grpSp>
      <p:sp>
        <p:nvSpPr>
          <p:cNvPr id="14" name="Arrow: Left-Up 13">
            <a:extLst>
              <a:ext uri="{FF2B5EF4-FFF2-40B4-BE49-F238E27FC236}">
                <a16:creationId xmlns:a16="http://schemas.microsoft.com/office/drawing/2014/main" id="{4EA40D7E-9027-77C5-9681-1663FC58E4DB}"/>
              </a:ext>
            </a:extLst>
          </p:cNvPr>
          <p:cNvSpPr/>
          <p:nvPr/>
        </p:nvSpPr>
        <p:spPr>
          <a:xfrm>
            <a:off x="4422494" y="2672788"/>
            <a:ext cx="465315" cy="1421884"/>
          </a:xfrm>
          <a:prstGeom prst="leftUp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5" name="Arrow: Left-Up 14">
            <a:extLst>
              <a:ext uri="{FF2B5EF4-FFF2-40B4-BE49-F238E27FC236}">
                <a16:creationId xmlns:a16="http://schemas.microsoft.com/office/drawing/2014/main" id="{D08C88B9-91BC-454F-8102-026F92E704A3}"/>
              </a:ext>
            </a:extLst>
          </p:cNvPr>
          <p:cNvSpPr/>
          <p:nvPr/>
        </p:nvSpPr>
        <p:spPr>
          <a:xfrm>
            <a:off x="4422494" y="2672788"/>
            <a:ext cx="805114" cy="2376540"/>
          </a:xfrm>
          <a:prstGeom prst="leftUpArrow">
            <a:avLst>
              <a:gd name="adj1" fmla="val 12961"/>
              <a:gd name="adj2" fmla="val 13709"/>
              <a:gd name="adj3" fmla="val 12742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6" name="Arrow: Left-Up 15">
            <a:extLst>
              <a:ext uri="{FF2B5EF4-FFF2-40B4-BE49-F238E27FC236}">
                <a16:creationId xmlns:a16="http://schemas.microsoft.com/office/drawing/2014/main" id="{AB26E730-D05D-DED8-0E10-AF1A827C8CCD}"/>
              </a:ext>
            </a:extLst>
          </p:cNvPr>
          <p:cNvSpPr/>
          <p:nvPr/>
        </p:nvSpPr>
        <p:spPr>
          <a:xfrm flipH="1">
            <a:off x="2637875" y="2672788"/>
            <a:ext cx="465315" cy="1421884"/>
          </a:xfrm>
          <a:prstGeom prst="leftUp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7" name="Arrow: Left-Up 16">
            <a:extLst>
              <a:ext uri="{FF2B5EF4-FFF2-40B4-BE49-F238E27FC236}">
                <a16:creationId xmlns:a16="http://schemas.microsoft.com/office/drawing/2014/main" id="{AC378172-CCEC-A8A0-C47A-B229D7F6E4E0}"/>
              </a:ext>
            </a:extLst>
          </p:cNvPr>
          <p:cNvSpPr/>
          <p:nvPr/>
        </p:nvSpPr>
        <p:spPr>
          <a:xfrm flipH="1">
            <a:off x="2286585" y="2672788"/>
            <a:ext cx="805114" cy="2376540"/>
          </a:xfrm>
          <a:prstGeom prst="leftUpArrow">
            <a:avLst>
              <a:gd name="adj1" fmla="val 12961"/>
              <a:gd name="adj2" fmla="val 13709"/>
              <a:gd name="adj3" fmla="val 12742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68CD782-2ECD-05C5-328B-B438DE392173}"/>
              </a:ext>
            </a:extLst>
          </p:cNvPr>
          <p:cNvSpPr txBox="1"/>
          <p:nvPr/>
        </p:nvSpPr>
        <p:spPr>
          <a:xfrm rot="16200000">
            <a:off x="1750721" y="3691780"/>
            <a:ext cx="16177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Data Integration</a:t>
            </a:r>
            <a:endParaRPr kumimoji="0" lang="en-D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light" panose="020B0402040204020203" pitchFamily="34" charset="0"/>
              <a:ea typeface="+mn-ea"/>
              <a:cs typeface="Segoe UI Semilight" panose="020B0402040204020203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45445D-9034-2FC4-DF8B-031F84072D56}"/>
              </a:ext>
            </a:extLst>
          </p:cNvPr>
          <p:cNvSpPr txBox="1"/>
          <p:nvPr/>
        </p:nvSpPr>
        <p:spPr>
          <a:xfrm rot="16200000">
            <a:off x="4121582" y="3691779"/>
            <a:ext cx="16177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Data Integration</a:t>
            </a:r>
            <a:endParaRPr kumimoji="0" lang="en-D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light" panose="020B0402040204020203" pitchFamily="34" charset="0"/>
              <a:ea typeface="+mn-ea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947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445CA-EE3C-F0EE-3BBE-EBAA732596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/>
              <a:t>Main </a:t>
            </a:r>
            <a:r>
              <a:rPr lang="de-DE" err="1"/>
              <a:t>Improvement</a:t>
            </a:r>
            <a:r>
              <a:rPr lang="de-DE"/>
              <a:t> Areas</a:t>
            </a:r>
            <a:endParaRPr lang="en-D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940E64-B14E-FC42-C138-C05ECC2C3078}"/>
              </a:ext>
            </a:extLst>
          </p:cNvPr>
          <p:cNvSpPr/>
          <p:nvPr/>
        </p:nvSpPr>
        <p:spPr>
          <a:xfrm>
            <a:off x="520948" y="936000"/>
            <a:ext cx="8175377" cy="30958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B657CB9-97E0-D1A1-3586-AEE94589FAF7}"/>
              </a:ext>
            </a:extLst>
          </p:cNvPr>
          <p:cNvGrpSpPr/>
          <p:nvPr/>
        </p:nvGrpSpPr>
        <p:grpSpPr>
          <a:xfrm>
            <a:off x="642652" y="1195492"/>
            <a:ext cx="7670481" cy="2303803"/>
            <a:chOff x="996431" y="937885"/>
            <a:chExt cx="7670481" cy="2303803"/>
          </a:xfrm>
        </p:grpSpPr>
        <p:sp>
          <p:nvSpPr>
            <p:cNvPr id="7" name="Rechteck 19">
              <a:extLst>
                <a:ext uri="{FF2B5EF4-FFF2-40B4-BE49-F238E27FC236}">
                  <a16:creationId xmlns:a16="http://schemas.microsoft.com/office/drawing/2014/main" id="{A847476A-AC44-0688-2070-48603DB7F32C}"/>
                </a:ext>
              </a:extLst>
            </p:cNvPr>
            <p:cNvSpPr/>
            <p:nvPr/>
          </p:nvSpPr>
          <p:spPr>
            <a:xfrm>
              <a:off x="996431" y="937885"/>
              <a:ext cx="1477893" cy="2303803"/>
            </a:xfrm>
            <a:prstGeom prst="rect">
              <a:avLst/>
            </a:prstGeom>
            <a:solidFill>
              <a:srgbClr val="00B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0" rIns="0" rtlCol="0" anchor="t"/>
            <a:lstStyle/>
            <a:p>
              <a:pPr marL="64798" marR="0" lvl="0" indent="0" algn="l" defTabSz="4114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-27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HR</a:t>
              </a:r>
            </a:p>
          </p:txBody>
        </p:sp>
        <p:sp>
          <p:nvSpPr>
            <p:cNvPr id="8" name="TextBox 15">
              <a:extLst>
                <a:ext uri="{FF2B5EF4-FFF2-40B4-BE49-F238E27FC236}">
                  <a16:creationId xmlns:a16="http://schemas.microsoft.com/office/drawing/2014/main" id="{13D199F4-AB59-D496-8313-5A85F837AC3D}"/>
                </a:ext>
              </a:extLst>
            </p:cNvPr>
            <p:cNvSpPr txBox="1"/>
            <p:nvPr/>
          </p:nvSpPr>
          <p:spPr>
            <a:xfrm>
              <a:off x="1206395" y="1523223"/>
              <a:ext cx="982361" cy="6541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Hubdrive </a:t>
              </a:r>
              <a:b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</a:b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HR Dynamics </a:t>
              </a:r>
              <a:b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</a:b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for NPOs</a:t>
              </a: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hteck 19">
              <a:extLst>
                <a:ext uri="{FF2B5EF4-FFF2-40B4-BE49-F238E27FC236}">
                  <a16:creationId xmlns:a16="http://schemas.microsoft.com/office/drawing/2014/main" id="{75EC681C-4BFA-80C0-8101-11D7FF0A995C}"/>
                </a:ext>
              </a:extLst>
            </p:cNvPr>
            <p:cNvSpPr/>
            <p:nvPr/>
          </p:nvSpPr>
          <p:spPr>
            <a:xfrm>
              <a:off x="7190325" y="2521885"/>
              <a:ext cx="1476587" cy="719803"/>
            </a:xfrm>
            <a:prstGeom prst="rect">
              <a:avLst/>
            </a:prstGeom>
            <a:solidFill>
              <a:srgbClr val="DC2A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Integration to NPO specific systems</a:t>
              </a:r>
            </a:p>
          </p:txBody>
        </p:sp>
        <p:sp>
          <p:nvSpPr>
            <p:cNvPr id="11" name="Rechteck 19">
              <a:extLst>
                <a:ext uri="{FF2B5EF4-FFF2-40B4-BE49-F238E27FC236}">
                  <a16:creationId xmlns:a16="http://schemas.microsoft.com/office/drawing/2014/main" id="{FA63EEB2-6CF7-1983-2C49-1DBDE28673D6}"/>
                </a:ext>
              </a:extLst>
            </p:cNvPr>
            <p:cNvSpPr/>
            <p:nvPr/>
          </p:nvSpPr>
          <p:spPr>
            <a:xfrm>
              <a:off x="2546325" y="1729885"/>
              <a:ext cx="1476587" cy="718985"/>
            </a:xfrm>
            <a:prstGeom prst="rect">
              <a:avLst/>
            </a:prstGeom>
            <a:solidFill>
              <a:srgbClr val="00A6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Onboarding</a:t>
              </a:r>
            </a:p>
          </p:txBody>
        </p:sp>
        <p:sp>
          <p:nvSpPr>
            <p:cNvPr id="12" name="Rechteck 19">
              <a:extLst>
                <a:ext uri="{FF2B5EF4-FFF2-40B4-BE49-F238E27FC236}">
                  <a16:creationId xmlns:a16="http://schemas.microsoft.com/office/drawing/2014/main" id="{FE75A268-3537-0FEC-8F4C-037559A87838}"/>
                </a:ext>
              </a:extLst>
            </p:cNvPr>
            <p:cNvSpPr/>
            <p:nvPr/>
          </p:nvSpPr>
          <p:spPr>
            <a:xfrm>
              <a:off x="4094325" y="1729885"/>
              <a:ext cx="1476587" cy="718985"/>
            </a:xfrm>
            <a:prstGeom prst="rect">
              <a:avLst/>
            </a:prstGeom>
            <a:solidFill>
              <a:srgbClr val="FF8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Equipment Inventory</a:t>
              </a:r>
            </a:p>
          </p:txBody>
        </p:sp>
        <p:sp>
          <p:nvSpPr>
            <p:cNvPr id="13" name="Rechteck 19">
              <a:extLst>
                <a:ext uri="{FF2B5EF4-FFF2-40B4-BE49-F238E27FC236}">
                  <a16:creationId xmlns:a16="http://schemas.microsoft.com/office/drawing/2014/main" id="{A0B811CD-B02C-7C53-721D-0B397FF2D676}"/>
                </a:ext>
              </a:extLst>
            </p:cNvPr>
            <p:cNvSpPr/>
            <p:nvPr/>
          </p:nvSpPr>
          <p:spPr>
            <a:xfrm>
              <a:off x="5642325" y="1729885"/>
              <a:ext cx="1476587" cy="718985"/>
            </a:xfrm>
            <a:prstGeom prst="rect">
              <a:avLst/>
            </a:prstGeom>
            <a:solidFill>
              <a:srgbClr val="F2B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Positions &amp;</a:t>
              </a:r>
              <a:b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</a:b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Cost Centers</a:t>
              </a:r>
            </a:p>
          </p:txBody>
        </p:sp>
        <p:sp>
          <p:nvSpPr>
            <p:cNvPr id="14" name="Rechteck 20">
              <a:extLst>
                <a:ext uri="{FF2B5EF4-FFF2-40B4-BE49-F238E27FC236}">
                  <a16:creationId xmlns:a16="http://schemas.microsoft.com/office/drawing/2014/main" id="{5BA8373E-EC27-FB26-60BC-55E9876BBC14}"/>
                </a:ext>
              </a:extLst>
            </p:cNvPr>
            <p:cNvSpPr/>
            <p:nvPr/>
          </p:nvSpPr>
          <p:spPr>
            <a:xfrm>
              <a:off x="7190325" y="1729885"/>
              <a:ext cx="1476587" cy="718985"/>
            </a:xfrm>
            <a:prstGeom prst="rect">
              <a:avLst/>
            </a:prstGeom>
            <a:solidFill>
              <a:srgbClr val="0077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Certificates</a:t>
              </a:r>
            </a:p>
          </p:txBody>
        </p:sp>
        <p:sp>
          <p:nvSpPr>
            <p:cNvPr id="15" name="Rechteck 21">
              <a:extLst>
                <a:ext uri="{FF2B5EF4-FFF2-40B4-BE49-F238E27FC236}">
                  <a16:creationId xmlns:a16="http://schemas.microsoft.com/office/drawing/2014/main" id="{9B64C420-2159-6D13-9FA2-8B3F4B8647BD}"/>
                </a:ext>
              </a:extLst>
            </p:cNvPr>
            <p:cNvSpPr/>
            <p:nvPr/>
          </p:nvSpPr>
          <p:spPr>
            <a:xfrm>
              <a:off x="2546325" y="937885"/>
              <a:ext cx="1476587" cy="718985"/>
            </a:xfrm>
            <a:prstGeom prst="rect">
              <a:avLst/>
            </a:prstGeom>
            <a:solidFill>
              <a:srgbClr val="FF8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Recruiting </a:t>
              </a:r>
            </a:p>
          </p:txBody>
        </p:sp>
        <p:sp>
          <p:nvSpPr>
            <p:cNvPr id="16" name="Rechteck 22">
              <a:extLst>
                <a:ext uri="{FF2B5EF4-FFF2-40B4-BE49-F238E27FC236}">
                  <a16:creationId xmlns:a16="http://schemas.microsoft.com/office/drawing/2014/main" id="{C20EC144-0D6F-1A69-C73C-F166C497CBBE}"/>
                </a:ext>
              </a:extLst>
            </p:cNvPr>
            <p:cNvSpPr/>
            <p:nvPr/>
          </p:nvSpPr>
          <p:spPr>
            <a:xfrm>
              <a:off x="4094325" y="937885"/>
              <a:ext cx="1476587" cy="718985"/>
            </a:xfrm>
            <a:prstGeom prst="rect">
              <a:avLst/>
            </a:prstGeom>
            <a:solidFill>
              <a:srgbClr val="007E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Staff Administration</a:t>
              </a:r>
            </a:p>
          </p:txBody>
        </p:sp>
        <p:sp>
          <p:nvSpPr>
            <p:cNvPr id="17" name="Rechteck 23">
              <a:extLst>
                <a:ext uri="{FF2B5EF4-FFF2-40B4-BE49-F238E27FC236}">
                  <a16:creationId xmlns:a16="http://schemas.microsoft.com/office/drawing/2014/main" id="{9BFABD4A-CC76-E746-07D3-38BAE92D6B5C}"/>
                </a:ext>
              </a:extLst>
            </p:cNvPr>
            <p:cNvSpPr/>
            <p:nvPr/>
          </p:nvSpPr>
          <p:spPr>
            <a:xfrm>
              <a:off x="5642325" y="937885"/>
              <a:ext cx="1476587" cy="718985"/>
            </a:xfrm>
            <a:prstGeom prst="rect">
              <a:avLst/>
            </a:prstGeom>
            <a:solidFill>
              <a:srgbClr val="F25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Digital Personnel </a:t>
              </a:r>
              <a:b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</a:b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File &amp; Documents</a:t>
              </a:r>
            </a:p>
          </p:txBody>
        </p:sp>
        <p:sp>
          <p:nvSpPr>
            <p:cNvPr id="18" name="Rechteck 24">
              <a:extLst>
                <a:ext uri="{FF2B5EF4-FFF2-40B4-BE49-F238E27FC236}">
                  <a16:creationId xmlns:a16="http://schemas.microsoft.com/office/drawing/2014/main" id="{F34AAA0E-E5FC-9AA2-1481-7BE697A344A1}"/>
                </a:ext>
              </a:extLst>
            </p:cNvPr>
            <p:cNvSpPr/>
            <p:nvPr/>
          </p:nvSpPr>
          <p:spPr>
            <a:xfrm>
              <a:off x="7190325" y="937885"/>
              <a:ext cx="1476587" cy="718985"/>
            </a:xfrm>
            <a:prstGeom prst="rect">
              <a:avLst/>
            </a:prstGeom>
            <a:solidFill>
              <a:srgbClr val="8E27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Skill Management</a:t>
              </a:r>
            </a:p>
          </p:txBody>
        </p:sp>
        <p:sp>
          <p:nvSpPr>
            <p:cNvPr id="19" name="Rechteck 26">
              <a:extLst>
                <a:ext uri="{FF2B5EF4-FFF2-40B4-BE49-F238E27FC236}">
                  <a16:creationId xmlns:a16="http://schemas.microsoft.com/office/drawing/2014/main" id="{BFDA49E8-AEDC-2841-0716-F56DD2193322}"/>
                </a:ext>
              </a:extLst>
            </p:cNvPr>
            <p:cNvSpPr/>
            <p:nvPr/>
          </p:nvSpPr>
          <p:spPr>
            <a:xfrm>
              <a:off x="5642325" y="2521885"/>
              <a:ext cx="1476587" cy="719803"/>
            </a:xfrm>
            <a:prstGeom prst="rect">
              <a:avLst/>
            </a:prstGeom>
            <a:solidFill>
              <a:srgbClr val="3FB7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Process </a:t>
              </a:r>
              <a:b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</a:b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Automation</a:t>
              </a:r>
            </a:p>
          </p:txBody>
        </p:sp>
        <p:sp>
          <p:nvSpPr>
            <p:cNvPr id="20" name="Rechteck 27">
              <a:extLst>
                <a:ext uri="{FF2B5EF4-FFF2-40B4-BE49-F238E27FC236}">
                  <a16:creationId xmlns:a16="http://schemas.microsoft.com/office/drawing/2014/main" id="{32D1D632-B5F9-6817-B9F8-D40B5F40F364}"/>
                </a:ext>
              </a:extLst>
            </p:cNvPr>
            <p:cNvSpPr/>
            <p:nvPr/>
          </p:nvSpPr>
          <p:spPr>
            <a:xfrm>
              <a:off x="4094325" y="2521885"/>
              <a:ext cx="1476587" cy="719803"/>
            </a:xfrm>
            <a:prstGeom prst="rect">
              <a:avLst/>
            </a:prstGeom>
            <a:solidFill>
              <a:srgbClr val="A80E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Manager </a:t>
              </a:r>
              <a:b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</a:b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Self-Service</a:t>
              </a:r>
            </a:p>
          </p:txBody>
        </p:sp>
        <p:sp>
          <p:nvSpPr>
            <p:cNvPr id="23" name="Rechteck 29">
              <a:extLst>
                <a:ext uri="{FF2B5EF4-FFF2-40B4-BE49-F238E27FC236}">
                  <a16:creationId xmlns:a16="http://schemas.microsoft.com/office/drawing/2014/main" id="{B99B5F8B-27C3-2BCF-AC3E-FD382DAA3523}"/>
                </a:ext>
              </a:extLst>
            </p:cNvPr>
            <p:cNvSpPr/>
            <p:nvPr/>
          </p:nvSpPr>
          <p:spPr>
            <a:xfrm>
              <a:off x="2545672" y="2521885"/>
              <a:ext cx="1477892" cy="719803"/>
            </a:xfrm>
            <a:prstGeom prst="rect">
              <a:avLst/>
            </a:prstGeom>
            <a:solidFill>
              <a:srgbClr val="D83B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Offboarding</a:t>
              </a:r>
            </a:p>
          </p:txBody>
        </p:sp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23F8D058-CD1E-DC57-E115-C156C16B2CE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206394" y="2145112"/>
              <a:ext cx="1088887" cy="1000528"/>
            </a:xfrm>
            <a:prstGeom prst="rect">
              <a:avLst/>
            </a:prstGeom>
          </p:spPr>
        </p:pic>
      </p:grpSp>
      <p:sp>
        <p:nvSpPr>
          <p:cNvPr id="3" name="Rechteck 19">
            <a:extLst>
              <a:ext uri="{FF2B5EF4-FFF2-40B4-BE49-F238E27FC236}">
                <a16:creationId xmlns:a16="http://schemas.microsoft.com/office/drawing/2014/main" id="{C47D20E6-0F5D-DEFD-7A88-A2A817FA0A4C}"/>
              </a:ext>
            </a:extLst>
          </p:cNvPr>
          <p:cNvSpPr/>
          <p:nvPr/>
        </p:nvSpPr>
        <p:spPr>
          <a:xfrm>
            <a:off x="642652" y="3563010"/>
            <a:ext cx="7670481" cy="57027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4114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Microsoft Dynamics 365 Power Platform</a:t>
            </a:r>
          </a:p>
        </p:txBody>
      </p:sp>
    </p:spTree>
    <p:extLst>
      <p:ext uri="{BB962C8B-B14F-4D97-AF65-F5344CB8AC3E}">
        <p14:creationId xmlns:p14="http://schemas.microsoft.com/office/powerpoint/2010/main" val="26935515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445CA-EE3C-F0EE-3BBE-EBAA732596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/>
              <a:t>Main </a:t>
            </a:r>
            <a:r>
              <a:rPr lang="de-DE" err="1"/>
              <a:t>Improvement</a:t>
            </a:r>
            <a:r>
              <a:rPr lang="de-DE"/>
              <a:t> Areas</a:t>
            </a:r>
            <a:endParaRPr lang="en-D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940E64-B14E-FC42-C138-C05ECC2C3078}"/>
              </a:ext>
            </a:extLst>
          </p:cNvPr>
          <p:cNvSpPr/>
          <p:nvPr/>
        </p:nvSpPr>
        <p:spPr>
          <a:xfrm>
            <a:off x="520948" y="936000"/>
            <a:ext cx="8175377" cy="30958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B657CB9-97E0-D1A1-3586-AEE94589FAF7}"/>
              </a:ext>
            </a:extLst>
          </p:cNvPr>
          <p:cNvGrpSpPr/>
          <p:nvPr/>
        </p:nvGrpSpPr>
        <p:grpSpPr>
          <a:xfrm>
            <a:off x="642652" y="1195492"/>
            <a:ext cx="7670481" cy="2303803"/>
            <a:chOff x="996431" y="937885"/>
            <a:chExt cx="7670481" cy="2303803"/>
          </a:xfrm>
        </p:grpSpPr>
        <p:sp>
          <p:nvSpPr>
            <p:cNvPr id="7" name="Rechteck 19">
              <a:extLst>
                <a:ext uri="{FF2B5EF4-FFF2-40B4-BE49-F238E27FC236}">
                  <a16:creationId xmlns:a16="http://schemas.microsoft.com/office/drawing/2014/main" id="{A847476A-AC44-0688-2070-48603DB7F32C}"/>
                </a:ext>
              </a:extLst>
            </p:cNvPr>
            <p:cNvSpPr/>
            <p:nvPr/>
          </p:nvSpPr>
          <p:spPr>
            <a:xfrm>
              <a:off x="996431" y="937885"/>
              <a:ext cx="1477893" cy="2303803"/>
            </a:xfrm>
            <a:prstGeom prst="rect">
              <a:avLst/>
            </a:prstGeom>
            <a:solidFill>
              <a:srgbClr val="00B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0" rIns="0" rtlCol="0" anchor="t"/>
            <a:lstStyle/>
            <a:p>
              <a:pPr marL="64798" marR="0" lvl="0" indent="0" algn="l" defTabSz="4114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-27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HR</a:t>
              </a:r>
            </a:p>
          </p:txBody>
        </p:sp>
        <p:sp>
          <p:nvSpPr>
            <p:cNvPr id="8" name="TextBox 15">
              <a:extLst>
                <a:ext uri="{FF2B5EF4-FFF2-40B4-BE49-F238E27FC236}">
                  <a16:creationId xmlns:a16="http://schemas.microsoft.com/office/drawing/2014/main" id="{13D199F4-AB59-D496-8313-5A85F837AC3D}"/>
                </a:ext>
              </a:extLst>
            </p:cNvPr>
            <p:cNvSpPr txBox="1"/>
            <p:nvPr/>
          </p:nvSpPr>
          <p:spPr>
            <a:xfrm>
              <a:off x="1206395" y="1523223"/>
              <a:ext cx="982361" cy="6541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Hubdrive </a:t>
              </a:r>
              <a:b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</a:b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HR Dynamics </a:t>
              </a:r>
              <a:b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</a:b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for NPOs</a:t>
              </a: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hteck 19">
              <a:extLst>
                <a:ext uri="{FF2B5EF4-FFF2-40B4-BE49-F238E27FC236}">
                  <a16:creationId xmlns:a16="http://schemas.microsoft.com/office/drawing/2014/main" id="{75EC681C-4BFA-80C0-8101-11D7FF0A995C}"/>
                </a:ext>
              </a:extLst>
            </p:cNvPr>
            <p:cNvSpPr/>
            <p:nvPr/>
          </p:nvSpPr>
          <p:spPr>
            <a:xfrm>
              <a:off x="7190325" y="2521885"/>
              <a:ext cx="1476587" cy="719803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Integration to NPO specific systems</a:t>
              </a:r>
            </a:p>
          </p:txBody>
        </p:sp>
        <p:sp>
          <p:nvSpPr>
            <p:cNvPr id="11" name="Rechteck 19">
              <a:extLst>
                <a:ext uri="{FF2B5EF4-FFF2-40B4-BE49-F238E27FC236}">
                  <a16:creationId xmlns:a16="http://schemas.microsoft.com/office/drawing/2014/main" id="{FA63EEB2-6CF7-1983-2C49-1DBDE28673D6}"/>
                </a:ext>
              </a:extLst>
            </p:cNvPr>
            <p:cNvSpPr/>
            <p:nvPr/>
          </p:nvSpPr>
          <p:spPr>
            <a:xfrm>
              <a:off x="2546325" y="1729885"/>
              <a:ext cx="1476587" cy="718985"/>
            </a:xfrm>
            <a:prstGeom prst="rect">
              <a:avLst/>
            </a:prstGeom>
            <a:solidFill>
              <a:srgbClr val="00A6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Onboarding</a:t>
              </a:r>
            </a:p>
          </p:txBody>
        </p:sp>
        <p:sp>
          <p:nvSpPr>
            <p:cNvPr id="12" name="Rechteck 19">
              <a:extLst>
                <a:ext uri="{FF2B5EF4-FFF2-40B4-BE49-F238E27FC236}">
                  <a16:creationId xmlns:a16="http://schemas.microsoft.com/office/drawing/2014/main" id="{FE75A268-3537-0FEC-8F4C-037559A87838}"/>
                </a:ext>
              </a:extLst>
            </p:cNvPr>
            <p:cNvSpPr/>
            <p:nvPr/>
          </p:nvSpPr>
          <p:spPr>
            <a:xfrm>
              <a:off x="4094325" y="1729885"/>
              <a:ext cx="1476587" cy="718985"/>
            </a:xfrm>
            <a:prstGeom prst="rect">
              <a:avLst/>
            </a:prstGeom>
            <a:solidFill>
              <a:srgbClr val="FF8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Equipment Inventory</a:t>
              </a:r>
            </a:p>
          </p:txBody>
        </p:sp>
        <p:sp>
          <p:nvSpPr>
            <p:cNvPr id="13" name="Rechteck 19">
              <a:extLst>
                <a:ext uri="{FF2B5EF4-FFF2-40B4-BE49-F238E27FC236}">
                  <a16:creationId xmlns:a16="http://schemas.microsoft.com/office/drawing/2014/main" id="{A0B811CD-B02C-7C53-721D-0B397FF2D676}"/>
                </a:ext>
              </a:extLst>
            </p:cNvPr>
            <p:cNvSpPr/>
            <p:nvPr/>
          </p:nvSpPr>
          <p:spPr>
            <a:xfrm>
              <a:off x="5642325" y="1729885"/>
              <a:ext cx="1476587" cy="718985"/>
            </a:xfrm>
            <a:prstGeom prst="rect">
              <a:avLst/>
            </a:prstGeom>
            <a:solidFill>
              <a:srgbClr val="F2B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Positions &amp;</a:t>
              </a:r>
              <a:b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</a:b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Cost Centers</a:t>
              </a:r>
            </a:p>
          </p:txBody>
        </p:sp>
        <p:sp>
          <p:nvSpPr>
            <p:cNvPr id="14" name="Rechteck 20">
              <a:extLst>
                <a:ext uri="{FF2B5EF4-FFF2-40B4-BE49-F238E27FC236}">
                  <a16:creationId xmlns:a16="http://schemas.microsoft.com/office/drawing/2014/main" id="{5BA8373E-EC27-FB26-60BC-55E9876BBC14}"/>
                </a:ext>
              </a:extLst>
            </p:cNvPr>
            <p:cNvSpPr/>
            <p:nvPr/>
          </p:nvSpPr>
          <p:spPr>
            <a:xfrm>
              <a:off x="7190325" y="1729885"/>
              <a:ext cx="1476587" cy="718985"/>
            </a:xfrm>
            <a:prstGeom prst="rect">
              <a:avLst/>
            </a:prstGeom>
            <a:solidFill>
              <a:srgbClr val="0077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Certificates</a:t>
              </a:r>
            </a:p>
          </p:txBody>
        </p:sp>
        <p:sp>
          <p:nvSpPr>
            <p:cNvPr id="15" name="Rechteck 21">
              <a:extLst>
                <a:ext uri="{FF2B5EF4-FFF2-40B4-BE49-F238E27FC236}">
                  <a16:creationId xmlns:a16="http://schemas.microsoft.com/office/drawing/2014/main" id="{9B64C420-2159-6D13-9FA2-8B3F4B8647BD}"/>
                </a:ext>
              </a:extLst>
            </p:cNvPr>
            <p:cNvSpPr/>
            <p:nvPr/>
          </p:nvSpPr>
          <p:spPr>
            <a:xfrm>
              <a:off x="2546325" y="937885"/>
              <a:ext cx="1476587" cy="718985"/>
            </a:xfrm>
            <a:prstGeom prst="rect">
              <a:avLst/>
            </a:prstGeom>
            <a:solidFill>
              <a:srgbClr val="FF8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Recruiting </a:t>
              </a:r>
            </a:p>
          </p:txBody>
        </p:sp>
        <p:sp>
          <p:nvSpPr>
            <p:cNvPr id="16" name="Rechteck 22">
              <a:extLst>
                <a:ext uri="{FF2B5EF4-FFF2-40B4-BE49-F238E27FC236}">
                  <a16:creationId xmlns:a16="http://schemas.microsoft.com/office/drawing/2014/main" id="{C20EC144-0D6F-1A69-C73C-F166C497CBBE}"/>
                </a:ext>
              </a:extLst>
            </p:cNvPr>
            <p:cNvSpPr/>
            <p:nvPr/>
          </p:nvSpPr>
          <p:spPr>
            <a:xfrm>
              <a:off x="4094325" y="937885"/>
              <a:ext cx="1476587" cy="718985"/>
            </a:xfrm>
            <a:prstGeom prst="rect">
              <a:avLst/>
            </a:prstGeom>
            <a:solidFill>
              <a:srgbClr val="007E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Staff Administration</a:t>
              </a:r>
            </a:p>
          </p:txBody>
        </p:sp>
        <p:sp>
          <p:nvSpPr>
            <p:cNvPr id="17" name="Rechteck 23">
              <a:extLst>
                <a:ext uri="{FF2B5EF4-FFF2-40B4-BE49-F238E27FC236}">
                  <a16:creationId xmlns:a16="http://schemas.microsoft.com/office/drawing/2014/main" id="{9BFABD4A-CC76-E746-07D3-38BAE92D6B5C}"/>
                </a:ext>
              </a:extLst>
            </p:cNvPr>
            <p:cNvSpPr/>
            <p:nvPr/>
          </p:nvSpPr>
          <p:spPr>
            <a:xfrm>
              <a:off x="5642325" y="937885"/>
              <a:ext cx="1476587" cy="718985"/>
            </a:xfrm>
            <a:prstGeom prst="rect">
              <a:avLst/>
            </a:prstGeom>
            <a:solidFill>
              <a:srgbClr val="F25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Digital Personnel </a:t>
              </a:r>
              <a:b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</a:b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File &amp; Documents</a:t>
              </a:r>
            </a:p>
          </p:txBody>
        </p:sp>
        <p:sp>
          <p:nvSpPr>
            <p:cNvPr id="18" name="Rechteck 24">
              <a:extLst>
                <a:ext uri="{FF2B5EF4-FFF2-40B4-BE49-F238E27FC236}">
                  <a16:creationId xmlns:a16="http://schemas.microsoft.com/office/drawing/2014/main" id="{F34AAA0E-E5FC-9AA2-1481-7BE697A344A1}"/>
                </a:ext>
              </a:extLst>
            </p:cNvPr>
            <p:cNvSpPr/>
            <p:nvPr/>
          </p:nvSpPr>
          <p:spPr>
            <a:xfrm>
              <a:off x="7190325" y="937885"/>
              <a:ext cx="1476587" cy="718985"/>
            </a:xfrm>
            <a:prstGeom prst="rect">
              <a:avLst/>
            </a:prstGeom>
            <a:solidFill>
              <a:srgbClr val="8E27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Skill Management</a:t>
              </a:r>
            </a:p>
          </p:txBody>
        </p:sp>
        <p:sp>
          <p:nvSpPr>
            <p:cNvPr id="19" name="Rechteck 26">
              <a:extLst>
                <a:ext uri="{FF2B5EF4-FFF2-40B4-BE49-F238E27FC236}">
                  <a16:creationId xmlns:a16="http://schemas.microsoft.com/office/drawing/2014/main" id="{BFDA49E8-AEDC-2841-0716-F56DD2193322}"/>
                </a:ext>
              </a:extLst>
            </p:cNvPr>
            <p:cNvSpPr/>
            <p:nvPr/>
          </p:nvSpPr>
          <p:spPr>
            <a:xfrm>
              <a:off x="5642325" y="2521885"/>
              <a:ext cx="1476587" cy="719803"/>
            </a:xfrm>
            <a:prstGeom prst="rect">
              <a:avLst/>
            </a:prstGeom>
            <a:solidFill>
              <a:srgbClr val="3FB7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Process </a:t>
              </a:r>
              <a:b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</a:b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Automation</a:t>
              </a:r>
            </a:p>
          </p:txBody>
        </p:sp>
        <p:sp>
          <p:nvSpPr>
            <p:cNvPr id="20" name="Rechteck 27">
              <a:extLst>
                <a:ext uri="{FF2B5EF4-FFF2-40B4-BE49-F238E27FC236}">
                  <a16:creationId xmlns:a16="http://schemas.microsoft.com/office/drawing/2014/main" id="{32D1D632-B5F9-6817-B9F8-D40B5F40F364}"/>
                </a:ext>
              </a:extLst>
            </p:cNvPr>
            <p:cNvSpPr/>
            <p:nvPr/>
          </p:nvSpPr>
          <p:spPr>
            <a:xfrm>
              <a:off x="4094325" y="2521885"/>
              <a:ext cx="1476587" cy="719803"/>
            </a:xfrm>
            <a:prstGeom prst="rect">
              <a:avLst/>
            </a:prstGeom>
            <a:solidFill>
              <a:srgbClr val="A80E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Manager </a:t>
              </a:r>
              <a:b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</a:b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Self-Service</a:t>
              </a:r>
            </a:p>
          </p:txBody>
        </p:sp>
        <p:sp>
          <p:nvSpPr>
            <p:cNvPr id="23" name="Rechteck 29">
              <a:extLst>
                <a:ext uri="{FF2B5EF4-FFF2-40B4-BE49-F238E27FC236}">
                  <a16:creationId xmlns:a16="http://schemas.microsoft.com/office/drawing/2014/main" id="{B99B5F8B-27C3-2BCF-AC3E-FD382DAA3523}"/>
                </a:ext>
              </a:extLst>
            </p:cNvPr>
            <p:cNvSpPr/>
            <p:nvPr/>
          </p:nvSpPr>
          <p:spPr>
            <a:xfrm>
              <a:off x="2545672" y="2521885"/>
              <a:ext cx="1477892" cy="719803"/>
            </a:xfrm>
            <a:prstGeom prst="rect">
              <a:avLst/>
            </a:prstGeom>
            <a:solidFill>
              <a:srgbClr val="D83B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/>
            <a:lstStyle/>
            <a:p>
              <a:pPr marL="0" marR="0" lvl="0" indent="0" algn="ctr" defTabSz="41146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rPr>
                <a:t>Offboarding</a:t>
              </a:r>
            </a:p>
          </p:txBody>
        </p:sp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23F8D058-CD1E-DC57-E115-C156C16B2CE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206394" y="2145112"/>
              <a:ext cx="1088887" cy="1000528"/>
            </a:xfrm>
            <a:prstGeom prst="rect">
              <a:avLst/>
            </a:prstGeom>
          </p:spPr>
        </p:pic>
      </p:grpSp>
      <p:sp>
        <p:nvSpPr>
          <p:cNvPr id="3" name="L-Shape 2">
            <a:extLst>
              <a:ext uri="{FF2B5EF4-FFF2-40B4-BE49-F238E27FC236}">
                <a16:creationId xmlns:a16="http://schemas.microsoft.com/office/drawing/2014/main" id="{FD28F8E3-409C-65A4-A97F-4187D6B404DB}"/>
              </a:ext>
            </a:extLst>
          </p:cNvPr>
          <p:cNvSpPr/>
          <p:nvPr/>
        </p:nvSpPr>
        <p:spPr>
          <a:xfrm flipV="1">
            <a:off x="2151466" y="1142999"/>
            <a:ext cx="6232594" cy="2428101"/>
          </a:xfrm>
          <a:prstGeom prst="corner">
            <a:avLst>
              <a:gd name="adj1" fmla="val 66226"/>
              <a:gd name="adj2" fmla="val 127437"/>
            </a:avLst>
          </a:prstGeom>
          <a:noFill/>
          <a:ln w="38100">
            <a:solidFill>
              <a:srgbClr val="00B9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7C38AC-1DCD-C5CE-AB4E-DC9CCDE5B499}"/>
              </a:ext>
            </a:extLst>
          </p:cNvPr>
          <p:cNvSpPr txBox="1"/>
          <p:nvPr/>
        </p:nvSpPr>
        <p:spPr>
          <a:xfrm>
            <a:off x="3026826" y="737160"/>
            <a:ext cx="41431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B900"/>
                </a:solidFill>
                <a:effectLst/>
                <a:uLnTx/>
                <a:uFillTx/>
                <a:latin typeface="Segoe UI"/>
                <a:ea typeface="+mn-ea"/>
                <a:cs typeface="Segoe UI Semilight" panose="020B0402040204020203" pitchFamily="34" charset="0"/>
              </a:rPr>
              <a:t>Out-of-the-box with Best Practice Processes</a:t>
            </a:r>
            <a:endParaRPr kumimoji="0" lang="en-DE" sz="1600" b="0" i="0" u="none" strike="noStrike" kern="1200" cap="none" spc="0" normalizeH="0" baseline="0" noProof="0">
              <a:ln>
                <a:noFill/>
              </a:ln>
              <a:solidFill>
                <a:srgbClr val="00B900"/>
              </a:solidFill>
              <a:effectLst/>
              <a:uLnTx/>
              <a:uFillTx/>
              <a:latin typeface="Segoe UI"/>
              <a:ea typeface="+mn-ea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52720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_SLIDE_TYPE" val="6"/>
</p:tagLst>
</file>

<file path=ppt/theme/theme1.xml><?xml version="1.0" encoding="utf-8"?>
<a:theme xmlns:a="http://schemas.openxmlformats.org/drawingml/2006/main" name="Hubdrive Agend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ubdrive Master PPT.potx" id="{4287F812-8DFE-454B-B4B2-F922B40132B4}" vid="{2A91A8DF-B049-48C0-B8B1-B7EA848336DC}"/>
    </a:ext>
  </a:extLst>
</a:theme>
</file>

<file path=ppt/theme/theme2.xml><?xml version="1.0" encoding="utf-8"?>
<a:theme xmlns:a="http://schemas.openxmlformats.org/drawingml/2006/main" name="HD: Industry Solutions HR4D 2024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HD: Standard Layouts 2024">
  <a:themeElements>
    <a:clrScheme name="Hubdrive">
      <a:dk1>
        <a:sysClr val="windowText" lastClr="000000"/>
      </a:dk1>
      <a:lt1>
        <a:sysClr val="window" lastClr="FFFFFF"/>
      </a:lt1>
      <a:dk2>
        <a:srgbClr val="00A500"/>
      </a:dk2>
      <a:lt2>
        <a:srgbClr val="BFBFBF"/>
      </a:lt2>
      <a:accent1>
        <a:srgbClr val="1F54B1"/>
      </a:accent1>
      <a:accent2>
        <a:srgbClr val="DC2A00"/>
      </a:accent2>
      <a:accent3>
        <a:srgbClr val="FFBF00"/>
      </a:accent3>
      <a:accent4>
        <a:srgbClr val="464646"/>
      </a:accent4>
      <a:accent5>
        <a:srgbClr val="007EC5"/>
      </a:accent5>
      <a:accent6>
        <a:srgbClr val="FF8F00"/>
      </a:accent6>
      <a:hlink>
        <a:srgbClr val="59CF2E"/>
      </a:hlink>
      <a:folHlink>
        <a:srgbClr val="B2140A"/>
      </a:folHlink>
    </a:clrScheme>
    <a:fontScheme name="Custom 1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ubdrive 2024 002.potx" id="{DB6C7C7B-7B4A-474D-A008-1AA89913D3A3}" vid="{F08B5168-2536-4F71-AE98-934A9EBA0375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f6bf4d45-3737-4dd7-8c3d-f4821160fd34">E5ANVVFT7P3C-186825710-168080</_dlc_DocId>
    <_dlc_DocIdUrl xmlns="f6bf4d45-3737-4dd7-8c3d-f4821160fd34">
      <Url>https://xcloud.sharepoint.com/sites/MA/_layouts/15/DocIdRedir.aspx?ID=E5ANVVFT7P3C-186825710-168080</Url>
      <Description>E5ANVVFT7P3C-186825710-168080</Description>
    </_dlc_DocIdUrl>
    <TaxCatchAll xmlns="f6bf4d45-3737-4dd7-8c3d-f4821160fd34" xsi:nil="true"/>
    <lcf76f155ced4ddcb4097134ff3c332f xmlns="b516eb1c-32e2-415f-8d5f-10cab4ef70cd">
      <Terms xmlns="http://schemas.microsoft.com/office/infopath/2007/PartnerControls"/>
    </lcf76f155ced4ddcb4097134ff3c332f>
    <SharedWithUsers xmlns="f6bf4d45-3737-4dd7-8c3d-f4821160fd34">
      <UserInfo>
        <DisplayName/>
        <AccountId xsi:nil="true"/>
        <AccountType/>
      </UserInfo>
    </SharedWithUsers>
  </documentManagement>
</p:properti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D10AED76985E4A9ED0A84A9C05A82A" ma:contentTypeVersion="174" ma:contentTypeDescription="Create a new document." ma:contentTypeScope="" ma:versionID="74aaf83183093e84f447a364a2f825ab">
  <xsd:schema xmlns:xsd="http://www.w3.org/2001/XMLSchema" xmlns:xs="http://www.w3.org/2001/XMLSchema" xmlns:p="http://schemas.microsoft.com/office/2006/metadata/properties" xmlns:ns2="f6bf4d45-3737-4dd7-8c3d-f4821160fd34" xmlns:ns3="b516eb1c-32e2-415f-8d5f-10cab4ef70cd" targetNamespace="http://schemas.microsoft.com/office/2006/metadata/properties" ma:root="true" ma:fieldsID="8a675eeca269ee31fbb5923c950fabfc" ns2:_="" ns3:_="">
    <xsd:import namespace="f6bf4d45-3737-4dd7-8c3d-f4821160fd34"/>
    <xsd:import namespace="b516eb1c-32e2-415f-8d5f-10cab4ef70cd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EventHashCode" minOccurs="0"/>
                <xsd:element ref="ns3:MediaServiceGenerationTime" minOccurs="0"/>
                <xsd:element ref="ns2:SharedWithUsers" minOccurs="0"/>
                <xsd:element ref="ns2:SharedWithDetails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bf4d45-3737-4dd7-8c3d-f4821160fd3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6" nillable="true" ma:displayName="Taxonomy Catch All Column" ma:hidden="true" ma:list="{58b0d78b-ad36-48d8-9b35-2cb3554cbfc7}" ma:internalName="TaxCatchAll" ma:showField="CatchAllData" ma:web="f6bf4d45-3737-4dd7-8c3d-f4821160fd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16eb1c-32e2-415f-8d5f-10cab4ef70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9d1cd023-d6ac-43f7-a2cd-3c10e77f144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10BEDC4-153B-4C62-85CF-5E6130A2C67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C8F321D-3D3B-49A3-AD5B-CFB1C11D7D77}">
  <ds:schemaRefs>
    <ds:schemaRef ds:uri="3b43137c-92f3-4f48-96ff-64467e6d420f"/>
    <ds:schemaRef ds:uri="a2a9ba01-2cd1-4a5f-b4eb-1ba1e90cb39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17f92d68-582c-43ed-911f-f2ee006628fa"/>
    <ds:schemaRef ds:uri="http://schemas.microsoft.com/sharepoint/v4"/>
    <ds:schemaRef ds:uri="b5e7b373-0c58-42f6-b67a-9febf443d797"/>
  </ds:schemaRefs>
</ds:datastoreItem>
</file>

<file path=customXml/itemProps3.xml><?xml version="1.0" encoding="utf-8"?>
<ds:datastoreItem xmlns:ds="http://schemas.openxmlformats.org/officeDocument/2006/customXml" ds:itemID="{DFDBA501-E2F8-4E01-B475-D60D7838C411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F143EB52-FD00-47B1-B1B0-948B4C2209C0}"/>
</file>

<file path=docProps/app.xml><?xml version="1.0" encoding="utf-8"?>
<Properties xmlns="http://schemas.openxmlformats.org/officeDocument/2006/extended-properties" xmlns:vt="http://schemas.openxmlformats.org/officeDocument/2006/docPropsVTypes">
  <Template>Hubdrive Master PPT</Template>
  <TotalTime>0</TotalTime>
  <Words>1420</Words>
  <Application>Microsoft Office PowerPoint</Application>
  <PresentationFormat>On-screen Show (16:10)</PresentationFormat>
  <Paragraphs>332</Paragraphs>
  <Slides>15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7" baseType="lpstr">
      <vt:lpstr>Aptos</vt:lpstr>
      <vt:lpstr>Aptos Display</vt:lpstr>
      <vt:lpstr>Arial</vt:lpstr>
      <vt:lpstr>Calibri</vt:lpstr>
      <vt:lpstr>Segoe Pro SemiLight</vt:lpstr>
      <vt:lpstr>Segoe UI</vt:lpstr>
      <vt:lpstr>Segoe UI Light</vt:lpstr>
      <vt:lpstr>Segoe UI Semibold</vt:lpstr>
      <vt:lpstr>Segoe UI Semilight</vt:lpstr>
      <vt:lpstr>Hubdrive Agenda</vt:lpstr>
      <vt:lpstr>HD: Industry Solutions HR4D 2024</vt:lpstr>
      <vt:lpstr>HD: Standard Layouts 2024</vt:lpstr>
      <vt:lpstr>Hubdrive HR Dynamics for NPOs</vt:lpstr>
      <vt:lpstr>Complete solution for non-profit organizations </vt:lpstr>
      <vt:lpstr>The technology behind the solution</vt:lpstr>
      <vt:lpstr>We digitalize and automate the entire HR for NPOs</vt:lpstr>
      <vt:lpstr>Our mission: Eliminate IT islands via digital transformation</vt:lpstr>
      <vt:lpstr>The rating  Hubdrive  HR Dynamics for NPOs  together with the  Microsoft Power Platform, surpasses customer expectations for HR solutions across all relevant domains</vt:lpstr>
      <vt:lpstr>NPOs Core HR Processes </vt:lpstr>
      <vt:lpstr>Main Improvement Areas</vt:lpstr>
      <vt:lpstr>Main Improvement Areas</vt:lpstr>
      <vt:lpstr>Main Improvement Areas</vt:lpstr>
      <vt:lpstr>Main Improvement Areas</vt:lpstr>
      <vt:lpstr>Best Practice Service Packages</vt:lpstr>
      <vt:lpstr>NPO Price List and order process</vt:lpstr>
      <vt:lpstr>NPO Price List and order process</vt:lpstr>
      <vt:lpstr>Mia King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Franziskus Lorey - Privat</dc:creator>
  <cp:lastModifiedBy>Bernd Lachner - Hubdrive.com</cp:lastModifiedBy>
  <cp:revision>1</cp:revision>
  <cp:lastPrinted>2024-04-17T15:57:25Z</cp:lastPrinted>
  <dcterms:created xsi:type="dcterms:W3CDTF">2024-06-20T17:21:37Z</dcterms:created>
  <dcterms:modified xsi:type="dcterms:W3CDTF">2025-01-22T15:14:22Z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0x0101001AD10AED76985E4A9ED0A84A9C05A82A</vt:lpwstr>
  </property>
  <property fmtid="{D5CDD505-2E9C-101B-9397-08002B2CF9AE}" pid="3" name="_dlc_DocIdItemGuid">
    <vt:lpwstr>fab50217-4808-478d-ac7e-672008004141</vt:lpwstr>
  </property>
  <property fmtid="{D5CDD505-2E9C-101B-9397-08002B2CF9AE}" pid="4" name="Order">
    <vt:r8>4400</vt:r8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MediaServiceImageTags">
    <vt:lpwstr/>
  </property>
  <property fmtid="{D5CDD505-2E9C-101B-9397-08002B2CF9AE}" pid="8" name="_SourceUrl">
    <vt:lpwstr/>
  </property>
  <property fmtid="{D5CDD505-2E9C-101B-9397-08002B2CF9AE}" pid="9" name="_SharedFileIndex">
    <vt:lpwstr/>
  </property>
  <property fmtid="{D5CDD505-2E9C-101B-9397-08002B2CF9AE}" pid="10" name="TriggerFlowInfo">
    <vt:lpwstr/>
  </property>
</Properties>
</file>