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9.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1.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2.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3.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5.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7.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33" r:id="rId5"/>
    <p:sldMasterId id="2147484303" r:id="rId6"/>
    <p:sldMasterId id="2147484321" r:id="rId7"/>
    <p:sldMasterId id="2147484333" r:id="rId8"/>
    <p:sldMasterId id="2147484345" r:id="rId9"/>
    <p:sldMasterId id="2147484355" r:id="rId10"/>
    <p:sldMasterId id="2147484365" r:id="rId11"/>
    <p:sldMasterId id="2147484371" r:id="rId12"/>
    <p:sldMasterId id="2147484385" r:id="rId13"/>
    <p:sldMasterId id="2147484396" r:id="rId14"/>
    <p:sldMasterId id="2147484411" r:id="rId15"/>
    <p:sldMasterId id="2147484430" r:id="rId16"/>
    <p:sldMasterId id="2147484452" r:id="rId17"/>
    <p:sldMasterId id="2147484461" r:id="rId18"/>
    <p:sldMasterId id="2147484469" r:id="rId19"/>
    <p:sldMasterId id="2147484479" r:id="rId20"/>
    <p:sldMasterId id="2147484489" r:id="rId21"/>
    <p:sldMasterId id="2147484500" r:id="rId22"/>
  </p:sldMasterIdLst>
  <p:notesMasterIdLst>
    <p:notesMasterId r:id="rId74"/>
  </p:notesMasterIdLst>
  <p:handoutMasterIdLst>
    <p:handoutMasterId r:id="rId75"/>
  </p:handoutMasterIdLst>
  <p:sldIdLst>
    <p:sldId id="3325" r:id="rId23"/>
    <p:sldId id="3596" r:id="rId24"/>
    <p:sldId id="3312" r:id="rId25"/>
    <p:sldId id="3582" r:id="rId26"/>
    <p:sldId id="3583" r:id="rId27"/>
    <p:sldId id="3346" r:id="rId28"/>
    <p:sldId id="392" r:id="rId29"/>
    <p:sldId id="3358" r:id="rId30"/>
    <p:sldId id="3313" r:id="rId31"/>
    <p:sldId id="3350" r:id="rId32"/>
    <p:sldId id="3351" r:id="rId33"/>
    <p:sldId id="3352" r:id="rId34"/>
    <p:sldId id="3475" r:id="rId35"/>
    <p:sldId id="3476" r:id="rId36"/>
    <p:sldId id="3343" r:id="rId37"/>
    <p:sldId id="3348" r:id="rId38"/>
    <p:sldId id="3344" r:id="rId39"/>
    <p:sldId id="3504" r:id="rId40"/>
    <p:sldId id="2076136403" r:id="rId41"/>
    <p:sldId id="4065" r:id="rId42"/>
    <p:sldId id="4066" r:id="rId43"/>
    <p:sldId id="3507" r:id="rId44"/>
    <p:sldId id="3508" r:id="rId45"/>
    <p:sldId id="3509" r:id="rId46"/>
    <p:sldId id="3510" r:id="rId47"/>
    <p:sldId id="3511" r:id="rId48"/>
    <p:sldId id="3322" r:id="rId49"/>
    <p:sldId id="3323" r:id="rId50"/>
    <p:sldId id="393" r:id="rId51"/>
    <p:sldId id="3295" r:id="rId52"/>
    <p:sldId id="3294" r:id="rId53"/>
    <p:sldId id="3296" r:id="rId54"/>
    <p:sldId id="3297" r:id="rId55"/>
    <p:sldId id="3315" r:id="rId56"/>
    <p:sldId id="390" r:id="rId57"/>
    <p:sldId id="3452" r:id="rId58"/>
    <p:sldId id="4069" r:id="rId59"/>
    <p:sldId id="4070" r:id="rId60"/>
    <p:sldId id="4071" r:id="rId61"/>
    <p:sldId id="4072" r:id="rId62"/>
    <p:sldId id="4073" r:id="rId63"/>
    <p:sldId id="4074" r:id="rId64"/>
    <p:sldId id="4075" r:id="rId65"/>
    <p:sldId id="4076" r:id="rId66"/>
    <p:sldId id="4077" r:id="rId67"/>
    <p:sldId id="4078" r:id="rId68"/>
    <p:sldId id="4079" r:id="rId69"/>
    <p:sldId id="4080" r:id="rId70"/>
    <p:sldId id="4081" r:id="rId71"/>
    <p:sldId id="4082" r:id="rId72"/>
    <p:sldId id="3401" r:id="rId73"/>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bout us EN" id="{AFE0AC93-F699-4093-A24D-A2F8F450665E}">
          <p14:sldIdLst>
            <p14:sldId id="3325"/>
            <p14:sldId id="3596"/>
            <p14:sldId id="3312"/>
            <p14:sldId id="3582"/>
            <p14:sldId id="3583"/>
            <p14:sldId id="3346"/>
            <p14:sldId id="392"/>
            <p14:sldId id="3358"/>
            <p14:sldId id="3313"/>
            <p14:sldId id="3350"/>
            <p14:sldId id="3351"/>
            <p14:sldId id="3352"/>
            <p14:sldId id="3475"/>
            <p14:sldId id="3476"/>
            <p14:sldId id="3343"/>
            <p14:sldId id="3348"/>
            <p14:sldId id="3344"/>
            <p14:sldId id="3504"/>
            <p14:sldId id="2076136403"/>
            <p14:sldId id="4065"/>
            <p14:sldId id="4066"/>
            <p14:sldId id="3507"/>
            <p14:sldId id="3508"/>
            <p14:sldId id="3509"/>
            <p14:sldId id="3510"/>
            <p14:sldId id="3511"/>
            <p14:sldId id="3322"/>
            <p14:sldId id="3323"/>
            <p14:sldId id="393"/>
            <p14:sldId id="3295"/>
            <p14:sldId id="3294"/>
            <p14:sldId id="3296"/>
            <p14:sldId id="3297"/>
            <p14:sldId id="3315"/>
            <p14:sldId id="390"/>
            <p14:sldId id="3452"/>
            <p14:sldId id="4069"/>
            <p14:sldId id="4070"/>
            <p14:sldId id="4071"/>
            <p14:sldId id="4072"/>
            <p14:sldId id="4073"/>
            <p14:sldId id="4074"/>
            <p14:sldId id="4075"/>
            <p14:sldId id="4076"/>
            <p14:sldId id="4077"/>
            <p14:sldId id="4078"/>
            <p14:sldId id="4079"/>
            <p14:sldId id="4080"/>
            <p14:sldId id="4081"/>
            <p14:sldId id="4082"/>
            <p14:sldId id="3401"/>
          </p14:sldIdLst>
        </p14:section>
        <p14:section name="Default Section" id="{BA173B44-DD69-4E20-BD81-BB6C36E2298B}">
          <p14:sldIdLst/>
        </p14:section>
      </p14:sectionLst>
    </p:ext>
    <p:ext uri="{EFAFB233-063F-42B5-8137-9DF3F51BA10A}">
      <p15:sldGuideLst xmlns:p15="http://schemas.microsoft.com/office/powerpoint/2012/main">
        <p15:guide id="1" orient="horz" pos="1800"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500"/>
    <a:srgbClr val="EFEFEF"/>
    <a:srgbClr val="FF8F00"/>
    <a:srgbClr val="FFBF00"/>
    <a:srgbClr val="DADADA"/>
    <a:srgbClr val="737373"/>
    <a:srgbClr val="464646"/>
    <a:srgbClr val="D9FFD9"/>
    <a:srgbClr val="29439A"/>
    <a:srgbClr val="5F89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10F182-B833-48C9-8E98-ED4B69ED37C2}" v="3" dt="2022-11-17T09:49:32.9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162" d="100"/>
          <a:sy n="162" d="100"/>
        </p:scale>
        <p:origin x="144" y="864"/>
      </p:cViewPr>
      <p:guideLst>
        <p:guide orient="horz" pos="180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137" d="100"/>
          <a:sy n="137" d="100"/>
        </p:scale>
        <p:origin x="2760" y="11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21" Type="http://schemas.openxmlformats.org/officeDocument/2006/relationships/slideMaster" Target="slideMasters/slideMaster17.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16" Type="http://schemas.openxmlformats.org/officeDocument/2006/relationships/slideMaster" Target="slideMasters/slideMaster12.xml"/><Relationship Id="rId11" Type="http://schemas.openxmlformats.org/officeDocument/2006/relationships/slideMaster" Target="slideMasters/slideMaster7.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1.xml"/><Relationship Id="rId61" Type="http://schemas.openxmlformats.org/officeDocument/2006/relationships/slide" Target="slides/slide39.xml"/><Relationship Id="rId19" Type="http://schemas.openxmlformats.org/officeDocument/2006/relationships/slideMaster" Target="slideMasters/slideMaster1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slide" Target="slides/slide42.xml"/><Relationship Id="rId69" Type="http://schemas.openxmlformats.org/officeDocument/2006/relationships/slide" Target="slides/slide47.xml"/><Relationship Id="rId77" Type="http://schemas.openxmlformats.org/officeDocument/2006/relationships/viewProps" Target="viewProps.xml"/><Relationship Id="rId8" Type="http://schemas.openxmlformats.org/officeDocument/2006/relationships/slideMaster" Target="slideMasters/slideMaster4.xml"/><Relationship Id="rId51" Type="http://schemas.openxmlformats.org/officeDocument/2006/relationships/slide" Target="slides/slide29.xml"/><Relationship Id="rId72" Type="http://schemas.openxmlformats.org/officeDocument/2006/relationships/slide" Target="slides/slide50.xml"/><Relationship Id="rId80"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20" Type="http://schemas.openxmlformats.org/officeDocument/2006/relationships/slideMaster" Target="slideMasters/slideMaster16.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 Type="http://schemas.openxmlformats.org/officeDocument/2006/relationships/slideMaster" Target="slideMasters/slideMaster6.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Master" Target="slideMasters/slideMaster9.xml"/><Relationship Id="rId18" Type="http://schemas.openxmlformats.org/officeDocument/2006/relationships/slideMaster" Target="slideMasters/slideMaster14.xml"/><Relationship Id="rId39" Type="http://schemas.openxmlformats.org/officeDocument/2006/relationships/slide" Target="slides/slide1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presProps" Target="presProps.xml"/><Relationship Id="rId7" Type="http://schemas.openxmlformats.org/officeDocument/2006/relationships/slideMaster" Target="slideMasters/slideMaster3.xml"/><Relationship Id="rId71" Type="http://schemas.openxmlformats.org/officeDocument/2006/relationships/slide" Target="slides/slide49.xml"/><Relationship Id="rId2" Type="http://schemas.openxmlformats.org/officeDocument/2006/relationships/customXml" Target="../customXml/item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ziskus Lorey - Hubdrive.com" userId="472a1a07-c563-412f-861d-eed20bd8e491" providerId="ADAL" clId="{EC96FE68-B345-41EC-866A-955A26B0CDF4}"/>
    <pc:docChg chg="undo redo custSel modSld delMainMaster addSection delSection">
      <pc:chgData name="Franziskus Lorey - Hubdrive.com" userId="472a1a07-c563-412f-861d-eed20bd8e491" providerId="ADAL" clId="{EC96FE68-B345-41EC-866A-955A26B0CDF4}" dt="2021-09-28T09:59:52.028" v="248" actId="2696"/>
      <pc:docMkLst>
        <pc:docMk/>
      </pc:docMkLst>
      <pc:sldChg chg="modSp">
        <pc:chgData name="Franziskus Lorey - Hubdrive.com" userId="472a1a07-c563-412f-861d-eed20bd8e491" providerId="ADAL" clId="{EC96FE68-B345-41EC-866A-955A26B0CDF4}" dt="2021-09-28T09:59:39.240" v="185"/>
        <pc:sldMkLst>
          <pc:docMk/>
          <pc:sldMk cId="3581147534" sldId="388"/>
        </pc:sldMkLst>
        <pc:spChg chg="mod">
          <ac:chgData name="Franziskus Lorey - Hubdrive.com" userId="472a1a07-c563-412f-861d-eed20bd8e491" providerId="ADAL" clId="{EC96FE68-B345-41EC-866A-955A26B0CDF4}" dt="2021-09-28T09:59:39.240" v="185"/>
          <ac:spMkLst>
            <pc:docMk/>
            <pc:sldMk cId="3581147534" sldId="388"/>
            <ac:spMk id="4" creationId="{7F804071-EB12-4C0B-8FCF-2FC96C436777}"/>
          </ac:spMkLst>
        </pc:spChg>
        <pc:spChg chg="mod">
          <ac:chgData name="Franziskus Lorey - Hubdrive.com" userId="472a1a07-c563-412f-861d-eed20bd8e491" providerId="ADAL" clId="{EC96FE68-B345-41EC-866A-955A26B0CDF4}" dt="2021-09-28T09:59:39.240" v="185"/>
          <ac:spMkLst>
            <pc:docMk/>
            <pc:sldMk cId="3581147534" sldId="388"/>
            <ac:spMk id="5" creationId="{ED9716EA-AA90-4445-BD8C-92331C523739}"/>
          </ac:spMkLst>
        </pc:spChg>
      </pc:sldChg>
      <pc:sldChg chg="modSp">
        <pc:chgData name="Franziskus Lorey - Hubdrive.com" userId="472a1a07-c563-412f-861d-eed20bd8e491" providerId="ADAL" clId="{EC96FE68-B345-41EC-866A-955A26B0CDF4}" dt="2021-09-28T09:59:45.167" v="218"/>
        <pc:sldMkLst>
          <pc:docMk/>
          <pc:sldMk cId="1770035695" sldId="389"/>
        </pc:sldMkLst>
        <pc:spChg chg="mod">
          <ac:chgData name="Franziskus Lorey - Hubdrive.com" userId="472a1a07-c563-412f-861d-eed20bd8e491" providerId="ADAL" clId="{EC96FE68-B345-41EC-866A-955A26B0CDF4}" dt="2021-09-28T09:59:45.167" v="218"/>
          <ac:spMkLst>
            <pc:docMk/>
            <pc:sldMk cId="1770035695" sldId="389"/>
            <ac:spMk id="13" creationId="{3DD6B2D4-C5F3-4232-B53D-D83E3D52CF54}"/>
          </ac:spMkLst>
        </pc:spChg>
        <pc:spChg chg="mod">
          <ac:chgData name="Franziskus Lorey - Hubdrive.com" userId="472a1a07-c563-412f-861d-eed20bd8e491" providerId="ADAL" clId="{EC96FE68-B345-41EC-866A-955A26B0CDF4}" dt="2021-09-28T09:59:45.167" v="218"/>
          <ac:spMkLst>
            <pc:docMk/>
            <pc:sldMk cId="1770035695" sldId="389"/>
            <ac:spMk id="14" creationId="{8F702B78-DF0F-4FC3-81A3-5C6E665034DF}"/>
          </ac:spMkLst>
        </pc:spChg>
      </pc:sldChg>
      <pc:sldChg chg="modSp">
        <pc:chgData name="Franziskus Lorey - Hubdrive.com" userId="472a1a07-c563-412f-861d-eed20bd8e491" providerId="ADAL" clId="{EC96FE68-B345-41EC-866A-955A26B0CDF4}" dt="2021-09-28T09:59:45.167" v="218"/>
        <pc:sldMkLst>
          <pc:docMk/>
          <pc:sldMk cId="1993330199" sldId="390"/>
        </pc:sldMkLst>
        <pc:spChg chg="mod">
          <ac:chgData name="Franziskus Lorey - Hubdrive.com" userId="472a1a07-c563-412f-861d-eed20bd8e491" providerId="ADAL" clId="{EC96FE68-B345-41EC-866A-955A26B0CDF4}" dt="2021-09-28T09:59:45.167" v="218"/>
          <ac:spMkLst>
            <pc:docMk/>
            <pc:sldMk cId="1993330199" sldId="390"/>
            <ac:spMk id="3" creationId="{2BB983E9-8450-41AC-A1EE-FCA7F7965D07}"/>
          </ac:spMkLst>
        </pc:spChg>
        <pc:picChg chg="mod">
          <ac:chgData name="Franziskus Lorey - Hubdrive.com" userId="472a1a07-c563-412f-861d-eed20bd8e491" providerId="ADAL" clId="{EC96FE68-B345-41EC-866A-955A26B0CDF4}" dt="2021-09-28T09:59:45.167" v="218"/>
          <ac:picMkLst>
            <pc:docMk/>
            <pc:sldMk cId="1993330199" sldId="390"/>
            <ac:picMk id="7" creationId="{9BA8D571-A619-4B0C-B5F8-F443627FE85B}"/>
          </ac:picMkLst>
        </pc:picChg>
      </pc:sldChg>
      <pc:sldChg chg="modSp">
        <pc:chgData name="Franziskus Lorey - Hubdrive.com" userId="472a1a07-c563-412f-861d-eed20bd8e491" providerId="ADAL" clId="{EC96FE68-B345-41EC-866A-955A26B0CDF4}" dt="2021-09-28T09:59:45.167" v="218"/>
        <pc:sldMkLst>
          <pc:docMk/>
          <pc:sldMk cId="2611753064" sldId="393"/>
        </pc:sldMkLst>
        <pc:spChg chg="mod">
          <ac:chgData name="Franziskus Lorey - Hubdrive.com" userId="472a1a07-c563-412f-861d-eed20bd8e491" providerId="ADAL" clId="{EC96FE68-B345-41EC-866A-955A26B0CDF4}" dt="2021-09-28T09:59:45.167" v="218"/>
          <ac:spMkLst>
            <pc:docMk/>
            <pc:sldMk cId="2611753064" sldId="393"/>
            <ac:spMk id="6" creationId="{67EA5B1C-4177-4C37-8554-37F399F7E292}"/>
          </ac:spMkLst>
        </pc:spChg>
      </pc:sldChg>
      <pc:sldChg chg="modSp">
        <pc:chgData name="Franziskus Lorey - Hubdrive.com" userId="472a1a07-c563-412f-861d-eed20bd8e491" providerId="ADAL" clId="{EC96FE68-B345-41EC-866A-955A26B0CDF4}" dt="2021-09-28T09:59:45.167" v="218"/>
        <pc:sldMkLst>
          <pc:docMk/>
          <pc:sldMk cId="1321934848" sldId="395"/>
        </pc:sldMkLst>
        <pc:spChg chg="mod">
          <ac:chgData name="Franziskus Lorey - Hubdrive.com" userId="472a1a07-c563-412f-861d-eed20bd8e491" providerId="ADAL" clId="{EC96FE68-B345-41EC-866A-955A26B0CDF4}" dt="2021-09-28T09:59:45.167" v="218"/>
          <ac:spMkLst>
            <pc:docMk/>
            <pc:sldMk cId="1321934848" sldId="395"/>
            <ac:spMk id="5" creationId="{89E7804A-2F81-4074-818C-63879FF89080}"/>
          </ac:spMkLst>
        </pc:spChg>
        <pc:spChg chg="mod">
          <ac:chgData name="Franziskus Lorey - Hubdrive.com" userId="472a1a07-c563-412f-861d-eed20bd8e491" providerId="ADAL" clId="{EC96FE68-B345-41EC-866A-955A26B0CDF4}" dt="2021-09-28T09:59:45.167" v="218"/>
          <ac:spMkLst>
            <pc:docMk/>
            <pc:sldMk cId="1321934848" sldId="395"/>
            <ac:spMk id="6" creationId="{44185687-D91D-468E-92A9-E3797FF35254}"/>
          </ac:spMkLst>
        </pc:spChg>
        <pc:spChg chg="mod">
          <ac:chgData name="Franziskus Lorey - Hubdrive.com" userId="472a1a07-c563-412f-861d-eed20bd8e491" providerId="ADAL" clId="{EC96FE68-B345-41EC-866A-955A26B0CDF4}" dt="2021-09-28T09:59:45.167" v="218"/>
          <ac:spMkLst>
            <pc:docMk/>
            <pc:sldMk cId="1321934848" sldId="395"/>
            <ac:spMk id="7" creationId="{97F3D98B-FAC2-4818-B025-2E35540E19AB}"/>
          </ac:spMkLst>
        </pc:spChg>
      </pc:sldChg>
      <pc:sldChg chg="modSp">
        <pc:chgData name="Franziskus Lorey - Hubdrive.com" userId="472a1a07-c563-412f-861d-eed20bd8e491" providerId="ADAL" clId="{EC96FE68-B345-41EC-866A-955A26B0CDF4}" dt="2021-09-28T09:59:46.284" v="219"/>
        <pc:sldMkLst>
          <pc:docMk/>
          <pc:sldMk cId="2128990235" sldId="3301"/>
        </pc:sldMkLst>
        <pc:spChg chg="mod">
          <ac:chgData name="Franziskus Lorey - Hubdrive.com" userId="472a1a07-c563-412f-861d-eed20bd8e491" providerId="ADAL" clId="{EC96FE68-B345-41EC-866A-955A26B0CDF4}" dt="2021-09-28T09:59:46.284" v="219"/>
          <ac:spMkLst>
            <pc:docMk/>
            <pc:sldMk cId="2128990235" sldId="3301"/>
            <ac:spMk id="3" creationId="{21804A0B-68A6-4DEF-B290-263A48468785}"/>
          </ac:spMkLst>
        </pc:spChg>
        <pc:spChg chg="mod">
          <ac:chgData name="Franziskus Lorey - Hubdrive.com" userId="472a1a07-c563-412f-861d-eed20bd8e491" providerId="ADAL" clId="{EC96FE68-B345-41EC-866A-955A26B0CDF4}" dt="2021-09-28T09:59:46.284" v="219"/>
          <ac:spMkLst>
            <pc:docMk/>
            <pc:sldMk cId="2128990235" sldId="3301"/>
            <ac:spMk id="4" creationId="{6E2FA9B9-60F2-4F90-9DB4-E069B506923F}"/>
          </ac:spMkLst>
        </pc:spChg>
      </pc:sldChg>
      <pc:sldChg chg="modSp">
        <pc:chgData name="Franziskus Lorey - Hubdrive.com" userId="472a1a07-c563-412f-861d-eed20bd8e491" providerId="ADAL" clId="{EC96FE68-B345-41EC-866A-955A26B0CDF4}" dt="2021-09-28T09:59:51.064" v="234"/>
        <pc:sldMkLst>
          <pc:docMk/>
          <pc:sldMk cId="3044249371" sldId="3303"/>
        </pc:sldMkLst>
        <pc:spChg chg="mod">
          <ac:chgData name="Franziskus Lorey - Hubdrive.com" userId="472a1a07-c563-412f-861d-eed20bd8e491" providerId="ADAL" clId="{EC96FE68-B345-41EC-866A-955A26B0CDF4}" dt="2021-09-28T09:59:51.064" v="234"/>
          <ac:spMkLst>
            <pc:docMk/>
            <pc:sldMk cId="3044249371" sldId="3303"/>
            <ac:spMk id="7" creationId="{5C5481DA-5022-4019-A791-3AF80E62AD57}"/>
          </ac:spMkLst>
        </pc:spChg>
        <pc:picChg chg="mod">
          <ac:chgData name="Franziskus Lorey - Hubdrive.com" userId="472a1a07-c563-412f-861d-eed20bd8e491" providerId="ADAL" clId="{EC96FE68-B345-41EC-866A-955A26B0CDF4}" dt="2021-09-28T09:59:51.064" v="234"/>
          <ac:picMkLst>
            <pc:docMk/>
            <pc:sldMk cId="3044249371" sldId="3303"/>
            <ac:picMk id="8" creationId="{00656A23-66B9-444F-BBA3-12E6A9E171E1}"/>
          </ac:picMkLst>
        </pc:picChg>
      </pc:sldChg>
      <pc:sldChg chg="modSp">
        <pc:chgData name="Franziskus Lorey - Hubdrive.com" userId="472a1a07-c563-412f-861d-eed20bd8e491" providerId="ADAL" clId="{EC96FE68-B345-41EC-866A-955A26B0CDF4}" dt="2021-09-28T09:59:51.064" v="234"/>
        <pc:sldMkLst>
          <pc:docMk/>
          <pc:sldMk cId="3118409813" sldId="3306"/>
        </pc:sldMkLst>
        <pc:spChg chg="mod">
          <ac:chgData name="Franziskus Lorey - Hubdrive.com" userId="472a1a07-c563-412f-861d-eed20bd8e491" providerId="ADAL" clId="{EC96FE68-B345-41EC-866A-955A26B0CDF4}" dt="2021-09-28T09:59:51.064" v="234"/>
          <ac:spMkLst>
            <pc:docMk/>
            <pc:sldMk cId="3118409813" sldId="3306"/>
            <ac:spMk id="11" creationId="{B860BEAC-2DA8-4F87-92F6-A4B309509F67}"/>
          </ac:spMkLst>
        </pc:spChg>
      </pc:sldChg>
      <pc:sldMasterChg chg="del delSldLayout">
        <pc:chgData name="Franziskus Lorey - Hubdrive.com" userId="472a1a07-c563-412f-861d-eed20bd8e491" providerId="ADAL" clId="{EC96FE68-B345-41EC-866A-955A26B0CDF4}" dt="2021-09-28T09:59:42.035" v="194" actId="2696"/>
        <pc:sldMasterMkLst>
          <pc:docMk/>
          <pc:sldMasterMk cId="2073417556" sldId="2147483736"/>
        </pc:sldMasterMkLst>
        <pc:sldLayoutChg chg="del">
          <pc:chgData name="Franziskus Lorey - Hubdrive.com" userId="472a1a07-c563-412f-861d-eed20bd8e491" providerId="ADAL" clId="{EC96FE68-B345-41EC-866A-955A26B0CDF4}" dt="2021-09-28T09:59:42.004" v="187" actId="2696"/>
          <pc:sldLayoutMkLst>
            <pc:docMk/>
            <pc:sldMasterMk cId="2073417556" sldId="2147483736"/>
            <pc:sldLayoutMk cId="1484712574" sldId="2147483871"/>
          </pc:sldLayoutMkLst>
        </pc:sldLayoutChg>
        <pc:sldLayoutChg chg="del">
          <pc:chgData name="Franziskus Lorey - Hubdrive.com" userId="472a1a07-c563-412f-861d-eed20bd8e491" providerId="ADAL" clId="{EC96FE68-B345-41EC-866A-955A26B0CDF4}" dt="2021-09-28T09:59:41.988" v="186" actId="2696"/>
          <pc:sldLayoutMkLst>
            <pc:docMk/>
            <pc:sldMasterMk cId="2073417556" sldId="2147483736"/>
            <pc:sldLayoutMk cId="2710829635" sldId="2147483872"/>
          </pc:sldLayoutMkLst>
        </pc:sldLayoutChg>
        <pc:sldLayoutChg chg="del">
          <pc:chgData name="Franziskus Lorey - Hubdrive.com" userId="472a1a07-c563-412f-861d-eed20bd8e491" providerId="ADAL" clId="{EC96FE68-B345-41EC-866A-955A26B0CDF4}" dt="2021-09-28T09:59:42.004" v="188" actId="2696"/>
          <pc:sldLayoutMkLst>
            <pc:docMk/>
            <pc:sldMasterMk cId="2073417556" sldId="2147483736"/>
            <pc:sldLayoutMk cId="4075007859" sldId="2147483873"/>
          </pc:sldLayoutMkLst>
        </pc:sldLayoutChg>
        <pc:sldLayoutChg chg="del">
          <pc:chgData name="Franziskus Lorey - Hubdrive.com" userId="472a1a07-c563-412f-861d-eed20bd8e491" providerId="ADAL" clId="{EC96FE68-B345-41EC-866A-955A26B0CDF4}" dt="2021-09-28T09:59:42.019" v="193" actId="2696"/>
          <pc:sldLayoutMkLst>
            <pc:docMk/>
            <pc:sldMasterMk cId="2073417556" sldId="2147483736"/>
            <pc:sldLayoutMk cId="4042926128" sldId="2147483874"/>
          </pc:sldLayoutMkLst>
        </pc:sldLayoutChg>
        <pc:sldLayoutChg chg="del">
          <pc:chgData name="Franziskus Lorey - Hubdrive.com" userId="472a1a07-c563-412f-861d-eed20bd8e491" providerId="ADAL" clId="{EC96FE68-B345-41EC-866A-955A26B0CDF4}" dt="2021-09-28T09:59:42.004" v="189" actId="2696"/>
          <pc:sldLayoutMkLst>
            <pc:docMk/>
            <pc:sldMasterMk cId="2073417556" sldId="2147483736"/>
            <pc:sldLayoutMk cId="3963886759" sldId="2147484235"/>
          </pc:sldLayoutMkLst>
        </pc:sldLayoutChg>
        <pc:sldLayoutChg chg="del">
          <pc:chgData name="Franziskus Lorey - Hubdrive.com" userId="472a1a07-c563-412f-861d-eed20bd8e491" providerId="ADAL" clId="{EC96FE68-B345-41EC-866A-955A26B0CDF4}" dt="2021-09-28T09:59:42.019" v="190" actId="2696"/>
          <pc:sldLayoutMkLst>
            <pc:docMk/>
            <pc:sldMasterMk cId="2073417556" sldId="2147483736"/>
            <pc:sldLayoutMk cId="1625315662" sldId="2147484236"/>
          </pc:sldLayoutMkLst>
        </pc:sldLayoutChg>
        <pc:sldLayoutChg chg="del">
          <pc:chgData name="Franziskus Lorey - Hubdrive.com" userId="472a1a07-c563-412f-861d-eed20bd8e491" providerId="ADAL" clId="{EC96FE68-B345-41EC-866A-955A26B0CDF4}" dt="2021-09-28T09:59:42.019" v="191" actId="2696"/>
          <pc:sldLayoutMkLst>
            <pc:docMk/>
            <pc:sldMasterMk cId="2073417556" sldId="2147483736"/>
            <pc:sldLayoutMk cId="2556021670" sldId="2147484270"/>
          </pc:sldLayoutMkLst>
        </pc:sldLayoutChg>
        <pc:sldLayoutChg chg="del">
          <pc:chgData name="Franziskus Lorey - Hubdrive.com" userId="472a1a07-c563-412f-861d-eed20bd8e491" providerId="ADAL" clId="{EC96FE68-B345-41EC-866A-955A26B0CDF4}" dt="2021-09-28T09:59:42.019" v="192" actId="2696"/>
          <pc:sldLayoutMkLst>
            <pc:docMk/>
            <pc:sldMasterMk cId="2073417556" sldId="2147483736"/>
            <pc:sldLayoutMk cId="1754968585" sldId="2147484271"/>
          </pc:sldLayoutMkLst>
        </pc:sldLayoutChg>
      </pc:sldMasterChg>
      <pc:sldMasterChg chg="del delSldLayout">
        <pc:chgData name="Franziskus Lorey - Hubdrive.com" userId="472a1a07-c563-412f-861d-eed20bd8e491" providerId="ADAL" clId="{EC96FE68-B345-41EC-866A-955A26B0CDF4}" dt="2021-09-28T09:59:47.593" v="233" actId="2696"/>
        <pc:sldMasterMkLst>
          <pc:docMk/>
          <pc:sldMasterMk cId="2650909605" sldId="2147483752"/>
        </pc:sldMasterMkLst>
        <pc:sldLayoutChg chg="del">
          <pc:chgData name="Franziskus Lorey - Hubdrive.com" userId="472a1a07-c563-412f-861d-eed20bd8e491" providerId="ADAL" clId="{EC96FE68-B345-41EC-866A-955A26B0CDF4}" dt="2021-09-28T09:59:47.555" v="222" actId="2696"/>
          <pc:sldLayoutMkLst>
            <pc:docMk/>
            <pc:sldMasterMk cId="2650909605" sldId="2147483752"/>
            <pc:sldLayoutMk cId="130178041" sldId="2147483753"/>
          </pc:sldLayoutMkLst>
        </pc:sldLayoutChg>
        <pc:sldLayoutChg chg="del">
          <pc:chgData name="Franziskus Lorey - Hubdrive.com" userId="472a1a07-c563-412f-861d-eed20bd8e491" providerId="ADAL" clId="{EC96FE68-B345-41EC-866A-955A26B0CDF4}" dt="2021-09-28T09:59:47.586" v="227" actId="2696"/>
          <pc:sldLayoutMkLst>
            <pc:docMk/>
            <pc:sldMasterMk cId="2650909605" sldId="2147483752"/>
            <pc:sldLayoutMk cId="4140703771" sldId="2147483755"/>
          </pc:sldLayoutMkLst>
        </pc:sldLayoutChg>
        <pc:sldLayoutChg chg="del">
          <pc:chgData name="Franziskus Lorey - Hubdrive.com" userId="472a1a07-c563-412f-861d-eed20bd8e491" providerId="ADAL" clId="{EC96FE68-B345-41EC-866A-955A26B0CDF4}" dt="2021-09-28T09:59:47.571" v="223" actId="2696"/>
          <pc:sldLayoutMkLst>
            <pc:docMk/>
            <pc:sldMasterMk cId="2650909605" sldId="2147483752"/>
            <pc:sldLayoutMk cId="68754381" sldId="2147483756"/>
          </pc:sldLayoutMkLst>
        </pc:sldLayoutChg>
        <pc:sldLayoutChg chg="del">
          <pc:chgData name="Franziskus Lorey - Hubdrive.com" userId="472a1a07-c563-412f-861d-eed20bd8e491" providerId="ADAL" clId="{EC96FE68-B345-41EC-866A-955A26B0CDF4}" dt="2021-09-28T09:59:47.593" v="232" actId="2696"/>
          <pc:sldLayoutMkLst>
            <pc:docMk/>
            <pc:sldMasterMk cId="2650909605" sldId="2147483752"/>
            <pc:sldLayoutMk cId="1087516844" sldId="2147483771"/>
          </pc:sldLayoutMkLst>
        </pc:sldLayoutChg>
        <pc:sldLayoutChg chg="del">
          <pc:chgData name="Franziskus Lorey - Hubdrive.com" userId="472a1a07-c563-412f-861d-eed20bd8e491" providerId="ADAL" clId="{EC96FE68-B345-41EC-866A-955A26B0CDF4}" dt="2021-09-28T09:59:47.555" v="220" actId="2696"/>
          <pc:sldLayoutMkLst>
            <pc:docMk/>
            <pc:sldMasterMk cId="2650909605" sldId="2147483752"/>
            <pc:sldLayoutMk cId="439661341" sldId="2147483896"/>
          </pc:sldLayoutMkLst>
        </pc:sldLayoutChg>
        <pc:sldLayoutChg chg="del">
          <pc:chgData name="Franziskus Lorey - Hubdrive.com" userId="472a1a07-c563-412f-861d-eed20bd8e491" providerId="ADAL" clId="{EC96FE68-B345-41EC-866A-955A26B0CDF4}" dt="2021-09-28T09:59:47.555" v="221" actId="2696"/>
          <pc:sldLayoutMkLst>
            <pc:docMk/>
            <pc:sldMasterMk cId="2650909605" sldId="2147483752"/>
            <pc:sldLayoutMk cId="2223696739" sldId="2147483897"/>
          </pc:sldLayoutMkLst>
        </pc:sldLayoutChg>
        <pc:sldLayoutChg chg="del">
          <pc:chgData name="Franziskus Lorey - Hubdrive.com" userId="472a1a07-c563-412f-861d-eed20bd8e491" providerId="ADAL" clId="{EC96FE68-B345-41EC-866A-955A26B0CDF4}" dt="2021-09-28T09:59:47.571" v="225" actId="2696"/>
          <pc:sldLayoutMkLst>
            <pc:docMk/>
            <pc:sldMasterMk cId="2650909605" sldId="2147483752"/>
            <pc:sldLayoutMk cId="1783067747" sldId="2147483898"/>
          </pc:sldLayoutMkLst>
        </pc:sldLayoutChg>
        <pc:sldLayoutChg chg="del">
          <pc:chgData name="Franziskus Lorey - Hubdrive.com" userId="472a1a07-c563-412f-861d-eed20bd8e491" providerId="ADAL" clId="{EC96FE68-B345-41EC-866A-955A26B0CDF4}" dt="2021-09-28T09:59:47.571" v="224" actId="2696"/>
          <pc:sldLayoutMkLst>
            <pc:docMk/>
            <pc:sldMasterMk cId="2650909605" sldId="2147483752"/>
            <pc:sldLayoutMk cId="3914256879" sldId="2147483899"/>
          </pc:sldLayoutMkLst>
        </pc:sldLayoutChg>
        <pc:sldLayoutChg chg="del">
          <pc:chgData name="Franziskus Lorey - Hubdrive.com" userId="472a1a07-c563-412f-861d-eed20bd8e491" providerId="ADAL" clId="{EC96FE68-B345-41EC-866A-955A26B0CDF4}" dt="2021-09-28T09:59:47.590" v="228" actId="2696"/>
          <pc:sldLayoutMkLst>
            <pc:docMk/>
            <pc:sldMasterMk cId="2650909605" sldId="2147483752"/>
            <pc:sldLayoutMk cId="2564076822" sldId="2147483900"/>
          </pc:sldLayoutMkLst>
        </pc:sldLayoutChg>
        <pc:sldLayoutChg chg="del">
          <pc:chgData name="Franziskus Lorey - Hubdrive.com" userId="472a1a07-c563-412f-861d-eed20bd8e491" providerId="ADAL" clId="{EC96FE68-B345-41EC-866A-955A26B0CDF4}" dt="2021-09-28T09:59:47.571" v="226" actId="2696"/>
          <pc:sldLayoutMkLst>
            <pc:docMk/>
            <pc:sldMasterMk cId="2650909605" sldId="2147483752"/>
            <pc:sldLayoutMk cId="3464853961" sldId="2147483901"/>
          </pc:sldLayoutMkLst>
        </pc:sldLayoutChg>
        <pc:sldLayoutChg chg="del">
          <pc:chgData name="Franziskus Lorey - Hubdrive.com" userId="472a1a07-c563-412f-861d-eed20bd8e491" providerId="ADAL" clId="{EC96FE68-B345-41EC-866A-955A26B0CDF4}" dt="2021-09-28T09:59:47.593" v="231" actId="2696"/>
          <pc:sldLayoutMkLst>
            <pc:docMk/>
            <pc:sldMasterMk cId="2650909605" sldId="2147483752"/>
            <pc:sldLayoutMk cId="3564105930" sldId="2147483902"/>
          </pc:sldLayoutMkLst>
        </pc:sldLayoutChg>
        <pc:sldLayoutChg chg="del">
          <pc:chgData name="Franziskus Lorey - Hubdrive.com" userId="472a1a07-c563-412f-861d-eed20bd8e491" providerId="ADAL" clId="{EC96FE68-B345-41EC-866A-955A26B0CDF4}" dt="2021-09-28T09:59:47.593" v="230" actId="2696"/>
          <pc:sldLayoutMkLst>
            <pc:docMk/>
            <pc:sldMasterMk cId="2650909605" sldId="2147483752"/>
            <pc:sldLayoutMk cId="3005305502" sldId="2147483903"/>
          </pc:sldLayoutMkLst>
        </pc:sldLayoutChg>
        <pc:sldLayoutChg chg="del">
          <pc:chgData name="Franziskus Lorey - Hubdrive.com" userId="472a1a07-c563-412f-861d-eed20bd8e491" providerId="ADAL" clId="{EC96FE68-B345-41EC-866A-955A26B0CDF4}" dt="2021-09-28T09:59:47.593" v="229" actId="2696"/>
          <pc:sldLayoutMkLst>
            <pc:docMk/>
            <pc:sldMasterMk cId="2650909605" sldId="2147483752"/>
            <pc:sldLayoutMk cId="739091905" sldId="2147483904"/>
          </pc:sldLayoutMkLst>
        </pc:sldLayoutChg>
      </pc:sldMasterChg>
      <pc:sldMasterChg chg="del delSldLayout">
        <pc:chgData name="Franziskus Lorey - Hubdrive.com" userId="472a1a07-c563-412f-861d-eed20bd8e491" providerId="ADAL" clId="{EC96FE68-B345-41EC-866A-955A26B0CDF4}" dt="2021-09-28T09:59:43.047" v="203" actId="2696"/>
        <pc:sldMasterMkLst>
          <pc:docMk/>
          <pc:sldMasterMk cId="553720616" sldId="2147483883"/>
        </pc:sldMasterMkLst>
        <pc:sldLayoutChg chg="del">
          <pc:chgData name="Franziskus Lorey - Hubdrive.com" userId="472a1a07-c563-412f-861d-eed20bd8e491" providerId="ADAL" clId="{EC96FE68-B345-41EC-866A-955A26B0CDF4}" dt="2021-09-28T09:59:43.016" v="195" actId="2696"/>
          <pc:sldLayoutMkLst>
            <pc:docMk/>
            <pc:sldMasterMk cId="553720616" sldId="2147483883"/>
            <pc:sldLayoutMk cId="1243374307" sldId="2147483885"/>
          </pc:sldLayoutMkLst>
        </pc:sldLayoutChg>
        <pc:sldLayoutChg chg="del">
          <pc:chgData name="Franziskus Lorey - Hubdrive.com" userId="472a1a07-c563-412f-861d-eed20bd8e491" providerId="ADAL" clId="{EC96FE68-B345-41EC-866A-955A26B0CDF4}" dt="2021-09-28T09:59:43.016" v="196" actId="2696"/>
          <pc:sldLayoutMkLst>
            <pc:docMk/>
            <pc:sldMasterMk cId="553720616" sldId="2147483883"/>
            <pc:sldLayoutMk cId="2730624867" sldId="2147483886"/>
          </pc:sldLayoutMkLst>
        </pc:sldLayoutChg>
        <pc:sldLayoutChg chg="del">
          <pc:chgData name="Franziskus Lorey - Hubdrive.com" userId="472a1a07-c563-412f-861d-eed20bd8e491" providerId="ADAL" clId="{EC96FE68-B345-41EC-866A-955A26B0CDF4}" dt="2021-09-28T09:59:43.032" v="198" actId="2696"/>
          <pc:sldLayoutMkLst>
            <pc:docMk/>
            <pc:sldMasterMk cId="553720616" sldId="2147483883"/>
            <pc:sldLayoutMk cId="313411952" sldId="2147483889"/>
          </pc:sldLayoutMkLst>
        </pc:sldLayoutChg>
        <pc:sldLayoutChg chg="del">
          <pc:chgData name="Franziskus Lorey - Hubdrive.com" userId="472a1a07-c563-412f-861d-eed20bd8e491" providerId="ADAL" clId="{EC96FE68-B345-41EC-866A-955A26B0CDF4}" dt="2021-09-28T09:59:43.032" v="200" actId="2696"/>
          <pc:sldLayoutMkLst>
            <pc:docMk/>
            <pc:sldMasterMk cId="553720616" sldId="2147483883"/>
            <pc:sldLayoutMk cId="3794918444" sldId="2147483891"/>
          </pc:sldLayoutMkLst>
        </pc:sldLayoutChg>
        <pc:sldLayoutChg chg="del">
          <pc:chgData name="Franziskus Lorey - Hubdrive.com" userId="472a1a07-c563-412f-861d-eed20bd8e491" providerId="ADAL" clId="{EC96FE68-B345-41EC-866A-955A26B0CDF4}" dt="2021-09-28T09:59:43.032" v="202" actId="2696"/>
          <pc:sldLayoutMkLst>
            <pc:docMk/>
            <pc:sldMasterMk cId="553720616" sldId="2147483883"/>
            <pc:sldLayoutMk cId="318041114" sldId="2147483892"/>
          </pc:sldLayoutMkLst>
        </pc:sldLayoutChg>
        <pc:sldLayoutChg chg="del">
          <pc:chgData name="Franziskus Lorey - Hubdrive.com" userId="472a1a07-c563-412f-861d-eed20bd8e491" providerId="ADAL" clId="{EC96FE68-B345-41EC-866A-955A26B0CDF4}" dt="2021-09-28T09:59:43.032" v="199" actId="2696"/>
          <pc:sldLayoutMkLst>
            <pc:docMk/>
            <pc:sldMasterMk cId="553720616" sldId="2147483883"/>
            <pc:sldLayoutMk cId="1848335402" sldId="2147483894"/>
          </pc:sldLayoutMkLst>
        </pc:sldLayoutChg>
        <pc:sldLayoutChg chg="del">
          <pc:chgData name="Franziskus Lorey - Hubdrive.com" userId="472a1a07-c563-412f-861d-eed20bd8e491" providerId="ADAL" clId="{EC96FE68-B345-41EC-866A-955A26B0CDF4}" dt="2021-09-28T09:59:43.016" v="197" actId="2696"/>
          <pc:sldLayoutMkLst>
            <pc:docMk/>
            <pc:sldMasterMk cId="553720616" sldId="2147483883"/>
            <pc:sldLayoutMk cId="3323303665" sldId="2147483895"/>
          </pc:sldLayoutMkLst>
        </pc:sldLayoutChg>
        <pc:sldLayoutChg chg="del">
          <pc:chgData name="Franziskus Lorey - Hubdrive.com" userId="472a1a07-c563-412f-861d-eed20bd8e491" providerId="ADAL" clId="{EC96FE68-B345-41EC-866A-955A26B0CDF4}" dt="2021-09-28T09:59:43.032" v="201" actId="2696"/>
          <pc:sldLayoutMkLst>
            <pc:docMk/>
            <pc:sldMasterMk cId="553720616" sldId="2147483883"/>
            <pc:sldLayoutMk cId="1847462340" sldId="2147484268"/>
          </pc:sldLayoutMkLst>
        </pc:sldLayoutChg>
      </pc:sldMasterChg>
      <pc:sldMasterChg chg="del delSldLayout">
        <pc:chgData name="Franziskus Lorey - Hubdrive.com" userId="472a1a07-c563-412f-861d-eed20bd8e491" providerId="ADAL" clId="{EC96FE68-B345-41EC-866A-955A26B0CDF4}" dt="2021-09-28T09:59:43.997" v="217" actId="2696"/>
        <pc:sldMasterMkLst>
          <pc:docMk/>
          <pc:sldMasterMk cId="1114866245" sldId="2147483905"/>
        </pc:sldMasterMkLst>
        <pc:sldLayoutChg chg="del">
          <pc:chgData name="Franziskus Lorey - Hubdrive.com" userId="472a1a07-c563-412f-861d-eed20bd8e491" providerId="ADAL" clId="{EC96FE68-B345-41EC-866A-955A26B0CDF4}" dt="2021-09-28T09:59:43.927" v="204" actId="2696"/>
          <pc:sldLayoutMkLst>
            <pc:docMk/>
            <pc:sldMasterMk cId="1114866245" sldId="2147483905"/>
            <pc:sldLayoutMk cId="23813732" sldId="2147483906"/>
          </pc:sldLayoutMkLst>
        </pc:sldLayoutChg>
        <pc:sldLayoutChg chg="del">
          <pc:chgData name="Franziskus Lorey - Hubdrive.com" userId="472a1a07-c563-412f-861d-eed20bd8e491" providerId="ADAL" clId="{EC96FE68-B345-41EC-866A-955A26B0CDF4}" dt="2021-09-28T09:59:43.927" v="205" actId="2696"/>
          <pc:sldLayoutMkLst>
            <pc:docMk/>
            <pc:sldMasterMk cId="1114866245" sldId="2147483905"/>
            <pc:sldLayoutMk cId="2226928664" sldId="2147483907"/>
          </pc:sldLayoutMkLst>
        </pc:sldLayoutChg>
        <pc:sldLayoutChg chg="del">
          <pc:chgData name="Franziskus Lorey - Hubdrive.com" userId="472a1a07-c563-412f-861d-eed20bd8e491" providerId="ADAL" clId="{EC96FE68-B345-41EC-866A-955A26B0CDF4}" dt="2021-09-28T09:59:43.927" v="206" actId="2696"/>
          <pc:sldLayoutMkLst>
            <pc:docMk/>
            <pc:sldMasterMk cId="1114866245" sldId="2147483905"/>
            <pc:sldLayoutMk cId="2126726215" sldId="2147483908"/>
          </pc:sldLayoutMkLst>
        </pc:sldLayoutChg>
        <pc:sldLayoutChg chg="del">
          <pc:chgData name="Franziskus Lorey - Hubdrive.com" userId="472a1a07-c563-412f-861d-eed20bd8e491" providerId="ADAL" clId="{EC96FE68-B345-41EC-866A-955A26B0CDF4}" dt="2021-09-28T09:59:43.943" v="207" actId="2696"/>
          <pc:sldLayoutMkLst>
            <pc:docMk/>
            <pc:sldMasterMk cId="1114866245" sldId="2147483905"/>
            <pc:sldLayoutMk cId="896907942" sldId="2147483909"/>
          </pc:sldLayoutMkLst>
        </pc:sldLayoutChg>
        <pc:sldLayoutChg chg="del">
          <pc:chgData name="Franziskus Lorey - Hubdrive.com" userId="472a1a07-c563-412f-861d-eed20bd8e491" providerId="ADAL" clId="{EC96FE68-B345-41EC-866A-955A26B0CDF4}" dt="2021-09-28T09:59:43.949" v="208" actId="2696"/>
          <pc:sldLayoutMkLst>
            <pc:docMk/>
            <pc:sldMasterMk cId="1114866245" sldId="2147483905"/>
            <pc:sldLayoutMk cId="1811649179" sldId="2147483910"/>
          </pc:sldLayoutMkLst>
        </pc:sldLayoutChg>
        <pc:sldLayoutChg chg="del">
          <pc:chgData name="Franziskus Lorey - Hubdrive.com" userId="472a1a07-c563-412f-861d-eed20bd8e491" providerId="ADAL" clId="{EC96FE68-B345-41EC-866A-955A26B0CDF4}" dt="2021-09-28T09:59:43.949" v="209" actId="2696"/>
          <pc:sldLayoutMkLst>
            <pc:docMk/>
            <pc:sldMasterMk cId="1114866245" sldId="2147483905"/>
            <pc:sldLayoutMk cId="1938114083" sldId="2147483911"/>
          </pc:sldLayoutMkLst>
        </pc:sldLayoutChg>
        <pc:sldLayoutChg chg="del">
          <pc:chgData name="Franziskus Lorey - Hubdrive.com" userId="472a1a07-c563-412f-861d-eed20bd8e491" providerId="ADAL" clId="{EC96FE68-B345-41EC-866A-955A26B0CDF4}" dt="2021-09-28T09:59:43.949" v="210" actId="2696"/>
          <pc:sldLayoutMkLst>
            <pc:docMk/>
            <pc:sldMasterMk cId="1114866245" sldId="2147483905"/>
            <pc:sldLayoutMk cId="1939873931" sldId="2147483912"/>
          </pc:sldLayoutMkLst>
        </pc:sldLayoutChg>
        <pc:sldLayoutChg chg="del">
          <pc:chgData name="Franziskus Lorey - Hubdrive.com" userId="472a1a07-c563-412f-861d-eed20bd8e491" providerId="ADAL" clId="{EC96FE68-B345-41EC-866A-955A26B0CDF4}" dt="2021-09-28T09:59:43.965" v="211" actId="2696"/>
          <pc:sldLayoutMkLst>
            <pc:docMk/>
            <pc:sldMasterMk cId="1114866245" sldId="2147483905"/>
            <pc:sldLayoutMk cId="2895102763" sldId="2147483913"/>
          </pc:sldLayoutMkLst>
        </pc:sldLayoutChg>
        <pc:sldLayoutChg chg="del">
          <pc:chgData name="Franziskus Lorey - Hubdrive.com" userId="472a1a07-c563-412f-861d-eed20bd8e491" providerId="ADAL" clId="{EC96FE68-B345-41EC-866A-955A26B0CDF4}" dt="2021-09-28T09:59:43.965" v="212" actId="2696"/>
          <pc:sldLayoutMkLst>
            <pc:docMk/>
            <pc:sldMasterMk cId="1114866245" sldId="2147483905"/>
            <pc:sldLayoutMk cId="2618652234" sldId="2147483914"/>
          </pc:sldLayoutMkLst>
        </pc:sldLayoutChg>
        <pc:sldLayoutChg chg="del">
          <pc:chgData name="Franziskus Lorey - Hubdrive.com" userId="472a1a07-c563-412f-861d-eed20bd8e491" providerId="ADAL" clId="{EC96FE68-B345-41EC-866A-955A26B0CDF4}" dt="2021-09-28T09:59:43.982" v="213" actId="2696"/>
          <pc:sldLayoutMkLst>
            <pc:docMk/>
            <pc:sldMasterMk cId="1114866245" sldId="2147483905"/>
            <pc:sldLayoutMk cId="2278720304" sldId="2147483915"/>
          </pc:sldLayoutMkLst>
        </pc:sldLayoutChg>
        <pc:sldLayoutChg chg="del">
          <pc:chgData name="Franziskus Lorey - Hubdrive.com" userId="472a1a07-c563-412f-861d-eed20bd8e491" providerId="ADAL" clId="{EC96FE68-B345-41EC-866A-955A26B0CDF4}" dt="2021-09-28T09:59:43.982" v="214" actId="2696"/>
          <pc:sldLayoutMkLst>
            <pc:docMk/>
            <pc:sldMasterMk cId="1114866245" sldId="2147483905"/>
            <pc:sldLayoutMk cId="1692526841" sldId="2147483916"/>
          </pc:sldLayoutMkLst>
        </pc:sldLayoutChg>
        <pc:sldLayoutChg chg="del">
          <pc:chgData name="Franziskus Lorey - Hubdrive.com" userId="472a1a07-c563-412f-861d-eed20bd8e491" providerId="ADAL" clId="{EC96FE68-B345-41EC-866A-955A26B0CDF4}" dt="2021-09-28T09:59:43.982" v="215" actId="2696"/>
          <pc:sldLayoutMkLst>
            <pc:docMk/>
            <pc:sldMasterMk cId="1114866245" sldId="2147483905"/>
            <pc:sldLayoutMk cId="1389871111" sldId="2147483917"/>
          </pc:sldLayoutMkLst>
        </pc:sldLayoutChg>
        <pc:sldLayoutChg chg="del">
          <pc:chgData name="Franziskus Lorey - Hubdrive.com" userId="472a1a07-c563-412f-861d-eed20bd8e491" providerId="ADAL" clId="{EC96FE68-B345-41EC-866A-955A26B0CDF4}" dt="2021-09-28T09:59:43.997" v="216" actId="2696"/>
          <pc:sldLayoutMkLst>
            <pc:docMk/>
            <pc:sldMasterMk cId="1114866245" sldId="2147483905"/>
            <pc:sldLayoutMk cId="3646630576" sldId="2147483918"/>
          </pc:sldLayoutMkLst>
        </pc:sldLayoutChg>
      </pc:sldMasterChg>
      <pc:sldMasterChg chg="del delSldLayout">
        <pc:chgData name="Franziskus Lorey - Hubdrive.com" userId="472a1a07-c563-412f-861d-eed20bd8e491" providerId="ADAL" clId="{EC96FE68-B345-41EC-866A-955A26B0CDF4}" dt="2021-09-28T09:59:52.028" v="248" actId="2696"/>
        <pc:sldMasterMkLst>
          <pc:docMk/>
          <pc:sldMasterMk cId="1538091328" sldId="2147484280"/>
        </pc:sldMasterMkLst>
        <pc:sldLayoutChg chg="del">
          <pc:chgData name="Franziskus Lorey - Hubdrive.com" userId="472a1a07-c563-412f-861d-eed20bd8e491" providerId="ADAL" clId="{EC96FE68-B345-41EC-866A-955A26B0CDF4}" dt="2021-09-28T09:59:51.966" v="235" actId="2696"/>
          <pc:sldLayoutMkLst>
            <pc:docMk/>
            <pc:sldMasterMk cId="1538091328" sldId="2147484280"/>
            <pc:sldLayoutMk cId="1640164633" sldId="2147484281"/>
          </pc:sldLayoutMkLst>
        </pc:sldLayoutChg>
        <pc:sldLayoutChg chg="del">
          <pc:chgData name="Franziskus Lorey - Hubdrive.com" userId="472a1a07-c563-412f-861d-eed20bd8e491" providerId="ADAL" clId="{EC96FE68-B345-41EC-866A-955A26B0CDF4}" dt="2021-09-28T09:59:51.966" v="236" actId="2696"/>
          <pc:sldLayoutMkLst>
            <pc:docMk/>
            <pc:sldMasterMk cId="1538091328" sldId="2147484280"/>
            <pc:sldLayoutMk cId="4096122198" sldId="2147484282"/>
          </pc:sldLayoutMkLst>
        </pc:sldLayoutChg>
        <pc:sldLayoutChg chg="del">
          <pc:chgData name="Franziskus Lorey - Hubdrive.com" userId="472a1a07-c563-412f-861d-eed20bd8e491" providerId="ADAL" clId="{EC96FE68-B345-41EC-866A-955A26B0CDF4}" dt="2021-09-28T09:59:51.966" v="237" actId="2696"/>
          <pc:sldLayoutMkLst>
            <pc:docMk/>
            <pc:sldMasterMk cId="1538091328" sldId="2147484280"/>
            <pc:sldLayoutMk cId="292710150" sldId="2147484283"/>
          </pc:sldLayoutMkLst>
        </pc:sldLayoutChg>
        <pc:sldLayoutChg chg="del">
          <pc:chgData name="Franziskus Lorey - Hubdrive.com" userId="472a1a07-c563-412f-861d-eed20bd8e491" providerId="ADAL" clId="{EC96FE68-B345-41EC-866A-955A26B0CDF4}" dt="2021-09-28T09:59:51.966" v="238" actId="2696"/>
          <pc:sldLayoutMkLst>
            <pc:docMk/>
            <pc:sldMasterMk cId="1538091328" sldId="2147484280"/>
            <pc:sldLayoutMk cId="4007988359" sldId="2147484285"/>
          </pc:sldLayoutMkLst>
        </pc:sldLayoutChg>
        <pc:sldLayoutChg chg="del">
          <pc:chgData name="Franziskus Lorey - Hubdrive.com" userId="472a1a07-c563-412f-861d-eed20bd8e491" providerId="ADAL" clId="{EC96FE68-B345-41EC-866A-955A26B0CDF4}" dt="2021-09-28T09:59:51.966" v="239" actId="2696"/>
          <pc:sldLayoutMkLst>
            <pc:docMk/>
            <pc:sldMasterMk cId="1538091328" sldId="2147484280"/>
            <pc:sldLayoutMk cId="3695397610" sldId="2147484286"/>
          </pc:sldLayoutMkLst>
        </pc:sldLayoutChg>
        <pc:sldLayoutChg chg="del">
          <pc:chgData name="Franziskus Lorey - Hubdrive.com" userId="472a1a07-c563-412f-861d-eed20bd8e491" providerId="ADAL" clId="{EC96FE68-B345-41EC-866A-955A26B0CDF4}" dt="2021-09-28T09:59:51.966" v="240" actId="2696"/>
          <pc:sldLayoutMkLst>
            <pc:docMk/>
            <pc:sldMasterMk cId="1538091328" sldId="2147484280"/>
            <pc:sldLayoutMk cId="2257318381" sldId="2147484287"/>
          </pc:sldLayoutMkLst>
        </pc:sldLayoutChg>
        <pc:sldLayoutChg chg="del">
          <pc:chgData name="Franziskus Lorey - Hubdrive.com" userId="472a1a07-c563-412f-861d-eed20bd8e491" providerId="ADAL" clId="{EC96FE68-B345-41EC-866A-955A26B0CDF4}" dt="2021-09-28T09:59:51.966" v="241" actId="2696"/>
          <pc:sldLayoutMkLst>
            <pc:docMk/>
            <pc:sldMasterMk cId="1538091328" sldId="2147484280"/>
            <pc:sldLayoutMk cId="3191610918" sldId="2147484288"/>
          </pc:sldLayoutMkLst>
        </pc:sldLayoutChg>
        <pc:sldLayoutChg chg="del">
          <pc:chgData name="Franziskus Lorey - Hubdrive.com" userId="472a1a07-c563-412f-861d-eed20bd8e491" providerId="ADAL" clId="{EC96FE68-B345-41EC-866A-955A26B0CDF4}" dt="2021-09-28T09:59:51.966" v="242" actId="2696"/>
          <pc:sldLayoutMkLst>
            <pc:docMk/>
            <pc:sldMasterMk cId="1538091328" sldId="2147484280"/>
            <pc:sldLayoutMk cId="3887135948" sldId="2147484289"/>
          </pc:sldLayoutMkLst>
        </pc:sldLayoutChg>
        <pc:sldLayoutChg chg="del">
          <pc:chgData name="Franziskus Lorey - Hubdrive.com" userId="472a1a07-c563-412f-861d-eed20bd8e491" providerId="ADAL" clId="{EC96FE68-B345-41EC-866A-955A26B0CDF4}" dt="2021-09-28T09:59:51.981" v="243" actId="2696"/>
          <pc:sldLayoutMkLst>
            <pc:docMk/>
            <pc:sldMasterMk cId="1538091328" sldId="2147484280"/>
            <pc:sldLayoutMk cId="1509700302" sldId="2147484290"/>
          </pc:sldLayoutMkLst>
        </pc:sldLayoutChg>
        <pc:sldLayoutChg chg="del">
          <pc:chgData name="Franziskus Lorey - Hubdrive.com" userId="472a1a07-c563-412f-861d-eed20bd8e491" providerId="ADAL" clId="{EC96FE68-B345-41EC-866A-955A26B0CDF4}" dt="2021-09-28T09:59:51.981" v="244" actId="2696"/>
          <pc:sldLayoutMkLst>
            <pc:docMk/>
            <pc:sldMasterMk cId="1538091328" sldId="2147484280"/>
            <pc:sldLayoutMk cId="1431145320" sldId="2147484291"/>
          </pc:sldLayoutMkLst>
        </pc:sldLayoutChg>
        <pc:sldLayoutChg chg="del">
          <pc:chgData name="Franziskus Lorey - Hubdrive.com" userId="472a1a07-c563-412f-861d-eed20bd8e491" providerId="ADAL" clId="{EC96FE68-B345-41EC-866A-955A26B0CDF4}" dt="2021-09-28T09:59:51.981" v="245" actId="2696"/>
          <pc:sldLayoutMkLst>
            <pc:docMk/>
            <pc:sldMasterMk cId="1538091328" sldId="2147484280"/>
            <pc:sldLayoutMk cId="3851089085" sldId="2147484292"/>
          </pc:sldLayoutMkLst>
        </pc:sldLayoutChg>
        <pc:sldLayoutChg chg="del">
          <pc:chgData name="Franziskus Lorey - Hubdrive.com" userId="472a1a07-c563-412f-861d-eed20bd8e491" providerId="ADAL" clId="{EC96FE68-B345-41EC-866A-955A26B0CDF4}" dt="2021-09-28T09:59:51.981" v="246" actId="2696"/>
          <pc:sldLayoutMkLst>
            <pc:docMk/>
            <pc:sldMasterMk cId="1538091328" sldId="2147484280"/>
            <pc:sldLayoutMk cId="1382684317" sldId="2147484293"/>
          </pc:sldLayoutMkLst>
        </pc:sldLayoutChg>
        <pc:sldLayoutChg chg="del">
          <pc:chgData name="Franziskus Lorey - Hubdrive.com" userId="472a1a07-c563-412f-861d-eed20bd8e491" providerId="ADAL" clId="{EC96FE68-B345-41EC-866A-955A26B0CDF4}" dt="2021-09-28T09:59:51.981" v="247" actId="2696"/>
          <pc:sldLayoutMkLst>
            <pc:docMk/>
            <pc:sldMasterMk cId="1538091328" sldId="2147484280"/>
            <pc:sldLayoutMk cId="4145991560" sldId="2147484294"/>
          </pc:sldLayoutMkLst>
        </pc:sldLayoutChg>
      </pc:sldMasterChg>
    </pc:docChg>
  </pc:docChgLst>
  <pc:docChgLst>
    <pc:chgData name="Franziskus Lorey - Hubdrive.com" userId="472a1a07-c563-412f-861d-eed20bd8e491" providerId="ADAL" clId="{2BC24767-C1BB-4366-A792-7BD44E69ECF7}"/>
    <pc:docChg chg="addSld delSld modSld modSection">
      <pc:chgData name="Franziskus Lorey - Hubdrive.com" userId="472a1a07-c563-412f-861d-eed20bd8e491" providerId="ADAL" clId="{2BC24767-C1BB-4366-A792-7BD44E69ECF7}" dt="2022-11-09T07:32:41.435" v="1"/>
      <pc:docMkLst>
        <pc:docMk/>
      </pc:docMkLst>
      <pc:sldChg chg="del">
        <pc:chgData name="Franziskus Lorey - Hubdrive.com" userId="472a1a07-c563-412f-861d-eed20bd8e491" providerId="ADAL" clId="{2BC24767-C1BB-4366-A792-7BD44E69ECF7}" dt="2022-11-09T07:32:39.280" v="0" actId="47"/>
        <pc:sldMkLst>
          <pc:docMk/>
          <pc:sldMk cId="1770035695" sldId="389"/>
        </pc:sldMkLst>
      </pc:sldChg>
      <pc:sldChg chg="add del">
        <pc:chgData name="Franziskus Lorey - Hubdrive.com" userId="472a1a07-c563-412f-861d-eed20bd8e491" providerId="ADAL" clId="{2BC24767-C1BB-4366-A792-7BD44E69ECF7}" dt="2022-11-09T07:32:41.435" v="1"/>
        <pc:sldMkLst>
          <pc:docMk/>
          <pc:sldMk cId="1993330199" sldId="390"/>
        </pc:sldMkLst>
      </pc:sldChg>
      <pc:sldChg chg="add del">
        <pc:chgData name="Franziskus Lorey - Hubdrive.com" userId="472a1a07-c563-412f-861d-eed20bd8e491" providerId="ADAL" clId="{2BC24767-C1BB-4366-A792-7BD44E69ECF7}" dt="2022-11-09T07:32:41.435" v="1"/>
        <pc:sldMkLst>
          <pc:docMk/>
          <pc:sldMk cId="1225807676" sldId="392"/>
        </pc:sldMkLst>
      </pc:sldChg>
      <pc:sldChg chg="add del">
        <pc:chgData name="Franziskus Lorey - Hubdrive.com" userId="472a1a07-c563-412f-861d-eed20bd8e491" providerId="ADAL" clId="{2BC24767-C1BB-4366-A792-7BD44E69ECF7}" dt="2022-11-09T07:32:41.435" v="1"/>
        <pc:sldMkLst>
          <pc:docMk/>
          <pc:sldMk cId="2611753064" sldId="393"/>
        </pc:sldMkLst>
      </pc:sldChg>
      <pc:sldChg chg="del">
        <pc:chgData name="Franziskus Lorey - Hubdrive.com" userId="472a1a07-c563-412f-861d-eed20bd8e491" providerId="ADAL" clId="{2BC24767-C1BB-4366-A792-7BD44E69ECF7}" dt="2022-11-09T07:32:39.280" v="0" actId="47"/>
        <pc:sldMkLst>
          <pc:docMk/>
          <pc:sldMk cId="1321934848" sldId="395"/>
        </pc:sldMkLst>
      </pc:sldChg>
      <pc:sldChg chg="add del">
        <pc:chgData name="Franziskus Lorey - Hubdrive.com" userId="472a1a07-c563-412f-861d-eed20bd8e491" providerId="ADAL" clId="{2BC24767-C1BB-4366-A792-7BD44E69ECF7}" dt="2022-11-09T07:32:41.435" v="1"/>
        <pc:sldMkLst>
          <pc:docMk/>
          <pc:sldMk cId="551441039" sldId="3294"/>
        </pc:sldMkLst>
      </pc:sldChg>
      <pc:sldChg chg="add del">
        <pc:chgData name="Franziskus Lorey - Hubdrive.com" userId="472a1a07-c563-412f-861d-eed20bd8e491" providerId="ADAL" clId="{2BC24767-C1BB-4366-A792-7BD44E69ECF7}" dt="2022-11-09T07:32:41.435" v="1"/>
        <pc:sldMkLst>
          <pc:docMk/>
          <pc:sldMk cId="999203134" sldId="3295"/>
        </pc:sldMkLst>
      </pc:sldChg>
      <pc:sldChg chg="add del">
        <pc:chgData name="Franziskus Lorey - Hubdrive.com" userId="472a1a07-c563-412f-861d-eed20bd8e491" providerId="ADAL" clId="{2BC24767-C1BB-4366-A792-7BD44E69ECF7}" dt="2022-11-09T07:32:41.435" v="1"/>
        <pc:sldMkLst>
          <pc:docMk/>
          <pc:sldMk cId="1918529021" sldId="3296"/>
        </pc:sldMkLst>
      </pc:sldChg>
      <pc:sldChg chg="add del">
        <pc:chgData name="Franziskus Lorey - Hubdrive.com" userId="472a1a07-c563-412f-861d-eed20bd8e491" providerId="ADAL" clId="{2BC24767-C1BB-4366-A792-7BD44E69ECF7}" dt="2022-11-09T07:32:41.435" v="1"/>
        <pc:sldMkLst>
          <pc:docMk/>
          <pc:sldMk cId="1728534541" sldId="3297"/>
        </pc:sldMkLst>
      </pc:sldChg>
      <pc:sldChg chg="del">
        <pc:chgData name="Franziskus Lorey - Hubdrive.com" userId="472a1a07-c563-412f-861d-eed20bd8e491" providerId="ADAL" clId="{2BC24767-C1BB-4366-A792-7BD44E69ECF7}" dt="2022-11-09T07:32:39.280" v="0" actId="47"/>
        <pc:sldMkLst>
          <pc:docMk/>
          <pc:sldMk cId="2128990235" sldId="3301"/>
        </pc:sldMkLst>
      </pc:sldChg>
      <pc:sldChg chg="del">
        <pc:chgData name="Franziskus Lorey - Hubdrive.com" userId="472a1a07-c563-412f-861d-eed20bd8e491" providerId="ADAL" clId="{2BC24767-C1BB-4366-A792-7BD44E69ECF7}" dt="2022-11-09T07:32:39.280" v="0" actId="47"/>
        <pc:sldMkLst>
          <pc:docMk/>
          <pc:sldMk cId="3920468134" sldId="3302"/>
        </pc:sldMkLst>
      </pc:sldChg>
      <pc:sldChg chg="del">
        <pc:chgData name="Franziskus Lorey - Hubdrive.com" userId="472a1a07-c563-412f-861d-eed20bd8e491" providerId="ADAL" clId="{2BC24767-C1BB-4366-A792-7BD44E69ECF7}" dt="2022-11-09T07:32:39.280" v="0" actId="47"/>
        <pc:sldMkLst>
          <pc:docMk/>
          <pc:sldMk cId="3044249371" sldId="3303"/>
        </pc:sldMkLst>
      </pc:sldChg>
      <pc:sldChg chg="del">
        <pc:chgData name="Franziskus Lorey - Hubdrive.com" userId="472a1a07-c563-412f-861d-eed20bd8e491" providerId="ADAL" clId="{2BC24767-C1BB-4366-A792-7BD44E69ECF7}" dt="2022-11-09T07:32:39.280" v="0" actId="47"/>
        <pc:sldMkLst>
          <pc:docMk/>
          <pc:sldMk cId="1551706098" sldId="3305"/>
        </pc:sldMkLst>
      </pc:sldChg>
      <pc:sldChg chg="del">
        <pc:chgData name="Franziskus Lorey - Hubdrive.com" userId="472a1a07-c563-412f-861d-eed20bd8e491" providerId="ADAL" clId="{2BC24767-C1BB-4366-A792-7BD44E69ECF7}" dt="2022-11-09T07:32:39.280" v="0" actId="47"/>
        <pc:sldMkLst>
          <pc:docMk/>
          <pc:sldMk cId="3118409813" sldId="3306"/>
        </pc:sldMkLst>
      </pc:sldChg>
      <pc:sldChg chg="add del">
        <pc:chgData name="Franziskus Lorey - Hubdrive.com" userId="472a1a07-c563-412f-861d-eed20bd8e491" providerId="ADAL" clId="{2BC24767-C1BB-4366-A792-7BD44E69ECF7}" dt="2022-11-09T07:32:41.435" v="1"/>
        <pc:sldMkLst>
          <pc:docMk/>
          <pc:sldMk cId="557135904" sldId="3312"/>
        </pc:sldMkLst>
      </pc:sldChg>
      <pc:sldChg chg="add del">
        <pc:chgData name="Franziskus Lorey - Hubdrive.com" userId="472a1a07-c563-412f-861d-eed20bd8e491" providerId="ADAL" clId="{2BC24767-C1BB-4366-A792-7BD44E69ECF7}" dt="2022-11-09T07:32:41.435" v="1"/>
        <pc:sldMkLst>
          <pc:docMk/>
          <pc:sldMk cId="1777482770" sldId="3313"/>
        </pc:sldMkLst>
      </pc:sldChg>
      <pc:sldChg chg="add del">
        <pc:chgData name="Franziskus Lorey - Hubdrive.com" userId="472a1a07-c563-412f-861d-eed20bd8e491" providerId="ADAL" clId="{2BC24767-C1BB-4366-A792-7BD44E69ECF7}" dt="2022-11-09T07:32:41.435" v="1"/>
        <pc:sldMkLst>
          <pc:docMk/>
          <pc:sldMk cId="316311074" sldId="3315"/>
        </pc:sldMkLst>
      </pc:sldChg>
      <pc:sldChg chg="add del">
        <pc:chgData name="Franziskus Lorey - Hubdrive.com" userId="472a1a07-c563-412f-861d-eed20bd8e491" providerId="ADAL" clId="{2BC24767-C1BB-4366-A792-7BD44E69ECF7}" dt="2022-11-09T07:32:41.435" v="1"/>
        <pc:sldMkLst>
          <pc:docMk/>
          <pc:sldMk cId="1040225689" sldId="3322"/>
        </pc:sldMkLst>
      </pc:sldChg>
      <pc:sldChg chg="add del">
        <pc:chgData name="Franziskus Lorey - Hubdrive.com" userId="472a1a07-c563-412f-861d-eed20bd8e491" providerId="ADAL" clId="{2BC24767-C1BB-4366-A792-7BD44E69ECF7}" dt="2022-11-09T07:32:41.435" v="1"/>
        <pc:sldMkLst>
          <pc:docMk/>
          <pc:sldMk cId="2092203193" sldId="3323"/>
        </pc:sldMkLst>
      </pc:sldChg>
      <pc:sldChg chg="add del">
        <pc:chgData name="Franziskus Lorey - Hubdrive.com" userId="472a1a07-c563-412f-861d-eed20bd8e491" providerId="ADAL" clId="{2BC24767-C1BB-4366-A792-7BD44E69ECF7}" dt="2022-11-09T07:32:41.435" v="1"/>
        <pc:sldMkLst>
          <pc:docMk/>
          <pc:sldMk cId="583123171" sldId="3325"/>
        </pc:sldMkLst>
      </pc:sldChg>
      <pc:sldChg chg="del">
        <pc:chgData name="Franziskus Lorey - Hubdrive.com" userId="472a1a07-c563-412f-861d-eed20bd8e491" providerId="ADAL" clId="{2BC24767-C1BB-4366-A792-7BD44E69ECF7}" dt="2022-11-09T07:32:39.280" v="0" actId="47"/>
        <pc:sldMkLst>
          <pc:docMk/>
          <pc:sldMk cId="2773797410" sldId="3342"/>
        </pc:sldMkLst>
      </pc:sldChg>
      <pc:sldChg chg="add del">
        <pc:chgData name="Franziskus Lorey - Hubdrive.com" userId="472a1a07-c563-412f-861d-eed20bd8e491" providerId="ADAL" clId="{2BC24767-C1BB-4366-A792-7BD44E69ECF7}" dt="2022-11-09T07:32:41.435" v="1"/>
        <pc:sldMkLst>
          <pc:docMk/>
          <pc:sldMk cId="558035634" sldId="3343"/>
        </pc:sldMkLst>
      </pc:sldChg>
      <pc:sldChg chg="add del">
        <pc:chgData name="Franziskus Lorey - Hubdrive.com" userId="472a1a07-c563-412f-861d-eed20bd8e491" providerId="ADAL" clId="{2BC24767-C1BB-4366-A792-7BD44E69ECF7}" dt="2022-11-09T07:32:41.435" v="1"/>
        <pc:sldMkLst>
          <pc:docMk/>
          <pc:sldMk cId="2303586421" sldId="3344"/>
        </pc:sldMkLst>
      </pc:sldChg>
      <pc:sldChg chg="add del">
        <pc:chgData name="Franziskus Lorey - Hubdrive.com" userId="472a1a07-c563-412f-861d-eed20bd8e491" providerId="ADAL" clId="{2BC24767-C1BB-4366-A792-7BD44E69ECF7}" dt="2022-11-09T07:32:41.435" v="1"/>
        <pc:sldMkLst>
          <pc:docMk/>
          <pc:sldMk cId="2883583437" sldId="3346"/>
        </pc:sldMkLst>
      </pc:sldChg>
      <pc:sldChg chg="add del">
        <pc:chgData name="Franziskus Lorey - Hubdrive.com" userId="472a1a07-c563-412f-861d-eed20bd8e491" providerId="ADAL" clId="{2BC24767-C1BB-4366-A792-7BD44E69ECF7}" dt="2022-11-09T07:32:41.435" v="1"/>
        <pc:sldMkLst>
          <pc:docMk/>
          <pc:sldMk cId="1770233345" sldId="3348"/>
        </pc:sldMkLst>
      </pc:sldChg>
      <pc:sldChg chg="add del">
        <pc:chgData name="Franziskus Lorey - Hubdrive.com" userId="472a1a07-c563-412f-861d-eed20bd8e491" providerId="ADAL" clId="{2BC24767-C1BB-4366-A792-7BD44E69ECF7}" dt="2022-11-09T07:32:41.435" v="1"/>
        <pc:sldMkLst>
          <pc:docMk/>
          <pc:sldMk cId="1769986965" sldId="3350"/>
        </pc:sldMkLst>
      </pc:sldChg>
      <pc:sldChg chg="add del">
        <pc:chgData name="Franziskus Lorey - Hubdrive.com" userId="472a1a07-c563-412f-861d-eed20bd8e491" providerId="ADAL" clId="{2BC24767-C1BB-4366-A792-7BD44E69ECF7}" dt="2022-11-09T07:32:41.435" v="1"/>
        <pc:sldMkLst>
          <pc:docMk/>
          <pc:sldMk cId="118501715" sldId="3351"/>
        </pc:sldMkLst>
      </pc:sldChg>
      <pc:sldChg chg="add del">
        <pc:chgData name="Franziskus Lorey - Hubdrive.com" userId="472a1a07-c563-412f-861d-eed20bd8e491" providerId="ADAL" clId="{2BC24767-C1BB-4366-A792-7BD44E69ECF7}" dt="2022-11-09T07:32:41.435" v="1"/>
        <pc:sldMkLst>
          <pc:docMk/>
          <pc:sldMk cId="1251243165" sldId="3352"/>
        </pc:sldMkLst>
      </pc:sldChg>
      <pc:sldChg chg="del">
        <pc:chgData name="Franziskus Lorey - Hubdrive.com" userId="472a1a07-c563-412f-861d-eed20bd8e491" providerId="ADAL" clId="{2BC24767-C1BB-4366-A792-7BD44E69ECF7}" dt="2022-11-09T07:32:39.280" v="0" actId="47"/>
        <pc:sldMkLst>
          <pc:docMk/>
          <pc:sldMk cId="2982347495" sldId="3353"/>
        </pc:sldMkLst>
      </pc:sldChg>
      <pc:sldChg chg="del">
        <pc:chgData name="Franziskus Lorey - Hubdrive.com" userId="472a1a07-c563-412f-861d-eed20bd8e491" providerId="ADAL" clId="{2BC24767-C1BB-4366-A792-7BD44E69ECF7}" dt="2022-11-09T07:32:39.280" v="0" actId="47"/>
        <pc:sldMkLst>
          <pc:docMk/>
          <pc:sldMk cId="4261391246" sldId="3354"/>
        </pc:sldMkLst>
      </pc:sldChg>
      <pc:sldChg chg="del">
        <pc:chgData name="Franziskus Lorey - Hubdrive.com" userId="472a1a07-c563-412f-861d-eed20bd8e491" providerId="ADAL" clId="{2BC24767-C1BB-4366-A792-7BD44E69ECF7}" dt="2022-11-09T07:32:39.280" v="0" actId="47"/>
        <pc:sldMkLst>
          <pc:docMk/>
          <pc:sldMk cId="1758548318" sldId="3357"/>
        </pc:sldMkLst>
      </pc:sldChg>
      <pc:sldChg chg="add del">
        <pc:chgData name="Franziskus Lorey - Hubdrive.com" userId="472a1a07-c563-412f-861d-eed20bd8e491" providerId="ADAL" clId="{2BC24767-C1BB-4366-A792-7BD44E69ECF7}" dt="2022-11-09T07:32:41.435" v="1"/>
        <pc:sldMkLst>
          <pc:docMk/>
          <pc:sldMk cId="2856967164" sldId="3358"/>
        </pc:sldMkLst>
      </pc:sldChg>
      <pc:sldChg chg="del">
        <pc:chgData name="Franziskus Lorey - Hubdrive.com" userId="472a1a07-c563-412f-861d-eed20bd8e491" providerId="ADAL" clId="{2BC24767-C1BB-4366-A792-7BD44E69ECF7}" dt="2022-11-09T07:32:39.280" v="0" actId="47"/>
        <pc:sldMkLst>
          <pc:docMk/>
          <pc:sldMk cId="2224998788" sldId="3359"/>
        </pc:sldMkLst>
      </pc:sldChg>
      <pc:sldChg chg="del">
        <pc:chgData name="Franziskus Lorey - Hubdrive.com" userId="472a1a07-c563-412f-861d-eed20bd8e491" providerId="ADAL" clId="{2BC24767-C1BB-4366-A792-7BD44E69ECF7}" dt="2022-11-09T07:32:39.280" v="0" actId="47"/>
        <pc:sldMkLst>
          <pc:docMk/>
          <pc:sldMk cId="1741930307" sldId="3360"/>
        </pc:sldMkLst>
      </pc:sldChg>
      <pc:sldChg chg="add">
        <pc:chgData name="Franziskus Lorey - Hubdrive.com" userId="472a1a07-c563-412f-861d-eed20bd8e491" providerId="ADAL" clId="{2BC24767-C1BB-4366-A792-7BD44E69ECF7}" dt="2022-11-09T07:32:41.435" v="1"/>
        <pc:sldMkLst>
          <pc:docMk/>
          <pc:sldMk cId="2127807587" sldId="3401"/>
        </pc:sldMkLst>
      </pc:sldChg>
      <pc:sldChg chg="add">
        <pc:chgData name="Franziskus Lorey - Hubdrive.com" userId="472a1a07-c563-412f-861d-eed20bd8e491" providerId="ADAL" clId="{2BC24767-C1BB-4366-A792-7BD44E69ECF7}" dt="2022-11-09T07:32:41.435" v="1"/>
        <pc:sldMkLst>
          <pc:docMk/>
          <pc:sldMk cId="682007486" sldId="3452"/>
        </pc:sldMkLst>
      </pc:sldChg>
      <pc:sldChg chg="add">
        <pc:chgData name="Franziskus Lorey - Hubdrive.com" userId="472a1a07-c563-412f-861d-eed20bd8e491" providerId="ADAL" clId="{2BC24767-C1BB-4366-A792-7BD44E69ECF7}" dt="2022-11-09T07:32:41.435" v="1"/>
        <pc:sldMkLst>
          <pc:docMk/>
          <pc:sldMk cId="1691629513" sldId="3475"/>
        </pc:sldMkLst>
      </pc:sldChg>
      <pc:sldChg chg="add">
        <pc:chgData name="Franziskus Lorey - Hubdrive.com" userId="472a1a07-c563-412f-861d-eed20bd8e491" providerId="ADAL" clId="{2BC24767-C1BB-4366-A792-7BD44E69ECF7}" dt="2022-11-09T07:32:41.435" v="1"/>
        <pc:sldMkLst>
          <pc:docMk/>
          <pc:sldMk cId="2125395206" sldId="3476"/>
        </pc:sldMkLst>
      </pc:sldChg>
      <pc:sldChg chg="add">
        <pc:chgData name="Franziskus Lorey - Hubdrive.com" userId="472a1a07-c563-412f-861d-eed20bd8e491" providerId="ADAL" clId="{2BC24767-C1BB-4366-A792-7BD44E69ECF7}" dt="2022-11-09T07:32:41.435" v="1"/>
        <pc:sldMkLst>
          <pc:docMk/>
          <pc:sldMk cId="465635544" sldId="3504"/>
        </pc:sldMkLst>
      </pc:sldChg>
      <pc:sldChg chg="add">
        <pc:chgData name="Franziskus Lorey - Hubdrive.com" userId="472a1a07-c563-412f-861d-eed20bd8e491" providerId="ADAL" clId="{2BC24767-C1BB-4366-A792-7BD44E69ECF7}" dt="2022-11-09T07:32:41.435" v="1"/>
        <pc:sldMkLst>
          <pc:docMk/>
          <pc:sldMk cId="4252377436" sldId="3507"/>
        </pc:sldMkLst>
      </pc:sldChg>
      <pc:sldChg chg="add">
        <pc:chgData name="Franziskus Lorey - Hubdrive.com" userId="472a1a07-c563-412f-861d-eed20bd8e491" providerId="ADAL" clId="{2BC24767-C1BB-4366-A792-7BD44E69ECF7}" dt="2022-11-09T07:32:41.435" v="1"/>
        <pc:sldMkLst>
          <pc:docMk/>
          <pc:sldMk cId="3850114227" sldId="3508"/>
        </pc:sldMkLst>
      </pc:sldChg>
      <pc:sldChg chg="add">
        <pc:chgData name="Franziskus Lorey - Hubdrive.com" userId="472a1a07-c563-412f-861d-eed20bd8e491" providerId="ADAL" clId="{2BC24767-C1BB-4366-A792-7BD44E69ECF7}" dt="2022-11-09T07:32:41.435" v="1"/>
        <pc:sldMkLst>
          <pc:docMk/>
          <pc:sldMk cId="1546201106" sldId="3509"/>
        </pc:sldMkLst>
      </pc:sldChg>
      <pc:sldChg chg="add">
        <pc:chgData name="Franziskus Lorey - Hubdrive.com" userId="472a1a07-c563-412f-861d-eed20bd8e491" providerId="ADAL" clId="{2BC24767-C1BB-4366-A792-7BD44E69ECF7}" dt="2022-11-09T07:32:41.435" v="1"/>
        <pc:sldMkLst>
          <pc:docMk/>
          <pc:sldMk cId="1959405238" sldId="3510"/>
        </pc:sldMkLst>
      </pc:sldChg>
      <pc:sldChg chg="add">
        <pc:chgData name="Franziskus Lorey - Hubdrive.com" userId="472a1a07-c563-412f-861d-eed20bd8e491" providerId="ADAL" clId="{2BC24767-C1BB-4366-A792-7BD44E69ECF7}" dt="2022-11-09T07:32:41.435" v="1"/>
        <pc:sldMkLst>
          <pc:docMk/>
          <pc:sldMk cId="1223649024" sldId="3511"/>
        </pc:sldMkLst>
      </pc:sldChg>
      <pc:sldChg chg="add">
        <pc:chgData name="Franziskus Lorey - Hubdrive.com" userId="472a1a07-c563-412f-861d-eed20bd8e491" providerId="ADAL" clId="{2BC24767-C1BB-4366-A792-7BD44E69ECF7}" dt="2022-11-09T07:32:41.435" v="1"/>
        <pc:sldMkLst>
          <pc:docMk/>
          <pc:sldMk cId="993787732" sldId="3582"/>
        </pc:sldMkLst>
      </pc:sldChg>
      <pc:sldChg chg="add">
        <pc:chgData name="Franziskus Lorey - Hubdrive.com" userId="472a1a07-c563-412f-861d-eed20bd8e491" providerId="ADAL" clId="{2BC24767-C1BB-4366-A792-7BD44E69ECF7}" dt="2022-11-09T07:32:41.435" v="1"/>
        <pc:sldMkLst>
          <pc:docMk/>
          <pc:sldMk cId="1312848276" sldId="3583"/>
        </pc:sldMkLst>
      </pc:sldChg>
      <pc:sldChg chg="add">
        <pc:chgData name="Franziskus Lorey - Hubdrive.com" userId="472a1a07-c563-412f-861d-eed20bd8e491" providerId="ADAL" clId="{2BC24767-C1BB-4366-A792-7BD44E69ECF7}" dt="2022-11-09T07:32:41.435" v="1"/>
        <pc:sldMkLst>
          <pc:docMk/>
          <pc:sldMk cId="63457633" sldId="3596"/>
        </pc:sldMkLst>
      </pc:sldChg>
      <pc:sldChg chg="add">
        <pc:chgData name="Franziskus Lorey - Hubdrive.com" userId="472a1a07-c563-412f-861d-eed20bd8e491" providerId="ADAL" clId="{2BC24767-C1BB-4366-A792-7BD44E69ECF7}" dt="2022-11-09T07:32:41.435" v="1"/>
        <pc:sldMkLst>
          <pc:docMk/>
          <pc:sldMk cId="2449182356" sldId="4065"/>
        </pc:sldMkLst>
      </pc:sldChg>
      <pc:sldChg chg="add">
        <pc:chgData name="Franziskus Lorey - Hubdrive.com" userId="472a1a07-c563-412f-861d-eed20bd8e491" providerId="ADAL" clId="{2BC24767-C1BB-4366-A792-7BD44E69ECF7}" dt="2022-11-09T07:32:41.435" v="1"/>
        <pc:sldMkLst>
          <pc:docMk/>
          <pc:sldMk cId="4064330772" sldId="4066"/>
        </pc:sldMkLst>
      </pc:sldChg>
      <pc:sldChg chg="add">
        <pc:chgData name="Franziskus Lorey - Hubdrive.com" userId="472a1a07-c563-412f-861d-eed20bd8e491" providerId="ADAL" clId="{2BC24767-C1BB-4366-A792-7BD44E69ECF7}" dt="2022-11-09T07:32:41.435" v="1"/>
        <pc:sldMkLst>
          <pc:docMk/>
          <pc:sldMk cId="2205976931" sldId="4069"/>
        </pc:sldMkLst>
      </pc:sldChg>
      <pc:sldChg chg="add">
        <pc:chgData name="Franziskus Lorey - Hubdrive.com" userId="472a1a07-c563-412f-861d-eed20bd8e491" providerId="ADAL" clId="{2BC24767-C1BB-4366-A792-7BD44E69ECF7}" dt="2022-11-09T07:32:41.435" v="1"/>
        <pc:sldMkLst>
          <pc:docMk/>
          <pc:sldMk cId="399899049" sldId="4070"/>
        </pc:sldMkLst>
      </pc:sldChg>
      <pc:sldChg chg="add">
        <pc:chgData name="Franziskus Lorey - Hubdrive.com" userId="472a1a07-c563-412f-861d-eed20bd8e491" providerId="ADAL" clId="{2BC24767-C1BB-4366-A792-7BD44E69ECF7}" dt="2022-11-09T07:32:41.435" v="1"/>
        <pc:sldMkLst>
          <pc:docMk/>
          <pc:sldMk cId="4155538313" sldId="4071"/>
        </pc:sldMkLst>
      </pc:sldChg>
      <pc:sldChg chg="add">
        <pc:chgData name="Franziskus Lorey - Hubdrive.com" userId="472a1a07-c563-412f-861d-eed20bd8e491" providerId="ADAL" clId="{2BC24767-C1BB-4366-A792-7BD44E69ECF7}" dt="2022-11-09T07:32:41.435" v="1"/>
        <pc:sldMkLst>
          <pc:docMk/>
          <pc:sldMk cId="165218718" sldId="4072"/>
        </pc:sldMkLst>
      </pc:sldChg>
      <pc:sldChg chg="add">
        <pc:chgData name="Franziskus Lorey - Hubdrive.com" userId="472a1a07-c563-412f-861d-eed20bd8e491" providerId="ADAL" clId="{2BC24767-C1BB-4366-A792-7BD44E69ECF7}" dt="2022-11-09T07:32:41.435" v="1"/>
        <pc:sldMkLst>
          <pc:docMk/>
          <pc:sldMk cId="3496756357" sldId="4073"/>
        </pc:sldMkLst>
      </pc:sldChg>
      <pc:sldChg chg="add">
        <pc:chgData name="Franziskus Lorey - Hubdrive.com" userId="472a1a07-c563-412f-861d-eed20bd8e491" providerId="ADAL" clId="{2BC24767-C1BB-4366-A792-7BD44E69ECF7}" dt="2022-11-09T07:32:41.435" v="1"/>
        <pc:sldMkLst>
          <pc:docMk/>
          <pc:sldMk cId="2180951218" sldId="4074"/>
        </pc:sldMkLst>
      </pc:sldChg>
      <pc:sldChg chg="add">
        <pc:chgData name="Franziskus Lorey - Hubdrive.com" userId="472a1a07-c563-412f-861d-eed20bd8e491" providerId="ADAL" clId="{2BC24767-C1BB-4366-A792-7BD44E69ECF7}" dt="2022-11-09T07:32:41.435" v="1"/>
        <pc:sldMkLst>
          <pc:docMk/>
          <pc:sldMk cId="2634053644" sldId="4075"/>
        </pc:sldMkLst>
      </pc:sldChg>
      <pc:sldChg chg="add">
        <pc:chgData name="Franziskus Lorey - Hubdrive.com" userId="472a1a07-c563-412f-861d-eed20bd8e491" providerId="ADAL" clId="{2BC24767-C1BB-4366-A792-7BD44E69ECF7}" dt="2022-11-09T07:32:41.435" v="1"/>
        <pc:sldMkLst>
          <pc:docMk/>
          <pc:sldMk cId="862037914" sldId="4076"/>
        </pc:sldMkLst>
      </pc:sldChg>
      <pc:sldChg chg="add">
        <pc:chgData name="Franziskus Lorey - Hubdrive.com" userId="472a1a07-c563-412f-861d-eed20bd8e491" providerId="ADAL" clId="{2BC24767-C1BB-4366-A792-7BD44E69ECF7}" dt="2022-11-09T07:32:41.435" v="1"/>
        <pc:sldMkLst>
          <pc:docMk/>
          <pc:sldMk cId="1089305372" sldId="4077"/>
        </pc:sldMkLst>
      </pc:sldChg>
      <pc:sldChg chg="add">
        <pc:chgData name="Franziskus Lorey - Hubdrive.com" userId="472a1a07-c563-412f-861d-eed20bd8e491" providerId="ADAL" clId="{2BC24767-C1BB-4366-A792-7BD44E69ECF7}" dt="2022-11-09T07:32:41.435" v="1"/>
        <pc:sldMkLst>
          <pc:docMk/>
          <pc:sldMk cId="4067609525" sldId="4078"/>
        </pc:sldMkLst>
      </pc:sldChg>
      <pc:sldChg chg="add">
        <pc:chgData name="Franziskus Lorey - Hubdrive.com" userId="472a1a07-c563-412f-861d-eed20bd8e491" providerId="ADAL" clId="{2BC24767-C1BB-4366-A792-7BD44E69ECF7}" dt="2022-11-09T07:32:41.435" v="1"/>
        <pc:sldMkLst>
          <pc:docMk/>
          <pc:sldMk cId="2342917312" sldId="4079"/>
        </pc:sldMkLst>
      </pc:sldChg>
      <pc:sldChg chg="add">
        <pc:chgData name="Franziskus Lorey - Hubdrive.com" userId="472a1a07-c563-412f-861d-eed20bd8e491" providerId="ADAL" clId="{2BC24767-C1BB-4366-A792-7BD44E69ECF7}" dt="2022-11-09T07:32:41.435" v="1"/>
        <pc:sldMkLst>
          <pc:docMk/>
          <pc:sldMk cId="1676424256" sldId="4080"/>
        </pc:sldMkLst>
      </pc:sldChg>
      <pc:sldChg chg="add">
        <pc:chgData name="Franziskus Lorey - Hubdrive.com" userId="472a1a07-c563-412f-861d-eed20bd8e491" providerId="ADAL" clId="{2BC24767-C1BB-4366-A792-7BD44E69ECF7}" dt="2022-11-09T07:32:41.435" v="1"/>
        <pc:sldMkLst>
          <pc:docMk/>
          <pc:sldMk cId="3483064175" sldId="4081"/>
        </pc:sldMkLst>
      </pc:sldChg>
      <pc:sldChg chg="add">
        <pc:chgData name="Franziskus Lorey - Hubdrive.com" userId="472a1a07-c563-412f-861d-eed20bd8e491" providerId="ADAL" clId="{2BC24767-C1BB-4366-A792-7BD44E69ECF7}" dt="2022-11-09T07:32:41.435" v="1"/>
        <pc:sldMkLst>
          <pc:docMk/>
          <pc:sldMk cId="348651195" sldId="4082"/>
        </pc:sldMkLst>
      </pc:sldChg>
      <pc:sldChg chg="add">
        <pc:chgData name="Franziskus Lorey - Hubdrive.com" userId="472a1a07-c563-412f-861d-eed20bd8e491" providerId="ADAL" clId="{2BC24767-C1BB-4366-A792-7BD44E69ECF7}" dt="2022-11-09T07:32:41.435" v="1"/>
        <pc:sldMkLst>
          <pc:docMk/>
          <pc:sldMk cId="1463786760" sldId="2076136403"/>
        </pc:sldMkLst>
      </pc:sldChg>
      <pc:sldMasterChg chg="delSldLayout">
        <pc:chgData name="Franziskus Lorey - Hubdrive.com" userId="472a1a07-c563-412f-861d-eed20bd8e491" providerId="ADAL" clId="{2BC24767-C1BB-4366-A792-7BD44E69ECF7}" dt="2022-11-09T07:32:39.280" v="0" actId="47"/>
        <pc:sldMasterMkLst>
          <pc:docMk/>
          <pc:sldMasterMk cId="4206547431" sldId="2147484321"/>
        </pc:sldMasterMkLst>
        <pc:sldLayoutChg chg="del">
          <pc:chgData name="Franziskus Lorey - Hubdrive.com" userId="472a1a07-c563-412f-861d-eed20bd8e491" providerId="ADAL" clId="{2BC24767-C1BB-4366-A792-7BD44E69ECF7}" dt="2022-11-09T07:32:39.280" v="0" actId="47"/>
          <pc:sldLayoutMkLst>
            <pc:docMk/>
            <pc:sldMasterMk cId="4206547431" sldId="2147484321"/>
            <pc:sldLayoutMk cId="3422098431" sldId="2147484328"/>
          </pc:sldLayoutMkLst>
        </pc:sldLayoutChg>
        <pc:sldLayoutChg chg="del">
          <pc:chgData name="Franziskus Lorey - Hubdrive.com" userId="472a1a07-c563-412f-861d-eed20bd8e491" providerId="ADAL" clId="{2BC24767-C1BB-4366-A792-7BD44E69ECF7}" dt="2022-11-09T07:32:39.280" v="0" actId="47"/>
          <pc:sldLayoutMkLst>
            <pc:docMk/>
            <pc:sldMasterMk cId="4206547431" sldId="2147484321"/>
            <pc:sldLayoutMk cId="3802367324" sldId="2147484331"/>
          </pc:sldLayoutMkLst>
        </pc:sldLayoutChg>
      </pc:sldMasterChg>
      <pc:sldMasterChg chg="delSldLayout">
        <pc:chgData name="Franziskus Lorey - Hubdrive.com" userId="472a1a07-c563-412f-861d-eed20bd8e491" providerId="ADAL" clId="{2BC24767-C1BB-4366-A792-7BD44E69ECF7}" dt="2022-11-09T07:32:39.280" v="0" actId="47"/>
        <pc:sldMasterMkLst>
          <pc:docMk/>
          <pc:sldMasterMk cId="1268732728" sldId="2147484365"/>
        </pc:sldMasterMkLst>
        <pc:sldLayoutChg chg="del">
          <pc:chgData name="Franziskus Lorey - Hubdrive.com" userId="472a1a07-c563-412f-861d-eed20bd8e491" providerId="ADAL" clId="{2BC24767-C1BB-4366-A792-7BD44E69ECF7}" dt="2022-11-09T07:32:39.280" v="0" actId="47"/>
          <pc:sldLayoutMkLst>
            <pc:docMk/>
            <pc:sldMasterMk cId="1268732728" sldId="2147484365"/>
            <pc:sldLayoutMk cId="2143089381" sldId="2147484368"/>
          </pc:sldLayoutMkLst>
        </pc:sldLayoutChg>
      </pc:sldMasterChg>
      <pc:sldMasterChg chg="delSldLayout">
        <pc:chgData name="Franziskus Lorey - Hubdrive.com" userId="472a1a07-c563-412f-861d-eed20bd8e491" providerId="ADAL" clId="{2BC24767-C1BB-4366-A792-7BD44E69ECF7}" dt="2022-11-09T07:32:39.280" v="0" actId="47"/>
        <pc:sldMasterMkLst>
          <pc:docMk/>
          <pc:sldMasterMk cId="1606459487" sldId="2147484371"/>
        </pc:sldMasterMkLst>
        <pc:sldLayoutChg chg="del">
          <pc:chgData name="Franziskus Lorey - Hubdrive.com" userId="472a1a07-c563-412f-861d-eed20bd8e491" providerId="ADAL" clId="{2BC24767-C1BB-4366-A792-7BD44E69ECF7}" dt="2022-11-09T07:32:39.280" v="0" actId="47"/>
          <pc:sldLayoutMkLst>
            <pc:docMk/>
            <pc:sldMasterMk cId="1606459487" sldId="2147484371"/>
            <pc:sldLayoutMk cId="3947680720" sldId="2147484376"/>
          </pc:sldLayoutMkLst>
        </pc:sldLayoutChg>
      </pc:sldMasterChg>
    </pc:docChg>
  </pc:docChgLst>
  <pc:docChgLst>
    <pc:chgData name="Franziskus Lorey - Hubdrive.com" userId="472a1a07-c563-412f-861d-eed20bd8e491" providerId="ADAL" clId="{49664D81-0BC7-4172-A37A-689D29FC7AF3}"/>
    <pc:docChg chg="undo redo custSel addSld delSld modSld sldOrd addSection delSection modSection">
      <pc:chgData name="Franziskus Lorey - Hubdrive.com" userId="472a1a07-c563-412f-861d-eed20bd8e491" providerId="ADAL" clId="{49664D81-0BC7-4172-A37A-689D29FC7AF3}" dt="2021-07-30T09:27:04.665" v="341" actId="20577"/>
      <pc:docMkLst>
        <pc:docMk/>
      </pc:docMkLst>
      <pc:sldChg chg="ord">
        <pc:chgData name="Franziskus Lorey - Hubdrive.com" userId="472a1a07-c563-412f-861d-eed20bd8e491" providerId="ADAL" clId="{49664D81-0BC7-4172-A37A-689D29FC7AF3}" dt="2021-07-29T16:56:34.192" v="41"/>
        <pc:sldMkLst>
          <pc:docMk/>
          <pc:sldMk cId="1097474475" sldId="257"/>
        </pc:sldMkLst>
      </pc:sldChg>
      <pc:sldChg chg="ord">
        <pc:chgData name="Franziskus Lorey - Hubdrive.com" userId="472a1a07-c563-412f-861d-eed20bd8e491" providerId="ADAL" clId="{49664D81-0BC7-4172-A37A-689D29FC7AF3}" dt="2021-07-29T17:00:19.722" v="53"/>
        <pc:sldMkLst>
          <pc:docMk/>
          <pc:sldMk cId="1962531749" sldId="397"/>
        </pc:sldMkLst>
      </pc:sldChg>
      <pc:sldChg chg="ord">
        <pc:chgData name="Franziskus Lorey - Hubdrive.com" userId="472a1a07-c563-412f-861d-eed20bd8e491" providerId="ADAL" clId="{49664D81-0BC7-4172-A37A-689D29FC7AF3}" dt="2021-07-29T17:00:19.722" v="53"/>
        <pc:sldMkLst>
          <pc:docMk/>
          <pc:sldMk cId="3233270686" sldId="404"/>
        </pc:sldMkLst>
      </pc:sldChg>
      <pc:sldChg chg="ord">
        <pc:chgData name="Franziskus Lorey - Hubdrive.com" userId="472a1a07-c563-412f-861d-eed20bd8e491" providerId="ADAL" clId="{49664D81-0BC7-4172-A37A-689D29FC7AF3}" dt="2021-07-29T17:00:19.722" v="53"/>
        <pc:sldMkLst>
          <pc:docMk/>
          <pc:sldMk cId="3973026366" sldId="405"/>
        </pc:sldMkLst>
      </pc:sldChg>
      <pc:sldChg chg="ord">
        <pc:chgData name="Franziskus Lorey - Hubdrive.com" userId="472a1a07-c563-412f-861d-eed20bd8e491" providerId="ADAL" clId="{49664D81-0BC7-4172-A37A-689D29FC7AF3}" dt="2021-07-29T17:00:19.722" v="53"/>
        <pc:sldMkLst>
          <pc:docMk/>
          <pc:sldMk cId="967627591" sldId="406"/>
        </pc:sldMkLst>
      </pc:sldChg>
      <pc:sldChg chg="ord">
        <pc:chgData name="Franziskus Lorey - Hubdrive.com" userId="472a1a07-c563-412f-861d-eed20bd8e491" providerId="ADAL" clId="{49664D81-0BC7-4172-A37A-689D29FC7AF3}" dt="2021-07-29T17:00:19.722" v="53"/>
        <pc:sldMkLst>
          <pc:docMk/>
          <pc:sldMk cId="1030806606" sldId="407"/>
        </pc:sldMkLst>
      </pc:sldChg>
      <pc:sldChg chg="ord">
        <pc:chgData name="Franziskus Lorey - Hubdrive.com" userId="472a1a07-c563-412f-861d-eed20bd8e491" providerId="ADAL" clId="{49664D81-0BC7-4172-A37A-689D29FC7AF3}" dt="2021-07-29T17:00:19.722" v="53"/>
        <pc:sldMkLst>
          <pc:docMk/>
          <pc:sldMk cId="1455881645" sldId="408"/>
        </pc:sldMkLst>
      </pc:sldChg>
      <pc:sldChg chg="ord">
        <pc:chgData name="Franziskus Lorey - Hubdrive.com" userId="472a1a07-c563-412f-861d-eed20bd8e491" providerId="ADAL" clId="{49664D81-0BC7-4172-A37A-689D29FC7AF3}" dt="2021-07-29T17:00:19.722" v="53"/>
        <pc:sldMkLst>
          <pc:docMk/>
          <pc:sldMk cId="408930306" sldId="409"/>
        </pc:sldMkLst>
      </pc:sldChg>
      <pc:sldChg chg="ord">
        <pc:chgData name="Franziskus Lorey - Hubdrive.com" userId="472a1a07-c563-412f-861d-eed20bd8e491" providerId="ADAL" clId="{49664D81-0BC7-4172-A37A-689D29FC7AF3}" dt="2021-07-29T17:00:19.722" v="53"/>
        <pc:sldMkLst>
          <pc:docMk/>
          <pc:sldMk cId="866080940" sldId="410"/>
        </pc:sldMkLst>
      </pc:sldChg>
      <pc:sldChg chg="ord">
        <pc:chgData name="Franziskus Lorey - Hubdrive.com" userId="472a1a07-c563-412f-861d-eed20bd8e491" providerId="ADAL" clId="{49664D81-0BC7-4172-A37A-689D29FC7AF3}" dt="2021-07-29T17:00:19.722" v="53"/>
        <pc:sldMkLst>
          <pc:docMk/>
          <pc:sldMk cId="3574859098" sldId="411"/>
        </pc:sldMkLst>
      </pc:sldChg>
      <pc:sldChg chg="ord">
        <pc:chgData name="Franziskus Lorey - Hubdrive.com" userId="472a1a07-c563-412f-861d-eed20bd8e491" providerId="ADAL" clId="{49664D81-0BC7-4172-A37A-689D29FC7AF3}" dt="2021-07-29T17:00:19.722" v="53"/>
        <pc:sldMkLst>
          <pc:docMk/>
          <pc:sldMk cId="1081817717" sldId="412"/>
        </pc:sldMkLst>
      </pc:sldChg>
      <pc:sldChg chg="del">
        <pc:chgData name="Franziskus Lorey - Hubdrive.com" userId="472a1a07-c563-412f-861d-eed20bd8e491" providerId="ADAL" clId="{49664D81-0BC7-4172-A37A-689D29FC7AF3}" dt="2021-07-27T18:21:05.842" v="10" actId="47"/>
        <pc:sldMkLst>
          <pc:docMk/>
          <pc:sldMk cId="196304966" sldId="1394"/>
        </pc:sldMkLst>
      </pc:sldChg>
      <pc:sldChg chg="del">
        <pc:chgData name="Franziskus Lorey - Hubdrive.com" userId="472a1a07-c563-412f-861d-eed20bd8e491" providerId="ADAL" clId="{49664D81-0BC7-4172-A37A-689D29FC7AF3}" dt="2021-07-27T18:21:05.842" v="10" actId="47"/>
        <pc:sldMkLst>
          <pc:docMk/>
          <pc:sldMk cId="1481048487" sldId="1609"/>
        </pc:sldMkLst>
      </pc:sldChg>
      <pc:sldChg chg="del">
        <pc:chgData name="Franziskus Lorey - Hubdrive.com" userId="472a1a07-c563-412f-861d-eed20bd8e491" providerId="ADAL" clId="{49664D81-0BC7-4172-A37A-689D29FC7AF3}" dt="2021-07-27T18:21:05.842" v="10" actId="47"/>
        <pc:sldMkLst>
          <pc:docMk/>
          <pc:sldMk cId="162921589" sldId="1610"/>
        </pc:sldMkLst>
      </pc:sldChg>
      <pc:sldChg chg="del">
        <pc:chgData name="Franziskus Lorey - Hubdrive.com" userId="472a1a07-c563-412f-861d-eed20bd8e491" providerId="ADAL" clId="{49664D81-0BC7-4172-A37A-689D29FC7AF3}" dt="2021-07-27T18:21:05.842" v="10" actId="47"/>
        <pc:sldMkLst>
          <pc:docMk/>
          <pc:sldMk cId="2367514072" sldId="1611"/>
        </pc:sldMkLst>
      </pc:sldChg>
      <pc:sldChg chg="del">
        <pc:chgData name="Franziskus Lorey - Hubdrive.com" userId="472a1a07-c563-412f-861d-eed20bd8e491" providerId="ADAL" clId="{49664D81-0BC7-4172-A37A-689D29FC7AF3}" dt="2021-07-27T18:21:05.842" v="10" actId="47"/>
        <pc:sldMkLst>
          <pc:docMk/>
          <pc:sldMk cId="3916637512" sldId="2135"/>
        </pc:sldMkLst>
      </pc:sldChg>
      <pc:sldChg chg="del">
        <pc:chgData name="Franziskus Lorey - Hubdrive.com" userId="472a1a07-c563-412f-861d-eed20bd8e491" providerId="ADAL" clId="{49664D81-0BC7-4172-A37A-689D29FC7AF3}" dt="2021-07-27T18:21:05.842" v="10" actId="47"/>
        <pc:sldMkLst>
          <pc:docMk/>
          <pc:sldMk cId="905211589" sldId="2183"/>
        </pc:sldMkLst>
      </pc:sldChg>
      <pc:sldChg chg="add del">
        <pc:chgData name="Franziskus Lorey - Hubdrive.com" userId="472a1a07-c563-412f-861d-eed20bd8e491" providerId="ADAL" clId="{49664D81-0BC7-4172-A37A-689D29FC7AF3}" dt="2021-07-29T16:51:21.759" v="18"/>
        <pc:sldMkLst>
          <pc:docMk/>
          <pc:sldMk cId="2577006722" sldId="2679"/>
        </pc:sldMkLst>
      </pc:sldChg>
      <pc:sldChg chg="add del">
        <pc:chgData name="Franziskus Lorey - Hubdrive.com" userId="472a1a07-c563-412f-861d-eed20bd8e491" providerId="ADAL" clId="{49664D81-0BC7-4172-A37A-689D29FC7AF3}" dt="2021-07-29T16:51:21.759" v="18"/>
        <pc:sldMkLst>
          <pc:docMk/>
          <pc:sldMk cId="1649699461" sldId="2680"/>
        </pc:sldMkLst>
      </pc:sldChg>
      <pc:sldChg chg="add del">
        <pc:chgData name="Franziskus Lorey - Hubdrive.com" userId="472a1a07-c563-412f-861d-eed20bd8e491" providerId="ADAL" clId="{49664D81-0BC7-4172-A37A-689D29FC7AF3}" dt="2021-07-29T16:51:21.759" v="18"/>
        <pc:sldMkLst>
          <pc:docMk/>
          <pc:sldMk cId="2462108829" sldId="2681"/>
        </pc:sldMkLst>
      </pc:sldChg>
      <pc:sldChg chg="add del">
        <pc:chgData name="Franziskus Lorey - Hubdrive.com" userId="472a1a07-c563-412f-861d-eed20bd8e491" providerId="ADAL" clId="{49664D81-0BC7-4172-A37A-689D29FC7AF3}" dt="2021-07-29T16:51:21.759" v="18"/>
        <pc:sldMkLst>
          <pc:docMk/>
          <pc:sldMk cId="4098931560" sldId="2682"/>
        </pc:sldMkLst>
      </pc:sldChg>
      <pc:sldChg chg="modSp add del">
        <pc:chgData name="Franziskus Lorey - Hubdrive.com" userId="472a1a07-c563-412f-861d-eed20bd8e491" providerId="ADAL" clId="{49664D81-0BC7-4172-A37A-689D29FC7AF3}" dt="2021-07-29T16:51:21.759" v="18"/>
        <pc:sldMkLst>
          <pc:docMk/>
          <pc:sldMk cId="1832049837" sldId="2683"/>
        </pc:sldMkLst>
        <pc:spChg chg="mod">
          <ac:chgData name="Franziskus Lorey - Hubdrive.com" userId="472a1a07-c563-412f-861d-eed20bd8e491" providerId="ADAL" clId="{49664D81-0BC7-4172-A37A-689D29FC7AF3}" dt="2021-07-29T16:51:17.156" v="16"/>
          <ac:spMkLst>
            <pc:docMk/>
            <pc:sldMk cId="1832049837" sldId="2683"/>
            <ac:spMk id="3" creationId="{5377484A-3E75-4FF5-900E-BB7F1A7DF634}"/>
          </ac:spMkLst>
        </pc:spChg>
      </pc:sldChg>
      <pc:sldChg chg="add del">
        <pc:chgData name="Franziskus Lorey - Hubdrive.com" userId="472a1a07-c563-412f-861d-eed20bd8e491" providerId="ADAL" clId="{49664D81-0BC7-4172-A37A-689D29FC7AF3}" dt="2021-07-29T16:51:21.759" v="18"/>
        <pc:sldMkLst>
          <pc:docMk/>
          <pc:sldMk cId="498517071" sldId="2684"/>
        </pc:sldMkLst>
      </pc:sldChg>
      <pc:sldChg chg="add del">
        <pc:chgData name="Franziskus Lorey - Hubdrive.com" userId="472a1a07-c563-412f-861d-eed20bd8e491" providerId="ADAL" clId="{49664D81-0BC7-4172-A37A-689D29FC7AF3}" dt="2021-07-29T16:51:21.759" v="18"/>
        <pc:sldMkLst>
          <pc:docMk/>
          <pc:sldMk cId="2378220550" sldId="2762"/>
        </pc:sldMkLst>
      </pc:sldChg>
      <pc:sldChg chg="add del">
        <pc:chgData name="Franziskus Lorey - Hubdrive.com" userId="472a1a07-c563-412f-861d-eed20bd8e491" providerId="ADAL" clId="{49664D81-0BC7-4172-A37A-689D29FC7AF3}" dt="2021-07-29T16:51:21.759" v="18"/>
        <pc:sldMkLst>
          <pc:docMk/>
          <pc:sldMk cId="308695997" sldId="2798"/>
        </pc:sldMkLst>
      </pc:sldChg>
      <pc:sldChg chg="add del">
        <pc:chgData name="Franziskus Lorey - Hubdrive.com" userId="472a1a07-c563-412f-861d-eed20bd8e491" providerId="ADAL" clId="{49664D81-0BC7-4172-A37A-689D29FC7AF3}" dt="2021-07-29T16:51:21.759" v="18"/>
        <pc:sldMkLst>
          <pc:docMk/>
          <pc:sldMk cId="1460024759" sldId="2799"/>
        </pc:sldMkLst>
      </pc:sldChg>
      <pc:sldChg chg="add del">
        <pc:chgData name="Franziskus Lorey - Hubdrive.com" userId="472a1a07-c563-412f-861d-eed20bd8e491" providerId="ADAL" clId="{49664D81-0BC7-4172-A37A-689D29FC7AF3}" dt="2021-07-29T16:51:21.759" v="18"/>
        <pc:sldMkLst>
          <pc:docMk/>
          <pc:sldMk cId="2370137091" sldId="2816"/>
        </pc:sldMkLst>
      </pc:sldChg>
      <pc:sldChg chg="ord">
        <pc:chgData name="Franziskus Lorey - Hubdrive.com" userId="472a1a07-c563-412f-861d-eed20bd8e491" providerId="ADAL" clId="{49664D81-0BC7-4172-A37A-689D29FC7AF3}" dt="2021-07-29T17:00:49.710" v="62"/>
        <pc:sldMkLst>
          <pc:docMk/>
          <pc:sldMk cId="4129451246" sldId="2823"/>
        </pc:sldMkLst>
      </pc:sldChg>
      <pc:sldChg chg="del">
        <pc:chgData name="Franziskus Lorey - Hubdrive.com" userId="472a1a07-c563-412f-861d-eed20bd8e491" providerId="ADAL" clId="{49664D81-0BC7-4172-A37A-689D29FC7AF3}" dt="2021-07-27T18:21:05.842" v="10" actId="47"/>
        <pc:sldMkLst>
          <pc:docMk/>
          <pc:sldMk cId="3443031851" sldId="2901"/>
        </pc:sldMkLst>
      </pc:sldChg>
      <pc:sldChg chg="ord">
        <pc:chgData name="Franziskus Lorey - Hubdrive.com" userId="472a1a07-c563-412f-861d-eed20bd8e491" providerId="ADAL" clId="{49664D81-0BC7-4172-A37A-689D29FC7AF3}" dt="2021-07-29T17:00:24.597" v="57"/>
        <pc:sldMkLst>
          <pc:docMk/>
          <pc:sldMk cId="2699566421" sldId="2953"/>
        </pc:sldMkLst>
      </pc:sldChg>
      <pc:sldChg chg="ord">
        <pc:chgData name="Franziskus Lorey - Hubdrive.com" userId="472a1a07-c563-412f-861d-eed20bd8e491" providerId="ADAL" clId="{49664D81-0BC7-4172-A37A-689D29FC7AF3}" dt="2021-07-29T17:00:49.710" v="62"/>
        <pc:sldMkLst>
          <pc:docMk/>
          <pc:sldMk cId="1698527051" sldId="2962"/>
        </pc:sldMkLst>
      </pc:sldChg>
      <pc:sldChg chg="ord">
        <pc:chgData name="Franziskus Lorey - Hubdrive.com" userId="472a1a07-c563-412f-861d-eed20bd8e491" providerId="ADAL" clId="{49664D81-0BC7-4172-A37A-689D29FC7AF3}" dt="2021-07-29T17:00:24.597" v="57"/>
        <pc:sldMkLst>
          <pc:docMk/>
          <pc:sldMk cId="3352974096" sldId="2964"/>
        </pc:sldMkLst>
      </pc:sldChg>
      <pc:sldChg chg="ord">
        <pc:chgData name="Franziskus Lorey - Hubdrive.com" userId="472a1a07-c563-412f-861d-eed20bd8e491" providerId="ADAL" clId="{49664D81-0BC7-4172-A37A-689D29FC7AF3}" dt="2021-07-29T17:00:49.710" v="62"/>
        <pc:sldMkLst>
          <pc:docMk/>
          <pc:sldMk cId="1591834547" sldId="2994"/>
        </pc:sldMkLst>
      </pc:sldChg>
      <pc:sldChg chg="ord">
        <pc:chgData name="Franziskus Lorey - Hubdrive.com" userId="472a1a07-c563-412f-861d-eed20bd8e491" providerId="ADAL" clId="{49664D81-0BC7-4172-A37A-689D29FC7AF3}" dt="2021-07-29T17:00:24.597" v="57"/>
        <pc:sldMkLst>
          <pc:docMk/>
          <pc:sldMk cId="2227732367" sldId="3017"/>
        </pc:sldMkLst>
      </pc:sldChg>
      <pc:sldChg chg="ord">
        <pc:chgData name="Franziskus Lorey - Hubdrive.com" userId="472a1a07-c563-412f-861d-eed20bd8e491" providerId="ADAL" clId="{49664D81-0BC7-4172-A37A-689D29FC7AF3}" dt="2021-07-29T17:00:24.597" v="57"/>
        <pc:sldMkLst>
          <pc:docMk/>
          <pc:sldMk cId="1412011761" sldId="3018"/>
        </pc:sldMkLst>
      </pc:sldChg>
      <pc:sldChg chg="ord">
        <pc:chgData name="Franziskus Lorey - Hubdrive.com" userId="472a1a07-c563-412f-861d-eed20bd8e491" providerId="ADAL" clId="{49664D81-0BC7-4172-A37A-689D29FC7AF3}" dt="2021-07-29T17:00:49.710" v="62"/>
        <pc:sldMkLst>
          <pc:docMk/>
          <pc:sldMk cId="1795939196" sldId="3019"/>
        </pc:sldMkLst>
      </pc:sldChg>
      <pc:sldChg chg="ord">
        <pc:chgData name="Franziskus Lorey - Hubdrive.com" userId="472a1a07-c563-412f-861d-eed20bd8e491" providerId="ADAL" clId="{49664D81-0BC7-4172-A37A-689D29FC7AF3}" dt="2021-07-29T17:00:49.710" v="62"/>
        <pc:sldMkLst>
          <pc:docMk/>
          <pc:sldMk cId="615254382" sldId="3021"/>
        </pc:sldMkLst>
      </pc:sldChg>
      <pc:sldChg chg="ord">
        <pc:chgData name="Franziskus Lorey - Hubdrive.com" userId="472a1a07-c563-412f-861d-eed20bd8e491" providerId="ADAL" clId="{49664D81-0BC7-4172-A37A-689D29FC7AF3}" dt="2021-07-29T17:00:49.710" v="62"/>
        <pc:sldMkLst>
          <pc:docMk/>
          <pc:sldMk cId="773276787" sldId="3022"/>
        </pc:sldMkLst>
      </pc:sldChg>
      <pc:sldChg chg="ord">
        <pc:chgData name="Franziskus Lorey - Hubdrive.com" userId="472a1a07-c563-412f-861d-eed20bd8e491" providerId="ADAL" clId="{49664D81-0BC7-4172-A37A-689D29FC7AF3}" dt="2021-07-29T17:00:24.597" v="57"/>
        <pc:sldMkLst>
          <pc:docMk/>
          <pc:sldMk cId="3877594108" sldId="3024"/>
        </pc:sldMkLst>
      </pc:sldChg>
      <pc:sldChg chg="ord">
        <pc:chgData name="Franziskus Lorey - Hubdrive.com" userId="472a1a07-c563-412f-861d-eed20bd8e491" providerId="ADAL" clId="{49664D81-0BC7-4172-A37A-689D29FC7AF3}" dt="2021-07-29T17:00:24.597" v="57"/>
        <pc:sldMkLst>
          <pc:docMk/>
          <pc:sldMk cId="3397230781" sldId="3027"/>
        </pc:sldMkLst>
      </pc:sldChg>
      <pc:sldChg chg="ord">
        <pc:chgData name="Franziskus Lorey - Hubdrive.com" userId="472a1a07-c563-412f-861d-eed20bd8e491" providerId="ADAL" clId="{49664D81-0BC7-4172-A37A-689D29FC7AF3}" dt="2021-07-29T17:00:24.597" v="57"/>
        <pc:sldMkLst>
          <pc:docMk/>
          <pc:sldMk cId="3265741545" sldId="3028"/>
        </pc:sldMkLst>
      </pc:sldChg>
      <pc:sldChg chg="ord">
        <pc:chgData name="Franziskus Lorey - Hubdrive.com" userId="472a1a07-c563-412f-861d-eed20bd8e491" providerId="ADAL" clId="{49664D81-0BC7-4172-A37A-689D29FC7AF3}" dt="2021-07-29T17:00:24.597" v="57"/>
        <pc:sldMkLst>
          <pc:docMk/>
          <pc:sldMk cId="610842735" sldId="3029"/>
        </pc:sldMkLst>
      </pc:sldChg>
      <pc:sldChg chg="ord">
        <pc:chgData name="Franziskus Lorey - Hubdrive.com" userId="472a1a07-c563-412f-861d-eed20bd8e491" providerId="ADAL" clId="{49664D81-0BC7-4172-A37A-689D29FC7AF3}" dt="2021-07-29T17:00:24.597" v="57"/>
        <pc:sldMkLst>
          <pc:docMk/>
          <pc:sldMk cId="2014844509" sldId="3031"/>
        </pc:sldMkLst>
      </pc:sldChg>
      <pc:sldChg chg="ord">
        <pc:chgData name="Franziskus Lorey - Hubdrive.com" userId="472a1a07-c563-412f-861d-eed20bd8e491" providerId="ADAL" clId="{49664D81-0BC7-4172-A37A-689D29FC7AF3}" dt="2021-07-29T17:00:49.710" v="62"/>
        <pc:sldMkLst>
          <pc:docMk/>
          <pc:sldMk cId="3610313331" sldId="3041"/>
        </pc:sldMkLst>
      </pc:sldChg>
      <pc:sldChg chg="ord">
        <pc:chgData name="Franziskus Lorey - Hubdrive.com" userId="472a1a07-c563-412f-861d-eed20bd8e491" providerId="ADAL" clId="{49664D81-0BC7-4172-A37A-689D29FC7AF3}" dt="2021-07-29T17:00:49.710" v="62"/>
        <pc:sldMkLst>
          <pc:docMk/>
          <pc:sldMk cId="436275604" sldId="3046"/>
        </pc:sldMkLst>
      </pc:sldChg>
      <pc:sldChg chg="ord">
        <pc:chgData name="Franziskus Lorey - Hubdrive.com" userId="472a1a07-c563-412f-861d-eed20bd8e491" providerId="ADAL" clId="{49664D81-0BC7-4172-A37A-689D29FC7AF3}" dt="2021-07-29T17:00:49.710" v="62"/>
        <pc:sldMkLst>
          <pc:docMk/>
          <pc:sldMk cId="3169247989" sldId="3047"/>
        </pc:sldMkLst>
      </pc:sldChg>
      <pc:sldChg chg="ord">
        <pc:chgData name="Franziskus Lorey - Hubdrive.com" userId="472a1a07-c563-412f-861d-eed20bd8e491" providerId="ADAL" clId="{49664D81-0BC7-4172-A37A-689D29FC7AF3}" dt="2021-07-29T17:00:49.710" v="62"/>
        <pc:sldMkLst>
          <pc:docMk/>
          <pc:sldMk cId="1891193497" sldId="3048"/>
        </pc:sldMkLst>
      </pc:sldChg>
      <pc:sldChg chg="ord">
        <pc:chgData name="Franziskus Lorey - Hubdrive.com" userId="472a1a07-c563-412f-861d-eed20bd8e491" providerId="ADAL" clId="{49664D81-0BC7-4172-A37A-689D29FC7AF3}" dt="2021-07-29T17:00:49.710" v="62"/>
        <pc:sldMkLst>
          <pc:docMk/>
          <pc:sldMk cId="2648199710" sldId="3049"/>
        </pc:sldMkLst>
      </pc:sldChg>
      <pc:sldChg chg="ord">
        <pc:chgData name="Franziskus Lorey - Hubdrive.com" userId="472a1a07-c563-412f-861d-eed20bd8e491" providerId="ADAL" clId="{49664D81-0BC7-4172-A37A-689D29FC7AF3}" dt="2021-07-29T17:00:49.710" v="62"/>
        <pc:sldMkLst>
          <pc:docMk/>
          <pc:sldMk cId="3583063944" sldId="3052"/>
        </pc:sldMkLst>
      </pc:sldChg>
      <pc:sldChg chg="ord">
        <pc:chgData name="Franziskus Lorey - Hubdrive.com" userId="472a1a07-c563-412f-861d-eed20bd8e491" providerId="ADAL" clId="{49664D81-0BC7-4172-A37A-689D29FC7AF3}" dt="2021-07-29T17:00:24.597" v="57"/>
        <pc:sldMkLst>
          <pc:docMk/>
          <pc:sldMk cId="3735476478" sldId="3059"/>
        </pc:sldMkLst>
      </pc:sldChg>
      <pc:sldChg chg="ord">
        <pc:chgData name="Franziskus Lorey - Hubdrive.com" userId="472a1a07-c563-412f-861d-eed20bd8e491" providerId="ADAL" clId="{49664D81-0BC7-4172-A37A-689D29FC7AF3}" dt="2021-07-29T17:00:49.710" v="62"/>
        <pc:sldMkLst>
          <pc:docMk/>
          <pc:sldMk cId="855759838" sldId="3061"/>
        </pc:sldMkLst>
      </pc:sldChg>
      <pc:sldChg chg="ord">
        <pc:chgData name="Franziskus Lorey - Hubdrive.com" userId="472a1a07-c563-412f-861d-eed20bd8e491" providerId="ADAL" clId="{49664D81-0BC7-4172-A37A-689D29FC7AF3}" dt="2021-07-29T17:00:49.710" v="62"/>
        <pc:sldMkLst>
          <pc:docMk/>
          <pc:sldMk cId="2533562544" sldId="3067"/>
        </pc:sldMkLst>
      </pc:sldChg>
      <pc:sldChg chg="ord">
        <pc:chgData name="Franziskus Lorey - Hubdrive.com" userId="472a1a07-c563-412f-861d-eed20bd8e491" providerId="ADAL" clId="{49664D81-0BC7-4172-A37A-689D29FC7AF3}" dt="2021-07-29T17:00:49.710" v="62"/>
        <pc:sldMkLst>
          <pc:docMk/>
          <pc:sldMk cId="182839873" sldId="3140"/>
        </pc:sldMkLst>
      </pc:sldChg>
      <pc:sldChg chg="ord">
        <pc:chgData name="Franziskus Lorey - Hubdrive.com" userId="472a1a07-c563-412f-861d-eed20bd8e491" providerId="ADAL" clId="{49664D81-0BC7-4172-A37A-689D29FC7AF3}" dt="2021-07-29T17:00:49.710" v="62"/>
        <pc:sldMkLst>
          <pc:docMk/>
          <pc:sldMk cId="2615744699" sldId="3141"/>
        </pc:sldMkLst>
      </pc:sldChg>
      <pc:sldChg chg="ord">
        <pc:chgData name="Franziskus Lorey - Hubdrive.com" userId="472a1a07-c563-412f-861d-eed20bd8e491" providerId="ADAL" clId="{49664D81-0BC7-4172-A37A-689D29FC7AF3}" dt="2021-07-29T17:00:49.710" v="62"/>
        <pc:sldMkLst>
          <pc:docMk/>
          <pc:sldMk cId="4160618290" sldId="3142"/>
        </pc:sldMkLst>
      </pc:sldChg>
      <pc:sldChg chg="ord">
        <pc:chgData name="Franziskus Lorey - Hubdrive.com" userId="472a1a07-c563-412f-861d-eed20bd8e491" providerId="ADAL" clId="{49664D81-0BC7-4172-A37A-689D29FC7AF3}" dt="2021-07-29T17:00:24.597" v="57"/>
        <pc:sldMkLst>
          <pc:docMk/>
          <pc:sldMk cId="1581375000" sldId="3211"/>
        </pc:sldMkLst>
      </pc:sldChg>
      <pc:sldChg chg="ord">
        <pc:chgData name="Franziskus Lorey - Hubdrive.com" userId="472a1a07-c563-412f-861d-eed20bd8e491" providerId="ADAL" clId="{49664D81-0BC7-4172-A37A-689D29FC7AF3}" dt="2021-07-29T17:00:24.597" v="57"/>
        <pc:sldMkLst>
          <pc:docMk/>
          <pc:sldMk cId="96372404" sldId="3212"/>
        </pc:sldMkLst>
      </pc:sldChg>
      <pc:sldChg chg="ord">
        <pc:chgData name="Franziskus Lorey - Hubdrive.com" userId="472a1a07-c563-412f-861d-eed20bd8e491" providerId="ADAL" clId="{49664D81-0BC7-4172-A37A-689D29FC7AF3}" dt="2021-07-29T17:00:24.597" v="57"/>
        <pc:sldMkLst>
          <pc:docMk/>
          <pc:sldMk cId="64507282" sldId="3213"/>
        </pc:sldMkLst>
      </pc:sldChg>
      <pc:sldChg chg="modSp mod">
        <pc:chgData name="Franziskus Lorey - Hubdrive.com" userId="472a1a07-c563-412f-861d-eed20bd8e491" providerId="ADAL" clId="{49664D81-0BC7-4172-A37A-689D29FC7AF3}" dt="2021-07-30T08:14:29.062" v="78" actId="13926"/>
        <pc:sldMkLst>
          <pc:docMk/>
          <pc:sldMk cId="1784985549" sldId="3233"/>
        </pc:sldMkLst>
        <pc:spChg chg="mod">
          <ac:chgData name="Franziskus Lorey - Hubdrive.com" userId="472a1a07-c563-412f-861d-eed20bd8e491" providerId="ADAL" clId="{49664D81-0BC7-4172-A37A-689D29FC7AF3}" dt="2021-07-30T08:14:29.062" v="78" actId="13926"/>
          <ac:spMkLst>
            <pc:docMk/>
            <pc:sldMk cId="1784985549" sldId="3233"/>
            <ac:spMk id="2" creationId="{84BBE93E-81BD-4894-B6CC-43592798D928}"/>
          </ac:spMkLst>
        </pc:spChg>
        <pc:spChg chg="mod">
          <ac:chgData name="Franziskus Lorey - Hubdrive.com" userId="472a1a07-c563-412f-861d-eed20bd8e491" providerId="ADAL" clId="{49664D81-0BC7-4172-A37A-689D29FC7AF3}" dt="2021-07-30T08:14:26.246" v="77" actId="13926"/>
          <ac:spMkLst>
            <pc:docMk/>
            <pc:sldMk cId="1784985549" sldId="3233"/>
            <ac:spMk id="13" creationId="{61A1376A-9C01-459E-B4D9-E1F3EFA2B096}"/>
          </ac:spMkLst>
        </pc:spChg>
      </pc:sldChg>
      <pc:sldChg chg="modSp mod">
        <pc:chgData name="Franziskus Lorey - Hubdrive.com" userId="472a1a07-c563-412f-861d-eed20bd8e491" providerId="ADAL" clId="{49664D81-0BC7-4172-A37A-689D29FC7AF3}" dt="2021-07-30T09:27:04.665" v="341" actId="20577"/>
        <pc:sldMkLst>
          <pc:docMk/>
          <pc:sldMk cId="588415145" sldId="3234"/>
        </pc:sldMkLst>
        <pc:spChg chg="mod">
          <ac:chgData name="Franziskus Lorey - Hubdrive.com" userId="472a1a07-c563-412f-861d-eed20bd8e491" providerId="ADAL" clId="{49664D81-0BC7-4172-A37A-689D29FC7AF3}" dt="2021-07-30T09:27:04.665" v="341" actId="20577"/>
          <ac:spMkLst>
            <pc:docMk/>
            <pc:sldMk cId="588415145" sldId="3234"/>
            <ac:spMk id="6" creationId="{51F1BCF0-FA1E-4055-A196-E500A81E9EBF}"/>
          </ac:spMkLst>
        </pc:spChg>
      </pc:sldChg>
      <pc:sldChg chg="modSp mod">
        <pc:chgData name="Franziskus Lorey - Hubdrive.com" userId="472a1a07-c563-412f-861d-eed20bd8e491" providerId="ADAL" clId="{49664D81-0BC7-4172-A37A-689D29FC7AF3}" dt="2021-07-30T08:17:26.894" v="98" actId="20577"/>
        <pc:sldMkLst>
          <pc:docMk/>
          <pc:sldMk cId="3217222950" sldId="3235"/>
        </pc:sldMkLst>
        <pc:spChg chg="mod">
          <ac:chgData name="Franziskus Lorey - Hubdrive.com" userId="472a1a07-c563-412f-861d-eed20bd8e491" providerId="ADAL" clId="{49664D81-0BC7-4172-A37A-689D29FC7AF3}" dt="2021-07-30T08:17:26.894" v="98" actId="20577"/>
          <ac:spMkLst>
            <pc:docMk/>
            <pc:sldMk cId="3217222950" sldId="3235"/>
            <ac:spMk id="12" creationId="{7BEEB237-3952-4E2E-AEB1-1F44394E321E}"/>
          </ac:spMkLst>
        </pc:spChg>
      </pc:sldChg>
      <pc:sldChg chg="delSp modSp mod">
        <pc:chgData name="Franziskus Lorey - Hubdrive.com" userId="472a1a07-c563-412f-861d-eed20bd8e491" providerId="ADAL" clId="{49664D81-0BC7-4172-A37A-689D29FC7AF3}" dt="2021-07-30T08:18:43.061" v="111" actId="20577"/>
        <pc:sldMkLst>
          <pc:docMk/>
          <pc:sldMk cId="296784965" sldId="3238"/>
        </pc:sldMkLst>
        <pc:spChg chg="del">
          <ac:chgData name="Franziskus Lorey - Hubdrive.com" userId="472a1a07-c563-412f-861d-eed20bd8e491" providerId="ADAL" clId="{49664D81-0BC7-4172-A37A-689D29FC7AF3}" dt="2021-07-30T08:17:48.230" v="99" actId="478"/>
          <ac:spMkLst>
            <pc:docMk/>
            <pc:sldMk cId="296784965" sldId="3238"/>
            <ac:spMk id="6" creationId="{F3A7FA41-108E-4BF5-9492-91CFAA1C3D0D}"/>
          </ac:spMkLst>
        </pc:spChg>
        <pc:graphicFrameChg chg="modGraphic">
          <ac:chgData name="Franziskus Lorey - Hubdrive.com" userId="472a1a07-c563-412f-861d-eed20bd8e491" providerId="ADAL" clId="{49664D81-0BC7-4172-A37A-689D29FC7AF3}" dt="2021-07-30T08:18:43.061" v="111" actId="20577"/>
          <ac:graphicFrameMkLst>
            <pc:docMk/>
            <pc:sldMk cId="296784965" sldId="3238"/>
            <ac:graphicFrameMk id="5" creationId="{26CF9827-22EA-409D-9693-E867A54BC85A}"/>
          </ac:graphicFrameMkLst>
        </pc:graphicFrameChg>
      </pc:sldChg>
      <pc:sldChg chg="delSp mod modShow">
        <pc:chgData name="Franziskus Lorey - Hubdrive.com" userId="472a1a07-c563-412f-861d-eed20bd8e491" providerId="ADAL" clId="{49664D81-0BC7-4172-A37A-689D29FC7AF3}" dt="2021-07-30T08:19:39.967" v="113" actId="729"/>
        <pc:sldMkLst>
          <pc:docMk/>
          <pc:sldMk cId="4284608666" sldId="3239"/>
        </pc:sldMkLst>
        <pc:spChg chg="del">
          <ac:chgData name="Franziskus Lorey - Hubdrive.com" userId="472a1a07-c563-412f-861d-eed20bd8e491" providerId="ADAL" clId="{49664D81-0BC7-4172-A37A-689D29FC7AF3}" dt="2021-07-30T08:19:32.382" v="112" actId="478"/>
          <ac:spMkLst>
            <pc:docMk/>
            <pc:sldMk cId="4284608666" sldId="3239"/>
            <ac:spMk id="3" creationId="{EC703C69-267C-4A37-990A-161B3DB9971A}"/>
          </ac:spMkLst>
        </pc:spChg>
      </pc:sldChg>
      <pc:sldChg chg="modSp del mod">
        <pc:chgData name="Franziskus Lorey - Hubdrive.com" userId="472a1a07-c563-412f-861d-eed20bd8e491" providerId="ADAL" clId="{49664D81-0BC7-4172-A37A-689D29FC7AF3}" dt="2021-07-30T08:21:10.996" v="115" actId="47"/>
        <pc:sldMkLst>
          <pc:docMk/>
          <pc:sldMk cId="2800887250" sldId="3240"/>
        </pc:sldMkLst>
        <pc:spChg chg="mod">
          <ac:chgData name="Franziskus Lorey - Hubdrive.com" userId="472a1a07-c563-412f-861d-eed20bd8e491" providerId="ADAL" clId="{49664D81-0BC7-4172-A37A-689D29FC7AF3}" dt="2021-07-30T08:21:09.238" v="114" actId="6549"/>
          <ac:spMkLst>
            <pc:docMk/>
            <pc:sldMk cId="2800887250" sldId="3240"/>
            <ac:spMk id="4" creationId="{609EE9D6-EC9D-43DA-8667-D53906A6F9A1}"/>
          </ac:spMkLst>
        </pc:spChg>
      </pc:sldChg>
      <pc:sldChg chg="addSp delSp modSp mod chgLayout">
        <pc:chgData name="Franziskus Lorey - Hubdrive.com" userId="472a1a07-c563-412f-861d-eed20bd8e491" providerId="ADAL" clId="{49664D81-0BC7-4172-A37A-689D29FC7AF3}" dt="2021-07-30T08:25:44.980" v="146" actId="20577"/>
        <pc:sldMkLst>
          <pc:docMk/>
          <pc:sldMk cId="1612511672" sldId="3241"/>
        </pc:sldMkLst>
        <pc:spChg chg="mod ord">
          <ac:chgData name="Franziskus Lorey - Hubdrive.com" userId="472a1a07-c563-412f-861d-eed20bd8e491" providerId="ADAL" clId="{49664D81-0BC7-4172-A37A-689D29FC7AF3}" dt="2021-07-30T08:25:10.704" v="128" actId="6264"/>
          <ac:spMkLst>
            <pc:docMk/>
            <pc:sldMk cId="1612511672" sldId="3241"/>
            <ac:spMk id="2" creationId="{1C639A84-6605-4B2B-881F-FCE9B5DC3D21}"/>
          </ac:spMkLst>
        </pc:spChg>
        <pc:spChg chg="add del mod">
          <ac:chgData name="Franziskus Lorey - Hubdrive.com" userId="472a1a07-c563-412f-861d-eed20bd8e491" providerId="ADAL" clId="{49664D81-0BC7-4172-A37A-689D29FC7AF3}" dt="2021-07-30T08:25:10.704" v="128" actId="6264"/>
          <ac:spMkLst>
            <pc:docMk/>
            <pc:sldMk cId="1612511672" sldId="3241"/>
            <ac:spMk id="3" creationId="{8AB3A68D-9D41-433E-A020-B72448989198}"/>
          </ac:spMkLst>
        </pc:spChg>
        <pc:spChg chg="mod ord">
          <ac:chgData name="Franziskus Lorey - Hubdrive.com" userId="472a1a07-c563-412f-861d-eed20bd8e491" providerId="ADAL" clId="{49664D81-0BC7-4172-A37A-689D29FC7AF3}" dt="2021-07-30T08:25:44.980" v="146" actId="20577"/>
          <ac:spMkLst>
            <pc:docMk/>
            <pc:sldMk cId="1612511672" sldId="3241"/>
            <ac:spMk id="4" creationId="{1E8601DA-DB13-4BB9-B743-60E02C7E84E0}"/>
          </ac:spMkLst>
        </pc:spChg>
        <pc:spChg chg="add del mod">
          <ac:chgData name="Franziskus Lorey - Hubdrive.com" userId="472a1a07-c563-412f-861d-eed20bd8e491" providerId="ADAL" clId="{49664D81-0BC7-4172-A37A-689D29FC7AF3}" dt="2021-07-30T08:25:10.704" v="128" actId="6264"/>
          <ac:spMkLst>
            <pc:docMk/>
            <pc:sldMk cId="1612511672" sldId="3241"/>
            <ac:spMk id="5" creationId="{359B1358-994E-4820-AC5F-7B17CF8B4DBA}"/>
          </ac:spMkLst>
        </pc:spChg>
        <pc:spChg chg="add mod ord">
          <ac:chgData name="Franziskus Lorey - Hubdrive.com" userId="472a1a07-c563-412f-861d-eed20bd8e491" providerId="ADAL" clId="{49664D81-0BC7-4172-A37A-689D29FC7AF3}" dt="2021-07-30T08:25:10.704" v="128" actId="6264"/>
          <ac:spMkLst>
            <pc:docMk/>
            <pc:sldMk cId="1612511672" sldId="3241"/>
            <ac:spMk id="6" creationId="{5D51DC69-C73A-4912-A2AC-65A3AD20B2C6}"/>
          </ac:spMkLst>
        </pc:spChg>
      </pc:sldChg>
      <pc:sldChg chg="addSp delSp modSp mod chgLayout">
        <pc:chgData name="Franziskus Lorey - Hubdrive.com" userId="472a1a07-c563-412f-861d-eed20bd8e491" providerId="ADAL" clId="{49664D81-0BC7-4172-A37A-689D29FC7AF3}" dt="2021-07-30T08:25:57.591" v="148" actId="6264"/>
        <pc:sldMkLst>
          <pc:docMk/>
          <pc:sldMk cId="2981421049" sldId="3242"/>
        </pc:sldMkLst>
        <pc:spChg chg="mod ord">
          <ac:chgData name="Franziskus Lorey - Hubdrive.com" userId="472a1a07-c563-412f-861d-eed20bd8e491" providerId="ADAL" clId="{49664D81-0BC7-4172-A37A-689D29FC7AF3}" dt="2021-07-30T08:25:57.591" v="148" actId="6264"/>
          <ac:spMkLst>
            <pc:docMk/>
            <pc:sldMk cId="2981421049" sldId="3242"/>
            <ac:spMk id="2" creationId="{1C639A84-6605-4B2B-881F-FCE9B5DC3D21}"/>
          </ac:spMkLst>
        </pc:spChg>
        <pc:spChg chg="add del mod">
          <ac:chgData name="Franziskus Lorey - Hubdrive.com" userId="472a1a07-c563-412f-861d-eed20bd8e491" providerId="ADAL" clId="{49664D81-0BC7-4172-A37A-689D29FC7AF3}" dt="2021-07-30T08:25:52.829" v="147" actId="6264"/>
          <ac:spMkLst>
            <pc:docMk/>
            <pc:sldMk cId="2981421049" sldId="3242"/>
            <ac:spMk id="3" creationId="{CEBFE31B-198C-4C64-82FE-8CA8F0541001}"/>
          </ac:spMkLst>
        </pc:spChg>
        <pc:spChg chg="mod ord">
          <ac:chgData name="Franziskus Lorey - Hubdrive.com" userId="472a1a07-c563-412f-861d-eed20bd8e491" providerId="ADAL" clId="{49664D81-0BC7-4172-A37A-689D29FC7AF3}" dt="2021-07-30T08:25:57.591" v="148" actId="6264"/>
          <ac:spMkLst>
            <pc:docMk/>
            <pc:sldMk cId="2981421049" sldId="3242"/>
            <ac:spMk id="4" creationId="{1E8601DA-DB13-4BB9-B743-60E02C7E84E0}"/>
          </ac:spMkLst>
        </pc:spChg>
        <pc:spChg chg="add del mod">
          <ac:chgData name="Franziskus Lorey - Hubdrive.com" userId="472a1a07-c563-412f-861d-eed20bd8e491" providerId="ADAL" clId="{49664D81-0BC7-4172-A37A-689D29FC7AF3}" dt="2021-07-30T08:25:57.591" v="148" actId="6264"/>
          <ac:spMkLst>
            <pc:docMk/>
            <pc:sldMk cId="2981421049" sldId="3242"/>
            <ac:spMk id="5" creationId="{56CB01B2-C626-4A54-8E11-3653967EA986}"/>
          </ac:spMkLst>
        </pc:spChg>
      </pc:sldChg>
      <pc:sldChg chg="addSp delSp modSp mod chgLayout">
        <pc:chgData name="Franziskus Lorey - Hubdrive.com" userId="472a1a07-c563-412f-861d-eed20bd8e491" providerId="ADAL" clId="{49664D81-0BC7-4172-A37A-689D29FC7AF3}" dt="2021-07-30T08:31:33.413" v="247" actId="14100"/>
        <pc:sldMkLst>
          <pc:docMk/>
          <pc:sldMk cId="1291983099" sldId="3249"/>
        </pc:sldMkLst>
        <pc:spChg chg="mod ord">
          <ac:chgData name="Franziskus Lorey - Hubdrive.com" userId="472a1a07-c563-412f-861d-eed20bd8e491" providerId="ADAL" clId="{49664D81-0BC7-4172-A37A-689D29FC7AF3}" dt="2021-07-30T08:31:33.413" v="247" actId="14100"/>
          <ac:spMkLst>
            <pc:docMk/>
            <pc:sldMk cId="1291983099" sldId="3249"/>
            <ac:spMk id="2" creationId="{03D8EA34-8A74-4797-AAC7-38F3AD2AEF74}"/>
          </ac:spMkLst>
        </pc:spChg>
        <pc:spChg chg="add del mod">
          <ac:chgData name="Franziskus Lorey - Hubdrive.com" userId="472a1a07-c563-412f-861d-eed20bd8e491" providerId="ADAL" clId="{49664D81-0BC7-4172-A37A-689D29FC7AF3}" dt="2021-07-30T08:31:25.110" v="246" actId="6264"/>
          <ac:spMkLst>
            <pc:docMk/>
            <pc:sldMk cId="1291983099" sldId="3249"/>
            <ac:spMk id="3" creationId="{484B547F-120B-41B9-BF7F-A0824DEA620B}"/>
          </ac:spMkLst>
        </pc:spChg>
        <pc:spChg chg="mod ord">
          <ac:chgData name="Franziskus Lorey - Hubdrive.com" userId="472a1a07-c563-412f-861d-eed20bd8e491" providerId="ADAL" clId="{49664D81-0BC7-4172-A37A-689D29FC7AF3}" dt="2021-07-30T08:31:25.110" v="246" actId="6264"/>
          <ac:spMkLst>
            <pc:docMk/>
            <pc:sldMk cId="1291983099" sldId="3249"/>
            <ac:spMk id="4" creationId="{4A7E2C3E-02B6-4CED-B928-970E90693145}"/>
          </ac:spMkLst>
        </pc:spChg>
        <pc:spChg chg="add del mod">
          <ac:chgData name="Franziskus Lorey - Hubdrive.com" userId="472a1a07-c563-412f-861d-eed20bd8e491" providerId="ADAL" clId="{49664D81-0BC7-4172-A37A-689D29FC7AF3}" dt="2021-07-30T08:31:25.110" v="246" actId="6264"/>
          <ac:spMkLst>
            <pc:docMk/>
            <pc:sldMk cId="1291983099" sldId="3249"/>
            <ac:spMk id="5" creationId="{90FBC66C-5BE0-4625-A625-430605F27117}"/>
          </ac:spMkLst>
        </pc:spChg>
        <pc:spChg chg="add mod ord">
          <ac:chgData name="Franziskus Lorey - Hubdrive.com" userId="472a1a07-c563-412f-861d-eed20bd8e491" providerId="ADAL" clId="{49664D81-0BC7-4172-A37A-689D29FC7AF3}" dt="2021-07-30T08:31:25.110" v="246" actId="6264"/>
          <ac:spMkLst>
            <pc:docMk/>
            <pc:sldMk cId="1291983099" sldId="3249"/>
            <ac:spMk id="6" creationId="{710EC667-58E1-4A10-96BF-0A07F5084336}"/>
          </ac:spMkLst>
        </pc:spChg>
      </pc:sldChg>
      <pc:sldChg chg="addSp delSp modSp mod">
        <pc:chgData name="Franziskus Lorey - Hubdrive.com" userId="472a1a07-c563-412f-861d-eed20bd8e491" providerId="ADAL" clId="{49664D81-0BC7-4172-A37A-689D29FC7AF3}" dt="2021-07-30T08:25:01.853" v="127" actId="20577"/>
        <pc:sldMkLst>
          <pc:docMk/>
          <pc:sldMk cId="2246267422" sldId="3261"/>
        </pc:sldMkLst>
        <pc:spChg chg="mod">
          <ac:chgData name="Franziskus Lorey - Hubdrive.com" userId="472a1a07-c563-412f-861d-eed20bd8e491" providerId="ADAL" clId="{49664D81-0BC7-4172-A37A-689D29FC7AF3}" dt="2021-07-30T08:25:01.853" v="127" actId="20577"/>
          <ac:spMkLst>
            <pc:docMk/>
            <pc:sldMk cId="2246267422" sldId="3261"/>
            <ac:spMk id="4" creationId="{5AA651AE-25C8-4E46-87BA-47DCE1273939}"/>
          </ac:spMkLst>
        </pc:spChg>
        <pc:graphicFrameChg chg="add del">
          <ac:chgData name="Franziskus Lorey - Hubdrive.com" userId="472a1a07-c563-412f-861d-eed20bd8e491" providerId="ADAL" clId="{49664D81-0BC7-4172-A37A-689D29FC7AF3}" dt="2021-07-30T08:16:30.032" v="86"/>
          <ac:graphicFrameMkLst>
            <pc:docMk/>
            <pc:sldMk cId="2246267422" sldId="3261"/>
            <ac:graphicFrameMk id="6" creationId="{D29ACA19-30A0-47E4-AF83-A3943364C141}"/>
          </ac:graphicFrameMkLst>
        </pc:graphicFrameChg>
      </pc:sldChg>
      <pc:sldChg chg="add">
        <pc:chgData name="Franziskus Lorey - Hubdrive.com" userId="472a1a07-c563-412f-861d-eed20bd8e491" providerId="ADAL" clId="{49664D81-0BC7-4172-A37A-689D29FC7AF3}" dt="2021-07-27T18:21:09.514" v="11"/>
        <pc:sldMkLst>
          <pc:docMk/>
          <pc:sldMk cId="3460303969" sldId="3265"/>
        </pc:sldMkLst>
      </pc:sldChg>
      <pc:sldChg chg="add del ord">
        <pc:chgData name="Franziskus Lorey - Hubdrive.com" userId="472a1a07-c563-412f-861d-eed20bd8e491" providerId="ADAL" clId="{49664D81-0BC7-4172-A37A-689D29FC7AF3}" dt="2021-07-27T18:20:58.137" v="7" actId="2696"/>
        <pc:sldMkLst>
          <pc:docMk/>
          <pc:sldMk cId="3994036609" sldId="3265"/>
        </pc:sldMkLst>
      </pc:sldChg>
      <pc:sldChg chg="add del ord">
        <pc:chgData name="Franziskus Lorey - Hubdrive.com" userId="472a1a07-c563-412f-861d-eed20bd8e491" providerId="ADAL" clId="{49664D81-0BC7-4172-A37A-689D29FC7AF3}" dt="2021-07-27T18:20:58.137" v="7" actId="2696"/>
        <pc:sldMkLst>
          <pc:docMk/>
          <pc:sldMk cId="3129790974" sldId="3266"/>
        </pc:sldMkLst>
      </pc:sldChg>
      <pc:sldChg chg="add">
        <pc:chgData name="Franziskus Lorey - Hubdrive.com" userId="472a1a07-c563-412f-861d-eed20bd8e491" providerId="ADAL" clId="{49664D81-0BC7-4172-A37A-689D29FC7AF3}" dt="2021-07-27T18:21:09.514" v="11"/>
        <pc:sldMkLst>
          <pc:docMk/>
          <pc:sldMk cId="3263864860" sldId="3266"/>
        </pc:sldMkLst>
      </pc:sldChg>
      <pc:sldChg chg="add del ord">
        <pc:chgData name="Franziskus Lorey - Hubdrive.com" userId="472a1a07-c563-412f-861d-eed20bd8e491" providerId="ADAL" clId="{49664D81-0BC7-4172-A37A-689D29FC7AF3}" dt="2021-07-27T18:20:58.137" v="7" actId="2696"/>
        <pc:sldMkLst>
          <pc:docMk/>
          <pc:sldMk cId="3731531792" sldId="3267"/>
        </pc:sldMkLst>
      </pc:sldChg>
      <pc:sldChg chg="add">
        <pc:chgData name="Franziskus Lorey - Hubdrive.com" userId="472a1a07-c563-412f-861d-eed20bd8e491" providerId="ADAL" clId="{49664D81-0BC7-4172-A37A-689D29FC7AF3}" dt="2021-07-27T18:21:09.514" v="11"/>
        <pc:sldMkLst>
          <pc:docMk/>
          <pc:sldMk cId="3951266157" sldId="3267"/>
        </pc:sldMkLst>
      </pc:sldChg>
      <pc:sldChg chg="add del ord">
        <pc:chgData name="Franziskus Lorey - Hubdrive.com" userId="472a1a07-c563-412f-861d-eed20bd8e491" providerId="ADAL" clId="{49664D81-0BC7-4172-A37A-689D29FC7AF3}" dt="2021-07-27T18:20:58.137" v="7" actId="2696"/>
        <pc:sldMkLst>
          <pc:docMk/>
          <pc:sldMk cId="14464265" sldId="3268"/>
        </pc:sldMkLst>
      </pc:sldChg>
      <pc:sldChg chg="add">
        <pc:chgData name="Franziskus Lorey - Hubdrive.com" userId="472a1a07-c563-412f-861d-eed20bd8e491" providerId="ADAL" clId="{49664D81-0BC7-4172-A37A-689D29FC7AF3}" dt="2021-07-27T18:21:09.514" v="11"/>
        <pc:sldMkLst>
          <pc:docMk/>
          <pc:sldMk cId="2477054745" sldId="3268"/>
        </pc:sldMkLst>
      </pc:sldChg>
      <pc:sldChg chg="add del ord">
        <pc:chgData name="Franziskus Lorey - Hubdrive.com" userId="472a1a07-c563-412f-861d-eed20bd8e491" providerId="ADAL" clId="{49664D81-0BC7-4172-A37A-689D29FC7AF3}" dt="2021-07-27T18:20:58.137" v="7" actId="2696"/>
        <pc:sldMkLst>
          <pc:docMk/>
          <pc:sldMk cId="482284995" sldId="3269"/>
        </pc:sldMkLst>
      </pc:sldChg>
      <pc:sldChg chg="add">
        <pc:chgData name="Franziskus Lorey - Hubdrive.com" userId="472a1a07-c563-412f-861d-eed20bd8e491" providerId="ADAL" clId="{49664D81-0BC7-4172-A37A-689D29FC7AF3}" dt="2021-07-27T18:21:09.514" v="11"/>
        <pc:sldMkLst>
          <pc:docMk/>
          <pc:sldMk cId="3750726615" sldId="3269"/>
        </pc:sldMkLst>
      </pc:sldChg>
      <pc:sldChg chg="add del ord">
        <pc:chgData name="Franziskus Lorey - Hubdrive.com" userId="472a1a07-c563-412f-861d-eed20bd8e491" providerId="ADAL" clId="{49664D81-0BC7-4172-A37A-689D29FC7AF3}" dt="2021-07-27T18:20:58.137" v="7" actId="2696"/>
        <pc:sldMkLst>
          <pc:docMk/>
          <pc:sldMk cId="313059590" sldId="3270"/>
        </pc:sldMkLst>
      </pc:sldChg>
      <pc:sldChg chg="add">
        <pc:chgData name="Franziskus Lorey - Hubdrive.com" userId="472a1a07-c563-412f-861d-eed20bd8e491" providerId="ADAL" clId="{49664D81-0BC7-4172-A37A-689D29FC7AF3}" dt="2021-07-27T18:21:09.514" v="11"/>
        <pc:sldMkLst>
          <pc:docMk/>
          <pc:sldMk cId="2546524666" sldId="3270"/>
        </pc:sldMkLst>
      </pc:sldChg>
      <pc:sldChg chg="add">
        <pc:chgData name="Franziskus Lorey - Hubdrive.com" userId="472a1a07-c563-412f-861d-eed20bd8e491" providerId="ADAL" clId="{49664D81-0BC7-4172-A37A-689D29FC7AF3}" dt="2021-07-27T18:21:09.514" v="11"/>
        <pc:sldMkLst>
          <pc:docMk/>
          <pc:sldMk cId="617221576" sldId="3271"/>
        </pc:sldMkLst>
      </pc:sldChg>
      <pc:sldChg chg="add del ord">
        <pc:chgData name="Franziskus Lorey - Hubdrive.com" userId="472a1a07-c563-412f-861d-eed20bd8e491" providerId="ADAL" clId="{49664D81-0BC7-4172-A37A-689D29FC7AF3}" dt="2021-07-27T18:20:58.137" v="7" actId="2696"/>
        <pc:sldMkLst>
          <pc:docMk/>
          <pc:sldMk cId="1986226427" sldId="3271"/>
        </pc:sldMkLst>
      </pc:sldChg>
      <pc:sldChg chg="modSp add del">
        <pc:chgData name="Franziskus Lorey - Hubdrive.com" userId="472a1a07-c563-412f-861d-eed20bd8e491" providerId="ADAL" clId="{49664D81-0BC7-4172-A37A-689D29FC7AF3}" dt="2021-07-29T16:53:45.020" v="22"/>
        <pc:sldMkLst>
          <pc:docMk/>
          <pc:sldMk cId="1109754200" sldId="3272"/>
        </pc:sldMkLst>
        <pc:spChg chg="mod">
          <ac:chgData name="Franziskus Lorey - Hubdrive.com" userId="472a1a07-c563-412f-861d-eed20bd8e491" providerId="ADAL" clId="{49664D81-0BC7-4172-A37A-689D29FC7AF3}" dt="2021-07-29T16:53:41.887" v="21"/>
          <ac:spMkLst>
            <pc:docMk/>
            <pc:sldMk cId="1109754200" sldId="3272"/>
            <ac:spMk id="3" creationId="{5377484A-3E75-4FF5-900E-BB7F1A7DF634}"/>
          </ac:spMkLst>
        </pc:spChg>
      </pc:sldChg>
      <pc:sldChg chg="add">
        <pc:chgData name="Franziskus Lorey - Hubdrive.com" userId="472a1a07-c563-412f-861d-eed20bd8e491" providerId="ADAL" clId="{49664D81-0BC7-4172-A37A-689D29FC7AF3}" dt="2021-07-29T16:53:45.428" v="23"/>
        <pc:sldMkLst>
          <pc:docMk/>
          <pc:sldMk cId="1605741966" sldId="3272"/>
        </pc:sldMkLst>
      </pc:sldChg>
      <pc:sldChg chg="add">
        <pc:chgData name="Franziskus Lorey - Hubdrive.com" userId="472a1a07-c563-412f-861d-eed20bd8e491" providerId="ADAL" clId="{49664D81-0BC7-4172-A37A-689D29FC7AF3}" dt="2021-07-29T16:53:45.428" v="23"/>
        <pc:sldMkLst>
          <pc:docMk/>
          <pc:sldMk cId="1266725156" sldId="3273"/>
        </pc:sldMkLst>
      </pc:sldChg>
      <pc:sldChg chg="modSp add del">
        <pc:chgData name="Franziskus Lorey - Hubdrive.com" userId="472a1a07-c563-412f-861d-eed20bd8e491" providerId="ADAL" clId="{49664D81-0BC7-4172-A37A-689D29FC7AF3}" dt="2021-07-29T16:53:45.020" v="22"/>
        <pc:sldMkLst>
          <pc:docMk/>
          <pc:sldMk cId="2096108706" sldId="3273"/>
        </pc:sldMkLst>
        <pc:spChg chg="mod">
          <ac:chgData name="Franziskus Lorey - Hubdrive.com" userId="472a1a07-c563-412f-861d-eed20bd8e491" providerId="ADAL" clId="{49664D81-0BC7-4172-A37A-689D29FC7AF3}" dt="2021-07-29T16:53:41.887" v="21"/>
          <ac:spMkLst>
            <pc:docMk/>
            <pc:sldMk cId="2096108706" sldId="3273"/>
            <ac:spMk id="3" creationId="{5377484A-3E75-4FF5-900E-BB7F1A7DF634}"/>
          </ac:spMkLst>
        </pc:spChg>
      </pc:sldChg>
      <pc:sldChg chg="add del">
        <pc:chgData name="Franziskus Lorey - Hubdrive.com" userId="472a1a07-c563-412f-861d-eed20bd8e491" providerId="ADAL" clId="{49664D81-0BC7-4172-A37A-689D29FC7AF3}" dt="2021-07-29T16:53:45.020" v="22"/>
        <pc:sldMkLst>
          <pc:docMk/>
          <pc:sldMk cId="1603301673" sldId="3274"/>
        </pc:sldMkLst>
      </pc:sldChg>
      <pc:sldChg chg="add">
        <pc:chgData name="Franziskus Lorey - Hubdrive.com" userId="472a1a07-c563-412f-861d-eed20bd8e491" providerId="ADAL" clId="{49664D81-0BC7-4172-A37A-689D29FC7AF3}" dt="2021-07-29T16:53:45.428" v="23"/>
        <pc:sldMkLst>
          <pc:docMk/>
          <pc:sldMk cId="4147599016" sldId="3274"/>
        </pc:sldMkLst>
      </pc:sldChg>
      <pc:sldChg chg="add">
        <pc:chgData name="Franziskus Lorey - Hubdrive.com" userId="472a1a07-c563-412f-861d-eed20bd8e491" providerId="ADAL" clId="{49664D81-0BC7-4172-A37A-689D29FC7AF3}" dt="2021-07-29T16:53:45.428" v="23"/>
        <pc:sldMkLst>
          <pc:docMk/>
          <pc:sldMk cId="1225379132" sldId="3275"/>
        </pc:sldMkLst>
      </pc:sldChg>
      <pc:sldChg chg="add del">
        <pc:chgData name="Franziskus Lorey - Hubdrive.com" userId="472a1a07-c563-412f-861d-eed20bd8e491" providerId="ADAL" clId="{49664D81-0BC7-4172-A37A-689D29FC7AF3}" dt="2021-07-29T16:53:45.020" v="22"/>
        <pc:sldMkLst>
          <pc:docMk/>
          <pc:sldMk cId="2670064794" sldId="3275"/>
        </pc:sldMkLst>
      </pc:sldChg>
      <pc:sldChg chg="add">
        <pc:chgData name="Franziskus Lorey - Hubdrive.com" userId="472a1a07-c563-412f-861d-eed20bd8e491" providerId="ADAL" clId="{49664D81-0BC7-4172-A37A-689D29FC7AF3}" dt="2021-07-29T16:53:45.428" v="23"/>
        <pc:sldMkLst>
          <pc:docMk/>
          <pc:sldMk cId="2366841545" sldId="3276"/>
        </pc:sldMkLst>
      </pc:sldChg>
      <pc:sldChg chg="add del">
        <pc:chgData name="Franziskus Lorey - Hubdrive.com" userId="472a1a07-c563-412f-861d-eed20bd8e491" providerId="ADAL" clId="{49664D81-0BC7-4172-A37A-689D29FC7AF3}" dt="2021-07-29T16:53:45.020" v="22"/>
        <pc:sldMkLst>
          <pc:docMk/>
          <pc:sldMk cId="3060314388" sldId="3276"/>
        </pc:sldMkLst>
      </pc:sldChg>
      <pc:sldChg chg="add">
        <pc:chgData name="Franziskus Lorey - Hubdrive.com" userId="472a1a07-c563-412f-861d-eed20bd8e491" providerId="ADAL" clId="{49664D81-0BC7-4172-A37A-689D29FC7AF3}" dt="2021-07-29T16:53:45.428" v="23"/>
        <pc:sldMkLst>
          <pc:docMk/>
          <pc:sldMk cId="2508858266" sldId="3277"/>
        </pc:sldMkLst>
      </pc:sldChg>
      <pc:sldChg chg="add del">
        <pc:chgData name="Franziskus Lorey - Hubdrive.com" userId="472a1a07-c563-412f-861d-eed20bd8e491" providerId="ADAL" clId="{49664D81-0BC7-4172-A37A-689D29FC7AF3}" dt="2021-07-29T16:53:45.020" v="22"/>
        <pc:sldMkLst>
          <pc:docMk/>
          <pc:sldMk cId="2542992388" sldId="3277"/>
        </pc:sldMkLst>
      </pc:sldChg>
      <pc:sldChg chg="add">
        <pc:chgData name="Franziskus Lorey - Hubdrive.com" userId="472a1a07-c563-412f-861d-eed20bd8e491" providerId="ADAL" clId="{49664D81-0BC7-4172-A37A-689D29FC7AF3}" dt="2021-07-29T16:53:45.428" v="23"/>
        <pc:sldMkLst>
          <pc:docMk/>
          <pc:sldMk cId="1271615948" sldId="3278"/>
        </pc:sldMkLst>
      </pc:sldChg>
      <pc:sldChg chg="add del">
        <pc:chgData name="Franziskus Lorey - Hubdrive.com" userId="472a1a07-c563-412f-861d-eed20bd8e491" providerId="ADAL" clId="{49664D81-0BC7-4172-A37A-689D29FC7AF3}" dt="2021-07-29T16:53:45.020" v="22"/>
        <pc:sldMkLst>
          <pc:docMk/>
          <pc:sldMk cId="2953967594" sldId="3278"/>
        </pc:sldMkLst>
      </pc:sldChg>
      <pc:sldChg chg="add">
        <pc:chgData name="Franziskus Lorey - Hubdrive.com" userId="472a1a07-c563-412f-861d-eed20bd8e491" providerId="ADAL" clId="{49664D81-0BC7-4172-A37A-689D29FC7AF3}" dt="2021-07-29T16:55:31.354" v="36"/>
        <pc:sldMkLst>
          <pc:docMk/>
          <pc:sldMk cId="3257147016" sldId="3279"/>
        </pc:sldMkLst>
      </pc:sldChg>
      <pc:sldChg chg="add del">
        <pc:chgData name="Franziskus Lorey - Hubdrive.com" userId="472a1a07-c563-412f-861d-eed20bd8e491" providerId="ADAL" clId="{49664D81-0BC7-4172-A37A-689D29FC7AF3}" dt="2021-07-29T16:55:03.596" v="29"/>
        <pc:sldMkLst>
          <pc:docMk/>
          <pc:sldMk cId="3728800843" sldId="3279"/>
        </pc:sldMkLst>
      </pc:sldChg>
      <pc:sldChg chg="add del">
        <pc:chgData name="Franziskus Lorey - Hubdrive.com" userId="472a1a07-c563-412f-861d-eed20bd8e491" providerId="ADAL" clId="{49664D81-0BC7-4172-A37A-689D29FC7AF3}" dt="2021-07-29T16:55:31.241" v="35"/>
        <pc:sldMkLst>
          <pc:docMk/>
          <pc:sldMk cId="3764906933" sldId="3279"/>
        </pc:sldMkLst>
      </pc:sldChg>
      <pc:sldChg chg="add del">
        <pc:chgData name="Franziskus Lorey - Hubdrive.com" userId="472a1a07-c563-412f-861d-eed20bd8e491" providerId="ADAL" clId="{49664D81-0BC7-4172-A37A-689D29FC7AF3}" dt="2021-07-29T16:55:10.680" v="31"/>
        <pc:sldMkLst>
          <pc:docMk/>
          <pc:sldMk cId="4034232531" sldId="3279"/>
        </pc:sldMkLst>
      </pc:sldChg>
      <pc:sldChg chg="add del">
        <pc:chgData name="Franziskus Lorey - Hubdrive.com" userId="472a1a07-c563-412f-861d-eed20bd8e491" providerId="ADAL" clId="{49664D81-0BC7-4172-A37A-689D29FC7AF3}" dt="2021-07-29T16:55:31.241" v="35"/>
        <pc:sldMkLst>
          <pc:docMk/>
          <pc:sldMk cId="2340034294" sldId="3280"/>
        </pc:sldMkLst>
      </pc:sldChg>
      <pc:sldChg chg="add del">
        <pc:chgData name="Franziskus Lorey - Hubdrive.com" userId="472a1a07-c563-412f-861d-eed20bd8e491" providerId="ADAL" clId="{49664D81-0BC7-4172-A37A-689D29FC7AF3}" dt="2021-07-29T16:55:10.680" v="31"/>
        <pc:sldMkLst>
          <pc:docMk/>
          <pc:sldMk cId="2775235064" sldId="3280"/>
        </pc:sldMkLst>
      </pc:sldChg>
      <pc:sldChg chg="add del">
        <pc:chgData name="Franziskus Lorey - Hubdrive.com" userId="472a1a07-c563-412f-861d-eed20bd8e491" providerId="ADAL" clId="{49664D81-0BC7-4172-A37A-689D29FC7AF3}" dt="2021-07-29T16:55:03.596" v="29"/>
        <pc:sldMkLst>
          <pc:docMk/>
          <pc:sldMk cId="2976319751" sldId="3280"/>
        </pc:sldMkLst>
      </pc:sldChg>
      <pc:sldChg chg="add">
        <pc:chgData name="Franziskus Lorey - Hubdrive.com" userId="472a1a07-c563-412f-861d-eed20bd8e491" providerId="ADAL" clId="{49664D81-0BC7-4172-A37A-689D29FC7AF3}" dt="2021-07-29T16:55:31.354" v="36"/>
        <pc:sldMkLst>
          <pc:docMk/>
          <pc:sldMk cId="4043552162" sldId="3280"/>
        </pc:sldMkLst>
      </pc:sldChg>
      <pc:sldChg chg="add del">
        <pc:chgData name="Franziskus Lorey - Hubdrive.com" userId="472a1a07-c563-412f-861d-eed20bd8e491" providerId="ADAL" clId="{49664D81-0BC7-4172-A37A-689D29FC7AF3}" dt="2021-07-29T16:55:03.596" v="29"/>
        <pc:sldMkLst>
          <pc:docMk/>
          <pc:sldMk cId="556312502" sldId="3281"/>
        </pc:sldMkLst>
      </pc:sldChg>
      <pc:sldChg chg="add del">
        <pc:chgData name="Franziskus Lorey - Hubdrive.com" userId="472a1a07-c563-412f-861d-eed20bd8e491" providerId="ADAL" clId="{49664D81-0BC7-4172-A37A-689D29FC7AF3}" dt="2021-07-29T16:55:31.241" v="35"/>
        <pc:sldMkLst>
          <pc:docMk/>
          <pc:sldMk cId="3183726942" sldId="3281"/>
        </pc:sldMkLst>
      </pc:sldChg>
      <pc:sldChg chg="add">
        <pc:chgData name="Franziskus Lorey - Hubdrive.com" userId="472a1a07-c563-412f-861d-eed20bd8e491" providerId="ADAL" clId="{49664D81-0BC7-4172-A37A-689D29FC7AF3}" dt="2021-07-29T16:55:31.354" v="36"/>
        <pc:sldMkLst>
          <pc:docMk/>
          <pc:sldMk cId="3501456243" sldId="3281"/>
        </pc:sldMkLst>
      </pc:sldChg>
      <pc:sldChg chg="add del">
        <pc:chgData name="Franziskus Lorey - Hubdrive.com" userId="472a1a07-c563-412f-861d-eed20bd8e491" providerId="ADAL" clId="{49664D81-0BC7-4172-A37A-689D29FC7AF3}" dt="2021-07-29T16:55:10.680" v="31"/>
        <pc:sldMkLst>
          <pc:docMk/>
          <pc:sldMk cId="4237762896" sldId="3281"/>
        </pc:sldMkLst>
      </pc:sldChg>
      <pc:sldChg chg="add del">
        <pc:chgData name="Franziskus Lorey - Hubdrive.com" userId="472a1a07-c563-412f-861d-eed20bd8e491" providerId="ADAL" clId="{49664D81-0BC7-4172-A37A-689D29FC7AF3}" dt="2021-07-29T16:55:31.354" v="36"/>
        <pc:sldMkLst>
          <pc:docMk/>
          <pc:sldMk cId="1207610868" sldId="3282"/>
        </pc:sldMkLst>
      </pc:sldChg>
      <pc:sldChg chg="add del">
        <pc:chgData name="Franziskus Lorey - Hubdrive.com" userId="472a1a07-c563-412f-861d-eed20bd8e491" providerId="ADAL" clId="{49664D81-0BC7-4172-A37A-689D29FC7AF3}" dt="2021-07-29T16:55:03.596" v="29"/>
        <pc:sldMkLst>
          <pc:docMk/>
          <pc:sldMk cId="2275379803" sldId="3282"/>
        </pc:sldMkLst>
      </pc:sldChg>
      <pc:sldChg chg="add del">
        <pc:chgData name="Franziskus Lorey - Hubdrive.com" userId="472a1a07-c563-412f-861d-eed20bd8e491" providerId="ADAL" clId="{49664D81-0BC7-4172-A37A-689D29FC7AF3}" dt="2021-07-29T16:55:10.680" v="31"/>
        <pc:sldMkLst>
          <pc:docMk/>
          <pc:sldMk cId="2860364424" sldId="3282"/>
        </pc:sldMkLst>
      </pc:sldChg>
      <pc:sldChg chg="add del">
        <pc:chgData name="Franziskus Lorey - Hubdrive.com" userId="472a1a07-c563-412f-861d-eed20bd8e491" providerId="ADAL" clId="{49664D81-0BC7-4172-A37A-689D29FC7AF3}" dt="2021-07-29T16:55:03.596" v="29"/>
        <pc:sldMkLst>
          <pc:docMk/>
          <pc:sldMk cId="796685920" sldId="3283"/>
        </pc:sldMkLst>
      </pc:sldChg>
      <pc:sldChg chg="add del">
        <pc:chgData name="Franziskus Lorey - Hubdrive.com" userId="472a1a07-c563-412f-861d-eed20bd8e491" providerId="ADAL" clId="{49664D81-0BC7-4172-A37A-689D29FC7AF3}" dt="2021-07-29T16:55:10.680" v="31"/>
        <pc:sldMkLst>
          <pc:docMk/>
          <pc:sldMk cId="1582860168" sldId="3283"/>
        </pc:sldMkLst>
      </pc:sldChg>
      <pc:sldChg chg="add">
        <pc:chgData name="Franziskus Lorey - Hubdrive.com" userId="472a1a07-c563-412f-861d-eed20bd8e491" providerId="ADAL" clId="{49664D81-0BC7-4172-A37A-689D29FC7AF3}" dt="2021-07-29T16:56:53.261" v="44"/>
        <pc:sldMkLst>
          <pc:docMk/>
          <pc:sldMk cId="2489756194" sldId="3283"/>
        </pc:sldMkLst>
      </pc:sldChg>
      <pc:sldChg chg="add del">
        <pc:chgData name="Franziskus Lorey - Hubdrive.com" userId="472a1a07-c563-412f-861d-eed20bd8e491" providerId="ADAL" clId="{49664D81-0BC7-4172-A37A-689D29FC7AF3}" dt="2021-07-29T16:56:53.114" v="43"/>
        <pc:sldMkLst>
          <pc:docMk/>
          <pc:sldMk cId="2867375405" sldId="3283"/>
        </pc:sldMkLst>
      </pc:sldChg>
      <pc:sldChg chg="add">
        <pc:chgData name="Franziskus Lorey - Hubdrive.com" userId="472a1a07-c563-412f-861d-eed20bd8e491" providerId="ADAL" clId="{49664D81-0BC7-4172-A37A-689D29FC7AF3}" dt="2021-07-29T16:56:53.261" v="44"/>
        <pc:sldMkLst>
          <pc:docMk/>
          <pc:sldMk cId="620346611" sldId="3284"/>
        </pc:sldMkLst>
      </pc:sldChg>
      <pc:sldChg chg="add del">
        <pc:chgData name="Franziskus Lorey - Hubdrive.com" userId="472a1a07-c563-412f-861d-eed20bd8e491" providerId="ADAL" clId="{49664D81-0BC7-4172-A37A-689D29FC7AF3}" dt="2021-07-29T16:55:10.680" v="31"/>
        <pc:sldMkLst>
          <pc:docMk/>
          <pc:sldMk cId="1352054557" sldId="3284"/>
        </pc:sldMkLst>
      </pc:sldChg>
      <pc:sldChg chg="add del">
        <pc:chgData name="Franziskus Lorey - Hubdrive.com" userId="472a1a07-c563-412f-861d-eed20bd8e491" providerId="ADAL" clId="{49664D81-0BC7-4172-A37A-689D29FC7AF3}" dt="2021-07-29T16:56:53.114" v="43"/>
        <pc:sldMkLst>
          <pc:docMk/>
          <pc:sldMk cId="4040752681" sldId="3284"/>
        </pc:sldMkLst>
      </pc:sldChg>
      <pc:sldChg chg="add del">
        <pc:chgData name="Franziskus Lorey - Hubdrive.com" userId="472a1a07-c563-412f-861d-eed20bd8e491" providerId="ADAL" clId="{49664D81-0BC7-4172-A37A-689D29FC7AF3}" dt="2021-07-29T16:55:03.596" v="29"/>
        <pc:sldMkLst>
          <pc:docMk/>
          <pc:sldMk cId="4290928591" sldId="3284"/>
        </pc:sldMkLst>
      </pc:sldChg>
      <pc:sldChg chg="add">
        <pc:chgData name="Franziskus Lorey - Hubdrive.com" userId="472a1a07-c563-412f-861d-eed20bd8e491" providerId="ADAL" clId="{49664D81-0BC7-4172-A37A-689D29FC7AF3}" dt="2021-07-29T16:56:53.261" v="44"/>
        <pc:sldMkLst>
          <pc:docMk/>
          <pc:sldMk cId="641126749" sldId="3285"/>
        </pc:sldMkLst>
      </pc:sldChg>
      <pc:sldChg chg="add del">
        <pc:chgData name="Franziskus Lorey - Hubdrive.com" userId="472a1a07-c563-412f-861d-eed20bd8e491" providerId="ADAL" clId="{49664D81-0BC7-4172-A37A-689D29FC7AF3}" dt="2021-07-29T16:55:03.596" v="29"/>
        <pc:sldMkLst>
          <pc:docMk/>
          <pc:sldMk cId="1005682983" sldId="3285"/>
        </pc:sldMkLst>
      </pc:sldChg>
      <pc:sldChg chg="add del">
        <pc:chgData name="Franziskus Lorey - Hubdrive.com" userId="472a1a07-c563-412f-861d-eed20bd8e491" providerId="ADAL" clId="{49664D81-0BC7-4172-A37A-689D29FC7AF3}" dt="2021-07-29T16:55:10.680" v="31"/>
        <pc:sldMkLst>
          <pc:docMk/>
          <pc:sldMk cId="3478297445" sldId="3285"/>
        </pc:sldMkLst>
      </pc:sldChg>
      <pc:sldChg chg="add del">
        <pc:chgData name="Franziskus Lorey - Hubdrive.com" userId="472a1a07-c563-412f-861d-eed20bd8e491" providerId="ADAL" clId="{49664D81-0BC7-4172-A37A-689D29FC7AF3}" dt="2021-07-29T16:56:53.114" v="43"/>
        <pc:sldMkLst>
          <pc:docMk/>
          <pc:sldMk cId="3868038645" sldId="3285"/>
        </pc:sldMkLst>
      </pc:sldChg>
      <pc:sldChg chg="add del">
        <pc:chgData name="Franziskus Lorey - Hubdrive.com" userId="472a1a07-c563-412f-861d-eed20bd8e491" providerId="ADAL" clId="{49664D81-0BC7-4172-A37A-689D29FC7AF3}" dt="2021-07-29T16:56:53.114" v="43"/>
        <pc:sldMkLst>
          <pc:docMk/>
          <pc:sldMk cId="301389681" sldId="3286"/>
        </pc:sldMkLst>
      </pc:sldChg>
      <pc:sldChg chg="add">
        <pc:chgData name="Franziskus Lorey - Hubdrive.com" userId="472a1a07-c563-412f-861d-eed20bd8e491" providerId="ADAL" clId="{49664D81-0BC7-4172-A37A-689D29FC7AF3}" dt="2021-07-29T16:56:53.261" v="44"/>
        <pc:sldMkLst>
          <pc:docMk/>
          <pc:sldMk cId="3286610848" sldId="3286"/>
        </pc:sldMkLst>
      </pc:sldChg>
      <pc:sldChg chg="add del">
        <pc:chgData name="Franziskus Lorey - Hubdrive.com" userId="472a1a07-c563-412f-861d-eed20bd8e491" providerId="ADAL" clId="{49664D81-0BC7-4172-A37A-689D29FC7AF3}" dt="2021-07-29T16:56:53.114" v="43"/>
        <pc:sldMkLst>
          <pc:docMk/>
          <pc:sldMk cId="1459503567" sldId="3287"/>
        </pc:sldMkLst>
      </pc:sldChg>
      <pc:sldChg chg="add">
        <pc:chgData name="Franziskus Lorey - Hubdrive.com" userId="472a1a07-c563-412f-861d-eed20bd8e491" providerId="ADAL" clId="{49664D81-0BC7-4172-A37A-689D29FC7AF3}" dt="2021-07-29T16:56:53.261" v="44"/>
        <pc:sldMkLst>
          <pc:docMk/>
          <pc:sldMk cId="2500494614" sldId="3287"/>
        </pc:sldMkLst>
      </pc:sldChg>
      <pc:sldChg chg="add">
        <pc:chgData name="Franziskus Lorey - Hubdrive.com" userId="472a1a07-c563-412f-861d-eed20bd8e491" providerId="ADAL" clId="{49664D81-0BC7-4172-A37A-689D29FC7AF3}" dt="2021-07-29T17:08:07.903" v="68"/>
        <pc:sldMkLst>
          <pc:docMk/>
          <pc:sldMk cId="57314623" sldId="3288"/>
        </pc:sldMkLst>
      </pc:sldChg>
      <pc:sldChg chg="add del">
        <pc:chgData name="Franziskus Lorey - Hubdrive.com" userId="472a1a07-c563-412f-861d-eed20bd8e491" providerId="ADAL" clId="{49664D81-0BC7-4172-A37A-689D29FC7AF3}" dt="2021-07-29T17:08:07.674" v="67"/>
        <pc:sldMkLst>
          <pc:docMk/>
          <pc:sldMk cId="2576731459" sldId="3288"/>
        </pc:sldMkLst>
      </pc:sldChg>
      <pc:sldChg chg="add del">
        <pc:chgData name="Franziskus Lorey - Hubdrive.com" userId="472a1a07-c563-412f-861d-eed20bd8e491" providerId="ADAL" clId="{49664D81-0BC7-4172-A37A-689D29FC7AF3}" dt="2021-07-29T17:08:07.674" v="67"/>
        <pc:sldMkLst>
          <pc:docMk/>
          <pc:sldMk cId="1996391987" sldId="3289"/>
        </pc:sldMkLst>
      </pc:sldChg>
      <pc:sldChg chg="add">
        <pc:chgData name="Franziskus Lorey - Hubdrive.com" userId="472a1a07-c563-412f-861d-eed20bd8e491" providerId="ADAL" clId="{49664D81-0BC7-4172-A37A-689D29FC7AF3}" dt="2021-07-29T17:08:07.903" v="68"/>
        <pc:sldMkLst>
          <pc:docMk/>
          <pc:sldMk cId="3498851900" sldId="3289"/>
        </pc:sldMkLst>
      </pc:sldChg>
      <pc:sldChg chg="add del">
        <pc:chgData name="Franziskus Lorey - Hubdrive.com" userId="472a1a07-c563-412f-861d-eed20bd8e491" providerId="ADAL" clId="{49664D81-0BC7-4172-A37A-689D29FC7AF3}" dt="2021-07-29T17:08:07.674" v="67"/>
        <pc:sldMkLst>
          <pc:docMk/>
          <pc:sldMk cId="1165703743" sldId="3290"/>
        </pc:sldMkLst>
      </pc:sldChg>
      <pc:sldChg chg="add">
        <pc:chgData name="Franziskus Lorey - Hubdrive.com" userId="472a1a07-c563-412f-861d-eed20bd8e491" providerId="ADAL" clId="{49664D81-0BC7-4172-A37A-689D29FC7AF3}" dt="2021-07-29T17:08:07.903" v="68"/>
        <pc:sldMkLst>
          <pc:docMk/>
          <pc:sldMk cId="2572121297" sldId="3290"/>
        </pc:sldMkLst>
      </pc:sldChg>
      <pc:sldChg chg="add">
        <pc:chgData name="Franziskus Lorey - Hubdrive.com" userId="472a1a07-c563-412f-861d-eed20bd8e491" providerId="ADAL" clId="{49664D81-0BC7-4172-A37A-689D29FC7AF3}" dt="2021-07-29T17:08:07.903" v="68"/>
        <pc:sldMkLst>
          <pc:docMk/>
          <pc:sldMk cId="1035392436" sldId="3291"/>
        </pc:sldMkLst>
      </pc:sldChg>
      <pc:sldChg chg="add del">
        <pc:chgData name="Franziskus Lorey - Hubdrive.com" userId="472a1a07-c563-412f-861d-eed20bd8e491" providerId="ADAL" clId="{49664D81-0BC7-4172-A37A-689D29FC7AF3}" dt="2021-07-29T17:08:07.674" v="67"/>
        <pc:sldMkLst>
          <pc:docMk/>
          <pc:sldMk cId="1343450639" sldId="3291"/>
        </pc:sldMkLst>
      </pc:sldChg>
      <pc:sldChg chg="modSp new mod">
        <pc:chgData name="Franziskus Lorey - Hubdrive.com" userId="472a1a07-c563-412f-861d-eed20bd8e491" providerId="ADAL" clId="{49664D81-0BC7-4172-A37A-689D29FC7AF3}" dt="2021-07-30T09:23:40.179" v="340" actId="20577"/>
        <pc:sldMkLst>
          <pc:docMk/>
          <pc:sldMk cId="2002032139" sldId="3292"/>
        </pc:sldMkLst>
        <pc:spChg chg="mod">
          <ac:chgData name="Franziskus Lorey - Hubdrive.com" userId="472a1a07-c563-412f-861d-eed20bd8e491" providerId="ADAL" clId="{49664D81-0BC7-4172-A37A-689D29FC7AF3}" dt="2021-07-30T08:32:42.705" v="272" actId="6549"/>
          <ac:spMkLst>
            <pc:docMk/>
            <pc:sldMk cId="2002032139" sldId="3292"/>
            <ac:spMk id="2" creationId="{96A9AA51-04D9-4A3C-A173-1A598CACC94A}"/>
          </ac:spMkLst>
        </pc:spChg>
        <pc:spChg chg="mod">
          <ac:chgData name="Franziskus Lorey - Hubdrive.com" userId="472a1a07-c563-412f-861d-eed20bd8e491" providerId="ADAL" clId="{49664D81-0BC7-4172-A37A-689D29FC7AF3}" dt="2021-07-30T09:23:00.967" v="311" actId="20577"/>
          <ac:spMkLst>
            <pc:docMk/>
            <pc:sldMk cId="2002032139" sldId="3292"/>
            <ac:spMk id="3" creationId="{D21AB40E-CBAE-4921-938B-A43DE8F5B35A}"/>
          </ac:spMkLst>
        </pc:spChg>
        <pc:spChg chg="mod">
          <ac:chgData name="Franziskus Lorey - Hubdrive.com" userId="472a1a07-c563-412f-861d-eed20bd8e491" providerId="ADAL" clId="{49664D81-0BC7-4172-A37A-689D29FC7AF3}" dt="2021-07-30T09:23:40.179" v="340" actId="20577"/>
          <ac:spMkLst>
            <pc:docMk/>
            <pc:sldMk cId="2002032139" sldId="3292"/>
            <ac:spMk id="4" creationId="{C7D4A8F1-8804-45B5-A926-E02525A1FCD6}"/>
          </ac:spMkLst>
        </pc:spChg>
        <pc:spChg chg="mod">
          <ac:chgData name="Franziskus Lorey - Hubdrive.com" userId="472a1a07-c563-412f-861d-eed20bd8e491" providerId="ADAL" clId="{49664D81-0BC7-4172-A37A-689D29FC7AF3}" dt="2021-07-30T08:33:03.360" v="307" actId="20577"/>
          <ac:spMkLst>
            <pc:docMk/>
            <pc:sldMk cId="2002032139" sldId="3292"/>
            <ac:spMk id="5" creationId="{6B60E8B3-101C-4D7C-AFD8-8957F4D7B31A}"/>
          </ac:spMkLst>
        </pc:spChg>
        <pc:spChg chg="mod">
          <ac:chgData name="Franziskus Lorey - Hubdrive.com" userId="472a1a07-c563-412f-861d-eed20bd8e491" providerId="ADAL" clId="{49664D81-0BC7-4172-A37A-689D29FC7AF3}" dt="2021-07-30T08:33:01.541" v="305" actId="20577"/>
          <ac:spMkLst>
            <pc:docMk/>
            <pc:sldMk cId="2002032139" sldId="3292"/>
            <ac:spMk id="6" creationId="{F648F537-5D85-4CAE-95B8-AECF8CBC0BC2}"/>
          </ac:spMkLst>
        </pc:spChg>
        <pc:spChg chg="mod">
          <ac:chgData name="Franziskus Lorey - Hubdrive.com" userId="472a1a07-c563-412f-861d-eed20bd8e491" providerId="ADAL" clId="{49664D81-0BC7-4172-A37A-689D29FC7AF3}" dt="2021-07-30T08:32:48.147" v="282" actId="20577"/>
          <ac:spMkLst>
            <pc:docMk/>
            <pc:sldMk cId="2002032139" sldId="3292"/>
            <ac:spMk id="7" creationId="{3FB96C4B-6B1A-4B1D-9C3A-2EF0F3960A9B}"/>
          </ac:spMkLst>
        </pc:spChg>
        <pc:spChg chg="mod">
          <ac:chgData name="Franziskus Lorey - Hubdrive.com" userId="472a1a07-c563-412f-861d-eed20bd8e491" providerId="ADAL" clId="{49664D81-0BC7-4172-A37A-689D29FC7AF3}" dt="2021-07-30T08:32:51.127" v="291" actId="20577"/>
          <ac:spMkLst>
            <pc:docMk/>
            <pc:sldMk cId="2002032139" sldId="3292"/>
            <ac:spMk id="8" creationId="{B5C2F3D7-FDD6-4A03-9DE8-3176DC5DB3FF}"/>
          </ac:spMkLst>
        </pc:spChg>
        <pc:spChg chg="mod">
          <ac:chgData name="Franziskus Lorey - Hubdrive.com" userId="472a1a07-c563-412f-861d-eed20bd8e491" providerId="ADAL" clId="{49664D81-0BC7-4172-A37A-689D29FC7AF3}" dt="2021-07-30T08:32:55.431" v="301" actId="20577"/>
          <ac:spMkLst>
            <pc:docMk/>
            <pc:sldMk cId="2002032139" sldId="3292"/>
            <ac:spMk id="9" creationId="{CA7F929C-F1E5-43AF-8DC6-159EC63FCDB6}"/>
          </ac:spMkLst>
        </pc:spChg>
      </pc:sldChg>
      <pc:sldMasterChg chg="delSldLayout">
        <pc:chgData name="Franziskus Lorey - Hubdrive.com" userId="472a1a07-c563-412f-861d-eed20bd8e491" providerId="ADAL" clId="{49664D81-0BC7-4172-A37A-689D29FC7AF3}" dt="2021-07-27T18:20:58.137" v="7" actId="2696"/>
        <pc:sldMasterMkLst>
          <pc:docMk/>
          <pc:sldMasterMk cId="764299105" sldId="2147484108"/>
        </pc:sldMasterMkLst>
        <pc:sldLayoutChg chg="del">
          <pc:chgData name="Franziskus Lorey - Hubdrive.com" userId="472a1a07-c563-412f-861d-eed20bd8e491" providerId="ADAL" clId="{49664D81-0BC7-4172-A37A-689D29FC7AF3}" dt="2021-07-27T18:20:58.137" v="7" actId="2696"/>
          <pc:sldLayoutMkLst>
            <pc:docMk/>
            <pc:sldMasterMk cId="764299105" sldId="2147484108"/>
            <pc:sldLayoutMk cId="3626570237" sldId="2147484115"/>
          </pc:sldLayoutMkLst>
        </pc:sldLayoutChg>
      </pc:sldMasterChg>
      <pc:sldMasterChg chg="delSldLayout">
        <pc:chgData name="Franziskus Lorey - Hubdrive.com" userId="472a1a07-c563-412f-861d-eed20bd8e491" providerId="ADAL" clId="{49664D81-0BC7-4172-A37A-689D29FC7AF3}" dt="2021-07-27T18:20:58.137" v="7" actId="2696"/>
        <pc:sldMasterMkLst>
          <pc:docMk/>
          <pc:sldMasterMk cId="1282251051" sldId="2147484118"/>
        </pc:sldMasterMkLst>
        <pc:sldLayoutChg chg="del">
          <pc:chgData name="Franziskus Lorey - Hubdrive.com" userId="472a1a07-c563-412f-861d-eed20bd8e491" providerId="ADAL" clId="{49664D81-0BC7-4172-A37A-689D29FC7AF3}" dt="2021-07-27T18:20:58.137" v="7" actId="2696"/>
          <pc:sldLayoutMkLst>
            <pc:docMk/>
            <pc:sldMasterMk cId="1282251051" sldId="2147484118"/>
            <pc:sldLayoutMk cId="1355284417" sldId="2147484120"/>
          </pc:sldLayoutMkLst>
        </pc:sldLayoutChg>
        <pc:sldLayoutChg chg="del">
          <pc:chgData name="Franziskus Lorey - Hubdrive.com" userId="472a1a07-c563-412f-861d-eed20bd8e491" providerId="ADAL" clId="{49664D81-0BC7-4172-A37A-689D29FC7AF3}" dt="2021-07-27T18:20:58.137" v="7" actId="2696"/>
          <pc:sldLayoutMkLst>
            <pc:docMk/>
            <pc:sldMasterMk cId="1282251051" sldId="2147484118"/>
            <pc:sldLayoutMk cId="1427756084" sldId="2147484122"/>
          </pc:sldLayoutMkLst>
        </pc:sldLayoutChg>
      </pc:sldMasterChg>
      <pc:sldMasterChg chg="delSldLayout">
        <pc:chgData name="Franziskus Lorey - Hubdrive.com" userId="472a1a07-c563-412f-861d-eed20bd8e491" providerId="ADAL" clId="{49664D81-0BC7-4172-A37A-689D29FC7AF3}" dt="2021-07-27T18:20:58.137" v="7" actId="2696"/>
        <pc:sldMasterMkLst>
          <pc:docMk/>
          <pc:sldMasterMk cId="2456175445" sldId="2147484133"/>
        </pc:sldMasterMkLst>
        <pc:sldLayoutChg chg="del">
          <pc:chgData name="Franziskus Lorey - Hubdrive.com" userId="472a1a07-c563-412f-861d-eed20bd8e491" providerId="ADAL" clId="{49664D81-0BC7-4172-A37A-689D29FC7AF3}" dt="2021-07-27T18:20:58.137" v="7" actId="2696"/>
          <pc:sldLayoutMkLst>
            <pc:docMk/>
            <pc:sldMasterMk cId="2456175445" sldId="2147484133"/>
            <pc:sldLayoutMk cId="1513116703" sldId="2147484138"/>
          </pc:sldLayoutMkLst>
        </pc:sldLayoutChg>
      </pc:sldMasterChg>
    </pc:docChg>
  </pc:docChgLst>
  <pc:docChgLst>
    <pc:chgData name="Tina Schmailzl - Hubdrive.com" userId="ecef4084-f778-4ce2-a34c-818623faa625" providerId="ADAL" clId="{7110F182-B833-48C9-8E98-ED4B69ED37C2}"/>
    <pc:docChg chg="addSld delSld modSld delSection modSection">
      <pc:chgData name="Tina Schmailzl - Hubdrive.com" userId="ecef4084-f778-4ce2-a34c-818623faa625" providerId="ADAL" clId="{7110F182-B833-48C9-8E98-ED4B69ED37C2}" dt="2022-11-17T09:49:32.535" v="3"/>
      <pc:docMkLst>
        <pc:docMk/>
      </pc:docMkLst>
      <pc:sldChg chg="add del">
        <pc:chgData name="Tina Schmailzl - Hubdrive.com" userId="ecef4084-f778-4ce2-a34c-818623faa625" providerId="ADAL" clId="{7110F182-B833-48C9-8E98-ED4B69ED37C2}" dt="2022-11-17T09:49:32.535" v="3"/>
        <pc:sldMkLst>
          <pc:docMk/>
          <pc:sldMk cId="1993330199" sldId="390"/>
        </pc:sldMkLst>
      </pc:sldChg>
      <pc:sldChg chg="add del">
        <pc:chgData name="Tina Schmailzl - Hubdrive.com" userId="ecef4084-f778-4ce2-a34c-818623faa625" providerId="ADAL" clId="{7110F182-B833-48C9-8E98-ED4B69ED37C2}" dt="2022-11-17T09:49:32.535" v="3"/>
        <pc:sldMkLst>
          <pc:docMk/>
          <pc:sldMk cId="1225807676" sldId="392"/>
        </pc:sldMkLst>
      </pc:sldChg>
      <pc:sldChg chg="add del">
        <pc:chgData name="Tina Schmailzl - Hubdrive.com" userId="ecef4084-f778-4ce2-a34c-818623faa625" providerId="ADAL" clId="{7110F182-B833-48C9-8E98-ED4B69ED37C2}" dt="2022-11-17T09:49:32.535" v="3"/>
        <pc:sldMkLst>
          <pc:docMk/>
          <pc:sldMk cId="2611753064" sldId="393"/>
        </pc:sldMkLst>
      </pc:sldChg>
      <pc:sldChg chg="add del">
        <pc:chgData name="Tina Schmailzl - Hubdrive.com" userId="ecef4084-f778-4ce2-a34c-818623faa625" providerId="ADAL" clId="{7110F182-B833-48C9-8E98-ED4B69ED37C2}" dt="2022-11-17T09:49:32.535" v="3"/>
        <pc:sldMkLst>
          <pc:docMk/>
          <pc:sldMk cId="551441039" sldId="3294"/>
        </pc:sldMkLst>
      </pc:sldChg>
      <pc:sldChg chg="add del">
        <pc:chgData name="Tina Schmailzl - Hubdrive.com" userId="ecef4084-f778-4ce2-a34c-818623faa625" providerId="ADAL" clId="{7110F182-B833-48C9-8E98-ED4B69ED37C2}" dt="2022-11-17T09:49:32.535" v="3"/>
        <pc:sldMkLst>
          <pc:docMk/>
          <pc:sldMk cId="999203134" sldId="3295"/>
        </pc:sldMkLst>
      </pc:sldChg>
      <pc:sldChg chg="add del">
        <pc:chgData name="Tina Schmailzl - Hubdrive.com" userId="ecef4084-f778-4ce2-a34c-818623faa625" providerId="ADAL" clId="{7110F182-B833-48C9-8E98-ED4B69ED37C2}" dt="2022-11-17T09:49:32.535" v="3"/>
        <pc:sldMkLst>
          <pc:docMk/>
          <pc:sldMk cId="1918529021" sldId="3296"/>
        </pc:sldMkLst>
      </pc:sldChg>
      <pc:sldChg chg="add del">
        <pc:chgData name="Tina Schmailzl - Hubdrive.com" userId="ecef4084-f778-4ce2-a34c-818623faa625" providerId="ADAL" clId="{7110F182-B833-48C9-8E98-ED4B69ED37C2}" dt="2022-11-17T09:49:32.535" v="3"/>
        <pc:sldMkLst>
          <pc:docMk/>
          <pc:sldMk cId="1728534541" sldId="3297"/>
        </pc:sldMkLst>
      </pc:sldChg>
      <pc:sldChg chg="add del">
        <pc:chgData name="Tina Schmailzl - Hubdrive.com" userId="ecef4084-f778-4ce2-a34c-818623faa625" providerId="ADAL" clId="{7110F182-B833-48C9-8E98-ED4B69ED37C2}" dt="2022-11-17T09:49:32.535" v="3"/>
        <pc:sldMkLst>
          <pc:docMk/>
          <pc:sldMk cId="557135904" sldId="3312"/>
        </pc:sldMkLst>
      </pc:sldChg>
      <pc:sldChg chg="add del">
        <pc:chgData name="Tina Schmailzl - Hubdrive.com" userId="ecef4084-f778-4ce2-a34c-818623faa625" providerId="ADAL" clId="{7110F182-B833-48C9-8E98-ED4B69ED37C2}" dt="2022-11-17T09:49:32.535" v="3"/>
        <pc:sldMkLst>
          <pc:docMk/>
          <pc:sldMk cId="1777482770" sldId="3313"/>
        </pc:sldMkLst>
      </pc:sldChg>
      <pc:sldChg chg="add del">
        <pc:chgData name="Tina Schmailzl - Hubdrive.com" userId="ecef4084-f778-4ce2-a34c-818623faa625" providerId="ADAL" clId="{7110F182-B833-48C9-8E98-ED4B69ED37C2}" dt="2022-11-17T09:49:32.535" v="3"/>
        <pc:sldMkLst>
          <pc:docMk/>
          <pc:sldMk cId="316311074" sldId="3315"/>
        </pc:sldMkLst>
      </pc:sldChg>
      <pc:sldChg chg="add del">
        <pc:chgData name="Tina Schmailzl - Hubdrive.com" userId="ecef4084-f778-4ce2-a34c-818623faa625" providerId="ADAL" clId="{7110F182-B833-48C9-8E98-ED4B69ED37C2}" dt="2022-11-17T09:49:32.535" v="3"/>
        <pc:sldMkLst>
          <pc:docMk/>
          <pc:sldMk cId="1040225689" sldId="3322"/>
        </pc:sldMkLst>
      </pc:sldChg>
      <pc:sldChg chg="add del">
        <pc:chgData name="Tina Schmailzl - Hubdrive.com" userId="ecef4084-f778-4ce2-a34c-818623faa625" providerId="ADAL" clId="{7110F182-B833-48C9-8E98-ED4B69ED37C2}" dt="2022-11-17T09:49:32.535" v="3"/>
        <pc:sldMkLst>
          <pc:docMk/>
          <pc:sldMk cId="2092203193" sldId="3323"/>
        </pc:sldMkLst>
      </pc:sldChg>
      <pc:sldChg chg="add del">
        <pc:chgData name="Tina Schmailzl - Hubdrive.com" userId="ecef4084-f778-4ce2-a34c-818623faa625" providerId="ADAL" clId="{7110F182-B833-48C9-8E98-ED4B69ED37C2}" dt="2022-11-17T09:49:32.535" v="3"/>
        <pc:sldMkLst>
          <pc:docMk/>
          <pc:sldMk cId="583123171" sldId="3325"/>
        </pc:sldMkLst>
      </pc:sldChg>
      <pc:sldChg chg="add del">
        <pc:chgData name="Tina Schmailzl - Hubdrive.com" userId="ecef4084-f778-4ce2-a34c-818623faa625" providerId="ADAL" clId="{7110F182-B833-48C9-8E98-ED4B69ED37C2}" dt="2022-11-17T09:49:32.535" v="3"/>
        <pc:sldMkLst>
          <pc:docMk/>
          <pc:sldMk cId="558035634" sldId="3343"/>
        </pc:sldMkLst>
      </pc:sldChg>
      <pc:sldChg chg="add del">
        <pc:chgData name="Tina Schmailzl - Hubdrive.com" userId="ecef4084-f778-4ce2-a34c-818623faa625" providerId="ADAL" clId="{7110F182-B833-48C9-8E98-ED4B69ED37C2}" dt="2022-11-17T09:49:32.535" v="3"/>
        <pc:sldMkLst>
          <pc:docMk/>
          <pc:sldMk cId="2303586421" sldId="3344"/>
        </pc:sldMkLst>
      </pc:sldChg>
      <pc:sldChg chg="add del">
        <pc:chgData name="Tina Schmailzl - Hubdrive.com" userId="ecef4084-f778-4ce2-a34c-818623faa625" providerId="ADAL" clId="{7110F182-B833-48C9-8E98-ED4B69ED37C2}" dt="2022-11-17T09:49:32.535" v="3"/>
        <pc:sldMkLst>
          <pc:docMk/>
          <pc:sldMk cId="2883583437" sldId="3346"/>
        </pc:sldMkLst>
      </pc:sldChg>
      <pc:sldChg chg="add del">
        <pc:chgData name="Tina Schmailzl - Hubdrive.com" userId="ecef4084-f778-4ce2-a34c-818623faa625" providerId="ADAL" clId="{7110F182-B833-48C9-8E98-ED4B69ED37C2}" dt="2022-11-17T09:49:32.535" v="3"/>
        <pc:sldMkLst>
          <pc:docMk/>
          <pc:sldMk cId="1770233345" sldId="3348"/>
        </pc:sldMkLst>
      </pc:sldChg>
      <pc:sldChg chg="add del">
        <pc:chgData name="Tina Schmailzl - Hubdrive.com" userId="ecef4084-f778-4ce2-a34c-818623faa625" providerId="ADAL" clId="{7110F182-B833-48C9-8E98-ED4B69ED37C2}" dt="2022-11-17T09:49:32.535" v="3"/>
        <pc:sldMkLst>
          <pc:docMk/>
          <pc:sldMk cId="1769986965" sldId="3350"/>
        </pc:sldMkLst>
      </pc:sldChg>
      <pc:sldChg chg="add del">
        <pc:chgData name="Tina Schmailzl - Hubdrive.com" userId="ecef4084-f778-4ce2-a34c-818623faa625" providerId="ADAL" clId="{7110F182-B833-48C9-8E98-ED4B69ED37C2}" dt="2022-11-17T09:49:32.535" v="3"/>
        <pc:sldMkLst>
          <pc:docMk/>
          <pc:sldMk cId="118501715" sldId="3351"/>
        </pc:sldMkLst>
      </pc:sldChg>
      <pc:sldChg chg="add del">
        <pc:chgData name="Tina Schmailzl - Hubdrive.com" userId="ecef4084-f778-4ce2-a34c-818623faa625" providerId="ADAL" clId="{7110F182-B833-48C9-8E98-ED4B69ED37C2}" dt="2022-11-17T09:49:32.535" v="3"/>
        <pc:sldMkLst>
          <pc:docMk/>
          <pc:sldMk cId="1251243165" sldId="3352"/>
        </pc:sldMkLst>
      </pc:sldChg>
      <pc:sldChg chg="add del">
        <pc:chgData name="Tina Schmailzl - Hubdrive.com" userId="ecef4084-f778-4ce2-a34c-818623faa625" providerId="ADAL" clId="{7110F182-B833-48C9-8E98-ED4B69ED37C2}" dt="2022-11-17T09:49:32.535" v="3"/>
        <pc:sldMkLst>
          <pc:docMk/>
          <pc:sldMk cId="2856967164" sldId="3358"/>
        </pc:sldMkLst>
      </pc:sldChg>
      <pc:sldChg chg="add del">
        <pc:chgData name="Tina Schmailzl - Hubdrive.com" userId="ecef4084-f778-4ce2-a34c-818623faa625" providerId="ADAL" clId="{7110F182-B833-48C9-8E98-ED4B69ED37C2}" dt="2022-11-17T09:49:32.535" v="3"/>
        <pc:sldMkLst>
          <pc:docMk/>
          <pc:sldMk cId="2127807587" sldId="3401"/>
        </pc:sldMkLst>
      </pc:sldChg>
      <pc:sldChg chg="add del">
        <pc:chgData name="Tina Schmailzl - Hubdrive.com" userId="ecef4084-f778-4ce2-a34c-818623faa625" providerId="ADAL" clId="{7110F182-B833-48C9-8E98-ED4B69ED37C2}" dt="2022-11-17T09:49:32.535" v="3"/>
        <pc:sldMkLst>
          <pc:docMk/>
          <pc:sldMk cId="682007486" sldId="3452"/>
        </pc:sldMkLst>
      </pc:sldChg>
      <pc:sldChg chg="add del">
        <pc:chgData name="Tina Schmailzl - Hubdrive.com" userId="ecef4084-f778-4ce2-a34c-818623faa625" providerId="ADAL" clId="{7110F182-B833-48C9-8E98-ED4B69ED37C2}" dt="2022-11-17T09:49:32.535" v="3"/>
        <pc:sldMkLst>
          <pc:docMk/>
          <pc:sldMk cId="1691629513" sldId="3475"/>
        </pc:sldMkLst>
      </pc:sldChg>
      <pc:sldChg chg="add del">
        <pc:chgData name="Tina Schmailzl - Hubdrive.com" userId="ecef4084-f778-4ce2-a34c-818623faa625" providerId="ADAL" clId="{7110F182-B833-48C9-8E98-ED4B69ED37C2}" dt="2022-11-17T09:49:32.535" v="3"/>
        <pc:sldMkLst>
          <pc:docMk/>
          <pc:sldMk cId="2125395206" sldId="3476"/>
        </pc:sldMkLst>
      </pc:sldChg>
      <pc:sldChg chg="add del">
        <pc:chgData name="Tina Schmailzl - Hubdrive.com" userId="ecef4084-f778-4ce2-a34c-818623faa625" providerId="ADAL" clId="{7110F182-B833-48C9-8E98-ED4B69ED37C2}" dt="2022-11-17T09:49:32.535" v="3"/>
        <pc:sldMkLst>
          <pc:docMk/>
          <pc:sldMk cId="465635544" sldId="3504"/>
        </pc:sldMkLst>
      </pc:sldChg>
      <pc:sldChg chg="add del">
        <pc:chgData name="Tina Schmailzl - Hubdrive.com" userId="ecef4084-f778-4ce2-a34c-818623faa625" providerId="ADAL" clId="{7110F182-B833-48C9-8E98-ED4B69ED37C2}" dt="2022-11-17T09:49:32.535" v="3"/>
        <pc:sldMkLst>
          <pc:docMk/>
          <pc:sldMk cId="4252377436" sldId="3507"/>
        </pc:sldMkLst>
      </pc:sldChg>
      <pc:sldChg chg="add del">
        <pc:chgData name="Tina Schmailzl - Hubdrive.com" userId="ecef4084-f778-4ce2-a34c-818623faa625" providerId="ADAL" clId="{7110F182-B833-48C9-8E98-ED4B69ED37C2}" dt="2022-11-17T09:49:32.535" v="3"/>
        <pc:sldMkLst>
          <pc:docMk/>
          <pc:sldMk cId="3850114227" sldId="3508"/>
        </pc:sldMkLst>
      </pc:sldChg>
      <pc:sldChg chg="add del">
        <pc:chgData name="Tina Schmailzl - Hubdrive.com" userId="ecef4084-f778-4ce2-a34c-818623faa625" providerId="ADAL" clId="{7110F182-B833-48C9-8E98-ED4B69ED37C2}" dt="2022-11-17T09:49:32.535" v="3"/>
        <pc:sldMkLst>
          <pc:docMk/>
          <pc:sldMk cId="1546201106" sldId="3509"/>
        </pc:sldMkLst>
      </pc:sldChg>
      <pc:sldChg chg="add del">
        <pc:chgData name="Tina Schmailzl - Hubdrive.com" userId="ecef4084-f778-4ce2-a34c-818623faa625" providerId="ADAL" clId="{7110F182-B833-48C9-8E98-ED4B69ED37C2}" dt="2022-11-17T09:49:32.535" v="3"/>
        <pc:sldMkLst>
          <pc:docMk/>
          <pc:sldMk cId="1959405238" sldId="3510"/>
        </pc:sldMkLst>
      </pc:sldChg>
      <pc:sldChg chg="add del">
        <pc:chgData name="Tina Schmailzl - Hubdrive.com" userId="ecef4084-f778-4ce2-a34c-818623faa625" providerId="ADAL" clId="{7110F182-B833-48C9-8E98-ED4B69ED37C2}" dt="2022-11-17T09:49:32.535" v="3"/>
        <pc:sldMkLst>
          <pc:docMk/>
          <pc:sldMk cId="1223649024" sldId="3511"/>
        </pc:sldMkLst>
      </pc:sldChg>
      <pc:sldChg chg="add del">
        <pc:chgData name="Tina Schmailzl - Hubdrive.com" userId="ecef4084-f778-4ce2-a34c-818623faa625" providerId="ADAL" clId="{7110F182-B833-48C9-8E98-ED4B69ED37C2}" dt="2022-11-17T09:49:32.535" v="3"/>
        <pc:sldMkLst>
          <pc:docMk/>
          <pc:sldMk cId="993787732" sldId="3582"/>
        </pc:sldMkLst>
      </pc:sldChg>
      <pc:sldChg chg="add del">
        <pc:chgData name="Tina Schmailzl - Hubdrive.com" userId="ecef4084-f778-4ce2-a34c-818623faa625" providerId="ADAL" clId="{7110F182-B833-48C9-8E98-ED4B69ED37C2}" dt="2022-11-17T09:49:32.535" v="3"/>
        <pc:sldMkLst>
          <pc:docMk/>
          <pc:sldMk cId="1312848276" sldId="3583"/>
        </pc:sldMkLst>
      </pc:sldChg>
      <pc:sldChg chg="add del">
        <pc:chgData name="Tina Schmailzl - Hubdrive.com" userId="ecef4084-f778-4ce2-a34c-818623faa625" providerId="ADAL" clId="{7110F182-B833-48C9-8E98-ED4B69ED37C2}" dt="2022-11-17T09:49:32.535" v="3"/>
        <pc:sldMkLst>
          <pc:docMk/>
          <pc:sldMk cId="63457633" sldId="3596"/>
        </pc:sldMkLst>
      </pc:sldChg>
      <pc:sldChg chg="add del">
        <pc:chgData name="Tina Schmailzl - Hubdrive.com" userId="ecef4084-f778-4ce2-a34c-818623faa625" providerId="ADAL" clId="{7110F182-B833-48C9-8E98-ED4B69ED37C2}" dt="2022-11-17T09:49:32.535" v="3"/>
        <pc:sldMkLst>
          <pc:docMk/>
          <pc:sldMk cId="2449182356" sldId="4065"/>
        </pc:sldMkLst>
      </pc:sldChg>
      <pc:sldChg chg="add del">
        <pc:chgData name="Tina Schmailzl - Hubdrive.com" userId="ecef4084-f778-4ce2-a34c-818623faa625" providerId="ADAL" clId="{7110F182-B833-48C9-8E98-ED4B69ED37C2}" dt="2022-11-17T09:49:32.535" v="3"/>
        <pc:sldMkLst>
          <pc:docMk/>
          <pc:sldMk cId="4064330772" sldId="4066"/>
        </pc:sldMkLst>
      </pc:sldChg>
      <pc:sldChg chg="add del">
        <pc:chgData name="Tina Schmailzl - Hubdrive.com" userId="ecef4084-f778-4ce2-a34c-818623faa625" providerId="ADAL" clId="{7110F182-B833-48C9-8E98-ED4B69ED37C2}" dt="2022-11-17T09:49:32.535" v="3"/>
        <pc:sldMkLst>
          <pc:docMk/>
          <pc:sldMk cId="2205976931" sldId="4069"/>
        </pc:sldMkLst>
      </pc:sldChg>
      <pc:sldChg chg="add del">
        <pc:chgData name="Tina Schmailzl - Hubdrive.com" userId="ecef4084-f778-4ce2-a34c-818623faa625" providerId="ADAL" clId="{7110F182-B833-48C9-8E98-ED4B69ED37C2}" dt="2022-11-17T09:49:32.535" v="3"/>
        <pc:sldMkLst>
          <pc:docMk/>
          <pc:sldMk cId="399899049" sldId="4070"/>
        </pc:sldMkLst>
      </pc:sldChg>
      <pc:sldChg chg="add del">
        <pc:chgData name="Tina Schmailzl - Hubdrive.com" userId="ecef4084-f778-4ce2-a34c-818623faa625" providerId="ADAL" clId="{7110F182-B833-48C9-8E98-ED4B69ED37C2}" dt="2022-11-17T09:49:32.535" v="3"/>
        <pc:sldMkLst>
          <pc:docMk/>
          <pc:sldMk cId="4155538313" sldId="4071"/>
        </pc:sldMkLst>
      </pc:sldChg>
      <pc:sldChg chg="add del">
        <pc:chgData name="Tina Schmailzl - Hubdrive.com" userId="ecef4084-f778-4ce2-a34c-818623faa625" providerId="ADAL" clId="{7110F182-B833-48C9-8E98-ED4B69ED37C2}" dt="2022-11-17T09:49:32.535" v="3"/>
        <pc:sldMkLst>
          <pc:docMk/>
          <pc:sldMk cId="165218718" sldId="4072"/>
        </pc:sldMkLst>
      </pc:sldChg>
      <pc:sldChg chg="add del">
        <pc:chgData name="Tina Schmailzl - Hubdrive.com" userId="ecef4084-f778-4ce2-a34c-818623faa625" providerId="ADAL" clId="{7110F182-B833-48C9-8E98-ED4B69ED37C2}" dt="2022-11-17T09:49:32.535" v="3"/>
        <pc:sldMkLst>
          <pc:docMk/>
          <pc:sldMk cId="3496756357" sldId="4073"/>
        </pc:sldMkLst>
      </pc:sldChg>
      <pc:sldChg chg="add del">
        <pc:chgData name="Tina Schmailzl - Hubdrive.com" userId="ecef4084-f778-4ce2-a34c-818623faa625" providerId="ADAL" clId="{7110F182-B833-48C9-8E98-ED4B69ED37C2}" dt="2022-11-17T09:49:32.535" v="3"/>
        <pc:sldMkLst>
          <pc:docMk/>
          <pc:sldMk cId="2180951218" sldId="4074"/>
        </pc:sldMkLst>
      </pc:sldChg>
      <pc:sldChg chg="add del">
        <pc:chgData name="Tina Schmailzl - Hubdrive.com" userId="ecef4084-f778-4ce2-a34c-818623faa625" providerId="ADAL" clId="{7110F182-B833-48C9-8E98-ED4B69ED37C2}" dt="2022-11-17T09:49:32.535" v="3"/>
        <pc:sldMkLst>
          <pc:docMk/>
          <pc:sldMk cId="2634053644" sldId="4075"/>
        </pc:sldMkLst>
      </pc:sldChg>
      <pc:sldChg chg="add del">
        <pc:chgData name="Tina Schmailzl - Hubdrive.com" userId="ecef4084-f778-4ce2-a34c-818623faa625" providerId="ADAL" clId="{7110F182-B833-48C9-8E98-ED4B69ED37C2}" dt="2022-11-17T09:49:32.535" v="3"/>
        <pc:sldMkLst>
          <pc:docMk/>
          <pc:sldMk cId="862037914" sldId="4076"/>
        </pc:sldMkLst>
      </pc:sldChg>
      <pc:sldChg chg="add del">
        <pc:chgData name="Tina Schmailzl - Hubdrive.com" userId="ecef4084-f778-4ce2-a34c-818623faa625" providerId="ADAL" clId="{7110F182-B833-48C9-8E98-ED4B69ED37C2}" dt="2022-11-17T09:49:32.535" v="3"/>
        <pc:sldMkLst>
          <pc:docMk/>
          <pc:sldMk cId="1089305372" sldId="4077"/>
        </pc:sldMkLst>
      </pc:sldChg>
      <pc:sldChg chg="add del">
        <pc:chgData name="Tina Schmailzl - Hubdrive.com" userId="ecef4084-f778-4ce2-a34c-818623faa625" providerId="ADAL" clId="{7110F182-B833-48C9-8E98-ED4B69ED37C2}" dt="2022-11-17T09:49:32.535" v="3"/>
        <pc:sldMkLst>
          <pc:docMk/>
          <pc:sldMk cId="4067609525" sldId="4078"/>
        </pc:sldMkLst>
      </pc:sldChg>
      <pc:sldChg chg="add del">
        <pc:chgData name="Tina Schmailzl - Hubdrive.com" userId="ecef4084-f778-4ce2-a34c-818623faa625" providerId="ADAL" clId="{7110F182-B833-48C9-8E98-ED4B69ED37C2}" dt="2022-11-17T09:49:32.535" v="3"/>
        <pc:sldMkLst>
          <pc:docMk/>
          <pc:sldMk cId="2342917312" sldId="4079"/>
        </pc:sldMkLst>
      </pc:sldChg>
      <pc:sldChg chg="add del">
        <pc:chgData name="Tina Schmailzl - Hubdrive.com" userId="ecef4084-f778-4ce2-a34c-818623faa625" providerId="ADAL" clId="{7110F182-B833-48C9-8E98-ED4B69ED37C2}" dt="2022-11-17T09:49:32.535" v="3"/>
        <pc:sldMkLst>
          <pc:docMk/>
          <pc:sldMk cId="1676424256" sldId="4080"/>
        </pc:sldMkLst>
      </pc:sldChg>
      <pc:sldChg chg="add del">
        <pc:chgData name="Tina Schmailzl - Hubdrive.com" userId="ecef4084-f778-4ce2-a34c-818623faa625" providerId="ADAL" clId="{7110F182-B833-48C9-8E98-ED4B69ED37C2}" dt="2022-11-17T09:49:32.535" v="3"/>
        <pc:sldMkLst>
          <pc:docMk/>
          <pc:sldMk cId="3483064175" sldId="4081"/>
        </pc:sldMkLst>
      </pc:sldChg>
      <pc:sldChg chg="add del">
        <pc:chgData name="Tina Schmailzl - Hubdrive.com" userId="ecef4084-f778-4ce2-a34c-818623faa625" providerId="ADAL" clId="{7110F182-B833-48C9-8E98-ED4B69ED37C2}" dt="2022-11-17T09:49:32.535" v="3"/>
        <pc:sldMkLst>
          <pc:docMk/>
          <pc:sldMk cId="348651195" sldId="4082"/>
        </pc:sldMkLst>
      </pc:sldChg>
      <pc:sldChg chg="add del">
        <pc:chgData name="Tina Schmailzl - Hubdrive.com" userId="ecef4084-f778-4ce2-a34c-818623faa625" providerId="ADAL" clId="{7110F182-B833-48C9-8E98-ED4B69ED37C2}" dt="2022-11-17T09:49:32.535" v="3"/>
        <pc:sldMkLst>
          <pc:docMk/>
          <pc:sldMk cId="1463786760" sldId="2076136403"/>
        </pc:sldMkLst>
      </pc:sldChg>
      <pc:sldMasterChg chg="delSldLayout">
        <pc:chgData name="Tina Schmailzl - Hubdrive.com" userId="ecef4084-f778-4ce2-a34c-818623faa625" providerId="ADAL" clId="{7110F182-B833-48C9-8E98-ED4B69ED37C2}" dt="2022-11-17T09:49:18.004" v="0" actId="47"/>
        <pc:sldMasterMkLst>
          <pc:docMk/>
          <pc:sldMasterMk cId="2940491846" sldId="2147484385"/>
        </pc:sldMasterMkLst>
        <pc:sldLayoutChg chg="del">
          <pc:chgData name="Tina Schmailzl - Hubdrive.com" userId="ecef4084-f778-4ce2-a34c-818623faa625" providerId="ADAL" clId="{7110F182-B833-48C9-8E98-ED4B69ED37C2}" dt="2022-11-17T09:49:18.004" v="0" actId="47"/>
          <pc:sldLayoutMkLst>
            <pc:docMk/>
            <pc:sldMasterMk cId="2940491846" sldId="2147484385"/>
            <pc:sldLayoutMk cId="2530236282" sldId="2147484392"/>
          </pc:sldLayoutMkLst>
        </pc:sldLayoutChg>
      </pc:sldMasterChg>
      <pc:sldMasterChg chg="delSldLayout">
        <pc:chgData name="Tina Schmailzl - Hubdrive.com" userId="ecef4084-f778-4ce2-a34c-818623faa625" providerId="ADAL" clId="{7110F182-B833-48C9-8E98-ED4B69ED37C2}" dt="2022-11-17T09:49:18.004" v="0" actId="47"/>
        <pc:sldMasterMkLst>
          <pc:docMk/>
          <pc:sldMasterMk cId="2760930080" sldId="2147484430"/>
        </pc:sldMasterMkLst>
        <pc:sldLayoutChg chg="del">
          <pc:chgData name="Tina Schmailzl - Hubdrive.com" userId="ecef4084-f778-4ce2-a34c-818623faa625" providerId="ADAL" clId="{7110F182-B833-48C9-8E98-ED4B69ED37C2}" dt="2022-11-17T09:49:18.004" v="0" actId="47"/>
          <pc:sldLayoutMkLst>
            <pc:docMk/>
            <pc:sldMasterMk cId="2760930080" sldId="2147484430"/>
            <pc:sldLayoutMk cId="3730007542" sldId="2147484439"/>
          </pc:sldLayoutMkLst>
        </pc:sldLayoutChg>
        <pc:sldLayoutChg chg="del">
          <pc:chgData name="Tina Schmailzl - Hubdrive.com" userId="ecef4084-f778-4ce2-a34c-818623faa625" providerId="ADAL" clId="{7110F182-B833-48C9-8E98-ED4B69ED37C2}" dt="2022-11-17T09:49:18.004" v="0" actId="47"/>
          <pc:sldLayoutMkLst>
            <pc:docMk/>
            <pc:sldMasterMk cId="2760930080" sldId="2147484430"/>
            <pc:sldLayoutMk cId="2427688916" sldId="2147484447"/>
          </pc:sldLayoutMkLst>
        </pc:sldLayoutChg>
      </pc:sldMasterChg>
      <pc:sldMasterChg chg="delSldLayout">
        <pc:chgData name="Tina Schmailzl - Hubdrive.com" userId="ecef4084-f778-4ce2-a34c-818623faa625" providerId="ADAL" clId="{7110F182-B833-48C9-8E98-ED4B69ED37C2}" dt="2022-11-17T09:49:18.004" v="0" actId="47"/>
        <pc:sldMasterMkLst>
          <pc:docMk/>
          <pc:sldMasterMk cId="1158021665" sldId="2147484452"/>
        </pc:sldMasterMkLst>
        <pc:sldLayoutChg chg="del">
          <pc:chgData name="Tina Schmailzl - Hubdrive.com" userId="ecef4084-f778-4ce2-a34c-818623faa625" providerId="ADAL" clId="{7110F182-B833-48C9-8E98-ED4B69ED37C2}" dt="2022-11-17T09:49:18.004" v="0" actId="47"/>
          <pc:sldLayoutMkLst>
            <pc:docMk/>
            <pc:sldMasterMk cId="1158021665" sldId="2147484452"/>
            <pc:sldLayoutMk cId="2588702524" sldId="2147484459"/>
          </pc:sldLayoutMkLst>
        </pc:sldLayoutChg>
      </pc:sldMasterChg>
    </pc:docChg>
  </pc:docChgLst>
  <pc:docChgLst>
    <pc:chgData name="Jason Fellows - Hubdrive.com" userId="266e5363-a346-400c-b373-197c256aca04" providerId="ADAL" clId="{DDFA5087-2CB9-43CF-92EF-F16C8D564F47}"/>
    <pc:docChg chg="undo custSel addSld delSld modSld sldOrd delSection modSection">
      <pc:chgData name="Jason Fellows - Hubdrive.com" userId="266e5363-a346-400c-b373-197c256aca04" providerId="ADAL" clId="{DDFA5087-2CB9-43CF-92EF-F16C8D564F47}" dt="2021-08-11T10:07:47.609" v="4149" actId="1076"/>
      <pc:docMkLst>
        <pc:docMk/>
      </pc:docMkLst>
      <pc:sldChg chg="modSp mod">
        <pc:chgData name="Jason Fellows - Hubdrive.com" userId="266e5363-a346-400c-b373-197c256aca04" providerId="ADAL" clId="{DDFA5087-2CB9-43CF-92EF-F16C8D564F47}" dt="2021-08-11T10:07:47.609" v="4149" actId="1076"/>
        <pc:sldMkLst>
          <pc:docMk/>
          <pc:sldMk cId="1214875394" sldId="3079"/>
        </pc:sldMkLst>
        <pc:spChg chg="mod">
          <ac:chgData name="Jason Fellows - Hubdrive.com" userId="266e5363-a346-400c-b373-197c256aca04" providerId="ADAL" clId="{DDFA5087-2CB9-43CF-92EF-F16C8D564F47}" dt="2021-08-11T10:07:47.609" v="4149" actId="1076"/>
          <ac:spMkLst>
            <pc:docMk/>
            <pc:sldMk cId="1214875394" sldId="3079"/>
            <ac:spMk id="5" creationId="{0F30226A-6D75-48FD-838F-F8F99F3E6681}"/>
          </ac:spMkLst>
        </pc:spChg>
      </pc:sldChg>
      <pc:sldChg chg="modSp mod">
        <pc:chgData name="Jason Fellows - Hubdrive.com" userId="266e5363-a346-400c-b373-197c256aca04" providerId="ADAL" clId="{DDFA5087-2CB9-43CF-92EF-F16C8D564F47}" dt="2021-08-11T09:53:57.279" v="4147" actId="1076"/>
        <pc:sldMkLst>
          <pc:docMk/>
          <pc:sldMk cId="1838391358" sldId="3107"/>
        </pc:sldMkLst>
        <pc:spChg chg="mod">
          <ac:chgData name="Jason Fellows - Hubdrive.com" userId="266e5363-a346-400c-b373-197c256aca04" providerId="ADAL" clId="{DDFA5087-2CB9-43CF-92EF-F16C8D564F47}" dt="2021-08-11T09:53:57.279" v="4147" actId="1076"/>
          <ac:spMkLst>
            <pc:docMk/>
            <pc:sldMk cId="1838391358" sldId="3107"/>
            <ac:spMk id="106" creationId="{B3874412-B5E2-4205-9C71-C37F9171A1A5}"/>
          </ac:spMkLst>
        </pc:spChg>
      </pc:sldChg>
      <pc:sldChg chg="modSp mod">
        <pc:chgData name="Jason Fellows - Hubdrive.com" userId="266e5363-a346-400c-b373-197c256aca04" providerId="ADAL" clId="{DDFA5087-2CB9-43CF-92EF-F16C8D564F47}" dt="2021-08-11T09:54:50.324" v="4148" actId="1076"/>
        <pc:sldMkLst>
          <pc:docMk/>
          <pc:sldMk cId="3533300393" sldId="3108"/>
        </pc:sldMkLst>
        <pc:spChg chg="mod">
          <ac:chgData name="Jason Fellows - Hubdrive.com" userId="266e5363-a346-400c-b373-197c256aca04" providerId="ADAL" clId="{DDFA5087-2CB9-43CF-92EF-F16C8D564F47}" dt="2021-08-11T09:54:50.324" v="4148" actId="1076"/>
          <ac:spMkLst>
            <pc:docMk/>
            <pc:sldMk cId="3533300393" sldId="3108"/>
            <ac:spMk id="3" creationId="{3FFA519A-997D-4EB9-8989-7E50EE575E88}"/>
          </ac:spMkLst>
        </pc:spChg>
      </pc:sldChg>
      <pc:sldChg chg="del">
        <pc:chgData name="Jason Fellows - Hubdrive.com" userId="266e5363-a346-400c-b373-197c256aca04" providerId="ADAL" clId="{DDFA5087-2CB9-43CF-92EF-F16C8D564F47}" dt="2021-07-27T12:39:01.635" v="1" actId="2696"/>
        <pc:sldMkLst>
          <pc:docMk/>
          <pc:sldMk cId="2128433055" sldId="3232"/>
        </pc:sldMkLst>
      </pc:sldChg>
      <pc:sldChg chg="modSp mod">
        <pc:chgData name="Jason Fellows - Hubdrive.com" userId="266e5363-a346-400c-b373-197c256aca04" providerId="ADAL" clId="{DDFA5087-2CB9-43CF-92EF-F16C8D564F47}" dt="2021-07-27T14:18:30.509" v="1485" actId="255"/>
        <pc:sldMkLst>
          <pc:docMk/>
          <pc:sldMk cId="588415145" sldId="3234"/>
        </pc:sldMkLst>
        <pc:spChg chg="mod">
          <ac:chgData name="Jason Fellows - Hubdrive.com" userId="266e5363-a346-400c-b373-197c256aca04" providerId="ADAL" clId="{DDFA5087-2CB9-43CF-92EF-F16C8D564F47}" dt="2021-07-27T14:18:30.509" v="1485" actId="255"/>
          <ac:spMkLst>
            <pc:docMk/>
            <pc:sldMk cId="588415145" sldId="3234"/>
            <ac:spMk id="5" creationId="{61F8D9F7-690F-40E0-BEFB-B9C8C92225C0}"/>
          </ac:spMkLst>
        </pc:spChg>
        <pc:spChg chg="mod">
          <ac:chgData name="Jason Fellows - Hubdrive.com" userId="266e5363-a346-400c-b373-197c256aca04" providerId="ADAL" clId="{DDFA5087-2CB9-43CF-92EF-F16C8D564F47}" dt="2021-07-27T14:18:03.714" v="1465" actId="20577"/>
          <ac:spMkLst>
            <pc:docMk/>
            <pc:sldMk cId="588415145" sldId="3234"/>
            <ac:spMk id="6" creationId="{51F1BCF0-FA1E-4055-A196-E500A81E9EBF}"/>
          </ac:spMkLst>
        </pc:spChg>
      </pc:sldChg>
      <pc:sldChg chg="addSp delSp modSp mod ord">
        <pc:chgData name="Jason Fellows - Hubdrive.com" userId="266e5363-a346-400c-b373-197c256aca04" providerId="ADAL" clId="{DDFA5087-2CB9-43CF-92EF-F16C8D564F47}" dt="2021-08-02T13:32:53.615" v="4134" actId="20577"/>
        <pc:sldMkLst>
          <pc:docMk/>
          <pc:sldMk cId="3217222950" sldId="3235"/>
        </pc:sldMkLst>
        <pc:spChg chg="del">
          <ac:chgData name="Jason Fellows - Hubdrive.com" userId="266e5363-a346-400c-b373-197c256aca04" providerId="ADAL" clId="{DDFA5087-2CB9-43CF-92EF-F16C8D564F47}" dt="2021-07-27T14:10:51.131" v="801" actId="478"/>
          <ac:spMkLst>
            <pc:docMk/>
            <pc:sldMk cId="3217222950" sldId="3235"/>
            <ac:spMk id="4" creationId="{5AA651AE-25C8-4E46-87BA-47DCE1273939}"/>
          </ac:spMkLst>
        </pc:spChg>
        <pc:spChg chg="del">
          <ac:chgData name="Jason Fellows - Hubdrive.com" userId="266e5363-a346-400c-b373-197c256aca04" providerId="ADAL" clId="{DDFA5087-2CB9-43CF-92EF-F16C8D564F47}" dt="2021-07-27T14:10:51.131" v="801" actId="478"/>
          <ac:spMkLst>
            <pc:docMk/>
            <pc:sldMk cId="3217222950" sldId="3235"/>
            <ac:spMk id="5" creationId="{1D0DC3EA-F2D2-47F1-9419-8F5F64CD8818}"/>
          </ac:spMkLst>
        </pc:spChg>
        <pc:spChg chg="del">
          <ac:chgData name="Jason Fellows - Hubdrive.com" userId="266e5363-a346-400c-b373-197c256aca04" providerId="ADAL" clId="{DDFA5087-2CB9-43CF-92EF-F16C8D564F47}" dt="2021-07-27T14:10:51.131" v="801" actId="478"/>
          <ac:spMkLst>
            <pc:docMk/>
            <pc:sldMk cId="3217222950" sldId="3235"/>
            <ac:spMk id="7" creationId="{F9F65539-25CC-4D93-8929-75768C0FE791}"/>
          </ac:spMkLst>
        </pc:spChg>
        <pc:spChg chg="add del mod">
          <ac:chgData name="Jason Fellows - Hubdrive.com" userId="266e5363-a346-400c-b373-197c256aca04" providerId="ADAL" clId="{DDFA5087-2CB9-43CF-92EF-F16C8D564F47}" dt="2021-07-27T14:10:57.565" v="802" actId="478"/>
          <ac:spMkLst>
            <pc:docMk/>
            <pc:sldMk cId="3217222950" sldId="3235"/>
            <ac:spMk id="8" creationId="{3D386AE1-0D45-4A59-85F5-814A683F3C38}"/>
          </ac:spMkLst>
        </pc:spChg>
        <pc:spChg chg="del">
          <ac:chgData name="Jason Fellows - Hubdrive.com" userId="266e5363-a346-400c-b373-197c256aca04" providerId="ADAL" clId="{DDFA5087-2CB9-43CF-92EF-F16C8D564F47}" dt="2021-07-27T14:10:51.131" v="801" actId="478"/>
          <ac:spMkLst>
            <pc:docMk/>
            <pc:sldMk cId="3217222950" sldId="3235"/>
            <ac:spMk id="10" creationId="{C92C769E-6F07-4245-A69A-6FF328B6BE85}"/>
          </ac:spMkLst>
        </pc:spChg>
        <pc:spChg chg="del">
          <ac:chgData name="Jason Fellows - Hubdrive.com" userId="266e5363-a346-400c-b373-197c256aca04" providerId="ADAL" clId="{DDFA5087-2CB9-43CF-92EF-F16C8D564F47}" dt="2021-07-27T14:10:51.131" v="801" actId="478"/>
          <ac:spMkLst>
            <pc:docMk/>
            <pc:sldMk cId="3217222950" sldId="3235"/>
            <ac:spMk id="11" creationId="{9C5564D7-10B2-426C-86D3-4C6E089C9F6A}"/>
          </ac:spMkLst>
        </pc:spChg>
        <pc:spChg chg="mod">
          <ac:chgData name="Jason Fellows - Hubdrive.com" userId="266e5363-a346-400c-b373-197c256aca04" providerId="ADAL" clId="{DDFA5087-2CB9-43CF-92EF-F16C8D564F47}" dt="2021-07-27T14:11:54.045" v="1125" actId="14100"/>
          <ac:spMkLst>
            <pc:docMk/>
            <pc:sldMk cId="3217222950" sldId="3235"/>
            <ac:spMk id="12" creationId="{7BEEB237-3952-4E2E-AEB1-1F44394E321E}"/>
          </ac:spMkLst>
        </pc:spChg>
        <pc:spChg chg="mod">
          <ac:chgData name="Jason Fellows - Hubdrive.com" userId="266e5363-a346-400c-b373-197c256aca04" providerId="ADAL" clId="{DDFA5087-2CB9-43CF-92EF-F16C8D564F47}" dt="2021-07-27T14:11:54.045" v="1125" actId="14100"/>
          <ac:spMkLst>
            <pc:docMk/>
            <pc:sldMk cId="3217222950" sldId="3235"/>
            <ac:spMk id="13" creationId="{25D93907-2002-49F0-B9A1-C0DD1A6CB5D0}"/>
          </ac:spMkLst>
        </pc:spChg>
        <pc:spChg chg="del">
          <ac:chgData name="Jason Fellows - Hubdrive.com" userId="266e5363-a346-400c-b373-197c256aca04" providerId="ADAL" clId="{DDFA5087-2CB9-43CF-92EF-F16C8D564F47}" dt="2021-07-27T14:10:51.131" v="801" actId="478"/>
          <ac:spMkLst>
            <pc:docMk/>
            <pc:sldMk cId="3217222950" sldId="3235"/>
            <ac:spMk id="14" creationId="{83B7C70F-FFF0-493B-BEC4-E866F0851662}"/>
          </ac:spMkLst>
        </pc:spChg>
        <pc:spChg chg="add del mod">
          <ac:chgData name="Jason Fellows - Hubdrive.com" userId="266e5363-a346-400c-b373-197c256aca04" providerId="ADAL" clId="{DDFA5087-2CB9-43CF-92EF-F16C8D564F47}" dt="2021-07-27T14:10:57.565" v="802" actId="478"/>
          <ac:spMkLst>
            <pc:docMk/>
            <pc:sldMk cId="3217222950" sldId="3235"/>
            <ac:spMk id="15" creationId="{5AB36958-0C18-4B86-B0BE-E13FF4A20A8B}"/>
          </ac:spMkLst>
        </pc:spChg>
        <pc:spChg chg="del">
          <ac:chgData name="Jason Fellows - Hubdrive.com" userId="266e5363-a346-400c-b373-197c256aca04" providerId="ADAL" clId="{DDFA5087-2CB9-43CF-92EF-F16C8D564F47}" dt="2021-07-27T14:10:51.131" v="801" actId="478"/>
          <ac:spMkLst>
            <pc:docMk/>
            <pc:sldMk cId="3217222950" sldId="3235"/>
            <ac:spMk id="16" creationId="{971B0B53-4FEC-4750-A982-1AB21AEA0296}"/>
          </ac:spMkLst>
        </pc:spChg>
        <pc:spChg chg="del">
          <ac:chgData name="Jason Fellows - Hubdrive.com" userId="266e5363-a346-400c-b373-197c256aca04" providerId="ADAL" clId="{DDFA5087-2CB9-43CF-92EF-F16C8D564F47}" dt="2021-07-27T14:10:51.131" v="801" actId="478"/>
          <ac:spMkLst>
            <pc:docMk/>
            <pc:sldMk cId="3217222950" sldId="3235"/>
            <ac:spMk id="17" creationId="{C8C48EE0-779D-4534-8566-73464B4AD0C4}"/>
          </ac:spMkLst>
        </pc:spChg>
        <pc:spChg chg="mod">
          <ac:chgData name="Jason Fellows - Hubdrive.com" userId="266e5363-a346-400c-b373-197c256aca04" providerId="ADAL" clId="{DDFA5087-2CB9-43CF-92EF-F16C8D564F47}" dt="2021-08-02T13:32:53.615" v="4134" actId="20577"/>
          <ac:spMkLst>
            <pc:docMk/>
            <pc:sldMk cId="3217222950" sldId="3235"/>
            <ac:spMk id="18" creationId="{4D9D2266-83B9-4036-833D-045306C19BED}"/>
          </ac:spMkLst>
        </pc:spChg>
        <pc:spChg chg="mod">
          <ac:chgData name="Jason Fellows - Hubdrive.com" userId="266e5363-a346-400c-b373-197c256aca04" providerId="ADAL" clId="{DDFA5087-2CB9-43CF-92EF-F16C8D564F47}" dt="2021-07-27T14:11:28.772" v="1039" actId="1038"/>
          <ac:spMkLst>
            <pc:docMk/>
            <pc:sldMk cId="3217222950" sldId="3235"/>
            <ac:spMk id="19" creationId="{7ECBB31B-C631-49B4-A8E6-B6823DBAD32E}"/>
          </ac:spMkLst>
        </pc:spChg>
      </pc:sldChg>
      <pc:sldChg chg="addSp modSp del mod">
        <pc:chgData name="Jason Fellows - Hubdrive.com" userId="266e5363-a346-400c-b373-197c256aca04" providerId="ADAL" clId="{DDFA5087-2CB9-43CF-92EF-F16C8D564F47}" dt="2021-07-27T14:12:10.555" v="1128" actId="47"/>
        <pc:sldMkLst>
          <pc:docMk/>
          <pc:sldMk cId="2890383464" sldId="3236"/>
        </pc:sldMkLst>
        <pc:spChg chg="mod">
          <ac:chgData name="Jason Fellows - Hubdrive.com" userId="266e5363-a346-400c-b373-197c256aca04" providerId="ADAL" clId="{DDFA5087-2CB9-43CF-92EF-F16C8D564F47}" dt="2021-07-27T14:01:22.928" v="511" actId="1037"/>
          <ac:spMkLst>
            <pc:docMk/>
            <pc:sldMk cId="2890383464" sldId="3236"/>
            <ac:spMk id="5" creationId="{1D0DC3EA-F2D2-47F1-9419-8F5F64CD8818}"/>
          </ac:spMkLst>
        </pc:spChg>
        <pc:spChg chg="mod">
          <ac:chgData name="Jason Fellows - Hubdrive.com" userId="266e5363-a346-400c-b373-197c256aca04" providerId="ADAL" clId="{DDFA5087-2CB9-43CF-92EF-F16C8D564F47}" dt="2021-07-27T14:01:22.928" v="511" actId="1037"/>
          <ac:spMkLst>
            <pc:docMk/>
            <pc:sldMk cId="2890383464" sldId="3236"/>
            <ac:spMk id="9" creationId="{A15B3A7B-B750-4435-A0B6-9135BC19F2E1}"/>
          </ac:spMkLst>
        </pc:spChg>
        <pc:spChg chg="mod">
          <ac:chgData name="Jason Fellows - Hubdrive.com" userId="266e5363-a346-400c-b373-197c256aca04" providerId="ADAL" clId="{DDFA5087-2CB9-43CF-92EF-F16C8D564F47}" dt="2021-07-27T14:01:22.928" v="511" actId="1037"/>
          <ac:spMkLst>
            <pc:docMk/>
            <pc:sldMk cId="2890383464" sldId="3236"/>
            <ac:spMk id="10" creationId="{C92C769E-6F07-4245-A69A-6FF328B6BE85}"/>
          </ac:spMkLst>
        </pc:spChg>
        <pc:spChg chg="mod">
          <ac:chgData name="Jason Fellows - Hubdrive.com" userId="266e5363-a346-400c-b373-197c256aca04" providerId="ADAL" clId="{DDFA5087-2CB9-43CF-92EF-F16C8D564F47}" dt="2021-07-27T14:01:22.928" v="511" actId="1037"/>
          <ac:spMkLst>
            <pc:docMk/>
            <pc:sldMk cId="2890383464" sldId="3236"/>
            <ac:spMk id="11" creationId="{9C5564D7-10B2-426C-86D3-4C6E089C9F6A}"/>
          </ac:spMkLst>
        </pc:spChg>
        <pc:spChg chg="mod">
          <ac:chgData name="Jason Fellows - Hubdrive.com" userId="266e5363-a346-400c-b373-197c256aca04" providerId="ADAL" clId="{DDFA5087-2CB9-43CF-92EF-F16C8D564F47}" dt="2021-07-27T14:01:22.928" v="511" actId="1037"/>
          <ac:spMkLst>
            <pc:docMk/>
            <pc:sldMk cId="2890383464" sldId="3236"/>
            <ac:spMk id="20" creationId="{C5C696C7-ABA7-4657-9C53-92A831C5B814}"/>
          </ac:spMkLst>
        </pc:spChg>
        <pc:spChg chg="mod">
          <ac:chgData name="Jason Fellows - Hubdrive.com" userId="266e5363-a346-400c-b373-197c256aca04" providerId="ADAL" clId="{DDFA5087-2CB9-43CF-92EF-F16C8D564F47}" dt="2021-07-27T14:01:22.928" v="511" actId="1037"/>
          <ac:spMkLst>
            <pc:docMk/>
            <pc:sldMk cId="2890383464" sldId="3236"/>
            <ac:spMk id="21" creationId="{1F6F2C54-21FE-440F-A6D5-2236A3BEF618}"/>
          </ac:spMkLst>
        </pc:spChg>
        <pc:spChg chg="mod">
          <ac:chgData name="Jason Fellows - Hubdrive.com" userId="266e5363-a346-400c-b373-197c256aca04" providerId="ADAL" clId="{DDFA5087-2CB9-43CF-92EF-F16C8D564F47}" dt="2021-07-27T14:01:22.928" v="511" actId="1037"/>
          <ac:spMkLst>
            <pc:docMk/>
            <pc:sldMk cId="2890383464" sldId="3236"/>
            <ac:spMk id="22" creationId="{0F32654B-35C6-4ACF-A01B-93F9C2166545}"/>
          </ac:spMkLst>
        </pc:spChg>
        <pc:spChg chg="mod">
          <ac:chgData name="Jason Fellows - Hubdrive.com" userId="266e5363-a346-400c-b373-197c256aca04" providerId="ADAL" clId="{DDFA5087-2CB9-43CF-92EF-F16C8D564F47}" dt="2021-07-27T14:01:22.928" v="511" actId="1037"/>
          <ac:spMkLst>
            <pc:docMk/>
            <pc:sldMk cId="2890383464" sldId="3236"/>
            <ac:spMk id="23" creationId="{0E850E23-9330-4CC5-8D25-C24DA65BF726}"/>
          </ac:spMkLst>
        </pc:spChg>
        <pc:spChg chg="mod">
          <ac:chgData name="Jason Fellows - Hubdrive.com" userId="266e5363-a346-400c-b373-197c256aca04" providerId="ADAL" clId="{DDFA5087-2CB9-43CF-92EF-F16C8D564F47}" dt="2021-07-27T14:01:22.928" v="511" actId="1037"/>
          <ac:spMkLst>
            <pc:docMk/>
            <pc:sldMk cId="2890383464" sldId="3236"/>
            <ac:spMk id="24" creationId="{7B0D59E4-B32C-4615-A735-31FBC6FB0884}"/>
          </ac:spMkLst>
        </pc:spChg>
        <pc:spChg chg="mod">
          <ac:chgData name="Jason Fellows - Hubdrive.com" userId="266e5363-a346-400c-b373-197c256aca04" providerId="ADAL" clId="{DDFA5087-2CB9-43CF-92EF-F16C8D564F47}" dt="2021-07-27T14:01:22.928" v="511" actId="1037"/>
          <ac:spMkLst>
            <pc:docMk/>
            <pc:sldMk cId="2890383464" sldId="3236"/>
            <ac:spMk id="25" creationId="{A32588B3-338A-4895-8D2D-B1764A6446A1}"/>
          </ac:spMkLst>
        </pc:spChg>
        <pc:spChg chg="mod">
          <ac:chgData name="Jason Fellows - Hubdrive.com" userId="266e5363-a346-400c-b373-197c256aca04" providerId="ADAL" clId="{DDFA5087-2CB9-43CF-92EF-F16C8D564F47}" dt="2021-07-27T14:01:22.928" v="511" actId="1037"/>
          <ac:spMkLst>
            <pc:docMk/>
            <pc:sldMk cId="2890383464" sldId="3236"/>
            <ac:spMk id="26" creationId="{094F2A63-C4E1-4A4E-AB1B-E5DB7357554C}"/>
          </ac:spMkLst>
        </pc:spChg>
        <pc:spChg chg="mod">
          <ac:chgData name="Jason Fellows - Hubdrive.com" userId="266e5363-a346-400c-b373-197c256aca04" providerId="ADAL" clId="{DDFA5087-2CB9-43CF-92EF-F16C8D564F47}" dt="2021-07-27T14:01:22.928" v="511" actId="1037"/>
          <ac:spMkLst>
            <pc:docMk/>
            <pc:sldMk cId="2890383464" sldId="3236"/>
            <ac:spMk id="27" creationId="{7D1C05DB-2695-4AF2-8758-DB03D498FA9B}"/>
          </ac:spMkLst>
        </pc:spChg>
        <pc:spChg chg="mod">
          <ac:chgData name="Jason Fellows - Hubdrive.com" userId="266e5363-a346-400c-b373-197c256aca04" providerId="ADAL" clId="{DDFA5087-2CB9-43CF-92EF-F16C8D564F47}" dt="2021-07-27T14:01:22.928" v="511" actId="1037"/>
          <ac:spMkLst>
            <pc:docMk/>
            <pc:sldMk cId="2890383464" sldId="3236"/>
            <ac:spMk id="28" creationId="{7AD8953C-3F83-429D-A7E7-142E37375C8C}"/>
          </ac:spMkLst>
        </pc:spChg>
        <pc:spChg chg="mod">
          <ac:chgData name="Jason Fellows - Hubdrive.com" userId="266e5363-a346-400c-b373-197c256aca04" providerId="ADAL" clId="{DDFA5087-2CB9-43CF-92EF-F16C8D564F47}" dt="2021-07-27T14:01:22.928" v="511" actId="1037"/>
          <ac:spMkLst>
            <pc:docMk/>
            <pc:sldMk cId="2890383464" sldId="3236"/>
            <ac:spMk id="29" creationId="{488B760D-00D6-4E33-BD2C-74F3176C4EC8}"/>
          </ac:spMkLst>
        </pc:spChg>
        <pc:spChg chg="mod">
          <ac:chgData name="Jason Fellows - Hubdrive.com" userId="266e5363-a346-400c-b373-197c256aca04" providerId="ADAL" clId="{DDFA5087-2CB9-43CF-92EF-F16C8D564F47}" dt="2021-07-27T14:01:22.928" v="511" actId="1037"/>
          <ac:spMkLst>
            <pc:docMk/>
            <pc:sldMk cId="2890383464" sldId="3236"/>
            <ac:spMk id="30" creationId="{F4250886-92DE-45D4-95C3-E2E986F16F54}"/>
          </ac:spMkLst>
        </pc:spChg>
        <pc:spChg chg="mod">
          <ac:chgData name="Jason Fellows - Hubdrive.com" userId="266e5363-a346-400c-b373-197c256aca04" providerId="ADAL" clId="{DDFA5087-2CB9-43CF-92EF-F16C8D564F47}" dt="2021-07-27T14:01:22.928" v="511" actId="1037"/>
          <ac:spMkLst>
            <pc:docMk/>
            <pc:sldMk cId="2890383464" sldId="3236"/>
            <ac:spMk id="31" creationId="{DE823EC0-4A9A-44B4-9C5F-D1AEE93858A9}"/>
          </ac:spMkLst>
        </pc:spChg>
        <pc:spChg chg="mod">
          <ac:chgData name="Jason Fellows - Hubdrive.com" userId="266e5363-a346-400c-b373-197c256aca04" providerId="ADAL" clId="{DDFA5087-2CB9-43CF-92EF-F16C8D564F47}" dt="2021-07-27T14:01:22.928" v="511" actId="1037"/>
          <ac:spMkLst>
            <pc:docMk/>
            <pc:sldMk cId="2890383464" sldId="3236"/>
            <ac:spMk id="32" creationId="{270124F0-B64C-4496-9752-96FDEBF24E3B}"/>
          </ac:spMkLst>
        </pc:spChg>
        <pc:spChg chg="add mod">
          <ac:chgData name="Jason Fellows - Hubdrive.com" userId="266e5363-a346-400c-b373-197c256aca04" providerId="ADAL" clId="{DDFA5087-2CB9-43CF-92EF-F16C8D564F47}" dt="2021-07-27T14:01:22.928" v="511" actId="1037"/>
          <ac:spMkLst>
            <pc:docMk/>
            <pc:sldMk cId="2890383464" sldId="3236"/>
            <ac:spMk id="33" creationId="{669E2C9A-A8A1-4366-9FA1-29AA391BBA9B}"/>
          </ac:spMkLst>
        </pc:spChg>
        <pc:spChg chg="add mod">
          <ac:chgData name="Jason Fellows - Hubdrive.com" userId="266e5363-a346-400c-b373-197c256aca04" providerId="ADAL" clId="{DDFA5087-2CB9-43CF-92EF-F16C8D564F47}" dt="2021-07-27T14:01:22.928" v="511" actId="1037"/>
          <ac:spMkLst>
            <pc:docMk/>
            <pc:sldMk cId="2890383464" sldId="3236"/>
            <ac:spMk id="34" creationId="{39501709-6720-4434-8522-196003FCD825}"/>
          </ac:spMkLst>
        </pc:spChg>
        <pc:spChg chg="add mod">
          <ac:chgData name="Jason Fellows - Hubdrive.com" userId="266e5363-a346-400c-b373-197c256aca04" providerId="ADAL" clId="{DDFA5087-2CB9-43CF-92EF-F16C8D564F47}" dt="2021-07-27T14:01:22.928" v="511" actId="1037"/>
          <ac:spMkLst>
            <pc:docMk/>
            <pc:sldMk cId="2890383464" sldId="3236"/>
            <ac:spMk id="35" creationId="{334759A9-50AE-43B5-83C5-F5A15C6D6E93}"/>
          </ac:spMkLst>
        </pc:spChg>
        <pc:spChg chg="add mod">
          <ac:chgData name="Jason Fellows - Hubdrive.com" userId="266e5363-a346-400c-b373-197c256aca04" providerId="ADAL" clId="{DDFA5087-2CB9-43CF-92EF-F16C8D564F47}" dt="2021-07-27T14:01:22.928" v="511" actId="1037"/>
          <ac:spMkLst>
            <pc:docMk/>
            <pc:sldMk cId="2890383464" sldId="3236"/>
            <ac:spMk id="36" creationId="{85C20F70-4CD7-4374-9BC4-61B94AD90EC3}"/>
          </ac:spMkLst>
        </pc:spChg>
        <pc:spChg chg="add mod">
          <ac:chgData name="Jason Fellows - Hubdrive.com" userId="266e5363-a346-400c-b373-197c256aca04" providerId="ADAL" clId="{DDFA5087-2CB9-43CF-92EF-F16C8D564F47}" dt="2021-07-27T14:01:22.928" v="511" actId="1037"/>
          <ac:spMkLst>
            <pc:docMk/>
            <pc:sldMk cId="2890383464" sldId="3236"/>
            <ac:spMk id="37" creationId="{9C5B104D-98C9-4C27-ADA6-300A8B24AD00}"/>
          </ac:spMkLst>
        </pc:spChg>
        <pc:spChg chg="add mod">
          <ac:chgData name="Jason Fellows - Hubdrive.com" userId="266e5363-a346-400c-b373-197c256aca04" providerId="ADAL" clId="{DDFA5087-2CB9-43CF-92EF-F16C8D564F47}" dt="2021-07-27T14:01:22.928" v="511" actId="1037"/>
          <ac:spMkLst>
            <pc:docMk/>
            <pc:sldMk cId="2890383464" sldId="3236"/>
            <ac:spMk id="38" creationId="{2CE1CAA7-3ED9-4C30-8D08-2D8C219A914E}"/>
          </ac:spMkLst>
        </pc:spChg>
        <pc:spChg chg="add mod">
          <ac:chgData name="Jason Fellows - Hubdrive.com" userId="266e5363-a346-400c-b373-197c256aca04" providerId="ADAL" clId="{DDFA5087-2CB9-43CF-92EF-F16C8D564F47}" dt="2021-07-27T14:01:22.928" v="511" actId="1037"/>
          <ac:spMkLst>
            <pc:docMk/>
            <pc:sldMk cId="2890383464" sldId="3236"/>
            <ac:spMk id="39" creationId="{B248BCF1-41DE-476F-9E03-AEE658CB3AC5}"/>
          </ac:spMkLst>
        </pc:spChg>
        <pc:spChg chg="add mod">
          <ac:chgData name="Jason Fellows - Hubdrive.com" userId="266e5363-a346-400c-b373-197c256aca04" providerId="ADAL" clId="{DDFA5087-2CB9-43CF-92EF-F16C8D564F47}" dt="2021-07-27T14:01:22.928" v="511" actId="1037"/>
          <ac:spMkLst>
            <pc:docMk/>
            <pc:sldMk cId="2890383464" sldId="3236"/>
            <ac:spMk id="40" creationId="{CF7F4D3A-2D88-440E-A38E-8FD57D0ED59F}"/>
          </ac:spMkLst>
        </pc:spChg>
        <pc:spChg chg="add mod">
          <ac:chgData name="Jason Fellows - Hubdrive.com" userId="266e5363-a346-400c-b373-197c256aca04" providerId="ADAL" clId="{DDFA5087-2CB9-43CF-92EF-F16C8D564F47}" dt="2021-07-27T14:01:22.928" v="511" actId="1037"/>
          <ac:spMkLst>
            <pc:docMk/>
            <pc:sldMk cId="2890383464" sldId="3236"/>
            <ac:spMk id="41" creationId="{638B07CC-DDDA-45BE-8746-65AEF1D5C9B2}"/>
          </ac:spMkLst>
        </pc:spChg>
        <pc:spChg chg="add mod">
          <ac:chgData name="Jason Fellows - Hubdrive.com" userId="266e5363-a346-400c-b373-197c256aca04" providerId="ADAL" clId="{DDFA5087-2CB9-43CF-92EF-F16C8D564F47}" dt="2021-07-27T14:01:22.928" v="511" actId="1037"/>
          <ac:spMkLst>
            <pc:docMk/>
            <pc:sldMk cId="2890383464" sldId="3236"/>
            <ac:spMk id="42" creationId="{88170DE9-848B-49AF-AE52-92F6EF9933E9}"/>
          </ac:spMkLst>
        </pc:spChg>
        <pc:spChg chg="add mod">
          <ac:chgData name="Jason Fellows - Hubdrive.com" userId="266e5363-a346-400c-b373-197c256aca04" providerId="ADAL" clId="{DDFA5087-2CB9-43CF-92EF-F16C8D564F47}" dt="2021-07-27T14:01:22.928" v="511" actId="1037"/>
          <ac:spMkLst>
            <pc:docMk/>
            <pc:sldMk cId="2890383464" sldId="3236"/>
            <ac:spMk id="43" creationId="{A3BA5A60-5AEF-4970-A40A-2F16599A3C74}"/>
          </ac:spMkLst>
        </pc:spChg>
        <pc:spChg chg="add mod">
          <ac:chgData name="Jason Fellows - Hubdrive.com" userId="266e5363-a346-400c-b373-197c256aca04" providerId="ADAL" clId="{DDFA5087-2CB9-43CF-92EF-F16C8D564F47}" dt="2021-07-27T14:01:22.928" v="511" actId="1037"/>
          <ac:spMkLst>
            <pc:docMk/>
            <pc:sldMk cId="2890383464" sldId="3236"/>
            <ac:spMk id="44" creationId="{28B8D946-D570-4091-87BD-53295AEC5078}"/>
          </ac:spMkLst>
        </pc:spChg>
        <pc:spChg chg="add mod">
          <ac:chgData name="Jason Fellows - Hubdrive.com" userId="266e5363-a346-400c-b373-197c256aca04" providerId="ADAL" clId="{DDFA5087-2CB9-43CF-92EF-F16C8D564F47}" dt="2021-07-27T14:01:22.928" v="511" actId="1037"/>
          <ac:spMkLst>
            <pc:docMk/>
            <pc:sldMk cId="2890383464" sldId="3236"/>
            <ac:spMk id="45" creationId="{A527C331-0CEA-4015-B48A-727404405475}"/>
          </ac:spMkLst>
        </pc:spChg>
      </pc:sldChg>
      <pc:sldChg chg="del">
        <pc:chgData name="Jason Fellows - Hubdrive.com" userId="266e5363-a346-400c-b373-197c256aca04" providerId="ADAL" clId="{DDFA5087-2CB9-43CF-92EF-F16C8D564F47}" dt="2021-07-27T14:12:34.610" v="1130" actId="47"/>
        <pc:sldMkLst>
          <pc:docMk/>
          <pc:sldMk cId="3623516565" sldId="3237"/>
        </pc:sldMkLst>
      </pc:sldChg>
      <pc:sldChg chg="addSp modSp mod">
        <pc:chgData name="Jason Fellows - Hubdrive.com" userId="266e5363-a346-400c-b373-197c256aca04" providerId="ADAL" clId="{DDFA5087-2CB9-43CF-92EF-F16C8D564F47}" dt="2021-07-27T14:21:36.948" v="1649" actId="20577"/>
        <pc:sldMkLst>
          <pc:docMk/>
          <pc:sldMk cId="296784965" sldId="3238"/>
        </pc:sldMkLst>
        <pc:spChg chg="add mod">
          <ac:chgData name="Jason Fellows - Hubdrive.com" userId="266e5363-a346-400c-b373-197c256aca04" providerId="ADAL" clId="{DDFA5087-2CB9-43CF-92EF-F16C8D564F47}" dt="2021-07-27T14:21:36.948" v="1649" actId="20577"/>
          <ac:spMkLst>
            <pc:docMk/>
            <pc:sldMk cId="296784965" sldId="3238"/>
            <ac:spMk id="6" creationId="{F3A7FA41-108E-4BF5-9492-91CFAA1C3D0D}"/>
          </ac:spMkLst>
        </pc:spChg>
      </pc:sldChg>
      <pc:sldChg chg="modSp mod modNotesTx">
        <pc:chgData name="Jason Fellows - Hubdrive.com" userId="266e5363-a346-400c-b373-197c256aca04" providerId="ADAL" clId="{DDFA5087-2CB9-43CF-92EF-F16C8D564F47}" dt="2021-07-27T15:16:32.438" v="3911" actId="255"/>
        <pc:sldMkLst>
          <pc:docMk/>
          <pc:sldMk cId="4284608666" sldId="3239"/>
        </pc:sldMkLst>
        <pc:spChg chg="mod">
          <ac:chgData name="Jason Fellows - Hubdrive.com" userId="266e5363-a346-400c-b373-197c256aca04" providerId="ADAL" clId="{DDFA5087-2CB9-43CF-92EF-F16C8D564F47}" dt="2021-07-27T15:16:32.438" v="3911" actId="255"/>
          <ac:spMkLst>
            <pc:docMk/>
            <pc:sldMk cId="4284608666" sldId="3239"/>
            <ac:spMk id="3" creationId="{EC703C69-267C-4A37-990A-161B3DB9971A}"/>
          </ac:spMkLst>
        </pc:spChg>
      </pc:sldChg>
      <pc:sldChg chg="addSp modSp mod">
        <pc:chgData name="Jason Fellows - Hubdrive.com" userId="266e5363-a346-400c-b373-197c256aca04" providerId="ADAL" clId="{DDFA5087-2CB9-43CF-92EF-F16C8D564F47}" dt="2021-07-27T14:20:18.865" v="1554" actId="1076"/>
        <pc:sldMkLst>
          <pc:docMk/>
          <pc:sldMk cId="2800887250" sldId="3240"/>
        </pc:sldMkLst>
        <pc:spChg chg="add mod">
          <ac:chgData name="Jason Fellows - Hubdrive.com" userId="266e5363-a346-400c-b373-197c256aca04" providerId="ADAL" clId="{DDFA5087-2CB9-43CF-92EF-F16C8D564F47}" dt="2021-07-27T14:20:18.865" v="1554" actId="1076"/>
          <ac:spMkLst>
            <pc:docMk/>
            <pc:sldMk cId="2800887250" sldId="3240"/>
            <ac:spMk id="2" creationId="{A486F72E-322B-4E23-B07F-FA076D48E49D}"/>
          </ac:spMkLst>
        </pc:spChg>
        <pc:spChg chg="mod">
          <ac:chgData name="Jason Fellows - Hubdrive.com" userId="266e5363-a346-400c-b373-197c256aca04" providerId="ADAL" clId="{DDFA5087-2CB9-43CF-92EF-F16C8D564F47}" dt="2021-07-27T14:19:19.760" v="1488" actId="6549"/>
          <ac:spMkLst>
            <pc:docMk/>
            <pc:sldMk cId="2800887250" sldId="3240"/>
            <ac:spMk id="5" creationId="{88C8D60B-B216-4241-8B3A-726CAB8227D6}"/>
          </ac:spMkLst>
        </pc:spChg>
      </pc:sldChg>
      <pc:sldChg chg="modSp mod">
        <pc:chgData name="Jason Fellows - Hubdrive.com" userId="266e5363-a346-400c-b373-197c256aca04" providerId="ADAL" clId="{DDFA5087-2CB9-43CF-92EF-F16C8D564F47}" dt="2021-08-02T13:33:22.195" v="4137" actId="108"/>
        <pc:sldMkLst>
          <pc:docMk/>
          <pc:sldMk cId="1612511672" sldId="3241"/>
        </pc:sldMkLst>
        <pc:spChg chg="mod">
          <ac:chgData name="Jason Fellows - Hubdrive.com" userId="266e5363-a346-400c-b373-197c256aca04" providerId="ADAL" clId="{DDFA5087-2CB9-43CF-92EF-F16C8D564F47}" dt="2021-08-02T13:33:22.195" v="4137" actId="108"/>
          <ac:spMkLst>
            <pc:docMk/>
            <pc:sldMk cId="1612511672" sldId="3241"/>
            <ac:spMk id="4" creationId="{1E8601DA-DB13-4BB9-B743-60E02C7E84E0}"/>
          </ac:spMkLst>
        </pc:spChg>
      </pc:sldChg>
      <pc:sldChg chg="modSp mod">
        <pc:chgData name="Jason Fellows - Hubdrive.com" userId="266e5363-a346-400c-b373-197c256aca04" providerId="ADAL" clId="{DDFA5087-2CB9-43CF-92EF-F16C8D564F47}" dt="2021-08-02T13:33:56.769" v="4143" actId="27636"/>
        <pc:sldMkLst>
          <pc:docMk/>
          <pc:sldMk cId="2981421049" sldId="3242"/>
        </pc:sldMkLst>
        <pc:spChg chg="mod">
          <ac:chgData name="Jason Fellows - Hubdrive.com" userId="266e5363-a346-400c-b373-197c256aca04" providerId="ADAL" clId="{DDFA5087-2CB9-43CF-92EF-F16C8D564F47}" dt="2021-08-02T13:33:56.769" v="4143" actId="27636"/>
          <ac:spMkLst>
            <pc:docMk/>
            <pc:sldMk cId="2981421049" sldId="3242"/>
            <ac:spMk id="4" creationId="{1E8601DA-DB13-4BB9-B743-60E02C7E84E0}"/>
          </ac:spMkLst>
        </pc:spChg>
      </pc:sldChg>
      <pc:sldChg chg="del ord">
        <pc:chgData name="Jason Fellows - Hubdrive.com" userId="266e5363-a346-400c-b373-197c256aca04" providerId="ADAL" clId="{DDFA5087-2CB9-43CF-92EF-F16C8D564F47}" dt="2021-07-27T14:36:23.780" v="2228" actId="47"/>
        <pc:sldMkLst>
          <pc:docMk/>
          <pc:sldMk cId="4056540942" sldId="3243"/>
        </pc:sldMkLst>
      </pc:sldChg>
      <pc:sldChg chg="modSp mod">
        <pc:chgData name="Jason Fellows - Hubdrive.com" userId="266e5363-a346-400c-b373-197c256aca04" providerId="ADAL" clId="{DDFA5087-2CB9-43CF-92EF-F16C8D564F47}" dt="2021-07-27T14:23:46.830" v="1683" actId="20577"/>
        <pc:sldMkLst>
          <pc:docMk/>
          <pc:sldMk cId="1341868576" sldId="3244"/>
        </pc:sldMkLst>
        <pc:spChg chg="mod">
          <ac:chgData name="Jason Fellows - Hubdrive.com" userId="266e5363-a346-400c-b373-197c256aca04" providerId="ADAL" clId="{DDFA5087-2CB9-43CF-92EF-F16C8D564F47}" dt="2021-07-27T14:23:46.830" v="1683" actId="20577"/>
          <ac:spMkLst>
            <pc:docMk/>
            <pc:sldMk cId="1341868576" sldId="3244"/>
            <ac:spMk id="3" creationId="{BE5238FB-E195-4727-97A5-46AF5056C370}"/>
          </ac:spMkLst>
        </pc:spChg>
        <pc:spChg chg="mod">
          <ac:chgData name="Jason Fellows - Hubdrive.com" userId="266e5363-a346-400c-b373-197c256aca04" providerId="ADAL" clId="{DDFA5087-2CB9-43CF-92EF-F16C8D564F47}" dt="2021-07-27T14:23:28.700" v="1677" actId="20577"/>
          <ac:spMkLst>
            <pc:docMk/>
            <pc:sldMk cId="1341868576" sldId="3244"/>
            <ac:spMk id="4" creationId="{F093909B-2FEB-4B31-97FD-D4058AA7FC23}"/>
          </ac:spMkLst>
        </pc:spChg>
        <pc:spChg chg="mod">
          <ac:chgData name="Jason Fellows - Hubdrive.com" userId="266e5363-a346-400c-b373-197c256aca04" providerId="ADAL" clId="{DDFA5087-2CB9-43CF-92EF-F16C8D564F47}" dt="2021-07-27T14:23:42.011" v="1681" actId="20577"/>
          <ac:spMkLst>
            <pc:docMk/>
            <pc:sldMk cId="1341868576" sldId="3244"/>
            <ac:spMk id="5" creationId="{6CB0EDEF-1050-4419-872B-4B78AD2108FF}"/>
          </ac:spMkLst>
        </pc:spChg>
        <pc:spChg chg="mod">
          <ac:chgData name="Jason Fellows - Hubdrive.com" userId="266e5363-a346-400c-b373-197c256aca04" providerId="ADAL" clId="{DDFA5087-2CB9-43CF-92EF-F16C8D564F47}" dt="2021-07-27T14:23:34.708" v="1679" actId="20577"/>
          <ac:spMkLst>
            <pc:docMk/>
            <pc:sldMk cId="1341868576" sldId="3244"/>
            <ac:spMk id="6" creationId="{82A663E5-B12C-4604-A349-8905DB76CD04}"/>
          </ac:spMkLst>
        </pc:spChg>
      </pc:sldChg>
      <pc:sldChg chg="modSp mod ord">
        <pc:chgData name="Jason Fellows - Hubdrive.com" userId="266e5363-a346-400c-b373-197c256aca04" providerId="ADAL" clId="{DDFA5087-2CB9-43CF-92EF-F16C8D564F47}" dt="2021-07-27T14:37:43.991" v="2323" actId="20577"/>
        <pc:sldMkLst>
          <pc:docMk/>
          <pc:sldMk cId="544578531" sldId="3245"/>
        </pc:sldMkLst>
        <pc:spChg chg="mod">
          <ac:chgData name="Jason Fellows - Hubdrive.com" userId="266e5363-a346-400c-b373-197c256aca04" providerId="ADAL" clId="{DDFA5087-2CB9-43CF-92EF-F16C8D564F47}" dt="2021-07-27T14:37:43.991" v="2323" actId="20577"/>
          <ac:spMkLst>
            <pc:docMk/>
            <pc:sldMk cId="544578531" sldId="3245"/>
            <ac:spMk id="5" creationId="{61F8D9F7-690F-40E0-BEFB-B9C8C92225C0}"/>
          </ac:spMkLst>
        </pc:spChg>
        <pc:spChg chg="mod">
          <ac:chgData name="Jason Fellows - Hubdrive.com" userId="266e5363-a346-400c-b373-197c256aca04" providerId="ADAL" clId="{DDFA5087-2CB9-43CF-92EF-F16C8D564F47}" dt="2021-07-27T14:36:08.338" v="2227" actId="20577"/>
          <ac:spMkLst>
            <pc:docMk/>
            <pc:sldMk cId="544578531" sldId="3245"/>
            <ac:spMk id="6" creationId="{51F1BCF0-FA1E-4055-A196-E500A81E9EBF}"/>
          </ac:spMkLst>
        </pc:spChg>
      </pc:sldChg>
      <pc:sldChg chg="addSp modSp mod">
        <pc:chgData name="Jason Fellows - Hubdrive.com" userId="266e5363-a346-400c-b373-197c256aca04" providerId="ADAL" clId="{DDFA5087-2CB9-43CF-92EF-F16C8D564F47}" dt="2021-07-27T15:03:24.493" v="2744" actId="20577"/>
        <pc:sldMkLst>
          <pc:docMk/>
          <pc:sldMk cId="2751974280" sldId="3246"/>
        </pc:sldMkLst>
        <pc:spChg chg="mod">
          <ac:chgData name="Jason Fellows - Hubdrive.com" userId="266e5363-a346-400c-b373-197c256aca04" providerId="ADAL" clId="{DDFA5087-2CB9-43CF-92EF-F16C8D564F47}" dt="2021-07-27T14:58:58.711" v="2646" actId="20577"/>
          <ac:spMkLst>
            <pc:docMk/>
            <pc:sldMk cId="2751974280" sldId="3246"/>
            <ac:spMk id="2" creationId="{6E1C43D1-EBB5-471C-8D43-297C08CDEAD6}"/>
          </ac:spMkLst>
        </pc:spChg>
        <pc:spChg chg="mod">
          <ac:chgData name="Jason Fellows - Hubdrive.com" userId="266e5363-a346-400c-b373-197c256aca04" providerId="ADAL" clId="{DDFA5087-2CB9-43CF-92EF-F16C8D564F47}" dt="2021-07-27T15:02:58.875" v="2742" actId="20577"/>
          <ac:spMkLst>
            <pc:docMk/>
            <pc:sldMk cId="2751974280" sldId="3246"/>
            <ac:spMk id="3" creationId="{F8F843C6-D431-4953-9FED-779D79AB1C8E}"/>
          </ac:spMkLst>
        </pc:spChg>
        <pc:spChg chg="add mod">
          <ac:chgData name="Jason Fellows - Hubdrive.com" userId="266e5363-a346-400c-b373-197c256aca04" providerId="ADAL" clId="{DDFA5087-2CB9-43CF-92EF-F16C8D564F47}" dt="2021-07-27T14:50:50.666" v="2424" actId="20577"/>
          <ac:spMkLst>
            <pc:docMk/>
            <pc:sldMk cId="2751974280" sldId="3246"/>
            <ac:spMk id="6" creationId="{4AE142BE-BE13-4545-B770-8094B1FC392D}"/>
          </ac:spMkLst>
        </pc:spChg>
        <pc:graphicFrameChg chg="mod modGraphic">
          <ac:chgData name="Jason Fellows - Hubdrive.com" userId="266e5363-a346-400c-b373-197c256aca04" providerId="ADAL" clId="{DDFA5087-2CB9-43CF-92EF-F16C8D564F47}" dt="2021-07-27T15:03:24.493" v="2744" actId="20577"/>
          <ac:graphicFrameMkLst>
            <pc:docMk/>
            <pc:sldMk cId="2751974280" sldId="3246"/>
            <ac:graphicFrameMk id="5" creationId="{26CF9827-22EA-409D-9693-E867A54BC85A}"/>
          </ac:graphicFrameMkLst>
        </pc:graphicFrameChg>
      </pc:sldChg>
      <pc:sldChg chg="del">
        <pc:chgData name="Jason Fellows - Hubdrive.com" userId="266e5363-a346-400c-b373-197c256aca04" providerId="ADAL" clId="{DDFA5087-2CB9-43CF-92EF-F16C8D564F47}" dt="2021-07-27T15:03:36.954" v="2745" actId="47"/>
        <pc:sldMkLst>
          <pc:docMk/>
          <pc:sldMk cId="4062309965" sldId="3247"/>
        </pc:sldMkLst>
      </pc:sldChg>
      <pc:sldChg chg="del">
        <pc:chgData name="Jason Fellows - Hubdrive.com" userId="266e5363-a346-400c-b373-197c256aca04" providerId="ADAL" clId="{DDFA5087-2CB9-43CF-92EF-F16C8D564F47}" dt="2021-07-27T15:03:49.420" v="2746" actId="47"/>
        <pc:sldMkLst>
          <pc:docMk/>
          <pc:sldMk cId="280057564" sldId="3248"/>
        </pc:sldMkLst>
      </pc:sldChg>
      <pc:sldChg chg="modSp mod modNotesTx">
        <pc:chgData name="Jason Fellows - Hubdrive.com" userId="266e5363-a346-400c-b373-197c256aca04" providerId="ADAL" clId="{DDFA5087-2CB9-43CF-92EF-F16C8D564F47}" dt="2021-08-02T13:34:24.412" v="4146" actId="20577"/>
        <pc:sldMkLst>
          <pc:docMk/>
          <pc:sldMk cId="1291983099" sldId="3249"/>
        </pc:sldMkLst>
        <pc:spChg chg="mod">
          <ac:chgData name="Jason Fellows - Hubdrive.com" userId="266e5363-a346-400c-b373-197c256aca04" providerId="ADAL" clId="{DDFA5087-2CB9-43CF-92EF-F16C8D564F47}" dt="2021-08-02T13:34:24.412" v="4146" actId="20577"/>
          <ac:spMkLst>
            <pc:docMk/>
            <pc:sldMk cId="1291983099" sldId="3249"/>
            <ac:spMk id="4" creationId="{4A7E2C3E-02B6-4CED-B928-970E90693145}"/>
          </ac:spMkLst>
        </pc:spChg>
      </pc:sldChg>
      <pc:sldChg chg="addSp modSp mod modNotesTx">
        <pc:chgData name="Jason Fellows - Hubdrive.com" userId="266e5363-a346-400c-b373-197c256aca04" providerId="ADAL" clId="{DDFA5087-2CB9-43CF-92EF-F16C8D564F47}" dt="2021-07-27T15:10:28.886" v="3408" actId="20577"/>
        <pc:sldMkLst>
          <pc:docMk/>
          <pc:sldMk cId="3929243294" sldId="3250"/>
        </pc:sldMkLst>
        <pc:spChg chg="add mod">
          <ac:chgData name="Jason Fellows - Hubdrive.com" userId="266e5363-a346-400c-b373-197c256aca04" providerId="ADAL" clId="{DDFA5087-2CB9-43CF-92EF-F16C8D564F47}" dt="2021-07-27T15:10:28.886" v="3408" actId="20577"/>
          <ac:spMkLst>
            <pc:docMk/>
            <pc:sldMk cId="3929243294" sldId="3250"/>
            <ac:spMk id="6" creationId="{649CAFAB-D9DD-4C12-ABD4-E60F8FB87747}"/>
          </ac:spMkLst>
        </pc:spChg>
      </pc:sldChg>
      <pc:sldChg chg="del ord">
        <pc:chgData name="Jason Fellows - Hubdrive.com" userId="266e5363-a346-400c-b373-197c256aca04" providerId="ADAL" clId="{DDFA5087-2CB9-43CF-92EF-F16C8D564F47}" dt="2021-07-27T15:15:06.674" v="3830" actId="2696"/>
        <pc:sldMkLst>
          <pc:docMk/>
          <pc:sldMk cId="2587705383" sldId="3251"/>
        </pc:sldMkLst>
      </pc:sldChg>
      <pc:sldChg chg="modSp mod ord">
        <pc:chgData name="Jason Fellows - Hubdrive.com" userId="266e5363-a346-400c-b373-197c256aca04" providerId="ADAL" clId="{DDFA5087-2CB9-43CF-92EF-F16C8D564F47}" dt="2021-07-27T15:19:01.723" v="4114" actId="20577"/>
        <pc:sldMkLst>
          <pc:docMk/>
          <pc:sldMk cId="693624921" sldId="3252"/>
        </pc:sldMkLst>
        <pc:spChg chg="mod">
          <ac:chgData name="Jason Fellows - Hubdrive.com" userId="266e5363-a346-400c-b373-197c256aca04" providerId="ADAL" clId="{DDFA5087-2CB9-43CF-92EF-F16C8D564F47}" dt="2021-07-27T15:18:19.427" v="3979" actId="20577"/>
          <ac:spMkLst>
            <pc:docMk/>
            <pc:sldMk cId="693624921" sldId="3252"/>
            <ac:spMk id="5" creationId="{61F8D9F7-690F-40E0-BEFB-B9C8C92225C0}"/>
          </ac:spMkLst>
        </pc:spChg>
        <pc:spChg chg="mod">
          <ac:chgData name="Jason Fellows - Hubdrive.com" userId="266e5363-a346-400c-b373-197c256aca04" providerId="ADAL" clId="{DDFA5087-2CB9-43CF-92EF-F16C8D564F47}" dt="2021-07-27T15:19:01.723" v="4114" actId="20577"/>
          <ac:spMkLst>
            <pc:docMk/>
            <pc:sldMk cId="693624921" sldId="3252"/>
            <ac:spMk id="6" creationId="{51F1BCF0-FA1E-4055-A196-E500A81E9EBF}"/>
          </ac:spMkLst>
        </pc:spChg>
      </pc:sldChg>
      <pc:sldChg chg="modSp mod">
        <pc:chgData name="Jason Fellows - Hubdrive.com" userId="266e5363-a346-400c-b373-197c256aca04" providerId="ADAL" clId="{DDFA5087-2CB9-43CF-92EF-F16C8D564F47}" dt="2021-07-27T15:05:41.953" v="2834" actId="20577"/>
        <pc:sldMkLst>
          <pc:docMk/>
          <pc:sldMk cId="2668666765" sldId="3253"/>
        </pc:sldMkLst>
        <pc:spChg chg="mod">
          <ac:chgData name="Jason Fellows - Hubdrive.com" userId="266e5363-a346-400c-b373-197c256aca04" providerId="ADAL" clId="{DDFA5087-2CB9-43CF-92EF-F16C8D564F47}" dt="2021-07-27T15:04:50.166" v="2749" actId="20577"/>
          <ac:spMkLst>
            <pc:docMk/>
            <pc:sldMk cId="2668666765" sldId="3253"/>
            <ac:spMk id="4" creationId="{5AA651AE-25C8-4E46-87BA-47DCE1273939}"/>
          </ac:spMkLst>
        </pc:spChg>
        <pc:spChg chg="mod">
          <ac:chgData name="Jason Fellows - Hubdrive.com" userId="266e5363-a346-400c-b373-197c256aca04" providerId="ADAL" clId="{DDFA5087-2CB9-43CF-92EF-F16C8D564F47}" dt="2021-07-27T15:05:41.953" v="2834" actId="20577"/>
          <ac:spMkLst>
            <pc:docMk/>
            <pc:sldMk cId="2668666765" sldId="3253"/>
            <ac:spMk id="10" creationId="{C92C769E-6F07-4245-A69A-6FF328B6BE85}"/>
          </ac:spMkLst>
        </pc:spChg>
      </pc:sldChg>
      <pc:sldChg chg="ord">
        <pc:chgData name="Jason Fellows - Hubdrive.com" userId="266e5363-a346-400c-b373-197c256aca04" providerId="ADAL" clId="{DDFA5087-2CB9-43CF-92EF-F16C8D564F47}" dt="2021-07-27T14:12:57.065" v="1132"/>
        <pc:sldMkLst>
          <pc:docMk/>
          <pc:sldMk cId="2023636894" sldId="3255"/>
        </pc:sldMkLst>
      </pc:sldChg>
      <pc:sldChg chg="ord">
        <pc:chgData name="Jason Fellows - Hubdrive.com" userId="266e5363-a346-400c-b373-197c256aca04" providerId="ADAL" clId="{DDFA5087-2CB9-43CF-92EF-F16C8D564F47}" dt="2021-07-27T14:13:13.383" v="1134"/>
        <pc:sldMkLst>
          <pc:docMk/>
          <pc:sldMk cId="1357348611" sldId="3256"/>
        </pc:sldMkLst>
      </pc:sldChg>
      <pc:sldChg chg="ord">
        <pc:chgData name="Jason Fellows - Hubdrive.com" userId="266e5363-a346-400c-b373-197c256aca04" providerId="ADAL" clId="{DDFA5087-2CB9-43CF-92EF-F16C8D564F47}" dt="2021-07-27T14:13:34.302" v="1138"/>
        <pc:sldMkLst>
          <pc:docMk/>
          <pc:sldMk cId="2860815390" sldId="3257"/>
        </pc:sldMkLst>
      </pc:sldChg>
      <pc:sldChg chg="ord">
        <pc:chgData name="Jason Fellows - Hubdrive.com" userId="266e5363-a346-400c-b373-197c256aca04" providerId="ADAL" clId="{DDFA5087-2CB9-43CF-92EF-F16C8D564F47}" dt="2021-07-27T14:13:50.079" v="1140"/>
        <pc:sldMkLst>
          <pc:docMk/>
          <pc:sldMk cId="46045593" sldId="3258"/>
        </pc:sldMkLst>
      </pc:sldChg>
      <pc:sldChg chg="ord">
        <pc:chgData name="Jason Fellows - Hubdrive.com" userId="266e5363-a346-400c-b373-197c256aca04" providerId="ADAL" clId="{DDFA5087-2CB9-43CF-92EF-F16C8D564F47}" dt="2021-07-27T14:14:04.645" v="1142"/>
        <pc:sldMkLst>
          <pc:docMk/>
          <pc:sldMk cId="694842870" sldId="3259"/>
        </pc:sldMkLst>
      </pc:sldChg>
      <pc:sldChg chg="delSp add del mod">
        <pc:chgData name="Jason Fellows - Hubdrive.com" userId="266e5363-a346-400c-b373-197c256aca04" providerId="ADAL" clId="{DDFA5087-2CB9-43CF-92EF-F16C8D564F47}" dt="2021-07-27T14:12:24.461" v="1129" actId="47"/>
        <pc:sldMkLst>
          <pc:docMk/>
          <pc:sldMk cId="1205430239" sldId="3260"/>
        </pc:sldMkLst>
        <pc:spChg chg="del">
          <ac:chgData name="Jason Fellows - Hubdrive.com" userId="266e5363-a346-400c-b373-197c256aca04" providerId="ADAL" clId="{DDFA5087-2CB9-43CF-92EF-F16C8D564F47}" dt="2021-07-27T14:02:16.012" v="513" actId="478"/>
          <ac:spMkLst>
            <pc:docMk/>
            <pc:sldMk cId="1205430239" sldId="3260"/>
            <ac:spMk id="5" creationId="{1D0DC3EA-F2D2-47F1-9419-8F5F64CD8818}"/>
          </ac:spMkLst>
        </pc:spChg>
        <pc:spChg chg="del">
          <ac:chgData name="Jason Fellows - Hubdrive.com" userId="266e5363-a346-400c-b373-197c256aca04" providerId="ADAL" clId="{DDFA5087-2CB9-43CF-92EF-F16C8D564F47}" dt="2021-07-27T14:02:16.012" v="513" actId="478"/>
          <ac:spMkLst>
            <pc:docMk/>
            <pc:sldMk cId="1205430239" sldId="3260"/>
            <ac:spMk id="20" creationId="{C5C696C7-ABA7-4657-9C53-92A831C5B814}"/>
          </ac:spMkLst>
        </pc:spChg>
        <pc:spChg chg="del">
          <ac:chgData name="Jason Fellows - Hubdrive.com" userId="266e5363-a346-400c-b373-197c256aca04" providerId="ADAL" clId="{DDFA5087-2CB9-43CF-92EF-F16C8D564F47}" dt="2021-07-27T14:02:16.012" v="513" actId="478"/>
          <ac:spMkLst>
            <pc:docMk/>
            <pc:sldMk cId="1205430239" sldId="3260"/>
            <ac:spMk id="21" creationId="{1F6F2C54-21FE-440F-A6D5-2236A3BEF618}"/>
          </ac:spMkLst>
        </pc:spChg>
        <pc:spChg chg="del">
          <ac:chgData name="Jason Fellows - Hubdrive.com" userId="266e5363-a346-400c-b373-197c256aca04" providerId="ADAL" clId="{DDFA5087-2CB9-43CF-92EF-F16C8D564F47}" dt="2021-07-27T14:02:16.012" v="513" actId="478"/>
          <ac:spMkLst>
            <pc:docMk/>
            <pc:sldMk cId="1205430239" sldId="3260"/>
            <ac:spMk id="22" creationId="{0F32654B-35C6-4ACF-A01B-93F9C2166545}"/>
          </ac:spMkLst>
        </pc:spChg>
        <pc:spChg chg="del">
          <ac:chgData name="Jason Fellows - Hubdrive.com" userId="266e5363-a346-400c-b373-197c256aca04" providerId="ADAL" clId="{DDFA5087-2CB9-43CF-92EF-F16C8D564F47}" dt="2021-07-27T14:02:16.012" v="513" actId="478"/>
          <ac:spMkLst>
            <pc:docMk/>
            <pc:sldMk cId="1205430239" sldId="3260"/>
            <ac:spMk id="23" creationId="{0E850E23-9330-4CC5-8D25-C24DA65BF726}"/>
          </ac:spMkLst>
        </pc:spChg>
        <pc:spChg chg="del">
          <ac:chgData name="Jason Fellows - Hubdrive.com" userId="266e5363-a346-400c-b373-197c256aca04" providerId="ADAL" clId="{DDFA5087-2CB9-43CF-92EF-F16C8D564F47}" dt="2021-07-27T14:02:16.012" v="513" actId="478"/>
          <ac:spMkLst>
            <pc:docMk/>
            <pc:sldMk cId="1205430239" sldId="3260"/>
            <ac:spMk id="24" creationId="{7B0D59E4-B32C-4615-A735-31FBC6FB0884}"/>
          </ac:spMkLst>
        </pc:spChg>
        <pc:spChg chg="del">
          <ac:chgData name="Jason Fellows - Hubdrive.com" userId="266e5363-a346-400c-b373-197c256aca04" providerId="ADAL" clId="{DDFA5087-2CB9-43CF-92EF-F16C8D564F47}" dt="2021-07-27T14:02:16.012" v="513" actId="478"/>
          <ac:spMkLst>
            <pc:docMk/>
            <pc:sldMk cId="1205430239" sldId="3260"/>
            <ac:spMk id="25" creationId="{A32588B3-338A-4895-8D2D-B1764A6446A1}"/>
          </ac:spMkLst>
        </pc:spChg>
        <pc:spChg chg="del">
          <ac:chgData name="Jason Fellows - Hubdrive.com" userId="266e5363-a346-400c-b373-197c256aca04" providerId="ADAL" clId="{DDFA5087-2CB9-43CF-92EF-F16C8D564F47}" dt="2021-07-27T14:02:16.012" v="513" actId="478"/>
          <ac:spMkLst>
            <pc:docMk/>
            <pc:sldMk cId="1205430239" sldId="3260"/>
            <ac:spMk id="26" creationId="{094F2A63-C4E1-4A4E-AB1B-E5DB7357554C}"/>
          </ac:spMkLst>
        </pc:spChg>
        <pc:spChg chg="del">
          <ac:chgData name="Jason Fellows - Hubdrive.com" userId="266e5363-a346-400c-b373-197c256aca04" providerId="ADAL" clId="{DDFA5087-2CB9-43CF-92EF-F16C8D564F47}" dt="2021-07-27T14:02:16.012" v="513" actId="478"/>
          <ac:spMkLst>
            <pc:docMk/>
            <pc:sldMk cId="1205430239" sldId="3260"/>
            <ac:spMk id="27" creationId="{7D1C05DB-2695-4AF2-8758-DB03D498FA9B}"/>
          </ac:spMkLst>
        </pc:spChg>
        <pc:spChg chg="del">
          <ac:chgData name="Jason Fellows - Hubdrive.com" userId="266e5363-a346-400c-b373-197c256aca04" providerId="ADAL" clId="{DDFA5087-2CB9-43CF-92EF-F16C8D564F47}" dt="2021-07-27T14:02:16.012" v="513" actId="478"/>
          <ac:spMkLst>
            <pc:docMk/>
            <pc:sldMk cId="1205430239" sldId="3260"/>
            <ac:spMk id="28" creationId="{7AD8953C-3F83-429D-A7E7-142E37375C8C}"/>
          </ac:spMkLst>
        </pc:spChg>
        <pc:spChg chg="del">
          <ac:chgData name="Jason Fellows - Hubdrive.com" userId="266e5363-a346-400c-b373-197c256aca04" providerId="ADAL" clId="{DDFA5087-2CB9-43CF-92EF-F16C8D564F47}" dt="2021-07-27T14:02:23.278" v="514" actId="478"/>
          <ac:spMkLst>
            <pc:docMk/>
            <pc:sldMk cId="1205430239" sldId="3260"/>
            <ac:spMk id="29" creationId="{488B760D-00D6-4E33-BD2C-74F3176C4EC8}"/>
          </ac:spMkLst>
        </pc:spChg>
        <pc:spChg chg="del">
          <ac:chgData name="Jason Fellows - Hubdrive.com" userId="266e5363-a346-400c-b373-197c256aca04" providerId="ADAL" clId="{DDFA5087-2CB9-43CF-92EF-F16C8D564F47}" dt="2021-07-27T14:02:23.278" v="514" actId="478"/>
          <ac:spMkLst>
            <pc:docMk/>
            <pc:sldMk cId="1205430239" sldId="3260"/>
            <ac:spMk id="30" creationId="{F4250886-92DE-45D4-95C3-E2E986F16F54}"/>
          </ac:spMkLst>
        </pc:spChg>
        <pc:spChg chg="del">
          <ac:chgData name="Jason Fellows - Hubdrive.com" userId="266e5363-a346-400c-b373-197c256aca04" providerId="ADAL" clId="{DDFA5087-2CB9-43CF-92EF-F16C8D564F47}" dt="2021-07-27T14:02:23.278" v="514" actId="478"/>
          <ac:spMkLst>
            <pc:docMk/>
            <pc:sldMk cId="1205430239" sldId="3260"/>
            <ac:spMk id="31" creationId="{DE823EC0-4A9A-44B4-9C5F-D1AEE93858A9}"/>
          </ac:spMkLst>
        </pc:spChg>
        <pc:spChg chg="del">
          <ac:chgData name="Jason Fellows - Hubdrive.com" userId="266e5363-a346-400c-b373-197c256aca04" providerId="ADAL" clId="{DDFA5087-2CB9-43CF-92EF-F16C8D564F47}" dt="2021-07-27T14:02:23.278" v="514" actId="478"/>
          <ac:spMkLst>
            <pc:docMk/>
            <pc:sldMk cId="1205430239" sldId="3260"/>
            <ac:spMk id="32" creationId="{270124F0-B64C-4496-9752-96FDEBF24E3B}"/>
          </ac:spMkLst>
        </pc:spChg>
      </pc:sldChg>
      <pc:sldChg chg="addSp delSp modSp add mod">
        <pc:chgData name="Jason Fellows - Hubdrive.com" userId="266e5363-a346-400c-b373-197c256aca04" providerId="ADAL" clId="{DDFA5087-2CB9-43CF-92EF-F16C8D564F47}" dt="2021-08-02T13:32:03.331" v="4127" actId="12"/>
        <pc:sldMkLst>
          <pc:docMk/>
          <pc:sldMk cId="2246267422" sldId="3261"/>
        </pc:sldMkLst>
        <pc:spChg chg="mod">
          <ac:chgData name="Jason Fellows - Hubdrive.com" userId="266e5363-a346-400c-b373-197c256aca04" providerId="ADAL" clId="{DDFA5087-2CB9-43CF-92EF-F16C8D564F47}" dt="2021-08-02T13:31:50.380" v="4125" actId="12"/>
          <ac:spMkLst>
            <pc:docMk/>
            <pc:sldMk cId="2246267422" sldId="3261"/>
            <ac:spMk id="4" creationId="{5AA651AE-25C8-4E46-87BA-47DCE1273939}"/>
          </ac:spMkLst>
        </pc:spChg>
        <pc:spChg chg="mod">
          <ac:chgData name="Jason Fellows - Hubdrive.com" userId="266e5363-a346-400c-b373-197c256aca04" providerId="ADAL" clId="{DDFA5087-2CB9-43CF-92EF-F16C8D564F47}" dt="2021-07-27T14:10:18.662" v="767" actId="1038"/>
          <ac:spMkLst>
            <pc:docMk/>
            <pc:sldMk cId="2246267422" sldId="3261"/>
            <ac:spMk id="5" creationId="{1D0DC3EA-F2D2-47F1-9419-8F5F64CD8818}"/>
          </ac:spMkLst>
        </pc:spChg>
        <pc:spChg chg="mod">
          <ac:chgData name="Jason Fellows - Hubdrive.com" userId="266e5363-a346-400c-b373-197c256aca04" providerId="ADAL" clId="{DDFA5087-2CB9-43CF-92EF-F16C8D564F47}" dt="2021-07-27T14:10:34.071" v="800" actId="1038"/>
          <ac:spMkLst>
            <pc:docMk/>
            <pc:sldMk cId="2246267422" sldId="3261"/>
            <ac:spMk id="7" creationId="{F9F65539-25CC-4D93-8929-75768C0FE791}"/>
          </ac:spMkLst>
        </pc:spChg>
        <pc:spChg chg="del mod">
          <ac:chgData name="Jason Fellows - Hubdrive.com" userId="266e5363-a346-400c-b373-197c256aca04" providerId="ADAL" clId="{DDFA5087-2CB9-43CF-92EF-F16C8D564F47}" dt="2021-07-27T14:04:23.683" v="529" actId="478"/>
          <ac:spMkLst>
            <pc:docMk/>
            <pc:sldMk cId="2246267422" sldId="3261"/>
            <ac:spMk id="9" creationId="{A15B3A7B-B750-4435-A0B6-9135BC19F2E1}"/>
          </ac:spMkLst>
        </pc:spChg>
        <pc:spChg chg="del">
          <ac:chgData name="Jason Fellows - Hubdrive.com" userId="266e5363-a346-400c-b373-197c256aca04" providerId="ADAL" clId="{DDFA5087-2CB9-43CF-92EF-F16C8D564F47}" dt="2021-07-27T14:03:25.639" v="517" actId="478"/>
          <ac:spMkLst>
            <pc:docMk/>
            <pc:sldMk cId="2246267422" sldId="3261"/>
            <ac:spMk id="10" creationId="{C92C769E-6F07-4245-A69A-6FF328B6BE85}"/>
          </ac:spMkLst>
        </pc:spChg>
        <pc:spChg chg="del">
          <ac:chgData name="Jason Fellows - Hubdrive.com" userId="266e5363-a346-400c-b373-197c256aca04" providerId="ADAL" clId="{DDFA5087-2CB9-43CF-92EF-F16C8D564F47}" dt="2021-07-27T14:03:22.938" v="516" actId="478"/>
          <ac:spMkLst>
            <pc:docMk/>
            <pc:sldMk cId="2246267422" sldId="3261"/>
            <ac:spMk id="11" creationId="{9C5564D7-10B2-426C-86D3-4C6E089C9F6A}"/>
          </ac:spMkLst>
        </pc:spChg>
        <pc:spChg chg="del">
          <ac:chgData name="Jason Fellows - Hubdrive.com" userId="266e5363-a346-400c-b373-197c256aca04" providerId="ADAL" clId="{DDFA5087-2CB9-43CF-92EF-F16C8D564F47}" dt="2021-07-27T14:09:10.179" v="567" actId="478"/>
          <ac:spMkLst>
            <pc:docMk/>
            <pc:sldMk cId="2246267422" sldId="3261"/>
            <ac:spMk id="12" creationId="{7BEEB237-3952-4E2E-AEB1-1F44394E321E}"/>
          </ac:spMkLst>
        </pc:spChg>
        <pc:spChg chg="del">
          <ac:chgData name="Jason Fellows - Hubdrive.com" userId="266e5363-a346-400c-b373-197c256aca04" providerId="ADAL" clId="{DDFA5087-2CB9-43CF-92EF-F16C8D564F47}" dt="2021-07-27T14:09:10.179" v="567" actId="478"/>
          <ac:spMkLst>
            <pc:docMk/>
            <pc:sldMk cId="2246267422" sldId="3261"/>
            <ac:spMk id="13" creationId="{25D93907-2002-49F0-B9A1-C0DD1A6CB5D0}"/>
          </ac:spMkLst>
        </pc:spChg>
        <pc:spChg chg="mod">
          <ac:chgData name="Jason Fellows - Hubdrive.com" userId="266e5363-a346-400c-b373-197c256aca04" providerId="ADAL" clId="{DDFA5087-2CB9-43CF-92EF-F16C8D564F47}" dt="2021-07-27T14:10:34.071" v="800" actId="1038"/>
          <ac:spMkLst>
            <pc:docMk/>
            <pc:sldMk cId="2246267422" sldId="3261"/>
            <ac:spMk id="14" creationId="{83B7C70F-FFF0-493B-BEC4-E866F0851662}"/>
          </ac:spMkLst>
        </pc:spChg>
        <pc:spChg chg="mod">
          <ac:chgData name="Jason Fellows - Hubdrive.com" userId="266e5363-a346-400c-b373-197c256aca04" providerId="ADAL" clId="{DDFA5087-2CB9-43CF-92EF-F16C8D564F47}" dt="2021-07-27T14:10:18.662" v="767" actId="1038"/>
          <ac:spMkLst>
            <pc:docMk/>
            <pc:sldMk cId="2246267422" sldId="3261"/>
            <ac:spMk id="20" creationId="{C5C696C7-ABA7-4657-9C53-92A831C5B814}"/>
          </ac:spMkLst>
        </pc:spChg>
        <pc:spChg chg="mod">
          <ac:chgData name="Jason Fellows - Hubdrive.com" userId="266e5363-a346-400c-b373-197c256aca04" providerId="ADAL" clId="{DDFA5087-2CB9-43CF-92EF-F16C8D564F47}" dt="2021-07-27T14:10:18.662" v="767" actId="1038"/>
          <ac:spMkLst>
            <pc:docMk/>
            <pc:sldMk cId="2246267422" sldId="3261"/>
            <ac:spMk id="21" creationId="{1F6F2C54-21FE-440F-A6D5-2236A3BEF618}"/>
          </ac:spMkLst>
        </pc:spChg>
        <pc:spChg chg="mod">
          <ac:chgData name="Jason Fellows - Hubdrive.com" userId="266e5363-a346-400c-b373-197c256aca04" providerId="ADAL" clId="{DDFA5087-2CB9-43CF-92EF-F16C8D564F47}" dt="2021-07-27T14:10:18.662" v="767" actId="1038"/>
          <ac:spMkLst>
            <pc:docMk/>
            <pc:sldMk cId="2246267422" sldId="3261"/>
            <ac:spMk id="22" creationId="{0F32654B-35C6-4ACF-A01B-93F9C2166545}"/>
          </ac:spMkLst>
        </pc:spChg>
        <pc:spChg chg="mod">
          <ac:chgData name="Jason Fellows - Hubdrive.com" userId="266e5363-a346-400c-b373-197c256aca04" providerId="ADAL" clId="{DDFA5087-2CB9-43CF-92EF-F16C8D564F47}" dt="2021-07-27T14:10:18.662" v="767" actId="1038"/>
          <ac:spMkLst>
            <pc:docMk/>
            <pc:sldMk cId="2246267422" sldId="3261"/>
            <ac:spMk id="23" creationId="{0E850E23-9330-4CC5-8D25-C24DA65BF726}"/>
          </ac:spMkLst>
        </pc:spChg>
        <pc:spChg chg="mod">
          <ac:chgData name="Jason Fellows - Hubdrive.com" userId="266e5363-a346-400c-b373-197c256aca04" providerId="ADAL" clId="{DDFA5087-2CB9-43CF-92EF-F16C8D564F47}" dt="2021-07-27T14:10:18.662" v="767" actId="1038"/>
          <ac:spMkLst>
            <pc:docMk/>
            <pc:sldMk cId="2246267422" sldId="3261"/>
            <ac:spMk id="24" creationId="{7B0D59E4-B32C-4615-A735-31FBC6FB0884}"/>
          </ac:spMkLst>
        </pc:spChg>
        <pc:spChg chg="mod">
          <ac:chgData name="Jason Fellows - Hubdrive.com" userId="266e5363-a346-400c-b373-197c256aca04" providerId="ADAL" clId="{DDFA5087-2CB9-43CF-92EF-F16C8D564F47}" dt="2021-07-27T14:10:18.662" v="767" actId="1038"/>
          <ac:spMkLst>
            <pc:docMk/>
            <pc:sldMk cId="2246267422" sldId="3261"/>
            <ac:spMk id="25" creationId="{A32588B3-338A-4895-8D2D-B1764A6446A1}"/>
          </ac:spMkLst>
        </pc:spChg>
        <pc:spChg chg="mod">
          <ac:chgData name="Jason Fellows - Hubdrive.com" userId="266e5363-a346-400c-b373-197c256aca04" providerId="ADAL" clId="{DDFA5087-2CB9-43CF-92EF-F16C8D564F47}" dt="2021-07-27T14:10:18.662" v="767" actId="1038"/>
          <ac:spMkLst>
            <pc:docMk/>
            <pc:sldMk cId="2246267422" sldId="3261"/>
            <ac:spMk id="26" creationId="{094F2A63-C4E1-4A4E-AB1B-E5DB7357554C}"/>
          </ac:spMkLst>
        </pc:spChg>
        <pc:spChg chg="mod">
          <ac:chgData name="Jason Fellows - Hubdrive.com" userId="266e5363-a346-400c-b373-197c256aca04" providerId="ADAL" clId="{DDFA5087-2CB9-43CF-92EF-F16C8D564F47}" dt="2021-07-27T14:10:18.662" v="767" actId="1038"/>
          <ac:spMkLst>
            <pc:docMk/>
            <pc:sldMk cId="2246267422" sldId="3261"/>
            <ac:spMk id="27" creationId="{7D1C05DB-2695-4AF2-8758-DB03D498FA9B}"/>
          </ac:spMkLst>
        </pc:spChg>
        <pc:spChg chg="mod">
          <ac:chgData name="Jason Fellows - Hubdrive.com" userId="266e5363-a346-400c-b373-197c256aca04" providerId="ADAL" clId="{DDFA5087-2CB9-43CF-92EF-F16C8D564F47}" dt="2021-07-27T14:10:18.662" v="767" actId="1038"/>
          <ac:spMkLst>
            <pc:docMk/>
            <pc:sldMk cId="2246267422" sldId="3261"/>
            <ac:spMk id="28" creationId="{7AD8953C-3F83-429D-A7E7-142E37375C8C}"/>
          </ac:spMkLst>
        </pc:spChg>
        <pc:spChg chg="mod">
          <ac:chgData name="Jason Fellows - Hubdrive.com" userId="266e5363-a346-400c-b373-197c256aca04" providerId="ADAL" clId="{DDFA5087-2CB9-43CF-92EF-F16C8D564F47}" dt="2021-07-27T14:10:18.662" v="767" actId="1038"/>
          <ac:spMkLst>
            <pc:docMk/>
            <pc:sldMk cId="2246267422" sldId="3261"/>
            <ac:spMk id="29" creationId="{488B760D-00D6-4E33-BD2C-74F3176C4EC8}"/>
          </ac:spMkLst>
        </pc:spChg>
        <pc:spChg chg="mod">
          <ac:chgData name="Jason Fellows - Hubdrive.com" userId="266e5363-a346-400c-b373-197c256aca04" providerId="ADAL" clId="{DDFA5087-2CB9-43CF-92EF-F16C8D564F47}" dt="2021-07-27T14:10:18.662" v="767" actId="1038"/>
          <ac:spMkLst>
            <pc:docMk/>
            <pc:sldMk cId="2246267422" sldId="3261"/>
            <ac:spMk id="30" creationId="{F4250886-92DE-45D4-95C3-E2E986F16F54}"/>
          </ac:spMkLst>
        </pc:spChg>
        <pc:spChg chg="mod">
          <ac:chgData name="Jason Fellows - Hubdrive.com" userId="266e5363-a346-400c-b373-197c256aca04" providerId="ADAL" clId="{DDFA5087-2CB9-43CF-92EF-F16C8D564F47}" dt="2021-07-27T14:10:18.662" v="767" actId="1038"/>
          <ac:spMkLst>
            <pc:docMk/>
            <pc:sldMk cId="2246267422" sldId="3261"/>
            <ac:spMk id="31" creationId="{DE823EC0-4A9A-44B4-9C5F-D1AEE93858A9}"/>
          </ac:spMkLst>
        </pc:spChg>
        <pc:spChg chg="mod">
          <ac:chgData name="Jason Fellows - Hubdrive.com" userId="266e5363-a346-400c-b373-197c256aca04" providerId="ADAL" clId="{DDFA5087-2CB9-43CF-92EF-F16C8D564F47}" dt="2021-07-27T14:10:18.662" v="767" actId="1038"/>
          <ac:spMkLst>
            <pc:docMk/>
            <pc:sldMk cId="2246267422" sldId="3261"/>
            <ac:spMk id="32" creationId="{270124F0-B64C-4496-9752-96FDEBF24E3B}"/>
          </ac:spMkLst>
        </pc:spChg>
        <pc:spChg chg="del mod">
          <ac:chgData name="Jason Fellows - Hubdrive.com" userId="266e5363-a346-400c-b373-197c256aca04" providerId="ADAL" clId="{DDFA5087-2CB9-43CF-92EF-F16C8D564F47}" dt="2021-07-27T14:04:23.683" v="529" actId="478"/>
          <ac:spMkLst>
            <pc:docMk/>
            <pc:sldMk cId="2246267422" sldId="3261"/>
            <ac:spMk id="33" creationId="{669E2C9A-A8A1-4366-9FA1-29AA391BBA9B}"/>
          </ac:spMkLst>
        </pc:spChg>
        <pc:spChg chg="del mod">
          <ac:chgData name="Jason Fellows - Hubdrive.com" userId="266e5363-a346-400c-b373-197c256aca04" providerId="ADAL" clId="{DDFA5087-2CB9-43CF-92EF-F16C8D564F47}" dt="2021-07-27T14:04:23.683" v="529" actId="478"/>
          <ac:spMkLst>
            <pc:docMk/>
            <pc:sldMk cId="2246267422" sldId="3261"/>
            <ac:spMk id="34" creationId="{39501709-6720-4434-8522-196003FCD825}"/>
          </ac:spMkLst>
        </pc:spChg>
        <pc:spChg chg="del mod">
          <ac:chgData name="Jason Fellows - Hubdrive.com" userId="266e5363-a346-400c-b373-197c256aca04" providerId="ADAL" clId="{DDFA5087-2CB9-43CF-92EF-F16C8D564F47}" dt="2021-07-27T14:04:23.683" v="529" actId="478"/>
          <ac:spMkLst>
            <pc:docMk/>
            <pc:sldMk cId="2246267422" sldId="3261"/>
            <ac:spMk id="35" creationId="{334759A9-50AE-43B5-83C5-F5A15C6D6E93}"/>
          </ac:spMkLst>
        </pc:spChg>
        <pc:spChg chg="del">
          <ac:chgData name="Jason Fellows - Hubdrive.com" userId="266e5363-a346-400c-b373-197c256aca04" providerId="ADAL" clId="{DDFA5087-2CB9-43CF-92EF-F16C8D564F47}" dt="2021-07-27T14:03:53.365" v="522" actId="478"/>
          <ac:spMkLst>
            <pc:docMk/>
            <pc:sldMk cId="2246267422" sldId="3261"/>
            <ac:spMk id="36" creationId="{85C20F70-4CD7-4374-9BC4-61B94AD90EC3}"/>
          </ac:spMkLst>
        </pc:spChg>
        <pc:spChg chg="del">
          <ac:chgData name="Jason Fellows - Hubdrive.com" userId="266e5363-a346-400c-b373-197c256aca04" providerId="ADAL" clId="{DDFA5087-2CB9-43CF-92EF-F16C8D564F47}" dt="2021-07-27T14:03:49.565" v="521" actId="478"/>
          <ac:spMkLst>
            <pc:docMk/>
            <pc:sldMk cId="2246267422" sldId="3261"/>
            <ac:spMk id="37" creationId="{9C5B104D-98C9-4C27-ADA6-300A8B24AD00}"/>
          </ac:spMkLst>
        </pc:spChg>
        <pc:spChg chg="del mod">
          <ac:chgData name="Jason Fellows - Hubdrive.com" userId="266e5363-a346-400c-b373-197c256aca04" providerId="ADAL" clId="{DDFA5087-2CB9-43CF-92EF-F16C8D564F47}" dt="2021-07-27T14:03:45.979" v="520" actId="478"/>
          <ac:spMkLst>
            <pc:docMk/>
            <pc:sldMk cId="2246267422" sldId="3261"/>
            <ac:spMk id="38" creationId="{2CE1CAA7-3ED9-4C30-8D08-2D8C219A914E}"/>
          </ac:spMkLst>
        </pc:spChg>
        <pc:spChg chg="del mod">
          <ac:chgData name="Jason Fellows - Hubdrive.com" userId="266e5363-a346-400c-b373-197c256aca04" providerId="ADAL" clId="{DDFA5087-2CB9-43CF-92EF-F16C8D564F47}" dt="2021-07-27T14:04:23.683" v="529" actId="478"/>
          <ac:spMkLst>
            <pc:docMk/>
            <pc:sldMk cId="2246267422" sldId="3261"/>
            <ac:spMk id="39" creationId="{B248BCF1-41DE-476F-9E03-AEE658CB3AC5}"/>
          </ac:spMkLst>
        </pc:spChg>
        <pc:spChg chg="del">
          <ac:chgData name="Jason Fellows - Hubdrive.com" userId="266e5363-a346-400c-b373-197c256aca04" providerId="ADAL" clId="{DDFA5087-2CB9-43CF-92EF-F16C8D564F47}" dt="2021-07-27T14:04:33.864" v="530" actId="478"/>
          <ac:spMkLst>
            <pc:docMk/>
            <pc:sldMk cId="2246267422" sldId="3261"/>
            <ac:spMk id="40" creationId="{CF7F4D3A-2D88-440E-A38E-8FD57D0ED59F}"/>
          </ac:spMkLst>
        </pc:spChg>
        <pc:spChg chg="del">
          <ac:chgData name="Jason Fellows - Hubdrive.com" userId="266e5363-a346-400c-b373-197c256aca04" providerId="ADAL" clId="{DDFA5087-2CB9-43CF-92EF-F16C8D564F47}" dt="2021-07-27T14:04:37.507" v="531" actId="478"/>
          <ac:spMkLst>
            <pc:docMk/>
            <pc:sldMk cId="2246267422" sldId="3261"/>
            <ac:spMk id="41" creationId="{638B07CC-DDDA-45BE-8746-65AEF1D5C9B2}"/>
          </ac:spMkLst>
        </pc:spChg>
        <pc:spChg chg="del">
          <ac:chgData name="Jason Fellows - Hubdrive.com" userId="266e5363-a346-400c-b373-197c256aca04" providerId="ADAL" clId="{DDFA5087-2CB9-43CF-92EF-F16C8D564F47}" dt="2021-07-27T14:04:40.261" v="532" actId="478"/>
          <ac:spMkLst>
            <pc:docMk/>
            <pc:sldMk cId="2246267422" sldId="3261"/>
            <ac:spMk id="42" creationId="{88170DE9-848B-49AF-AE52-92F6EF9933E9}"/>
          </ac:spMkLst>
        </pc:spChg>
        <pc:spChg chg="del">
          <ac:chgData name="Jason Fellows - Hubdrive.com" userId="266e5363-a346-400c-b373-197c256aca04" providerId="ADAL" clId="{DDFA5087-2CB9-43CF-92EF-F16C8D564F47}" dt="2021-07-27T14:04:43.602" v="533" actId="478"/>
          <ac:spMkLst>
            <pc:docMk/>
            <pc:sldMk cId="2246267422" sldId="3261"/>
            <ac:spMk id="43" creationId="{A3BA5A60-5AEF-4970-A40A-2F16599A3C74}"/>
          </ac:spMkLst>
        </pc:spChg>
        <pc:spChg chg="del mod">
          <ac:chgData name="Jason Fellows - Hubdrive.com" userId="266e5363-a346-400c-b373-197c256aca04" providerId="ADAL" clId="{DDFA5087-2CB9-43CF-92EF-F16C8D564F47}" dt="2021-07-27T14:04:23.683" v="529" actId="478"/>
          <ac:spMkLst>
            <pc:docMk/>
            <pc:sldMk cId="2246267422" sldId="3261"/>
            <ac:spMk id="44" creationId="{28B8D946-D570-4091-87BD-53295AEC5078}"/>
          </ac:spMkLst>
        </pc:spChg>
        <pc:spChg chg="del">
          <ac:chgData name="Jason Fellows - Hubdrive.com" userId="266e5363-a346-400c-b373-197c256aca04" providerId="ADAL" clId="{DDFA5087-2CB9-43CF-92EF-F16C8D564F47}" dt="2021-07-27T14:03:35.071" v="518" actId="478"/>
          <ac:spMkLst>
            <pc:docMk/>
            <pc:sldMk cId="2246267422" sldId="3261"/>
            <ac:spMk id="45" creationId="{A527C331-0CEA-4015-B48A-727404405475}"/>
          </ac:spMkLst>
        </pc:spChg>
        <pc:spChg chg="add mod">
          <ac:chgData name="Jason Fellows - Hubdrive.com" userId="266e5363-a346-400c-b373-197c256aca04" providerId="ADAL" clId="{DDFA5087-2CB9-43CF-92EF-F16C8D564F47}" dt="2021-08-02T13:32:03.331" v="4127" actId="12"/>
          <ac:spMkLst>
            <pc:docMk/>
            <pc:sldMk cId="2246267422" sldId="3261"/>
            <ac:spMk id="46" creationId="{2104A186-C975-4EDE-9DB2-5FA7CD180594}"/>
          </ac:spMkLst>
        </pc:spChg>
        <pc:spChg chg="add mod">
          <ac:chgData name="Jason Fellows - Hubdrive.com" userId="266e5363-a346-400c-b373-197c256aca04" providerId="ADAL" clId="{DDFA5087-2CB9-43CF-92EF-F16C8D564F47}" dt="2021-07-27T14:10:09.550" v="723" actId="1038"/>
          <ac:spMkLst>
            <pc:docMk/>
            <pc:sldMk cId="2246267422" sldId="3261"/>
            <ac:spMk id="47" creationId="{670DB104-D84F-44CF-BCE8-FD5F79814A76}"/>
          </ac:spMkLst>
        </pc:spChg>
        <pc:picChg chg="add mod ord">
          <ac:chgData name="Jason Fellows - Hubdrive.com" userId="266e5363-a346-400c-b373-197c256aca04" providerId="ADAL" clId="{DDFA5087-2CB9-43CF-92EF-F16C8D564F47}" dt="2021-07-27T14:10:18.662" v="767" actId="1038"/>
          <ac:picMkLst>
            <pc:docMk/>
            <pc:sldMk cId="2246267422" sldId="3261"/>
            <ac:picMk id="8" creationId="{6A9A0ADC-EC54-4BBB-9B72-7EA0D5B7BC37}"/>
          </ac:picMkLst>
        </pc:picChg>
      </pc:sldChg>
      <pc:sldChg chg="modSp add mod">
        <pc:chgData name="Jason Fellows - Hubdrive.com" userId="266e5363-a346-400c-b373-197c256aca04" providerId="ADAL" clId="{DDFA5087-2CB9-43CF-92EF-F16C8D564F47}" dt="2021-07-27T15:14:52.690" v="3829" actId="20577"/>
        <pc:sldMkLst>
          <pc:docMk/>
          <pc:sldMk cId="1765835229" sldId="3262"/>
        </pc:sldMkLst>
        <pc:spChg chg="mod">
          <ac:chgData name="Jason Fellows - Hubdrive.com" userId="266e5363-a346-400c-b373-197c256aca04" providerId="ADAL" clId="{DDFA5087-2CB9-43CF-92EF-F16C8D564F47}" dt="2021-07-27T15:14:52.690" v="3829" actId="20577"/>
          <ac:spMkLst>
            <pc:docMk/>
            <pc:sldMk cId="1765835229" sldId="3262"/>
            <ac:spMk id="6" creationId="{51F1BCF0-FA1E-4055-A196-E500A81E9EBF}"/>
          </ac:spMkLst>
        </pc:spChg>
      </pc:sldChg>
      <pc:sldChg chg="modSp add mod">
        <pc:chgData name="Jason Fellows - Hubdrive.com" userId="266e5363-a346-400c-b373-197c256aca04" providerId="ADAL" clId="{DDFA5087-2CB9-43CF-92EF-F16C8D564F47}" dt="2021-07-27T14:51:22.639" v="2429" actId="6549"/>
        <pc:sldMkLst>
          <pc:docMk/>
          <pc:sldMk cId="3512058122" sldId="3263"/>
        </pc:sldMkLst>
        <pc:graphicFrameChg chg="modGraphic">
          <ac:chgData name="Jason Fellows - Hubdrive.com" userId="266e5363-a346-400c-b373-197c256aca04" providerId="ADAL" clId="{DDFA5087-2CB9-43CF-92EF-F16C8D564F47}" dt="2021-07-27T14:51:22.639" v="2429" actId="6549"/>
          <ac:graphicFrameMkLst>
            <pc:docMk/>
            <pc:sldMk cId="3512058122" sldId="3263"/>
            <ac:graphicFrameMk id="5" creationId="{26CF9827-22EA-409D-9693-E867A54BC85A}"/>
          </ac:graphicFrameMkLst>
        </pc:graphicFrameChg>
      </pc:sldChg>
      <pc:sldChg chg="add">
        <pc:chgData name="Jason Fellows - Hubdrive.com" userId="266e5363-a346-400c-b373-197c256aca04" providerId="ADAL" clId="{DDFA5087-2CB9-43CF-92EF-F16C8D564F47}" dt="2021-07-27T15:17:56.062" v="3953" actId="2890"/>
        <pc:sldMkLst>
          <pc:docMk/>
          <pc:sldMk cId="3275801648" sldId="3264"/>
        </pc:sldMkLst>
      </pc:sldChg>
      <pc:sldMasterChg chg="delSldLayout">
        <pc:chgData name="Jason Fellows - Hubdrive.com" userId="266e5363-a346-400c-b373-197c256aca04" providerId="ADAL" clId="{DDFA5087-2CB9-43CF-92EF-F16C8D564F47}" dt="2021-07-27T15:03:36.954" v="2745" actId="47"/>
        <pc:sldMasterMkLst>
          <pc:docMk/>
          <pc:sldMasterMk cId="2965863924" sldId="2147483819"/>
        </pc:sldMasterMkLst>
        <pc:sldLayoutChg chg="del">
          <pc:chgData name="Jason Fellows - Hubdrive.com" userId="266e5363-a346-400c-b373-197c256aca04" providerId="ADAL" clId="{DDFA5087-2CB9-43CF-92EF-F16C8D564F47}" dt="2021-07-27T12:39:01.635" v="1" actId="2696"/>
          <pc:sldLayoutMkLst>
            <pc:docMk/>
            <pc:sldMasterMk cId="2965863924" sldId="2147483819"/>
            <pc:sldLayoutMk cId="3093447891" sldId="2147484098"/>
          </pc:sldLayoutMkLst>
        </pc:sldLayoutChg>
        <pc:sldLayoutChg chg="del">
          <pc:chgData name="Jason Fellows - Hubdrive.com" userId="266e5363-a346-400c-b373-197c256aca04" providerId="ADAL" clId="{DDFA5087-2CB9-43CF-92EF-F16C8D564F47}" dt="2021-07-27T15:03:36.954" v="2745" actId="47"/>
          <pc:sldLayoutMkLst>
            <pc:docMk/>
            <pc:sldMasterMk cId="2965863924" sldId="2147483819"/>
            <pc:sldLayoutMk cId="3679315979" sldId="2147484105"/>
          </pc:sldLayoutMkLst>
        </pc:sldLayoutChg>
      </pc:sldMasterChg>
    </pc:docChg>
  </pc:docChgLst>
  <pc:docChgLst>
    <pc:chgData name="Julia  Zimfer - Hubdrive.com" userId="65c32aa6-3285-43b8-835b-bd0b190c7d39" providerId="ADAL" clId="{6C52AA8E-74CF-4F15-A09C-BE2EBE244483}"/>
    <pc:docChg chg="addSld modSld modSection">
      <pc:chgData name="Julia  Zimfer - Hubdrive.com" userId="65c32aa6-3285-43b8-835b-bd0b190c7d39" providerId="ADAL" clId="{6C52AA8E-74CF-4F15-A09C-BE2EBE244483}" dt="2021-09-24T07:33:57.428" v="103" actId="20577"/>
      <pc:docMkLst>
        <pc:docMk/>
      </pc:docMkLst>
      <pc:sldChg chg="modSp mod">
        <pc:chgData name="Julia  Zimfer - Hubdrive.com" userId="65c32aa6-3285-43b8-835b-bd0b190c7d39" providerId="ADAL" clId="{6C52AA8E-74CF-4F15-A09C-BE2EBE244483}" dt="2021-09-24T07:11:54.398" v="4" actId="113"/>
        <pc:sldMkLst>
          <pc:docMk/>
          <pc:sldMk cId="3217222950" sldId="3235"/>
        </pc:sldMkLst>
        <pc:spChg chg="mod">
          <ac:chgData name="Julia  Zimfer - Hubdrive.com" userId="65c32aa6-3285-43b8-835b-bd0b190c7d39" providerId="ADAL" clId="{6C52AA8E-74CF-4F15-A09C-BE2EBE244483}" dt="2021-09-24T07:11:54.398" v="4" actId="113"/>
          <ac:spMkLst>
            <pc:docMk/>
            <pc:sldMk cId="3217222950" sldId="3235"/>
            <ac:spMk id="12" creationId="{7BEEB237-3952-4E2E-AEB1-1F44394E321E}"/>
          </ac:spMkLst>
        </pc:spChg>
      </pc:sldChg>
      <pc:sldChg chg="modSp mod">
        <pc:chgData name="Julia  Zimfer - Hubdrive.com" userId="65c32aa6-3285-43b8-835b-bd0b190c7d39" providerId="ADAL" clId="{6C52AA8E-74CF-4F15-A09C-BE2EBE244483}" dt="2021-09-24T07:33:57.428" v="103" actId="20577"/>
        <pc:sldMkLst>
          <pc:docMk/>
          <pc:sldMk cId="1341868576" sldId="3244"/>
        </pc:sldMkLst>
        <pc:spChg chg="mod">
          <ac:chgData name="Julia  Zimfer - Hubdrive.com" userId="65c32aa6-3285-43b8-835b-bd0b190c7d39" providerId="ADAL" clId="{6C52AA8E-74CF-4F15-A09C-BE2EBE244483}" dt="2021-09-24T07:33:49.858" v="101" actId="20577"/>
          <ac:spMkLst>
            <pc:docMk/>
            <pc:sldMk cId="1341868576" sldId="3244"/>
            <ac:spMk id="3" creationId="{BE5238FB-E195-4727-97A5-46AF5056C370}"/>
          </ac:spMkLst>
        </pc:spChg>
        <pc:spChg chg="mod">
          <ac:chgData name="Julia  Zimfer - Hubdrive.com" userId="65c32aa6-3285-43b8-835b-bd0b190c7d39" providerId="ADAL" clId="{6C52AA8E-74CF-4F15-A09C-BE2EBE244483}" dt="2021-09-24T07:33:57.428" v="103" actId="20577"/>
          <ac:spMkLst>
            <pc:docMk/>
            <pc:sldMk cId="1341868576" sldId="3244"/>
            <ac:spMk id="4" creationId="{F093909B-2FEB-4B31-97FD-D4058AA7FC23}"/>
          </ac:spMkLst>
        </pc:spChg>
        <pc:spChg chg="mod">
          <ac:chgData name="Julia  Zimfer - Hubdrive.com" userId="65c32aa6-3285-43b8-835b-bd0b190c7d39" providerId="ADAL" clId="{6C52AA8E-74CF-4F15-A09C-BE2EBE244483}" dt="2021-09-24T07:33:53.690" v="102" actId="20577"/>
          <ac:spMkLst>
            <pc:docMk/>
            <pc:sldMk cId="1341868576" sldId="3244"/>
            <ac:spMk id="5" creationId="{6CB0EDEF-1050-4419-872B-4B78AD2108FF}"/>
          </ac:spMkLst>
        </pc:spChg>
        <pc:spChg chg="mod">
          <ac:chgData name="Julia  Zimfer - Hubdrive.com" userId="65c32aa6-3285-43b8-835b-bd0b190c7d39" providerId="ADAL" clId="{6C52AA8E-74CF-4F15-A09C-BE2EBE244483}" dt="2021-09-24T07:33:47.595" v="100" actId="20577"/>
          <ac:spMkLst>
            <pc:docMk/>
            <pc:sldMk cId="1341868576" sldId="3244"/>
            <ac:spMk id="6" creationId="{82A663E5-B12C-4604-A349-8905DB76CD04}"/>
          </ac:spMkLst>
        </pc:spChg>
      </pc:sldChg>
      <pc:sldChg chg="modSp mod">
        <pc:chgData name="Julia  Zimfer - Hubdrive.com" userId="65c32aa6-3285-43b8-835b-bd0b190c7d39" providerId="ADAL" clId="{6C52AA8E-74CF-4F15-A09C-BE2EBE244483}" dt="2021-09-24T07:33:05.218" v="96" actId="113"/>
        <pc:sldMkLst>
          <pc:docMk/>
          <pc:sldMk cId="2668666765" sldId="3253"/>
        </pc:sldMkLst>
        <pc:spChg chg="mod">
          <ac:chgData name="Julia  Zimfer - Hubdrive.com" userId="65c32aa6-3285-43b8-835b-bd0b190c7d39" providerId="ADAL" clId="{6C52AA8E-74CF-4F15-A09C-BE2EBE244483}" dt="2021-09-24T07:32:46.122" v="89" actId="113"/>
          <ac:spMkLst>
            <pc:docMk/>
            <pc:sldMk cId="2668666765" sldId="3253"/>
            <ac:spMk id="4" creationId="{5AA651AE-25C8-4E46-87BA-47DCE1273939}"/>
          </ac:spMkLst>
        </pc:spChg>
        <pc:spChg chg="mod">
          <ac:chgData name="Julia  Zimfer - Hubdrive.com" userId="65c32aa6-3285-43b8-835b-bd0b190c7d39" providerId="ADAL" clId="{6C52AA8E-74CF-4F15-A09C-BE2EBE244483}" dt="2021-09-24T07:32:53.506" v="91" actId="113"/>
          <ac:spMkLst>
            <pc:docMk/>
            <pc:sldMk cId="2668666765" sldId="3253"/>
            <ac:spMk id="10" creationId="{C92C769E-6F07-4245-A69A-6FF328B6BE85}"/>
          </ac:spMkLst>
        </pc:spChg>
        <pc:spChg chg="mod">
          <ac:chgData name="Julia  Zimfer - Hubdrive.com" userId="65c32aa6-3285-43b8-835b-bd0b190c7d39" providerId="ADAL" clId="{6C52AA8E-74CF-4F15-A09C-BE2EBE244483}" dt="2021-09-24T07:33:05.218" v="96" actId="113"/>
          <ac:spMkLst>
            <pc:docMk/>
            <pc:sldMk cId="2668666765" sldId="3253"/>
            <ac:spMk id="12" creationId="{7BEEB237-3952-4E2E-AEB1-1F44394E321E}"/>
          </ac:spMkLst>
        </pc:spChg>
        <pc:spChg chg="mod">
          <ac:chgData name="Julia  Zimfer - Hubdrive.com" userId="65c32aa6-3285-43b8-835b-bd0b190c7d39" providerId="ADAL" clId="{6C52AA8E-74CF-4F15-A09C-BE2EBE244483}" dt="2021-09-24T07:32:57.909" v="93" actId="113"/>
          <ac:spMkLst>
            <pc:docMk/>
            <pc:sldMk cId="2668666765" sldId="3253"/>
            <ac:spMk id="16" creationId="{971B0B53-4FEC-4750-A982-1AB21AEA0296}"/>
          </ac:spMkLst>
        </pc:spChg>
        <pc:spChg chg="mod">
          <ac:chgData name="Julia  Zimfer - Hubdrive.com" userId="65c32aa6-3285-43b8-835b-bd0b190c7d39" providerId="ADAL" clId="{6C52AA8E-74CF-4F15-A09C-BE2EBE244483}" dt="2021-09-24T07:33:02.474" v="95" actId="113"/>
          <ac:spMkLst>
            <pc:docMk/>
            <pc:sldMk cId="2668666765" sldId="3253"/>
            <ac:spMk id="18" creationId="{4D9D2266-83B9-4036-833D-045306C19BED}"/>
          </ac:spMkLst>
        </pc:spChg>
      </pc:sldChg>
      <pc:sldChg chg="modSp mod">
        <pc:chgData name="Julia  Zimfer - Hubdrive.com" userId="65c32aa6-3285-43b8-835b-bd0b190c7d39" providerId="ADAL" clId="{6C52AA8E-74CF-4F15-A09C-BE2EBE244483}" dt="2021-09-24T07:33:18.085" v="98" actId="113"/>
        <pc:sldMkLst>
          <pc:docMk/>
          <pc:sldMk cId="3673092833" sldId="3254"/>
        </pc:sldMkLst>
        <pc:spChg chg="mod">
          <ac:chgData name="Julia  Zimfer - Hubdrive.com" userId="65c32aa6-3285-43b8-835b-bd0b190c7d39" providerId="ADAL" clId="{6C52AA8E-74CF-4F15-A09C-BE2EBE244483}" dt="2021-09-24T07:33:18.085" v="98" actId="113"/>
          <ac:spMkLst>
            <pc:docMk/>
            <pc:sldMk cId="3673092833" sldId="3254"/>
            <ac:spMk id="4" creationId="{1CE439B2-A9F2-4DD1-9ABD-D38B69F3EE00}"/>
          </ac:spMkLst>
        </pc:spChg>
      </pc:sldChg>
      <pc:sldChg chg="modSp mod">
        <pc:chgData name="Julia  Zimfer - Hubdrive.com" userId="65c32aa6-3285-43b8-835b-bd0b190c7d39" providerId="ADAL" clId="{6C52AA8E-74CF-4F15-A09C-BE2EBE244483}" dt="2021-09-24T07:12:12.081" v="8" actId="113"/>
        <pc:sldMkLst>
          <pc:docMk/>
          <pc:sldMk cId="2246267422" sldId="3261"/>
        </pc:sldMkLst>
        <pc:spChg chg="mod">
          <ac:chgData name="Julia  Zimfer - Hubdrive.com" userId="65c32aa6-3285-43b8-835b-bd0b190c7d39" providerId="ADAL" clId="{6C52AA8E-74CF-4F15-A09C-BE2EBE244483}" dt="2021-09-24T07:12:12.081" v="8" actId="113"/>
          <ac:spMkLst>
            <pc:docMk/>
            <pc:sldMk cId="2246267422" sldId="3261"/>
            <ac:spMk id="4" creationId="{5AA651AE-25C8-4E46-87BA-47DCE1273939}"/>
          </ac:spMkLst>
        </pc:spChg>
        <pc:spChg chg="mod">
          <ac:chgData name="Julia  Zimfer - Hubdrive.com" userId="65c32aa6-3285-43b8-835b-bd0b190c7d39" providerId="ADAL" clId="{6C52AA8E-74CF-4F15-A09C-BE2EBE244483}" dt="2021-09-24T07:12:07.801" v="7" actId="113"/>
          <ac:spMkLst>
            <pc:docMk/>
            <pc:sldMk cId="2246267422" sldId="3261"/>
            <ac:spMk id="46" creationId="{2104A186-C975-4EDE-9DB2-5FA7CD180594}"/>
          </ac:spMkLst>
        </pc:spChg>
      </pc:sldChg>
      <pc:sldChg chg="modSp mod">
        <pc:chgData name="Julia  Zimfer - Hubdrive.com" userId="65c32aa6-3285-43b8-835b-bd0b190c7d39" providerId="ADAL" clId="{6C52AA8E-74CF-4F15-A09C-BE2EBE244483}" dt="2021-09-24T07:33:13.160" v="97" actId="113"/>
        <pc:sldMkLst>
          <pc:docMk/>
          <pc:sldMk cId="2002032139" sldId="3292"/>
        </pc:sldMkLst>
        <pc:spChg chg="mod">
          <ac:chgData name="Julia  Zimfer - Hubdrive.com" userId="65c32aa6-3285-43b8-835b-bd0b190c7d39" providerId="ADAL" clId="{6C52AA8E-74CF-4F15-A09C-BE2EBE244483}" dt="2021-09-24T07:33:13.160" v="97" actId="113"/>
          <ac:spMkLst>
            <pc:docMk/>
            <pc:sldMk cId="2002032139" sldId="3292"/>
            <ac:spMk id="4" creationId="{C7D4A8F1-8804-45B5-A926-E02525A1FCD6}"/>
          </ac:spMkLst>
        </pc:spChg>
      </pc:sldChg>
      <pc:sldChg chg="add">
        <pc:chgData name="Julia  Zimfer - Hubdrive.com" userId="65c32aa6-3285-43b8-835b-bd0b190c7d39" providerId="ADAL" clId="{6C52AA8E-74CF-4F15-A09C-BE2EBE244483}" dt="2021-09-10T08:44:21.151" v="0" actId="2890"/>
        <pc:sldMkLst>
          <pc:docMk/>
          <pc:sldMk cId="1374697526" sldId="3293"/>
        </pc:sldMkLst>
      </pc:sldChg>
    </pc:docChg>
  </pc:docChgLst>
  <pc:docChgLst>
    <pc:chgData name="Franziskus Lorey - Hubdrive.com" userId="472a1a07-c563-412f-861d-eed20bd8e491" providerId="ADAL" clId="{D9CBD2F4-AFA5-49A6-B40C-72FEFE6E38FF}"/>
    <pc:docChg chg="undo redo custSel addSld delSld modSld sldOrd addSection modSection">
      <pc:chgData name="Franziskus Lorey - Hubdrive.com" userId="472a1a07-c563-412f-861d-eed20bd8e491" providerId="ADAL" clId="{D9CBD2F4-AFA5-49A6-B40C-72FEFE6E38FF}" dt="2021-09-14T08:50:32.901" v="507"/>
      <pc:docMkLst>
        <pc:docMk/>
      </pc:docMkLst>
      <pc:sldChg chg="add del">
        <pc:chgData name="Franziskus Lorey - Hubdrive.com" userId="472a1a07-c563-412f-861d-eed20bd8e491" providerId="ADAL" clId="{D9CBD2F4-AFA5-49A6-B40C-72FEFE6E38FF}" dt="2021-07-20T08:27:14.628" v="7" actId="47"/>
        <pc:sldMkLst>
          <pc:docMk/>
          <pc:sldMk cId="1496714158" sldId="256"/>
        </pc:sldMkLst>
      </pc:sldChg>
      <pc:sldChg chg="add del">
        <pc:chgData name="Franziskus Lorey - Hubdrive.com" userId="472a1a07-c563-412f-861d-eed20bd8e491" providerId="ADAL" clId="{D9CBD2F4-AFA5-49A6-B40C-72FEFE6E38FF}" dt="2021-07-20T08:27:22.928" v="8" actId="47"/>
        <pc:sldMkLst>
          <pc:docMk/>
          <pc:sldMk cId="1195620356" sldId="258"/>
        </pc:sldMkLst>
      </pc:sldChg>
      <pc:sldChg chg="addSp delSp modSp mod modClrScheme chgLayout">
        <pc:chgData name="Franziskus Lorey - Hubdrive.com" userId="472a1a07-c563-412f-861d-eed20bd8e491" providerId="ADAL" clId="{D9CBD2F4-AFA5-49A6-B40C-72FEFE6E38FF}" dt="2021-09-14T08:28:40.147" v="94" actId="948"/>
        <pc:sldMkLst>
          <pc:docMk/>
          <pc:sldMk cId="1770035695" sldId="389"/>
        </pc:sldMkLst>
        <pc:spChg chg="add del mod ord">
          <ac:chgData name="Franziskus Lorey - Hubdrive.com" userId="472a1a07-c563-412f-861d-eed20bd8e491" providerId="ADAL" clId="{D9CBD2F4-AFA5-49A6-B40C-72FEFE6E38FF}" dt="2021-09-14T08:26:21.835" v="67" actId="6264"/>
          <ac:spMkLst>
            <pc:docMk/>
            <pc:sldMk cId="1770035695" sldId="389"/>
            <ac:spMk id="2" creationId="{EA48AB5D-D5D6-4C85-BEF2-4A2E68058B07}"/>
          </ac:spMkLst>
        </pc:spChg>
        <pc:spChg chg="add del mod ord">
          <ac:chgData name="Franziskus Lorey - Hubdrive.com" userId="472a1a07-c563-412f-861d-eed20bd8e491" providerId="ADAL" clId="{D9CBD2F4-AFA5-49A6-B40C-72FEFE6E38FF}" dt="2021-09-14T08:26:21.835" v="67" actId="6264"/>
          <ac:spMkLst>
            <pc:docMk/>
            <pc:sldMk cId="1770035695" sldId="389"/>
            <ac:spMk id="3" creationId="{ED9B9D7E-C623-4DE1-8294-AA11903E68D4}"/>
          </ac:spMkLst>
        </pc:spChg>
        <pc:spChg chg="del mod">
          <ac:chgData name="Franziskus Lorey - Hubdrive.com" userId="472a1a07-c563-412f-861d-eed20bd8e491" providerId="ADAL" clId="{D9CBD2F4-AFA5-49A6-B40C-72FEFE6E38FF}" dt="2021-09-14T08:25:52.897" v="64" actId="478"/>
          <ac:spMkLst>
            <pc:docMk/>
            <pc:sldMk cId="1770035695" sldId="389"/>
            <ac:spMk id="4" creationId="{66FC8029-E902-439F-AF86-5A47DC2C2473}"/>
          </ac:spMkLst>
        </pc:spChg>
        <pc:spChg chg="del mod ord">
          <ac:chgData name="Franziskus Lorey - Hubdrive.com" userId="472a1a07-c563-412f-861d-eed20bd8e491" providerId="ADAL" clId="{D9CBD2F4-AFA5-49A6-B40C-72FEFE6E38FF}" dt="2021-09-14T08:26:17.176" v="66" actId="700"/>
          <ac:spMkLst>
            <pc:docMk/>
            <pc:sldMk cId="1770035695" sldId="389"/>
            <ac:spMk id="5" creationId="{89E7804A-2F81-4074-818C-63879FF89080}"/>
          </ac:spMkLst>
        </pc:spChg>
        <pc:spChg chg="mod ord">
          <ac:chgData name="Franziskus Lorey - Hubdrive.com" userId="472a1a07-c563-412f-861d-eed20bd8e491" providerId="ADAL" clId="{D9CBD2F4-AFA5-49A6-B40C-72FEFE6E38FF}" dt="2021-09-14T08:28:40.147" v="94" actId="948"/>
          <ac:spMkLst>
            <pc:docMk/>
            <pc:sldMk cId="1770035695" sldId="389"/>
            <ac:spMk id="6" creationId="{44185687-D91D-468E-92A9-E3797FF35254}"/>
          </ac:spMkLst>
        </pc:spChg>
        <pc:spChg chg="del mod ord">
          <ac:chgData name="Franziskus Lorey - Hubdrive.com" userId="472a1a07-c563-412f-861d-eed20bd8e491" providerId="ADAL" clId="{D9CBD2F4-AFA5-49A6-B40C-72FEFE6E38FF}" dt="2021-09-14T08:26:17.176" v="66" actId="700"/>
          <ac:spMkLst>
            <pc:docMk/>
            <pc:sldMk cId="1770035695" sldId="389"/>
            <ac:spMk id="7" creationId="{97F3D98B-FAC2-4818-B025-2E35540E19AB}"/>
          </ac:spMkLst>
        </pc:spChg>
        <pc:spChg chg="add del mod ord">
          <ac:chgData name="Franziskus Lorey - Hubdrive.com" userId="472a1a07-c563-412f-861d-eed20bd8e491" providerId="ADAL" clId="{D9CBD2F4-AFA5-49A6-B40C-72FEFE6E38FF}" dt="2021-09-14T08:26:21.835" v="67" actId="6264"/>
          <ac:spMkLst>
            <pc:docMk/>
            <pc:sldMk cId="1770035695" sldId="389"/>
            <ac:spMk id="10" creationId="{2BB2ADB3-746A-4248-BB37-E14BB8D69DF4}"/>
          </ac:spMkLst>
        </pc:spChg>
        <pc:spChg chg="add del mod">
          <ac:chgData name="Franziskus Lorey - Hubdrive.com" userId="472a1a07-c563-412f-861d-eed20bd8e491" providerId="ADAL" clId="{D9CBD2F4-AFA5-49A6-B40C-72FEFE6E38FF}" dt="2021-09-14T08:26:21.835" v="67" actId="6264"/>
          <ac:spMkLst>
            <pc:docMk/>
            <pc:sldMk cId="1770035695" sldId="389"/>
            <ac:spMk id="11" creationId="{0B557108-03B4-45CE-9FB0-0AAC0B569A5A}"/>
          </ac:spMkLst>
        </pc:spChg>
        <pc:spChg chg="add del mod ord">
          <ac:chgData name="Franziskus Lorey - Hubdrive.com" userId="472a1a07-c563-412f-861d-eed20bd8e491" providerId="ADAL" clId="{D9CBD2F4-AFA5-49A6-B40C-72FEFE6E38FF}" dt="2021-09-14T08:27:04.400" v="76" actId="478"/>
          <ac:spMkLst>
            <pc:docMk/>
            <pc:sldMk cId="1770035695" sldId="389"/>
            <ac:spMk id="12" creationId="{BC2E9DB8-E302-40E8-9712-3C1F557A39B4}"/>
          </ac:spMkLst>
        </pc:spChg>
        <pc:spChg chg="add mod ord">
          <ac:chgData name="Franziskus Lorey - Hubdrive.com" userId="472a1a07-c563-412f-861d-eed20bd8e491" providerId="ADAL" clId="{D9CBD2F4-AFA5-49A6-B40C-72FEFE6E38FF}" dt="2021-09-14T08:26:21.835" v="67" actId="6264"/>
          <ac:spMkLst>
            <pc:docMk/>
            <pc:sldMk cId="1770035695" sldId="389"/>
            <ac:spMk id="13" creationId="{3DD6B2D4-C5F3-4232-B53D-D83E3D52CF54}"/>
          </ac:spMkLst>
        </pc:spChg>
        <pc:spChg chg="add mod ord">
          <ac:chgData name="Franziskus Lorey - Hubdrive.com" userId="472a1a07-c563-412f-861d-eed20bd8e491" providerId="ADAL" clId="{D9CBD2F4-AFA5-49A6-B40C-72FEFE6E38FF}" dt="2021-09-14T08:26:21.835" v="67" actId="6264"/>
          <ac:spMkLst>
            <pc:docMk/>
            <pc:sldMk cId="1770035695" sldId="389"/>
            <ac:spMk id="14" creationId="{8F702B78-DF0F-4FC3-81A3-5C6E665034DF}"/>
          </ac:spMkLst>
        </pc:spChg>
        <pc:picChg chg="mod modCrop">
          <ac:chgData name="Franziskus Lorey - Hubdrive.com" userId="472a1a07-c563-412f-861d-eed20bd8e491" providerId="ADAL" clId="{D9CBD2F4-AFA5-49A6-B40C-72FEFE6E38FF}" dt="2021-09-14T08:26:40.110" v="70" actId="732"/>
          <ac:picMkLst>
            <pc:docMk/>
            <pc:sldMk cId="1770035695" sldId="389"/>
            <ac:picMk id="8" creationId="{83AEABC9-8104-4E8A-ABFD-9606FB764441}"/>
          </ac:picMkLst>
        </pc:picChg>
        <pc:picChg chg="add mod">
          <ac:chgData name="Franziskus Lorey - Hubdrive.com" userId="472a1a07-c563-412f-861d-eed20bd8e491" providerId="ADAL" clId="{D9CBD2F4-AFA5-49A6-B40C-72FEFE6E38FF}" dt="2021-09-14T08:27:11.142" v="77" actId="14100"/>
          <ac:picMkLst>
            <pc:docMk/>
            <pc:sldMk cId="1770035695" sldId="389"/>
            <ac:picMk id="9" creationId="{C0386C94-965A-4244-B8C5-75DAEFC5722A}"/>
          </ac:picMkLst>
        </pc:picChg>
        <pc:picChg chg="add del mod">
          <ac:chgData name="Franziskus Lorey - Hubdrive.com" userId="472a1a07-c563-412f-861d-eed20bd8e491" providerId="ADAL" clId="{D9CBD2F4-AFA5-49A6-B40C-72FEFE6E38FF}" dt="2021-09-14T08:25:42.657" v="60" actId="21"/>
          <ac:picMkLst>
            <pc:docMk/>
            <pc:sldMk cId="1770035695" sldId="389"/>
            <ac:picMk id="1026" creationId="{2FD93D77-5592-49F4-AEE8-86186650B5F9}"/>
          </ac:picMkLst>
        </pc:picChg>
      </pc:sldChg>
      <pc:sldChg chg="addSp delSp modSp mod modClrScheme chgLayout">
        <pc:chgData name="Franziskus Lorey - Hubdrive.com" userId="472a1a07-c563-412f-861d-eed20bd8e491" providerId="ADAL" clId="{D9CBD2F4-AFA5-49A6-B40C-72FEFE6E38FF}" dt="2021-09-14T08:32:51.703" v="153" actId="108"/>
        <pc:sldMkLst>
          <pc:docMk/>
          <pc:sldMk cId="1993330199" sldId="390"/>
        </pc:sldMkLst>
        <pc:spChg chg="add del mod ord">
          <ac:chgData name="Franziskus Lorey - Hubdrive.com" userId="472a1a07-c563-412f-861d-eed20bd8e491" providerId="ADAL" clId="{D9CBD2F4-AFA5-49A6-B40C-72FEFE6E38FF}" dt="2021-07-29T12:53:34.078" v="44" actId="700"/>
          <ac:spMkLst>
            <pc:docMk/>
            <pc:sldMk cId="1993330199" sldId="390"/>
            <ac:spMk id="2" creationId="{C4ED0293-FBC5-4678-9738-0EC4CA675C7E}"/>
          </ac:spMkLst>
        </pc:spChg>
        <pc:spChg chg="del mod ord">
          <ac:chgData name="Franziskus Lorey - Hubdrive.com" userId="472a1a07-c563-412f-861d-eed20bd8e491" providerId="ADAL" clId="{D9CBD2F4-AFA5-49A6-B40C-72FEFE6E38FF}" dt="2021-09-14T08:29:35.135" v="104" actId="700"/>
          <ac:spMkLst>
            <pc:docMk/>
            <pc:sldMk cId="1993330199" sldId="390"/>
            <ac:spMk id="2" creationId="{ED3781E4-61D1-46E4-B5CD-55D1D19EACA6}"/>
          </ac:spMkLst>
        </pc:spChg>
        <pc:spChg chg="add mod ord">
          <ac:chgData name="Franziskus Lorey - Hubdrive.com" userId="472a1a07-c563-412f-861d-eed20bd8e491" providerId="ADAL" clId="{D9CBD2F4-AFA5-49A6-B40C-72FEFE6E38FF}" dt="2021-09-14T08:29:35.135" v="104" actId="700"/>
          <ac:spMkLst>
            <pc:docMk/>
            <pc:sldMk cId="1993330199" sldId="390"/>
            <ac:spMk id="3" creationId="{2BB983E9-8450-41AC-A1EE-FCA7F7965D07}"/>
          </ac:spMkLst>
        </pc:spChg>
        <pc:spChg chg="add del mod ord">
          <ac:chgData name="Franziskus Lorey - Hubdrive.com" userId="472a1a07-c563-412f-861d-eed20bd8e491" providerId="ADAL" clId="{D9CBD2F4-AFA5-49A6-B40C-72FEFE6E38FF}" dt="2021-07-29T12:53:34.078" v="44" actId="700"/>
          <ac:spMkLst>
            <pc:docMk/>
            <pc:sldMk cId="1993330199" sldId="390"/>
            <ac:spMk id="3" creationId="{6F71E503-E38B-4D06-899D-F4749E73B352}"/>
          </ac:spMkLst>
        </pc:spChg>
        <pc:spChg chg="mod ord">
          <ac:chgData name="Franziskus Lorey - Hubdrive.com" userId="472a1a07-c563-412f-861d-eed20bd8e491" providerId="ADAL" clId="{D9CBD2F4-AFA5-49A6-B40C-72FEFE6E38FF}" dt="2021-09-14T08:29:47.782" v="105" actId="242"/>
          <ac:spMkLst>
            <pc:docMk/>
            <pc:sldMk cId="1993330199" sldId="390"/>
            <ac:spMk id="4" creationId="{66FC8029-E902-439F-AF86-5A47DC2C2473}"/>
          </ac:spMkLst>
        </pc:spChg>
        <pc:spChg chg="del mod ord">
          <ac:chgData name="Franziskus Lorey - Hubdrive.com" userId="472a1a07-c563-412f-861d-eed20bd8e491" providerId="ADAL" clId="{D9CBD2F4-AFA5-49A6-B40C-72FEFE6E38FF}" dt="2021-07-29T12:52:39.574" v="42" actId="700"/>
          <ac:spMkLst>
            <pc:docMk/>
            <pc:sldMk cId="1993330199" sldId="390"/>
            <ac:spMk id="5" creationId="{89E7804A-2F81-4074-818C-63879FF89080}"/>
          </ac:spMkLst>
        </pc:spChg>
        <pc:spChg chg="mod ord">
          <ac:chgData name="Franziskus Lorey - Hubdrive.com" userId="472a1a07-c563-412f-861d-eed20bd8e491" providerId="ADAL" clId="{D9CBD2F4-AFA5-49A6-B40C-72FEFE6E38FF}" dt="2021-09-14T08:32:51.703" v="153" actId="108"/>
          <ac:spMkLst>
            <pc:docMk/>
            <pc:sldMk cId="1993330199" sldId="390"/>
            <ac:spMk id="6" creationId="{44185687-D91D-468E-92A9-E3797FF35254}"/>
          </ac:spMkLst>
        </pc:spChg>
        <pc:spChg chg="del mod ord">
          <ac:chgData name="Franziskus Lorey - Hubdrive.com" userId="472a1a07-c563-412f-861d-eed20bd8e491" providerId="ADAL" clId="{D9CBD2F4-AFA5-49A6-B40C-72FEFE6E38FF}" dt="2021-07-29T12:52:39.574" v="42" actId="700"/>
          <ac:spMkLst>
            <pc:docMk/>
            <pc:sldMk cId="1993330199" sldId="390"/>
            <ac:spMk id="7" creationId="{97F3D98B-FAC2-4818-B025-2E35540E19AB}"/>
          </ac:spMkLst>
        </pc:spChg>
        <pc:spChg chg="add del mod ord">
          <ac:chgData name="Franziskus Lorey - Hubdrive.com" userId="472a1a07-c563-412f-861d-eed20bd8e491" providerId="ADAL" clId="{D9CBD2F4-AFA5-49A6-B40C-72FEFE6E38FF}" dt="2021-07-29T12:54:39.978" v="47" actId="700"/>
          <ac:spMkLst>
            <pc:docMk/>
            <pc:sldMk cId="1993330199" sldId="390"/>
            <ac:spMk id="9" creationId="{42B6EE55-852B-4811-8A9A-25AA66D0C35A}"/>
          </ac:spMkLst>
        </pc:spChg>
        <pc:picChg chg="mod ord modCrop">
          <ac:chgData name="Franziskus Lorey - Hubdrive.com" userId="472a1a07-c563-412f-861d-eed20bd8e491" providerId="ADAL" clId="{D9CBD2F4-AFA5-49A6-B40C-72FEFE6E38FF}" dt="2021-09-14T08:29:35.135" v="104" actId="700"/>
          <ac:picMkLst>
            <pc:docMk/>
            <pc:sldMk cId="1993330199" sldId="390"/>
            <ac:picMk id="7" creationId="{9BA8D571-A619-4B0C-B5F8-F443627FE85B}"/>
          </ac:picMkLst>
        </pc:picChg>
        <pc:picChg chg="del">
          <ac:chgData name="Franziskus Lorey - Hubdrive.com" userId="472a1a07-c563-412f-861d-eed20bd8e491" providerId="ADAL" clId="{D9CBD2F4-AFA5-49A6-B40C-72FEFE6E38FF}" dt="2021-07-29T12:52:42.172" v="43" actId="478"/>
          <ac:picMkLst>
            <pc:docMk/>
            <pc:sldMk cId="1993330199" sldId="390"/>
            <ac:picMk id="8" creationId="{90CCE3B5-ED27-4CAA-8852-7EA45791A5A0}"/>
          </ac:picMkLst>
        </pc:picChg>
      </pc:sldChg>
      <pc:sldChg chg="addSp modSp mod">
        <pc:chgData name="Franziskus Lorey - Hubdrive.com" userId="472a1a07-c563-412f-861d-eed20bd8e491" providerId="ADAL" clId="{D9CBD2F4-AFA5-49A6-B40C-72FEFE6E38FF}" dt="2021-09-14T08:34:58.096" v="244" actId="20577"/>
        <pc:sldMkLst>
          <pc:docMk/>
          <pc:sldMk cId="2052806226" sldId="391"/>
        </pc:sldMkLst>
        <pc:spChg chg="add mod">
          <ac:chgData name="Franziskus Lorey - Hubdrive.com" userId="472a1a07-c563-412f-861d-eed20bd8e491" providerId="ADAL" clId="{D9CBD2F4-AFA5-49A6-B40C-72FEFE6E38FF}" dt="2021-09-14T08:34:58.096" v="244" actId="20577"/>
          <ac:spMkLst>
            <pc:docMk/>
            <pc:sldMk cId="2052806226" sldId="391"/>
            <ac:spMk id="3" creationId="{A1D3D953-C020-4CCB-8946-4821149DAE84}"/>
          </ac:spMkLst>
        </pc:spChg>
      </pc:sldChg>
      <pc:sldChg chg="modSp mod">
        <pc:chgData name="Franziskus Lorey - Hubdrive.com" userId="472a1a07-c563-412f-861d-eed20bd8e491" providerId="ADAL" clId="{D9CBD2F4-AFA5-49A6-B40C-72FEFE6E38FF}" dt="2021-09-14T08:29:18.340" v="103" actId="20577"/>
        <pc:sldMkLst>
          <pc:docMk/>
          <pc:sldMk cId="1321934848" sldId="395"/>
        </pc:sldMkLst>
        <pc:spChg chg="mod">
          <ac:chgData name="Franziskus Lorey - Hubdrive.com" userId="472a1a07-c563-412f-861d-eed20bd8e491" providerId="ADAL" clId="{D9CBD2F4-AFA5-49A6-B40C-72FEFE6E38FF}" dt="2021-09-14T08:29:12.526" v="102" actId="403"/>
          <ac:spMkLst>
            <pc:docMk/>
            <pc:sldMk cId="1321934848" sldId="395"/>
            <ac:spMk id="4" creationId="{66FC8029-E902-439F-AF86-5A47DC2C2473}"/>
          </ac:spMkLst>
        </pc:spChg>
        <pc:spChg chg="mod">
          <ac:chgData name="Franziskus Lorey - Hubdrive.com" userId="472a1a07-c563-412f-861d-eed20bd8e491" providerId="ADAL" clId="{D9CBD2F4-AFA5-49A6-B40C-72FEFE6E38FF}" dt="2021-09-14T08:29:18.340" v="103" actId="20577"/>
          <ac:spMkLst>
            <pc:docMk/>
            <pc:sldMk cId="1321934848" sldId="395"/>
            <ac:spMk id="6" creationId="{44185687-D91D-468E-92A9-E3797FF35254}"/>
          </ac:spMkLst>
        </pc:spChg>
      </pc:sldChg>
      <pc:sldChg chg="add">
        <pc:chgData name="Franziskus Lorey - Hubdrive.com" userId="472a1a07-c563-412f-861d-eed20bd8e491" providerId="ADAL" clId="{D9CBD2F4-AFA5-49A6-B40C-72FEFE6E38FF}" dt="2021-07-20T08:27:12.405" v="6"/>
        <pc:sldMkLst>
          <pc:docMk/>
          <pc:sldMk cId="262344504" sldId="3113"/>
        </pc:sldMkLst>
      </pc:sldChg>
      <pc:sldChg chg="add del">
        <pc:chgData name="Franziskus Lorey - Hubdrive.com" userId="472a1a07-c563-412f-861d-eed20bd8e491" providerId="ADAL" clId="{D9CBD2F4-AFA5-49A6-B40C-72FEFE6E38FF}" dt="2021-07-20T08:27:12.356" v="5"/>
        <pc:sldMkLst>
          <pc:docMk/>
          <pc:sldMk cId="536511272" sldId="3113"/>
        </pc:sldMkLst>
      </pc:sldChg>
      <pc:sldChg chg="ord">
        <pc:chgData name="Franziskus Lorey - Hubdrive.com" userId="472a1a07-c563-412f-861d-eed20bd8e491" providerId="ADAL" clId="{D9CBD2F4-AFA5-49A6-B40C-72FEFE6E38FF}" dt="2021-07-20T08:27:33.600" v="11"/>
        <pc:sldMkLst>
          <pc:docMk/>
          <pc:sldMk cId="184504433" sldId="3114"/>
        </pc:sldMkLst>
      </pc:sldChg>
      <pc:sldChg chg="add">
        <pc:chgData name="Franziskus Lorey - Hubdrive.com" userId="472a1a07-c563-412f-861d-eed20bd8e491" providerId="ADAL" clId="{D9CBD2F4-AFA5-49A6-B40C-72FEFE6E38FF}" dt="2021-07-20T08:27:27.564" v="9"/>
        <pc:sldMkLst>
          <pc:docMk/>
          <pc:sldMk cId="211809322" sldId="3115"/>
        </pc:sldMkLst>
      </pc:sldChg>
      <pc:sldChg chg="addSp modSp">
        <pc:chgData name="Franziskus Lorey - Hubdrive.com" userId="472a1a07-c563-412f-861d-eed20bd8e491" providerId="ADAL" clId="{D9CBD2F4-AFA5-49A6-B40C-72FEFE6E38FF}" dt="2021-09-14T08:36:39.554" v="245"/>
        <pc:sldMkLst>
          <pc:docMk/>
          <pc:sldMk cId="3711419669" sldId="3155"/>
        </pc:sldMkLst>
        <pc:spChg chg="add mod">
          <ac:chgData name="Franziskus Lorey - Hubdrive.com" userId="472a1a07-c563-412f-861d-eed20bd8e491" providerId="ADAL" clId="{D9CBD2F4-AFA5-49A6-B40C-72FEFE6E38FF}" dt="2021-09-14T08:36:39.554" v="245"/>
          <ac:spMkLst>
            <pc:docMk/>
            <pc:sldMk cId="3711419669" sldId="3155"/>
            <ac:spMk id="32" creationId="{CDA5A418-AEC1-4947-AE4F-0909C7279ED5}"/>
          </ac:spMkLst>
        </pc:spChg>
      </pc:sldChg>
      <pc:sldChg chg="del">
        <pc:chgData name="Franziskus Lorey - Hubdrive.com" userId="472a1a07-c563-412f-861d-eed20bd8e491" providerId="ADAL" clId="{D9CBD2F4-AFA5-49A6-B40C-72FEFE6E38FF}" dt="2021-09-14T08:36:44.381" v="246" actId="47"/>
        <pc:sldMkLst>
          <pc:docMk/>
          <pc:sldMk cId="2618080265" sldId="3156"/>
        </pc:sldMkLst>
      </pc:sldChg>
      <pc:sldChg chg="modSp mod">
        <pc:chgData name="Franziskus Lorey - Hubdrive.com" userId="472a1a07-c563-412f-861d-eed20bd8e491" providerId="ADAL" clId="{D9CBD2F4-AFA5-49A6-B40C-72FEFE6E38FF}" dt="2021-09-14T08:33:18.764" v="182" actId="14100"/>
        <pc:sldMkLst>
          <pc:docMk/>
          <pc:sldMk cId="3533708034" sldId="3158"/>
        </pc:sldMkLst>
        <pc:spChg chg="mod">
          <ac:chgData name="Franziskus Lorey - Hubdrive.com" userId="472a1a07-c563-412f-861d-eed20bd8e491" providerId="ADAL" clId="{D9CBD2F4-AFA5-49A6-B40C-72FEFE6E38FF}" dt="2021-09-14T08:33:18.764" v="182" actId="14100"/>
          <ac:spMkLst>
            <pc:docMk/>
            <pc:sldMk cId="3533708034" sldId="3158"/>
            <ac:spMk id="5" creationId="{A12203A2-283D-438C-BBDF-8939FC1DC1C5}"/>
          </ac:spMkLst>
        </pc:spChg>
        <pc:spChg chg="mod">
          <ac:chgData name="Franziskus Lorey - Hubdrive.com" userId="472a1a07-c563-412f-861d-eed20bd8e491" providerId="ADAL" clId="{D9CBD2F4-AFA5-49A6-B40C-72FEFE6E38FF}" dt="2021-09-14T08:33:03.914" v="154" actId="20577"/>
          <ac:spMkLst>
            <pc:docMk/>
            <pc:sldMk cId="3533708034" sldId="3158"/>
            <ac:spMk id="7" creationId="{E502CFAD-9DEE-43DD-A0CB-9866F6C06B4E}"/>
          </ac:spMkLst>
        </pc:spChg>
      </pc:sldChg>
      <pc:sldChg chg="del">
        <pc:chgData name="Franziskus Lorey - Hubdrive.com" userId="472a1a07-c563-412f-861d-eed20bd8e491" providerId="ADAL" clId="{D9CBD2F4-AFA5-49A6-B40C-72FEFE6E38FF}" dt="2021-09-14T08:33:27.227" v="183" actId="47"/>
        <pc:sldMkLst>
          <pc:docMk/>
          <pc:sldMk cId="3284211757" sldId="3159"/>
        </pc:sldMkLst>
      </pc:sldChg>
      <pc:sldChg chg="ord">
        <pc:chgData name="Franziskus Lorey - Hubdrive.com" userId="472a1a07-c563-412f-861d-eed20bd8e491" providerId="ADAL" clId="{D9CBD2F4-AFA5-49A6-B40C-72FEFE6E38FF}" dt="2021-07-28T07:29:57.720" v="13"/>
        <pc:sldMkLst>
          <pc:docMk/>
          <pc:sldMk cId="4183313700" sldId="3217"/>
        </pc:sldMkLst>
      </pc:sldChg>
      <pc:sldChg chg="ord">
        <pc:chgData name="Franziskus Lorey - Hubdrive.com" userId="472a1a07-c563-412f-861d-eed20bd8e491" providerId="ADAL" clId="{D9CBD2F4-AFA5-49A6-B40C-72FEFE6E38FF}" dt="2021-07-28T07:29:57.720" v="13"/>
        <pc:sldMkLst>
          <pc:docMk/>
          <pc:sldMk cId="3345944657" sldId="3231"/>
        </pc:sldMkLst>
      </pc:sldChg>
      <pc:sldChg chg="ord">
        <pc:chgData name="Franziskus Lorey - Hubdrive.com" userId="472a1a07-c563-412f-861d-eed20bd8e491" providerId="ADAL" clId="{D9CBD2F4-AFA5-49A6-B40C-72FEFE6E38FF}" dt="2021-07-28T07:29:57.720" v="13"/>
        <pc:sldMkLst>
          <pc:docMk/>
          <pc:sldMk cId="1784985549" sldId="3233"/>
        </pc:sldMkLst>
      </pc:sldChg>
      <pc:sldChg chg="ord">
        <pc:chgData name="Franziskus Lorey - Hubdrive.com" userId="472a1a07-c563-412f-861d-eed20bd8e491" providerId="ADAL" clId="{D9CBD2F4-AFA5-49A6-B40C-72FEFE6E38FF}" dt="2021-07-28T07:29:57.720" v="13"/>
        <pc:sldMkLst>
          <pc:docMk/>
          <pc:sldMk cId="588415145" sldId="3234"/>
        </pc:sldMkLst>
      </pc:sldChg>
      <pc:sldChg chg="ord">
        <pc:chgData name="Franziskus Lorey - Hubdrive.com" userId="472a1a07-c563-412f-861d-eed20bd8e491" providerId="ADAL" clId="{D9CBD2F4-AFA5-49A6-B40C-72FEFE6E38FF}" dt="2021-07-28T07:29:57.720" v="13"/>
        <pc:sldMkLst>
          <pc:docMk/>
          <pc:sldMk cId="3217222950" sldId="3235"/>
        </pc:sldMkLst>
      </pc:sldChg>
      <pc:sldChg chg="ord">
        <pc:chgData name="Franziskus Lorey - Hubdrive.com" userId="472a1a07-c563-412f-861d-eed20bd8e491" providerId="ADAL" clId="{D9CBD2F4-AFA5-49A6-B40C-72FEFE6E38FF}" dt="2021-07-28T07:29:57.720" v="13"/>
        <pc:sldMkLst>
          <pc:docMk/>
          <pc:sldMk cId="296784965" sldId="3238"/>
        </pc:sldMkLst>
      </pc:sldChg>
      <pc:sldChg chg="ord">
        <pc:chgData name="Franziskus Lorey - Hubdrive.com" userId="472a1a07-c563-412f-861d-eed20bd8e491" providerId="ADAL" clId="{D9CBD2F4-AFA5-49A6-B40C-72FEFE6E38FF}" dt="2021-07-28T07:29:57.720" v="13"/>
        <pc:sldMkLst>
          <pc:docMk/>
          <pc:sldMk cId="4284608666" sldId="3239"/>
        </pc:sldMkLst>
      </pc:sldChg>
      <pc:sldChg chg="ord">
        <pc:chgData name="Franziskus Lorey - Hubdrive.com" userId="472a1a07-c563-412f-861d-eed20bd8e491" providerId="ADAL" clId="{D9CBD2F4-AFA5-49A6-B40C-72FEFE6E38FF}" dt="2021-07-28T07:29:57.720" v="13"/>
        <pc:sldMkLst>
          <pc:docMk/>
          <pc:sldMk cId="2800887250" sldId="3240"/>
        </pc:sldMkLst>
      </pc:sldChg>
      <pc:sldChg chg="ord">
        <pc:chgData name="Franziskus Lorey - Hubdrive.com" userId="472a1a07-c563-412f-861d-eed20bd8e491" providerId="ADAL" clId="{D9CBD2F4-AFA5-49A6-B40C-72FEFE6E38FF}" dt="2021-07-28T07:29:57.720" v="13"/>
        <pc:sldMkLst>
          <pc:docMk/>
          <pc:sldMk cId="1612511672" sldId="3241"/>
        </pc:sldMkLst>
      </pc:sldChg>
      <pc:sldChg chg="ord">
        <pc:chgData name="Franziskus Lorey - Hubdrive.com" userId="472a1a07-c563-412f-861d-eed20bd8e491" providerId="ADAL" clId="{D9CBD2F4-AFA5-49A6-B40C-72FEFE6E38FF}" dt="2021-07-28T07:29:57.720" v="13"/>
        <pc:sldMkLst>
          <pc:docMk/>
          <pc:sldMk cId="2981421049" sldId="3242"/>
        </pc:sldMkLst>
      </pc:sldChg>
      <pc:sldChg chg="ord">
        <pc:chgData name="Franziskus Lorey - Hubdrive.com" userId="472a1a07-c563-412f-861d-eed20bd8e491" providerId="ADAL" clId="{D9CBD2F4-AFA5-49A6-B40C-72FEFE6E38FF}" dt="2021-07-28T07:29:57.720" v="13"/>
        <pc:sldMkLst>
          <pc:docMk/>
          <pc:sldMk cId="1341868576" sldId="3244"/>
        </pc:sldMkLst>
      </pc:sldChg>
      <pc:sldChg chg="ord">
        <pc:chgData name="Franziskus Lorey - Hubdrive.com" userId="472a1a07-c563-412f-861d-eed20bd8e491" providerId="ADAL" clId="{D9CBD2F4-AFA5-49A6-B40C-72FEFE6E38FF}" dt="2021-07-28T07:29:57.720" v="13"/>
        <pc:sldMkLst>
          <pc:docMk/>
          <pc:sldMk cId="544578531" sldId="3245"/>
        </pc:sldMkLst>
      </pc:sldChg>
      <pc:sldChg chg="ord">
        <pc:chgData name="Franziskus Lorey - Hubdrive.com" userId="472a1a07-c563-412f-861d-eed20bd8e491" providerId="ADAL" clId="{D9CBD2F4-AFA5-49A6-B40C-72FEFE6E38FF}" dt="2021-07-28T07:29:57.720" v="13"/>
        <pc:sldMkLst>
          <pc:docMk/>
          <pc:sldMk cId="2751974280" sldId="3246"/>
        </pc:sldMkLst>
      </pc:sldChg>
      <pc:sldChg chg="ord">
        <pc:chgData name="Franziskus Lorey - Hubdrive.com" userId="472a1a07-c563-412f-861d-eed20bd8e491" providerId="ADAL" clId="{D9CBD2F4-AFA5-49A6-B40C-72FEFE6E38FF}" dt="2021-07-28T07:29:57.720" v="13"/>
        <pc:sldMkLst>
          <pc:docMk/>
          <pc:sldMk cId="1291983099" sldId="3249"/>
        </pc:sldMkLst>
      </pc:sldChg>
      <pc:sldChg chg="ord">
        <pc:chgData name="Franziskus Lorey - Hubdrive.com" userId="472a1a07-c563-412f-861d-eed20bd8e491" providerId="ADAL" clId="{D9CBD2F4-AFA5-49A6-B40C-72FEFE6E38FF}" dt="2021-07-28T07:29:57.720" v="13"/>
        <pc:sldMkLst>
          <pc:docMk/>
          <pc:sldMk cId="3929243294" sldId="3250"/>
        </pc:sldMkLst>
      </pc:sldChg>
      <pc:sldChg chg="ord">
        <pc:chgData name="Franziskus Lorey - Hubdrive.com" userId="472a1a07-c563-412f-861d-eed20bd8e491" providerId="ADAL" clId="{D9CBD2F4-AFA5-49A6-B40C-72FEFE6E38FF}" dt="2021-07-28T07:29:57.720" v="13"/>
        <pc:sldMkLst>
          <pc:docMk/>
          <pc:sldMk cId="693624921" sldId="3252"/>
        </pc:sldMkLst>
      </pc:sldChg>
      <pc:sldChg chg="ord">
        <pc:chgData name="Franziskus Lorey - Hubdrive.com" userId="472a1a07-c563-412f-861d-eed20bd8e491" providerId="ADAL" clId="{D9CBD2F4-AFA5-49A6-B40C-72FEFE6E38FF}" dt="2021-07-28T07:29:57.720" v="13"/>
        <pc:sldMkLst>
          <pc:docMk/>
          <pc:sldMk cId="2668666765" sldId="3253"/>
        </pc:sldMkLst>
      </pc:sldChg>
      <pc:sldChg chg="ord">
        <pc:chgData name="Franziskus Lorey - Hubdrive.com" userId="472a1a07-c563-412f-861d-eed20bd8e491" providerId="ADAL" clId="{D9CBD2F4-AFA5-49A6-B40C-72FEFE6E38FF}" dt="2021-07-28T07:29:57.720" v="13"/>
        <pc:sldMkLst>
          <pc:docMk/>
          <pc:sldMk cId="3673092833" sldId="3254"/>
        </pc:sldMkLst>
      </pc:sldChg>
      <pc:sldChg chg="ord">
        <pc:chgData name="Franziskus Lorey - Hubdrive.com" userId="472a1a07-c563-412f-861d-eed20bd8e491" providerId="ADAL" clId="{D9CBD2F4-AFA5-49A6-B40C-72FEFE6E38FF}" dt="2021-07-28T07:29:57.720" v="13"/>
        <pc:sldMkLst>
          <pc:docMk/>
          <pc:sldMk cId="2023636894" sldId="3255"/>
        </pc:sldMkLst>
      </pc:sldChg>
      <pc:sldChg chg="ord">
        <pc:chgData name="Franziskus Lorey - Hubdrive.com" userId="472a1a07-c563-412f-861d-eed20bd8e491" providerId="ADAL" clId="{D9CBD2F4-AFA5-49A6-B40C-72FEFE6E38FF}" dt="2021-07-28T07:29:57.720" v="13"/>
        <pc:sldMkLst>
          <pc:docMk/>
          <pc:sldMk cId="1357348611" sldId="3256"/>
        </pc:sldMkLst>
      </pc:sldChg>
      <pc:sldChg chg="ord">
        <pc:chgData name="Franziskus Lorey - Hubdrive.com" userId="472a1a07-c563-412f-861d-eed20bd8e491" providerId="ADAL" clId="{D9CBD2F4-AFA5-49A6-B40C-72FEFE6E38FF}" dt="2021-07-28T07:29:57.720" v="13"/>
        <pc:sldMkLst>
          <pc:docMk/>
          <pc:sldMk cId="2860815390" sldId="3257"/>
        </pc:sldMkLst>
      </pc:sldChg>
      <pc:sldChg chg="ord">
        <pc:chgData name="Franziskus Lorey - Hubdrive.com" userId="472a1a07-c563-412f-861d-eed20bd8e491" providerId="ADAL" clId="{D9CBD2F4-AFA5-49A6-B40C-72FEFE6E38FF}" dt="2021-07-28T07:29:57.720" v="13"/>
        <pc:sldMkLst>
          <pc:docMk/>
          <pc:sldMk cId="46045593" sldId="3258"/>
        </pc:sldMkLst>
      </pc:sldChg>
      <pc:sldChg chg="ord">
        <pc:chgData name="Franziskus Lorey - Hubdrive.com" userId="472a1a07-c563-412f-861d-eed20bd8e491" providerId="ADAL" clId="{D9CBD2F4-AFA5-49A6-B40C-72FEFE6E38FF}" dt="2021-07-28T07:29:57.720" v="13"/>
        <pc:sldMkLst>
          <pc:docMk/>
          <pc:sldMk cId="694842870" sldId="3259"/>
        </pc:sldMkLst>
      </pc:sldChg>
      <pc:sldChg chg="ord">
        <pc:chgData name="Franziskus Lorey - Hubdrive.com" userId="472a1a07-c563-412f-861d-eed20bd8e491" providerId="ADAL" clId="{D9CBD2F4-AFA5-49A6-B40C-72FEFE6E38FF}" dt="2021-07-28T07:29:57.720" v="13"/>
        <pc:sldMkLst>
          <pc:docMk/>
          <pc:sldMk cId="2246267422" sldId="3261"/>
        </pc:sldMkLst>
      </pc:sldChg>
      <pc:sldChg chg="ord">
        <pc:chgData name="Franziskus Lorey - Hubdrive.com" userId="472a1a07-c563-412f-861d-eed20bd8e491" providerId="ADAL" clId="{D9CBD2F4-AFA5-49A6-B40C-72FEFE6E38FF}" dt="2021-07-28T07:29:57.720" v="13"/>
        <pc:sldMkLst>
          <pc:docMk/>
          <pc:sldMk cId="1765835229" sldId="3262"/>
        </pc:sldMkLst>
      </pc:sldChg>
      <pc:sldChg chg="ord">
        <pc:chgData name="Franziskus Lorey - Hubdrive.com" userId="472a1a07-c563-412f-861d-eed20bd8e491" providerId="ADAL" clId="{D9CBD2F4-AFA5-49A6-B40C-72FEFE6E38FF}" dt="2021-07-28T07:29:57.720" v="13"/>
        <pc:sldMkLst>
          <pc:docMk/>
          <pc:sldMk cId="3512058122" sldId="3263"/>
        </pc:sldMkLst>
      </pc:sldChg>
      <pc:sldChg chg="ord">
        <pc:chgData name="Franziskus Lorey - Hubdrive.com" userId="472a1a07-c563-412f-861d-eed20bd8e491" providerId="ADAL" clId="{D9CBD2F4-AFA5-49A6-B40C-72FEFE6E38FF}" dt="2021-07-28T07:29:57.720" v="13"/>
        <pc:sldMkLst>
          <pc:docMk/>
          <pc:sldMk cId="3275801648" sldId="3264"/>
        </pc:sldMkLst>
      </pc:sldChg>
      <pc:sldChg chg="addSp delSp modSp new mod ord modClrScheme chgLayout">
        <pc:chgData name="Franziskus Lorey - Hubdrive.com" userId="472a1a07-c563-412f-861d-eed20bd8e491" providerId="ADAL" clId="{D9CBD2F4-AFA5-49A6-B40C-72FEFE6E38FF}" dt="2021-09-14T08:48:18.185" v="437" actId="403"/>
        <pc:sldMkLst>
          <pc:docMk/>
          <pc:sldMk cId="551441039" sldId="3294"/>
        </pc:sldMkLst>
        <pc:spChg chg="del">
          <ac:chgData name="Franziskus Lorey - Hubdrive.com" userId="472a1a07-c563-412f-861d-eed20bd8e491" providerId="ADAL" clId="{D9CBD2F4-AFA5-49A6-B40C-72FEFE6E38FF}" dt="2021-09-14T08:40:24.790" v="250" actId="700"/>
          <ac:spMkLst>
            <pc:docMk/>
            <pc:sldMk cId="551441039" sldId="3294"/>
            <ac:spMk id="2" creationId="{6D3EB396-2A88-41BF-AC44-F0F59354249E}"/>
          </ac:spMkLst>
        </pc:spChg>
        <pc:spChg chg="add mod">
          <ac:chgData name="Franziskus Lorey - Hubdrive.com" userId="472a1a07-c563-412f-861d-eed20bd8e491" providerId="ADAL" clId="{D9CBD2F4-AFA5-49A6-B40C-72FEFE6E38FF}" dt="2021-09-14T08:46:41.830" v="393" actId="242"/>
          <ac:spMkLst>
            <pc:docMk/>
            <pc:sldMk cId="551441039" sldId="3294"/>
            <ac:spMk id="9" creationId="{2067012B-C8C5-4909-83F2-FD139D0EDEBB}"/>
          </ac:spMkLst>
        </pc:spChg>
        <pc:spChg chg="add mod">
          <ac:chgData name="Franziskus Lorey - Hubdrive.com" userId="472a1a07-c563-412f-861d-eed20bd8e491" providerId="ADAL" clId="{D9CBD2F4-AFA5-49A6-B40C-72FEFE6E38FF}" dt="2021-09-14T08:48:18.185" v="437" actId="403"/>
          <ac:spMkLst>
            <pc:docMk/>
            <pc:sldMk cId="551441039" sldId="3294"/>
            <ac:spMk id="10" creationId="{28E6D5AB-153A-42E6-872A-C938678E183C}"/>
          </ac:spMkLst>
        </pc:spChg>
        <pc:spChg chg="add mod">
          <ac:chgData name="Franziskus Lorey - Hubdrive.com" userId="472a1a07-c563-412f-861d-eed20bd8e491" providerId="ADAL" clId="{D9CBD2F4-AFA5-49A6-B40C-72FEFE6E38FF}" dt="2021-09-14T08:40:51.404" v="253" actId="26606"/>
          <ac:spMkLst>
            <pc:docMk/>
            <pc:sldMk cId="551441039" sldId="3294"/>
            <ac:spMk id="11" creationId="{ACE98161-536C-4E98-8B96-DE49831A1A01}"/>
          </ac:spMkLst>
        </pc:spChg>
        <pc:spChg chg="add mod">
          <ac:chgData name="Franziskus Lorey - Hubdrive.com" userId="472a1a07-c563-412f-861d-eed20bd8e491" providerId="ADAL" clId="{D9CBD2F4-AFA5-49A6-B40C-72FEFE6E38FF}" dt="2021-09-14T08:47:35.101" v="401" actId="6549"/>
          <ac:spMkLst>
            <pc:docMk/>
            <pc:sldMk cId="551441039" sldId="3294"/>
            <ac:spMk id="13" creationId="{2F9AEAD4-864D-41BA-874F-5575CB8CB44D}"/>
          </ac:spMkLst>
        </pc:spChg>
        <pc:picChg chg="add mod">
          <ac:chgData name="Franziskus Lorey - Hubdrive.com" userId="472a1a07-c563-412f-861d-eed20bd8e491" providerId="ADAL" clId="{D9CBD2F4-AFA5-49A6-B40C-72FEFE6E38FF}" dt="2021-09-14T08:41:11.712" v="257" actId="20578"/>
          <ac:picMkLst>
            <pc:docMk/>
            <pc:sldMk cId="551441039" sldId="3294"/>
            <ac:picMk id="4" creationId="{676212C4-03F8-4526-B1CB-BD05E6439537}"/>
          </ac:picMkLst>
        </pc:picChg>
        <pc:picChg chg="add del mod">
          <ac:chgData name="Franziskus Lorey - Hubdrive.com" userId="472a1a07-c563-412f-861d-eed20bd8e491" providerId="ADAL" clId="{D9CBD2F4-AFA5-49A6-B40C-72FEFE6E38FF}" dt="2021-09-14T08:43:10.319" v="272" actId="478"/>
          <ac:picMkLst>
            <pc:docMk/>
            <pc:sldMk cId="551441039" sldId="3294"/>
            <ac:picMk id="6" creationId="{B5AB0A67-56EC-47FD-8CC6-A0FBF6024F65}"/>
          </ac:picMkLst>
        </pc:picChg>
      </pc:sldChg>
      <pc:sldChg chg="addSp delSp modSp new mod modClrScheme chgLayout">
        <pc:chgData name="Franziskus Lorey - Hubdrive.com" userId="472a1a07-c563-412f-861d-eed20bd8e491" providerId="ADAL" clId="{D9CBD2F4-AFA5-49A6-B40C-72FEFE6E38FF}" dt="2021-09-14T08:50:13.653" v="505"/>
        <pc:sldMkLst>
          <pc:docMk/>
          <pc:sldMk cId="999203134" sldId="3295"/>
        </pc:sldMkLst>
        <pc:spChg chg="del">
          <ac:chgData name="Franziskus Lorey - Hubdrive.com" userId="472a1a07-c563-412f-861d-eed20bd8e491" providerId="ADAL" clId="{D9CBD2F4-AFA5-49A6-B40C-72FEFE6E38FF}" dt="2021-09-14T08:48:43.725" v="439" actId="700"/>
          <ac:spMkLst>
            <pc:docMk/>
            <pc:sldMk cId="999203134" sldId="3295"/>
            <ac:spMk id="2" creationId="{44391BC2-1D5B-475B-937C-30B0997B8B71}"/>
          </ac:spMkLst>
        </pc:spChg>
        <pc:spChg chg="add mod">
          <ac:chgData name="Franziskus Lorey - Hubdrive.com" userId="472a1a07-c563-412f-861d-eed20bd8e491" providerId="ADAL" clId="{D9CBD2F4-AFA5-49A6-B40C-72FEFE6E38FF}" dt="2021-09-14T08:50:13.653" v="505"/>
          <ac:spMkLst>
            <pc:docMk/>
            <pc:sldMk cId="999203134" sldId="3295"/>
            <ac:spMk id="14" creationId="{E7CA97AD-1F81-40FE-8635-41FD45EAB80E}"/>
          </ac:spMkLst>
        </pc:spChg>
        <pc:picChg chg="add mod">
          <ac:chgData name="Franziskus Lorey - Hubdrive.com" userId="472a1a07-c563-412f-861d-eed20bd8e491" providerId="ADAL" clId="{D9CBD2F4-AFA5-49A6-B40C-72FEFE6E38FF}" dt="2021-09-14T08:50:06.161" v="504" actId="1037"/>
          <ac:picMkLst>
            <pc:docMk/>
            <pc:sldMk cId="999203134" sldId="3295"/>
            <ac:picMk id="3" creationId="{5543CDF2-C48F-403C-A4A1-783801F299EC}"/>
          </ac:picMkLst>
        </pc:picChg>
        <pc:picChg chg="add del mod">
          <ac:chgData name="Franziskus Lorey - Hubdrive.com" userId="472a1a07-c563-412f-861d-eed20bd8e491" providerId="ADAL" clId="{D9CBD2F4-AFA5-49A6-B40C-72FEFE6E38FF}" dt="2021-09-14T08:49:33.372" v="454" actId="478"/>
          <ac:picMkLst>
            <pc:docMk/>
            <pc:sldMk cId="999203134" sldId="3295"/>
            <ac:picMk id="4" creationId="{917F9037-9D01-4DFC-8573-3F6E47467F31}"/>
          </ac:picMkLst>
        </pc:picChg>
        <pc:picChg chg="add mod">
          <ac:chgData name="Franziskus Lorey - Hubdrive.com" userId="472a1a07-c563-412f-861d-eed20bd8e491" providerId="ADAL" clId="{D9CBD2F4-AFA5-49A6-B40C-72FEFE6E38FF}" dt="2021-09-14T08:50:06.161" v="504" actId="1037"/>
          <ac:picMkLst>
            <pc:docMk/>
            <pc:sldMk cId="999203134" sldId="3295"/>
            <ac:picMk id="5" creationId="{DBC6500C-8FA7-4829-8F82-0FB613346B47}"/>
          </ac:picMkLst>
        </pc:picChg>
        <pc:picChg chg="add mod">
          <ac:chgData name="Franziskus Lorey - Hubdrive.com" userId="472a1a07-c563-412f-861d-eed20bd8e491" providerId="ADAL" clId="{D9CBD2F4-AFA5-49A6-B40C-72FEFE6E38FF}" dt="2021-09-14T08:50:06.161" v="504" actId="1037"/>
          <ac:picMkLst>
            <pc:docMk/>
            <pc:sldMk cId="999203134" sldId="3295"/>
            <ac:picMk id="6" creationId="{7D3D26FD-E862-458C-A090-3F917C052CE0}"/>
          </ac:picMkLst>
        </pc:picChg>
        <pc:picChg chg="add mod">
          <ac:chgData name="Franziskus Lorey - Hubdrive.com" userId="472a1a07-c563-412f-861d-eed20bd8e491" providerId="ADAL" clId="{D9CBD2F4-AFA5-49A6-B40C-72FEFE6E38FF}" dt="2021-09-14T08:50:06.161" v="504" actId="1037"/>
          <ac:picMkLst>
            <pc:docMk/>
            <pc:sldMk cId="999203134" sldId="3295"/>
            <ac:picMk id="7" creationId="{4DD24AAB-88E4-4E16-81E7-1B1446A5E062}"/>
          </ac:picMkLst>
        </pc:picChg>
        <pc:picChg chg="add mod">
          <ac:chgData name="Franziskus Lorey - Hubdrive.com" userId="472a1a07-c563-412f-861d-eed20bd8e491" providerId="ADAL" clId="{D9CBD2F4-AFA5-49A6-B40C-72FEFE6E38FF}" dt="2021-09-14T08:50:06.161" v="504" actId="1037"/>
          <ac:picMkLst>
            <pc:docMk/>
            <pc:sldMk cId="999203134" sldId="3295"/>
            <ac:picMk id="8" creationId="{773AD7E9-5ECC-4D23-832C-BEA3F157A02E}"/>
          </ac:picMkLst>
        </pc:picChg>
        <pc:picChg chg="add mod">
          <ac:chgData name="Franziskus Lorey - Hubdrive.com" userId="472a1a07-c563-412f-861d-eed20bd8e491" providerId="ADAL" clId="{D9CBD2F4-AFA5-49A6-B40C-72FEFE6E38FF}" dt="2021-09-14T08:50:06.161" v="504" actId="1037"/>
          <ac:picMkLst>
            <pc:docMk/>
            <pc:sldMk cId="999203134" sldId="3295"/>
            <ac:picMk id="9" creationId="{9285071E-EADC-44D8-9530-E1790C2A7544}"/>
          </ac:picMkLst>
        </pc:picChg>
        <pc:picChg chg="add mod">
          <ac:chgData name="Franziskus Lorey - Hubdrive.com" userId="472a1a07-c563-412f-861d-eed20bd8e491" providerId="ADAL" clId="{D9CBD2F4-AFA5-49A6-B40C-72FEFE6E38FF}" dt="2021-09-14T08:50:06.161" v="504" actId="1037"/>
          <ac:picMkLst>
            <pc:docMk/>
            <pc:sldMk cId="999203134" sldId="3295"/>
            <ac:picMk id="10" creationId="{DBD178B1-8005-4728-88DB-FFCE9D9F27BF}"/>
          </ac:picMkLst>
        </pc:picChg>
        <pc:picChg chg="add mod">
          <ac:chgData name="Franziskus Lorey - Hubdrive.com" userId="472a1a07-c563-412f-861d-eed20bd8e491" providerId="ADAL" clId="{D9CBD2F4-AFA5-49A6-B40C-72FEFE6E38FF}" dt="2021-09-14T08:50:06.161" v="504" actId="1037"/>
          <ac:picMkLst>
            <pc:docMk/>
            <pc:sldMk cId="999203134" sldId="3295"/>
            <ac:picMk id="11" creationId="{58DC8021-155D-4856-AF2E-2309F5F38465}"/>
          </ac:picMkLst>
        </pc:picChg>
        <pc:picChg chg="add mod">
          <ac:chgData name="Franziskus Lorey - Hubdrive.com" userId="472a1a07-c563-412f-861d-eed20bd8e491" providerId="ADAL" clId="{D9CBD2F4-AFA5-49A6-B40C-72FEFE6E38FF}" dt="2021-09-14T08:50:06.161" v="504" actId="1037"/>
          <ac:picMkLst>
            <pc:docMk/>
            <pc:sldMk cId="999203134" sldId="3295"/>
            <ac:picMk id="12" creationId="{2918F634-9C3C-4756-8755-A8CD66CC32F3}"/>
          </ac:picMkLst>
        </pc:picChg>
        <pc:picChg chg="add mod">
          <ac:chgData name="Franziskus Lorey - Hubdrive.com" userId="472a1a07-c563-412f-861d-eed20bd8e491" providerId="ADAL" clId="{D9CBD2F4-AFA5-49A6-B40C-72FEFE6E38FF}" dt="2021-09-14T08:50:06.161" v="504" actId="1037"/>
          <ac:picMkLst>
            <pc:docMk/>
            <pc:sldMk cId="999203134" sldId="3295"/>
            <ac:picMk id="13" creationId="{7C7CEC1C-D165-4A7A-A056-D5C0EB380368}"/>
          </ac:picMkLst>
        </pc:picChg>
      </pc:sldChg>
      <pc:sldChg chg="add">
        <pc:chgData name="Franziskus Lorey - Hubdrive.com" userId="472a1a07-c563-412f-861d-eed20bd8e491" providerId="ADAL" clId="{D9CBD2F4-AFA5-49A6-B40C-72FEFE6E38FF}" dt="2021-09-14T08:50:30.897" v="506"/>
        <pc:sldMkLst>
          <pc:docMk/>
          <pc:sldMk cId="1918529021" sldId="3296"/>
        </pc:sldMkLst>
      </pc:sldChg>
      <pc:sldChg chg="add">
        <pc:chgData name="Franziskus Lorey - Hubdrive.com" userId="472a1a07-c563-412f-861d-eed20bd8e491" providerId="ADAL" clId="{D9CBD2F4-AFA5-49A6-B40C-72FEFE6E38FF}" dt="2021-09-14T08:50:32.901" v="507"/>
        <pc:sldMkLst>
          <pc:docMk/>
          <pc:sldMk cId="1728534541" sldId="3297"/>
        </pc:sldMkLst>
      </pc:sldChg>
      <pc:sldMasterChg chg="delSldLayout">
        <pc:chgData name="Franziskus Lorey - Hubdrive.com" userId="472a1a07-c563-412f-861d-eed20bd8e491" providerId="ADAL" clId="{D9CBD2F4-AFA5-49A6-B40C-72FEFE6E38FF}" dt="2021-07-20T08:27:22.928" v="8" actId="47"/>
        <pc:sldMasterMkLst>
          <pc:docMk/>
          <pc:sldMasterMk cId="4027616997" sldId="2147483781"/>
        </pc:sldMasterMkLst>
        <pc:sldLayoutChg chg="del">
          <pc:chgData name="Franziskus Lorey - Hubdrive.com" userId="472a1a07-c563-412f-861d-eed20bd8e491" providerId="ADAL" clId="{D9CBD2F4-AFA5-49A6-B40C-72FEFE6E38FF}" dt="2021-07-20T08:27:22.928" v="8" actId="47"/>
          <pc:sldLayoutMkLst>
            <pc:docMk/>
            <pc:sldMasterMk cId="4027616997" sldId="2147483781"/>
            <pc:sldLayoutMk cId="159461928" sldId="2147483936"/>
          </pc:sldLayoutMkLst>
        </pc:sldLayoutChg>
      </pc:sldMasterChg>
    </pc:docChg>
  </pc:docChgLst>
  <pc:docChgLst>
    <pc:chgData name="Franziskus Lorey - Hubdrive.com" userId="472a1a07-c563-412f-861d-eed20bd8e491" providerId="ADAL" clId="{7DD83CCF-E308-43B3-BB81-FE223F32A7E8}"/>
    <pc:docChg chg="undo custSel addSld delSld modSld sldOrd addSection modSection">
      <pc:chgData name="Franziskus Lorey - Hubdrive.com" userId="472a1a07-c563-412f-861d-eed20bd8e491" providerId="ADAL" clId="{7DD83CCF-E308-43B3-BB81-FE223F32A7E8}" dt="2021-09-22T06:58:15.360" v="116"/>
      <pc:docMkLst>
        <pc:docMk/>
      </pc:docMkLst>
      <pc:sldChg chg="add">
        <pc:chgData name="Franziskus Lorey - Hubdrive.com" userId="472a1a07-c563-412f-861d-eed20bd8e491" providerId="ADAL" clId="{7DD83CCF-E308-43B3-BB81-FE223F32A7E8}" dt="2021-07-20T11:39:45.874" v="31"/>
        <pc:sldMkLst>
          <pc:docMk/>
          <pc:sldMk cId="1013364624" sldId="259"/>
        </pc:sldMkLst>
      </pc:sldChg>
      <pc:sldChg chg="add ord">
        <pc:chgData name="Franziskus Lorey - Hubdrive.com" userId="472a1a07-c563-412f-861d-eed20bd8e491" providerId="ADAL" clId="{7DD83CCF-E308-43B3-BB81-FE223F32A7E8}" dt="2021-07-15T09:04:51.615" v="7"/>
        <pc:sldMkLst>
          <pc:docMk/>
          <pc:sldMk cId="401373952" sldId="261"/>
        </pc:sldMkLst>
      </pc:sldChg>
      <pc:sldChg chg="ord">
        <pc:chgData name="Franziskus Lorey - Hubdrive.com" userId="472a1a07-c563-412f-861d-eed20bd8e491" providerId="ADAL" clId="{7DD83CCF-E308-43B3-BB81-FE223F32A7E8}" dt="2021-09-22T06:54:20.564" v="114"/>
        <pc:sldMkLst>
          <pc:docMk/>
          <pc:sldMk cId="3581147534" sldId="388"/>
        </pc:sldMkLst>
      </pc:sldChg>
      <pc:sldChg chg="ord">
        <pc:chgData name="Franziskus Lorey - Hubdrive.com" userId="472a1a07-c563-412f-861d-eed20bd8e491" providerId="ADAL" clId="{7DD83CCF-E308-43B3-BB81-FE223F32A7E8}" dt="2021-09-22T06:54:20.564" v="114"/>
        <pc:sldMkLst>
          <pc:docMk/>
          <pc:sldMk cId="1770035695" sldId="389"/>
        </pc:sldMkLst>
      </pc:sldChg>
      <pc:sldChg chg="ord">
        <pc:chgData name="Franziskus Lorey - Hubdrive.com" userId="472a1a07-c563-412f-861d-eed20bd8e491" providerId="ADAL" clId="{7DD83CCF-E308-43B3-BB81-FE223F32A7E8}" dt="2021-09-22T06:54:20.564" v="114"/>
        <pc:sldMkLst>
          <pc:docMk/>
          <pc:sldMk cId="1993330199" sldId="390"/>
        </pc:sldMkLst>
      </pc:sldChg>
      <pc:sldChg chg="ord">
        <pc:chgData name="Franziskus Lorey - Hubdrive.com" userId="472a1a07-c563-412f-861d-eed20bd8e491" providerId="ADAL" clId="{7DD83CCF-E308-43B3-BB81-FE223F32A7E8}" dt="2021-09-22T06:54:20.564" v="114"/>
        <pc:sldMkLst>
          <pc:docMk/>
          <pc:sldMk cId="1225807676" sldId="392"/>
        </pc:sldMkLst>
      </pc:sldChg>
      <pc:sldChg chg="ord">
        <pc:chgData name="Franziskus Lorey - Hubdrive.com" userId="472a1a07-c563-412f-861d-eed20bd8e491" providerId="ADAL" clId="{7DD83CCF-E308-43B3-BB81-FE223F32A7E8}" dt="2021-09-22T06:54:20.564" v="114"/>
        <pc:sldMkLst>
          <pc:docMk/>
          <pc:sldMk cId="2611753064" sldId="393"/>
        </pc:sldMkLst>
      </pc:sldChg>
      <pc:sldChg chg="ord">
        <pc:chgData name="Franziskus Lorey - Hubdrive.com" userId="472a1a07-c563-412f-861d-eed20bd8e491" providerId="ADAL" clId="{7DD83CCF-E308-43B3-BB81-FE223F32A7E8}" dt="2021-09-22T06:54:20.564" v="114"/>
        <pc:sldMkLst>
          <pc:docMk/>
          <pc:sldMk cId="1321934848" sldId="395"/>
        </pc:sldMkLst>
      </pc:sldChg>
      <pc:sldChg chg="add del">
        <pc:chgData name="Franziskus Lorey - Hubdrive.com" userId="472a1a07-c563-412f-861d-eed20bd8e491" providerId="ADAL" clId="{7DD83CCF-E308-43B3-BB81-FE223F32A7E8}" dt="2021-07-20T11:29:33.410" v="27" actId="47"/>
        <pc:sldMkLst>
          <pc:docMk/>
          <pc:sldMk cId="2878328972" sldId="415"/>
        </pc:sldMkLst>
      </pc:sldChg>
      <pc:sldChg chg="add del">
        <pc:chgData name="Franziskus Lorey - Hubdrive.com" userId="472a1a07-c563-412f-861d-eed20bd8e491" providerId="ADAL" clId="{7DD83CCF-E308-43B3-BB81-FE223F32A7E8}" dt="2021-07-20T11:29:33.410" v="27" actId="47"/>
        <pc:sldMkLst>
          <pc:docMk/>
          <pc:sldMk cId="3780621181" sldId="416"/>
        </pc:sldMkLst>
      </pc:sldChg>
      <pc:sldChg chg="add del">
        <pc:chgData name="Franziskus Lorey - Hubdrive.com" userId="472a1a07-c563-412f-861d-eed20bd8e491" providerId="ADAL" clId="{7DD83CCF-E308-43B3-BB81-FE223F32A7E8}" dt="2021-07-20T11:29:33.410" v="27" actId="47"/>
        <pc:sldMkLst>
          <pc:docMk/>
          <pc:sldMk cId="3580315204" sldId="417"/>
        </pc:sldMkLst>
      </pc:sldChg>
      <pc:sldChg chg="add">
        <pc:chgData name="Franziskus Lorey - Hubdrive.com" userId="472a1a07-c563-412f-861d-eed20bd8e491" providerId="ADAL" clId="{7DD83CCF-E308-43B3-BB81-FE223F32A7E8}" dt="2021-07-20T11:39:45.874" v="31"/>
        <pc:sldMkLst>
          <pc:docMk/>
          <pc:sldMk cId="1511719755" sldId="433"/>
        </pc:sldMkLst>
      </pc:sldChg>
      <pc:sldChg chg="add">
        <pc:chgData name="Franziskus Lorey - Hubdrive.com" userId="472a1a07-c563-412f-861d-eed20bd8e491" providerId="ADAL" clId="{7DD83CCF-E308-43B3-BB81-FE223F32A7E8}" dt="2021-07-20T11:39:45.874" v="31"/>
        <pc:sldMkLst>
          <pc:docMk/>
          <pc:sldMk cId="972194476" sldId="434"/>
        </pc:sldMkLst>
      </pc:sldChg>
      <pc:sldChg chg="add">
        <pc:chgData name="Franziskus Lorey - Hubdrive.com" userId="472a1a07-c563-412f-861d-eed20bd8e491" providerId="ADAL" clId="{7DD83CCF-E308-43B3-BB81-FE223F32A7E8}" dt="2021-07-20T11:39:45.874" v="31"/>
        <pc:sldMkLst>
          <pc:docMk/>
          <pc:sldMk cId="2067300041" sldId="436"/>
        </pc:sldMkLst>
      </pc:sldChg>
      <pc:sldChg chg="add">
        <pc:chgData name="Franziskus Lorey - Hubdrive.com" userId="472a1a07-c563-412f-861d-eed20bd8e491" providerId="ADAL" clId="{7DD83CCF-E308-43B3-BB81-FE223F32A7E8}" dt="2021-07-20T11:39:45.874" v="31"/>
        <pc:sldMkLst>
          <pc:docMk/>
          <pc:sldMk cId="1359990367" sldId="438"/>
        </pc:sldMkLst>
      </pc:sldChg>
      <pc:sldChg chg="add">
        <pc:chgData name="Franziskus Lorey - Hubdrive.com" userId="472a1a07-c563-412f-861d-eed20bd8e491" providerId="ADAL" clId="{7DD83CCF-E308-43B3-BB81-FE223F32A7E8}" dt="2021-07-20T11:39:45.874" v="31"/>
        <pc:sldMkLst>
          <pc:docMk/>
          <pc:sldMk cId="3750239358" sldId="440"/>
        </pc:sldMkLst>
      </pc:sldChg>
      <pc:sldChg chg="add">
        <pc:chgData name="Franziskus Lorey - Hubdrive.com" userId="472a1a07-c563-412f-861d-eed20bd8e491" providerId="ADAL" clId="{7DD83CCF-E308-43B3-BB81-FE223F32A7E8}" dt="2021-07-20T11:39:45.874" v="31"/>
        <pc:sldMkLst>
          <pc:docMk/>
          <pc:sldMk cId="2590773861" sldId="442"/>
        </pc:sldMkLst>
      </pc:sldChg>
      <pc:sldChg chg="add">
        <pc:chgData name="Franziskus Lorey - Hubdrive.com" userId="472a1a07-c563-412f-861d-eed20bd8e491" providerId="ADAL" clId="{7DD83CCF-E308-43B3-BB81-FE223F32A7E8}" dt="2021-07-20T11:39:45.874" v="31"/>
        <pc:sldMkLst>
          <pc:docMk/>
          <pc:sldMk cId="467479787" sldId="443"/>
        </pc:sldMkLst>
      </pc:sldChg>
      <pc:sldChg chg="add">
        <pc:chgData name="Franziskus Lorey - Hubdrive.com" userId="472a1a07-c563-412f-861d-eed20bd8e491" providerId="ADAL" clId="{7DD83CCF-E308-43B3-BB81-FE223F32A7E8}" dt="2021-07-20T11:39:45.874" v="31"/>
        <pc:sldMkLst>
          <pc:docMk/>
          <pc:sldMk cId="838274207" sldId="444"/>
        </pc:sldMkLst>
      </pc:sldChg>
      <pc:sldChg chg="add">
        <pc:chgData name="Franziskus Lorey - Hubdrive.com" userId="472a1a07-c563-412f-861d-eed20bd8e491" providerId="ADAL" clId="{7DD83CCF-E308-43B3-BB81-FE223F32A7E8}" dt="2021-07-20T11:39:45.874" v="31"/>
        <pc:sldMkLst>
          <pc:docMk/>
          <pc:sldMk cId="3438091068" sldId="445"/>
        </pc:sldMkLst>
      </pc:sldChg>
      <pc:sldChg chg="add">
        <pc:chgData name="Franziskus Lorey - Hubdrive.com" userId="472a1a07-c563-412f-861d-eed20bd8e491" providerId="ADAL" clId="{7DD83CCF-E308-43B3-BB81-FE223F32A7E8}" dt="2021-07-20T11:39:45.874" v="31"/>
        <pc:sldMkLst>
          <pc:docMk/>
          <pc:sldMk cId="1921116011" sldId="446"/>
        </pc:sldMkLst>
      </pc:sldChg>
      <pc:sldChg chg="add">
        <pc:chgData name="Franziskus Lorey - Hubdrive.com" userId="472a1a07-c563-412f-861d-eed20bd8e491" providerId="ADAL" clId="{7DD83CCF-E308-43B3-BB81-FE223F32A7E8}" dt="2021-07-20T11:39:45.874" v="31"/>
        <pc:sldMkLst>
          <pc:docMk/>
          <pc:sldMk cId="3577652644" sldId="447"/>
        </pc:sldMkLst>
      </pc:sldChg>
      <pc:sldChg chg="add">
        <pc:chgData name="Franziskus Lorey - Hubdrive.com" userId="472a1a07-c563-412f-861d-eed20bd8e491" providerId="ADAL" clId="{7DD83CCF-E308-43B3-BB81-FE223F32A7E8}" dt="2021-07-20T11:39:45.874" v="31"/>
        <pc:sldMkLst>
          <pc:docMk/>
          <pc:sldMk cId="2070825762" sldId="449"/>
        </pc:sldMkLst>
      </pc:sldChg>
      <pc:sldChg chg="add">
        <pc:chgData name="Franziskus Lorey - Hubdrive.com" userId="472a1a07-c563-412f-861d-eed20bd8e491" providerId="ADAL" clId="{7DD83CCF-E308-43B3-BB81-FE223F32A7E8}" dt="2021-07-20T11:39:45.874" v="31"/>
        <pc:sldMkLst>
          <pc:docMk/>
          <pc:sldMk cId="3791347795" sldId="453"/>
        </pc:sldMkLst>
      </pc:sldChg>
      <pc:sldChg chg="add">
        <pc:chgData name="Franziskus Lorey - Hubdrive.com" userId="472a1a07-c563-412f-861d-eed20bd8e491" providerId="ADAL" clId="{7DD83CCF-E308-43B3-BB81-FE223F32A7E8}" dt="2021-07-20T11:39:45.874" v="31"/>
        <pc:sldMkLst>
          <pc:docMk/>
          <pc:sldMk cId="514677932" sldId="454"/>
        </pc:sldMkLst>
      </pc:sldChg>
      <pc:sldChg chg="add">
        <pc:chgData name="Franziskus Lorey - Hubdrive.com" userId="472a1a07-c563-412f-861d-eed20bd8e491" providerId="ADAL" clId="{7DD83CCF-E308-43B3-BB81-FE223F32A7E8}" dt="2021-07-20T11:39:45.874" v="31"/>
        <pc:sldMkLst>
          <pc:docMk/>
          <pc:sldMk cId="1929074732" sldId="456"/>
        </pc:sldMkLst>
      </pc:sldChg>
      <pc:sldChg chg="add">
        <pc:chgData name="Franziskus Lorey - Hubdrive.com" userId="472a1a07-c563-412f-861d-eed20bd8e491" providerId="ADAL" clId="{7DD83CCF-E308-43B3-BB81-FE223F32A7E8}" dt="2021-07-20T11:39:45.874" v="31"/>
        <pc:sldMkLst>
          <pc:docMk/>
          <pc:sldMk cId="3327450834" sldId="457"/>
        </pc:sldMkLst>
      </pc:sldChg>
      <pc:sldChg chg="add">
        <pc:chgData name="Franziskus Lorey - Hubdrive.com" userId="472a1a07-c563-412f-861d-eed20bd8e491" providerId="ADAL" clId="{7DD83CCF-E308-43B3-BB81-FE223F32A7E8}" dt="2021-07-20T11:39:45.874" v="31"/>
        <pc:sldMkLst>
          <pc:docMk/>
          <pc:sldMk cId="1276959021" sldId="459"/>
        </pc:sldMkLst>
      </pc:sldChg>
      <pc:sldChg chg="add">
        <pc:chgData name="Franziskus Lorey - Hubdrive.com" userId="472a1a07-c563-412f-861d-eed20bd8e491" providerId="ADAL" clId="{7DD83CCF-E308-43B3-BB81-FE223F32A7E8}" dt="2021-07-20T11:39:45.874" v="31"/>
        <pc:sldMkLst>
          <pc:docMk/>
          <pc:sldMk cId="2442004986" sldId="460"/>
        </pc:sldMkLst>
      </pc:sldChg>
      <pc:sldChg chg="add">
        <pc:chgData name="Franziskus Lorey - Hubdrive.com" userId="472a1a07-c563-412f-861d-eed20bd8e491" providerId="ADAL" clId="{7DD83CCF-E308-43B3-BB81-FE223F32A7E8}" dt="2021-07-20T11:39:45.874" v="31"/>
        <pc:sldMkLst>
          <pc:docMk/>
          <pc:sldMk cId="4282455354" sldId="462"/>
        </pc:sldMkLst>
      </pc:sldChg>
      <pc:sldChg chg="add">
        <pc:chgData name="Franziskus Lorey - Hubdrive.com" userId="472a1a07-c563-412f-861d-eed20bd8e491" providerId="ADAL" clId="{7DD83CCF-E308-43B3-BB81-FE223F32A7E8}" dt="2021-07-20T11:39:45.874" v="31"/>
        <pc:sldMkLst>
          <pc:docMk/>
          <pc:sldMk cId="3465991883" sldId="463"/>
        </pc:sldMkLst>
      </pc:sldChg>
      <pc:sldChg chg="add">
        <pc:chgData name="Franziskus Lorey - Hubdrive.com" userId="472a1a07-c563-412f-861d-eed20bd8e491" providerId="ADAL" clId="{7DD83CCF-E308-43B3-BB81-FE223F32A7E8}" dt="2021-07-20T11:39:45.874" v="31"/>
        <pc:sldMkLst>
          <pc:docMk/>
          <pc:sldMk cId="2489916509" sldId="465"/>
        </pc:sldMkLst>
      </pc:sldChg>
      <pc:sldChg chg="add">
        <pc:chgData name="Franziskus Lorey - Hubdrive.com" userId="472a1a07-c563-412f-861d-eed20bd8e491" providerId="ADAL" clId="{7DD83CCF-E308-43B3-BB81-FE223F32A7E8}" dt="2021-07-20T11:39:45.874" v="31"/>
        <pc:sldMkLst>
          <pc:docMk/>
          <pc:sldMk cId="4089794540" sldId="466"/>
        </pc:sldMkLst>
      </pc:sldChg>
      <pc:sldChg chg="add">
        <pc:chgData name="Franziskus Lorey - Hubdrive.com" userId="472a1a07-c563-412f-861d-eed20bd8e491" providerId="ADAL" clId="{7DD83CCF-E308-43B3-BB81-FE223F32A7E8}" dt="2021-07-20T11:39:45.874" v="31"/>
        <pc:sldMkLst>
          <pc:docMk/>
          <pc:sldMk cId="1356345440" sldId="467"/>
        </pc:sldMkLst>
      </pc:sldChg>
      <pc:sldChg chg="add">
        <pc:chgData name="Franziskus Lorey - Hubdrive.com" userId="472a1a07-c563-412f-861d-eed20bd8e491" providerId="ADAL" clId="{7DD83CCF-E308-43B3-BB81-FE223F32A7E8}" dt="2021-07-20T11:39:45.874" v="31"/>
        <pc:sldMkLst>
          <pc:docMk/>
          <pc:sldMk cId="3622929926" sldId="468"/>
        </pc:sldMkLst>
      </pc:sldChg>
      <pc:sldChg chg="add">
        <pc:chgData name="Franziskus Lorey - Hubdrive.com" userId="472a1a07-c563-412f-861d-eed20bd8e491" providerId="ADAL" clId="{7DD83CCF-E308-43B3-BB81-FE223F32A7E8}" dt="2021-07-20T11:39:45.874" v="31"/>
        <pc:sldMkLst>
          <pc:docMk/>
          <pc:sldMk cId="1785748967" sldId="469"/>
        </pc:sldMkLst>
      </pc:sldChg>
      <pc:sldChg chg="add">
        <pc:chgData name="Franziskus Lorey - Hubdrive.com" userId="472a1a07-c563-412f-861d-eed20bd8e491" providerId="ADAL" clId="{7DD83CCF-E308-43B3-BB81-FE223F32A7E8}" dt="2021-07-20T11:39:45.874" v="31"/>
        <pc:sldMkLst>
          <pc:docMk/>
          <pc:sldMk cId="2894143673" sldId="481"/>
        </pc:sldMkLst>
      </pc:sldChg>
      <pc:sldChg chg="add">
        <pc:chgData name="Franziskus Lorey - Hubdrive.com" userId="472a1a07-c563-412f-861d-eed20bd8e491" providerId="ADAL" clId="{7DD83CCF-E308-43B3-BB81-FE223F32A7E8}" dt="2021-07-20T11:39:45.874" v="31"/>
        <pc:sldMkLst>
          <pc:docMk/>
          <pc:sldMk cId="499780357" sldId="482"/>
        </pc:sldMkLst>
      </pc:sldChg>
      <pc:sldChg chg="add">
        <pc:chgData name="Franziskus Lorey - Hubdrive.com" userId="472a1a07-c563-412f-861d-eed20bd8e491" providerId="ADAL" clId="{7DD83CCF-E308-43B3-BB81-FE223F32A7E8}" dt="2021-07-20T11:39:45.874" v="31"/>
        <pc:sldMkLst>
          <pc:docMk/>
          <pc:sldMk cId="2715520250" sldId="488"/>
        </pc:sldMkLst>
      </pc:sldChg>
      <pc:sldChg chg="add">
        <pc:chgData name="Franziskus Lorey - Hubdrive.com" userId="472a1a07-c563-412f-861d-eed20bd8e491" providerId="ADAL" clId="{7DD83CCF-E308-43B3-BB81-FE223F32A7E8}" dt="2021-07-20T11:39:45.874" v="31"/>
        <pc:sldMkLst>
          <pc:docMk/>
          <pc:sldMk cId="262462617" sldId="491"/>
        </pc:sldMkLst>
      </pc:sldChg>
      <pc:sldChg chg="add">
        <pc:chgData name="Franziskus Lorey - Hubdrive.com" userId="472a1a07-c563-412f-861d-eed20bd8e491" providerId="ADAL" clId="{7DD83CCF-E308-43B3-BB81-FE223F32A7E8}" dt="2021-07-20T11:39:45.874" v="31"/>
        <pc:sldMkLst>
          <pc:docMk/>
          <pc:sldMk cId="2309478901" sldId="492"/>
        </pc:sldMkLst>
      </pc:sldChg>
      <pc:sldChg chg="add">
        <pc:chgData name="Franziskus Lorey - Hubdrive.com" userId="472a1a07-c563-412f-861d-eed20bd8e491" providerId="ADAL" clId="{7DD83CCF-E308-43B3-BB81-FE223F32A7E8}" dt="2021-07-20T11:39:45.874" v="31"/>
        <pc:sldMkLst>
          <pc:docMk/>
          <pc:sldMk cId="652316072" sldId="493"/>
        </pc:sldMkLst>
      </pc:sldChg>
      <pc:sldChg chg="add">
        <pc:chgData name="Franziskus Lorey - Hubdrive.com" userId="472a1a07-c563-412f-861d-eed20bd8e491" providerId="ADAL" clId="{7DD83CCF-E308-43B3-BB81-FE223F32A7E8}" dt="2021-07-20T11:39:45.874" v="31"/>
        <pc:sldMkLst>
          <pc:docMk/>
          <pc:sldMk cId="675546487" sldId="504"/>
        </pc:sldMkLst>
      </pc:sldChg>
      <pc:sldChg chg="add">
        <pc:chgData name="Franziskus Lorey - Hubdrive.com" userId="472a1a07-c563-412f-861d-eed20bd8e491" providerId="ADAL" clId="{7DD83CCF-E308-43B3-BB81-FE223F32A7E8}" dt="2021-07-20T11:39:45.874" v="31"/>
        <pc:sldMkLst>
          <pc:docMk/>
          <pc:sldMk cId="847085955" sldId="509"/>
        </pc:sldMkLst>
      </pc:sldChg>
      <pc:sldChg chg="add">
        <pc:chgData name="Franziskus Lorey - Hubdrive.com" userId="472a1a07-c563-412f-861d-eed20bd8e491" providerId="ADAL" clId="{7DD83CCF-E308-43B3-BB81-FE223F32A7E8}" dt="2021-07-20T11:39:45.874" v="31"/>
        <pc:sldMkLst>
          <pc:docMk/>
          <pc:sldMk cId="1524637388" sldId="510"/>
        </pc:sldMkLst>
      </pc:sldChg>
      <pc:sldChg chg="add">
        <pc:chgData name="Franziskus Lorey - Hubdrive.com" userId="472a1a07-c563-412f-861d-eed20bd8e491" providerId="ADAL" clId="{7DD83CCF-E308-43B3-BB81-FE223F32A7E8}" dt="2021-07-20T11:39:45.874" v="31"/>
        <pc:sldMkLst>
          <pc:docMk/>
          <pc:sldMk cId="1132399336" sldId="511"/>
        </pc:sldMkLst>
      </pc:sldChg>
      <pc:sldChg chg="add">
        <pc:chgData name="Franziskus Lorey - Hubdrive.com" userId="472a1a07-c563-412f-861d-eed20bd8e491" providerId="ADAL" clId="{7DD83CCF-E308-43B3-BB81-FE223F32A7E8}" dt="2021-07-20T11:39:45.874" v="31"/>
        <pc:sldMkLst>
          <pc:docMk/>
          <pc:sldMk cId="2384346261" sldId="512"/>
        </pc:sldMkLst>
      </pc:sldChg>
      <pc:sldChg chg="add">
        <pc:chgData name="Franziskus Lorey - Hubdrive.com" userId="472a1a07-c563-412f-861d-eed20bd8e491" providerId="ADAL" clId="{7DD83CCF-E308-43B3-BB81-FE223F32A7E8}" dt="2021-07-20T11:39:45.874" v="31"/>
        <pc:sldMkLst>
          <pc:docMk/>
          <pc:sldMk cId="2769664196" sldId="514"/>
        </pc:sldMkLst>
      </pc:sldChg>
      <pc:sldChg chg="add">
        <pc:chgData name="Franziskus Lorey - Hubdrive.com" userId="472a1a07-c563-412f-861d-eed20bd8e491" providerId="ADAL" clId="{7DD83CCF-E308-43B3-BB81-FE223F32A7E8}" dt="2021-07-20T11:39:45.874" v="31"/>
        <pc:sldMkLst>
          <pc:docMk/>
          <pc:sldMk cId="3387484341" sldId="515"/>
        </pc:sldMkLst>
      </pc:sldChg>
      <pc:sldChg chg="add">
        <pc:chgData name="Franziskus Lorey - Hubdrive.com" userId="472a1a07-c563-412f-861d-eed20bd8e491" providerId="ADAL" clId="{7DD83CCF-E308-43B3-BB81-FE223F32A7E8}" dt="2021-07-20T11:39:45.874" v="31"/>
        <pc:sldMkLst>
          <pc:docMk/>
          <pc:sldMk cId="3809354890" sldId="587"/>
        </pc:sldMkLst>
      </pc:sldChg>
      <pc:sldChg chg="add">
        <pc:chgData name="Franziskus Lorey - Hubdrive.com" userId="472a1a07-c563-412f-861d-eed20bd8e491" providerId="ADAL" clId="{7DD83CCF-E308-43B3-BB81-FE223F32A7E8}" dt="2021-07-20T11:39:45.874" v="31"/>
        <pc:sldMkLst>
          <pc:docMk/>
          <pc:sldMk cId="1628868710" sldId="591"/>
        </pc:sldMkLst>
      </pc:sldChg>
      <pc:sldChg chg="add">
        <pc:chgData name="Franziskus Lorey - Hubdrive.com" userId="472a1a07-c563-412f-861d-eed20bd8e491" providerId="ADAL" clId="{7DD83CCF-E308-43B3-BB81-FE223F32A7E8}" dt="2021-07-20T11:39:45.874" v="31"/>
        <pc:sldMkLst>
          <pc:docMk/>
          <pc:sldMk cId="2053272553" sldId="593"/>
        </pc:sldMkLst>
      </pc:sldChg>
      <pc:sldChg chg="add">
        <pc:chgData name="Franziskus Lorey - Hubdrive.com" userId="472a1a07-c563-412f-861d-eed20bd8e491" providerId="ADAL" clId="{7DD83CCF-E308-43B3-BB81-FE223F32A7E8}" dt="2021-07-20T11:39:45.874" v="31"/>
        <pc:sldMkLst>
          <pc:docMk/>
          <pc:sldMk cId="1066981952" sldId="605"/>
        </pc:sldMkLst>
      </pc:sldChg>
      <pc:sldChg chg="add">
        <pc:chgData name="Franziskus Lorey - Hubdrive.com" userId="472a1a07-c563-412f-861d-eed20bd8e491" providerId="ADAL" clId="{7DD83CCF-E308-43B3-BB81-FE223F32A7E8}" dt="2021-07-20T11:39:45.874" v="31"/>
        <pc:sldMkLst>
          <pc:docMk/>
          <pc:sldMk cId="438879592" sldId="606"/>
        </pc:sldMkLst>
      </pc:sldChg>
      <pc:sldChg chg="add">
        <pc:chgData name="Franziskus Lorey - Hubdrive.com" userId="472a1a07-c563-412f-861d-eed20bd8e491" providerId="ADAL" clId="{7DD83CCF-E308-43B3-BB81-FE223F32A7E8}" dt="2021-07-20T11:39:45.874" v="31"/>
        <pc:sldMkLst>
          <pc:docMk/>
          <pc:sldMk cId="2920203147" sldId="615"/>
        </pc:sldMkLst>
      </pc:sldChg>
      <pc:sldChg chg="add">
        <pc:chgData name="Franziskus Lorey - Hubdrive.com" userId="472a1a07-c563-412f-861d-eed20bd8e491" providerId="ADAL" clId="{7DD83CCF-E308-43B3-BB81-FE223F32A7E8}" dt="2021-07-20T11:39:45.874" v="31"/>
        <pc:sldMkLst>
          <pc:docMk/>
          <pc:sldMk cId="986924116" sldId="616"/>
        </pc:sldMkLst>
      </pc:sldChg>
      <pc:sldChg chg="add">
        <pc:chgData name="Franziskus Lorey - Hubdrive.com" userId="472a1a07-c563-412f-861d-eed20bd8e491" providerId="ADAL" clId="{7DD83CCF-E308-43B3-BB81-FE223F32A7E8}" dt="2021-07-20T11:39:45.874" v="31"/>
        <pc:sldMkLst>
          <pc:docMk/>
          <pc:sldMk cId="3553509883" sldId="628"/>
        </pc:sldMkLst>
      </pc:sldChg>
      <pc:sldChg chg="add">
        <pc:chgData name="Franziskus Lorey - Hubdrive.com" userId="472a1a07-c563-412f-861d-eed20bd8e491" providerId="ADAL" clId="{7DD83CCF-E308-43B3-BB81-FE223F32A7E8}" dt="2021-07-20T11:39:45.874" v="31"/>
        <pc:sldMkLst>
          <pc:docMk/>
          <pc:sldMk cId="3710143741" sldId="631"/>
        </pc:sldMkLst>
      </pc:sldChg>
      <pc:sldChg chg="add">
        <pc:chgData name="Franziskus Lorey - Hubdrive.com" userId="472a1a07-c563-412f-861d-eed20bd8e491" providerId="ADAL" clId="{7DD83CCF-E308-43B3-BB81-FE223F32A7E8}" dt="2021-07-20T11:39:45.874" v="31"/>
        <pc:sldMkLst>
          <pc:docMk/>
          <pc:sldMk cId="1581314992" sldId="632"/>
        </pc:sldMkLst>
      </pc:sldChg>
      <pc:sldChg chg="add">
        <pc:chgData name="Franziskus Lorey - Hubdrive.com" userId="472a1a07-c563-412f-861d-eed20bd8e491" providerId="ADAL" clId="{7DD83CCF-E308-43B3-BB81-FE223F32A7E8}" dt="2021-07-20T11:39:45.874" v="31"/>
        <pc:sldMkLst>
          <pc:docMk/>
          <pc:sldMk cId="2960172386" sldId="668"/>
        </pc:sldMkLst>
      </pc:sldChg>
      <pc:sldChg chg="add">
        <pc:chgData name="Franziskus Lorey - Hubdrive.com" userId="472a1a07-c563-412f-861d-eed20bd8e491" providerId="ADAL" clId="{7DD83CCF-E308-43B3-BB81-FE223F32A7E8}" dt="2021-07-20T11:39:45.874" v="31"/>
        <pc:sldMkLst>
          <pc:docMk/>
          <pc:sldMk cId="3470867283" sldId="670"/>
        </pc:sldMkLst>
      </pc:sldChg>
      <pc:sldChg chg="add">
        <pc:chgData name="Franziskus Lorey - Hubdrive.com" userId="472a1a07-c563-412f-861d-eed20bd8e491" providerId="ADAL" clId="{7DD83CCF-E308-43B3-BB81-FE223F32A7E8}" dt="2021-07-20T11:39:45.874" v="31"/>
        <pc:sldMkLst>
          <pc:docMk/>
          <pc:sldMk cId="414938853" sldId="672"/>
        </pc:sldMkLst>
      </pc:sldChg>
      <pc:sldChg chg="add">
        <pc:chgData name="Franziskus Lorey - Hubdrive.com" userId="472a1a07-c563-412f-861d-eed20bd8e491" providerId="ADAL" clId="{7DD83CCF-E308-43B3-BB81-FE223F32A7E8}" dt="2021-07-20T11:39:45.874" v="31"/>
        <pc:sldMkLst>
          <pc:docMk/>
          <pc:sldMk cId="3671893930" sldId="674"/>
        </pc:sldMkLst>
      </pc:sldChg>
      <pc:sldChg chg="add">
        <pc:chgData name="Franziskus Lorey - Hubdrive.com" userId="472a1a07-c563-412f-861d-eed20bd8e491" providerId="ADAL" clId="{7DD83CCF-E308-43B3-BB81-FE223F32A7E8}" dt="2021-07-20T11:39:45.874" v="31"/>
        <pc:sldMkLst>
          <pc:docMk/>
          <pc:sldMk cId="1130934578" sldId="683"/>
        </pc:sldMkLst>
      </pc:sldChg>
      <pc:sldChg chg="add">
        <pc:chgData name="Franziskus Lorey - Hubdrive.com" userId="472a1a07-c563-412f-861d-eed20bd8e491" providerId="ADAL" clId="{7DD83CCF-E308-43B3-BB81-FE223F32A7E8}" dt="2021-07-20T11:39:45.874" v="31"/>
        <pc:sldMkLst>
          <pc:docMk/>
          <pc:sldMk cId="1300770010" sldId="706"/>
        </pc:sldMkLst>
      </pc:sldChg>
      <pc:sldChg chg="add">
        <pc:chgData name="Franziskus Lorey - Hubdrive.com" userId="472a1a07-c563-412f-861d-eed20bd8e491" providerId="ADAL" clId="{7DD83CCF-E308-43B3-BB81-FE223F32A7E8}" dt="2021-07-20T11:39:45.874" v="31"/>
        <pc:sldMkLst>
          <pc:docMk/>
          <pc:sldMk cId="2109474791" sldId="707"/>
        </pc:sldMkLst>
      </pc:sldChg>
      <pc:sldChg chg="add">
        <pc:chgData name="Franziskus Lorey - Hubdrive.com" userId="472a1a07-c563-412f-861d-eed20bd8e491" providerId="ADAL" clId="{7DD83CCF-E308-43B3-BB81-FE223F32A7E8}" dt="2021-07-20T11:39:45.874" v="31"/>
        <pc:sldMkLst>
          <pc:docMk/>
          <pc:sldMk cId="3684830684" sldId="711"/>
        </pc:sldMkLst>
      </pc:sldChg>
      <pc:sldChg chg="add">
        <pc:chgData name="Franziskus Lorey - Hubdrive.com" userId="472a1a07-c563-412f-861d-eed20bd8e491" providerId="ADAL" clId="{7DD83CCF-E308-43B3-BB81-FE223F32A7E8}" dt="2021-07-20T11:39:45.874" v="31"/>
        <pc:sldMkLst>
          <pc:docMk/>
          <pc:sldMk cId="1466524846" sldId="712"/>
        </pc:sldMkLst>
      </pc:sldChg>
      <pc:sldChg chg="add">
        <pc:chgData name="Franziskus Lorey - Hubdrive.com" userId="472a1a07-c563-412f-861d-eed20bd8e491" providerId="ADAL" clId="{7DD83CCF-E308-43B3-BB81-FE223F32A7E8}" dt="2021-07-20T11:39:45.874" v="31"/>
        <pc:sldMkLst>
          <pc:docMk/>
          <pc:sldMk cId="3621078738" sldId="722"/>
        </pc:sldMkLst>
      </pc:sldChg>
      <pc:sldChg chg="add">
        <pc:chgData name="Franziskus Lorey - Hubdrive.com" userId="472a1a07-c563-412f-861d-eed20bd8e491" providerId="ADAL" clId="{7DD83CCF-E308-43B3-BB81-FE223F32A7E8}" dt="2021-07-20T11:39:45.874" v="31"/>
        <pc:sldMkLst>
          <pc:docMk/>
          <pc:sldMk cId="2316139233" sldId="723"/>
        </pc:sldMkLst>
      </pc:sldChg>
      <pc:sldChg chg="add">
        <pc:chgData name="Franziskus Lorey - Hubdrive.com" userId="472a1a07-c563-412f-861d-eed20bd8e491" providerId="ADAL" clId="{7DD83CCF-E308-43B3-BB81-FE223F32A7E8}" dt="2021-07-20T11:39:45.874" v="31"/>
        <pc:sldMkLst>
          <pc:docMk/>
          <pc:sldMk cId="1294895186" sldId="724"/>
        </pc:sldMkLst>
      </pc:sldChg>
      <pc:sldChg chg="add">
        <pc:chgData name="Franziskus Lorey - Hubdrive.com" userId="472a1a07-c563-412f-861d-eed20bd8e491" providerId="ADAL" clId="{7DD83CCF-E308-43B3-BB81-FE223F32A7E8}" dt="2021-07-20T11:39:45.874" v="31"/>
        <pc:sldMkLst>
          <pc:docMk/>
          <pc:sldMk cId="3808141057" sldId="725"/>
        </pc:sldMkLst>
      </pc:sldChg>
      <pc:sldChg chg="add">
        <pc:chgData name="Franziskus Lorey - Hubdrive.com" userId="472a1a07-c563-412f-861d-eed20bd8e491" providerId="ADAL" clId="{7DD83CCF-E308-43B3-BB81-FE223F32A7E8}" dt="2021-07-20T11:39:45.874" v="31"/>
        <pc:sldMkLst>
          <pc:docMk/>
          <pc:sldMk cId="2394006630" sldId="726"/>
        </pc:sldMkLst>
      </pc:sldChg>
      <pc:sldChg chg="add">
        <pc:chgData name="Franziskus Lorey - Hubdrive.com" userId="472a1a07-c563-412f-861d-eed20bd8e491" providerId="ADAL" clId="{7DD83CCF-E308-43B3-BB81-FE223F32A7E8}" dt="2021-07-20T11:39:45.874" v="31"/>
        <pc:sldMkLst>
          <pc:docMk/>
          <pc:sldMk cId="827429084" sldId="727"/>
        </pc:sldMkLst>
      </pc:sldChg>
      <pc:sldChg chg="add">
        <pc:chgData name="Franziskus Lorey - Hubdrive.com" userId="472a1a07-c563-412f-861d-eed20bd8e491" providerId="ADAL" clId="{7DD83CCF-E308-43B3-BB81-FE223F32A7E8}" dt="2021-07-20T11:39:45.874" v="31"/>
        <pc:sldMkLst>
          <pc:docMk/>
          <pc:sldMk cId="4074111271" sldId="728"/>
        </pc:sldMkLst>
      </pc:sldChg>
      <pc:sldChg chg="add">
        <pc:chgData name="Franziskus Lorey - Hubdrive.com" userId="472a1a07-c563-412f-861d-eed20bd8e491" providerId="ADAL" clId="{7DD83CCF-E308-43B3-BB81-FE223F32A7E8}" dt="2021-07-20T11:39:45.874" v="31"/>
        <pc:sldMkLst>
          <pc:docMk/>
          <pc:sldMk cId="1009328260" sldId="748"/>
        </pc:sldMkLst>
      </pc:sldChg>
      <pc:sldChg chg="add">
        <pc:chgData name="Franziskus Lorey - Hubdrive.com" userId="472a1a07-c563-412f-861d-eed20bd8e491" providerId="ADAL" clId="{7DD83CCF-E308-43B3-BB81-FE223F32A7E8}" dt="2021-07-20T11:39:45.874" v="31"/>
        <pc:sldMkLst>
          <pc:docMk/>
          <pc:sldMk cId="3892287918" sldId="749"/>
        </pc:sldMkLst>
      </pc:sldChg>
      <pc:sldChg chg="add">
        <pc:chgData name="Franziskus Lorey - Hubdrive.com" userId="472a1a07-c563-412f-861d-eed20bd8e491" providerId="ADAL" clId="{7DD83CCF-E308-43B3-BB81-FE223F32A7E8}" dt="2021-07-20T11:39:45.874" v="31"/>
        <pc:sldMkLst>
          <pc:docMk/>
          <pc:sldMk cId="1417538688" sldId="750"/>
        </pc:sldMkLst>
      </pc:sldChg>
      <pc:sldChg chg="add">
        <pc:chgData name="Franziskus Lorey - Hubdrive.com" userId="472a1a07-c563-412f-861d-eed20bd8e491" providerId="ADAL" clId="{7DD83CCF-E308-43B3-BB81-FE223F32A7E8}" dt="2021-07-20T11:39:45.874" v="31"/>
        <pc:sldMkLst>
          <pc:docMk/>
          <pc:sldMk cId="3235465833" sldId="751"/>
        </pc:sldMkLst>
      </pc:sldChg>
      <pc:sldChg chg="add">
        <pc:chgData name="Franziskus Lorey - Hubdrive.com" userId="472a1a07-c563-412f-861d-eed20bd8e491" providerId="ADAL" clId="{7DD83CCF-E308-43B3-BB81-FE223F32A7E8}" dt="2021-07-20T11:39:45.874" v="31"/>
        <pc:sldMkLst>
          <pc:docMk/>
          <pc:sldMk cId="2404857449" sldId="752"/>
        </pc:sldMkLst>
      </pc:sldChg>
      <pc:sldChg chg="add">
        <pc:chgData name="Franziskus Lorey - Hubdrive.com" userId="472a1a07-c563-412f-861d-eed20bd8e491" providerId="ADAL" clId="{7DD83CCF-E308-43B3-BB81-FE223F32A7E8}" dt="2021-07-20T11:39:45.874" v="31"/>
        <pc:sldMkLst>
          <pc:docMk/>
          <pc:sldMk cId="1712592989" sldId="753"/>
        </pc:sldMkLst>
      </pc:sldChg>
      <pc:sldChg chg="add">
        <pc:chgData name="Franziskus Lorey - Hubdrive.com" userId="472a1a07-c563-412f-861d-eed20bd8e491" providerId="ADAL" clId="{7DD83CCF-E308-43B3-BB81-FE223F32A7E8}" dt="2021-07-20T11:39:45.874" v="31"/>
        <pc:sldMkLst>
          <pc:docMk/>
          <pc:sldMk cId="3336680519" sldId="754"/>
        </pc:sldMkLst>
      </pc:sldChg>
      <pc:sldChg chg="add">
        <pc:chgData name="Franziskus Lorey - Hubdrive.com" userId="472a1a07-c563-412f-861d-eed20bd8e491" providerId="ADAL" clId="{7DD83CCF-E308-43B3-BB81-FE223F32A7E8}" dt="2021-07-20T11:39:45.874" v="31"/>
        <pc:sldMkLst>
          <pc:docMk/>
          <pc:sldMk cId="3887720950" sldId="755"/>
        </pc:sldMkLst>
      </pc:sldChg>
      <pc:sldChg chg="add">
        <pc:chgData name="Franziskus Lorey - Hubdrive.com" userId="472a1a07-c563-412f-861d-eed20bd8e491" providerId="ADAL" clId="{7DD83CCF-E308-43B3-BB81-FE223F32A7E8}" dt="2021-07-20T11:39:45.874" v="31"/>
        <pc:sldMkLst>
          <pc:docMk/>
          <pc:sldMk cId="2903409806" sldId="757"/>
        </pc:sldMkLst>
      </pc:sldChg>
      <pc:sldChg chg="add">
        <pc:chgData name="Franziskus Lorey - Hubdrive.com" userId="472a1a07-c563-412f-861d-eed20bd8e491" providerId="ADAL" clId="{7DD83CCF-E308-43B3-BB81-FE223F32A7E8}" dt="2021-07-20T11:39:45.874" v="31"/>
        <pc:sldMkLst>
          <pc:docMk/>
          <pc:sldMk cId="3703427219" sldId="758"/>
        </pc:sldMkLst>
      </pc:sldChg>
      <pc:sldChg chg="add">
        <pc:chgData name="Franziskus Lorey - Hubdrive.com" userId="472a1a07-c563-412f-861d-eed20bd8e491" providerId="ADAL" clId="{7DD83CCF-E308-43B3-BB81-FE223F32A7E8}" dt="2021-07-20T11:39:45.874" v="31"/>
        <pc:sldMkLst>
          <pc:docMk/>
          <pc:sldMk cId="2446243345" sldId="759"/>
        </pc:sldMkLst>
      </pc:sldChg>
      <pc:sldChg chg="add">
        <pc:chgData name="Franziskus Lorey - Hubdrive.com" userId="472a1a07-c563-412f-861d-eed20bd8e491" providerId="ADAL" clId="{7DD83CCF-E308-43B3-BB81-FE223F32A7E8}" dt="2021-07-20T11:39:45.874" v="31"/>
        <pc:sldMkLst>
          <pc:docMk/>
          <pc:sldMk cId="3319250097" sldId="762"/>
        </pc:sldMkLst>
      </pc:sldChg>
      <pc:sldChg chg="add">
        <pc:chgData name="Franziskus Lorey - Hubdrive.com" userId="472a1a07-c563-412f-861d-eed20bd8e491" providerId="ADAL" clId="{7DD83CCF-E308-43B3-BB81-FE223F32A7E8}" dt="2021-07-20T11:39:45.874" v="31"/>
        <pc:sldMkLst>
          <pc:docMk/>
          <pc:sldMk cId="1831547017" sldId="803"/>
        </pc:sldMkLst>
      </pc:sldChg>
      <pc:sldChg chg="add">
        <pc:chgData name="Franziskus Lorey - Hubdrive.com" userId="472a1a07-c563-412f-861d-eed20bd8e491" providerId="ADAL" clId="{7DD83CCF-E308-43B3-BB81-FE223F32A7E8}" dt="2021-07-20T11:39:45.874" v="31"/>
        <pc:sldMkLst>
          <pc:docMk/>
          <pc:sldMk cId="3921551955" sldId="812"/>
        </pc:sldMkLst>
      </pc:sldChg>
      <pc:sldChg chg="add">
        <pc:chgData name="Franziskus Lorey - Hubdrive.com" userId="472a1a07-c563-412f-861d-eed20bd8e491" providerId="ADAL" clId="{7DD83CCF-E308-43B3-BB81-FE223F32A7E8}" dt="2021-07-20T11:39:45.874" v="31"/>
        <pc:sldMkLst>
          <pc:docMk/>
          <pc:sldMk cId="3293220370" sldId="813"/>
        </pc:sldMkLst>
      </pc:sldChg>
      <pc:sldChg chg="add">
        <pc:chgData name="Franziskus Lorey - Hubdrive.com" userId="472a1a07-c563-412f-861d-eed20bd8e491" providerId="ADAL" clId="{7DD83CCF-E308-43B3-BB81-FE223F32A7E8}" dt="2021-07-20T11:39:45.874" v="31"/>
        <pc:sldMkLst>
          <pc:docMk/>
          <pc:sldMk cId="722758777" sldId="814"/>
        </pc:sldMkLst>
      </pc:sldChg>
      <pc:sldChg chg="add">
        <pc:chgData name="Franziskus Lorey - Hubdrive.com" userId="472a1a07-c563-412f-861d-eed20bd8e491" providerId="ADAL" clId="{7DD83CCF-E308-43B3-BB81-FE223F32A7E8}" dt="2021-07-20T11:39:45.874" v="31"/>
        <pc:sldMkLst>
          <pc:docMk/>
          <pc:sldMk cId="1887254414" sldId="815"/>
        </pc:sldMkLst>
      </pc:sldChg>
      <pc:sldChg chg="add">
        <pc:chgData name="Franziskus Lorey - Hubdrive.com" userId="472a1a07-c563-412f-861d-eed20bd8e491" providerId="ADAL" clId="{7DD83CCF-E308-43B3-BB81-FE223F32A7E8}" dt="2021-07-20T11:39:45.874" v="31"/>
        <pc:sldMkLst>
          <pc:docMk/>
          <pc:sldMk cId="661597030" sldId="816"/>
        </pc:sldMkLst>
      </pc:sldChg>
      <pc:sldChg chg="add">
        <pc:chgData name="Franziskus Lorey - Hubdrive.com" userId="472a1a07-c563-412f-861d-eed20bd8e491" providerId="ADAL" clId="{7DD83CCF-E308-43B3-BB81-FE223F32A7E8}" dt="2021-07-20T11:39:45.874" v="31"/>
        <pc:sldMkLst>
          <pc:docMk/>
          <pc:sldMk cId="2481352397" sldId="817"/>
        </pc:sldMkLst>
      </pc:sldChg>
      <pc:sldChg chg="add">
        <pc:chgData name="Franziskus Lorey - Hubdrive.com" userId="472a1a07-c563-412f-861d-eed20bd8e491" providerId="ADAL" clId="{7DD83CCF-E308-43B3-BB81-FE223F32A7E8}" dt="2021-07-20T11:39:45.874" v="31"/>
        <pc:sldMkLst>
          <pc:docMk/>
          <pc:sldMk cId="1846624885" sldId="818"/>
        </pc:sldMkLst>
      </pc:sldChg>
      <pc:sldChg chg="add">
        <pc:chgData name="Franziskus Lorey - Hubdrive.com" userId="472a1a07-c563-412f-861d-eed20bd8e491" providerId="ADAL" clId="{7DD83CCF-E308-43B3-BB81-FE223F32A7E8}" dt="2021-07-20T11:39:45.874" v="31"/>
        <pc:sldMkLst>
          <pc:docMk/>
          <pc:sldMk cId="3422146486" sldId="819"/>
        </pc:sldMkLst>
      </pc:sldChg>
      <pc:sldChg chg="add">
        <pc:chgData name="Franziskus Lorey - Hubdrive.com" userId="472a1a07-c563-412f-861d-eed20bd8e491" providerId="ADAL" clId="{7DD83CCF-E308-43B3-BB81-FE223F32A7E8}" dt="2021-07-20T11:39:45.874" v="31"/>
        <pc:sldMkLst>
          <pc:docMk/>
          <pc:sldMk cId="966392625" sldId="820"/>
        </pc:sldMkLst>
      </pc:sldChg>
      <pc:sldChg chg="add">
        <pc:chgData name="Franziskus Lorey - Hubdrive.com" userId="472a1a07-c563-412f-861d-eed20bd8e491" providerId="ADAL" clId="{7DD83CCF-E308-43B3-BB81-FE223F32A7E8}" dt="2021-07-20T11:39:45.874" v="31"/>
        <pc:sldMkLst>
          <pc:docMk/>
          <pc:sldMk cId="4262448400" sldId="821"/>
        </pc:sldMkLst>
      </pc:sldChg>
      <pc:sldChg chg="add">
        <pc:chgData name="Franziskus Lorey - Hubdrive.com" userId="472a1a07-c563-412f-861d-eed20bd8e491" providerId="ADAL" clId="{7DD83CCF-E308-43B3-BB81-FE223F32A7E8}" dt="2021-07-20T11:39:45.874" v="31"/>
        <pc:sldMkLst>
          <pc:docMk/>
          <pc:sldMk cId="298217844" sldId="830"/>
        </pc:sldMkLst>
      </pc:sldChg>
      <pc:sldChg chg="add">
        <pc:chgData name="Franziskus Lorey - Hubdrive.com" userId="472a1a07-c563-412f-861d-eed20bd8e491" providerId="ADAL" clId="{7DD83CCF-E308-43B3-BB81-FE223F32A7E8}" dt="2021-07-20T11:39:45.874" v="31"/>
        <pc:sldMkLst>
          <pc:docMk/>
          <pc:sldMk cId="2613931086" sldId="832"/>
        </pc:sldMkLst>
      </pc:sldChg>
      <pc:sldChg chg="add">
        <pc:chgData name="Franziskus Lorey - Hubdrive.com" userId="472a1a07-c563-412f-861d-eed20bd8e491" providerId="ADAL" clId="{7DD83CCF-E308-43B3-BB81-FE223F32A7E8}" dt="2021-07-20T11:39:45.874" v="31"/>
        <pc:sldMkLst>
          <pc:docMk/>
          <pc:sldMk cId="2631309428" sldId="833"/>
        </pc:sldMkLst>
      </pc:sldChg>
      <pc:sldChg chg="add">
        <pc:chgData name="Franziskus Lorey - Hubdrive.com" userId="472a1a07-c563-412f-861d-eed20bd8e491" providerId="ADAL" clId="{7DD83CCF-E308-43B3-BB81-FE223F32A7E8}" dt="2021-07-20T11:39:45.874" v="31"/>
        <pc:sldMkLst>
          <pc:docMk/>
          <pc:sldMk cId="2374272206" sldId="834"/>
        </pc:sldMkLst>
      </pc:sldChg>
      <pc:sldChg chg="add">
        <pc:chgData name="Franziskus Lorey - Hubdrive.com" userId="472a1a07-c563-412f-861d-eed20bd8e491" providerId="ADAL" clId="{7DD83CCF-E308-43B3-BB81-FE223F32A7E8}" dt="2021-07-20T11:39:45.874" v="31"/>
        <pc:sldMkLst>
          <pc:docMk/>
          <pc:sldMk cId="132518770" sldId="836"/>
        </pc:sldMkLst>
      </pc:sldChg>
      <pc:sldChg chg="add">
        <pc:chgData name="Franziskus Lorey - Hubdrive.com" userId="472a1a07-c563-412f-861d-eed20bd8e491" providerId="ADAL" clId="{7DD83CCF-E308-43B3-BB81-FE223F32A7E8}" dt="2021-07-20T11:39:45.874" v="31"/>
        <pc:sldMkLst>
          <pc:docMk/>
          <pc:sldMk cId="1162280959" sldId="837"/>
        </pc:sldMkLst>
      </pc:sldChg>
      <pc:sldChg chg="add">
        <pc:chgData name="Franziskus Lorey - Hubdrive.com" userId="472a1a07-c563-412f-861d-eed20bd8e491" providerId="ADAL" clId="{7DD83CCF-E308-43B3-BB81-FE223F32A7E8}" dt="2021-07-20T11:39:45.874" v="31"/>
        <pc:sldMkLst>
          <pc:docMk/>
          <pc:sldMk cId="3437288333" sldId="838"/>
        </pc:sldMkLst>
      </pc:sldChg>
      <pc:sldChg chg="add">
        <pc:chgData name="Franziskus Lorey - Hubdrive.com" userId="472a1a07-c563-412f-861d-eed20bd8e491" providerId="ADAL" clId="{7DD83CCF-E308-43B3-BB81-FE223F32A7E8}" dt="2021-07-20T11:39:45.874" v="31"/>
        <pc:sldMkLst>
          <pc:docMk/>
          <pc:sldMk cId="3200215943" sldId="839"/>
        </pc:sldMkLst>
      </pc:sldChg>
      <pc:sldChg chg="add">
        <pc:chgData name="Franziskus Lorey - Hubdrive.com" userId="472a1a07-c563-412f-861d-eed20bd8e491" providerId="ADAL" clId="{7DD83CCF-E308-43B3-BB81-FE223F32A7E8}" dt="2021-07-20T11:39:45.874" v="31"/>
        <pc:sldMkLst>
          <pc:docMk/>
          <pc:sldMk cId="2505132699" sldId="840"/>
        </pc:sldMkLst>
      </pc:sldChg>
      <pc:sldChg chg="add">
        <pc:chgData name="Franziskus Lorey - Hubdrive.com" userId="472a1a07-c563-412f-861d-eed20bd8e491" providerId="ADAL" clId="{7DD83CCF-E308-43B3-BB81-FE223F32A7E8}" dt="2021-07-20T11:39:45.874" v="31"/>
        <pc:sldMkLst>
          <pc:docMk/>
          <pc:sldMk cId="1262734385" sldId="842"/>
        </pc:sldMkLst>
      </pc:sldChg>
      <pc:sldChg chg="add">
        <pc:chgData name="Franziskus Lorey - Hubdrive.com" userId="472a1a07-c563-412f-861d-eed20bd8e491" providerId="ADAL" clId="{7DD83CCF-E308-43B3-BB81-FE223F32A7E8}" dt="2021-07-20T11:39:45.874" v="31"/>
        <pc:sldMkLst>
          <pc:docMk/>
          <pc:sldMk cId="124405190" sldId="843"/>
        </pc:sldMkLst>
      </pc:sldChg>
      <pc:sldChg chg="add">
        <pc:chgData name="Franziskus Lorey - Hubdrive.com" userId="472a1a07-c563-412f-861d-eed20bd8e491" providerId="ADAL" clId="{7DD83CCF-E308-43B3-BB81-FE223F32A7E8}" dt="2021-07-20T11:39:45.874" v="31"/>
        <pc:sldMkLst>
          <pc:docMk/>
          <pc:sldMk cId="3956886462" sldId="846"/>
        </pc:sldMkLst>
      </pc:sldChg>
      <pc:sldChg chg="add">
        <pc:chgData name="Franziskus Lorey - Hubdrive.com" userId="472a1a07-c563-412f-861d-eed20bd8e491" providerId="ADAL" clId="{7DD83CCF-E308-43B3-BB81-FE223F32A7E8}" dt="2021-07-20T11:39:45.874" v="31"/>
        <pc:sldMkLst>
          <pc:docMk/>
          <pc:sldMk cId="1845249523" sldId="847"/>
        </pc:sldMkLst>
      </pc:sldChg>
      <pc:sldChg chg="add">
        <pc:chgData name="Franziskus Lorey - Hubdrive.com" userId="472a1a07-c563-412f-861d-eed20bd8e491" providerId="ADAL" clId="{7DD83CCF-E308-43B3-BB81-FE223F32A7E8}" dt="2021-07-20T11:39:45.874" v="31"/>
        <pc:sldMkLst>
          <pc:docMk/>
          <pc:sldMk cId="3045582680" sldId="848"/>
        </pc:sldMkLst>
      </pc:sldChg>
      <pc:sldChg chg="add">
        <pc:chgData name="Franziskus Lorey - Hubdrive.com" userId="472a1a07-c563-412f-861d-eed20bd8e491" providerId="ADAL" clId="{7DD83CCF-E308-43B3-BB81-FE223F32A7E8}" dt="2021-07-20T11:39:45.874" v="31"/>
        <pc:sldMkLst>
          <pc:docMk/>
          <pc:sldMk cId="3962618238" sldId="850"/>
        </pc:sldMkLst>
      </pc:sldChg>
      <pc:sldChg chg="add">
        <pc:chgData name="Franziskus Lorey - Hubdrive.com" userId="472a1a07-c563-412f-861d-eed20bd8e491" providerId="ADAL" clId="{7DD83CCF-E308-43B3-BB81-FE223F32A7E8}" dt="2021-07-20T11:39:45.874" v="31"/>
        <pc:sldMkLst>
          <pc:docMk/>
          <pc:sldMk cId="2661759459" sldId="857"/>
        </pc:sldMkLst>
      </pc:sldChg>
      <pc:sldChg chg="add">
        <pc:chgData name="Franziskus Lorey - Hubdrive.com" userId="472a1a07-c563-412f-861d-eed20bd8e491" providerId="ADAL" clId="{7DD83CCF-E308-43B3-BB81-FE223F32A7E8}" dt="2021-07-20T11:39:45.874" v="31"/>
        <pc:sldMkLst>
          <pc:docMk/>
          <pc:sldMk cId="3413366946" sldId="859"/>
        </pc:sldMkLst>
      </pc:sldChg>
      <pc:sldChg chg="add">
        <pc:chgData name="Franziskus Lorey - Hubdrive.com" userId="472a1a07-c563-412f-861d-eed20bd8e491" providerId="ADAL" clId="{7DD83CCF-E308-43B3-BB81-FE223F32A7E8}" dt="2021-07-20T11:39:45.874" v="31"/>
        <pc:sldMkLst>
          <pc:docMk/>
          <pc:sldMk cId="441086443" sldId="862"/>
        </pc:sldMkLst>
      </pc:sldChg>
      <pc:sldChg chg="add">
        <pc:chgData name="Franziskus Lorey - Hubdrive.com" userId="472a1a07-c563-412f-861d-eed20bd8e491" providerId="ADAL" clId="{7DD83CCF-E308-43B3-BB81-FE223F32A7E8}" dt="2021-07-20T11:39:45.874" v="31"/>
        <pc:sldMkLst>
          <pc:docMk/>
          <pc:sldMk cId="1116471259" sldId="863"/>
        </pc:sldMkLst>
      </pc:sldChg>
      <pc:sldChg chg="add">
        <pc:chgData name="Franziskus Lorey - Hubdrive.com" userId="472a1a07-c563-412f-861d-eed20bd8e491" providerId="ADAL" clId="{7DD83CCF-E308-43B3-BB81-FE223F32A7E8}" dt="2021-07-20T11:39:45.874" v="31"/>
        <pc:sldMkLst>
          <pc:docMk/>
          <pc:sldMk cId="326478277" sldId="864"/>
        </pc:sldMkLst>
      </pc:sldChg>
      <pc:sldChg chg="add">
        <pc:chgData name="Franziskus Lorey - Hubdrive.com" userId="472a1a07-c563-412f-861d-eed20bd8e491" providerId="ADAL" clId="{7DD83CCF-E308-43B3-BB81-FE223F32A7E8}" dt="2021-07-20T11:39:45.874" v="31"/>
        <pc:sldMkLst>
          <pc:docMk/>
          <pc:sldMk cId="1499435678" sldId="865"/>
        </pc:sldMkLst>
      </pc:sldChg>
      <pc:sldChg chg="add">
        <pc:chgData name="Franziskus Lorey - Hubdrive.com" userId="472a1a07-c563-412f-861d-eed20bd8e491" providerId="ADAL" clId="{7DD83CCF-E308-43B3-BB81-FE223F32A7E8}" dt="2021-07-20T11:39:45.874" v="31"/>
        <pc:sldMkLst>
          <pc:docMk/>
          <pc:sldMk cId="580357607" sldId="866"/>
        </pc:sldMkLst>
      </pc:sldChg>
      <pc:sldChg chg="add">
        <pc:chgData name="Franziskus Lorey - Hubdrive.com" userId="472a1a07-c563-412f-861d-eed20bd8e491" providerId="ADAL" clId="{7DD83CCF-E308-43B3-BB81-FE223F32A7E8}" dt="2021-07-20T11:39:45.874" v="31"/>
        <pc:sldMkLst>
          <pc:docMk/>
          <pc:sldMk cId="2417552085" sldId="867"/>
        </pc:sldMkLst>
      </pc:sldChg>
      <pc:sldChg chg="add">
        <pc:chgData name="Franziskus Lorey - Hubdrive.com" userId="472a1a07-c563-412f-861d-eed20bd8e491" providerId="ADAL" clId="{7DD83CCF-E308-43B3-BB81-FE223F32A7E8}" dt="2021-07-20T11:39:45.874" v="31"/>
        <pc:sldMkLst>
          <pc:docMk/>
          <pc:sldMk cId="1335500555" sldId="869"/>
        </pc:sldMkLst>
      </pc:sldChg>
      <pc:sldChg chg="add">
        <pc:chgData name="Franziskus Lorey - Hubdrive.com" userId="472a1a07-c563-412f-861d-eed20bd8e491" providerId="ADAL" clId="{7DD83CCF-E308-43B3-BB81-FE223F32A7E8}" dt="2021-07-20T11:39:45.874" v="31"/>
        <pc:sldMkLst>
          <pc:docMk/>
          <pc:sldMk cId="305200081" sldId="870"/>
        </pc:sldMkLst>
      </pc:sldChg>
      <pc:sldChg chg="add">
        <pc:chgData name="Franziskus Lorey - Hubdrive.com" userId="472a1a07-c563-412f-861d-eed20bd8e491" providerId="ADAL" clId="{7DD83CCF-E308-43B3-BB81-FE223F32A7E8}" dt="2021-07-20T11:39:45.874" v="31"/>
        <pc:sldMkLst>
          <pc:docMk/>
          <pc:sldMk cId="930368942" sldId="871"/>
        </pc:sldMkLst>
      </pc:sldChg>
      <pc:sldChg chg="add">
        <pc:chgData name="Franziskus Lorey - Hubdrive.com" userId="472a1a07-c563-412f-861d-eed20bd8e491" providerId="ADAL" clId="{7DD83CCF-E308-43B3-BB81-FE223F32A7E8}" dt="2021-07-20T11:39:45.874" v="31"/>
        <pc:sldMkLst>
          <pc:docMk/>
          <pc:sldMk cId="1089893034" sldId="872"/>
        </pc:sldMkLst>
      </pc:sldChg>
      <pc:sldChg chg="add">
        <pc:chgData name="Franziskus Lorey - Hubdrive.com" userId="472a1a07-c563-412f-861d-eed20bd8e491" providerId="ADAL" clId="{7DD83CCF-E308-43B3-BB81-FE223F32A7E8}" dt="2021-07-20T11:39:45.874" v="31"/>
        <pc:sldMkLst>
          <pc:docMk/>
          <pc:sldMk cId="2739425956" sldId="873"/>
        </pc:sldMkLst>
      </pc:sldChg>
      <pc:sldChg chg="add">
        <pc:chgData name="Franziskus Lorey - Hubdrive.com" userId="472a1a07-c563-412f-861d-eed20bd8e491" providerId="ADAL" clId="{7DD83CCF-E308-43B3-BB81-FE223F32A7E8}" dt="2021-07-20T11:39:45.874" v="31"/>
        <pc:sldMkLst>
          <pc:docMk/>
          <pc:sldMk cId="2896297086" sldId="875"/>
        </pc:sldMkLst>
      </pc:sldChg>
      <pc:sldChg chg="add">
        <pc:chgData name="Franziskus Lorey - Hubdrive.com" userId="472a1a07-c563-412f-861d-eed20bd8e491" providerId="ADAL" clId="{7DD83CCF-E308-43B3-BB81-FE223F32A7E8}" dt="2021-07-20T11:39:45.874" v="31"/>
        <pc:sldMkLst>
          <pc:docMk/>
          <pc:sldMk cId="4055470183" sldId="879"/>
        </pc:sldMkLst>
      </pc:sldChg>
      <pc:sldChg chg="add">
        <pc:chgData name="Franziskus Lorey - Hubdrive.com" userId="472a1a07-c563-412f-861d-eed20bd8e491" providerId="ADAL" clId="{7DD83CCF-E308-43B3-BB81-FE223F32A7E8}" dt="2021-07-20T11:39:45.874" v="31"/>
        <pc:sldMkLst>
          <pc:docMk/>
          <pc:sldMk cId="3745556375" sldId="894"/>
        </pc:sldMkLst>
      </pc:sldChg>
      <pc:sldChg chg="add">
        <pc:chgData name="Franziskus Lorey - Hubdrive.com" userId="472a1a07-c563-412f-861d-eed20bd8e491" providerId="ADAL" clId="{7DD83CCF-E308-43B3-BB81-FE223F32A7E8}" dt="2021-07-20T11:39:45.874" v="31"/>
        <pc:sldMkLst>
          <pc:docMk/>
          <pc:sldMk cId="779105363" sldId="972"/>
        </pc:sldMkLst>
      </pc:sldChg>
      <pc:sldChg chg="add">
        <pc:chgData name="Franziskus Lorey - Hubdrive.com" userId="472a1a07-c563-412f-861d-eed20bd8e491" providerId="ADAL" clId="{7DD83CCF-E308-43B3-BB81-FE223F32A7E8}" dt="2021-07-20T11:39:45.874" v="31"/>
        <pc:sldMkLst>
          <pc:docMk/>
          <pc:sldMk cId="892433128" sldId="973"/>
        </pc:sldMkLst>
      </pc:sldChg>
      <pc:sldChg chg="add">
        <pc:chgData name="Franziskus Lorey - Hubdrive.com" userId="472a1a07-c563-412f-861d-eed20bd8e491" providerId="ADAL" clId="{7DD83CCF-E308-43B3-BB81-FE223F32A7E8}" dt="2021-07-20T11:39:45.874" v="31"/>
        <pc:sldMkLst>
          <pc:docMk/>
          <pc:sldMk cId="2684472743" sldId="974"/>
        </pc:sldMkLst>
      </pc:sldChg>
      <pc:sldChg chg="add">
        <pc:chgData name="Franziskus Lorey - Hubdrive.com" userId="472a1a07-c563-412f-861d-eed20bd8e491" providerId="ADAL" clId="{7DD83CCF-E308-43B3-BB81-FE223F32A7E8}" dt="2021-07-20T11:39:45.874" v="31"/>
        <pc:sldMkLst>
          <pc:docMk/>
          <pc:sldMk cId="116974574" sldId="975"/>
        </pc:sldMkLst>
      </pc:sldChg>
      <pc:sldChg chg="add">
        <pc:chgData name="Franziskus Lorey - Hubdrive.com" userId="472a1a07-c563-412f-861d-eed20bd8e491" providerId="ADAL" clId="{7DD83CCF-E308-43B3-BB81-FE223F32A7E8}" dt="2021-07-20T11:39:45.874" v="31"/>
        <pc:sldMkLst>
          <pc:docMk/>
          <pc:sldMk cId="712754489" sldId="977"/>
        </pc:sldMkLst>
      </pc:sldChg>
      <pc:sldChg chg="add">
        <pc:chgData name="Franziskus Lorey - Hubdrive.com" userId="472a1a07-c563-412f-861d-eed20bd8e491" providerId="ADAL" clId="{7DD83CCF-E308-43B3-BB81-FE223F32A7E8}" dt="2021-07-20T11:39:45.874" v="31"/>
        <pc:sldMkLst>
          <pc:docMk/>
          <pc:sldMk cId="1736543344" sldId="978"/>
        </pc:sldMkLst>
      </pc:sldChg>
      <pc:sldChg chg="add">
        <pc:chgData name="Franziskus Lorey - Hubdrive.com" userId="472a1a07-c563-412f-861d-eed20bd8e491" providerId="ADAL" clId="{7DD83CCF-E308-43B3-BB81-FE223F32A7E8}" dt="2021-07-20T11:39:45.874" v="31"/>
        <pc:sldMkLst>
          <pc:docMk/>
          <pc:sldMk cId="1677720604" sldId="979"/>
        </pc:sldMkLst>
      </pc:sldChg>
      <pc:sldChg chg="add">
        <pc:chgData name="Franziskus Lorey - Hubdrive.com" userId="472a1a07-c563-412f-861d-eed20bd8e491" providerId="ADAL" clId="{7DD83CCF-E308-43B3-BB81-FE223F32A7E8}" dt="2021-07-20T11:39:45.874" v="31"/>
        <pc:sldMkLst>
          <pc:docMk/>
          <pc:sldMk cId="391251160" sldId="981"/>
        </pc:sldMkLst>
      </pc:sldChg>
      <pc:sldChg chg="add">
        <pc:chgData name="Franziskus Lorey - Hubdrive.com" userId="472a1a07-c563-412f-861d-eed20bd8e491" providerId="ADAL" clId="{7DD83CCF-E308-43B3-BB81-FE223F32A7E8}" dt="2021-07-20T11:39:45.874" v="31"/>
        <pc:sldMkLst>
          <pc:docMk/>
          <pc:sldMk cId="3857925327" sldId="982"/>
        </pc:sldMkLst>
      </pc:sldChg>
      <pc:sldChg chg="add">
        <pc:chgData name="Franziskus Lorey - Hubdrive.com" userId="472a1a07-c563-412f-861d-eed20bd8e491" providerId="ADAL" clId="{7DD83CCF-E308-43B3-BB81-FE223F32A7E8}" dt="2021-07-20T11:39:45.874" v="31"/>
        <pc:sldMkLst>
          <pc:docMk/>
          <pc:sldMk cId="1838759354" sldId="983"/>
        </pc:sldMkLst>
      </pc:sldChg>
      <pc:sldChg chg="add">
        <pc:chgData name="Franziskus Lorey - Hubdrive.com" userId="472a1a07-c563-412f-861d-eed20bd8e491" providerId="ADAL" clId="{7DD83CCF-E308-43B3-BB81-FE223F32A7E8}" dt="2021-07-20T11:39:45.874" v="31"/>
        <pc:sldMkLst>
          <pc:docMk/>
          <pc:sldMk cId="1895815521" sldId="984"/>
        </pc:sldMkLst>
      </pc:sldChg>
      <pc:sldChg chg="add">
        <pc:chgData name="Franziskus Lorey - Hubdrive.com" userId="472a1a07-c563-412f-861d-eed20bd8e491" providerId="ADAL" clId="{7DD83CCF-E308-43B3-BB81-FE223F32A7E8}" dt="2021-07-20T11:39:45.874" v="31"/>
        <pc:sldMkLst>
          <pc:docMk/>
          <pc:sldMk cId="1041152727" sldId="985"/>
        </pc:sldMkLst>
      </pc:sldChg>
      <pc:sldChg chg="add">
        <pc:chgData name="Franziskus Lorey - Hubdrive.com" userId="472a1a07-c563-412f-861d-eed20bd8e491" providerId="ADAL" clId="{7DD83CCF-E308-43B3-BB81-FE223F32A7E8}" dt="2021-07-20T11:39:45.874" v="31"/>
        <pc:sldMkLst>
          <pc:docMk/>
          <pc:sldMk cId="1829821278" sldId="986"/>
        </pc:sldMkLst>
      </pc:sldChg>
      <pc:sldChg chg="add">
        <pc:chgData name="Franziskus Lorey - Hubdrive.com" userId="472a1a07-c563-412f-861d-eed20bd8e491" providerId="ADAL" clId="{7DD83CCF-E308-43B3-BB81-FE223F32A7E8}" dt="2021-07-20T11:39:45.874" v="31"/>
        <pc:sldMkLst>
          <pc:docMk/>
          <pc:sldMk cId="1656739670" sldId="987"/>
        </pc:sldMkLst>
      </pc:sldChg>
      <pc:sldChg chg="add">
        <pc:chgData name="Franziskus Lorey - Hubdrive.com" userId="472a1a07-c563-412f-861d-eed20bd8e491" providerId="ADAL" clId="{7DD83CCF-E308-43B3-BB81-FE223F32A7E8}" dt="2021-07-20T11:39:45.874" v="31"/>
        <pc:sldMkLst>
          <pc:docMk/>
          <pc:sldMk cId="1726653422" sldId="988"/>
        </pc:sldMkLst>
      </pc:sldChg>
      <pc:sldChg chg="add">
        <pc:chgData name="Franziskus Lorey - Hubdrive.com" userId="472a1a07-c563-412f-861d-eed20bd8e491" providerId="ADAL" clId="{7DD83CCF-E308-43B3-BB81-FE223F32A7E8}" dt="2021-07-20T11:39:45.874" v="31"/>
        <pc:sldMkLst>
          <pc:docMk/>
          <pc:sldMk cId="131192171" sldId="989"/>
        </pc:sldMkLst>
      </pc:sldChg>
      <pc:sldChg chg="add">
        <pc:chgData name="Franziskus Lorey - Hubdrive.com" userId="472a1a07-c563-412f-861d-eed20bd8e491" providerId="ADAL" clId="{7DD83CCF-E308-43B3-BB81-FE223F32A7E8}" dt="2021-07-20T11:39:45.874" v="31"/>
        <pc:sldMkLst>
          <pc:docMk/>
          <pc:sldMk cId="2935281695" sldId="990"/>
        </pc:sldMkLst>
      </pc:sldChg>
      <pc:sldChg chg="add">
        <pc:chgData name="Franziskus Lorey - Hubdrive.com" userId="472a1a07-c563-412f-861d-eed20bd8e491" providerId="ADAL" clId="{7DD83CCF-E308-43B3-BB81-FE223F32A7E8}" dt="2021-07-20T11:39:45.874" v="31"/>
        <pc:sldMkLst>
          <pc:docMk/>
          <pc:sldMk cId="2040763436" sldId="991"/>
        </pc:sldMkLst>
      </pc:sldChg>
      <pc:sldChg chg="add">
        <pc:chgData name="Franziskus Lorey - Hubdrive.com" userId="472a1a07-c563-412f-861d-eed20bd8e491" providerId="ADAL" clId="{7DD83CCF-E308-43B3-BB81-FE223F32A7E8}" dt="2021-07-20T11:39:45.874" v="31"/>
        <pc:sldMkLst>
          <pc:docMk/>
          <pc:sldMk cId="568097358" sldId="992"/>
        </pc:sldMkLst>
      </pc:sldChg>
      <pc:sldChg chg="add">
        <pc:chgData name="Franziskus Lorey - Hubdrive.com" userId="472a1a07-c563-412f-861d-eed20bd8e491" providerId="ADAL" clId="{7DD83CCF-E308-43B3-BB81-FE223F32A7E8}" dt="2021-07-20T11:39:45.874" v="31"/>
        <pc:sldMkLst>
          <pc:docMk/>
          <pc:sldMk cId="1427683176" sldId="993"/>
        </pc:sldMkLst>
      </pc:sldChg>
      <pc:sldChg chg="add">
        <pc:chgData name="Franziskus Lorey - Hubdrive.com" userId="472a1a07-c563-412f-861d-eed20bd8e491" providerId="ADAL" clId="{7DD83CCF-E308-43B3-BB81-FE223F32A7E8}" dt="2021-07-20T11:39:45.874" v="31"/>
        <pc:sldMkLst>
          <pc:docMk/>
          <pc:sldMk cId="827608900" sldId="994"/>
        </pc:sldMkLst>
      </pc:sldChg>
      <pc:sldChg chg="add setBg">
        <pc:chgData name="Franziskus Lorey - Hubdrive.com" userId="472a1a07-c563-412f-861d-eed20bd8e491" providerId="ADAL" clId="{7DD83CCF-E308-43B3-BB81-FE223F32A7E8}" dt="2021-07-20T11:39:45.874" v="31"/>
        <pc:sldMkLst>
          <pc:docMk/>
          <pc:sldMk cId="286401448" sldId="995"/>
        </pc:sldMkLst>
      </pc:sldChg>
      <pc:sldChg chg="add">
        <pc:chgData name="Franziskus Lorey - Hubdrive.com" userId="472a1a07-c563-412f-861d-eed20bd8e491" providerId="ADAL" clId="{7DD83CCF-E308-43B3-BB81-FE223F32A7E8}" dt="2021-07-20T11:39:45.874" v="31"/>
        <pc:sldMkLst>
          <pc:docMk/>
          <pc:sldMk cId="4157071413" sldId="996"/>
        </pc:sldMkLst>
      </pc:sldChg>
      <pc:sldChg chg="add">
        <pc:chgData name="Franziskus Lorey - Hubdrive.com" userId="472a1a07-c563-412f-861d-eed20bd8e491" providerId="ADAL" clId="{7DD83CCF-E308-43B3-BB81-FE223F32A7E8}" dt="2021-07-20T11:39:45.874" v="31"/>
        <pc:sldMkLst>
          <pc:docMk/>
          <pc:sldMk cId="2544359232" sldId="997"/>
        </pc:sldMkLst>
      </pc:sldChg>
      <pc:sldChg chg="add">
        <pc:chgData name="Franziskus Lorey - Hubdrive.com" userId="472a1a07-c563-412f-861d-eed20bd8e491" providerId="ADAL" clId="{7DD83CCF-E308-43B3-BB81-FE223F32A7E8}" dt="2021-07-20T11:39:45.874" v="31"/>
        <pc:sldMkLst>
          <pc:docMk/>
          <pc:sldMk cId="3973426889" sldId="998"/>
        </pc:sldMkLst>
      </pc:sldChg>
      <pc:sldChg chg="add">
        <pc:chgData name="Franziskus Lorey - Hubdrive.com" userId="472a1a07-c563-412f-861d-eed20bd8e491" providerId="ADAL" clId="{7DD83CCF-E308-43B3-BB81-FE223F32A7E8}" dt="2021-07-20T11:39:45.874" v="31"/>
        <pc:sldMkLst>
          <pc:docMk/>
          <pc:sldMk cId="1773021847" sldId="999"/>
        </pc:sldMkLst>
      </pc:sldChg>
      <pc:sldChg chg="add">
        <pc:chgData name="Franziskus Lorey - Hubdrive.com" userId="472a1a07-c563-412f-861d-eed20bd8e491" providerId="ADAL" clId="{7DD83CCF-E308-43B3-BB81-FE223F32A7E8}" dt="2021-07-20T11:39:45.874" v="31"/>
        <pc:sldMkLst>
          <pc:docMk/>
          <pc:sldMk cId="4178567227" sldId="1001"/>
        </pc:sldMkLst>
      </pc:sldChg>
      <pc:sldChg chg="add">
        <pc:chgData name="Franziskus Lorey - Hubdrive.com" userId="472a1a07-c563-412f-861d-eed20bd8e491" providerId="ADAL" clId="{7DD83CCF-E308-43B3-BB81-FE223F32A7E8}" dt="2021-07-20T11:39:45.874" v="31"/>
        <pc:sldMkLst>
          <pc:docMk/>
          <pc:sldMk cId="4151391234" sldId="1002"/>
        </pc:sldMkLst>
      </pc:sldChg>
      <pc:sldChg chg="add">
        <pc:chgData name="Franziskus Lorey - Hubdrive.com" userId="472a1a07-c563-412f-861d-eed20bd8e491" providerId="ADAL" clId="{7DD83CCF-E308-43B3-BB81-FE223F32A7E8}" dt="2021-07-20T11:39:45.874" v="31"/>
        <pc:sldMkLst>
          <pc:docMk/>
          <pc:sldMk cId="1229900557" sldId="1003"/>
        </pc:sldMkLst>
      </pc:sldChg>
      <pc:sldChg chg="modSp add mod">
        <pc:chgData name="Franziskus Lorey - Hubdrive.com" userId="472a1a07-c563-412f-861d-eed20bd8e491" providerId="ADAL" clId="{7DD83CCF-E308-43B3-BB81-FE223F32A7E8}" dt="2021-07-20T11:39:49.483" v="43" actId="27636"/>
        <pc:sldMkLst>
          <pc:docMk/>
          <pc:sldMk cId="2451417236" sldId="1004"/>
        </pc:sldMkLst>
        <pc:spChg chg="mod">
          <ac:chgData name="Franziskus Lorey - Hubdrive.com" userId="472a1a07-c563-412f-861d-eed20bd8e491" providerId="ADAL" clId="{7DD83CCF-E308-43B3-BB81-FE223F32A7E8}" dt="2021-07-20T11:39:49.483" v="43" actId="27636"/>
          <ac:spMkLst>
            <pc:docMk/>
            <pc:sldMk cId="2451417236" sldId="1004"/>
            <ac:spMk id="7" creationId="{00000000-0000-0000-0000-000000000000}"/>
          </ac:spMkLst>
        </pc:spChg>
      </pc:sldChg>
      <pc:sldChg chg="add">
        <pc:chgData name="Franziskus Lorey - Hubdrive.com" userId="472a1a07-c563-412f-861d-eed20bd8e491" providerId="ADAL" clId="{7DD83CCF-E308-43B3-BB81-FE223F32A7E8}" dt="2021-07-20T11:39:45.874" v="31"/>
        <pc:sldMkLst>
          <pc:docMk/>
          <pc:sldMk cId="1781170886" sldId="1005"/>
        </pc:sldMkLst>
      </pc:sldChg>
      <pc:sldChg chg="add">
        <pc:chgData name="Franziskus Lorey - Hubdrive.com" userId="472a1a07-c563-412f-861d-eed20bd8e491" providerId="ADAL" clId="{7DD83CCF-E308-43B3-BB81-FE223F32A7E8}" dt="2021-07-20T11:39:45.874" v="31"/>
        <pc:sldMkLst>
          <pc:docMk/>
          <pc:sldMk cId="2494660045" sldId="1006"/>
        </pc:sldMkLst>
      </pc:sldChg>
      <pc:sldChg chg="add">
        <pc:chgData name="Franziskus Lorey - Hubdrive.com" userId="472a1a07-c563-412f-861d-eed20bd8e491" providerId="ADAL" clId="{7DD83CCF-E308-43B3-BB81-FE223F32A7E8}" dt="2021-07-20T11:39:45.874" v="31"/>
        <pc:sldMkLst>
          <pc:docMk/>
          <pc:sldMk cId="2590589436" sldId="1007"/>
        </pc:sldMkLst>
      </pc:sldChg>
      <pc:sldChg chg="add">
        <pc:chgData name="Franziskus Lorey - Hubdrive.com" userId="472a1a07-c563-412f-861d-eed20bd8e491" providerId="ADAL" clId="{7DD83CCF-E308-43B3-BB81-FE223F32A7E8}" dt="2021-07-20T11:39:45.874" v="31"/>
        <pc:sldMkLst>
          <pc:docMk/>
          <pc:sldMk cId="3725597934" sldId="1008"/>
        </pc:sldMkLst>
      </pc:sldChg>
      <pc:sldChg chg="add">
        <pc:chgData name="Franziskus Lorey - Hubdrive.com" userId="472a1a07-c563-412f-861d-eed20bd8e491" providerId="ADAL" clId="{7DD83CCF-E308-43B3-BB81-FE223F32A7E8}" dt="2021-07-20T11:39:45.874" v="31"/>
        <pc:sldMkLst>
          <pc:docMk/>
          <pc:sldMk cId="718768338" sldId="1009"/>
        </pc:sldMkLst>
      </pc:sldChg>
      <pc:sldChg chg="add">
        <pc:chgData name="Franziskus Lorey - Hubdrive.com" userId="472a1a07-c563-412f-861d-eed20bd8e491" providerId="ADAL" clId="{7DD83CCF-E308-43B3-BB81-FE223F32A7E8}" dt="2021-07-20T11:39:45.874" v="31"/>
        <pc:sldMkLst>
          <pc:docMk/>
          <pc:sldMk cId="2080268268" sldId="1010"/>
        </pc:sldMkLst>
      </pc:sldChg>
      <pc:sldChg chg="add">
        <pc:chgData name="Franziskus Lorey - Hubdrive.com" userId="472a1a07-c563-412f-861d-eed20bd8e491" providerId="ADAL" clId="{7DD83CCF-E308-43B3-BB81-FE223F32A7E8}" dt="2021-07-20T11:39:45.874" v="31"/>
        <pc:sldMkLst>
          <pc:docMk/>
          <pc:sldMk cId="3540279053" sldId="1011"/>
        </pc:sldMkLst>
      </pc:sldChg>
      <pc:sldChg chg="add">
        <pc:chgData name="Franziskus Lorey - Hubdrive.com" userId="472a1a07-c563-412f-861d-eed20bd8e491" providerId="ADAL" clId="{7DD83CCF-E308-43B3-BB81-FE223F32A7E8}" dt="2021-07-20T11:39:45.874" v="31"/>
        <pc:sldMkLst>
          <pc:docMk/>
          <pc:sldMk cId="3238547081" sldId="1012"/>
        </pc:sldMkLst>
      </pc:sldChg>
      <pc:sldChg chg="add">
        <pc:chgData name="Franziskus Lorey - Hubdrive.com" userId="472a1a07-c563-412f-861d-eed20bd8e491" providerId="ADAL" clId="{7DD83CCF-E308-43B3-BB81-FE223F32A7E8}" dt="2021-07-20T11:39:45.874" v="31"/>
        <pc:sldMkLst>
          <pc:docMk/>
          <pc:sldMk cId="3249944009" sldId="1013"/>
        </pc:sldMkLst>
      </pc:sldChg>
      <pc:sldChg chg="add">
        <pc:chgData name="Franziskus Lorey - Hubdrive.com" userId="472a1a07-c563-412f-861d-eed20bd8e491" providerId="ADAL" clId="{7DD83CCF-E308-43B3-BB81-FE223F32A7E8}" dt="2021-07-20T11:39:45.874" v="31"/>
        <pc:sldMkLst>
          <pc:docMk/>
          <pc:sldMk cId="4234701035" sldId="1014"/>
        </pc:sldMkLst>
      </pc:sldChg>
      <pc:sldChg chg="add">
        <pc:chgData name="Franziskus Lorey - Hubdrive.com" userId="472a1a07-c563-412f-861d-eed20bd8e491" providerId="ADAL" clId="{7DD83CCF-E308-43B3-BB81-FE223F32A7E8}" dt="2021-07-20T11:39:45.874" v="31"/>
        <pc:sldMkLst>
          <pc:docMk/>
          <pc:sldMk cId="1674976426" sldId="1015"/>
        </pc:sldMkLst>
      </pc:sldChg>
      <pc:sldChg chg="add">
        <pc:chgData name="Franziskus Lorey - Hubdrive.com" userId="472a1a07-c563-412f-861d-eed20bd8e491" providerId="ADAL" clId="{7DD83CCF-E308-43B3-BB81-FE223F32A7E8}" dt="2021-07-20T11:39:45.874" v="31"/>
        <pc:sldMkLst>
          <pc:docMk/>
          <pc:sldMk cId="3486986468" sldId="1016"/>
        </pc:sldMkLst>
      </pc:sldChg>
      <pc:sldChg chg="add">
        <pc:chgData name="Franziskus Lorey - Hubdrive.com" userId="472a1a07-c563-412f-861d-eed20bd8e491" providerId="ADAL" clId="{7DD83CCF-E308-43B3-BB81-FE223F32A7E8}" dt="2021-07-20T11:39:45.874" v="31"/>
        <pc:sldMkLst>
          <pc:docMk/>
          <pc:sldMk cId="3974942344" sldId="1020"/>
        </pc:sldMkLst>
      </pc:sldChg>
      <pc:sldChg chg="add">
        <pc:chgData name="Franziskus Lorey - Hubdrive.com" userId="472a1a07-c563-412f-861d-eed20bd8e491" providerId="ADAL" clId="{7DD83CCF-E308-43B3-BB81-FE223F32A7E8}" dt="2021-07-20T11:39:45.874" v="31"/>
        <pc:sldMkLst>
          <pc:docMk/>
          <pc:sldMk cId="3097426476" sldId="1021"/>
        </pc:sldMkLst>
      </pc:sldChg>
      <pc:sldChg chg="add">
        <pc:chgData name="Franziskus Lorey - Hubdrive.com" userId="472a1a07-c563-412f-861d-eed20bd8e491" providerId="ADAL" clId="{7DD83CCF-E308-43B3-BB81-FE223F32A7E8}" dt="2021-07-20T11:39:45.874" v="31"/>
        <pc:sldMkLst>
          <pc:docMk/>
          <pc:sldMk cId="1832366618" sldId="1022"/>
        </pc:sldMkLst>
      </pc:sldChg>
      <pc:sldChg chg="add">
        <pc:chgData name="Franziskus Lorey - Hubdrive.com" userId="472a1a07-c563-412f-861d-eed20bd8e491" providerId="ADAL" clId="{7DD83CCF-E308-43B3-BB81-FE223F32A7E8}" dt="2021-07-20T11:39:45.874" v="31"/>
        <pc:sldMkLst>
          <pc:docMk/>
          <pc:sldMk cId="1545498525" sldId="1023"/>
        </pc:sldMkLst>
      </pc:sldChg>
      <pc:sldChg chg="add">
        <pc:chgData name="Franziskus Lorey - Hubdrive.com" userId="472a1a07-c563-412f-861d-eed20bd8e491" providerId="ADAL" clId="{7DD83CCF-E308-43B3-BB81-FE223F32A7E8}" dt="2021-07-20T11:39:45.874" v="31"/>
        <pc:sldMkLst>
          <pc:docMk/>
          <pc:sldMk cId="328101937" sldId="1024"/>
        </pc:sldMkLst>
      </pc:sldChg>
      <pc:sldChg chg="add">
        <pc:chgData name="Franziskus Lorey - Hubdrive.com" userId="472a1a07-c563-412f-861d-eed20bd8e491" providerId="ADAL" clId="{7DD83CCF-E308-43B3-BB81-FE223F32A7E8}" dt="2021-07-20T11:39:45.874" v="31"/>
        <pc:sldMkLst>
          <pc:docMk/>
          <pc:sldMk cId="2550890034" sldId="1026"/>
        </pc:sldMkLst>
      </pc:sldChg>
      <pc:sldChg chg="add">
        <pc:chgData name="Franziskus Lorey - Hubdrive.com" userId="472a1a07-c563-412f-861d-eed20bd8e491" providerId="ADAL" clId="{7DD83CCF-E308-43B3-BB81-FE223F32A7E8}" dt="2021-07-20T11:39:45.874" v="31"/>
        <pc:sldMkLst>
          <pc:docMk/>
          <pc:sldMk cId="3631440165" sldId="1027"/>
        </pc:sldMkLst>
      </pc:sldChg>
      <pc:sldChg chg="add">
        <pc:chgData name="Franziskus Lorey - Hubdrive.com" userId="472a1a07-c563-412f-861d-eed20bd8e491" providerId="ADAL" clId="{7DD83CCF-E308-43B3-BB81-FE223F32A7E8}" dt="2021-07-20T11:39:45.874" v="31"/>
        <pc:sldMkLst>
          <pc:docMk/>
          <pc:sldMk cId="2760980952" sldId="1028"/>
        </pc:sldMkLst>
      </pc:sldChg>
      <pc:sldChg chg="add">
        <pc:chgData name="Franziskus Lorey - Hubdrive.com" userId="472a1a07-c563-412f-861d-eed20bd8e491" providerId="ADAL" clId="{7DD83CCF-E308-43B3-BB81-FE223F32A7E8}" dt="2021-07-20T11:39:45.874" v="31"/>
        <pc:sldMkLst>
          <pc:docMk/>
          <pc:sldMk cId="906538161" sldId="1029"/>
        </pc:sldMkLst>
      </pc:sldChg>
      <pc:sldChg chg="add">
        <pc:chgData name="Franziskus Lorey - Hubdrive.com" userId="472a1a07-c563-412f-861d-eed20bd8e491" providerId="ADAL" clId="{7DD83CCF-E308-43B3-BB81-FE223F32A7E8}" dt="2021-07-20T11:39:45.874" v="31"/>
        <pc:sldMkLst>
          <pc:docMk/>
          <pc:sldMk cId="1318502692" sldId="1030"/>
        </pc:sldMkLst>
      </pc:sldChg>
      <pc:sldChg chg="add">
        <pc:chgData name="Franziskus Lorey - Hubdrive.com" userId="472a1a07-c563-412f-861d-eed20bd8e491" providerId="ADAL" clId="{7DD83CCF-E308-43B3-BB81-FE223F32A7E8}" dt="2021-07-20T11:39:45.874" v="31"/>
        <pc:sldMkLst>
          <pc:docMk/>
          <pc:sldMk cId="411130675" sldId="1031"/>
        </pc:sldMkLst>
      </pc:sldChg>
      <pc:sldChg chg="add">
        <pc:chgData name="Franziskus Lorey - Hubdrive.com" userId="472a1a07-c563-412f-861d-eed20bd8e491" providerId="ADAL" clId="{7DD83CCF-E308-43B3-BB81-FE223F32A7E8}" dt="2021-07-20T11:39:45.874" v="31"/>
        <pc:sldMkLst>
          <pc:docMk/>
          <pc:sldMk cId="4123596517" sldId="1032"/>
        </pc:sldMkLst>
      </pc:sldChg>
      <pc:sldChg chg="add">
        <pc:chgData name="Franziskus Lorey - Hubdrive.com" userId="472a1a07-c563-412f-861d-eed20bd8e491" providerId="ADAL" clId="{7DD83CCF-E308-43B3-BB81-FE223F32A7E8}" dt="2021-07-20T11:39:45.874" v="31"/>
        <pc:sldMkLst>
          <pc:docMk/>
          <pc:sldMk cId="3748428636" sldId="1033"/>
        </pc:sldMkLst>
      </pc:sldChg>
      <pc:sldChg chg="add">
        <pc:chgData name="Franziskus Lorey - Hubdrive.com" userId="472a1a07-c563-412f-861d-eed20bd8e491" providerId="ADAL" clId="{7DD83CCF-E308-43B3-BB81-FE223F32A7E8}" dt="2021-07-20T11:39:45.874" v="31"/>
        <pc:sldMkLst>
          <pc:docMk/>
          <pc:sldMk cId="4231140452" sldId="1034"/>
        </pc:sldMkLst>
      </pc:sldChg>
      <pc:sldChg chg="add">
        <pc:chgData name="Franziskus Lorey - Hubdrive.com" userId="472a1a07-c563-412f-861d-eed20bd8e491" providerId="ADAL" clId="{7DD83CCF-E308-43B3-BB81-FE223F32A7E8}" dt="2021-07-20T11:39:45.874" v="31"/>
        <pc:sldMkLst>
          <pc:docMk/>
          <pc:sldMk cId="3922393957" sldId="1035"/>
        </pc:sldMkLst>
      </pc:sldChg>
      <pc:sldChg chg="add">
        <pc:chgData name="Franziskus Lorey - Hubdrive.com" userId="472a1a07-c563-412f-861d-eed20bd8e491" providerId="ADAL" clId="{7DD83CCF-E308-43B3-BB81-FE223F32A7E8}" dt="2021-07-20T11:39:45.874" v="31"/>
        <pc:sldMkLst>
          <pc:docMk/>
          <pc:sldMk cId="4096604947" sldId="1036"/>
        </pc:sldMkLst>
      </pc:sldChg>
      <pc:sldChg chg="add">
        <pc:chgData name="Franziskus Lorey - Hubdrive.com" userId="472a1a07-c563-412f-861d-eed20bd8e491" providerId="ADAL" clId="{7DD83CCF-E308-43B3-BB81-FE223F32A7E8}" dt="2021-07-20T11:39:45.874" v="31"/>
        <pc:sldMkLst>
          <pc:docMk/>
          <pc:sldMk cId="3431186342" sldId="1038"/>
        </pc:sldMkLst>
      </pc:sldChg>
      <pc:sldChg chg="add">
        <pc:chgData name="Franziskus Lorey - Hubdrive.com" userId="472a1a07-c563-412f-861d-eed20bd8e491" providerId="ADAL" clId="{7DD83CCF-E308-43B3-BB81-FE223F32A7E8}" dt="2021-07-20T11:39:45.874" v="31"/>
        <pc:sldMkLst>
          <pc:docMk/>
          <pc:sldMk cId="2229429816" sldId="1039"/>
        </pc:sldMkLst>
      </pc:sldChg>
      <pc:sldChg chg="add">
        <pc:chgData name="Franziskus Lorey - Hubdrive.com" userId="472a1a07-c563-412f-861d-eed20bd8e491" providerId="ADAL" clId="{7DD83CCF-E308-43B3-BB81-FE223F32A7E8}" dt="2021-07-20T11:39:45.874" v="31"/>
        <pc:sldMkLst>
          <pc:docMk/>
          <pc:sldMk cId="272794755" sldId="1040"/>
        </pc:sldMkLst>
      </pc:sldChg>
      <pc:sldChg chg="add">
        <pc:chgData name="Franziskus Lorey - Hubdrive.com" userId="472a1a07-c563-412f-861d-eed20bd8e491" providerId="ADAL" clId="{7DD83CCF-E308-43B3-BB81-FE223F32A7E8}" dt="2021-07-20T11:39:45.874" v="31"/>
        <pc:sldMkLst>
          <pc:docMk/>
          <pc:sldMk cId="2270703609" sldId="1041"/>
        </pc:sldMkLst>
      </pc:sldChg>
      <pc:sldChg chg="add">
        <pc:chgData name="Franziskus Lorey - Hubdrive.com" userId="472a1a07-c563-412f-861d-eed20bd8e491" providerId="ADAL" clId="{7DD83CCF-E308-43B3-BB81-FE223F32A7E8}" dt="2021-07-20T11:39:45.874" v="31"/>
        <pc:sldMkLst>
          <pc:docMk/>
          <pc:sldMk cId="3839704330" sldId="1042"/>
        </pc:sldMkLst>
      </pc:sldChg>
      <pc:sldChg chg="add">
        <pc:chgData name="Franziskus Lorey - Hubdrive.com" userId="472a1a07-c563-412f-861d-eed20bd8e491" providerId="ADAL" clId="{7DD83CCF-E308-43B3-BB81-FE223F32A7E8}" dt="2021-07-20T11:39:45.874" v="31"/>
        <pc:sldMkLst>
          <pc:docMk/>
          <pc:sldMk cId="4237276969" sldId="1043"/>
        </pc:sldMkLst>
      </pc:sldChg>
      <pc:sldChg chg="add">
        <pc:chgData name="Franziskus Lorey - Hubdrive.com" userId="472a1a07-c563-412f-861d-eed20bd8e491" providerId="ADAL" clId="{7DD83CCF-E308-43B3-BB81-FE223F32A7E8}" dt="2021-07-20T11:39:45.874" v="31"/>
        <pc:sldMkLst>
          <pc:docMk/>
          <pc:sldMk cId="4162686273" sldId="1052"/>
        </pc:sldMkLst>
      </pc:sldChg>
      <pc:sldChg chg="add">
        <pc:chgData name="Franziskus Lorey - Hubdrive.com" userId="472a1a07-c563-412f-861d-eed20bd8e491" providerId="ADAL" clId="{7DD83CCF-E308-43B3-BB81-FE223F32A7E8}" dt="2021-07-20T11:39:45.874" v="31"/>
        <pc:sldMkLst>
          <pc:docMk/>
          <pc:sldMk cId="3143705387" sldId="1061"/>
        </pc:sldMkLst>
      </pc:sldChg>
      <pc:sldChg chg="add">
        <pc:chgData name="Franziskus Lorey - Hubdrive.com" userId="472a1a07-c563-412f-861d-eed20bd8e491" providerId="ADAL" clId="{7DD83CCF-E308-43B3-BB81-FE223F32A7E8}" dt="2021-07-20T11:39:45.874" v="31"/>
        <pc:sldMkLst>
          <pc:docMk/>
          <pc:sldMk cId="12530137" sldId="1065"/>
        </pc:sldMkLst>
      </pc:sldChg>
      <pc:sldChg chg="add">
        <pc:chgData name="Franziskus Lorey - Hubdrive.com" userId="472a1a07-c563-412f-861d-eed20bd8e491" providerId="ADAL" clId="{7DD83CCF-E308-43B3-BB81-FE223F32A7E8}" dt="2021-07-20T11:39:45.874" v="31"/>
        <pc:sldMkLst>
          <pc:docMk/>
          <pc:sldMk cId="2547999904" sldId="1068"/>
        </pc:sldMkLst>
      </pc:sldChg>
      <pc:sldChg chg="add">
        <pc:chgData name="Franziskus Lorey - Hubdrive.com" userId="472a1a07-c563-412f-861d-eed20bd8e491" providerId="ADAL" clId="{7DD83CCF-E308-43B3-BB81-FE223F32A7E8}" dt="2021-07-20T11:39:45.874" v="31"/>
        <pc:sldMkLst>
          <pc:docMk/>
          <pc:sldMk cId="1124526914" sldId="1070"/>
        </pc:sldMkLst>
      </pc:sldChg>
      <pc:sldChg chg="add">
        <pc:chgData name="Franziskus Lorey - Hubdrive.com" userId="472a1a07-c563-412f-861d-eed20bd8e491" providerId="ADAL" clId="{7DD83CCF-E308-43B3-BB81-FE223F32A7E8}" dt="2021-07-20T11:39:45.874" v="31"/>
        <pc:sldMkLst>
          <pc:docMk/>
          <pc:sldMk cId="187952144" sldId="1073"/>
        </pc:sldMkLst>
      </pc:sldChg>
      <pc:sldChg chg="add">
        <pc:chgData name="Franziskus Lorey - Hubdrive.com" userId="472a1a07-c563-412f-861d-eed20bd8e491" providerId="ADAL" clId="{7DD83CCF-E308-43B3-BB81-FE223F32A7E8}" dt="2021-07-20T11:39:45.874" v="31"/>
        <pc:sldMkLst>
          <pc:docMk/>
          <pc:sldMk cId="3703057596" sldId="1079"/>
        </pc:sldMkLst>
      </pc:sldChg>
      <pc:sldChg chg="add">
        <pc:chgData name="Franziskus Lorey - Hubdrive.com" userId="472a1a07-c563-412f-861d-eed20bd8e491" providerId="ADAL" clId="{7DD83CCF-E308-43B3-BB81-FE223F32A7E8}" dt="2021-07-20T11:39:45.874" v="31"/>
        <pc:sldMkLst>
          <pc:docMk/>
          <pc:sldMk cId="1952868293" sldId="1080"/>
        </pc:sldMkLst>
      </pc:sldChg>
      <pc:sldChg chg="add">
        <pc:chgData name="Franziskus Lorey - Hubdrive.com" userId="472a1a07-c563-412f-861d-eed20bd8e491" providerId="ADAL" clId="{7DD83CCF-E308-43B3-BB81-FE223F32A7E8}" dt="2021-07-20T11:39:45.874" v="31"/>
        <pc:sldMkLst>
          <pc:docMk/>
          <pc:sldMk cId="2220819915" sldId="1081"/>
        </pc:sldMkLst>
      </pc:sldChg>
      <pc:sldChg chg="add">
        <pc:chgData name="Franziskus Lorey - Hubdrive.com" userId="472a1a07-c563-412f-861d-eed20bd8e491" providerId="ADAL" clId="{7DD83CCF-E308-43B3-BB81-FE223F32A7E8}" dt="2021-07-20T11:39:45.874" v="31"/>
        <pc:sldMkLst>
          <pc:docMk/>
          <pc:sldMk cId="616780748" sldId="1082"/>
        </pc:sldMkLst>
      </pc:sldChg>
      <pc:sldChg chg="add">
        <pc:chgData name="Franziskus Lorey - Hubdrive.com" userId="472a1a07-c563-412f-861d-eed20bd8e491" providerId="ADAL" clId="{7DD83CCF-E308-43B3-BB81-FE223F32A7E8}" dt="2021-07-20T11:39:45.874" v="31"/>
        <pc:sldMkLst>
          <pc:docMk/>
          <pc:sldMk cId="3103837182" sldId="1083"/>
        </pc:sldMkLst>
      </pc:sldChg>
      <pc:sldChg chg="add">
        <pc:chgData name="Franziskus Lorey - Hubdrive.com" userId="472a1a07-c563-412f-861d-eed20bd8e491" providerId="ADAL" clId="{7DD83CCF-E308-43B3-BB81-FE223F32A7E8}" dt="2021-07-20T11:39:45.874" v="31"/>
        <pc:sldMkLst>
          <pc:docMk/>
          <pc:sldMk cId="1039992511" sldId="1084"/>
        </pc:sldMkLst>
      </pc:sldChg>
      <pc:sldChg chg="add">
        <pc:chgData name="Franziskus Lorey - Hubdrive.com" userId="472a1a07-c563-412f-861d-eed20bd8e491" providerId="ADAL" clId="{7DD83CCF-E308-43B3-BB81-FE223F32A7E8}" dt="2021-07-20T11:39:45.874" v="31"/>
        <pc:sldMkLst>
          <pc:docMk/>
          <pc:sldMk cId="3590337802" sldId="1164"/>
        </pc:sldMkLst>
      </pc:sldChg>
      <pc:sldChg chg="add">
        <pc:chgData name="Franziskus Lorey - Hubdrive.com" userId="472a1a07-c563-412f-861d-eed20bd8e491" providerId="ADAL" clId="{7DD83CCF-E308-43B3-BB81-FE223F32A7E8}" dt="2021-07-20T11:39:45.874" v="31"/>
        <pc:sldMkLst>
          <pc:docMk/>
          <pc:sldMk cId="1848518507" sldId="1167"/>
        </pc:sldMkLst>
      </pc:sldChg>
      <pc:sldChg chg="add">
        <pc:chgData name="Franziskus Lorey - Hubdrive.com" userId="472a1a07-c563-412f-861d-eed20bd8e491" providerId="ADAL" clId="{7DD83CCF-E308-43B3-BB81-FE223F32A7E8}" dt="2021-07-20T11:39:45.874" v="31"/>
        <pc:sldMkLst>
          <pc:docMk/>
          <pc:sldMk cId="2134471265" sldId="1169"/>
        </pc:sldMkLst>
      </pc:sldChg>
      <pc:sldChg chg="add">
        <pc:chgData name="Franziskus Lorey - Hubdrive.com" userId="472a1a07-c563-412f-861d-eed20bd8e491" providerId="ADAL" clId="{7DD83CCF-E308-43B3-BB81-FE223F32A7E8}" dt="2021-07-20T11:39:45.874" v="31"/>
        <pc:sldMkLst>
          <pc:docMk/>
          <pc:sldMk cId="3584834943" sldId="1170"/>
        </pc:sldMkLst>
      </pc:sldChg>
      <pc:sldChg chg="add">
        <pc:chgData name="Franziskus Lorey - Hubdrive.com" userId="472a1a07-c563-412f-861d-eed20bd8e491" providerId="ADAL" clId="{7DD83CCF-E308-43B3-BB81-FE223F32A7E8}" dt="2021-07-20T11:39:45.874" v="31"/>
        <pc:sldMkLst>
          <pc:docMk/>
          <pc:sldMk cId="4201095984" sldId="1178"/>
        </pc:sldMkLst>
      </pc:sldChg>
      <pc:sldChg chg="add">
        <pc:chgData name="Franziskus Lorey - Hubdrive.com" userId="472a1a07-c563-412f-861d-eed20bd8e491" providerId="ADAL" clId="{7DD83CCF-E308-43B3-BB81-FE223F32A7E8}" dt="2021-07-20T11:39:45.874" v="31"/>
        <pc:sldMkLst>
          <pc:docMk/>
          <pc:sldMk cId="3151510326" sldId="1179"/>
        </pc:sldMkLst>
      </pc:sldChg>
      <pc:sldChg chg="add">
        <pc:chgData name="Franziskus Lorey - Hubdrive.com" userId="472a1a07-c563-412f-861d-eed20bd8e491" providerId="ADAL" clId="{7DD83CCF-E308-43B3-BB81-FE223F32A7E8}" dt="2021-07-20T11:39:45.874" v="31"/>
        <pc:sldMkLst>
          <pc:docMk/>
          <pc:sldMk cId="1915201737" sldId="1182"/>
        </pc:sldMkLst>
      </pc:sldChg>
      <pc:sldChg chg="add">
        <pc:chgData name="Franziskus Lorey - Hubdrive.com" userId="472a1a07-c563-412f-861d-eed20bd8e491" providerId="ADAL" clId="{7DD83CCF-E308-43B3-BB81-FE223F32A7E8}" dt="2021-07-20T11:39:45.874" v="31"/>
        <pc:sldMkLst>
          <pc:docMk/>
          <pc:sldMk cId="1138581962" sldId="1183"/>
        </pc:sldMkLst>
      </pc:sldChg>
      <pc:sldChg chg="add">
        <pc:chgData name="Franziskus Lorey - Hubdrive.com" userId="472a1a07-c563-412f-861d-eed20bd8e491" providerId="ADAL" clId="{7DD83CCF-E308-43B3-BB81-FE223F32A7E8}" dt="2021-07-20T11:39:45.874" v="31"/>
        <pc:sldMkLst>
          <pc:docMk/>
          <pc:sldMk cId="2209813490" sldId="1185"/>
        </pc:sldMkLst>
      </pc:sldChg>
      <pc:sldChg chg="add">
        <pc:chgData name="Franziskus Lorey - Hubdrive.com" userId="472a1a07-c563-412f-861d-eed20bd8e491" providerId="ADAL" clId="{7DD83CCF-E308-43B3-BB81-FE223F32A7E8}" dt="2021-07-20T11:39:45.874" v="31"/>
        <pc:sldMkLst>
          <pc:docMk/>
          <pc:sldMk cId="3153652384" sldId="1187"/>
        </pc:sldMkLst>
      </pc:sldChg>
      <pc:sldChg chg="add">
        <pc:chgData name="Franziskus Lorey - Hubdrive.com" userId="472a1a07-c563-412f-861d-eed20bd8e491" providerId="ADAL" clId="{7DD83CCF-E308-43B3-BB81-FE223F32A7E8}" dt="2021-07-20T11:39:45.874" v="31"/>
        <pc:sldMkLst>
          <pc:docMk/>
          <pc:sldMk cId="706660900" sldId="1188"/>
        </pc:sldMkLst>
      </pc:sldChg>
      <pc:sldChg chg="add">
        <pc:chgData name="Franziskus Lorey - Hubdrive.com" userId="472a1a07-c563-412f-861d-eed20bd8e491" providerId="ADAL" clId="{7DD83CCF-E308-43B3-BB81-FE223F32A7E8}" dt="2021-07-20T11:39:45.874" v="31"/>
        <pc:sldMkLst>
          <pc:docMk/>
          <pc:sldMk cId="2172663660" sldId="1189"/>
        </pc:sldMkLst>
      </pc:sldChg>
      <pc:sldChg chg="add">
        <pc:chgData name="Franziskus Lorey - Hubdrive.com" userId="472a1a07-c563-412f-861d-eed20bd8e491" providerId="ADAL" clId="{7DD83CCF-E308-43B3-BB81-FE223F32A7E8}" dt="2021-07-20T11:39:45.874" v="31"/>
        <pc:sldMkLst>
          <pc:docMk/>
          <pc:sldMk cId="1370262750" sldId="1225"/>
        </pc:sldMkLst>
      </pc:sldChg>
      <pc:sldChg chg="add">
        <pc:chgData name="Franziskus Lorey - Hubdrive.com" userId="472a1a07-c563-412f-861d-eed20bd8e491" providerId="ADAL" clId="{7DD83CCF-E308-43B3-BB81-FE223F32A7E8}" dt="2021-07-20T11:39:45.874" v="31"/>
        <pc:sldMkLst>
          <pc:docMk/>
          <pc:sldMk cId="3713943715" sldId="1227"/>
        </pc:sldMkLst>
      </pc:sldChg>
      <pc:sldChg chg="add">
        <pc:chgData name="Franziskus Lorey - Hubdrive.com" userId="472a1a07-c563-412f-861d-eed20bd8e491" providerId="ADAL" clId="{7DD83CCF-E308-43B3-BB81-FE223F32A7E8}" dt="2021-07-20T11:39:45.874" v="31"/>
        <pc:sldMkLst>
          <pc:docMk/>
          <pc:sldMk cId="3518834544" sldId="1249"/>
        </pc:sldMkLst>
      </pc:sldChg>
      <pc:sldChg chg="add">
        <pc:chgData name="Franziskus Lorey - Hubdrive.com" userId="472a1a07-c563-412f-861d-eed20bd8e491" providerId="ADAL" clId="{7DD83CCF-E308-43B3-BB81-FE223F32A7E8}" dt="2021-07-20T11:39:45.874" v="31"/>
        <pc:sldMkLst>
          <pc:docMk/>
          <pc:sldMk cId="705132664" sldId="1250"/>
        </pc:sldMkLst>
      </pc:sldChg>
      <pc:sldChg chg="add">
        <pc:chgData name="Franziskus Lorey - Hubdrive.com" userId="472a1a07-c563-412f-861d-eed20bd8e491" providerId="ADAL" clId="{7DD83CCF-E308-43B3-BB81-FE223F32A7E8}" dt="2021-07-20T11:39:45.874" v="31"/>
        <pc:sldMkLst>
          <pc:docMk/>
          <pc:sldMk cId="4015331735" sldId="1251"/>
        </pc:sldMkLst>
      </pc:sldChg>
      <pc:sldChg chg="add">
        <pc:chgData name="Franziskus Lorey - Hubdrive.com" userId="472a1a07-c563-412f-861d-eed20bd8e491" providerId="ADAL" clId="{7DD83CCF-E308-43B3-BB81-FE223F32A7E8}" dt="2021-07-20T11:39:45.874" v="31"/>
        <pc:sldMkLst>
          <pc:docMk/>
          <pc:sldMk cId="3261748945" sldId="1260"/>
        </pc:sldMkLst>
      </pc:sldChg>
      <pc:sldChg chg="add">
        <pc:chgData name="Franziskus Lorey - Hubdrive.com" userId="472a1a07-c563-412f-861d-eed20bd8e491" providerId="ADAL" clId="{7DD83CCF-E308-43B3-BB81-FE223F32A7E8}" dt="2021-07-20T11:39:45.874" v="31"/>
        <pc:sldMkLst>
          <pc:docMk/>
          <pc:sldMk cId="3967697581" sldId="1262"/>
        </pc:sldMkLst>
      </pc:sldChg>
      <pc:sldChg chg="add">
        <pc:chgData name="Franziskus Lorey - Hubdrive.com" userId="472a1a07-c563-412f-861d-eed20bd8e491" providerId="ADAL" clId="{7DD83CCF-E308-43B3-BB81-FE223F32A7E8}" dt="2021-07-20T11:39:45.874" v="31"/>
        <pc:sldMkLst>
          <pc:docMk/>
          <pc:sldMk cId="1181730713" sldId="1263"/>
        </pc:sldMkLst>
      </pc:sldChg>
      <pc:sldChg chg="add">
        <pc:chgData name="Franziskus Lorey - Hubdrive.com" userId="472a1a07-c563-412f-861d-eed20bd8e491" providerId="ADAL" clId="{7DD83CCF-E308-43B3-BB81-FE223F32A7E8}" dt="2021-07-20T11:39:45.874" v="31"/>
        <pc:sldMkLst>
          <pc:docMk/>
          <pc:sldMk cId="2507731872" sldId="1275"/>
        </pc:sldMkLst>
      </pc:sldChg>
      <pc:sldChg chg="add">
        <pc:chgData name="Franziskus Lorey - Hubdrive.com" userId="472a1a07-c563-412f-861d-eed20bd8e491" providerId="ADAL" clId="{7DD83CCF-E308-43B3-BB81-FE223F32A7E8}" dt="2021-07-20T11:39:45.874" v="31"/>
        <pc:sldMkLst>
          <pc:docMk/>
          <pc:sldMk cId="2148695708" sldId="1276"/>
        </pc:sldMkLst>
      </pc:sldChg>
      <pc:sldChg chg="add">
        <pc:chgData name="Franziskus Lorey - Hubdrive.com" userId="472a1a07-c563-412f-861d-eed20bd8e491" providerId="ADAL" clId="{7DD83CCF-E308-43B3-BB81-FE223F32A7E8}" dt="2021-07-20T11:39:45.874" v="31"/>
        <pc:sldMkLst>
          <pc:docMk/>
          <pc:sldMk cId="428995111" sldId="1278"/>
        </pc:sldMkLst>
      </pc:sldChg>
      <pc:sldChg chg="add">
        <pc:chgData name="Franziskus Lorey - Hubdrive.com" userId="472a1a07-c563-412f-861d-eed20bd8e491" providerId="ADAL" clId="{7DD83CCF-E308-43B3-BB81-FE223F32A7E8}" dt="2021-07-20T11:39:45.874" v="31"/>
        <pc:sldMkLst>
          <pc:docMk/>
          <pc:sldMk cId="2143706827" sldId="1280"/>
        </pc:sldMkLst>
      </pc:sldChg>
      <pc:sldChg chg="add">
        <pc:chgData name="Franziskus Lorey - Hubdrive.com" userId="472a1a07-c563-412f-861d-eed20bd8e491" providerId="ADAL" clId="{7DD83CCF-E308-43B3-BB81-FE223F32A7E8}" dt="2021-07-20T11:39:45.874" v="31"/>
        <pc:sldMkLst>
          <pc:docMk/>
          <pc:sldMk cId="281181064" sldId="1282"/>
        </pc:sldMkLst>
      </pc:sldChg>
      <pc:sldChg chg="add">
        <pc:chgData name="Franziskus Lorey - Hubdrive.com" userId="472a1a07-c563-412f-861d-eed20bd8e491" providerId="ADAL" clId="{7DD83CCF-E308-43B3-BB81-FE223F32A7E8}" dt="2021-07-20T11:39:45.874" v="31"/>
        <pc:sldMkLst>
          <pc:docMk/>
          <pc:sldMk cId="438012962" sldId="1292"/>
        </pc:sldMkLst>
      </pc:sldChg>
      <pc:sldChg chg="add">
        <pc:chgData name="Franziskus Lorey - Hubdrive.com" userId="472a1a07-c563-412f-861d-eed20bd8e491" providerId="ADAL" clId="{7DD83CCF-E308-43B3-BB81-FE223F32A7E8}" dt="2021-07-20T11:39:45.874" v="31"/>
        <pc:sldMkLst>
          <pc:docMk/>
          <pc:sldMk cId="3357872659" sldId="1293"/>
        </pc:sldMkLst>
      </pc:sldChg>
      <pc:sldChg chg="add">
        <pc:chgData name="Franziskus Lorey - Hubdrive.com" userId="472a1a07-c563-412f-861d-eed20bd8e491" providerId="ADAL" clId="{7DD83CCF-E308-43B3-BB81-FE223F32A7E8}" dt="2021-07-20T11:39:45.874" v="31"/>
        <pc:sldMkLst>
          <pc:docMk/>
          <pc:sldMk cId="3279132673" sldId="1295"/>
        </pc:sldMkLst>
      </pc:sldChg>
      <pc:sldChg chg="add">
        <pc:chgData name="Franziskus Lorey - Hubdrive.com" userId="472a1a07-c563-412f-861d-eed20bd8e491" providerId="ADAL" clId="{7DD83CCF-E308-43B3-BB81-FE223F32A7E8}" dt="2021-07-20T11:39:45.874" v="31"/>
        <pc:sldMkLst>
          <pc:docMk/>
          <pc:sldMk cId="1988403638" sldId="1297"/>
        </pc:sldMkLst>
      </pc:sldChg>
      <pc:sldChg chg="add">
        <pc:chgData name="Franziskus Lorey - Hubdrive.com" userId="472a1a07-c563-412f-861d-eed20bd8e491" providerId="ADAL" clId="{7DD83CCF-E308-43B3-BB81-FE223F32A7E8}" dt="2021-07-20T11:39:45.874" v="31"/>
        <pc:sldMkLst>
          <pc:docMk/>
          <pc:sldMk cId="1065880554" sldId="1310"/>
        </pc:sldMkLst>
      </pc:sldChg>
      <pc:sldChg chg="add">
        <pc:chgData name="Franziskus Lorey - Hubdrive.com" userId="472a1a07-c563-412f-861d-eed20bd8e491" providerId="ADAL" clId="{7DD83CCF-E308-43B3-BB81-FE223F32A7E8}" dt="2021-07-20T11:39:45.874" v="31"/>
        <pc:sldMkLst>
          <pc:docMk/>
          <pc:sldMk cId="3427828528" sldId="1313"/>
        </pc:sldMkLst>
      </pc:sldChg>
      <pc:sldChg chg="add">
        <pc:chgData name="Franziskus Lorey - Hubdrive.com" userId="472a1a07-c563-412f-861d-eed20bd8e491" providerId="ADAL" clId="{7DD83CCF-E308-43B3-BB81-FE223F32A7E8}" dt="2021-07-20T11:39:45.874" v="31"/>
        <pc:sldMkLst>
          <pc:docMk/>
          <pc:sldMk cId="1101040005" sldId="1325"/>
        </pc:sldMkLst>
      </pc:sldChg>
      <pc:sldChg chg="add">
        <pc:chgData name="Franziskus Lorey - Hubdrive.com" userId="472a1a07-c563-412f-861d-eed20bd8e491" providerId="ADAL" clId="{7DD83CCF-E308-43B3-BB81-FE223F32A7E8}" dt="2021-07-20T11:39:45.874" v="31"/>
        <pc:sldMkLst>
          <pc:docMk/>
          <pc:sldMk cId="3249485558" sldId="1327"/>
        </pc:sldMkLst>
      </pc:sldChg>
      <pc:sldChg chg="add">
        <pc:chgData name="Franziskus Lorey - Hubdrive.com" userId="472a1a07-c563-412f-861d-eed20bd8e491" providerId="ADAL" clId="{7DD83CCF-E308-43B3-BB81-FE223F32A7E8}" dt="2021-07-20T11:39:45.874" v="31"/>
        <pc:sldMkLst>
          <pc:docMk/>
          <pc:sldMk cId="4202233025" sldId="1328"/>
        </pc:sldMkLst>
      </pc:sldChg>
      <pc:sldChg chg="modSp add mod">
        <pc:chgData name="Franziskus Lorey - Hubdrive.com" userId="472a1a07-c563-412f-861d-eed20bd8e491" providerId="ADAL" clId="{7DD83CCF-E308-43B3-BB81-FE223F32A7E8}" dt="2021-07-20T11:39:49.862" v="51" actId="27636"/>
        <pc:sldMkLst>
          <pc:docMk/>
          <pc:sldMk cId="2474415777" sldId="1331"/>
        </pc:sldMkLst>
        <pc:spChg chg="mod">
          <ac:chgData name="Franziskus Lorey - Hubdrive.com" userId="472a1a07-c563-412f-861d-eed20bd8e491" providerId="ADAL" clId="{7DD83CCF-E308-43B3-BB81-FE223F32A7E8}" dt="2021-07-20T11:39:49.862" v="51" actId="27636"/>
          <ac:spMkLst>
            <pc:docMk/>
            <pc:sldMk cId="2474415777" sldId="1331"/>
            <ac:spMk id="5" creationId="{00000000-0000-0000-0000-000000000000}"/>
          </ac:spMkLst>
        </pc:spChg>
      </pc:sldChg>
      <pc:sldChg chg="add">
        <pc:chgData name="Franziskus Lorey - Hubdrive.com" userId="472a1a07-c563-412f-861d-eed20bd8e491" providerId="ADAL" clId="{7DD83CCF-E308-43B3-BB81-FE223F32A7E8}" dt="2021-07-20T11:39:45.874" v="31"/>
        <pc:sldMkLst>
          <pc:docMk/>
          <pc:sldMk cId="821701567" sldId="1336"/>
        </pc:sldMkLst>
      </pc:sldChg>
      <pc:sldChg chg="add">
        <pc:chgData name="Franziskus Lorey - Hubdrive.com" userId="472a1a07-c563-412f-861d-eed20bd8e491" providerId="ADAL" clId="{7DD83CCF-E308-43B3-BB81-FE223F32A7E8}" dt="2021-07-20T11:39:45.874" v="31"/>
        <pc:sldMkLst>
          <pc:docMk/>
          <pc:sldMk cId="2362134604" sldId="1337"/>
        </pc:sldMkLst>
      </pc:sldChg>
      <pc:sldChg chg="add">
        <pc:chgData name="Franziskus Lorey - Hubdrive.com" userId="472a1a07-c563-412f-861d-eed20bd8e491" providerId="ADAL" clId="{7DD83CCF-E308-43B3-BB81-FE223F32A7E8}" dt="2021-07-20T11:39:45.874" v="31"/>
        <pc:sldMkLst>
          <pc:docMk/>
          <pc:sldMk cId="2623353662" sldId="1338"/>
        </pc:sldMkLst>
      </pc:sldChg>
      <pc:sldChg chg="add">
        <pc:chgData name="Franziskus Lorey - Hubdrive.com" userId="472a1a07-c563-412f-861d-eed20bd8e491" providerId="ADAL" clId="{7DD83CCF-E308-43B3-BB81-FE223F32A7E8}" dt="2021-07-20T11:39:45.874" v="31"/>
        <pc:sldMkLst>
          <pc:docMk/>
          <pc:sldMk cId="1592299274" sldId="1341"/>
        </pc:sldMkLst>
      </pc:sldChg>
      <pc:sldChg chg="add">
        <pc:chgData name="Franziskus Lorey - Hubdrive.com" userId="472a1a07-c563-412f-861d-eed20bd8e491" providerId="ADAL" clId="{7DD83CCF-E308-43B3-BB81-FE223F32A7E8}" dt="2021-07-20T11:39:45.874" v="31"/>
        <pc:sldMkLst>
          <pc:docMk/>
          <pc:sldMk cId="1515253498" sldId="1366"/>
        </pc:sldMkLst>
      </pc:sldChg>
      <pc:sldChg chg="add">
        <pc:chgData name="Franziskus Lorey - Hubdrive.com" userId="472a1a07-c563-412f-861d-eed20bd8e491" providerId="ADAL" clId="{7DD83CCF-E308-43B3-BB81-FE223F32A7E8}" dt="2021-07-20T11:39:45.874" v="31"/>
        <pc:sldMkLst>
          <pc:docMk/>
          <pc:sldMk cId="3848723514" sldId="1367"/>
        </pc:sldMkLst>
      </pc:sldChg>
      <pc:sldChg chg="add">
        <pc:chgData name="Franziskus Lorey - Hubdrive.com" userId="472a1a07-c563-412f-861d-eed20bd8e491" providerId="ADAL" clId="{7DD83CCF-E308-43B3-BB81-FE223F32A7E8}" dt="2021-07-20T11:39:45.874" v="31"/>
        <pc:sldMkLst>
          <pc:docMk/>
          <pc:sldMk cId="196304966" sldId="1394"/>
        </pc:sldMkLst>
      </pc:sldChg>
      <pc:sldChg chg="add">
        <pc:chgData name="Franziskus Lorey - Hubdrive.com" userId="472a1a07-c563-412f-861d-eed20bd8e491" providerId="ADAL" clId="{7DD83CCF-E308-43B3-BB81-FE223F32A7E8}" dt="2021-07-20T11:39:45.874" v="31"/>
        <pc:sldMkLst>
          <pc:docMk/>
          <pc:sldMk cId="3267484704" sldId="1401"/>
        </pc:sldMkLst>
      </pc:sldChg>
      <pc:sldChg chg="add">
        <pc:chgData name="Franziskus Lorey - Hubdrive.com" userId="472a1a07-c563-412f-861d-eed20bd8e491" providerId="ADAL" clId="{7DD83CCF-E308-43B3-BB81-FE223F32A7E8}" dt="2021-07-20T11:39:45.874" v="31"/>
        <pc:sldMkLst>
          <pc:docMk/>
          <pc:sldMk cId="2919213108" sldId="1402"/>
        </pc:sldMkLst>
      </pc:sldChg>
      <pc:sldChg chg="add">
        <pc:chgData name="Franziskus Lorey - Hubdrive.com" userId="472a1a07-c563-412f-861d-eed20bd8e491" providerId="ADAL" clId="{7DD83CCF-E308-43B3-BB81-FE223F32A7E8}" dt="2021-07-20T11:39:45.874" v="31"/>
        <pc:sldMkLst>
          <pc:docMk/>
          <pc:sldMk cId="3126773782" sldId="1408"/>
        </pc:sldMkLst>
      </pc:sldChg>
      <pc:sldChg chg="add">
        <pc:chgData name="Franziskus Lorey - Hubdrive.com" userId="472a1a07-c563-412f-861d-eed20bd8e491" providerId="ADAL" clId="{7DD83CCF-E308-43B3-BB81-FE223F32A7E8}" dt="2021-07-20T11:39:45.874" v="31"/>
        <pc:sldMkLst>
          <pc:docMk/>
          <pc:sldMk cId="830858992" sldId="1413"/>
        </pc:sldMkLst>
      </pc:sldChg>
      <pc:sldChg chg="add">
        <pc:chgData name="Franziskus Lorey - Hubdrive.com" userId="472a1a07-c563-412f-861d-eed20bd8e491" providerId="ADAL" clId="{7DD83CCF-E308-43B3-BB81-FE223F32A7E8}" dt="2021-07-20T11:39:45.874" v="31"/>
        <pc:sldMkLst>
          <pc:docMk/>
          <pc:sldMk cId="3793498060" sldId="1414"/>
        </pc:sldMkLst>
      </pc:sldChg>
      <pc:sldChg chg="modSp add mod">
        <pc:chgData name="Franziskus Lorey - Hubdrive.com" userId="472a1a07-c563-412f-861d-eed20bd8e491" providerId="ADAL" clId="{7DD83CCF-E308-43B3-BB81-FE223F32A7E8}" dt="2021-07-20T11:39:49.775" v="47" actId="27636"/>
        <pc:sldMkLst>
          <pc:docMk/>
          <pc:sldMk cId="3661905203" sldId="1417"/>
        </pc:sldMkLst>
        <pc:spChg chg="mod">
          <ac:chgData name="Franziskus Lorey - Hubdrive.com" userId="472a1a07-c563-412f-861d-eed20bd8e491" providerId="ADAL" clId="{7DD83CCF-E308-43B3-BB81-FE223F32A7E8}" dt="2021-07-20T11:39:49.775" v="47" actId="27636"/>
          <ac:spMkLst>
            <pc:docMk/>
            <pc:sldMk cId="3661905203" sldId="1417"/>
            <ac:spMk id="3" creationId="{00000000-0000-0000-0000-000000000000}"/>
          </ac:spMkLst>
        </pc:spChg>
      </pc:sldChg>
      <pc:sldChg chg="modSp add mod">
        <pc:chgData name="Franziskus Lorey - Hubdrive.com" userId="472a1a07-c563-412f-861d-eed20bd8e491" providerId="ADAL" clId="{7DD83CCF-E308-43B3-BB81-FE223F32A7E8}" dt="2021-07-20T11:39:49.790" v="48" actId="27636"/>
        <pc:sldMkLst>
          <pc:docMk/>
          <pc:sldMk cId="243394064" sldId="1418"/>
        </pc:sldMkLst>
        <pc:spChg chg="mod">
          <ac:chgData name="Franziskus Lorey - Hubdrive.com" userId="472a1a07-c563-412f-861d-eed20bd8e491" providerId="ADAL" clId="{7DD83CCF-E308-43B3-BB81-FE223F32A7E8}" dt="2021-07-20T11:39:49.790" v="48" actId="27636"/>
          <ac:spMkLst>
            <pc:docMk/>
            <pc:sldMk cId="243394064" sldId="1418"/>
            <ac:spMk id="3" creationId="{00000000-0000-0000-0000-000000000000}"/>
          </ac:spMkLst>
        </pc:spChg>
      </pc:sldChg>
      <pc:sldChg chg="modSp add mod">
        <pc:chgData name="Franziskus Lorey - Hubdrive.com" userId="472a1a07-c563-412f-861d-eed20bd8e491" providerId="ADAL" clId="{7DD83CCF-E308-43B3-BB81-FE223F32A7E8}" dt="2021-07-20T11:39:49.819" v="49" actId="27636"/>
        <pc:sldMkLst>
          <pc:docMk/>
          <pc:sldMk cId="1428260510" sldId="1419"/>
        </pc:sldMkLst>
        <pc:spChg chg="mod">
          <ac:chgData name="Franziskus Lorey - Hubdrive.com" userId="472a1a07-c563-412f-861d-eed20bd8e491" providerId="ADAL" clId="{7DD83CCF-E308-43B3-BB81-FE223F32A7E8}" dt="2021-07-20T11:39:49.819" v="49" actId="27636"/>
          <ac:spMkLst>
            <pc:docMk/>
            <pc:sldMk cId="1428260510" sldId="1419"/>
            <ac:spMk id="2" creationId="{00000000-0000-0000-0000-000000000000}"/>
          </ac:spMkLst>
        </pc:spChg>
      </pc:sldChg>
      <pc:sldChg chg="add">
        <pc:chgData name="Franziskus Lorey - Hubdrive.com" userId="472a1a07-c563-412f-861d-eed20bd8e491" providerId="ADAL" clId="{7DD83CCF-E308-43B3-BB81-FE223F32A7E8}" dt="2021-07-20T11:39:45.874" v="31"/>
        <pc:sldMkLst>
          <pc:docMk/>
          <pc:sldMk cId="1635811832" sldId="1424"/>
        </pc:sldMkLst>
      </pc:sldChg>
      <pc:sldChg chg="add">
        <pc:chgData name="Franziskus Lorey - Hubdrive.com" userId="472a1a07-c563-412f-861d-eed20bd8e491" providerId="ADAL" clId="{7DD83CCF-E308-43B3-BB81-FE223F32A7E8}" dt="2021-07-20T11:39:45.874" v="31"/>
        <pc:sldMkLst>
          <pc:docMk/>
          <pc:sldMk cId="1904321541" sldId="1427"/>
        </pc:sldMkLst>
      </pc:sldChg>
      <pc:sldChg chg="add">
        <pc:chgData name="Franziskus Lorey - Hubdrive.com" userId="472a1a07-c563-412f-861d-eed20bd8e491" providerId="ADAL" clId="{7DD83CCF-E308-43B3-BB81-FE223F32A7E8}" dt="2021-07-20T11:39:45.874" v="31"/>
        <pc:sldMkLst>
          <pc:docMk/>
          <pc:sldMk cId="1548433044" sldId="1433"/>
        </pc:sldMkLst>
      </pc:sldChg>
      <pc:sldChg chg="add setBg">
        <pc:chgData name="Franziskus Lorey - Hubdrive.com" userId="472a1a07-c563-412f-861d-eed20bd8e491" providerId="ADAL" clId="{7DD83CCF-E308-43B3-BB81-FE223F32A7E8}" dt="2021-07-20T11:39:45.874" v="31"/>
        <pc:sldMkLst>
          <pc:docMk/>
          <pc:sldMk cId="760106491" sldId="1436"/>
        </pc:sldMkLst>
      </pc:sldChg>
      <pc:sldChg chg="add">
        <pc:chgData name="Franziskus Lorey - Hubdrive.com" userId="472a1a07-c563-412f-861d-eed20bd8e491" providerId="ADAL" clId="{7DD83CCF-E308-43B3-BB81-FE223F32A7E8}" dt="2021-07-20T11:39:45.874" v="31"/>
        <pc:sldMkLst>
          <pc:docMk/>
          <pc:sldMk cId="3180701569" sldId="1437"/>
        </pc:sldMkLst>
      </pc:sldChg>
      <pc:sldChg chg="add">
        <pc:chgData name="Franziskus Lorey - Hubdrive.com" userId="472a1a07-c563-412f-861d-eed20bd8e491" providerId="ADAL" clId="{7DD83CCF-E308-43B3-BB81-FE223F32A7E8}" dt="2021-07-20T11:39:45.874" v="31"/>
        <pc:sldMkLst>
          <pc:docMk/>
          <pc:sldMk cId="1739558368" sldId="1441"/>
        </pc:sldMkLst>
      </pc:sldChg>
      <pc:sldChg chg="modSp add mod">
        <pc:chgData name="Franziskus Lorey - Hubdrive.com" userId="472a1a07-c563-412f-861d-eed20bd8e491" providerId="ADAL" clId="{7DD83CCF-E308-43B3-BB81-FE223F32A7E8}" dt="2021-07-20T11:39:49.836" v="50" actId="27636"/>
        <pc:sldMkLst>
          <pc:docMk/>
          <pc:sldMk cId="3171785556" sldId="1443"/>
        </pc:sldMkLst>
        <pc:spChg chg="mod">
          <ac:chgData name="Franziskus Lorey - Hubdrive.com" userId="472a1a07-c563-412f-861d-eed20bd8e491" providerId="ADAL" clId="{7DD83CCF-E308-43B3-BB81-FE223F32A7E8}" dt="2021-07-20T11:39:49.836" v="50" actId="27636"/>
          <ac:spMkLst>
            <pc:docMk/>
            <pc:sldMk cId="3171785556" sldId="1443"/>
            <ac:spMk id="2" creationId="{00000000-0000-0000-0000-000000000000}"/>
          </ac:spMkLst>
        </pc:spChg>
      </pc:sldChg>
      <pc:sldChg chg="add">
        <pc:chgData name="Franziskus Lorey - Hubdrive.com" userId="472a1a07-c563-412f-861d-eed20bd8e491" providerId="ADAL" clId="{7DD83CCF-E308-43B3-BB81-FE223F32A7E8}" dt="2021-07-20T11:39:45.874" v="31"/>
        <pc:sldMkLst>
          <pc:docMk/>
          <pc:sldMk cId="988801591" sldId="1448"/>
        </pc:sldMkLst>
      </pc:sldChg>
      <pc:sldChg chg="add">
        <pc:chgData name="Franziskus Lorey - Hubdrive.com" userId="472a1a07-c563-412f-861d-eed20bd8e491" providerId="ADAL" clId="{7DD83CCF-E308-43B3-BB81-FE223F32A7E8}" dt="2021-07-20T11:39:45.874" v="31"/>
        <pc:sldMkLst>
          <pc:docMk/>
          <pc:sldMk cId="1957175036" sldId="1449"/>
        </pc:sldMkLst>
      </pc:sldChg>
      <pc:sldChg chg="add">
        <pc:chgData name="Franziskus Lorey - Hubdrive.com" userId="472a1a07-c563-412f-861d-eed20bd8e491" providerId="ADAL" clId="{7DD83CCF-E308-43B3-BB81-FE223F32A7E8}" dt="2021-07-20T11:39:45.874" v="31"/>
        <pc:sldMkLst>
          <pc:docMk/>
          <pc:sldMk cId="1653132841" sldId="1450"/>
        </pc:sldMkLst>
      </pc:sldChg>
      <pc:sldChg chg="add">
        <pc:chgData name="Franziskus Lorey - Hubdrive.com" userId="472a1a07-c563-412f-861d-eed20bd8e491" providerId="ADAL" clId="{7DD83CCF-E308-43B3-BB81-FE223F32A7E8}" dt="2021-07-20T11:39:45.874" v="31"/>
        <pc:sldMkLst>
          <pc:docMk/>
          <pc:sldMk cId="2951576867" sldId="1451"/>
        </pc:sldMkLst>
      </pc:sldChg>
      <pc:sldChg chg="add">
        <pc:chgData name="Franziskus Lorey - Hubdrive.com" userId="472a1a07-c563-412f-861d-eed20bd8e491" providerId="ADAL" clId="{7DD83CCF-E308-43B3-BB81-FE223F32A7E8}" dt="2021-07-20T11:39:45.874" v="31"/>
        <pc:sldMkLst>
          <pc:docMk/>
          <pc:sldMk cId="2625043922" sldId="1454"/>
        </pc:sldMkLst>
      </pc:sldChg>
      <pc:sldChg chg="add">
        <pc:chgData name="Franziskus Lorey - Hubdrive.com" userId="472a1a07-c563-412f-861d-eed20bd8e491" providerId="ADAL" clId="{7DD83CCF-E308-43B3-BB81-FE223F32A7E8}" dt="2021-07-20T11:39:45.874" v="31"/>
        <pc:sldMkLst>
          <pc:docMk/>
          <pc:sldMk cId="2182272353" sldId="1455"/>
        </pc:sldMkLst>
      </pc:sldChg>
      <pc:sldChg chg="add">
        <pc:chgData name="Franziskus Lorey - Hubdrive.com" userId="472a1a07-c563-412f-861d-eed20bd8e491" providerId="ADAL" clId="{7DD83CCF-E308-43B3-BB81-FE223F32A7E8}" dt="2021-07-20T11:39:45.874" v="31"/>
        <pc:sldMkLst>
          <pc:docMk/>
          <pc:sldMk cId="3323554907" sldId="1456"/>
        </pc:sldMkLst>
      </pc:sldChg>
      <pc:sldChg chg="add">
        <pc:chgData name="Franziskus Lorey - Hubdrive.com" userId="472a1a07-c563-412f-861d-eed20bd8e491" providerId="ADAL" clId="{7DD83CCF-E308-43B3-BB81-FE223F32A7E8}" dt="2021-07-20T11:39:45.874" v="31"/>
        <pc:sldMkLst>
          <pc:docMk/>
          <pc:sldMk cId="505251906" sldId="1457"/>
        </pc:sldMkLst>
      </pc:sldChg>
      <pc:sldChg chg="add">
        <pc:chgData name="Franziskus Lorey - Hubdrive.com" userId="472a1a07-c563-412f-861d-eed20bd8e491" providerId="ADAL" clId="{7DD83CCF-E308-43B3-BB81-FE223F32A7E8}" dt="2021-07-20T11:39:45.874" v="31"/>
        <pc:sldMkLst>
          <pc:docMk/>
          <pc:sldMk cId="45355858" sldId="1458"/>
        </pc:sldMkLst>
      </pc:sldChg>
      <pc:sldChg chg="add">
        <pc:chgData name="Franziskus Lorey - Hubdrive.com" userId="472a1a07-c563-412f-861d-eed20bd8e491" providerId="ADAL" clId="{7DD83CCF-E308-43B3-BB81-FE223F32A7E8}" dt="2021-07-20T11:39:45.874" v="31"/>
        <pc:sldMkLst>
          <pc:docMk/>
          <pc:sldMk cId="3797448067" sldId="1459"/>
        </pc:sldMkLst>
      </pc:sldChg>
      <pc:sldChg chg="add">
        <pc:chgData name="Franziskus Lorey - Hubdrive.com" userId="472a1a07-c563-412f-861d-eed20bd8e491" providerId="ADAL" clId="{7DD83CCF-E308-43B3-BB81-FE223F32A7E8}" dt="2021-07-20T11:39:45.874" v="31"/>
        <pc:sldMkLst>
          <pc:docMk/>
          <pc:sldMk cId="4179172897" sldId="1460"/>
        </pc:sldMkLst>
      </pc:sldChg>
      <pc:sldChg chg="add">
        <pc:chgData name="Franziskus Lorey - Hubdrive.com" userId="472a1a07-c563-412f-861d-eed20bd8e491" providerId="ADAL" clId="{7DD83CCF-E308-43B3-BB81-FE223F32A7E8}" dt="2021-07-20T11:39:45.874" v="31"/>
        <pc:sldMkLst>
          <pc:docMk/>
          <pc:sldMk cId="4052712545" sldId="1464"/>
        </pc:sldMkLst>
      </pc:sldChg>
      <pc:sldChg chg="add">
        <pc:chgData name="Franziskus Lorey - Hubdrive.com" userId="472a1a07-c563-412f-861d-eed20bd8e491" providerId="ADAL" clId="{7DD83CCF-E308-43B3-BB81-FE223F32A7E8}" dt="2021-07-20T11:39:45.874" v="31"/>
        <pc:sldMkLst>
          <pc:docMk/>
          <pc:sldMk cId="3346300508" sldId="1465"/>
        </pc:sldMkLst>
      </pc:sldChg>
      <pc:sldChg chg="add">
        <pc:chgData name="Franziskus Lorey - Hubdrive.com" userId="472a1a07-c563-412f-861d-eed20bd8e491" providerId="ADAL" clId="{7DD83CCF-E308-43B3-BB81-FE223F32A7E8}" dt="2021-07-20T11:39:45.874" v="31"/>
        <pc:sldMkLst>
          <pc:docMk/>
          <pc:sldMk cId="2896341898" sldId="1467"/>
        </pc:sldMkLst>
      </pc:sldChg>
      <pc:sldChg chg="add">
        <pc:chgData name="Franziskus Lorey - Hubdrive.com" userId="472a1a07-c563-412f-861d-eed20bd8e491" providerId="ADAL" clId="{7DD83CCF-E308-43B3-BB81-FE223F32A7E8}" dt="2021-07-20T11:39:45.874" v="31"/>
        <pc:sldMkLst>
          <pc:docMk/>
          <pc:sldMk cId="1130424631" sldId="1468"/>
        </pc:sldMkLst>
      </pc:sldChg>
      <pc:sldChg chg="add">
        <pc:chgData name="Franziskus Lorey - Hubdrive.com" userId="472a1a07-c563-412f-861d-eed20bd8e491" providerId="ADAL" clId="{7DD83CCF-E308-43B3-BB81-FE223F32A7E8}" dt="2021-07-20T11:39:45.874" v="31"/>
        <pc:sldMkLst>
          <pc:docMk/>
          <pc:sldMk cId="1733851831" sldId="1469"/>
        </pc:sldMkLst>
      </pc:sldChg>
      <pc:sldChg chg="add">
        <pc:chgData name="Franziskus Lorey - Hubdrive.com" userId="472a1a07-c563-412f-861d-eed20bd8e491" providerId="ADAL" clId="{7DD83CCF-E308-43B3-BB81-FE223F32A7E8}" dt="2021-07-20T11:39:45.874" v="31"/>
        <pc:sldMkLst>
          <pc:docMk/>
          <pc:sldMk cId="3762943881" sldId="1470"/>
        </pc:sldMkLst>
      </pc:sldChg>
      <pc:sldChg chg="add">
        <pc:chgData name="Franziskus Lorey - Hubdrive.com" userId="472a1a07-c563-412f-861d-eed20bd8e491" providerId="ADAL" clId="{7DD83CCF-E308-43B3-BB81-FE223F32A7E8}" dt="2021-07-20T11:39:45.874" v="31"/>
        <pc:sldMkLst>
          <pc:docMk/>
          <pc:sldMk cId="745723368" sldId="1471"/>
        </pc:sldMkLst>
      </pc:sldChg>
      <pc:sldChg chg="add">
        <pc:chgData name="Franziskus Lorey - Hubdrive.com" userId="472a1a07-c563-412f-861d-eed20bd8e491" providerId="ADAL" clId="{7DD83CCF-E308-43B3-BB81-FE223F32A7E8}" dt="2021-07-20T11:39:45.874" v="31"/>
        <pc:sldMkLst>
          <pc:docMk/>
          <pc:sldMk cId="3189671001" sldId="1472"/>
        </pc:sldMkLst>
      </pc:sldChg>
      <pc:sldChg chg="add">
        <pc:chgData name="Franziskus Lorey - Hubdrive.com" userId="472a1a07-c563-412f-861d-eed20bd8e491" providerId="ADAL" clId="{7DD83CCF-E308-43B3-BB81-FE223F32A7E8}" dt="2021-07-20T11:39:45.874" v="31"/>
        <pc:sldMkLst>
          <pc:docMk/>
          <pc:sldMk cId="3502272046" sldId="1473"/>
        </pc:sldMkLst>
      </pc:sldChg>
      <pc:sldChg chg="add">
        <pc:chgData name="Franziskus Lorey - Hubdrive.com" userId="472a1a07-c563-412f-861d-eed20bd8e491" providerId="ADAL" clId="{7DD83CCF-E308-43B3-BB81-FE223F32A7E8}" dt="2021-07-20T11:39:45.874" v="31"/>
        <pc:sldMkLst>
          <pc:docMk/>
          <pc:sldMk cId="1346246907" sldId="1474"/>
        </pc:sldMkLst>
      </pc:sldChg>
      <pc:sldChg chg="add">
        <pc:chgData name="Franziskus Lorey - Hubdrive.com" userId="472a1a07-c563-412f-861d-eed20bd8e491" providerId="ADAL" clId="{7DD83CCF-E308-43B3-BB81-FE223F32A7E8}" dt="2021-07-20T11:39:45.874" v="31"/>
        <pc:sldMkLst>
          <pc:docMk/>
          <pc:sldMk cId="2866327913" sldId="1475"/>
        </pc:sldMkLst>
      </pc:sldChg>
      <pc:sldChg chg="add">
        <pc:chgData name="Franziskus Lorey - Hubdrive.com" userId="472a1a07-c563-412f-861d-eed20bd8e491" providerId="ADAL" clId="{7DD83CCF-E308-43B3-BB81-FE223F32A7E8}" dt="2021-07-20T11:39:45.874" v="31"/>
        <pc:sldMkLst>
          <pc:docMk/>
          <pc:sldMk cId="1452885660" sldId="1477"/>
        </pc:sldMkLst>
      </pc:sldChg>
      <pc:sldChg chg="add">
        <pc:chgData name="Franziskus Lorey - Hubdrive.com" userId="472a1a07-c563-412f-861d-eed20bd8e491" providerId="ADAL" clId="{7DD83CCF-E308-43B3-BB81-FE223F32A7E8}" dt="2021-07-20T11:39:45.874" v="31"/>
        <pc:sldMkLst>
          <pc:docMk/>
          <pc:sldMk cId="2903233079" sldId="1478"/>
        </pc:sldMkLst>
      </pc:sldChg>
      <pc:sldChg chg="add">
        <pc:chgData name="Franziskus Lorey - Hubdrive.com" userId="472a1a07-c563-412f-861d-eed20bd8e491" providerId="ADAL" clId="{7DD83CCF-E308-43B3-BB81-FE223F32A7E8}" dt="2021-07-20T11:39:45.874" v="31"/>
        <pc:sldMkLst>
          <pc:docMk/>
          <pc:sldMk cId="4112498023" sldId="1480"/>
        </pc:sldMkLst>
      </pc:sldChg>
      <pc:sldChg chg="add">
        <pc:chgData name="Franziskus Lorey - Hubdrive.com" userId="472a1a07-c563-412f-861d-eed20bd8e491" providerId="ADAL" clId="{7DD83CCF-E308-43B3-BB81-FE223F32A7E8}" dt="2021-07-20T11:39:45.874" v="31"/>
        <pc:sldMkLst>
          <pc:docMk/>
          <pc:sldMk cId="585768422" sldId="1481"/>
        </pc:sldMkLst>
      </pc:sldChg>
      <pc:sldChg chg="add">
        <pc:chgData name="Franziskus Lorey - Hubdrive.com" userId="472a1a07-c563-412f-861d-eed20bd8e491" providerId="ADAL" clId="{7DD83CCF-E308-43B3-BB81-FE223F32A7E8}" dt="2021-07-20T11:39:45.874" v="31"/>
        <pc:sldMkLst>
          <pc:docMk/>
          <pc:sldMk cId="4200756504" sldId="1485"/>
        </pc:sldMkLst>
      </pc:sldChg>
      <pc:sldChg chg="add">
        <pc:chgData name="Franziskus Lorey - Hubdrive.com" userId="472a1a07-c563-412f-861d-eed20bd8e491" providerId="ADAL" clId="{7DD83CCF-E308-43B3-BB81-FE223F32A7E8}" dt="2021-07-20T11:39:45.874" v="31"/>
        <pc:sldMkLst>
          <pc:docMk/>
          <pc:sldMk cId="207370217" sldId="1486"/>
        </pc:sldMkLst>
      </pc:sldChg>
      <pc:sldChg chg="add">
        <pc:chgData name="Franziskus Lorey - Hubdrive.com" userId="472a1a07-c563-412f-861d-eed20bd8e491" providerId="ADAL" clId="{7DD83CCF-E308-43B3-BB81-FE223F32A7E8}" dt="2021-07-20T11:39:45.874" v="31"/>
        <pc:sldMkLst>
          <pc:docMk/>
          <pc:sldMk cId="4164839089" sldId="1500"/>
        </pc:sldMkLst>
      </pc:sldChg>
      <pc:sldChg chg="add">
        <pc:chgData name="Franziskus Lorey - Hubdrive.com" userId="472a1a07-c563-412f-861d-eed20bd8e491" providerId="ADAL" clId="{7DD83CCF-E308-43B3-BB81-FE223F32A7E8}" dt="2021-07-20T11:39:45.874" v="31"/>
        <pc:sldMkLst>
          <pc:docMk/>
          <pc:sldMk cId="1805402304" sldId="1501"/>
        </pc:sldMkLst>
      </pc:sldChg>
      <pc:sldChg chg="add">
        <pc:chgData name="Franziskus Lorey - Hubdrive.com" userId="472a1a07-c563-412f-861d-eed20bd8e491" providerId="ADAL" clId="{7DD83CCF-E308-43B3-BB81-FE223F32A7E8}" dt="2021-07-20T11:39:45.874" v="31"/>
        <pc:sldMkLst>
          <pc:docMk/>
          <pc:sldMk cId="3929258652" sldId="1502"/>
        </pc:sldMkLst>
      </pc:sldChg>
      <pc:sldChg chg="add">
        <pc:chgData name="Franziskus Lorey - Hubdrive.com" userId="472a1a07-c563-412f-861d-eed20bd8e491" providerId="ADAL" clId="{7DD83CCF-E308-43B3-BB81-FE223F32A7E8}" dt="2021-07-20T11:39:45.874" v="31"/>
        <pc:sldMkLst>
          <pc:docMk/>
          <pc:sldMk cId="1073746529" sldId="1504"/>
        </pc:sldMkLst>
      </pc:sldChg>
      <pc:sldChg chg="add">
        <pc:chgData name="Franziskus Lorey - Hubdrive.com" userId="472a1a07-c563-412f-861d-eed20bd8e491" providerId="ADAL" clId="{7DD83CCF-E308-43B3-BB81-FE223F32A7E8}" dt="2021-07-20T11:39:45.874" v="31"/>
        <pc:sldMkLst>
          <pc:docMk/>
          <pc:sldMk cId="2237253659" sldId="1505"/>
        </pc:sldMkLst>
      </pc:sldChg>
      <pc:sldChg chg="add">
        <pc:chgData name="Franziskus Lorey - Hubdrive.com" userId="472a1a07-c563-412f-861d-eed20bd8e491" providerId="ADAL" clId="{7DD83CCF-E308-43B3-BB81-FE223F32A7E8}" dt="2021-07-20T11:39:45.874" v="31"/>
        <pc:sldMkLst>
          <pc:docMk/>
          <pc:sldMk cId="733514316" sldId="1510"/>
        </pc:sldMkLst>
      </pc:sldChg>
      <pc:sldChg chg="add">
        <pc:chgData name="Franziskus Lorey - Hubdrive.com" userId="472a1a07-c563-412f-861d-eed20bd8e491" providerId="ADAL" clId="{7DD83CCF-E308-43B3-BB81-FE223F32A7E8}" dt="2021-07-20T11:39:45.874" v="31"/>
        <pc:sldMkLst>
          <pc:docMk/>
          <pc:sldMk cId="2880865875" sldId="1511"/>
        </pc:sldMkLst>
      </pc:sldChg>
      <pc:sldChg chg="add">
        <pc:chgData name="Franziskus Lorey - Hubdrive.com" userId="472a1a07-c563-412f-861d-eed20bd8e491" providerId="ADAL" clId="{7DD83CCF-E308-43B3-BB81-FE223F32A7E8}" dt="2021-07-20T11:39:45.874" v="31"/>
        <pc:sldMkLst>
          <pc:docMk/>
          <pc:sldMk cId="1639386045" sldId="1512"/>
        </pc:sldMkLst>
      </pc:sldChg>
      <pc:sldChg chg="add">
        <pc:chgData name="Franziskus Lorey - Hubdrive.com" userId="472a1a07-c563-412f-861d-eed20bd8e491" providerId="ADAL" clId="{7DD83CCF-E308-43B3-BB81-FE223F32A7E8}" dt="2021-07-20T11:39:45.874" v="31"/>
        <pc:sldMkLst>
          <pc:docMk/>
          <pc:sldMk cId="2440284665" sldId="1513"/>
        </pc:sldMkLst>
      </pc:sldChg>
      <pc:sldChg chg="add">
        <pc:chgData name="Franziskus Lorey - Hubdrive.com" userId="472a1a07-c563-412f-861d-eed20bd8e491" providerId="ADAL" clId="{7DD83CCF-E308-43B3-BB81-FE223F32A7E8}" dt="2021-07-20T11:39:45.874" v="31"/>
        <pc:sldMkLst>
          <pc:docMk/>
          <pc:sldMk cId="2076841482" sldId="1514"/>
        </pc:sldMkLst>
      </pc:sldChg>
      <pc:sldChg chg="add">
        <pc:chgData name="Franziskus Lorey - Hubdrive.com" userId="472a1a07-c563-412f-861d-eed20bd8e491" providerId="ADAL" clId="{7DD83CCF-E308-43B3-BB81-FE223F32A7E8}" dt="2021-07-20T11:39:45.874" v="31"/>
        <pc:sldMkLst>
          <pc:docMk/>
          <pc:sldMk cId="1369054254" sldId="1515"/>
        </pc:sldMkLst>
      </pc:sldChg>
      <pc:sldChg chg="add">
        <pc:chgData name="Franziskus Lorey - Hubdrive.com" userId="472a1a07-c563-412f-861d-eed20bd8e491" providerId="ADAL" clId="{7DD83CCF-E308-43B3-BB81-FE223F32A7E8}" dt="2021-07-20T11:39:45.874" v="31"/>
        <pc:sldMkLst>
          <pc:docMk/>
          <pc:sldMk cId="2727786212" sldId="1516"/>
        </pc:sldMkLst>
      </pc:sldChg>
      <pc:sldChg chg="add">
        <pc:chgData name="Franziskus Lorey - Hubdrive.com" userId="472a1a07-c563-412f-861d-eed20bd8e491" providerId="ADAL" clId="{7DD83CCF-E308-43B3-BB81-FE223F32A7E8}" dt="2021-07-20T11:39:45.874" v="31"/>
        <pc:sldMkLst>
          <pc:docMk/>
          <pc:sldMk cId="3543138865" sldId="1537"/>
        </pc:sldMkLst>
      </pc:sldChg>
      <pc:sldChg chg="add">
        <pc:chgData name="Franziskus Lorey - Hubdrive.com" userId="472a1a07-c563-412f-861d-eed20bd8e491" providerId="ADAL" clId="{7DD83CCF-E308-43B3-BB81-FE223F32A7E8}" dt="2021-07-20T11:39:45.874" v="31"/>
        <pc:sldMkLst>
          <pc:docMk/>
          <pc:sldMk cId="3665325291" sldId="1539"/>
        </pc:sldMkLst>
      </pc:sldChg>
      <pc:sldChg chg="add">
        <pc:chgData name="Franziskus Lorey - Hubdrive.com" userId="472a1a07-c563-412f-861d-eed20bd8e491" providerId="ADAL" clId="{7DD83CCF-E308-43B3-BB81-FE223F32A7E8}" dt="2021-07-20T11:39:45.874" v="31"/>
        <pc:sldMkLst>
          <pc:docMk/>
          <pc:sldMk cId="1179939528" sldId="1540"/>
        </pc:sldMkLst>
      </pc:sldChg>
      <pc:sldChg chg="add">
        <pc:chgData name="Franziskus Lorey - Hubdrive.com" userId="472a1a07-c563-412f-861d-eed20bd8e491" providerId="ADAL" clId="{7DD83CCF-E308-43B3-BB81-FE223F32A7E8}" dt="2021-07-20T11:39:45.874" v="31"/>
        <pc:sldMkLst>
          <pc:docMk/>
          <pc:sldMk cId="3536132079" sldId="1541"/>
        </pc:sldMkLst>
      </pc:sldChg>
      <pc:sldChg chg="add">
        <pc:chgData name="Franziskus Lorey - Hubdrive.com" userId="472a1a07-c563-412f-861d-eed20bd8e491" providerId="ADAL" clId="{7DD83CCF-E308-43B3-BB81-FE223F32A7E8}" dt="2021-07-20T11:39:45.874" v="31"/>
        <pc:sldMkLst>
          <pc:docMk/>
          <pc:sldMk cId="3735552102" sldId="1542"/>
        </pc:sldMkLst>
      </pc:sldChg>
      <pc:sldChg chg="add">
        <pc:chgData name="Franziskus Lorey - Hubdrive.com" userId="472a1a07-c563-412f-861d-eed20bd8e491" providerId="ADAL" clId="{7DD83CCF-E308-43B3-BB81-FE223F32A7E8}" dt="2021-07-20T11:39:45.874" v="31"/>
        <pc:sldMkLst>
          <pc:docMk/>
          <pc:sldMk cId="3740058556" sldId="1546"/>
        </pc:sldMkLst>
      </pc:sldChg>
      <pc:sldChg chg="add">
        <pc:chgData name="Franziskus Lorey - Hubdrive.com" userId="472a1a07-c563-412f-861d-eed20bd8e491" providerId="ADAL" clId="{7DD83CCF-E308-43B3-BB81-FE223F32A7E8}" dt="2021-07-20T11:39:45.874" v="31"/>
        <pc:sldMkLst>
          <pc:docMk/>
          <pc:sldMk cId="3556884246" sldId="1561"/>
        </pc:sldMkLst>
      </pc:sldChg>
      <pc:sldChg chg="add">
        <pc:chgData name="Franziskus Lorey - Hubdrive.com" userId="472a1a07-c563-412f-861d-eed20bd8e491" providerId="ADAL" clId="{7DD83CCF-E308-43B3-BB81-FE223F32A7E8}" dt="2021-07-20T11:39:45.874" v="31"/>
        <pc:sldMkLst>
          <pc:docMk/>
          <pc:sldMk cId="3651734728" sldId="1562"/>
        </pc:sldMkLst>
      </pc:sldChg>
      <pc:sldChg chg="add">
        <pc:chgData name="Franziskus Lorey - Hubdrive.com" userId="472a1a07-c563-412f-861d-eed20bd8e491" providerId="ADAL" clId="{7DD83CCF-E308-43B3-BB81-FE223F32A7E8}" dt="2021-07-20T11:39:45.874" v="31"/>
        <pc:sldMkLst>
          <pc:docMk/>
          <pc:sldMk cId="1404723125" sldId="1564"/>
        </pc:sldMkLst>
      </pc:sldChg>
      <pc:sldChg chg="add">
        <pc:chgData name="Franziskus Lorey - Hubdrive.com" userId="472a1a07-c563-412f-861d-eed20bd8e491" providerId="ADAL" clId="{7DD83CCF-E308-43B3-BB81-FE223F32A7E8}" dt="2021-07-20T11:39:45.874" v="31"/>
        <pc:sldMkLst>
          <pc:docMk/>
          <pc:sldMk cId="650125565" sldId="1565"/>
        </pc:sldMkLst>
      </pc:sldChg>
      <pc:sldChg chg="add">
        <pc:chgData name="Franziskus Lorey - Hubdrive.com" userId="472a1a07-c563-412f-861d-eed20bd8e491" providerId="ADAL" clId="{7DD83CCF-E308-43B3-BB81-FE223F32A7E8}" dt="2021-07-20T11:39:45.874" v="31"/>
        <pc:sldMkLst>
          <pc:docMk/>
          <pc:sldMk cId="1162281725" sldId="1568"/>
        </pc:sldMkLst>
      </pc:sldChg>
      <pc:sldChg chg="add">
        <pc:chgData name="Franziskus Lorey - Hubdrive.com" userId="472a1a07-c563-412f-861d-eed20bd8e491" providerId="ADAL" clId="{7DD83CCF-E308-43B3-BB81-FE223F32A7E8}" dt="2021-07-20T11:39:45.874" v="31"/>
        <pc:sldMkLst>
          <pc:docMk/>
          <pc:sldMk cId="2129555450" sldId="1569"/>
        </pc:sldMkLst>
      </pc:sldChg>
      <pc:sldChg chg="add">
        <pc:chgData name="Franziskus Lorey - Hubdrive.com" userId="472a1a07-c563-412f-861d-eed20bd8e491" providerId="ADAL" clId="{7DD83CCF-E308-43B3-BB81-FE223F32A7E8}" dt="2021-07-20T11:39:45.874" v="31"/>
        <pc:sldMkLst>
          <pc:docMk/>
          <pc:sldMk cId="1263708840" sldId="1570"/>
        </pc:sldMkLst>
      </pc:sldChg>
      <pc:sldChg chg="add">
        <pc:chgData name="Franziskus Lorey - Hubdrive.com" userId="472a1a07-c563-412f-861d-eed20bd8e491" providerId="ADAL" clId="{7DD83CCF-E308-43B3-BB81-FE223F32A7E8}" dt="2021-07-20T11:39:45.874" v="31"/>
        <pc:sldMkLst>
          <pc:docMk/>
          <pc:sldMk cId="4150730460" sldId="1571"/>
        </pc:sldMkLst>
      </pc:sldChg>
      <pc:sldChg chg="add">
        <pc:chgData name="Franziskus Lorey - Hubdrive.com" userId="472a1a07-c563-412f-861d-eed20bd8e491" providerId="ADAL" clId="{7DD83CCF-E308-43B3-BB81-FE223F32A7E8}" dt="2021-07-20T11:39:45.874" v="31"/>
        <pc:sldMkLst>
          <pc:docMk/>
          <pc:sldMk cId="3382557709" sldId="1572"/>
        </pc:sldMkLst>
      </pc:sldChg>
      <pc:sldChg chg="add">
        <pc:chgData name="Franziskus Lorey - Hubdrive.com" userId="472a1a07-c563-412f-861d-eed20bd8e491" providerId="ADAL" clId="{7DD83CCF-E308-43B3-BB81-FE223F32A7E8}" dt="2021-07-20T11:39:45.874" v="31"/>
        <pc:sldMkLst>
          <pc:docMk/>
          <pc:sldMk cId="2100251336" sldId="1573"/>
        </pc:sldMkLst>
      </pc:sldChg>
      <pc:sldChg chg="add">
        <pc:chgData name="Franziskus Lorey - Hubdrive.com" userId="472a1a07-c563-412f-861d-eed20bd8e491" providerId="ADAL" clId="{7DD83CCF-E308-43B3-BB81-FE223F32A7E8}" dt="2021-07-20T11:39:45.874" v="31"/>
        <pc:sldMkLst>
          <pc:docMk/>
          <pc:sldMk cId="3306898074" sldId="1574"/>
        </pc:sldMkLst>
      </pc:sldChg>
      <pc:sldChg chg="add">
        <pc:chgData name="Franziskus Lorey - Hubdrive.com" userId="472a1a07-c563-412f-861d-eed20bd8e491" providerId="ADAL" clId="{7DD83CCF-E308-43B3-BB81-FE223F32A7E8}" dt="2021-07-20T11:39:45.874" v="31"/>
        <pc:sldMkLst>
          <pc:docMk/>
          <pc:sldMk cId="1790298069" sldId="1576"/>
        </pc:sldMkLst>
      </pc:sldChg>
      <pc:sldChg chg="add">
        <pc:chgData name="Franziskus Lorey - Hubdrive.com" userId="472a1a07-c563-412f-861d-eed20bd8e491" providerId="ADAL" clId="{7DD83CCF-E308-43B3-BB81-FE223F32A7E8}" dt="2021-07-20T11:39:45.874" v="31"/>
        <pc:sldMkLst>
          <pc:docMk/>
          <pc:sldMk cId="520381067" sldId="1577"/>
        </pc:sldMkLst>
      </pc:sldChg>
      <pc:sldChg chg="add">
        <pc:chgData name="Franziskus Lorey - Hubdrive.com" userId="472a1a07-c563-412f-861d-eed20bd8e491" providerId="ADAL" clId="{7DD83CCF-E308-43B3-BB81-FE223F32A7E8}" dt="2021-07-20T11:39:45.874" v="31"/>
        <pc:sldMkLst>
          <pc:docMk/>
          <pc:sldMk cId="12370571" sldId="1578"/>
        </pc:sldMkLst>
      </pc:sldChg>
      <pc:sldChg chg="add">
        <pc:chgData name="Franziskus Lorey - Hubdrive.com" userId="472a1a07-c563-412f-861d-eed20bd8e491" providerId="ADAL" clId="{7DD83CCF-E308-43B3-BB81-FE223F32A7E8}" dt="2021-07-20T11:39:45.874" v="31"/>
        <pc:sldMkLst>
          <pc:docMk/>
          <pc:sldMk cId="4076828393" sldId="1579"/>
        </pc:sldMkLst>
      </pc:sldChg>
      <pc:sldChg chg="add">
        <pc:chgData name="Franziskus Lorey - Hubdrive.com" userId="472a1a07-c563-412f-861d-eed20bd8e491" providerId="ADAL" clId="{7DD83CCF-E308-43B3-BB81-FE223F32A7E8}" dt="2021-07-20T11:39:45.874" v="31"/>
        <pc:sldMkLst>
          <pc:docMk/>
          <pc:sldMk cId="3951646222" sldId="1581"/>
        </pc:sldMkLst>
      </pc:sldChg>
      <pc:sldChg chg="add">
        <pc:chgData name="Franziskus Lorey - Hubdrive.com" userId="472a1a07-c563-412f-861d-eed20bd8e491" providerId="ADAL" clId="{7DD83CCF-E308-43B3-BB81-FE223F32A7E8}" dt="2021-07-20T11:39:45.874" v="31"/>
        <pc:sldMkLst>
          <pc:docMk/>
          <pc:sldMk cId="1522428338" sldId="1582"/>
        </pc:sldMkLst>
      </pc:sldChg>
      <pc:sldChg chg="add">
        <pc:chgData name="Franziskus Lorey - Hubdrive.com" userId="472a1a07-c563-412f-861d-eed20bd8e491" providerId="ADAL" clId="{7DD83CCF-E308-43B3-BB81-FE223F32A7E8}" dt="2021-07-20T11:39:45.874" v="31"/>
        <pc:sldMkLst>
          <pc:docMk/>
          <pc:sldMk cId="94537222" sldId="1583"/>
        </pc:sldMkLst>
      </pc:sldChg>
      <pc:sldChg chg="add">
        <pc:chgData name="Franziskus Lorey - Hubdrive.com" userId="472a1a07-c563-412f-861d-eed20bd8e491" providerId="ADAL" clId="{7DD83CCF-E308-43B3-BB81-FE223F32A7E8}" dt="2021-07-20T11:39:45.874" v="31"/>
        <pc:sldMkLst>
          <pc:docMk/>
          <pc:sldMk cId="256299832" sldId="1585"/>
        </pc:sldMkLst>
      </pc:sldChg>
      <pc:sldChg chg="add">
        <pc:chgData name="Franziskus Lorey - Hubdrive.com" userId="472a1a07-c563-412f-861d-eed20bd8e491" providerId="ADAL" clId="{7DD83CCF-E308-43B3-BB81-FE223F32A7E8}" dt="2021-07-20T11:39:45.874" v="31"/>
        <pc:sldMkLst>
          <pc:docMk/>
          <pc:sldMk cId="3838137418" sldId="1586"/>
        </pc:sldMkLst>
      </pc:sldChg>
      <pc:sldChg chg="add">
        <pc:chgData name="Franziskus Lorey - Hubdrive.com" userId="472a1a07-c563-412f-861d-eed20bd8e491" providerId="ADAL" clId="{7DD83CCF-E308-43B3-BB81-FE223F32A7E8}" dt="2021-07-20T11:39:45.874" v="31"/>
        <pc:sldMkLst>
          <pc:docMk/>
          <pc:sldMk cId="3355245933" sldId="1594"/>
        </pc:sldMkLst>
      </pc:sldChg>
      <pc:sldChg chg="add">
        <pc:chgData name="Franziskus Lorey - Hubdrive.com" userId="472a1a07-c563-412f-861d-eed20bd8e491" providerId="ADAL" clId="{7DD83CCF-E308-43B3-BB81-FE223F32A7E8}" dt="2021-07-20T11:39:45.874" v="31"/>
        <pc:sldMkLst>
          <pc:docMk/>
          <pc:sldMk cId="3273461171" sldId="1595"/>
        </pc:sldMkLst>
      </pc:sldChg>
      <pc:sldChg chg="add">
        <pc:chgData name="Franziskus Lorey - Hubdrive.com" userId="472a1a07-c563-412f-861d-eed20bd8e491" providerId="ADAL" clId="{7DD83CCF-E308-43B3-BB81-FE223F32A7E8}" dt="2021-07-20T11:39:45.874" v="31"/>
        <pc:sldMkLst>
          <pc:docMk/>
          <pc:sldMk cId="19029225" sldId="1597"/>
        </pc:sldMkLst>
      </pc:sldChg>
      <pc:sldChg chg="add">
        <pc:chgData name="Franziskus Lorey - Hubdrive.com" userId="472a1a07-c563-412f-861d-eed20bd8e491" providerId="ADAL" clId="{7DD83CCF-E308-43B3-BB81-FE223F32A7E8}" dt="2021-07-20T11:39:45.874" v="31"/>
        <pc:sldMkLst>
          <pc:docMk/>
          <pc:sldMk cId="2077503804" sldId="1602"/>
        </pc:sldMkLst>
      </pc:sldChg>
      <pc:sldChg chg="add">
        <pc:chgData name="Franziskus Lorey - Hubdrive.com" userId="472a1a07-c563-412f-861d-eed20bd8e491" providerId="ADAL" clId="{7DD83CCF-E308-43B3-BB81-FE223F32A7E8}" dt="2021-07-20T11:39:45.874" v="31"/>
        <pc:sldMkLst>
          <pc:docMk/>
          <pc:sldMk cId="2270168697" sldId="1605"/>
        </pc:sldMkLst>
      </pc:sldChg>
      <pc:sldChg chg="add">
        <pc:chgData name="Franziskus Lorey - Hubdrive.com" userId="472a1a07-c563-412f-861d-eed20bd8e491" providerId="ADAL" clId="{7DD83CCF-E308-43B3-BB81-FE223F32A7E8}" dt="2021-07-20T11:39:45.874" v="31"/>
        <pc:sldMkLst>
          <pc:docMk/>
          <pc:sldMk cId="1481048487" sldId="1609"/>
        </pc:sldMkLst>
      </pc:sldChg>
      <pc:sldChg chg="add">
        <pc:chgData name="Franziskus Lorey - Hubdrive.com" userId="472a1a07-c563-412f-861d-eed20bd8e491" providerId="ADAL" clId="{7DD83CCF-E308-43B3-BB81-FE223F32A7E8}" dt="2021-07-20T11:39:45.874" v="31"/>
        <pc:sldMkLst>
          <pc:docMk/>
          <pc:sldMk cId="162921589" sldId="1610"/>
        </pc:sldMkLst>
      </pc:sldChg>
      <pc:sldChg chg="add setBg">
        <pc:chgData name="Franziskus Lorey - Hubdrive.com" userId="472a1a07-c563-412f-861d-eed20bd8e491" providerId="ADAL" clId="{7DD83CCF-E308-43B3-BB81-FE223F32A7E8}" dt="2021-07-20T11:39:45.874" v="31"/>
        <pc:sldMkLst>
          <pc:docMk/>
          <pc:sldMk cId="2367514072" sldId="1611"/>
        </pc:sldMkLst>
      </pc:sldChg>
      <pc:sldChg chg="add">
        <pc:chgData name="Franziskus Lorey - Hubdrive.com" userId="472a1a07-c563-412f-861d-eed20bd8e491" providerId="ADAL" clId="{7DD83CCF-E308-43B3-BB81-FE223F32A7E8}" dt="2021-07-20T11:39:45.874" v="31"/>
        <pc:sldMkLst>
          <pc:docMk/>
          <pc:sldMk cId="3816651398" sldId="1616"/>
        </pc:sldMkLst>
      </pc:sldChg>
      <pc:sldChg chg="add">
        <pc:chgData name="Franziskus Lorey - Hubdrive.com" userId="472a1a07-c563-412f-861d-eed20bd8e491" providerId="ADAL" clId="{7DD83CCF-E308-43B3-BB81-FE223F32A7E8}" dt="2021-07-20T11:39:45.874" v="31"/>
        <pc:sldMkLst>
          <pc:docMk/>
          <pc:sldMk cId="2637264403" sldId="1617"/>
        </pc:sldMkLst>
      </pc:sldChg>
      <pc:sldChg chg="add">
        <pc:chgData name="Franziskus Lorey - Hubdrive.com" userId="472a1a07-c563-412f-861d-eed20bd8e491" providerId="ADAL" clId="{7DD83CCF-E308-43B3-BB81-FE223F32A7E8}" dt="2021-07-20T11:39:45.874" v="31"/>
        <pc:sldMkLst>
          <pc:docMk/>
          <pc:sldMk cId="1559102399" sldId="1618"/>
        </pc:sldMkLst>
      </pc:sldChg>
      <pc:sldChg chg="add setBg">
        <pc:chgData name="Franziskus Lorey - Hubdrive.com" userId="472a1a07-c563-412f-861d-eed20bd8e491" providerId="ADAL" clId="{7DD83CCF-E308-43B3-BB81-FE223F32A7E8}" dt="2021-07-20T11:39:45.874" v="31"/>
        <pc:sldMkLst>
          <pc:docMk/>
          <pc:sldMk cId="3359875181" sldId="1619"/>
        </pc:sldMkLst>
      </pc:sldChg>
      <pc:sldChg chg="add">
        <pc:chgData name="Franziskus Lorey - Hubdrive.com" userId="472a1a07-c563-412f-861d-eed20bd8e491" providerId="ADAL" clId="{7DD83CCF-E308-43B3-BB81-FE223F32A7E8}" dt="2021-07-20T11:39:45.874" v="31"/>
        <pc:sldMkLst>
          <pc:docMk/>
          <pc:sldMk cId="1966907032" sldId="1624"/>
        </pc:sldMkLst>
      </pc:sldChg>
      <pc:sldChg chg="add">
        <pc:chgData name="Franziskus Lorey - Hubdrive.com" userId="472a1a07-c563-412f-861d-eed20bd8e491" providerId="ADAL" clId="{7DD83CCF-E308-43B3-BB81-FE223F32A7E8}" dt="2021-07-20T11:39:45.874" v="31"/>
        <pc:sldMkLst>
          <pc:docMk/>
          <pc:sldMk cId="1586536193" sldId="1648"/>
        </pc:sldMkLst>
      </pc:sldChg>
      <pc:sldChg chg="add">
        <pc:chgData name="Franziskus Lorey - Hubdrive.com" userId="472a1a07-c563-412f-861d-eed20bd8e491" providerId="ADAL" clId="{7DD83CCF-E308-43B3-BB81-FE223F32A7E8}" dt="2021-07-20T11:39:45.874" v="31"/>
        <pc:sldMkLst>
          <pc:docMk/>
          <pc:sldMk cId="3832654882" sldId="1652"/>
        </pc:sldMkLst>
      </pc:sldChg>
      <pc:sldChg chg="add">
        <pc:chgData name="Franziskus Lorey - Hubdrive.com" userId="472a1a07-c563-412f-861d-eed20bd8e491" providerId="ADAL" clId="{7DD83CCF-E308-43B3-BB81-FE223F32A7E8}" dt="2021-07-20T11:39:45.874" v="31"/>
        <pc:sldMkLst>
          <pc:docMk/>
          <pc:sldMk cId="2883725945" sldId="1659"/>
        </pc:sldMkLst>
      </pc:sldChg>
      <pc:sldChg chg="add">
        <pc:chgData name="Franziskus Lorey - Hubdrive.com" userId="472a1a07-c563-412f-861d-eed20bd8e491" providerId="ADAL" clId="{7DD83CCF-E308-43B3-BB81-FE223F32A7E8}" dt="2021-07-20T11:39:45.874" v="31"/>
        <pc:sldMkLst>
          <pc:docMk/>
          <pc:sldMk cId="178349003" sldId="1663"/>
        </pc:sldMkLst>
      </pc:sldChg>
      <pc:sldChg chg="add">
        <pc:chgData name="Franziskus Lorey - Hubdrive.com" userId="472a1a07-c563-412f-861d-eed20bd8e491" providerId="ADAL" clId="{7DD83CCF-E308-43B3-BB81-FE223F32A7E8}" dt="2021-07-20T11:39:45.874" v="31"/>
        <pc:sldMkLst>
          <pc:docMk/>
          <pc:sldMk cId="595807967" sldId="1664"/>
        </pc:sldMkLst>
      </pc:sldChg>
      <pc:sldChg chg="add">
        <pc:chgData name="Franziskus Lorey - Hubdrive.com" userId="472a1a07-c563-412f-861d-eed20bd8e491" providerId="ADAL" clId="{7DD83CCF-E308-43B3-BB81-FE223F32A7E8}" dt="2021-07-20T11:39:45.874" v="31"/>
        <pc:sldMkLst>
          <pc:docMk/>
          <pc:sldMk cId="3645003199" sldId="1666"/>
        </pc:sldMkLst>
      </pc:sldChg>
      <pc:sldChg chg="add">
        <pc:chgData name="Franziskus Lorey - Hubdrive.com" userId="472a1a07-c563-412f-861d-eed20bd8e491" providerId="ADAL" clId="{7DD83CCF-E308-43B3-BB81-FE223F32A7E8}" dt="2021-07-20T11:39:45.874" v="31"/>
        <pc:sldMkLst>
          <pc:docMk/>
          <pc:sldMk cId="2175560465" sldId="1667"/>
        </pc:sldMkLst>
      </pc:sldChg>
      <pc:sldChg chg="add">
        <pc:chgData name="Franziskus Lorey - Hubdrive.com" userId="472a1a07-c563-412f-861d-eed20bd8e491" providerId="ADAL" clId="{7DD83CCF-E308-43B3-BB81-FE223F32A7E8}" dt="2021-07-20T11:39:45.874" v="31"/>
        <pc:sldMkLst>
          <pc:docMk/>
          <pc:sldMk cId="1357702562" sldId="1668"/>
        </pc:sldMkLst>
      </pc:sldChg>
      <pc:sldChg chg="add">
        <pc:chgData name="Franziskus Lorey - Hubdrive.com" userId="472a1a07-c563-412f-861d-eed20bd8e491" providerId="ADAL" clId="{7DD83CCF-E308-43B3-BB81-FE223F32A7E8}" dt="2021-07-20T11:39:45.874" v="31"/>
        <pc:sldMkLst>
          <pc:docMk/>
          <pc:sldMk cId="2654782011" sldId="1670"/>
        </pc:sldMkLst>
      </pc:sldChg>
      <pc:sldChg chg="add">
        <pc:chgData name="Franziskus Lorey - Hubdrive.com" userId="472a1a07-c563-412f-861d-eed20bd8e491" providerId="ADAL" clId="{7DD83CCF-E308-43B3-BB81-FE223F32A7E8}" dt="2021-07-20T11:39:45.874" v="31"/>
        <pc:sldMkLst>
          <pc:docMk/>
          <pc:sldMk cId="782594283" sldId="1672"/>
        </pc:sldMkLst>
      </pc:sldChg>
      <pc:sldChg chg="add">
        <pc:chgData name="Franziskus Lorey - Hubdrive.com" userId="472a1a07-c563-412f-861d-eed20bd8e491" providerId="ADAL" clId="{7DD83CCF-E308-43B3-BB81-FE223F32A7E8}" dt="2021-07-20T11:39:45.874" v="31"/>
        <pc:sldMkLst>
          <pc:docMk/>
          <pc:sldMk cId="2535501744" sldId="1673"/>
        </pc:sldMkLst>
      </pc:sldChg>
      <pc:sldChg chg="add">
        <pc:chgData name="Franziskus Lorey - Hubdrive.com" userId="472a1a07-c563-412f-861d-eed20bd8e491" providerId="ADAL" clId="{7DD83CCF-E308-43B3-BB81-FE223F32A7E8}" dt="2021-07-20T11:39:45.874" v="31"/>
        <pc:sldMkLst>
          <pc:docMk/>
          <pc:sldMk cId="2291222140" sldId="1674"/>
        </pc:sldMkLst>
      </pc:sldChg>
      <pc:sldChg chg="add">
        <pc:chgData name="Franziskus Lorey - Hubdrive.com" userId="472a1a07-c563-412f-861d-eed20bd8e491" providerId="ADAL" clId="{7DD83CCF-E308-43B3-BB81-FE223F32A7E8}" dt="2021-07-20T11:39:45.874" v="31"/>
        <pc:sldMkLst>
          <pc:docMk/>
          <pc:sldMk cId="4257307286" sldId="1675"/>
        </pc:sldMkLst>
      </pc:sldChg>
      <pc:sldChg chg="add">
        <pc:chgData name="Franziskus Lorey - Hubdrive.com" userId="472a1a07-c563-412f-861d-eed20bd8e491" providerId="ADAL" clId="{7DD83CCF-E308-43B3-BB81-FE223F32A7E8}" dt="2021-07-20T11:39:45.874" v="31"/>
        <pc:sldMkLst>
          <pc:docMk/>
          <pc:sldMk cId="3280543352" sldId="1676"/>
        </pc:sldMkLst>
      </pc:sldChg>
      <pc:sldChg chg="add">
        <pc:chgData name="Franziskus Lorey - Hubdrive.com" userId="472a1a07-c563-412f-861d-eed20bd8e491" providerId="ADAL" clId="{7DD83CCF-E308-43B3-BB81-FE223F32A7E8}" dt="2021-07-20T11:39:45.874" v="31"/>
        <pc:sldMkLst>
          <pc:docMk/>
          <pc:sldMk cId="1263265705" sldId="1677"/>
        </pc:sldMkLst>
      </pc:sldChg>
      <pc:sldChg chg="add">
        <pc:chgData name="Franziskus Lorey - Hubdrive.com" userId="472a1a07-c563-412f-861d-eed20bd8e491" providerId="ADAL" clId="{7DD83CCF-E308-43B3-BB81-FE223F32A7E8}" dt="2021-07-20T11:39:45.874" v="31"/>
        <pc:sldMkLst>
          <pc:docMk/>
          <pc:sldMk cId="1781987255" sldId="1678"/>
        </pc:sldMkLst>
      </pc:sldChg>
      <pc:sldChg chg="add">
        <pc:chgData name="Franziskus Lorey - Hubdrive.com" userId="472a1a07-c563-412f-861d-eed20bd8e491" providerId="ADAL" clId="{7DD83CCF-E308-43B3-BB81-FE223F32A7E8}" dt="2021-07-20T11:39:45.874" v="31"/>
        <pc:sldMkLst>
          <pc:docMk/>
          <pc:sldMk cId="1822341713" sldId="1679"/>
        </pc:sldMkLst>
      </pc:sldChg>
      <pc:sldChg chg="add">
        <pc:chgData name="Franziskus Lorey - Hubdrive.com" userId="472a1a07-c563-412f-861d-eed20bd8e491" providerId="ADAL" clId="{7DD83CCF-E308-43B3-BB81-FE223F32A7E8}" dt="2021-07-20T11:39:45.874" v="31"/>
        <pc:sldMkLst>
          <pc:docMk/>
          <pc:sldMk cId="4035937185" sldId="1680"/>
        </pc:sldMkLst>
      </pc:sldChg>
      <pc:sldChg chg="add">
        <pc:chgData name="Franziskus Lorey - Hubdrive.com" userId="472a1a07-c563-412f-861d-eed20bd8e491" providerId="ADAL" clId="{7DD83CCF-E308-43B3-BB81-FE223F32A7E8}" dt="2021-07-20T11:39:45.874" v="31"/>
        <pc:sldMkLst>
          <pc:docMk/>
          <pc:sldMk cId="3427088117" sldId="1681"/>
        </pc:sldMkLst>
      </pc:sldChg>
      <pc:sldChg chg="add">
        <pc:chgData name="Franziskus Lorey - Hubdrive.com" userId="472a1a07-c563-412f-861d-eed20bd8e491" providerId="ADAL" clId="{7DD83CCF-E308-43B3-BB81-FE223F32A7E8}" dt="2021-07-20T11:39:45.874" v="31"/>
        <pc:sldMkLst>
          <pc:docMk/>
          <pc:sldMk cId="2374118498" sldId="1682"/>
        </pc:sldMkLst>
      </pc:sldChg>
      <pc:sldChg chg="add">
        <pc:chgData name="Franziskus Lorey - Hubdrive.com" userId="472a1a07-c563-412f-861d-eed20bd8e491" providerId="ADAL" clId="{7DD83CCF-E308-43B3-BB81-FE223F32A7E8}" dt="2021-07-20T11:39:45.874" v="31"/>
        <pc:sldMkLst>
          <pc:docMk/>
          <pc:sldMk cId="2625667732" sldId="1683"/>
        </pc:sldMkLst>
      </pc:sldChg>
      <pc:sldChg chg="add">
        <pc:chgData name="Franziskus Lorey - Hubdrive.com" userId="472a1a07-c563-412f-861d-eed20bd8e491" providerId="ADAL" clId="{7DD83CCF-E308-43B3-BB81-FE223F32A7E8}" dt="2021-07-20T11:39:45.874" v="31"/>
        <pc:sldMkLst>
          <pc:docMk/>
          <pc:sldMk cId="3998348566" sldId="1686"/>
        </pc:sldMkLst>
      </pc:sldChg>
      <pc:sldChg chg="add">
        <pc:chgData name="Franziskus Lorey - Hubdrive.com" userId="472a1a07-c563-412f-861d-eed20bd8e491" providerId="ADAL" clId="{7DD83CCF-E308-43B3-BB81-FE223F32A7E8}" dt="2021-07-20T11:39:45.874" v="31"/>
        <pc:sldMkLst>
          <pc:docMk/>
          <pc:sldMk cId="3396801363" sldId="1691"/>
        </pc:sldMkLst>
      </pc:sldChg>
      <pc:sldChg chg="add">
        <pc:chgData name="Franziskus Lorey - Hubdrive.com" userId="472a1a07-c563-412f-861d-eed20bd8e491" providerId="ADAL" clId="{7DD83CCF-E308-43B3-BB81-FE223F32A7E8}" dt="2021-07-20T11:39:45.874" v="31"/>
        <pc:sldMkLst>
          <pc:docMk/>
          <pc:sldMk cId="2320616549" sldId="1692"/>
        </pc:sldMkLst>
      </pc:sldChg>
      <pc:sldChg chg="add">
        <pc:chgData name="Franziskus Lorey - Hubdrive.com" userId="472a1a07-c563-412f-861d-eed20bd8e491" providerId="ADAL" clId="{7DD83CCF-E308-43B3-BB81-FE223F32A7E8}" dt="2021-07-20T11:39:45.874" v="31"/>
        <pc:sldMkLst>
          <pc:docMk/>
          <pc:sldMk cId="1858245886" sldId="1698"/>
        </pc:sldMkLst>
      </pc:sldChg>
      <pc:sldChg chg="add">
        <pc:chgData name="Franziskus Lorey - Hubdrive.com" userId="472a1a07-c563-412f-861d-eed20bd8e491" providerId="ADAL" clId="{7DD83CCF-E308-43B3-BB81-FE223F32A7E8}" dt="2021-07-20T11:39:45.874" v="31"/>
        <pc:sldMkLst>
          <pc:docMk/>
          <pc:sldMk cId="3764565819" sldId="1726"/>
        </pc:sldMkLst>
      </pc:sldChg>
      <pc:sldChg chg="add">
        <pc:chgData name="Franziskus Lorey - Hubdrive.com" userId="472a1a07-c563-412f-861d-eed20bd8e491" providerId="ADAL" clId="{7DD83CCF-E308-43B3-BB81-FE223F32A7E8}" dt="2021-07-20T11:39:45.874" v="31"/>
        <pc:sldMkLst>
          <pc:docMk/>
          <pc:sldMk cId="1228601047" sldId="1729"/>
        </pc:sldMkLst>
      </pc:sldChg>
      <pc:sldChg chg="add">
        <pc:chgData name="Franziskus Lorey - Hubdrive.com" userId="472a1a07-c563-412f-861d-eed20bd8e491" providerId="ADAL" clId="{7DD83CCF-E308-43B3-BB81-FE223F32A7E8}" dt="2021-07-20T11:39:45.874" v="31"/>
        <pc:sldMkLst>
          <pc:docMk/>
          <pc:sldMk cId="2834531238" sldId="1732"/>
        </pc:sldMkLst>
      </pc:sldChg>
      <pc:sldChg chg="add">
        <pc:chgData name="Franziskus Lorey - Hubdrive.com" userId="472a1a07-c563-412f-861d-eed20bd8e491" providerId="ADAL" clId="{7DD83CCF-E308-43B3-BB81-FE223F32A7E8}" dt="2021-07-20T11:39:45.874" v="31"/>
        <pc:sldMkLst>
          <pc:docMk/>
          <pc:sldMk cId="4083681744" sldId="1733"/>
        </pc:sldMkLst>
      </pc:sldChg>
      <pc:sldChg chg="add">
        <pc:chgData name="Franziskus Lorey - Hubdrive.com" userId="472a1a07-c563-412f-861d-eed20bd8e491" providerId="ADAL" clId="{7DD83CCF-E308-43B3-BB81-FE223F32A7E8}" dt="2021-07-20T11:39:45.874" v="31"/>
        <pc:sldMkLst>
          <pc:docMk/>
          <pc:sldMk cId="852394973" sldId="1734"/>
        </pc:sldMkLst>
      </pc:sldChg>
      <pc:sldChg chg="add">
        <pc:chgData name="Franziskus Lorey - Hubdrive.com" userId="472a1a07-c563-412f-861d-eed20bd8e491" providerId="ADAL" clId="{7DD83CCF-E308-43B3-BB81-FE223F32A7E8}" dt="2021-07-20T11:39:45.874" v="31"/>
        <pc:sldMkLst>
          <pc:docMk/>
          <pc:sldMk cId="1519324037" sldId="1736"/>
        </pc:sldMkLst>
      </pc:sldChg>
      <pc:sldChg chg="add">
        <pc:chgData name="Franziskus Lorey - Hubdrive.com" userId="472a1a07-c563-412f-861d-eed20bd8e491" providerId="ADAL" clId="{7DD83CCF-E308-43B3-BB81-FE223F32A7E8}" dt="2021-07-20T11:39:45.874" v="31"/>
        <pc:sldMkLst>
          <pc:docMk/>
          <pc:sldMk cId="606201158" sldId="1737"/>
        </pc:sldMkLst>
      </pc:sldChg>
      <pc:sldChg chg="add">
        <pc:chgData name="Franziskus Lorey - Hubdrive.com" userId="472a1a07-c563-412f-861d-eed20bd8e491" providerId="ADAL" clId="{7DD83CCF-E308-43B3-BB81-FE223F32A7E8}" dt="2021-07-20T11:39:45.874" v="31"/>
        <pc:sldMkLst>
          <pc:docMk/>
          <pc:sldMk cId="1067979810" sldId="1738"/>
        </pc:sldMkLst>
      </pc:sldChg>
      <pc:sldChg chg="add">
        <pc:chgData name="Franziskus Lorey - Hubdrive.com" userId="472a1a07-c563-412f-861d-eed20bd8e491" providerId="ADAL" clId="{7DD83CCF-E308-43B3-BB81-FE223F32A7E8}" dt="2021-07-20T11:39:45.874" v="31"/>
        <pc:sldMkLst>
          <pc:docMk/>
          <pc:sldMk cId="2587111697" sldId="1740"/>
        </pc:sldMkLst>
      </pc:sldChg>
      <pc:sldChg chg="add">
        <pc:chgData name="Franziskus Lorey - Hubdrive.com" userId="472a1a07-c563-412f-861d-eed20bd8e491" providerId="ADAL" clId="{7DD83CCF-E308-43B3-BB81-FE223F32A7E8}" dt="2021-07-20T11:39:45.874" v="31"/>
        <pc:sldMkLst>
          <pc:docMk/>
          <pc:sldMk cId="3131766994" sldId="1742"/>
        </pc:sldMkLst>
      </pc:sldChg>
      <pc:sldChg chg="add">
        <pc:chgData name="Franziskus Lorey - Hubdrive.com" userId="472a1a07-c563-412f-861d-eed20bd8e491" providerId="ADAL" clId="{7DD83CCF-E308-43B3-BB81-FE223F32A7E8}" dt="2021-07-20T11:39:45.874" v="31"/>
        <pc:sldMkLst>
          <pc:docMk/>
          <pc:sldMk cId="624622382" sldId="1744"/>
        </pc:sldMkLst>
      </pc:sldChg>
      <pc:sldChg chg="add">
        <pc:chgData name="Franziskus Lorey - Hubdrive.com" userId="472a1a07-c563-412f-861d-eed20bd8e491" providerId="ADAL" clId="{7DD83CCF-E308-43B3-BB81-FE223F32A7E8}" dt="2021-07-20T11:39:45.874" v="31"/>
        <pc:sldMkLst>
          <pc:docMk/>
          <pc:sldMk cId="1222156256" sldId="1746"/>
        </pc:sldMkLst>
      </pc:sldChg>
      <pc:sldChg chg="add">
        <pc:chgData name="Franziskus Lorey - Hubdrive.com" userId="472a1a07-c563-412f-861d-eed20bd8e491" providerId="ADAL" clId="{7DD83CCF-E308-43B3-BB81-FE223F32A7E8}" dt="2021-07-20T11:39:45.874" v="31"/>
        <pc:sldMkLst>
          <pc:docMk/>
          <pc:sldMk cId="3970421404" sldId="1747"/>
        </pc:sldMkLst>
      </pc:sldChg>
      <pc:sldChg chg="add">
        <pc:chgData name="Franziskus Lorey - Hubdrive.com" userId="472a1a07-c563-412f-861d-eed20bd8e491" providerId="ADAL" clId="{7DD83CCF-E308-43B3-BB81-FE223F32A7E8}" dt="2021-07-20T11:39:45.874" v="31"/>
        <pc:sldMkLst>
          <pc:docMk/>
          <pc:sldMk cId="3224123985" sldId="1748"/>
        </pc:sldMkLst>
      </pc:sldChg>
      <pc:sldChg chg="add">
        <pc:chgData name="Franziskus Lorey - Hubdrive.com" userId="472a1a07-c563-412f-861d-eed20bd8e491" providerId="ADAL" clId="{7DD83CCF-E308-43B3-BB81-FE223F32A7E8}" dt="2021-07-20T11:39:45.874" v="31"/>
        <pc:sldMkLst>
          <pc:docMk/>
          <pc:sldMk cId="2992555518" sldId="1749"/>
        </pc:sldMkLst>
      </pc:sldChg>
      <pc:sldChg chg="add">
        <pc:chgData name="Franziskus Lorey - Hubdrive.com" userId="472a1a07-c563-412f-861d-eed20bd8e491" providerId="ADAL" clId="{7DD83CCF-E308-43B3-BB81-FE223F32A7E8}" dt="2021-07-20T11:39:45.874" v="31"/>
        <pc:sldMkLst>
          <pc:docMk/>
          <pc:sldMk cId="2100216152" sldId="1750"/>
        </pc:sldMkLst>
      </pc:sldChg>
      <pc:sldChg chg="add">
        <pc:chgData name="Franziskus Lorey - Hubdrive.com" userId="472a1a07-c563-412f-861d-eed20bd8e491" providerId="ADAL" clId="{7DD83CCF-E308-43B3-BB81-FE223F32A7E8}" dt="2021-07-20T11:39:45.874" v="31"/>
        <pc:sldMkLst>
          <pc:docMk/>
          <pc:sldMk cId="435574239" sldId="1751"/>
        </pc:sldMkLst>
      </pc:sldChg>
      <pc:sldChg chg="add">
        <pc:chgData name="Franziskus Lorey - Hubdrive.com" userId="472a1a07-c563-412f-861d-eed20bd8e491" providerId="ADAL" clId="{7DD83CCF-E308-43B3-BB81-FE223F32A7E8}" dt="2021-07-20T11:39:45.874" v="31"/>
        <pc:sldMkLst>
          <pc:docMk/>
          <pc:sldMk cId="768920934" sldId="1752"/>
        </pc:sldMkLst>
      </pc:sldChg>
      <pc:sldChg chg="add">
        <pc:chgData name="Franziskus Lorey - Hubdrive.com" userId="472a1a07-c563-412f-861d-eed20bd8e491" providerId="ADAL" clId="{7DD83CCF-E308-43B3-BB81-FE223F32A7E8}" dt="2021-07-20T11:39:45.874" v="31"/>
        <pc:sldMkLst>
          <pc:docMk/>
          <pc:sldMk cId="3423779420" sldId="1753"/>
        </pc:sldMkLst>
      </pc:sldChg>
      <pc:sldChg chg="add">
        <pc:chgData name="Franziskus Lorey - Hubdrive.com" userId="472a1a07-c563-412f-861d-eed20bd8e491" providerId="ADAL" clId="{7DD83CCF-E308-43B3-BB81-FE223F32A7E8}" dt="2021-07-20T11:39:45.874" v="31"/>
        <pc:sldMkLst>
          <pc:docMk/>
          <pc:sldMk cId="215790926" sldId="1754"/>
        </pc:sldMkLst>
      </pc:sldChg>
      <pc:sldChg chg="add">
        <pc:chgData name="Franziskus Lorey - Hubdrive.com" userId="472a1a07-c563-412f-861d-eed20bd8e491" providerId="ADAL" clId="{7DD83CCF-E308-43B3-BB81-FE223F32A7E8}" dt="2021-07-20T11:39:45.874" v="31"/>
        <pc:sldMkLst>
          <pc:docMk/>
          <pc:sldMk cId="2958038690" sldId="1756"/>
        </pc:sldMkLst>
      </pc:sldChg>
      <pc:sldChg chg="add">
        <pc:chgData name="Franziskus Lorey - Hubdrive.com" userId="472a1a07-c563-412f-861d-eed20bd8e491" providerId="ADAL" clId="{7DD83CCF-E308-43B3-BB81-FE223F32A7E8}" dt="2021-07-20T11:39:45.874" v="31"/>
        <pc:sldMkLst>
          <pc:docMk/>
          <pc:sldMk cId="808593468" sldId="1757"/>
        </pc:sldMkLst>
      </pc:sldChg>
      <pc:sldChg chg="add">
        <pc:chgData name="Franziskus Lorey - Hubdrive.com" userId="472a1a07-c563-412f-861d-eed20bd8e491" providerId="ADAL" clId="{7DD83CCF-E308-43B3-BB81-FE223F32A7E8}" dt="2021-07-20T11:39:45.874" v="31"/>
        <pc:sldMkLst>
          <pc:docMk/>
          <pc:sldMk cId="3092045198" sldId="1759"/>
        </pc:sldMkLst>
      </pc:sldChg>
      <pc:sldChg chg="add">
        <pc:chgData name="Franziskus Lorey - Hubdrive.com" userId="472a1a07-c563-412f-861d-eed20bd8e491" providerId="ADAL" clId="{7DD83CCF-E308-43B3-BB81-FE223F32A7E8}" dt="2021-07-20T11:39:45.874" v="31"/>
        <pc:sldMkLst>
          <pc:docMk/>
          <pc:sldMk cId="3030234753" sldId="1761"/>
        </pc:sldMkLst>
      </pc:sldChg>
      <pc:sldChg chg="add">
        <pc:chgData name="Franziskus Lorey - Hubdrive.com" userId="472a1a07-c563-412f-861d-eed20bd8e491" providerId="ADAL" clId="{7DD83CCF-E308-43B3-BB81-FE223F32A7E8}" dt="2021-07-20T11:39:45.874" v="31"/>
        <pc:sldMkLst>
          <pc:docMk/>
          <pc:sldMk cId="4169457572" sldId="1762"/>
        </pc:sldMkLst>
      </pc:sldChg>
      <pc:sldChg chg="add">
        <pc:chgData name="Franziskus Lorey - Hubdrive.com" userId="472a1a07-c563-412f-861d-eed20bd8e491" providerId="ADAL" clId="{7DD83CCF-E308-43B3-BB81-FE223F32A7E8}" dt="2021-07-20T11:39:45.874" v="31"/>
        <pc:sldMkLst>
          <pc:docMk/>
          <pc:sldMk cId="800039661" sldId="1763"/>
        </pc:sldMkLst>
      </pc:sldChg>
      <pc:sldChg chg="add">
        <pc:chgData name="Franziskus Lorey - Hubdrive.com" userId="472a1a07-c563-412f-861d-eed20bd8e491" providerId="ADAL" clId="{7DD83CCF-E308-43B3-BB81-FE223F32A7E8}" dt="2021-07-20T11:39:45.874" v="31"/>
        <pc:sldMkLst>
          <pc:docMk/>
          <pc:sldMk cId="168715284" sldId="1767"/>
        </pc:sldMkLst>
      </pc:sldChg>
      <pc:sldChg chg="add">
        <pc:chgData name="Franziskus Lorey - Hubdrive.com" userId="472a1a07-c563-412f-861d-eed20bd8e491" providerId="ADAL" clId="{7DD83CCF-E308-43B3-BB81-FE223F32A7E8}" dt="2021-07-20T11:39:45.874" v="31"/>
        <pc:sldMkLst>
          <pc:docMk/>
          <pc:sldMk cId="390749928" sldId="1769"/>
        </pc:sldMkLst>
      </pc:sldChg>
      <pc:sldChg chg="add">
        <pc:chgData name="Franziskus Lorey - Hubdrive.com" userId="472a1a07-c563-412f-861d-eed20bd8e491" providerId="ADAL" clId="{7DD83CCF-E308-43B3-BB81-FE223F32A7E8}" dt="2021-07-20T11:39:45.874" v="31"/>
        <pc:sldMkLst>
          <pc:docMk/>
          <pc:sldMk cId="2417946492" sldId="1775"/>
        </pc:sldMkLst>
      </pc:sldChg>
      <pc:sldChg chg="add">
        <pc:chgData name="Franziskus Lorey - Hubdrive.com" userId="472a1a07-c563-412f-861d-eed20bd8e491" providerId="ADAL" clId="{7DD83CCF-E308-43B3-BB81-FE223F32A7E8}" dt="2021-07-20T11:39:45.874" v="31"/>
        <pc:sldMkLst>
          <pc:docMk/>
          <pc:sldMk cId="3852206466" sldId="1777"/>
        </pc:sldMkLst>
      </pc:sldChg>
      <pc:sldChg chg="add">
        <pc:chgData name="Franziskus Lorey - Hubdrive.com" userId="472a1a07-c563-412f-861d-eed20bd8e491" providerId="ADAL" clId="{7DD83CCF-E308-43B3-BB81-FE223F32A7E8}" dt="2021-07-20T11:39:45.874" v="31"/>
        <pc:sldMkLst>
          <pc:docMk/>
          <pc:sldMk cId="3503161368" sldId="1778"/>
        </pc:sldMkLst>
      </pc:sldChg>
      <pc:sldChg chg="add">
        <pc:chgData name="Franziskus Lorey - Hubdrive.com" userId="472a1a07-c563-412f-861d-eed20bd8e491" providerId="ADAL" clId="{7DD83CCF-E308-43B3-BB81-FE223F32A7E8}" dt="2021-07-20T11:39:45.874" v="31"/>
        <pc:sldMkLst>
          <pc:docMk/>
          <pc:sldMk cId="274790007" sldId="1779"/>
        </pc:sldMkLst>
      </pc:sldChg>
      <pc:sldChg chg="add">
        <pc:chgData name="Franziskus Lorey - Hubdrive.com" userId="472a1a07-c563-412f-861d-eed20bd8e491" providerId="ADAL" clId="{7DD83CCF-E308-43B3-BB81-FE223F32A7E8}" dt="2021-07-20T11:39:45.874" v="31"/>
        <pc:sldMkLst>
          <pc:docMk/>
          <pc:sldMk cId="3149653757" sldId="1780"/>
        </pc:sldMkLst>
      </pc:sldChg>
      <pc:sldChg chg="add">
        <pc:chgData name="Franziskus Lorey - Hubdrive.com" userId="472a1a07-c563-412f-861d-eed20bd8e491" providerId="ADAL" clId="{7DD83CCF-E308-43B3-BB81-FE223F32A7E8}" dt="2021-07-20T11:39:45.874" v="31"/>
        <pc:sldMkLst>
          <pc:docMk/>
          <pc:sldMk cId="3394118233" sldId="1783"/>
        </pc:sldMkLst>
      </pc:sldChg>
      <pc:sldChg chg="add">
        <pc:chgData name="Franziskus Lorey - Hubdrive.com" userId="472a1a07-c563-412f-861d-eed20bd8e491" providerId="ADAL" clId="{7DD83CCF-E308-43B3-BB81-FE223F32A7E8}" dt="2021-07-20T11:39:45.874" v="31"/>
        <pc:sldMkLst>
          <pc:docMk/>
          <pc:sldMk cId="2951152792" sldId="1784"/>
        </pc:sldMkLst>
      </pc:sldChg>
      <pc:sldChg chg="add">
        <pc:chgData name="Franziskus Lorey - Hubdrive.com" userId="472a1a07-c563-412f-861d-eed20bd8e491" providerId="ADAL" clId="{7DD83CCF-E308-43B3-BB81-FE223F32A7E8}" dt="2021-07-20T11:39:45.874" v="31"/>
        <pc:sldMkLst>
          <pc:docMk/>
          <pc:sldMk cId="1895343703" sldId="1785"/>
        </pc:sldMkLst>
      </pc:sldChg>
      <pc:sldChg chg="add">
        <pc:chgData name="Franziskus Lorey - Hubdrive.com" userId="472a1a07-c563-412f-861d-eed20bd8e491" providerId="ADAL" clId="{7DD83CCF-E308-43B3-BB81-FE223F32A7E8}" dt="2021-07-20T11:39:45.874" v="31"/>
        <pc:sldMkLst>
          <pc:docMk/>
          <pc:sldMk cId="129107671" sldId="1786"/>
        </pc:sldMkLst>
      </pc:sldChg>
      <pc:sldChg chg="add">
        <pc:chgData name="Franziskus Lorey - Hubdrive.com" userId="472a1a07-c563-412f-861d-eed20bd8e491" providerId="ADAL" clId="{7DD83CCF-E308-43B3-BB81-FE223F32A7E8}" dt="2021-07-20T11:39:45.874" v="31"/>
        <pc:sldMkLst>
          <pc:docMk/>
          <pc:sldMk cId="4195140541" sldId="1787"/>
        </pc:sldMkLst>
      </pc:sldChg>
      <pc:sldChg chg="add">
        <pc:chgData name="Franziskus Lorey - Hubdrive.com" userId="472a1a07-c563-412f-861d-eed20bd8e491" providerId="ADAL" clId="{7DD83CCF-E308-43B3-BB81-FE223F32A7E8}" dt="2021-07-20T11:39:45.874" v="31"/>
        <pc:sldMkLst>
          <pc:docMk/>
          <pc:sldMk cId="832094960" sldId="1788"/>
        </pc:sldMkLst>
      </pc:sldChg>
      <pc:sldChg chg="add">
        <pc:chgData name="Franziskus Lorey - Hubdrive.com" userId="472a1a07-c563-412f-861d-eed20bd8e491" providerId="ADAL" clId="{7DD83CCF-E308-43B3-BB81-FE223F32A7E8}" dt="2021-07-20T11:39:45.874" v="31"/>
        <pc:sldMkLst>
          <pc:docMk/>
          <pc:sldMk cId="416482799" sldId="1792"/>
        </pc:sldMkLst>
      </pc:sldChg>
      <pc:sldChg chg="add">
        <pc:chgData name="Franziskus Lorey - Hubdrive.com" userId="472a1a07-c563-412f-861d-eed20bd8e491" providerId="ADAL" clId="{7DD83CCF-E308-43B3-BB81-FE223F32A7E8}" dt="2021-07-20T11:39:45.874" v="31"/>
        <pc:sldMkLst>
          <pc:docMk/>
          <pc:sldMk cId="1404889219" sldId="1793"/>
        </pc:sldMkLst>
      </pc:sldChg>
      <pc:sldChg chg="add">
        <pc:chgData name="Franziskus Lorey - Hubdrive.com" userId="472a1a07-c563-412f-861d-eed20bd8e491" providerId="ADAL" clId="{7DD83CCF-E308-43B3-BB81-FE223F32A7E8}" dt="2021-07-20T11:39:45.874" v="31"/>
        <pc:sldMkLst>
          <pc:docMk/>
          <pc:sldMk cId="89273446" sldId="1794"/>
        </pc:sldMkLst>
      </pc:sldChg>
      <pc:sldChg chg="add">
        <pc:chgData name="Franziskus Lorey - Hubdrive.com" userId="472a1a07-c563-412f-861d-eed20bd8e491" providerId="ADAL" clId="{7DD83CCF-E308-43B3-BB81-FE223F32A7E8}" dt="2021-07-20T11:39:45.874" v="31"/>
        <pc:sldMkLst>
          <pc:docMk/>
          <pc:sldMk cId="2431788162" sldId="1795"/>
        </pc:sldMkLst>
      </pc:sldChg>
      <pc:sldChg chg="add">
        <pc:chgData name="Franziskus Lorey - Hubdrive.com" userId="472a1a07-c563-412f-861d-eed20bd8e491" providerId="ADAL" clId="{7DD83CCF-E308-43B3-BB81-FE223F32A7E8}" dt="2021-07-20T11:39:45.874" v="31"/>
        <pc:sldMkLst>
          <pc:docMk/>
          <pc:sldMk cId="2822543924" sldId="1796"/>
        </pc:sldMkLst>
      </pc:sldChg>
      <pc:sldChg chg="add">
        <pc:chgData name="Franziskus Lorey - Hubdrive.com" userId="472a1a07-c563-412f-861d-eed20bd8e491" providerId="ADAL" clId="{7DD83CCF-E308-43B3-BB81-FE223F32A7E8}" dt="2021-07-20T11:39:45.874" v="31"/>
        <pc:sldMkLst>
          <pc:docMk/>
          <pc:sldMk cId="3775411305" sldId="1797"/>
        </pc:sldMkLst>
      </pc:sldChg>
      <pc:sldChg chg="add">
        <pc:chgData name="Franziskus Lorey - Hubdrive.com" userId="472a1a07-c563-412f-861d-eed20bd8e491" providerId="ADAL" clId="{7DD83CCF-E308-43B3-BB81-FE223F32A7E8}" dt="2021-07-20T11:39:45.874" v="31"/>
        <pc:sldMkLst>
          <pc:docMk/>
          <pc:sldMk cId="3216991758" sldId="1798"/>
        </pc:sldMkLst>
      </pc:sldChg>
      <pc:sldChg chg="add">
        <pc:chgData name="Franziskus Lorey - Hubdrive.com" userId="472a1a07-c563-412f-861d-eed20bd8e491" providerId="ADAL" clId="{7DD83CCF-E308-43B3-BB81-FE223F32A7E8}" dt="2021-07-20T11:39:45.874" v="31"/>
        <pc:sldMkLst>
          <pc:docMk/>
          <pc:sldMk cId="2521275009" sldId="1828"/>
        </pc:sldMkLst>
      </pc:sldChg>
      <pc:sldChg chg="add">
        <pc:chgData name="Franziskus Lorey - Hubdrive.com" userId="472a1a07-c563-412f-861d-eed20bd8e491" providerId="ADAL" clId="{7DD83CCF-E308-43B3-BB81-FE223F32A7E8}" dt="2021-07-20T11:39:45.874" v="31"/>
        <pc:sldMkLst>
          <pc:docMk/>
          <pc:sldMk cId="2078198331" sldId="1831"/>
        </pc:sldMkLst>
      </pc:sldChg>
      <pc:sldChg chg="add">
        <pc:chgData name="Franziskus Lorey - Hubdrive.com" userId="472a1a07-c563-412f-861d-eed20bd8e491" providerId="ADAL" clId="{7DD83CCF-E308-43B3-BB81-FE223F32A7E8}" dt="2021-07-20T11:39:45.874" v="31"/>
        <pc:sldMkLst>
          <pc:docMk/>
          <pc:sldMk cId="268767127" sldId="1832"/>
        </pc:sldMkLst>
      </pc:sldChg>
      <pc:sldChg chg="add">
        <pc:chgData name="Franziskus Lorey - Hubdrive.com" userId="472a1a07-c563-412f-861d-eed20bd8e491" providerId="ADAL" clId="{7DD83CCF-E308-43B3-BB81-FE223F32A7E8}" dt="2021-07-20T11:39:45.874" v="31"/>
        <pc:sldMkLst>
          <pc:docMk/>
          <pc:sldMk cId="2077481629" sldId="1833"/>
        </pc:sldMkLst>
      </pc:sldChg>
      <pc:sldChg chg="add">
        <pc:chgData name="Franziskus Lorey - Hubdrive.com" userId="472a1a07-c563-412f-861d-eed20bd8e491" providerId="ADAL" clId="{7DD83CCF-E308-43B3-BB81-FE223F32A7E8}" dt="2021-07-20T11:39:45.874" v="31"/>
        <pc:sldMkLst>
          <pc:docMk/>
          <pc:sldMk cId="585503544" sldId="1834"/>
        </pc:sldMkLst>
      </pc:sldChg>
      <pc:sldChg chg="add">
        <pc:chgData name="Franziskus Lorey - Hubdrive.com" userId="472a1a07-c563-412f-861d-eed20bd8e491" providerId="ADAL" clId="{7DD83CCF-E308-43B3-BB81-FE223F32A7E8}" dt="2021-07-20T11:39:45.874" v="31"/>
        <pc:sldMkLst>
          <pc:docMk/>
          <pc:sldMk cId="4024166929" sldId="1835"/>
        </pc:sldMkLst>
      </pc:sldChg>
      <pc:sldChg chg="add">
        <pc:chgData name="Franziskus Lorey - Hubdrive.com" userId="472a1a07-c563-412f-861d-eed20bd8e491" providerId="ADAL" clId="{7DD83CCF-E308-43B3-BB81-FE223F32A7E8}" dt="2021-07-20T11:39:45.874" v="31"/>
        <pc:sldMkLst>
          <pc:docMk/>
          <pc:sldMk cId="341433373" sldId="1836"/>
        </pc:sldMkLst>
      </pc:sldChg>
      <pc:sldChg chg="add">
        <pc:chgData name="Franziskus Lorey - Hubdrive.com" userId="472a1a07-c563-412f-861d-eed20bd8e491" providerId="ADAL" clId="{7DD83CCF-E308-43B3-BB81-FE223F32A7E8}" dt="2021-07-20T11:39:45.874" v="31"/>
        <pc:sldMkLst>
          <pc:docMk/>
          <pc:sldMk cId="856126706" sldId="1838"/>
        </pc:sldMkLst>
      </pc:sldChg>
      <pc:sldChg chg="add">
        <pc:chgData name="Franziskus Lorey - Hubdrive.com" userId="472a1a07-c563-412f-861d-eed20bd8e491" providerId="ADAL" clId="{7DD83CCF-E308-43B3-BB81-FE223F32A7E8}" dt="2021-07-20T11:39:45.874" v="31"/>
        <pc:sldMkLst>
          <pc:docMk/>
          <pc:sldMk cId="22297325" sldId="1842"/>
        </pc:sldMkLst>
      </pc:sldChg>
      <pc:sldChg chg="add">
        <pc:chgData name="Franziskus Lorey - Hubdrive.com" userId="472a1a07-c563-412f-861d-eed20bd8e491" providerId="ADAL" clId="{7DD83CCF-E308-43B3-BB81-FE223F32A7E8}" dt="2021-07-20T11:39:45.874" v="31"/>
        <pc:sldMkLst>
          <pc:docMk/>
          <pc:sldMk cId="1051461656" sldId="1843"/>
        </pc:sldMkLst>
      </pc:sldChg>
      <pc:sldChg chg="modSp add mod">
        <pc:chgData name="Franziskus Lorey - Hubdrive.com" userId="472a1a07-c563-412f-861d-eed20bd8e491" providerId="ADAL" clId="{7DD83CCF-E308-43B3-BB81-FE223F32A7E8}" dt="2021-07-20T11:39:49.585" v="45" actId="27636"/>
        <pc:sldMkLst>
          <pc:docMk/>
          <pc:sldMk cId="742881929" sldId="1845"/>
        </pc:sldMkLst>
        <pc:spChg chg="mod">
          <ac:chgData name="Franziskus Lorey - Hubdrive.com" userId="472a1a07-c563-412f-861d-eed20bd8e491" providerId="ADAL" clId="{7DD83CCF-E308-43B3-BB81-FE223F32A7E8}" dt="2021-07-20T11:39:49.585" v="45" actId="27636"/>
          <ac:spMkLst>
            <pc:docMk/>
            <pc:sldMk cId="742881929" sldId="1845"/>
            <ac:spMk id="2" creationId="{00000000-0000-0000-0000-000000000000}"/>
          </ac:spMkLst>
        </pc:spChg>
      </pc:sldChg>
      <pc:sldChg chg="add">
        <pc:chgData name="Franziskus Lorey - Hubdrive.com" userId="472a1a07-c563-412f-861d-eed20bd8e491" providerId="ADAL" clId="{7DD83CCF-E308-43B3-BB81-FE223F32A7E8}" dt="2021-07-20T11:39:45.874" v="31"/>
        <pc:sldMkLst>
          <pc:docMk/>
          <pc:sldMk cId="2628092205" sldId="1846"/>
        </pc:sldMkLst>
      </pc:sldChg>
      <pc:sldChg chg="modSp add mod">
        <pc:chgData name="Franziskus Lorey - Hubdrive.com" userId="472a1a07-c563-412f-861d-eed20bd8e491" providerId="ADAL" clId="{7DD83CCF-E308-43B3-BB81-FE223F32A7E8}" dt="2021-07-20T11:39:49.746" v="46" actId="27636"/>
        <pc:sldMkLst>
          <pc:docMk/>
          <pc:sldMk cId="2567749124" sldId="1847"/>
        </pc:sldMkLst>
        <pc:spChg chg="mod">
          <ac:chgData name="Franziskus Lorey - Hubdrive.com" userId="472a1a07-c563-412f-861d-eed20bd8e491" providerId="ADAL" clId="{7DD83CCF-E308-43B3-BB81-FE223F32A7E8}" dt="2021-07-20T11:39:49.746" v="46" actId="27636"/>
          <ac:spMkLst>
            <pc:docMk/>
            <pc:sldMk cId="2567749124" sldId="1847"/>
            <ac:spMk id="2" creationId="{00000000-0000-0000-0000-000000000000}"/>
          </ac:spMkLst>
        </pc:spChg>
      </pc:sldChg>
      <pc:sldChg chg="add">
        <pc:chgData name="Franziskus Lorey - Hubdrive.com" userId="472a1a07-c563-412f-861d-eed20bd8e491" providerId="ADAL" clId="{7DD83CCF-E308-43B3-BB81-FE223F32A7E8}" dt="2021-07-20T11:39:45.874" v="31"/>
        <pc:sldMkLst>
          <pc:docMk/>
          <pc:sldMk cId="2389243157" sldId="1848"/>
        </pc:sldMkLst>
      </pc:sldChg>
      <pc:sldChg chg="add">
        <pc:chgData name="Franziskus Lorey - Hubdrive.com" userId="472a1a07-c563-412f-861d-eed20bd8e491" providerId="ADAL" clId="{7DD83CCF-E308-43B3-BB81-FE223F32A7E8}" dt="2021-07-20T11:39:45.874" v="31"/>
        <pc:sldMkLst>
          <pc:docMk/>
          <pc:sldMk cId="4180705527" sldId="1849"/>
        </pc:sldMkLst>
      </pc:sldChg>
      <pc:sldChg chg="add">
        <pc:chgData name="Franziskus Lorey - Hubdrive.com" userId="472a1a07-c563-412f-861d-eed20bd8e491" providerId="ADAL" clId="{7DD83CCF-E308-43B3-BB81-FE223F32A7E8}" dt="2021-07-20T11:39:45.874" v="31"/>
        <pc:sldMkLst>
          <pc:docMk/>
          <pc:sldMk cId="840664388" sldId="1851"/>
        </pc:sldMkLst>
      </pc:sldChg>
      <pc:sldChg chg="add">
        <pc:chgData name="Franziskus Lorey - Hubdrive.com" userId="472a1a07-c563-412f-861d-eed20bd8e491" providerId="ADAL" clId="{7DD83CCF-E308-43B3-BB81-FE223F32A7E8}" dt="2021-07-20T11:39:45.874" v="31"/>
        <pc:sldMkLst>
          <pc:docMk/>
          <pc:sldMk cId="2347183233" sldId="1852"/>
        </pc:sldMkLst>
      </pc:sldChg>
      <pc:sldChg chg="add">
        <pc:chgData name="Franziskus Lorey - Hubdrive.com" userId="472a1a07-c563-412f-861d-eed20bd8e491" providerId="ADAL" clId="{7DD83CCF-E308-43B3-BB81-FE223F32A7E8}" dt="2021-07-20T11:39:45.874" v="31"/>
        <pc:sldMkLst>
          <pc:docMk/>
          <pc:sldMk cId="162177120" sldId="1853"/>
        </pc:sldMkLst>
      </pc:sldChg>
      <pc:sldChg chg="add">
        <pc:chgData name="Franziskus Lorey - Hubdrive.com" userId="472a1a07-c563-412f-861d-eed20bd8e491" providerId="ADAL" clId="{7DD83CCF-E308-43B3-BB81-FE223F32A7E8}" dt="2021-07-20T11:39:45.874" v="31"/>
        <pc:sldMkLst>
          <pc:docMk/>
          <pc:sldMk cId="2920648390" sldId="1854"/>
        </pc:sldMkLst>
      </pc:sldChg>
      <pc:sldChg chg="add">
        <pc:chgData name="Franziskus Lorey - Hubdrive.com" userId="472a1a07-c563-412f-861d-eed20bd8e491" providerId="ADAL" clId="{7DD83CCF-E308-43B3-BB81-FE223F32A7E8}" dt="2021-07-20T11:39:45.874" v="31"/>
        <pc:sldMkLst>
          <pc:docMk/>
          <pc:sldMk cId="2962872991" sldId="1855"/>
        </pc:sldMkLst>
      </pc:sldChg>
      <pc:sldChg chg="add">
        <pc:chgData name="Franziskus Lorey - Hubdrive.com" userId="472a1a07-c563-412f-861d-eed20bd8e491" providerId="ADAL" clId="{7DD83CCF-E308-43B3-BB81-FE223F32A7E8}" dt="2021-07-20T11:39:45.874" v="31"/>
        <pc:sldMkLst>
          <pc:docMk/>
          <pc:sldMk cId="35523318" sldId="1856"/>
        </pc:sldMkLst>
      </pc:sldChg>
      <pc:sldChg chg="add">
        <pc:chgData name="Franziskus Lorey - Hubdrive.com" userId="472a1a07-c563-412f-861d-eed20bd8e491" providerId="ADAL" clId="{7DD83CCF-E308-43B3-BB81-FE223F32A7E8}" dt="2021-07-20T11:39:45.874" v="31"/>
        <pc:sldMkLst>
          <pc:docMk/>
          <pc:sldMk cId="576844736" sldId="1857"/>
        </pc:sldMkLst>
      </pc:sldChg>
      <pc:sldChg chg="add">
        <pc:chgData name="Franziskus Lorey - Hubdrive.com" userId="472a1a07-c563-412f-861d-eed20bd8e491" providerId="ADAL" clId="{7DD83CCF-E308-43B3-BB81-FE223F32A7E8}" dt="2021-07-20T11:39:45.874" v="31"/>
        <pc:sldMkLst>
          <pc:docMk/>
          <pc:sldMk cId="934912793" sldId="1858"/>
        </pc:sldMkLst>
      </pc:sldChg>
      <pc:sldChg chg="add">
        <pc:chgData name="Franziskus Lorey - Hubdrive.com" userId="472a1a07-c563-412f-861d-eed20bd8e491" providerId="ADAL" clId="{7DD83CCF-E308-43B3-BB81-FE223F32A7E8}" dt="2021-07-20T11:39:45.874" v="31"/>
        <pc:sldMkLst>
          <pc:docMk/>
          <pc:sldMk cId="3466530534" sldId="1859"/>
        </pc:sldMkLst>
      </pc:sldChg>
      <pc:sldChg chg="add">
        <pc:chgData name="Franziskus Lorey - Hubdrive.com" userId="472a1a07-c563-412f-861d-eed20bd8e491" providerId="ADAL" clId="{7DD83CCF-E308-43B3-BB81-FE223F32A7E8}" dt="2021-07-20T11:39:45.874" v="31"/>
        <pc:sldMkLst>
          <pc:docMk/>
          <pc:sldMk cId="917554114" sldId="1860"/>
        </pc:sldMkLst>
      </pc:sldChg>
      <pc:sldChg chg="add">
        <pc:chgData name="Franziskus Lorey - Hubdrive.com" userId="472a1a07-c563-412f-861d-eed20bd8e491" providerId="ADAL" clId="{7DD83CCF-E308-43B3-BB81-FE223F32A7E8}" dt="2021-07-20T11:39:45.874" v="31"/>
        <pc:sldMkLst>
          <pc:docMk/>
          <pc:sldMk cId="12550439" sldId="1861"/>
        </pc:sldMkLst>
      </pc:sldChg>
      <pc:sldChg chg="add">
        <pc:chgData name="Franziskus Lorey - Hubdrive.com" userId="472a1a07-c563-412f-861d-eed20bd8e491" providerId="ADAL" clId="{7DD83CCF-E308-43B3-BB81-FE223F32A7E8}" dt="2021-07-20T11:39:45.874" v="31"/>
        <pc:sldMkLst>
          <pc:docMk/>
          <pc:sldMk cId="2048594125" sldId="1862"/>
        </pc:sldMkLst>
      </pc:sldChg>
      <pc:sldChg chg="add">
        <pc:chgData name="Franziskus Lorey - Hubdrive.com" userId="472a1a07-c563-412f-861d-eed20bd8e491" providerId="ADAL" clId="{7DD83CCF-E308-43B3-BB81-FE223F32A7E8}" dt="2021-07-20T11:39:45.874" v="31"/>
        <pc:sldMkLst>
          <pc:docMk/>
          <pc:sldMk cId="1503861015" sldId="1863"/>
        </pc:sldMkLst>
      </pc:sldChg>
      <pc:sldChg chg="add">
        <pc:chgData name="Franziskus Lorey - Hubdrive.com" userId="472a1a07-c563-412f-861d-eed20bd8e491" providerId="ADAL" clId="{7DD83CCF-E308-43B3-BB81-FE223F32A7E8}" dt="2021-07-20T11:39:45.874" v="31"/>
        <pc:sldMkLst>
          <pc:docMk/>
          <pc:sldMk cId="1077396407" sldId="1864"/>
        </pc:sldMkLst>
      </pc:sldChg>
      <pc:sldChg chg="add">
        <pc:chgData name="Franziskus Lorey - Hubdrive.com" userId="472a1a07-c563-412f-861d-eed20bd8e491" providerId="ADAL" clId="{7DD83CCF-E308-43B3-BB81-FE223F32A7E8}" dt="2021-07-20T11:39:45.874" v="31"/>
        <pc:sldMkLst>
          <pc:docMk/>
          <pc:sldMk cId="3021667261" sldId="1865"/>
        </pc:sldMkLst>
      </pc:sldChg>
      <pc:sldChg chg="add">
        <pc:chgData name="Franziskus Lorey - Hubdrive.com" userId="472a1a07-c563-412f-861d-eed20bd8e491" providerId="ADAL" clId="{7DD83CCF-E308-43B3-BB81-FE223F32A7E8}" dt="2021-07-20T11:39:45.874" v="31"/>
        <pc:sldMkLst>
          <pc:docMk/>
          <pc:sldMk cId="2927645057" sldId="1867"/>
        </pc:sldMkLst>
      </pc:sldChg>
      <pc:sldChg chg="add">
        <pc:chgData name="Franziskus Lorey - Hubdrive.com" userId="472a1a07-c563-412f-861d-eed20bd8e491" providerId="ADAL" clId="{7DD83CCF-E308-43B3-BB81-FE223F32A7E8}" dt="2021-07-20T11:39:45.874" v="31"/>
        <pc:sldMkLst>
          <pc:docMk/>
          <pc:sldMk cId="4095330554" sldId="1868"/>
        </pc:sldMkLst>
      </pc:sldChg>
      <pc:sldChg chg="add">
        <pc:chgData name="Franziskus Lorey - Hubdrive.com" userId="472a1a07-c563-412f-861d-eed20bd8e491" providerId="ADAL" clId="{7DD83CCF-E308-43B3-BB81-FE223F32A7E8}" dt="2021-07-20T11:39:45.874" v="31"/>
        <pc:sldMkLst>
          <pc:docMk/>
          <pc:sldMk cId="3952140607" sldId="1869"/>
        </pc:sldMkLst>
      </pc:sldChg>
      <pc:sldChg chg="add">
        <pc:chgData name="Franziskus Lorey - Hubdrive.com" userId="472a1a07-c563-412f-861d-eed20bd8e491" providerId="ADAL" clId="{7DD83CCF-E308-43B3-BB81-FE223F32A7E8}" dt="2021-07-20T11:39:45.874" v="31"/>
        <pc:sldMkLst>
          <pc:docMk/>
          <pc:sldMk cId="2986828305" sldId="1870"/>
        </pc:sldMkLst>
      </pc:sldChg>
      <pc:sldChg chg="add">
        <pc:chgData name="Franziskus Lorey - Hubdrive.com" userId="472a1a07-c563-412f-861d-eed20bd8e491" providerId="ADAL" clId="{7DD83CCF-E308-43B3-BB81-FE223F32A7E8}" dt="2021-07-20T11:39:45.874" v="31"/>
        <pc:sldMkLst>
          <pc:docMk/>
          <pc:sldMk cId="1563499173" sldId="1871"/>
        </pc:sldMkLst>
      </pc:sldChg>
      <pc:sldChg chg="add">
        <pc:chgData name="Franziskus Lorey - Hubdrive.com" userId="472a1a07-c563-412f-861d-eed20bd8e491" providerId="ADAL" clId="{7DD83CCF-E308-43B3-BB81-FE223F32A7E8}" dt="2021-07-20T11:39:45.874" v="31"/>
        <pc:sldMkLst>
          <pc:docMk/>
          <pc:sldMk cId="2165210080" sldId="1872"/>
        </pc:sldMkLst>
      </pc:sldChg>
      <pc:sldChg chg="add">
        <pc:chgData name="Franziskus Lorey - Hubdrive.com" userId="472a1a07-c563-412f-861d-eed20bd8e491" providerId="ADAL" clId="{7DD83CCF-E308-43B3-BB81-FE223F32A7E8}" dt="2021-07-20T11:39:45.874" v="31"/>
        <pc:sldMkLst>
          <pc:docMk/>
          <pc:sldMk cId="850285116" sldId="1873"/>
        </pc:sldMkLst>
      </pc:sldChg>
      <pc:sldChg chg="add">
        <pc:chgData name="Franziskus Lorey - Hubdrive.com" userId="472a1a07-c563-412f-861d-eed20bd8e491" providerId="ADAL" clId="{7DD83CCF-E308-43B3-BB81-FE223F32A7E8}" dt="2021-07-20T11:39:45.874" v="31"/>
        <pc:sldMkLst>
          <pc:docMk/>
          <pc:sldMk cId="3466283070" sldId="1874"/>
        </pc:sldMkLst>
      </pc:sldChg>
      <pc:sldChg chg="add">
        <pc:chgData name="Franziskus Lorey - Hubdrive.com" userId="472a1a07-c563-412f-861d-eed20bd8e491" providerId="ADAL" clId="{7DD83CCF-E308-43B3-BB81-FE223F32A7E8}" dt="2021-07-20T11:39:45.874" v="31"/>
        <pc:sldMkLst>
          <pc:docMk/>
          <pc:sldMk cId="1343826537" sldId="1875"/>
        </pc:sldMkLst>
      </pc:sldChg>
      <pc:sldChg chg="add">
        <pc:chgData name="Franziskus Lorey - Hubdrive.com" userId="472a1a07-c563-412f-861d-eed20bd8e491" providerId="ADAL" clId="{7DD83CCF-E308-43B3-BB81-FE223F32A7E8}" dt="2021-07-20T11:39:45.874" v="31"/>
        <pc:sldMkLst>
          <pc:docMk/>
          <pc:sldMk cId="3628812337" sldId="1876"/>
        </pc:sldMkLst>
      </pc:sldChg>
      <pc:sldChg chg="add">
        <pc:chgData name="Franziskus Lorey - Hubdrive.com" userId="472a1a07-c563-412f-861d-eed20bd8e491" providerId="ADAL" clId="{7DD83CCF-E308-43B3-BB81-FE223F32A7E8}" dt="2021-07-20T11:39:45.874" v="31"/>
        <pc:sldMkLst>
          <pc:docMk/>
          <pc:sldMk cId="284162746" sldId="1879"/>
        </pc:sldMkLst>
      </pc:sldChg>
      <pc:sldChg chg="add">
        <pc:chgData name="Franziskus Lorey - Hubdrive.com" userId="472a1a07-c563-412f-861d-eed20bd8e491" providerId="ADAL" clId="{7DD83CCF-E308-43B3-BB81-FE223F32A7E8}" dt="2021-07-20T11:39:45.874" v="31"/>
        <pc:sldMkLst>
          <pc:docMk/>
          <pc:sldMk cId="557507401" sldId="1880"/>
        </pc:sldMkLst>
      </pc:sldChg>
      <pc:sldChg chg="add">
        <pc:chgData name="Franziskus Lorey - Hubdrive.com" userId="472a1a07-c563-412f-861d-eed20bd8e491" providerId="ADAL" clId="{7DD83CCF-E308-43B3-BB81-FE223F32A7E8}" dt="2021-07-20T11:39:45.874" v="31"/>
        <pc:sldMkLst>
          <pc:docMk/>
          <pc:sldMk cId="2434587085" sldId="1881"/>
        </pc:sldMkLst>
      </pc:sldChg>
      <pc:sldChg chg="add">
        <pc:chgData name="Franziskus Lorey - Hubdrive.com" userId="472a1a07-c563-412f-861d-eed20bd8e491" providerId="ADAL" clId="{7DD83CCF-E308-43B3-BB81-FE223F32A7E8}" dt="2021-07-20T11:39:45.874" v="31"/>
        <pc:sldMkLst>
          <pc:docMk/>
          <pc:sldMk cId="1455063985" sldId="1882"/>
        </pc:sldMkLst>
      </pc:sldChg>
      <pc:sldChg chg="add">
        <pc:chgData name="Franziskus Lorey - Hubdrive.com" userId="472a1a07-c563-412f-861d-eed20bd8e491" providerId="ADAL" clId="{7DD83CCF-E308-43B3-BB81-FE223F32A7E8}" dt="2021-07-20T11:39:45.874" v="31"/>
        <pc:sldMkLst>
          <pc:docMk/>
          <pc:sldMk cId="133726715" sldId="1883"/>
        </pc:sldMkLst>
      </pc:sldChg>
      <pc:sldChg chg="add">
        <pc:chgData name="Franziskus Lorey - Hubdrive.com" userId="472a1a07-c563-412f-861d-eed20bd8e491" providerId="ADAL" clId="{7DD83CCF-E308-43B3-BB81-FE223F32A7E8}" dt="2021-07-20T11:39:45.874" v="31"/>
        <pc:sldMkLst>
          <pc:docMk/>
          <pc:sldMk cId="2200562160" sldId="1884"/>
        </pc:sldMkLst>
      </pc:sldChg>
      <pc:sldChg chg="add">
        <pc:chgData name="Franziskus Lorey - Hubdrive.com" userId="472a1a07-c563-412f-861d-eed20bd8e491" providerId="ADAL" clId="{7DD83CCF-E308-43B3-BB81-FE223F32A7E8}" dt="2021-07-20T11:39:45.874" v="31"/>
        <pc:sldMkLst>
          <pc:docMk/>
          <pc:sldMk cId="2719974750" sldId="1887"/>
        </pc:sldMkLst>
      </pc:sldChg>
      <pc:sldChg chg="add">
        <pc:chgData name="Franziskus Lorey - Hubdrive.com" userId="472a1a07-c563-412f-861d-eed20bd8e491" providerId="ADAL" clId="{7DD83CCF-E308-43B3-BB81-FE223F32A7E8}" dt="2021-07-20T11:39:45.874" v="31"/>
        <pc:sldMkLst>
          <pc:docMk/>
          <pc:sldMk cId="831995522" sldId="1889"/>
        </pc:sldMkLst>
      </pc:sldChg>
      <pc:sldChg chg="add">
        <pc:chgData name="Franziskus Lorey - Hubdrive.com" userId="472a1a07-c563-412f-861d-eed20bd8e491" providerId="ADAL" clId="{7DD83CCF-E308-43B3-BB81-FE223F32A7E8}" dt="2021-07-20T11:39:45.874" v="31"/>
        <pc:sldMkLst>
          <pc:docMk/>
          <pc:sldMk cId="3675811564" sldId="1890"/>
        </pc:sldMkLst>
      </pc:sldChg>
      <pc:sldChg chg="add">
        <pc:chgData name="Franziskus Lorey - Hubdrive.com" userId="472a1a07-c563-412f-861d-eed20bd8e491" providerId="ADAL" clId="{7DD83CCF-E308-43B3-BB81-FE223F32A7E8}" dt="2021-07-20T11:39:45.874" v="31"/>
        <pc:sldMkLst>
          <pc:docMk/>
          <pc:sldMk cId="2301152547" sldId="1891"/>
        </pc:sldMkLst>
      </pc:sldChg>
      <pc:sldChg chg="add">
        <pc:chgData name="Franziskus Lorey - Hubdrive.com" userId="472a1a07-c563-412f-861d-eed20bd8e491" providerId="ADAL" clId="{7DD83CCF-E308-43B3-BB81-FE223F32A7E8}" dt="2021-07-20T11:39:45.874" v="31"/>
        <pc:sldMkLst>
          <pc:docMk/>
          <pc:sldMk cId="380875121" sldId="1892"/>
        </pc:sldMkLst>
      </pc:sldChg>
      <pc:sldChg chg="add">
        <pc:chgData name="Franziskus Lorey - Hubdrive.com" userId="472a1a07-c563-412f-861d-eed20bd8e491" providerId="ADAL" clId="{7DD83CCF-E308-43B3-BB81-FE223F32A7E8}" dt="2021-07-20T11:39:45.874" v="31"/>
        <pc:sldMkLst>
          <pc:docMk/>
          <pc:sldMk cId="1224151105" sldId="1893"/>
        </pc:sldMkLst>
      </pc:sldChg>
      <pc:sldChg chg="add">
        <pc:chgData name="Franziskus Lorey - Hubdrive.com" userId="472a1a07-c563-412f-861d-eed20bd8e491" providerId="ADAL" clId="{7DD83CCF-E308-43B3-BB81-FE223F32A7E8}" dt="2021-07-20T11:39:45.874" v="31"/>
        <pc:sldMkLst>
          <pc:docMk/>
          <pc:sldMk cId="1138987462" sldId="1894"/>
        </pc:sldMkLst>
      </pc:sldChg>
      <pc:sldChg chg="add">
        <pc:chgData name="Franziskus Lorey - Hubdrive.com" userId="472a1a07-c563-412f-861d-eed20bd8e491" providerId="ADAL" clId="{7DD83CCF-E308-43B3-BB81-FE223F32A7E8}" dt="2021-07-20T11:39:45.874" v="31"/>
        <pc:sldMkLst>
          <pc:docMk/>
          <pc:sldMk cId="4043055225" sldId="1895"/>
        </pc:sldMkLst>
      </pc:sldChg>
      <pc:sldChg chg="add">
        <pc:chgData name="Franziskus Lorey - Hubdrive.com" userId="472a1a07-c563-412f-861d-eed20bd8e491" providerId="ADAL" clId="{7DD83CCF-E308-43B3-BB81-FE223F32A7E8}" dt="2021-07-20T11:39:45.874" v="31"/>
        <pc:sldMkLst>
          <pc:docMk/>
          <pc:sldMk cId="3504542382" sldId="1896"/>
        </pc:sldMkLst>
      </pc:sldChg>
      <pc:sldChg chg="add">
        <pc:chgData name="Franziskus Lorey - Hubdrive.com" userId="472a1a07-c563-412f-861d-eed20bd8e491" providerId="ADAL" clId="{7DD83CCF-E308-43B3-BB81-FE223F32A7E8}" dt="2021-07-20T11:39:45.874" v="31"/>
        <pc:sldMkLst>
          <pc:docMk/>
          <pc:sldMk cId="129494049" sldId="1897"/>
        </pc:sldMkLst>
      </pc:sldChg>
      <pc:sldChg chg="add">
        <pc:chgData name="Franziskus Lorey - Hubdrive.com" userId="472a1a07-c563-412f-861d-eed20bd8e491" providerId="ADAL" clId="{7DD83CCF-E308-43B3-BB81-FE223F32A7E8}" dt="2021-07-20T11:39:45.874" v="31"/>
        <pc:sldMkLst>
          <pc:docMk/>
          <pc:sldMk cId="4238959100" sldId="1898"/>
        </pc:sldMkLst>
      </pc:sldChg>
      <pc:sldChg chg="add">
        <pc:chgData name="Franziskus Lorey - Hubdrive.com" userId="472a1a07-c563-412f-861d-eed20bd8e491" providerId="ADAL" clId="{7DD83CCF-E308-43B3-BB81-FE223F32A7E8}" dt="2021-07-20T11:39:45.874" v="31"/>
        <pc:sldMkLst>
          <pc:docMk/>
          <pc:sldMk cId="74360228" sldId="1899"/>
        </pc:sldMkLst>
      </pc:sldChg>
      <pc:sldChg chg="add">
        <pc:chgData name="Franziskus Lorey - Hubdrive.com" userId="472a1a07-c563-412f-861d-eed20bd8e491" providerId="ADAL" clId="{7DD83CCF-E308-43B3-BB81-FE223F32A7E8}" dt="2021-07-20T11:39:45.874" v="31"/>
        <pc:sldMkLst>
          <pc:docMk/>
          <pc:sldMk cId="65235619" sldId="1900"/>
        </pc:sldMkLst>
      </pc:sldChg>
      <pc:sldChg chg="add">
        <pc:chgData name="Franziskus Lorey - Hubdrive.com" userId="472a1a07-c563-412f-861d-eed20bd8e491" providerId="ADAL" clId="{7DD83CCF-E308-43B3-BB81-FE223F32A7E8}" dt="2021-07-20T11:39:45.874" v="31"/>
        <pc:sldMkLst>
          <pc:docMk/>
          <pc:sldMk cId="2082271862" sldId="1901"/>
        </pc:sldMkLst>
      </pc:sldChg>
      <pc:sldChg chg="add">
        <pc:chgData name="Franziskus Lorey - Hubdrive.com" userId="472a1a07-c563-412f-861d-eed20bd8e491" providerId="ADAL" clId="{7DD83CCF-E308-43B3-BB81-FE223F32A7E8}" dt="2021-07-20T11:39:45.874" v="31"/>
        <pc:sldMkLst>
          <pc:docMk/>
          <pc:sldMk cId="1161843382" sldId="1903"/>
        </pc:sldMkLst>
      </pc:sldChg>
      <pc:sldChg chg="add">
        <pc:chgData name="Franziskus Lorey - Hubdrive.com" userId="472a1a07-c563-412f-861d-eed20bd8e491" providerId="ADAL" clId="{7DD83CCF-E308-43B3-BB81-FE223F32A7E8}" dt="2021-07-20T11:39:45.874" v="31"/>
        <pc:sldMkLst>
          <pc:docMk/>
          <pc:sldMk cId="3161002202" sldId="1904"/>
        </pc:sldMkLst>
      </pc:sldChg>
      <pc:sldChg chg="add">
        <pc:chgData name="Franziskus Lorey - Hubdrive.com" userId="472a1a07-c563-412f-861d-eed20bd8e491" providerId="ADAL" clId="{7DD83CCF-E308-43B3-BB81-FE223F32A7E8}" dt="2021-07-20T11:39:45.874" v="31"/>
        <pc:sldMkLst>
          <pc:docMk/>
          <pc:sldMk cId="2998473632" sldId="1905"/>
        </pc:sldMkLst>
      </pc:sldChg>
      <pc:sldChg chg="add">
        <pc:chgData name="Franziskus Lorey - Hubdrive.com" userId="472a1a07-c563-412f-861d-eed20bd8e491" providerId="ADAL" clId="{7DD83CCF-E308-43B3-BB81-FE223F32A7E8}" dt="2021-07-20T11:39:45.874" v="31"/>
        <pc:sldMkLst>
          <pc:docMk/>
          <pc:sldMk cId="326128832" sldId="1906"/>
        </pc:sldMkLst>
      </pc:sldChg>
      <pc:sldChg chg="add">
        <pc:chgData name="Franziskus Lorey - Hubdrive.com" userId="472a1a07-c563-412f-861d-eed20bd8e491" providerId="ADAL" clId="{7DD83CCF-E308-43B3-BB81-FE223F32A7E8}" dt="2021-07-20T11:39:45.874" v="31"/>
        <pc:sldMkLst>
          <pc:docMk/>
          <pc:sldMk cId="3130357782" sldId="1907"/>
        </pc:sldMkLst>
      </pc:sldChg>
      <pc:sldChg chg="modSp add mod">
        <pc:chgData name="Franziskus Lorey - Hubdrive.com" userId="472a1a07-c563-412f-861d-eed20bd8e491" providerId="ADAL" clId="{7DD83CCF-E308-43B3-BB81-FE223F32A7E8}" dt="2021-07-20T11:39:49.565" v="44" actId="27636"/>
        <pc:sldMkLst>
          <pc:docMk/>
          <pc:sldMk cId="3435118836" sldId="1908"/>
        </pc:sldMkLst>
        <pc:spChg chg="mod">
          <ac:chgData name="Franziskus Lorey - Hubdrive.com" userId="472a1a07-c563-412f-861d-eed20bd8e491" providerId="ADAL" clId="{7DD83CCF-E308-43B3-BB81-FE223F32A7E8}" dt="2021-07-20T11:39:49.565" v="44" actId="27636"/>
          <ac:spMkLst>
            <pc:docMk/>
            <pc:sldMk cId="3435118836" sldId="1908"/>
            <ac:spMk id="2" creationId="{00000000-0000-0000-0000-000000000000}"/>
          </ac:spMkLst>
        </pc:spChg>
      </pc:sldChg>
      <pc:sldChg chg="add">
        <pc:chgData name="Franziskus Lorey - Hubdrive.com" userId="472a1a07-c563-412f-861d-eed20bd8e491" providerId="ADAL" clId="{7DD83CCF-E308-43B3-BB81-FE223F32A7E8}" dt="2021-07-20T11:39:45.874" v="31"/>
        <pc:sldMkLst>
          <pc:docMk/>
          <pc:sldMk cId="1651226854" sldId="1910"/>
        </pc:sldMkLst>
      </pc:sldChg>
      <pc:sldChg chg="add">
        <pc:chgData name="Franziskus Lorey - Hubdrive.com" userId="472a1a07-c563-412f-861d-eed20bd8e491" providerId="ADAL" clId="{7DD83CCF-E308-43B3-BB81-FE223F32A7E8}" dt="2021-07-20T11:39:45.874" v="31"/>
        <pc:sldMkLst>
          <pc:docMk/>
          <pc:sldMk cId="1309389386" sldId="1911"/>
        </pc:sldMkLst>
      </pc:sldChg>
      <pc:sldChg chg="add">
        <pc:chgData name="Franziskus Lorey - Hubdrive.com" userId="472a1a07-c563-412f-861d-eed20bd8e491" providerId="ADAL" clId="{7DD83CCF-E308-43B3-BB81-FE223F32A7E8}" dt="2021-07-20T11:39:45.874" v="31"/>
        <pc:sldMkLst>
          <pc:docMk/>
          <pc:sldMk cId="4177881506" sldId="1912"/>
        </pc:sldMkLst>
      </pc:sldChg>
      <pc:sldChg chg="add">
        <pc:chgData name="Franziskus Lorey - Hubdrive.com" userId="472a1a07-c563-412f-861d-eed20bd8e491" providerId="ADAL" clId="{7DD83CCF-E308-43B3-BB81-FE223F32A7E8}" dt="2021-07-20T11:39:45.874" v="31"/>
        <pc:sldMkLst>
          <pc:docMk/>
          <pc:sldMk cId="2749312888" sldId="1913"/>
        </pc:sldMkLst>
      </pc:sldChg>
      <pc:sldChg chg="add">
        <pc:chgData name="Franziskus Lorey - Hubdrive.com" userId="472a1a07-c563-412f-861d-eed20bd8e491" providerId="ADAL" clId="{7DD83CCF-E308-43B3-BB81-FE223F32A7E8}" dt="2021-07-20T11:39:45.874" v="31"/>
        <pc:sldMkLst>
          <pc:docMk/>
          <pc:sldMk cId="1400567466" sldId="1914"/>
        </pc:sldMkLst>
      </pc:sldChg>
      <pc:sldChg chg="add">
        <pc:chgData name="Franziskus Lorey - Hubdrive.com" userId="472a1a07-c563-412f-861d-eed20bd8e491" providerId="ADAL" clId="{7DD83CCF-E308-43B3-BB81-FE223F32A7E8}" dt="2021-07-20T11:39:45.874" v="31"/>
        <pc:sldMkLst>
          <pc:docMk/>
          <pc:sldMk cId="2856908514" sldId="1915"/>
        </pc:sldMkLst>
      </pc:sldChg>
      <pc:sldChg chg="add">
        <pc:chgData name="Franziskus Lorey - Hubdrive.com" userId="472a1a07-c563-412f-861d-eed20bd8e491" providerId="ADAL" clId="{7DD83CCF-E308-43B3-BB81-FE223F32A7E8}" dt="2021-07-20T11:39:45.874" v="31"/>
        <pc:sldMkLst>
          <pc:docMk/>
          <pc:sldMk cId="3699862446" sldId="1917"/>
        </pc:sldMkLst>
      </pc:sldChg>
      <pc:sldChg chg="add">
        <pc:chgData name="Franziskus Lorey - Hubdrive.com" userId="472a1a07-c563-412f-861d-eed20bd8e491" providerId="ADAL" clId="{7DD83CCF-E308-43B3-BB81-FE223F32A7E8}" dt="2021-07-20T11:39:45.874" v="31"/>
        <pc:sldMkLst>
          <pc:docMk/>
          <pc:sldMk cId="711530675" sldId="1918"/>
        </pc:sldMkLst>
      </pc:sldChg>
      <pc:sldChg chg="add">
        <pc:chgData name="Franziskus Lorey - Hubdrive.com" userId="472a1a07-c563-412f-861d-eed20bd8e491" providerId="ADAL" clId="{7DD83CCF-E308-43B3-BB81-FE223F32A7E8}" dt="2021-07-20T11:39:45.874" v="31"/>
        <pc:sldMkLst>
          <pc:docMk/>
          <pc:sldMk cId="2841683808" sldId="1920"/>
        </pc:sldMkLst>
      </pc:sldChg>
      <pc:sldChg chg="add">
        <pc:chgData name="Franziskus Lorey - Hubdrive.com" userId="472a1a07-c563-412f-861d-eed20bd8e491" providerId="ADAL" clId="{7DD83CCF-E308-43B3-BB81-FE223F32A7E8}" dt="2021-07-20T11:39:45.874" v="31"/>
        <pc:sldMkLst>
          <pc:docMk/>
          <pc:sldMk cId="3366297897" sldId="1935"/>
        </pc:sldMkLst>
      </pc:sldChg>
      <pc:sldChg chg="add">
        <pc:chgData name="Franziskus Lorey - Hubdrive.com" userId="472a1a07-c563-412f-861d-eed20bd8e491" providerId="ADAL" clId="{7DD83CCF-E308-43B3-BB81-FE223F32A7E8}" dt="2021-07-20T11:39:45.874" v="31"/>
        <pc:sldMkLst>
          <pc:docMk/>
          <pc:sldMk cId="527652381" sldId="1936"/>
        </pc:sldMkLst>
      </pc:sldChg>
      <pc:sldChg chg="add">
        <pc:chgData name="Franziskus Lorey - Hubdrive.com" userId="472a1a07-c563-412f-861d-eed20bd8e491" providerId="ADAL" clId="{7DD83CCF-E308-43B3-BB81-FE223F32A7E8}" dt="2021-07-20T11:39:45.874" v="31"/>
        <pc:sldMkLst>
          <pc:docMk/>
          <pc:sldMk cId="824785643" sldId="1943"/>
        </pc:sldMkLst>
      </pc:sldChg>
      <pc:sldChg chg="add">
        <pc:chgData name="Franziskus Lorey - Hubdrive.com" userId="472a1a07-c563-412f-861d-eed20bd8e491" providerId="ADAL" clId="{7DD83CCF-E308-43B3-BB81-FE223F32A7E8}" dt="2021-07-20T11:39:45.874" v="31"/>
        <pc:sldMkLst>
          <pc:docMk/>
          <pc:sldMk cId="744583492" sldId="1944"/>
        </pc:sldMkLst>
      </pc:sldChg>
      <pc:sldChg chg="add">
        <pc:chgData name="Franziskus Lorey - Hubdrive.com" userId="472a1a07-c563-412f-861d-eed20bd8e491" providerId="ADAL" clId="{7DD83CCF-E308-43B3-BB81-FE223F32A7E8}" dt="2021-07-20T11:39:45.874" v="31"/>
        <pc:sldMkLst>
          <pc:docMk/>
          <pc:sldMk cId="958293366" sldId="1945"/>
        </pc:sldMkLst>
      </pc:sldChg>
      <pc:sldChg chg="add">
        <pc:chgData name="Franziskus Lorey - Hubdrive.com" userId="472a1a07-c563-412f-861d-eed20bd8e491" providerId="ADAL" clId="{7DD83CCF-E308-43B3-BB81-FE223F32A7E8}" dt="2021-07-20T11:39:45.874" v="31"/>
        <pc:sldMkLst>
          <pc:docMk/>
          <pc:sldMk cId="3703293429" sldId="1946"/>
        </pc:sldMkLst>
      </pc:sldChg>
      <pc:sldChg chg="modSp add mod">
        <pc:chgData name="Franziskus Lorey - Hubdrive.com" userId="472a1a07-c563-412f-861d-eed20bd8e491" providerId="ADAL" clId="{7DD83CCF-E308-43B3-BB81-FE223F32A7E8}" dt="2021-07-20T11:39:49.103" v="33" actId="27636"/>
        <pc:sldMkLst>
          <pc:docMk/>
          <pc:sldMk cId="99809966" sldId="1947"/>
        </pc:sldMkLst>
        <pc:spChg chg="mod">
          <ac:chgData name="Franziskus Lorey - Hubdrive.com" userId="472a1a07-c563-412f-861d-eed20bd8e491" providerId="ADAL" clId="{7DD83CCF-E308-43B3-BB81-FE223F32A7E8}" dt="2021-07-20T11:39:45.874" v="31"/>
          <ac:spMkLst>
            <pc:docMk/>
            <pc:sldMk cId="99809966" sldId="1947"/>
            <ac:spMk id="2" creationId="{00000000-0000-0000-0000-000000000000}"/>
          </ac:spMkLst>
        </pc:spChg>
        <pc:spChg chg="mod">
          <ac:chgData name="Franziskus Lorey - Hubdrive.com" userId="472a1a07-c563-412f-861d-eed20bd8e491" providerId="ADAL" clId="{7DD83CCF-E308-43B3-BB81-FE223F32A7E8}" dt="2021-07-20T11:39:49.103" v="33" actId="27636"/>
          <ac:spMkLst>
            <pc:docMk/>
            <pc:sldMk cId="99809966" sldId="1947"/>
            <ac:spMk id="14" creationId="{00000000-0000-0000-0000-000000000000}"/>
          </ac:spMkLst>
        </pc:spChg>
      </pc:sldChg>
      <pc:sldChg chg="modSp add mod">
        <pc:chgData name="Franziskus Lorey - Hubdrive.com" userId="472a1a07-c563-412f-861d-eed20bd8e491" providerId="ADAL" clId="{7DD83CCF-E308-43B3-BB81-FE223F32A7E8}" dt="2021-07-20T11:39:49.111" v="34" actId="27636"/>
        <pc:sldMkLst>
          <pc:docMk/>
          <pc:sldMk cId="2647941959" sldId="1949"/>
        </pc:sldMkLst>
        <pc:spChg chg="mod">
          <ac:chgData name="Franziskus Lorey - Hubdrive.com" userId="472a1a07-c563-412f-861d-eed20bd8e491" providerId="ADAL" clId="{7DD83CCF-E308-43B3-BB81-FE223F32A7E8}" dt="2021-07-20T11:39:45.874" v="31"/>
          <ac:spMkLst>
            <pc:docMk/>
            <pc:sldMk cId="2647941959" sldId="1949"/>
            <ac:spMk id="2" creationId="{00000000-0000-0000-0000-000000000000}"/>
          </ac:spMkLst>
        </pc:spChg>
        <pc:spChg chg="mod">
          <ac:chgData name="Franziskus Lorey - Hubdrive.com" userId="472a1a07-c563-412f-861d-eed20bd8e491" providerId="ADAL" clId="{7DD83CCF-E308-43B3-BB81-FE223F32A7E8}" dt="2021-07-20T11:39:49.111" v="34" actId="27636"/>
          <ac:spMkLst>
            <pc:docMk/>
            <pc:sldMk cId="2647941959" sldId="1949"/>
            <ac:spMk id="5" creationId="{00000000-0000-0000-0000-000000000000}"/>
          </ac:spMkLst>
        </pc:spChg>
      </pc:sldChg>
      <pc:sldChg chg="add">
        <pc:chgData name="Franziskus Lorey - Hubdrive.com" userId="472a1a07-c563-412f-861d-eed20bd8e491" providerId="ADAL" clId="{7DD83CCF-E308-43B3-BB81-FE223F32A7E8}" dt="2021-07-20T11:39:45.874" v="31"/>
        <pc:sldMkLst>
          <pc:docMk/>
          <pc:sldMk cId="2615145534" sldId="1950"/>
        </pc:sldMkLst>
      </pc:sldChg>
      <pc:sldChg chg="add">
        <pc:chgData name="Franziskus Lorey - Hubdrive.com" userId="472a1a07-c563-412f-861d-eed20bd8e491" providerId="ADAL" clId="{7DD83CCF-E308-43B3-BB81-FE223F32A7E8}" dt="2021-07-20T11:39:45.874" v="31"/>
        <pc:sldMkLst>
          <pc:docMk/>
          <pc:sldMk cId="3567472383" sldId="1951"/>
        </pc:sldMkLst>
      </pc:sldChg>
      <pc:sldChg chg="add">
        <pc:chgData name="Franziskus Lorey - Hubdrive.com" userId="472a1a07-c563-412f-861d-eed20bd8e491" providerId="ADAL" clId="{7DD83CCF-E308-43B3-BB81-FE223F32A7E8}" dt="2021-07-20T11:39:45.874" v="31"/>
        <pc:sldMkLst>
          <pc:docMk/>
          <pc:sldMk cId="3312409383" sldId="1952"/>
        </pc:sldMkLst>
      </pc:sldChg>
      <pc:sldChg chg="add">
        <pc:chgData name="Franziskus Lorey - Hubdrive.com" userId="472a1a07-c563-412f-861d-eed20bd8e491" providerId="ADAL" clId="{7DD83CCF-E308-43B3-BB81-FE223F32A7E8}" dt="2021-07-20T11:39:45.874" v="31"/>
        <pc:sldMkLst>
          <pc:docMk/>
          <pc:sldMk cId="2037050580" sldId="1953"/>
        </pc:sldMkLst>
      </pc:sldChg>
      <pc:sldChg chg="add">
        <pc:chgData name="Franziskus Lorey - Hubdrive.com" userId="472a1a07-c563-412f-861d-eed20bd8e491" providerId="ADAL" clId="{7DD83CCF-E308-43B3-BB81-FE223F32A7E8}" dt="2021-07-20T11:39:45.874" v="31"/>
        <pc:sldMkLst>
          <pc:docMk/>
          <pc:sldMk cId="3660533728" sldId="1954"/>
        </pc:sldMkLst>
      </pc:sldChg>
      <pc:sldChg chg="add">
        <pc:chgData name="Franziskus Lorey - Hubdrive.com" userId="472a1a07-c563-412f-861d-eed20bd8e491" providerId="ADAL" clId="{7DD83CCF-E308-43B3-BB81-FE223F32A7E8}" dt="2021-07-20T11:39:45.874" v="31"/>
        <pc:sldMkLst>
          <pc:docMk/>
          <pc:sldMk cId="1876760609" sldId="1955"/>
        </pc:sldMkLst>
      </pc:sldChg>
      <pc:sldChg chg="modSp add mod">
        <pc:chgData name="Franziskus Lorey - Hubdrive.com" userId="472a1a07-c563-412f-861d-eed20bd8e491" providerId="ADAL" clId="{7DD83CCF-E308-43B3-BB81-FE223F32A7E8}" dt="2021-07-20T11:39:49.133" v="35" actId="27636"/>
        <pc:sldMkLst>
          <pc:docMk/>
          <pc:sldMk cId="2547707575" sldId="1956"/>
        </pc:sldMkLst>
        <pc:spChg chg="mod">
          <ac:chgData name="Franziskus Lorey - Hubdrive.com" userId="472a1a07-c563-412f-861d-eed20bd8e491" providerId="ADAL" clId="{7DD83CCF-E308-43B3-BB81-FE223F32A7E8}" dt="2021-07-20T11:39:45.874" v="31"/>
          <ac:spMkLst>
            <pc:docMk/>
            <pc:sldMk cId="2547707575" sldId="1956"/>
            <ac:spMk id="2" creationId="{00000000-0000-0000-0000-000000000000}"/>
          </ac:spMkLst>
        </pc:spChg>
        <pc:spChg chg="mod">
          <ac:chgData name="Franziskus Lorey - Hubdrive.com" userId="472a1a07-c563-412f-861d-eed20bd8e491" providerId="ADAL" clId="{7DD83CCF-E308-43B3-BB81-FE223F32A7E8}" dt="2021-07-20T11:39:49.133" v="35" actId="27636"/>
          <ac:spMkLst>
            <pc:docMk/>
            <pc:sldMk cId="2547707575" sldId="1956"/>
            <ac:spMk id="5" creationId="{00000000-0000-0000-0000-000000000000}"/>
          </ac:spMkLst>
        </pc:spChg>
      </pc:sldChg>
      <pc:sldChg chg="add">
        <pc:chgData name="Franziskus Lorey - Hubdrive.com" userId="472a1a07-c563-412f-861d-eed20bd8e491" providerId="ADAL" clId="{7DD83CCF-E308-43B3-BB81-FE223F32A7E8}" dt="2021-07-20T11:39:45.874" v="31"/>
        <pc:sldMkLst>
          <pc:docMk/>
          <pc:sldMk cId="267556239" sldId="1957"/>
        </pc:sldMkLst>
      </pc:sldChg>
      <pc:sldChg chg="add">
        <pc:chgData name="Franziskus Lorey - Hubdrive.com" userId="472a1a07-c563-412f-861d-eed20bd8e491" providerId="ADAL" clId="{7DD83CCF-E308-43B3-BB81-FE223F32A7E8}" dt="2021-07-20T11:39:45.874" v="31"/>
        <pc:sldMkLst>
          <pc:docMk/>
          <pc:sldMk cId="78900128" sldId="1958"/>
        </pc:sldMkLst>
      </pc:sldChg>
      <pc:sldChg chg="add">
        <pc:chgData name="Franziskus Lorey - Hubdrive.com" userId="472a1a07-c563-412f-861d-eed20bd8e491" providerId="ADAL" clId="{7DD83CCF-E308-43B3-BB81-FE223F32A7E8}" dt="2021-07-20T11:39:45.874" v="31"/>
        <pc:sldMkLst>
          <pc:docMk/>
          <pc:sldMk cId="2983104492" sldId="1959"/>
        </pc:sldMkLst>
      </pc:sldChg>
      <pc:sldChg chg="add">
        <pc:chgData name="Franziskus Lorey - Hubdrive.com" userId="472a1a07-c563-412f-861d-eed20bd8e491" providerId="ADAL" clId="{7DD83CCF-E308-43B3-BB81-FE223F32A7E8}" dt="2021-07-20T11:39:45.874" v="31"/>
        <pc:sldMkLst>
          <pc:docMk/>
          <pc:sldMk cId="3912873117" sldId="1960"/>
        </pc:sldMkLst>
      </pc:sldChg>
      <pc:sldChg chg="add">
        <pc:chgData name="Franziskus Lorey - Hubdrive.com" userId="472a1a07-c563-412f-861d-eed20bd8e491" providerId="ADAL" clId="{7DD83CCF-E308-43B3-BB81-FE223F32A7E8}" dt="2021-07-20T11:39:45.874" v="31"/>
        <pc:sldMkLst>
          <pc:docMk/>
          <pc:sldMk cId="3456873207" sldId="1961"/>
        </pc:sldMkLst>
      </pc:sldChg>
      <pc:sldChg chg="add">
        <pc:chgData name="Franziskus Lorey - Hubdrive.com" userId="472a1a07-c563-412f-861d-eed20bd8e491" providerId="ADAL" clId="{7DD83CCF-E308-43B3-BB81-FE223F32A7E8}" dt="2021-07-20T11:39:45.874" v="31"/>
        <pc:sldMkLst>
          <pc:docMk/>
          <pc:sldMk cId="4044326681" sldId="1962"/>
        </pc:sldMkLst>
      </pc:sldChg>
      <pc:sldChg chg="modSp add">
        <pc:chgData name="Franziskus Lorey - Hubdrive.com" userId="472a1a07-c563-412f-861d-eed20bd8e491" providerId="ADAL" clId="{7DD83CCF-E308-43B3-BB81-FE223F32A7E8}" dt="2021-07-20T11:39:45.874" v="31"/>
        <pc:sldMkLst>
          <pc:docMk/>
          <pc:sldMk cId="1529352271" sldId="1963"/>
        </pc:sldMkLst>
        <pc:spChg chg="mod">
          <ac:chgData name="Franziskus Lorey - Hubdrive.com" userId="472a1a07-c563-412f-861d-eed20bd8e491" providerId="ADAL" clId="{7DD83CCF-E308-43B3-BB81-FE223F32A7E8}" dt="2021-07-20T11:39:45.874" v="31"/>
          <ac:spMkLst>
            <pc:docMk/>
            <pc:sldMk cId="1529352271" sldId="1963"/>
            <ac:spMk id="2" creationId="{00000000-0000-0000-0000-000000000000}"/>
          </ac:spMkLst>
        </pc:spChg>
      </pc:sldChg>
      <pc:sldChg chg="add">
        <pc:chgData name="Franziskus Lorey - Hubdrive.com" userId="472a1a07-c563-412f-861d-eed20bd8e491" providerId="ADAL" clId="{7DD83CCF-E308-43B3-BB81-FE223F32A7E8}" dt="2021-07-20T11:39:45.874" v="31"/>
        <pc:sldMkLst>
          <pc:docMk/>
          <pc:sldMk cId="1992736233" sldId="1964"/>
        </pc:sldMkLst>
      </pc:sldChg>
      <pc:sldChg chg="add">
        <pc:chgData name="Franziskus Lorey - Hubdrive.com" userId="472a1a07-c563-412f-861d-eed20bd8e491" providerId="ADAL" clId="{7DD83CCF-E308-43B3-BB81-FE223F32A7E8}" dt="2021-07-20T11:39:45.874" v="31"/>
        <pc:sldMkLst>
          <pc:docMk/>
          <pc:sldMk cId="2143326425" sldId="1965"/>
        </pc:sldMkLst>
      </pc:sldChg>
      <pc:sldChg chg="add">
        <pc:chgData name="Franziskus Lorey - Hubdrive.com" userId="472a1a07-c563-412f-861d-eed20bd8e491" providerId="ADAL" clId="{7DD83CCF-E308-43B3-BB81-FE223F32A7E8}" dt="2021-07-20T11:39:45.874" v="31"/>
        <pc:sldMkLst>
          <pc:docMk/>
          <pc:sldMk cId="4281316836" sldId="1966"/>
        </pc:sldMkLst>
      </pc:sldChg>
      <pc:sldChg chg="add">
        <pc:chgData name="Franziskus Lorey - Hubdrive.com" userId="472a1a07-c563-412f-861d-eed20bd8e491" providerId="ADAL" clId="{7DD83CCF-E308-43B3-BB81-FE223F32A7E8}" dt="2021-07-20T11:39:45.874" v="31"/>
        <pc:sldMkLst>
          <pc:docMk/>
          <pc:sldMk cId="859317874" sldId="1967"/>
        </pc:sldMkLst>
      </pc:sldChg>
      <pc:sldChg chg="add">
        <pc:chgData name="Franziskus Lorey - Hubdrive.com" userId="472a1a07-c563-412f-861d-eed20bd8e491" providerId="ADAL" clId="{7DD83CCF-E308-43B3-BB81-FE223F32A7E8}" dt="2021-07-20T11:39:45.874" v="31"/>
        <pc:sldMkLst>
          <pc:docMk/>
          <pc:sldMk cId="2276870197" sldId="1968"/>
        </pc:sldMkLst>
      </pc:sldChg>
      <pc:sldChg chg="add">
        <pc:chgData name="Franziskus Lorey - Hubdrive.com" userId="472a1a07-c563-412f-861d-eed20bd8e491" providerId="ADAL" clId="{7DD83CCF-E308-43B3-BB81-FE223F32A7E8}" dt="2021-07-20T11:39:45.874" v="31"/>
        <pc:sldMkLst>
          <pc:docMk/>
          <pc:sldMk cId="3822480798" sldId="1969"/>
        </pc:sldMkLst>
      </pc:sldChg>
      <pc:sldChg chg="modSp add mod">
        <pc:chgData name="Franziskus Lorey - Hubdrive.com" userId="472a1a07-c563-412f-861d-eed20bd8e491" providerId="ADAL" clId="{7DD83CCF-E308-43B3-BB81-FE223F32A7E8}" dt="2021-07-20T11:39:49.092" v="32" actId="27636"/>
        <pc:sldMkLst>
          <pc:docMk/>
          <pc:sldMk cId="3020481315" sldId="1970"/>
        </pc:sldMkLst>
        <pc:spChg chg="mod">
          <ac:chgData name="Franziskus Lorey - Hubdrive.com" userId="472a1a07-c563-412f-861d-eed20bd8e491" providerId="ADAL" clId="{7DD83CCF-E308-43B3-BB81-FE223F32A7E8}" dt="2021-07-20T11:39:45.874" v="31"/>
          <ac:spMkLst>
            <pc:docMk/>
            <pc:sldMk cId="3020481315" sldId="1970"/>
            <ac:spMk id="2" creationId="{00000000-0000-0000-0000-000000000000}"/>
          </ac:spMkLst>
        </pc:spChg>
        <pc:spChg chg="mod">
          <ac:chgData name="Franziskus Lorey - Hubdrive.com" userId="472a1a07-c563-412f-861d-eed20bd8e491" providerId="ADAL" clId="{7DD83CCF-E308-43B3-BB81-FE223F32A7E8}" dt="2021-07-20T11:39:49.092" v="32" actId="27636"/>
          <ac:spMkLst>
            <pc:docMk/>
            <pc:sldMk cId="3020481315" sldId="1970"/>
            <ac:spMk id="10" creationId="{00000000-0000-0000-0000-000000000000}"/>
          </ac:spMkLst>
        </pc:spChg>
      </pc:sldChg>
      <pc:sldChg chg="add">
        <pc:chgData name="Franziskus Lorey - Hubdrive.com" userId="472a1a07-c563-412f-861d-eed20bd8e491" providerId="ADAL" clId="{7DD83CCF-E308-43B3-BB81-FE223F32A7E8}" dt="2021-07-20T11:39:45.874" v="31"/>
        <pc:sldMkLst>
          <pc:docMk/>
          <pc:sldMk cId="2957899680" sldId="1971"/>
        </pc:sldMkLst>
      </pc:sldChg>
      <pc:sldChg chg="add">
        <pc:chgData name="Franziskus Lorey - Hubdrive.com" userId="472a1a07-c563-412f-861d-eed20bd8e491" providerId="ADAL" clId="{7DD83CCF-E308-43B3-BB81-FE223F32A7E8}" dt="2021-07-20T11:39:45.874" v="31"/>
        <pc:sldMkLst>
          <pc:docMk/>
          <pc:sldMk cId="733308492" sldId="1972"/>
        </pc:sldMkLst>
      </pc:sldChg>
      <pc:sldChg chg="add">
        <pc:chgData name="Franziskus Lorey - Hubdrive.com" userId="472a1a07-c563-412f-861d-eed20bd8e491" providerId="ADAL" clId="{7DD83CCF-E308-43B3-BB81-FE223F32A7E8}" dt="2021-07-20T11:39:45.874" v="31"/>
        <pc:sldMkLst>
          <pc:docMk/>
          <pc:sldMk cId="3741008699" sldId="1973"/>
        </pc:sldMkLst>
      </pc:sldChg>
      <pc:sldChg chg="add">
        <pc:chgData name="Franziskus Lorey - Hubdrive.com" userId="472a1a07-c563-412f-861d-eed20bd8e491" providerId="ADAL" clId="{7DD83CCF-E308-43B3-BB81-FE223F32A7E8}" dt="2021-07-20T11:39:45.874" v="31"/>
        <pc:sldMkLst>
          <pc:docMk/>
          <pc:sldMk cId="2744683053" sldId="1974"/>
        </pc:sldMkLst>
      </pc:sldChg>
      <pc:sldChg chg="add">
        <pc:chgData name="Franziskus Lorey - Hubdrive.com" userId="472a1a07-c563-412f-861d-eed20bd8e491" providerId="ADAL" clId="{7DD83CCF-E308-43B3-BB81-FE223F32A7E8}" dt="2021-07-20T11:39:45.874" v="31"/>
        <pc:sldMkLst>
          <pc:docMk/>
          <pc:sldMk cId="1675620264" sldId="1975"/>
        </pc:sldMkLst>
      </pc:sldChg>
      <pc:sldChg chg="add">
        <pc:chgData name="Franziskus Lorey - Hubdrive.com" userId="472a1a07-c563-412f-861d-eed20bd8e491" providerId="ADAL" clId="{7DD83CCF-E308-43B3-BB81-FE223F32A7E8}" dt="2021-07-20T11:39:45.874" v="31"/>
        <pc:sldMkLst>
          <pc:docMk/>
          <pc:sldMk cId="2913793537" sldId="1976"/>
        </pc:sldMkLst>
      </pc:sldChg>
      <pc:sldChg chg="modSp add">
        <pc:chgData name="Franziskus Lorey - Hubdrive.com" userId="472a1a07-c563-412f-861d-eed20bd8e491" providerId="ADAL" clId="{7DD83CCF-E308-43B3-BB81-FE223F32A7E8}" dt="2021-07-20T11:39:45.874" v="31"/>
        <pc:sldMkLst>
          <pc:docMk/>
          <pc:sldMk cId="323952510" sldId="1977"/>
        </pc:sldMkLst>
        <pc:spChg chg="mod">
          <ac:chgData name="Franziskus Lorey - Hubdrive.com" userId="472a1a07-c563-412f-861d-eed20bd8e491" providerId="ADAL" clId="{7DD83CCF-E308-43B3-BB81-FE223F32A7E8}" dt="2021-07-20T11:39:45.874" v="31"/>
          <ac:spMkLst>
            <pc:docMk/>
            <pc:sldMk cId="323952510" sldId="1977"/>
            <ac:spMk id="2" creationId="{00000000-0000-0000-0000-000000000000}"/>
          </ac:spMkLst>
        </pc:spChg>
      </pc:sldChg>
      <pc:sldChg chg="add">
        <pc:chgData name="Franziskus Lorey - Hubdrive.com" userId="472a1a07-c563-412f-861d-eed20bd8e491" providerId="ADAL" clId="{7DD83CCF-E308-43B3-BB81-FE223F32A7E8}" dt="2021-07-20T11:39:45.874" v="31"/>
        <pc:sldMkLst>
          <pc:docMk/>
          <pc:sldMk cId="3967647638" sldId="1978"/>
        </pc:sldMkLst>
      </pc:sldChg>
      <pc:sldChg chg="add">
        <pc:chgData name="Franziskus Lorey - Hubdrive.com" userId="472a1a07-c563-412f-861d-eed20bd8e491" providerId="ADAL" clId="{7DD83CCF-E308-43B3-BB81-FE223F32A7E8}" dt="2021-07-20T11:39:45.874" v="31"/>
        <pc:sldMkLst>
          <pc:docMk/>
          <pc:sldMk cId="3852794488" sldId="1979"/>
        </pc:sldMkLst>
      </pc:sldChg>
      <pc:sldChg chg="add">
        <pc:chgData name="Franziskus Lorey - Hubdrive.com" userId="472a1a07-c563-412f-861d-eed20bd8e491" providerId="ADAL" clId="{7DD83CCF-E308-43B3-BB81-FE223F32A7E8}" dt="2021-07-20T11:39:45.874" v="31"/>
        <pc:sldMkLst>
          <pc:docMk/>
          <pc:sldMk cId="4089469440" sldId="1980"/>
        </pc:sldMkLst>
      </pc:sldChg>
      <pc:sldChg chg="add">
        <pc:chgData name="Franziskus Lorey - Hubdrive.com" userId="472a1a07-c563-412f-861d-eed20bd8e491" providerId="ADAL" clId="{7DD83CCF-E308-43B3-BB81-FE223F32A7E8}" dt="2021-07-20T11:39:45.874" v="31"/>
        <pc:sldMkLst>
          <pc:docMk/>
          <pc:sldMk cId="3076959045" sldId="1981"/>
        </pc:sldMkLst>
      </pc:sldChg>
      <pc:sldChg chg="add">
        <pc:chgData name="Franziskus Lorey - Hubdrive.com" userId="472a1a07-c563-412f-861d-eed20bd8e491" providerId="ADAL" clId="{7DD83CCF-E308-43B3-BB81-FE223F32A7E8}" dt="2021-07-20T11:39:45.874" v="31"/>
        <pc:sldMkLst>
          <pc:docMk/>
          <pc:sldMk cId="743345426" sldId="1982"/>
        </pc:sldMkLst>
      </pc:sldChg>
      <pc:sldChg chg="add">
        <pc:chgData name="Franziskus Lorey - Hubdrive.com" userId="472a1a07-c563-412f-861d-eed20bd8e491" providerId="ADAL" clId="{7DD83CCF-E308-43B3-BB81-FE223F32A7E8}" dt="2021-07-20T11:39:45.874" v="31"/>
        <pc:sldMkLst>
          <pc:docMk/>
          <pc:sldMk cId="4215026164" sldId="1983"/>
        </pc:sldMkLst>
      </pc:sldChg>
      <pc:sldChg chg="add">
        <pc:chgData name="Franziskus Lorey - Hubdrive.com" userId="472a1a07-c563-412f-861d-eed20bd8e491" providerId="ADAL" clId="{7DD83CCF-E308-43B3-BB81-FE223F32A7E8}" dt="2021-07-20T11:39:45.874" v="31"/>
        <pc:sldMkLst>
          <pc:docMk/>
          <pc:sldMk cId="82299458" sldId="1984"/>
        </pc:sldMkLst>
      </pc:sldChg>
      <pc:sldChg chg="add">
        <pc:chgData name="Franziskus Lorey - Hubdrive.com" userId="472a1a07-c563-412f-861d-eed20bd8e491" providerId="ADAL" clId="{7DD83CCF-E308-43B3-BB81-FE223F32A7E8}" dt="2021-07-20T11:39:45.874" v="31"/>
        <pc:sldMkLst>
          <pc:docMk/>
          <pc:sldMk cId="4052561743" sldId="1985"/>
        </pc:sldMkLst>
      </pc:sldChg>
      <pc:sldChg chg="add">
        <pc:chgData name="Franziskus Lorey - Hubdrive.com" userId="472a1a07-c563-412f-861d-eed20bd8e491" providerId="ADAL" clId="{7DD83CCF-E308-43B3-BB81-FE223F32A7E8}" dt="2021-07-20T11:39:45.874" v="31"/>
        <pc:sldMkLst>
          <pc:docMk/>
          <pc:sldMk cId="1292321211" sldId="1986"/>
        </pc:sldMkLst>
      </pc:sldChg>
      <pc:sldChg chg="add">
        <pc:chgData name="Franziskus Lorey - Hubdrive.com" userId="472a1a07-c563-412f-861d-eed20bd8e491" providerId="ADAL" clId="{7DD83CCF-E308-43B3-BB81-FE223F32A7E8}" dt="2021-07-20T11:39:45.874" v="31"/>
        <pc:sldMkLst>
          <pc:docMk/>
          <pc:sldMk cId="447835846" sldId="1987"/>
        </pc:sldMkLst>
      </pc:sldChg>
      <pc:sldChg chg="add">
        <pc:chgData name="Franziskus Lorey - Hubdrive.com" userId="472a1a07-c563-412f-861d-eed20bd8e491" providerId="ADAL" clId="{7DD83CCF-E308-43B3-BB81-FE223F32A7E8}" dt="2021-07-20T11:39:45.874" v="31"/>
        <pc:sldMkLst>
          <pc:docMk/>
          <pc:sldMk cId="1639003069" sldId="1988"/>
        </pc:sldMkLst>
      </pc:sldChg>
      <pc:sldChg chg="add">
        <pc:chgData name="Franziskus Lorey - Hubdrive.com" userId="472a1a07-c563-412f-861d-eed20bd8e491" providerId="ADAL" clId="{7DD83CCF-E308-43B3-BB81-FE223F32A7E8}" dt="2021-07-20T11:39:45.874" v="31"/>
        <pc:sldMkLst>
          <pc:docMk/>
          <pc:sldMk cId="2792978371" sldId="1989"/>
        </pc:sldMkLst>
      </pc:sldChg>
      <pc:sldChg chg="add">
        <pc:chgData name="Franziskus Lorey - Hubdrive.com" userId="472a1a07-c563-412f-861d-eed20bd8e491" providerId="ADAL" clId="{7DD83CCF-E308-43B3-BB81-FE223F32A7E8}" dt="2021-07-20T11:39:45.874" v="31"/>
        <pc:sldMkLst>
          <pc:docMk/>
          <pc:sldMk cId="2129421629" sldId="1990"/>
        </pc:sldMkLst>
      </pc:sldChg>
      <pc:sldChg chg="add">
        <pc:chgData name="Franziskus Lorey - Hubdrive.com" userId="472a1a07-c563-412f-861d-eed20bd8e491" providerId="ADAL" clId="{7DD83CCF-E308-43B3-BB81-FE223F32A7E8}" dt="2021-07-20T11:39:45.874" v="31"/>
        <pc:sldMkLst>
          <pc:docMk/>
          <pc:sldMk cId="897230414" sldId="1991"/>
        </pc:sldMkLst>
      </pc:sldChg>
      <pc:sldChg chg="add">
        <pc:chgData name="Franziskus Lorey - Hubdrive.com" userId="472a1a07-c563-412f-861d-eed20bd8e491" providerId="ADAL" clId="{7DD83CCF-E308-43B3-BB81-FE223F32A7E8}" dt="2021-07-20T11:39:45.874" v="31"/>
        <pc:sldMkLst>
          <pc:docMk/>
          <pc:sldMk cId="1888634084" sldId="1992"/>
        </pc:sldMkLst>
      </pc:sldChg>
      <pc:sldChg chg="add">
        <pc:chgData name="Franziskus Lorey - Hubdrive.com" userId="472a1a07-c563-412f-861d-eed20bd8e491" providerId="ADAL" clId="{7DD83CCF-E308-43B3-BB81-FE223F32A7E8}" dt="2021-07-20T11:39:45.874" v="31"/>
        <pc:sldMkLst>
          <pc:docMk/>
          <pc:sldMk cId="3698174235" sldId="1994"/>
        </pc:sldMkLst>
      </pc:sldChg>
      <pc:sldChg chg="add">
        <pc:chgData name="Franziskus Lorey - Hubdrive.com" userId="472a1a07-c563-412f-861d-eed20bd8e491" providerId="ADAL" clId="{7DD83CCF-E308-43B3-BB81-FE223F32A7E8}" dt="2021-07-20T11:39:45.874" v="31"/>
        <pc:sldMkLst>
          <pc:docMk/>
          <pc:sldMk cId="949938856" sldId="1997"/>
        </pc:sldMkLst>
      </pc:sldChg>
      <pc:sldChg chg="add">
        <pc:chgData name="Franziskus Lorey - Hubdrive.com" userId="472a1a07-c563-412f-861d-eed20bd8e491" providerId="ADAL" clId="{7DD83CCF-E308-43B3-BB81-FE223F32A7E8}" dt="2021-07-20T11:39:45.874" v="31"/>
        <pc:sldMkLst>
          <pc:docMk/>
          <pc:sldMk cId="933929271" sldId="1998"/>
        </pc:sldMkLst>
      </pc:sldChg>
      <pc:sldChg chg="add">
        <pc:chgData name="Franziskus Lorey - Hubdrive.com" userId="472a1a07-c563-412f-861d-eed20bd8e491" providerId="ADAL" clId="{7DD83CCF-E308-43B3-BB81-FE223F32A7E8}" dt="2021-07-20T11:39:45.874" v="31"/>
        <pc:sldMkLst>
          <pc:docMk/>
          <pc:sldMk cId="537172558" sldId="2003"/>
        </pc:sldMkLst>
      </pc:sldChg>
      <pc:sldChg chg="add">
        <pc:chgData name="Franziskus Lorey - Hubdrive.com" userId="472a1a07-c563-412f-861d-eed20bd8e491" providerId="ADAL" clId="{7DD83CCF-E308-43B3-BB81-FE223F32A7E8}" dt="2021-07-20T11:39:45.874" v="31"/>
        <pc:sldMkLst>
          <pc:docMk/>
          <pc:sldMk cId="1580169991" sldId="2023"/>
        </pc:sldMkLst>
      </pc:sldChg>
      <pc:sldChg chg="add">
        <pc:chgData name="Franziskus Lorey - Hubdrive.com" userId="472a1a07-c563-412f-861d-eed20bd8e491" providerId="ADAL" clId="{7DD83CCF-E308-43B3-BB81-FE223F32A7E8}" dt="2021-07-20T11:39:45.874" v="31"/>
        <pc:sldMkLst>
          <pc:docMk/>
          <pc:sldMk cId="292304366" sldId="2024"/>
        </pc:sldMkLst>
      </pc:sldChg>
      <pc:sldChg chg="add">
        <pc:chgData name="Franziskus Lorey - Hubdrive.com" userId="472a1a07-c563-412f-861d-eed20bd8e491" providerId="ADAL" clId="{7DD83CCF-E308-43B3-BB81-FE223F32A7E8}" dt="2021-07-20T11:39:45.874" v="31"/>
        <pc:sldMkLst>
          <pc:docMk/>
          <pc:sldMk cId="3189987395" sldId="2038"/>
        </pc:sldMkLst>
      </pc:sldChg>
      <pc:sldChg chg="add">
        <pc:chgData name="Franziskus Lorey - Hubdrive.com" userId="472a1a07-c563-412f-861d-eed20bd8e491" providerId="ADAL" clId="{7DD83CCF-E308-43B3-BB81-FE223F32A7E8}" dt="2021-07-20T11:39:45.874" v="31"/>
        <pc:sldMkLst>
          <pc:docMk/>
          <pc:sldMk cId="3891185181" sldId="2039"/>
        </pc:sldMkLst>
      </pc:sldChg>
      <pc:sldChg chg="add">
        <pc:chgData name="Franziskus Lorey - Hubdrive.com" userId="472a1a07-c563-412f-861d-eed20bd8e491" providerId="ADAL" clId="{7DD83CCF-E308-43B3-BB81-FE223F32A7E8}" dt="2021-07-20T11:39:45.874" v="31"/>
        <pc:sldMkLst>
          <pc:docMk/>
          <pc:sldMk cId="3998233063" sldId="2040"/>
        </pc:sldMkLst>
      </pc:sldChg>
      <pc:sldChg chg="add">
        <pc:chgData name="Franziskus Lorey - Hubdrive.com" userId="472a1a07-c563-412f-861d-eed20bd8e491" providerId="ADAL" clId="{7DD83CCF-E308-43B3-BB81-FE223F32A7E8}" dt="2021-07-20T11:39:45.874" v="31"/>
        <pc:sldMkLst>
          <pc:docMk/>
          <pc:sldMk cId="2661690802" sldId="2041"/>
        </pc:sldMkLst>
      </pc:sldChg>
      <pc:sldChg chg="add">
        <pc:chgData name="Franziskus Lorey - Hubdrive.com" userId="472a1a07-c563-412f-861d-eed20bd8e491" providerId="ADAL" clId="{7DD83CCF-E308-43B3-BB81-FE223F32A7E8}" dt="2021-07-20T11:39:45.874" v="31"/>
        <pc:sldMkLst>
          <pc:docMk/>
          <pc:sldMk cId="3785064361" sldId="2050"/>
        </pc:sldMkLst>
      </pc:sldChg>
      <pc:sldChg chg="add">
        <pc:chgData name="Franziskus Lorey - Hubdrive.com" userId="472a1a07-c563-412f-861d-eed20bd8e491" providerId="ADAL" clId="{7DD83CCF-E308-43B3-BB81-FE223F32A7E8}" dt="2021-07-20T11:39:45.874" v="31"/>
        <pc:sldMkLst>
          <pc:docMk/>
          <pc:sldMk cId="3155010214" sldId="2052"/>
        </pc:sldMkLst>
      </pc:sldChg>
      <pc:sldChg chg="add">
        <pc:chgData name="Franziskus Lorey - Hubdrive.com" userId="472a1a07-c563-412f-861d-eed20bd8e491" providerId="ADAL" clId="{7DD83CCF-E308-43B3-BB81-FE223F32A7E8}" dt="2021-07-20T11:39:45.874" v="31"/>
        <pc:sldMkLst>
          <pc:docMk/>
          <pc:sldMk cId="2370220281" sldId="2053"/>
        </pc:sldMkLst>
      </pc:sldChg>
      <pc:sldChg chg="add">
        <pc:chgData name="Franziskus Lorey - Hubdrive.com" userId="472a1a07-c563-412f-861d-eed20bd8e491" providerId="ADAL" clId="{7DD83CCF-E308-43B3-BB81-FE223F32A7E8}" dt="2021-07-20T11:39:45.874" v="31"/>
        <pc:sldMkLst>
          <pc:docMk/>
          <pc:sldMk cId="1313154111" sldId="2058"/>
        </pc:sldMkLst>
      </pc:sldChg>
      <pc:sldChg chg="add">
        <pc:chgData name="Franziskus Lorey - Hubdrive.com" userId="472a1a07-c563-412f-861d-eed20bd8e491" providerId="ADAL" clId="{7DD83CCF-E308-43B3-BB81-FE223F32A7E8}" dt="2021-07-20T11:39:45.874" v="31"/>
        <pc:sldMkLst>
          <pc:docMk/>
          <pc:sldMk cId="1590269448" sldId="2061"/>
        </pc:sldMkLst>
      </pc:sldChg>
      <pc:sldChg chg="add">
        <pc:chgData name="Franziskus Lorey - Hubdrive.com" userId="472a1a07-c563-412f-861d-eed20bd8e491" providerId="ADAL" clId="{7DD83CCF-E308-43B3-BB81-FE223F32A7E8}" dt="2021-07-20T11:39:45.874" v="31"/>
        <pc:sldMkLst>
          <pc:docMk/>
          <pc:sldMk cId="653510279" sldId="2062"/>
        </pc:sldMkLst>
      </pc:sldChg>
      <pc:sldChg chg="add">
        <pc:chgData name="Franziskus Lorey - Hubdrive.com" userId="472a1a07-c563-412f-861d-eed20bd8e491" providerId="ADAL" clId="{7DD83CCF-E308-43B3-BB81-FE223F32A7E8}" dt="2021-07-20T11:39:45.874" v="31"/>
        <pc:sldMkLst>
          <pc:docMk/>
          <pc:sldMk cId="1637737402" sldId="2063"/>
        </pc:sldMkLst>
      </pc:sldChg>
      <pc:sldChg chg="add">
        <pc:chgData name="Franziskus Lorey - Hubdrive.com" userId="472a1a07-c563-412f-861d-eed20bd8e491" providerId="ADAL" clId="{7DD83CCF-E308-43B3-BB81-FE223F32A7E8}" dt="2021-07-20T11:39:45.874" v="31"/>
        <pc:sldMkLst>
          <pc:docMk/>
          <pc:sldMk cId="2807772818" sldId="2065"/>
        </pc:sldMkLst>
      </pc:sldChg>
      <pc:sldChg chg="add">
        <pc:chgData name="Franziskus Lorey - Hubdrive.com" userId="472a1a07-c563-412f-861d-eed20bd8e491" providerId="ADAL" clId="{7DD83CCF-E308-43B3-BB81-FE223F32A7E8}" dt="2021-07-20T11:39:45.874" v="31"/>
        <pc:sldMkLst>
          <pc:docMk/>
          <pc:sldMk cId="2925033380" sldId="2067"/>
        </pc:sldMkLst>
      </pc:sldChg>
      <pc:sldChg chg="add">
        <pc:chgData name="Franziskus Lorey - Hubdrive.com" userId="472a1a07-c563-412f-861d-eed20bd8e491" providerId="ADAL" clId="{7DD83CCF-E308-43B3-BB81-FE223F32A7E8}" dt="2021-07-20T11:39:45.874" v="31"/>
        <pc:sldMkLst>
          <pc:docMk/>
          <pc:sldMk cId="445560994" sldId="2068"/>
        </pc:sldMkLst>
      </pc:sldChg>
      <pc:sldChg chg="add">
        <pc:chgData name="Franziskus Lorey - Hubdrive.com" userId="472a1a07-c563-412f-861d-eed20bd8e491" providerId="ADAL" clId="{7DD83CCF-E308-43B3-BB81-FE223F32A7E8}" dt="2021-07-20T11:39:45.874" v="31"/>
        <pc:sldMkLst>
          <pc:docMk/>
          <pc:sldMk cId="224970175" sldId="2069"/>
        </pc:sldMkLst>
      </pc:sldChg>
      <pc:sldChg chg="add">
        <pc:chgData name="Franziskus Lorey - Hubdrive.com" userId="472a1a07-c563-412f-861d-eed20bd8e491" providerId="ADAL" clId="{7DD83CCF-E308-43B3-BB81-FE223F32A7E8}" dt="2021-07-20T11:39:45.874" v="31"/>
        <pc:sldMkLst>
          <pc:docMk/>
          <pc:sldMk cId="990362706" sldId="2070"/>
        </pc:sldMkLst>
      </pc:sldChg>
      <pc:sldChg chg="add">
        <pc:chgData name="Franziskus Lorey - Hubdrive.com" userId="472a1a07-c563-412f-861d-eed20bd8e491" providerId="ADAL" clId="{7DD83CCF-E308-43B3-BB81-FE223F32A7E8}" dt="2021-07-20T11:39:45.874" v="31"/>
        <pc:sldMkLst>
          <pc:docMk/>
          <pc:sldMk cId="693712777" sldId="2073"/>
        </pc:sldMkLst>
      </pc:sldChg>
      <pc:sldChg chg="add">
        <pc:chgData name="Franziskus Lorey - Hubdrive.com" userId="472a1a07-c563-412f-861d-eed20bd8e491" providerId="ADAL" clId="{7DD83CCF-E308-43B3-BB81-FE223F32A7E8}" dt="2021-07-20T11:39:45.874" v="31"/>
        <pc:sldMkLst>
          <pc:docMk/>
          <pc:sldMk cId="4192431178" sldId="2079"/>
        </pc:sldMkLst>
      </pc:sldChg>
      <pc:sldChg chg="add">
        <pc:chgData name="Franziskus Lorey - Hubdrive.com" userId="472a1a07-c563-412f-861d-eed20bd8e491" providerId="ADAL" clId="{7DD83CCF-E308-43B3-BB81-FE223F32A7E8}" dt="2021-07-20T11:39:45.874" v="31"/>
        <pc:sldMkLst>
          <pc:docMk/>
          <pc:sldMk cId="1704537643" sldId="2095"/>
        </pc:sldMkLst>
      </pc:sldChg>
      <pc:sldChg chg="add">
        <pc:chgData name="Franziskus Lorey - Hubdrive.com" userId="472a1a07-c563-412f-861d-eed20bd8e491" providerId="ADAL" clId="{7DD83CCF-E308-43B3-BB81-FE223F32A7E8}" dt="2021-07-20T11:39:45.874" v="31"/>
        <pc:sldMkLst>
          <pc:docMk/>
          <pc:sldMk cId="813607863" sldId="2096"/>
        </pc:sldMkLst>
      </pc:sldChg>
      <pc:sldChg chg="add">
        <pc:chgData name="Franziskus Lorey - Hubdrive.com" userId="472a1a07-c563-412f-861d-eed20bd8e491" providerId="ADAL" clId="{7DD83CCF-E308-43B3-BB81-FE223F32A7E8}" dt="2021-07-20T11:39:45.874" v="31"/>
        <pc:sldMkLst>
          <pc:docMk/>
          <pc:sldMk cId="3805746237" sldId="2097"/>
        </pc:sldMkLst>
      </pc:sldChg>
      <pc:sldChg chg="add">
        <pc:chgData name="Franziskus Lorey - Hubdrive.com" userId="472a1a07-c563-412f-861d-eed20bd8e491" providerId="ADAL" clId="{7DD83CCF-E308-43B3-BB81-FE223F32A7E8}" dt="2021-07-20T11:39:45.874" v="31"/>
        <pc:sldMkLst>
          <pc:docMk/>
          <pc:sldMk cId="2354325733" sldId="2098"/>
        </pc:sldMkLst>
      </pc:sldChg>
      <pc:sldChg chg="add">
        <pc:chgData name="Franziskus Lorey - Hubdrive.com" userId="472a1a07-c563-412f-861d-eed20bd8e491" providerId="ADAL" clId="{7DD83CCF-E308-43B3-BB81-FE223F32A7E8}" dt="2021-07-20T11:39:45.874" v="31"/>
        <pc:sldMkLst>
          <pc:docMk/>
          <pc:sldMk cId="3563925502" sldId="2099"/>
        </pc:sldMkLst>
      </pc:sldChg>
      <pc:sldChg chg="add">
        <pc:chgData name="Franziskus Lorey - Hubdrive.com" userId="472a1a07-c563-412f-861d-eed20bd8e491" providerId="ADAL" clId="{7DD83CCF-E308-43B3-BB81-FE223F32A7E8}" dt="2021-07-20T11:39:45.874" v="31"/>
        <pc:sldMkLst>
          <pc:docMk/>
          <pc:sldMk cId="1971875393" sldId="2100"/>
        </pc:sldMkLst>
      </pc:sldChg>
      <pc:sldChg chg="add">
        <pc:chgData name="Franziskus Lorey - Hubdrive.com" userId="472a1a07-c563-412f-861d-eed20bd8e491" providerId="ADAL" clId="{7DD83CCF-E308-43B3-BB81-FE223F32A7E8}" dt="2021-07-20T11:39:45.874" v="31"/>
        <pc:sldMkLst>
          <pc:docMk/>
          <pc:sldMk cId="2453139829" sldId="2101"/>
        </pc:sldMkLst>
      </pc:sldChg>
      <pc:sldChg chg="add">
        <pc:chgData name="Franziskus Lorey - Hubdrive.com" userId="472a1a07-c563-412f-861d-eed20bd8e491" providerId="ADAL" clId="{7DD83CCF-E308-43B3-BB81-FE223F32A7E8}" dt="2021-07-20T11:39:45.874" v="31"/>
        <pc:sldMkLst>
          <pc:docMk/>
          <pc:sldMk cId="260048812" sldId="2102"/>
        </pc:sldMkLst>
      </pc:sldChg>
      <pc:sldChg chg="add">
        <pc:chgData name="Franziskus Lorey - Hubdrive.com" userId="472a1a07-c563-412f-861d-eed20bd8e491" providerId="ADAL" clId="{7DD83CCF-E308-43B3-BB81-FE223F32A7E8}" dt="2021-07-20T11:39:45.874" v="31"/>
        <pc:sldMkLst>
          <pc:docMk/>
          <pc:sldMk cId="121835334" sldId="2103"/>
        </pc:sldMkLst>
      </pc:sldChg>
      <pc:sldChg chg="add">
        <pc:chgData name="Franziskus Lorey - Hubdrive.com" userId="472a1a07-c563-412f-861d-eed20bd8e491" providerId="ADAL" clId="{7DD83CCF-E308-43B3-BB81-FE223F32A7E8}" dt="2021-07-20T11:39:45.874" v="31"/>
        <pc:sldMkLst>
          <pc:docMk/>
          <pc:sldMk cId="2609158392" sldId="2104"/>
        </pc:sldMkLst>
      </pc:sldChg>
      <pc:sldChg chg="modSp add mod">
        <pc:chgData name="Franziskus Lorey - Hubdrive.com" userId="472a1a07-c563-412f-861d-eed20bd8e491" providerId="ADAL" clId="{7DD83CCF-E308-43B3-BB81-FE223F32A7E8}" dt="2021-07-20T11:39:49.455" v="42" actId="27636"/>
        <pc:sldMkLst>
          <pc:docMk/>
          <pc:sldMk cId="2517037831" sldId="2105"/>
        </pc:sldMkLst>
        <pc:spChg chg="mod">
          <ac:chgData name="Franziskus Lorey - Hubdrive.com" userId="472a1a07-c563-412f-861d-eed20bd8e491" providerId="ADAL" clId="{7DD83CCF-E308-43B3-BB81-FE223F32A7E8}" dt="2021-07-20T11:39:49.455" v="42" actId="27636"/>
          <ac:spMkLst>
            <pc:docMk/>
            <pc:sldMk cId="2517037831" sldId="2105"/>
            <ac:spMk id="3" creationId="{00000000-0000-0000-0000-000000000000}"/>
          </ac:spMkLst>
        </pc:spChg>
        <pc:spChg chg="mod">
          <ac:chgData name="Franziskus Lorey - Hubdrive.com" userId="472a1a07-c563-412f-861d-eed20bd8e491" providerId="ADAL" clId="{7DD83CCF-E308-43B3-BB81-FE223F32A7E8}" dt="2021-07-20T11:39:49.455" v="41" actId="27636"/>
          <ac:spMkLst>
            <pc:docMk/>
            <pc:sldMk cId="2517037831" sldId="2105"/>
            <ac:spMk id="4" creationId="{00000000-0000-0000-0000-000000000000}"/>
          </ac:spMkLst>
        </pc:spChg>
      </pc:sldChg>
      <pc:sldChg chg="add">
        <pc:chgData name="Franziskus Lorey - Hubdrive.com" userId="472a1a07-c563-412f-861d-eed20bd8e491" providerId="ADAL" clId="{7DD83CCF-E308-43B3-BB81-FE223F32A7E8}" dt="2021-07-20T11:39:45.874" v="31"/>
        <pc:sldMkLst>
          <pc:docMk/>
          <pc:sldMk cId="3066446212" sldId="2106"/>
        </pc:sldMkLst>
      </pc:sldChg>
      <pc:sldChg chg="add">
        <pc:chgData name="Franziskus Lorey - Hubdrive.com" userId="472a1a07-c563-412f-861d-eed20bd8e491" providerId="ADAL" clId="{7DD83CCF-E308-43B3-BB81-FE223F32A7E8}" dt="2021-07-20T11:39:45.874" v="31"/>
        <pc:sldMkLst>
          <pc:docMk/>
          <pc:sldMk cId="1784497241" sldId="2108"/>
        </pc:sldMkLst>
      </pc:sldChg>
      <pc:sldChg chg="add">
        <pc:chgData name="Franziskus Lorey - Hubdrive.com" userId="472a1a07-c563-412f-861d-eed20bd8e491" providerId="ADAL" clId="{7DD83CCF-E308-43B3-BB81-FE223F32A7E8}" dt="2021-07-20T11:39:45.874" v="31"/>
        <pc:sldMkLst>
          <pc:docMk/>
          <pc:sldMk cId="1478368272" sldId="2110"/>
        </pc:sldMkLst>
      </pc:sldChg>
      <pc:sldChg chg="add">
        <pc:chgData name="Franziskus Lorey - Hubdrive.com" userId="472a1a07-c563-412f-861d-eed20bd8e491" providerId="ADAL" clId="{7DD83CCF-E308-43B3-BB81-FE223F32A7E8}" dt="2021-07-20T11:39:45.874" v="31"/>
        <pc:sldMkLst>
          <pc:docMk/>
          <pc:sldMk cId="2013119947" sldId="2111"/>
        </pc:sldMkLst>
      </pc:sldChg>
      <pc:sldChg chg="add">
        <pc:chgData name="Franziskus Lorey - Hubdrive.com" userId="472a1a07-c563-412f-861d-eed20bd8e491" providerId="ADAL" clId="{7DD83CCF-E308-43B3-BB81-FE223F32A7E8}" dt="2021-07-20T11:39:45.874" v="31"/>
        <pc:sldMkLst>
          <pc:docMk/>
          <pc:sldMk cId="1176448526" sldId="2112"/>
        </pc:sldMkLst>
      </pc:sldChg>
      <pc:sldChg chg="add">
        <pc:chgData name="Franziskus Lorey - Hubdrive.com" userId="472a1a07-c563-412f-861d-eed20bd8e491" providerId="ADAL" clId="{7DD83CCF-E308-43B3-BB81-FE223F32A7E8}" dt="2021-07-20T11:39:45.874" v="31"/>
        <pc:sldMkLst>
          <pc:docMk/>
          <pc:sldMk cId="2640615255" sldId="2114"/>
        </pc:sldMkLst>
      </pc:sldChg>
      <pc:sldChg chg="add">
        <pc:chgData name="Franziskus Lorey - Hubdrive.com" userId="472a1a07-c563-412f-861d-eed20bd8e491" providerId="ADAL" clId="{7DD83CCF-E308-43B3-BB81-FE223F32A7E8}" dt="2021-07-20T11:39:45.874" v="31"/>
        <pc:sldMkLst>
          <pc:docMk/>
          <pc:sldMk cId="3660507882" sldId="2115"/>
        </pc:sldMkLst>
      </pc:sldChg>
      <pc:sldChg chg="add">
        <pc:chgData name="Franziskus Lorey - Hubdrive.com" userId="472a1a07-c563-412f-861d-eed20bd8e491" providerId="ADAL" clId="{7DD83CCF-E308-43B3-BB81-FE223F32A7E8}" dt="2021-07-20T11:39:45.874" v="31"/>
        <pc:sldMkLst>
          <pc:docMk/>
          <pc:sldMk cId="3884663918" sldId="2116"/>
        </pc:sldMkLst>
      </pc:sldChg>
      <pc:sldChg chg="add">
        <pc:chgData name="Franziskus Lorey - Hubdrive.com" userId="472a1a07-c563-412f-861d-eed20bd8e491" providerId="ADAL" clId="{7DD83CCF-E308-43B3-BB81-FE223F32A7E8}" dt="2021-07-20T11:39:45.874" v="31"/>
        <pc:sldMkLst>
          <pc:docMk/>
          <pc:sldMk cId="239884834" sldId="2117"/>
        </pc:sldMkLst>
      </pc:sldChg>
      <pc:sldChg chg="add">
        <pc:chgData name="Franziskus Lorey - Hubdrive.com" userId="472a1a07-c563-412f-861d-eed20bd8e491" providerId="ADAL" clId="{7DD83CCF-E308-43B3-BB81-FE223F32A7E8}" dt="2021-07-20T11:39:45.874" v="31"/>
        <pc:sldMkLst>
          <pc:docMk/>
          <pc:sldMk cId="2869064576" sldId="2118"/>
        </pc:sldMkLst>
      </pc:sldChg>
      <pc:sldChg chg="add">
        <pc:chgData name="Franziskus Lorey - Hubdrive.com" userId="472a1a07-c563-412f-861d-eed20bd8e491" providerId="ADAL" clId="{7DD83CCF-E308-43B3-BB81-FE223F32A7E8}" dt="2021-07-20T11:39:45.874" v="31"/>
        <pc:sldMkLst>
          <pc:docMk/>
          <pc:sldMk cId="3613029018" sldId="2120"/>
        </pc:sldMkLst>
      </pc:sldChg>
      <pc:sldChg chg="add">
        <pc:chgData name="Franziskus Lorey - Hubdrive.com" userId="472a1a07-c563-412f-861d-eed20bd8e491" providerId="ADAL" clId="{7DD83CCF-E308-43B3-BB81-FE223F32A7E8}" dt="2021-07-20T11:39:45.874" v="31"/>
        <pc:sldMkLst>
          <pc:docMk/>
          <pc:sldMk cId="575500746" sldId="2121"/>
        </pc:sldMkLst>
      </pc:sldChg>
      <pc:sldChg chg="add">
        <pc:chgData name="Franziskus Lorey - Hubdrive.com" userId="472a1a07-c563-412f-861d-eed20bd8e491" providerId="ADAL" clId="{7DD83CCF-E308-43B3-BB81-FE223F32A7E8}" dt="2021-07-20T11:39:45.874" v="31"/>
        <pc:sldMkLst>
          <pc:docMk/>
          <pc:sldMk cId="1296938087" sldId="2122"/>
        </pc:sldMkLst>
      </pc:sldChg>
      <pc:sldChg chg="add">
        <pc:chgData name="Franziskus Lorey - Hubdrive.com" userId="472a1a07-c563-412f-861d-eed20bd8e491" providerId="ADAL" clId="{7DD83CCF-E308-43B3-BB81-FE223F32A7E8}" dt="2021-07-20T11:39:45.874" v="31"/>
        <pc:sldMkLst>
          <pc:docMk/>
          <pc:sldMk cId="3929084347" sldId="2123"/>
        </pc:sldMkLst>
      </pc:sldChg>
      <pc:sldChg chg="add">
        <pc:chgData name="Franziskus Lorey - Hubdrive.com" userId="472a1a07-c563-412f-861d-eed20bd8e491" providerId="ADAL" clId="{7DD83CCF-E308-43B3-BB81-FE223F32A7E8}" dt="2021-07-20T11:39:45.874" v="31"/>
        <pc:sldMkLst>
          <pc:docMk/>
          <pc:sldMk cId="3149708197" sldId="2125"/>
        </pc:sldMkLst>
      </pc:sldChg>
      <pc:sldChg chg="add">
        <pc:chgData name="Franziskus Lorey - Hubdrive.com" userId="472a1a07-c563-412f-861d-eed20bd8e491" providerId="ADAL" clId="{7DD83CCF-E308-43B3-BB81-FE223F32A7E8}" dt="2021-07-20T11:39:45.874" v="31"/>
        <pc:sldMkLst>
          <pc:docMk/>
          <pc:sldMk cId="2124941520" sldId="2128"/>
        </pc:sldMkLst>
      </pc:sldChg>
      <pc:sldChg chg="add">
        <pc:chgData name="Franziskus Lorey - Hubdrive.com" userId="472a1a07-c563-412f-861d-eed20bd8e491" providerId="ADAL" clId="{7DD83CCF-E308-43B3-BB81-FE223F32A7E8}" dt="2021-07-20T11:39:45.874" v="31"/>
        <pc:sldMkLst>
          <pc:docMk/>
          <pc:sldMk cId="2109250060" sldId="2129"/>
        </pc:sldMkLst>
      </pc:sldChg>
      <pc:sldChg chg="add setBg">
        <pc:chgData name="Franziskus Lorey - Hubdrive.com" userId="472a1a07-c563-412f-861d-eed20bd8e491" providerId="ADAL" clId="{7DD83CCF-E308-43B3-BB81-FE223F32A7E8}" dt="2021-07-20T11:39:45.874" v="31"/>
        <pc:sldMkLst>
          <pc:docMk/>
          <pc:sldMk cId="4194550941" sldId="2130"/>
        </pc:sldMkLst>
      </pc:sldChg>
      <pc:sldChg chg="add">
        <pc:chgData name="Franziskus Lorey - Hubdrive.com" userId="472a1a07-c563-412f-861d-eed20bd8e491" providerId="ADAL" clId="{7DD83CCF-E308-43B3-BB81-FE223F32A7E8}" dt="2021-07-20T11:39:45.874" v="31"/>
        <pc:sldMkLst>
          <pc:docMk/>
          <pc:sldMk cId="3464715333" sldId="2133"/>
        </pc:sldMkLst>
      </pc:sldChg>
      <pc:sldChg chg="add">
        <pc:chgData name="Franziskus Lorey - Hubdrive.com" userId="472a1a07-c563-412f-861d-eed20bd8e491" providerId="ADAL" clId="{7DD83CCF-E308-43B3-BB81-FE223F32A7E8}" dt="2021-07-20T11:39:45.874" v="31"/>
        <pc:sldMkLst>
          <pc:docMk/>
          <pc:sldMk cId="3916637512" sldId="2135"/>
        </pc:sldMkLst>
      </pc:sldChg>
      <pc:sldChg chg="add">
        <pc:chgData name="Franziskus Lorey - Hubdrive.com" userId="472a1a07-c563-412f-861d-eed20bd8e491" providerId="ADAL" clId="{7DD83CCF-E308-43B3-BB81-FE223F32A7E8}" dt="2021-07-20T11:39:45.874" v="31"/>
        <pc:sldMkLst>
          <pc:docMk/>
          <pc:sldMk cId="1204890691" sldId="2136"/>
        </pc:sldMkLst>
      </pc:sldChg>
      <pc:sldChg chg="add">
        <pc:chgData name="Franziskus Lorey - Hubdrive.com" userId="472a1a07-c563-412f-861d-eed20bd8e491" providerId="ADAL" clId="{7DD83CCF-E308-43B3-BB81-FE223F32A7E8}" dt="2021-07-20T11:39:45.874" v="31"/>
        <pc:sldMkLst>
          <pc:docMk/>
          <pc:sldMk cId="1921151094" sldId="2137"/>
        </pc:sldMkLst>
      </pc:sldChg>
      <pc:sldChg chg="add">
        <pc:chgData name="Franziskus Lorey - Hubdrive.com" userId="472a1a07-c563-412f-861d-eed20bd8e491" providerId="ADAL" clId="{7DD83CCF-E308-43B3-BB81-FE223F32A7E8}" dt="2021-07-20T11:39:45.874" v="31"/>
        <pc:sldMkLst>
          <pc:docMk/>
          <pc:sldMk cId="378513229" sldId="2138"/>
        </pc:sldMkLst>
      </pc:sldChg>
      <pc:sldChg chg="add">
        <pc:chgData name="Franziskus Lorey - Hubdrive.com" userId="472a1a07-c563-412f-861d-eed20bd8e491" providerId="ADAL" clId="{7DD83CCF-E308-43B3-BB81-FE223F32A7E8}" dt="2021-07-20T11:39:45.874" v="31"/>
        <pc:sldMkLst>
          <pc:docMk/>
          <pc:sldMk cId="162398323" sldId="2139"/>
        </pc:sldMkLst>
      </pc:sldChg>
      <pc:sldChg chg="add">
        <pc:chgData name="Franziskus Lorey - Hubdrive.com" userId="472a1a07-c563-412f-861d-eed20bd8e491" providerId="ADAL" clId="{7DD83CCF-E308-43B3-BB81-FE223F32A7E8}" dt="2021-07-20T11:39:45.874" v="31"/>
        <pc:sldMkLst>
          <pc:docMk/>
          <pc:sldMk cId="1609972371" sldId="2140"/>
        </pc:sldMkLst>
      </pc:sldChg>
      <pc:sldChg chg="add">
        <pc:chgData name="Franziskus Lorey - Hubdrive.com" userId="472a1a07-c563-412f-861d-eed20bd8e491" providerId="ADAL" clId="{7DD83CCF-E308-43B3-BB81-FE223F32A7E8}" dt="2021-07-20T11:39:45.874" v="31"/>
        <pc:sldMkLst>
          <pc:docMk/>
          <pc:sldMk cId="3986363660" sldId="2141"/>
        </pc:sldMkLst>
      </pc:sldChg>
      <pc:sldChg chg="add">
        <pc:chgData name="Franziskus Lorey - Hubdrive.com" userId="472a1a07-c563-412f-861d-eed20bd8e491" providerId="ADAL" clId="{7DD83CCF-E308-43B3-BB81-FE223F32A7E8}" dt="2021-07-20T11:39:45.874" v="31"/>
        <pc:sldMkLst>
          <pc:docMk/>
          <pc:sldMk cId="319287971" sldId="2142"/>
        </pc:sldMkLst>
      </pc:sldChg>
      <pc:sldChg chg="add">
        <pc:chgData name="Franziskus Lorey - Hubdrive.com" userId="472a1a07-c563-412f-861d-eed20bd8e491" providerId="ADAL" clId="{7DD83CCF-E308-43B3-BB81-FE223F32A7E8}" dt="2021-07-20T11:39:45.874" v="31"/>
        <pc:sldMkLst>
          <pc:docMk/>
          <pc:sldMk cId="3537829474" sldId="2143"/>
        </pc:sldMkLst>
      </pc:sldChg>
      <pc:sldChg chg="add">
        <pc:chgData name="Franziskus Lorey - Hubdrive.com" userId="472a1a07-c563-412f-861d-eed20bd8e491" providerId="ADAL" clId="{7DD83CCF-E308-43B3-BB81-FE223F32A7E8}" dt="2021-07-20T11:39:45.874" v="31"/>
        <pc:sldMkLst>
          <pc:docMk/>
          <pc:sldMk cId="1285075933" sldId="2144"/>
        </pc:sldMkLst>
      </pc:sldChg>
      <pc:sldChg chg="add">
        <pc:chgData name="Franziskus Lorey - Hubdrive.com" userId="472a1a07-c563-412f-861d-eed20bd8e491" providerId="ADAL" clId="{7DD83CCF-E308-43B3-BB81-FE223F32A7E8}" dt="2021-07-20T11:39:45.874" v="31"/>
        <pc:sldMkLst>
          <pc:docMk/>
          <pc:sldMk cId="1321420995" sldId="2145"/>
        </pc:sldMkLst>
      </pc:sldChg>
      <pc:sldChg chg="add">
        <pc:chgData name="Franziskus Lorey - Hubdrive.com" userId="472a1a07-c563-412f-861d-eed20bd8e491" providerId="ADAL" clId="{7DD83CCF-E308-43B3-BB81-FE223F32A7E8}" dt="2021-07-20T11:39:45.874" v="31"/>
        <pc:sldMkLst>
          <pc:docMk/>
          <pc:sldMk cId="3946923720" sldId="2148"/>
        </pc:sldMkLst>
      </pc:sldChg>
      <pc:sldChg chg="add">
        <pc:chgData name="Franziskus Lorey - Hubdrive.com" userId="472a1a07-c563-412f-861d-eed20bd8e491" providerId="ADAL" clId="{7DD83CCF-E308-43B3-BB81-FE223F32A7E8}" dt="2021-07-20T11:39:45.874" v="31"/>
        <pc:sldMkLst>
          <pc:docMk/>
          <pc:sldMk cId="589631787" sldId="2150"/>
        </pc:sldMkLst>
      </pc:sldChg>
      <pc:sldChg chg="add">
        <pc:chgData name="Franziskus Lorey - Hubdrive.com" userId="472a1a07-c563-412f-861d-eed20bd8e491" providerId="ADAL" clId="{7DD83CCF-E308-43B3-BB81-FE223F32A7E8}" dt="2021-07-20T11:39:45.874" v="31"/>
        <pc:sldMkLst>
          <pc:docMk/>
          <pc:sldMk cId="293557410" sldId="2152"/>
        </pc:sldMkLst>
      </pc:sldChg>
      <pc:sldChg chg="modSp add mod">
        <pc:chgData name="Franziskus Lorey - Hubdrive.com" userId="472a1a07-c563-412f-861d-eed20bd8e491" providerId="ADAL" clId="{7DD83CCF-E308-43B3-BB81-FE223F32A7E8}" dt="2021-07-20T11:39:49.414" v="39" actId="27636"/>
        <pc:sldMkLst>
          <pc:docMk/>
          <pc:sldMk cId="3037937427" sldId="2154"/>
        </pc:sldMkLst>
        <pc:spChg chg="mod">
          <ac:chgData name="Franziskus Lorey - Hubdrive.com" userId="472a1a07-c563-412f-861d-eed20bd8e491" providerId="ADAL" clId="{7DD83CCF-E308-43B3-BB81-FE223F32A7E8}" dt="2021-07-20T11:39:49.414" v="39" actId="27636"/>
          <ac:spMkLst>
            <pc:docMk/>
            <pc:sldMk cId="3037937427" sldId="2154"/>
            <ac:spMk id="9" creationId="{00000000-0000-0000-0000-000000000000}"/>
          </ac:spMkLst>
        </pc:spChg>
      </pc:sldChg>
      <pc:sldChg chg="add">
        <pc:chgData name="Franziskus Lorey - Hubdrive.com" userId="472a1a07-c563-412f-861d-eed20bd8e491" providerId="ADAL" clId="{7DD83CCF-E308-43B3-BB81-FE223F32A7E8}" dt="2021-07-20T11:39:45.874" v="31"/>
        <pc:sldMkLst>
          <pc:docMk/>
          <pc:sldMk cId="1278805884" sldId="2155"/>
        </pc:sldMkLst>
      </pc:sldChg>
      <pc:sldChg chg="add">
        <pc:chgData name="Franziskus Lorey - Hubdrive.com" userId="472a1a07-c563-412f-861d-eed20bd8e491" providerId="ADAL" clId="{7DD83CCF-E308-43B3-BB81-FE223F32A7E8}" dt="2021-07-20T11:39:45.874" v="31"/>
        <pc:sldMkLst>
          <pc:docMk/>
          <pc:sldMk cId="3733771626" sldId="2159"/>
        </pc:sldMkLst>
      </pc:sldChg>
      <pc:sldChg chg="add">
        <pc:chgData name="Franziskus Lorey - Hubdrive.com" userId="472a1a07-c563-412f-861d-eed20bd8e491" providerId="ADAL" clId="{7DD83CCF-E308-43B3-BB81-FE223F32A7E8}" dt="2021-07-20T11:39:45.874" v="31"/>
        <pc:sldMkLst>
          <pc:docMk/>
          <pc:sldMk cId="1742732722" sldId="2160"/>
        </pc:sldMkLst>
      </pc:sldChg>
      <pc:sldChg chg="add">
        <pc:chgData name="Franziskus Lorey - Hubdrive.com" userId="472a1a07-c563-412f-861d-eed20bd8e491" providerId="ADAL" clId="{7DD83CCF-E308-43B3-BB81-FE223F32A7E8}" dt="2021-07-20T11:39:45.874" v="31"/>
        <pc:sldMkLst>
          <pc:docMk/>
          <pc:sldMk cId="1789036424" sldId="2161"/>
        </pc:sldMkLst>
      </pc:sldChg>
      <pc:sldChg chg="add">
        <pc:chgData name="Franziskus Lorey - Hubdrive.com" userId="472a1a07-c563-412f-861d-eed20bd8e491" providerId="ADAL" clId="{7DD83CCF-E308-43B3-BB81-FE223F32A7E8}" dt="2021-07-20T11:39:45.874" v="31"/>
        <pc:sldMkLst>
          <pc:docMk/>
          <pc:sldMk cId="2133194745" sldId="2162"/>
        </pc:sldMkLst>
      </pc:sldChg>
      <pc:sldChg chg="add">
        <pc:chgData name="Franziskus Lorey - Hubdrive.com" userId="472a1a07-c563-412f-861d-eed20bd8e491" providerId="ADAL" clId="{7DD83CCF-E308-43B3-BB81-FE223F32A7E8}" dt="2021-07-20T11:39:45.874" v="31"/>
        <pc:sldMkLst>
          <pc:docMk/>
          <pc:sldMk cId="1376966887" sldId="2163"/>
        </pc:sldMkLst>
      </pc:sldChg>
      <pc:sldChg chg="add">
        <pc:chgData name="Franziskus Lorey - Hubdrive.com" userId="472a1a07-c563-412f-861d-eed20bd8e491" providerId="ADAL" clId="{7DD83CCF-E308-43B3-BB81-FE223F32A7E8}" dt="2021-07-20T11:39:45.874" v="31"/>
        <pc:sldMkLst>
          <pc:docMk/>
          <pc:sldMk cId="102041437" sldId="2164"/>
        </pc:sldMkLst>
      </pc:sldChg>
      <pc:sldChg chg="add">
        <pc:chgData name="Franziskus Lorey - Hubdrive.com" userId="472a1a07-c563-412f-861d-eed20bd8e491" providerId="ADAL" clId="{7DD83CCF-E308-43B3-BB81-FE223F32A7E8}" dt="2021-07-20T11:39:45.874" v="31"/>
        <pc:sldMkLst>
          <pc:docMk/>
          <pc:sldMk cId="2374867171" sldId="2165"/>
        </pc:sldMkLst>
      </pc:sldChg>
      <pc:sldChg chg="add">
        <pc:chgData name="Franziskus Lorey - Hubdrive.com" userId="472a1a07-c563-412f-861d-eed20bd8e491" providerId="ADAL" clId="{7DD83CCF-E308-43B3-BB81-FE223F32A7E8}" dt="2021-07-20T11:39:45.874" v="31"/>
        <pc:sldMkLst>
          <pc:docMk/>
          <pc:sldMk cId="3156226753" sldId="2166"/>
        </pc:sldMkLst>
      </pc:sldChg>
      <pc:sldChg chg="add">
        <pc:chgData name="Franziskus Lorey - Hubdrive.com" userId="472a1a07-c563-412f-861d-eed20bd8e491" providerId="ADAL" clId="{7DD83CCF-E308-43B3-BB81-FE223F32A7E8}" dt="2021-07-20T11:39:45.874" v="31"/>
        <pc:sldMkLst>
          <pc:docMk/>
          <pc:sldMk cId="3490165055" sldId="2167"/>
        </pc:sldMkLst>
      </pc:sldChg>
      <pc:sldChg chg="add">
        <pc:chgData name="Franziskus Lorey - Hubdrive.com" userId="472a1a07-c563-412f-861d-eed20bd8e491" providerId="ADAL" clId="{7DD83CCF-E308-43B3-BB81-FE223F32A7E8}" dt="2021-07-20T11:39:45.874" v="31"/>
        <pc:sldMkLst>
          <pc:docMk/>
          <pc:sldMk cId="53374327" sldId="2168"/>
        </pc:sldMkLst>
      </pc:sldChg>
      <pc:sldChg chg="add">
        <pc:chgData name="Franziskus Lorey - Hubdrive.com" userId="472a1a07-c563-412f-861d-eed20bd8e491" providerId="ADAL" clId="{7DD83CCF-E308-43B3-BB81-FE223F32A7E8}" dt="2021-07-20T11:39:45.874" v="31"/>
        <pc:sldMkLst>
          <pc:docMk/>
          <pc:sldMk cId="620807826" sldId="2169"/>
        </pc:sldMkLst>
      </pc:sldChg>
      <pc:sldChg chg="add">
        <pc:chgData name="Franziskus Lorey - Hubdrive.com" userId="472a1a07-c563-412f-861d-eed20bd8e491" providerId="ADAL" clId="{7DD83CCF-E308-43B3-BB81-FE223F32A7E8}" dt="2021-07-20T11:39:45.874" v="31"/>
        <pc:sldMkLst>
          <pc:docMk/>
          <pc:sldMk cId="3229371340" sldId="2170"/>
        </pc:sldMkLst>
      </pc:sldChg>
      <pc:sldChg chg="add">
        <pc:chgData name="Franziskus Lorey - Hubdrive.com" userId="472a1a07-c563-412f-861d-eed20bd8e491" providerId="ADAL" clId="{7DD83CCF-E308-43B3-BB81-FE223F32A7E8}" dt="2021-07-20T11:39:45.874" v="31"/>
        <pc:sldMkLst>
          <pc:docMk/>
          <pc:sldMk cId="2480878165" sldId="2171"/>
        </pc:sldMkLst>
      </pc:sldChg>
      <pc:sldChg chg="add">
        <pc:chgData name="Franziskus Lorey - Hubdrive.com" userId="472a1a07-c563-412f-861d-eed20bd8e491" providerId="ADAL" clId="{7DD83CCF-E308-43B3-BB81-FE223F32A7E8}" dt="2021-07-20T11:39:45.874" v="31"/>
        <pc:sldMkLst>
          <pc:docMk/>
          <pc:sldMk cId="68827036" sldId="2172"/>
        </pc:sldMkLst>
      </pc:sldChg>
      <pc:sldChg chg="add">
        <pc:chgData name="Franziskus Lorey - Hubdrive.com" userId="472a1a07-c563-412f-861d-eed20bd8e491" providerId="ADAL" clId="{7DD83CCF-E308-43B3-BB81-FE223F32A7E8}" dt="2021-07-20T11:39:45.874" v="31"/>
        <pc:sldMkLst>
          <pc:docMk/>
          <pc:sldMk cId="905211589" sldId="2183"/>
        </pc:sldMkLst>
      </pc:sldChg>
      <pc:sldChg chg="add">
        <pc:chgData name="Franziskus Lorey - Hubdrive.com" userId="472a1a07-c563-412f-861d-eed20bd8e491" providerId="ADAL" clId="{7DD83CCF-E308-43B3-BB81-FE223F32A7E8}" dt="2021-07-20T11:39:45.874" v="31"/>
        <pc:sldMkLst>
          <pc:docMk/>
          <pc:sldMk cId="202485529" sldId="2184"/>
        </pc:sldMkLst>
      </pc:sldChg>
      <pc:sldChg chg="add">
        <pc:chgData name="Franziskus Lorey - Hubdrive.com" userId="472a1a07-c563-412f-861d-eed20bd8e491" providerId="ADAL" clId="{7DD83CCF-E308-43B3-BB81-FE223F32A7E8}" dt="2021-07-20T11:39:45.874" v="31"/>
        <pc:sldMkLst>
          <pc:docMk/>
          <pc:sldMk cId="4292519252" sldId="2186"/>
        </pc:sldMkLst>
      </pc:sldChg>
      <pc:sldChg chg="add">
        <pc:chgData name="Franziskus Lorey - Hubdrive.com" userId="472a1a07-c563-412f-861d-eed20bd8e491" providerId="ADAL" clId="{7DD83CCF-E308-43B3-BB81-FE223F32A7E8}" dt="2021-07-20T11:39:45.874" v="31"/>
        <pc:sldMkLst>
          <pc:docMk/>
          <pc:sldMk cId="1944992010" sldId="2187"/>
        </pc:sldMkLst>
      </pc:sldChg>
      <pc:sldChg chg="add">
        <pc:chgData name="Franziskus Lorey - Hubdrive.com" userId="472a1a07-c563-412f-861d-eed20bd8e491" providerId="ADAL" clId="{7DD83CCF-E308-43B3-BB81-FE223F32A7E8}" dt="2021-07-20T11:39:45.874" v="31"/>
        <pc:sldMkLst>
          <pc:docMk/>
          <pc:sldMk cId="1591333942" sldId="2188"/>
        </pc:sldMkLst>
      </pc:sldChg>
      <pc:sldChg chg="add">
        <pc:chgData name="Franziskus Lorey - Hubdrive.com" userId="472a1a07-c563-412f-861d-eed20bd8e491" providerId="ADAL" clId="{7DD83CCF-E308-43B3-BB81-FE223F32A7E8}" dt="2021-07-20T11:39:45.874" v="31"/>
        <pc:sldMkLst>
          <pc:docMk/>
          <pc:sldMk cId="129507582" sldId="2192"/>
        </pc:sldMkLst>
      </pc:sldChg>
      <pc:sldChg chg="add">
        <pc:chgData name="Franziskus Lorey - Hubdrive.com" userId="472a1a07-c563-412f-861d-eed20bd8e491" providerId="ADAL" clId="{7DD83CCF-E308-43B3-BB81-FE223F32A7E8}" dt="2021-07-20T11:39:45.874" v="31"/>
        <pc:sldMkLst>
          <pc:docMk/>
          <pc:sldMk cId="3693575252" sldId="2211"/>
        </pc:sldMkLst>
      </pc:sldChg>
      <pc:sldChg chg="add">
        <pc:chgData name="Franziskus Lorey - Hubdrive.com" userId="472a1a07-c563-412f-861d-eed20bd8e491" providerId="ADAL" clId="{7DD83CCF-E308-43B3-BB81-FE223F32A7E8}" dt="2021-07-20T11:39:45.874" v="31"/>
        <pc:sldMkLst>
          <pc:docMk/>
          <pc:sldMk cId="3677034024" sldId="2212"/>
        </pc:sldMkLst>
      </pc:sldChg>
      <pc:sldChg chg="add">
        <pc:chgData name="Franziskus Lorey - Hubdrive.com" userId="472a1a07-c563-412f-861d-eed20bd8e491" providerId="ADAL" clId="{7DD83CCF-E308-43B3-BB81-FE223F32A7E8}" dt="2021-07-20T11:39:45.874" v="31"/>
        <pc:sldMkLst>
          <pc:docMk/>
          <pc:sldMk cId="2042066600" sldId="2213"/>
        </pc:sldMkLst>
      </pc:sldChg>
      <pc:sldChg chg="modSp add mod">
        <pc:chgData name="Franziskus Lorey - Hubdrive.com" userId="472a1a07-c563-412f-861d-eed20bd8e491" providerId="ADAL" clId="{7DD83CCF-E308-43B3-BB81-FE223F32A7E8}" dt="2021-07-20T11:39:49.433" v="40" actId="27636"/>
        <pc:sldMkLst>
          <pc:docMk/>
          <pc:sldMk cId="2028657527" sldId="2214"/>
        </pc:sldMkLst>
        <pc:spChg chg="mod">
          <ac:chgData name="Franziskus Lorey - Hubdrive.com" userId="472a1a07-c563-412f-861d-eed20bd8e491" providerId="ADAL" clId="{7DD83CCF-E308-43B3-BB81-FE223F32A7E8}" dt="2021-07-20T11:39:49.433" v="40" actId="27636"/>
          <ac:spMkLst>
            <pc:docMk/>
            <pc:sldMk cId="2028657527" sldId="2214"/>
            <ac:spMk id="2" creationId="{00000000-0000-0000-0000-000000000000}"/>
          </ac:spMkLst>
        </pc:spChg>
      </pc:sldChg>
      <pc:sldChg chg="add">
        <pc:chgData name="Franziskus Lorey - Hubdrive.com" userId="472a1a07-c563-412f-861d-eed20bd8e491" providerId="ADAL" clId="{7DD83CCF-E308-43B3-BB81-FE223F32A7E8}" dt="2021-07-20T11:39:45.874" v="31"/>
        <pc:sldMkLst>
          <pc:docMk/>
          <pc:sldMk cId="3303657364" sldId="2215"/>
        </pc:sldMkLst>
      </pc:sldChg>
      <pc:sldChg chg="add">
        <pc:chgData name="Franziskus Lorey - Hubdrive.com" userId="472a1a07-c563-412f-861d-eed20bd8e491" providerId="ADAL" clId="{7DD83CCF-E308-43B3-BB81-FE223F32A7E8}" dt="2021-07-20T11:39:45.874" v="31"/>
        <pc:sldMkLst>
          <pc:docMk/>
          <pc:sldMk cId="2682080083" sldId="2217"/>
        </pc:sldMkLst>
      </pc:sldChg>
      <pc:sldChg chg="add">
        <pc:chgData name="Franziskus Lorey - Hubdrive.com" userId="472a1a07-c563-412f-861d-eed20bd8e491" providerId="ADAL" clId="{7DD83CCF-E308-43B3-BB81-FE223F32A7E8}" dt="2021-07-20T11:39:45.874" v="31"/>
        <pc:sldMkLst>
          <pc:docMk/>
          <pc:sldMk cId="4021774142" sldId="2218"/>
        </pc:sldMkLst>
      </pc:sldChg>
      <pc:sldChg chg="add">
        <pc:chgData name="Franziskus Lorey - Hubdrive.com" userId="472a1a07-c563-412f-861d-eed20bd8e491" providerId="ADAL" clId="{7DD83CCF-E308-43B3-BB81-FE223F32A7E8}" dt="2021-07-20T11:39:45.874" v="31"/>
        <pc:sldMkLst>
          <pc:docMk/>
          <pc:sldMk cId="328707482" sldId="2220"/>
        </pc:sldMkLst>
      </pc:sldChg>
      <pc:sldChg chg="add">
        <pc:chgData name="Franziskus Lorey - Hubdrive.com" userId="472a1a07-c563-412f-861d-eed20bd8e491" providerId="ADAL" clId="{7DD83CCF-E308-43B3-BB81-FE223F32A7E8}" dt="2021-07-20T11:39:45.874" v="31"/>
        <pc:sldMkLst>
          <pc:docMk/>
          <pc:sldMk cId="2547194696" sldId="2221"/>
        </pc:sldMkLst>
      </pc:sldChg>
      <pc:sldChg chg="add">
        <pc:chgData name="Franziskus Lorey - Hubdrive.com" userId="472a1a07-c563-412f-861d-eed20bd8e491" providerId="ADAL" clId="{7DD83CCF-E308-43B3-BB81-FE223F32A7E8}" dt="2021-07-20T11:39:45.874" v="31"/>
        <pc:sldMkLst>
          <pc:docMk/>
          <pc:sldMk cId="1167279523" sldId="2222"/>
        </pc:sldMkLst>
      </pc:sldChg>
      <pc:sldChg chg="add">
        <pc:chgData name="Franziskus Lorey - Hubdrive.com" userId="472a1a07-c563-412f-861d-eed20bd8e491" providerId="ADAL" clId="{7DD83CCF-E308-43B3-BB81-FE223F32A7E8}" dt="2021-07-20T11:39:45.874" v="31"/>
        <pc:sldMkLst>
          <pc:docMk/>
          <pc:sldMk cId="482799968" sldId="2223"/>
        </pc:sldMkLst>
      </pc:sldChg>
      <pc:sldChg chg="add">
        <pc:chgData name="Franziskus Lorey - Hubdrive.com" userId="472a1a07-c563-412f-861d-eed20bd8e491" providerId="ADAL" clId="{7DD83CCF-E308-43B3-BB81-FE223F32A7E8}" dt="2021-07-20T11:39:45.874" v="31"/>
        <pc:sldMkLst>
          <pc:docMk/>
          <pc:sldMk cId="2622030794" sldId="2224"/>
        </pc:sldMkLst>
      </pc:sldChg>
      <pc:sldChg chg="add">
        <pc:chgData name="Franziskus Lorey - Hubdrive.com" userId="472a1a07-c563-412f-861d-eed20bd8e491" providerId="ADAL" clId="{7DD83CCF-E308-43B3-BB81-FE223F32A7E8}" dt="2021-07-20T11:39:45.874" v="31"/>
        <pc:sldMkLst>
          <pc:docMk/>
          <pc:sldMk cId="4284272460" sldId="2225"/>
        </pc:sldMkLst>
      </pc:sldChg>
      <pc:sldChg chg="add">
        <pc:chgData name="Franziskus Lorey - Hubdrive.com" userId="472a1a07-c563-412f-861d-eed20bd8e491" providerId="ADAL" clId="{7DD83CCF-E308-43B3-BB81-FE223F32A7E8}" dt="2021-07-20T11:39:45.874" v="31"/>
        <pc:sldMkLst>
          <pc:docMk/>
          <pc:sldMk cId="2307202913" sldId="2226"/>
        </pc:sldMkLst>
      </pc:sldChg>
      <pc:sldChg chg="add">
        <pc:chgData name="Franziskus Lorey - Hubdrive.com" userId="472a1a07-c563-412f-861d-eed20bd8e491" providerId="ADAL" clId="{7DD83CCF-E308-43B3-BB81-FE223F32A7E8}" dt="2021-07-20T11:39:45.874" v="31"/>
        <pc:sldMkLst>
          <pc:docMk/>
          <pc:sldMk cId="629973972" sldId="2227"/>
        </pc:sldMkLst>
      </pc:sldChg>
      <pc:sldChg chg="add">
        <pc:chgData name="Franziskus Lorey - Hubdrive.com" userId="472a1a07-c563-412f-861d-eed20bd8e491" providerId="ADAL" clId="{7DD83CCF-E308-43B3-BB81-FE223F32A7E8}" dt="2021-07-20T11:39:45.874" v="31"/>
        <pc:sldMkLst>
          <pc:docMk/>
          <pc:sldMk cId="4020015965" sldId="2228"/>
        </pc:sldMkLst>
      </pc:sldChg>
      <pc:sldChg chg="add">
        <pc:chgData name="Franziskus Lorey - Hubdrive.com" userId="472a1a07-c563-412f-861d-eed20bd8e491" providerId="ADAL" clId="{7DD83CCF-E308-43B3-BB81-FE223F32A7E8}" dt="2021-07-20T11:39:45.874" v="31"/>
        <pc:sldMkLst>
          <pc:docMk/>
          <pc:sldMk cId="769557811" sldId="2232"/>
        </pc:sldMkLst>
      </pc:sldChg>
      <pc:sldChg chg="add">
        <pc:chgData name="Franziskus Lorey - Hubdrive.com" userId="472a1a07-c563-412f-861d-eed20bd8e491" providerId="ADAL" clId="{7DD83CCF-E308-43B3-BB81-FE223F32A7E8}" dt="2021-07-20T11:39:45.874" v="31"/>
        <pc:sldMkLst>
          <pc:docMk/>
          <pc:sldMk cId="3651921279" sldId="2240"/>
        </pc:sldMkLst>
      </pc:sldChg>
      <pc:sldChg chg="add">
        <pc:chgData name="Franziskus Lorey - Hubdrive.com" userId="472a1a07-c563-412f-861d-eed20bd8e491" providerId="ADAL" clId="{7DD83CCF-E308-43B3-BB81-FE223F32A7E8}" dt="2021-07-20T11:39:45.874" v="31"/>
        <pc:sldMkLst>
          <pc:docMk/>
          <pc:sldMk cId="3840828768" sldId="2241"/>
        </pc:sldMkLst>
      </pc:sldChg>
      <pc:sldChg chg="add">
        <pc:chgData name="Franziskus Lorey - Hubdrive.com" userId="472a1a07-c563-412f-861d-eed20bd8e491" providerId="ADAL" clId="{7DD83CCF-E308-43B3-BB81-FE223F32A7E8}" dt="2021-07-20T11:39:45.874" v="31"/>
        <pc:sldMkLst>
          <pc:docMk/>
          <pc:sldMk cId="2962192423" sldId="2247"/>
        </pc:sldMkLst>
      </pc:sldChg>
      <pc:sldChg chg="add">
        <pc:chgData name="Franziskus Lorey - Hubdrive.com" userId="472a1a07-c563-412f-861d-eed20bd8e491" providerId="ADAL" clId="{7DD83CCF-E308-43B3-BB81-FE223F32A7E8}" dt="2021-07-20T11:39:45.874" v="31"/>
        <pc:sldMkLst>
          <pc:docMk/>
          <pc:sldMk cId="133083886" sldId="2250"/>
        </pc:sldMkLst>
      </pc:sldChg>
      <pc:sldChg chg="add">
        <pc:chgData name="Franziskus Lorey - Hubdrive.com" userId="472a1a07-c563-412f-861d-eed20bd8e491" providerId="ADAL" clId="{7DD83CCF-E308-43B3-BB81-FE223F32A7E8}" dt="2021-07-20T11:39:45.874" v="31"/>
        <pc:sldMkLst>
          <pc:docMk/>
          <pc:sldMk cId="4291666030" sldId="2251"/>
        </pc:sldMkLst>
      </pc:sldChg>
      <pc:sldChg chg="add">
        <pc:chgData name="Franziskus Lorey - Hubdrive.com" userId="472a1a07-c563-412f-861d-eed20bd8e491" providerId="ADAL" clId="{7DD83CCF-E308-43B3-BB81-FE223F32A7E8}" dt="2021-07-20T11:39:45.874" v="31"/>
        <pc:sldMkLst>
          <pc:docMk/>
          <pc:sldMk cId="3075573915" sldId="2252"/>
        </pc:sldMkLst>
      </pc:sldChg>
      <pc:sldChg chg="add">
        <pc:chgData name="Franziskus Lorey - Hubdrive.com" userId="472a1a07-c563-412f-861d-eed20bd8e491" providerId="ADAL" clId="{7DD83CCF-E308-43B3-BB81-FE223F32A7E8}" dt="2021-07-20T11:39:45.874" v="31"/>
        <pc:sldMkLst>
          <pc:docMk/>
          <pc:sldMk cId="832429448" sldId="2253"/>
        </pc:sldMkLst>
      </pc:sldChg>
      <pc:sldChg chg="add">
        <pc:chgData name="Franziskus Lorey - Hubdrive.com" userId="472a1a07-c563-412f-861d-eed20bd8e491" providerId="ADAL" clId="{7DD83CCF-E308-43B3-BB81-FE223F32A7E8}" dt="2021-07-20T11:39:45.874" v="31"/>
        <pc:sldMkLst>
          <pc:docMk/>
          <pc:sldMk cId="712932656" sldId="2254"/>
        </pc:sldMkLst>
      </pc:sldChg>
      <pc:sldChg chg="add">
        <pc:chgData name="Franziskus Lorey - Hubdrive.com" userId="472a1a07-c563-412f-861d-eed20bd8e491" providerId="ADAL" clId="{7DD83CCF-E308-43B3-BB81-FE223F32A7E8}" dt="2021-07-20T11:39:45.874" v="31"/>
        <pc:sldMkLst>
          <pc:docMk/>
          <pc:sldMk cId="1746777117" sldId="2256"/>
        </pc:sldMkLst>
      </pc:sldChg>
      <pc:sldChg chg="add">
        <pc:chgData name="Franziskus Lorey - Hubdrive.com" userId="472a1a07-c563-412f-861d-eed20bd8e491" providerId="ADAL" clId="{7DD83CCF-E308-43B3-BB81-FE223F32A7E8}" dt="2021-07-20T11:39:45.874" v="31"/>
        <pc:sldMkLst>
          <pc:docMk/>
          <pc:sldMk cId="2350050657" sldId="2260"/>
        </pc:sldMkLst>
      </pc:sldChg>
      <pc:sldChg chg="add">
        <pc:chgData name="Franziskus Lorey - Hubdrive.com" userId="472a1a07-c563-412f-861d-eed20bd8e491" providerId="ADAL" clId="{7DD83CCF-E308-43B3-BB81-FE223F32A7E8}" dt="2021-07-20T11:39:45.874" v="31"/>
        <pc:sldMkLst>
          <pc:docMk/>
          <pc:sldMk cId="185474193" sldId="2263"/>
        </pc:sldMkLst>
      </pc:sldChg>
      <pc:sldChg chg="add">
        <pc:chgData name="Franziskus Lorey - Hubdrive.com" userId="472a1a07-c563-412f-861d-eed20bd8e491" providerId="ADAL" clId="{7DD83CCF-E308-43B3-BB81-FE223F32A7E8}" dt="2021-07-20T11:39:45.874" v="31"/>
        <pc:sldMkLst>
          <pc:docMk/>
          <pc:sldMk cId="2951285903" sldId="2264"/>
        </pc:sldMkLst>
      </pc:sldChg>
      <pc:sldChg chg="add">
        <pc:chgData name="Franziskus Lorey - Hubdrive.com" userId="472a1a07-c563-412f-861d-eed20bd8e491" providerId="ADAL" clId="{7DD83CCF-E308-43B3-BB81-FE223F32A7E8}" dt="2021-07-20T11:39:45.874" v="31"/>
        <pc:sldMkLst>
          <pc:docMk/>
          <pc:sldMk cId="2952744109" sldId="2268"/>
        </pc:sldMkLst>
      </pc:sldChg>
      <pc:sldChg chg="add">
        <pc:chgData name="Franziskus Lorey - Hubdrive.com" userId="472a1a07-c563-412f-861d-eed20bd8e491" providerId="ADAL" clId="{7DD83CCF-E308-43B3-BB81-FE223F32A7E8}" dt="2021-07-20T11:39:45.874" v="31"/>
        <pc:sldMkLst>
          <pc:docMk/>
          <pc:sldMk cId="4064575204" sldId="2269"/>
        </pc:sldMkLst>
      </pc:sldChg>
      <pc:sldChg chg="add">
        <pc:chgData name="Franziskus Lorey - Hubdrive.com" userId="472a1a07-c563-412f-861d-eed20bd8e491" providerId="ADAL" clId="{7DD83CCF-E308-43B3-BB81-FE223F32A7E8}" dt="2021-07-20T11:39:45.874" v="31"/>
        <pc:sldMkLst>
          <pc:docMk/>
          <pc:sldMk cId="3057329559" sldId="2270"/>
        </pc:sldMkLst>
      </pc:sldChg>
      <pc:sldChg chg="add">
        <pc:chgData name="Franziskus Lorey - Hubdrive.com" userId="472a1a07-c563-412f-861d-eed20bd8e491" providerId="ADAL" clId="{7DD83CCF-E308-43B3-BB81-FE223F32A7E8}" dt="2021-07-20T11:39:45.874" v="31"/>
        <pc:sldMkLst>
          <pc:docMk/>
          <pc:sldMk cId="1672967119" sldId="2274"/>
        </pc:sldMkLst>
      </pc:sldChg>
      <pc:sldChg chg="add">
        <pc:chgData name="Franziskus Lorey - Hubdrive.com" userId="472a1a07-c563-412f-861d-eed20bd8e491" providerId="ADAL" clId="{7DD83CCF-E308-43B3-BB81-FE223F32A7E8}" dt="2021-07-20T11:39:45.874" v="31"/>
        <pc:sldMkLst>
          <pc:docMk/>
          <pc:sldMk cId="456307938" sldId="2275"/>
        </pc:sldMkLst>
      </pc:sldChg>
      <pc:sldChg chg="add">
        <pc:chgData name="Franziskus Lorey - Hubdrive.com" userId="472a1a07-c563-412f-861d-eed20bd8e491" providerId="ADAL" clId="{7DD83CCF-E308-43B3-BB81-FE223F32A7E8}" dt="2021-07-20T11:39:45.874" v="31"/>
        <pc:sldMkLst>
          <pc:docMk/>
          <pc:sldMk cId="1738009888" sldId="2276"/>
        </pc:sldMkLst>
      </pc:sldChg>
      <pc:sldChg chg="add">
        <pc:chgData name="Franziskus Lorey - Hubdrive.com" userId="472a1a07-c563-412f-861d-eed20bd8e491" providerId="ADAL" clId="{7DD83CCF-E308-43B3-BB81-FE223F32A7E8}" dt="2021-07-20T11:39:45.874" v="31"/>
        <pc:sldMkLst>
          <pc:docMk/>
          <pc:sldMk cId="985348473" sldId="2277"/>
        </pc:sldMkLst>
      </pc:sldChg>
      <pc:sldChg chg="add">
        <pc:chgData name="Franziskus Lorey - Hubdrive.com" userId="472a1a07-c563-412f-861d-eed20bd8e491" providerId="ADAL" clId="{7DD83CCF-E308-43B3-BB81-FE223F32A7E8}" dt="2021-07-20T11:39:45.874" v="31"/>
        <pc:sldMkLst>
          <pc:docMk/>
          <pc:sldMk cId="3217316970" sldId="2279"/>
        </pc:sldMkLst>
      </pc:sldChg>
      <pc:sldChg chg="add">
        <pc:chgData name="Franziskus Lorey - Hubdrive.com" userId="472a1a07-c563-412f-861d-eed20bd8e491" providerId="ADAL" clId="{7DD83CCF-E308-43B3-BB81-FE223F32A7E8}" dt="2021-07-20T11:39:45.874" v="31"/>
        <pc:sldMkLst>
          <pc:docMk/>
          <pc:sldMk cId="2115767589" sldId="2280"/>
        </pc:sldMkLst>
      </pc:sldChg>
      <pc:sldChg chg="add">
        <pc:chgData name="Franziskus Lorey - Hubdrive.com" userId="472a1a07-c563-412f-861d-eed20bd8e491" providerId="ADAL" clId="{7DD83CCF-E308-43B3-BB81-FE223F32A7E8}" dt="2021-07-20T11:39:45.874" v="31"/>
        <pc:sldMkLst>
          <pc:docMk/>
          <pc:sldMk cId="3534127420" sldId="2281"/>
        </pc:sldMkLst>
      </pc:sldChg>
      <pc:sldChg chg="add">
        <pc:chgData name="Franziskus Lorey - Hubdrive.com" userId="472a1a07-c563-412f-861d-eed20bd8e491" providerId="ADAL" clId="{7DD83CCF-E308-43B3-BB81-FE223F32A7E8}" dt="2021-07-20T11:39:45.874" v="31"/>
        <pc:sldMkLst>
          <pc:docMk/>
          <pc:sldMk cId="3261820582" sldId="2282"/>
        </pc:sldMkLst>
      </pc:sldChg>
      <pc:sldChg chg="add">
        <pc:chgData name="Franziskus Lorey - Hubdrive.com" userId="472a1a07-c563-412f-861d-eed20bd8e491" providerId="ADAL" clId="{7DD83CCF-E308-43B3-BB81-FE223F32A7E8}" dt="2021-07-20T11:39:45.874" v="31"/>
        <pc:sldMkLst>
          <pc:docMk/>
          <pc:sldMk cId="3720920512" sldId="2283"/>
        </pc:sldMkLst>
      </pc:sldChg>
      <pc:sldChg chg="add">
        <pc:chgData name="Franziskus Lorey - Hubdrive.com" userId="472a1a07-c563-412f-861d-eed20bd8e491" providerId="ADAL" clId="{7DD83CCF-E308-43B3-BB81-FE223F32A7E8}" dt="2021-07-20T11:39:45.874" v="31"/>
        <pc:sldMkLst>
          <pc:docMk/>
          <pc:sldMk cId="1382007575" sldId="2284"/>
        </pc:sldMkLst>
      </pc:sldChg>
      <pc:sldChg chg="add">
        <pc:chgData name="Franziskus Lorey - Hubdrive.com" userId="472a1a07-c563-412f-861d-eed20bd8e491" providerId="ADAL" clId="{7DD83CCF-E308-43B3-BB81-FE223F32A7E8}" dt="2021-07-20T11:39:45.874" v="31"/>
        <pc:sldMkLst>
          <pc:docMk/>
          <pc:sldMk cId="161477908" sldId="2285"/>
        </pc:sldMkLst>
      </pc:sldChg>
      <pc:sldChg chg="add">
        <pc:chgData name="Franziskus Lorey - Hubdrive.com" userId="472a1a07-c563-412f-861d-eed20bd8e491" providerId="ADAL" clId="{7DD83CCF-E308-43B3-BB81-FE223F32A7E8}" dt="2021-07-20T11:39:45.874" v="31"/>
        <pc:sldMkLst>
          <pc:docMk/>
          <pc:sldMk cId="436415960" sldId="2287"/>
        </pc:sldMkLst>
      </pc:sldChg>
      <pc:sldChg chg="add">
        <pc:chgData name="Franziskus Lorey - Hubdrive.com" userId="472a1a07-c563-412f-861d-eed20bd8e491" providerId="ADAL" clId="{7DD83CCF-E308-43B3-BB81-FE223F32A7E8}" dt="2021-07-20T11:39:45.874" v="31"/>
        <pc:sldMkLst>
          <pc:docMk/>
          <pc:sldMk cId="4043329930" sldId="2288"/>
        </pc:sldMkLst>
      </pc:sldChg>
      <pc:sldChg chg="add">
        <pc:chgData name="Franziskus Lorey - Hubdrive.com" userId="472a1a07-c563-412f-861d-eed20bd8e491" providerId="ADAL" clId="{7DD83CCF-E308-43B3-BB81-FE223F32A7E8}" dt="2021-07-20T11:39:45.874" v="31"/>
        <pc:sldMkLst>
          <pc:docMk/>
          <pc:sldMk cId="2745795573" sldId="2289"/>
        </pc:sldMkLst>
      </pc:sldChg>
      <pc:sldChg chg="add">
        <pc:chgData name="Franziskus Lorey - Hubdrive.com" userId="472a1a07-c563-412f-861d-eed20bd8e491" providerId="ADAL" clId="{7DD83CCF-E308-43B3-BB81-FE223F32A7E8}" dt="2021-07-20T11:39:45.874" v="31"/>
        <pc:sldMkLst>
          <pc:docMk/>
          <pc:sldMk cId="3244088346" sldId="2290"/>
        </pc:sldMkLst>
      </pc:sldChg>
      <pc:sldChg chg="add">
        <pc:chgData name="Franziskus Lorey - Hubdrive.com" userId="472a1a07-c563-412f-861d-eed20bd8e491" providerId="ADAL" clId="{7DD83CCF-E308-43B3-BB81-FE223F32A7E8}" dt="2021-07-20T11:39:45.874" v="31"/>
        <pc:sldMkLst>
          <pc:docMk/>
          <pc:sldMk cId="872453974" sldId="2292"/>
        </pc:sldMkLst>
      </pc:sldChg>
      <pc:sldChg chg="add">
        <pc:chgData name="Franziskus Lorey - Hubdrive.com" userId="472a1a07-c563-412f-861d-eed20bd8e491" providerId="ADAL" clId="{7DD83CCF-E308-43B3-BB81-FE223F32A7E8}" dt="2021-07-20T11:39:45.874" v="31"/>
        <pc:sldMkLst>
          <pc:docMk/>
          <pc:sldMk cId="356012431" sldId="2293"/>
        </pc:sldMkLst>
      </pc:sldChg>
      <pc:sldChg chg="add">
        <pc:chgData name="Franziskus Lorey - Hubdrive.com" userId="472a1a07-c563-412f-861d-eed20bd8e491" providerId="ADAL" clId="{7DD83CCF-E308-43B3-BB81-FE223F32A7E8}" dt="2021-07-20T11:39:45.874" v="31"/>
        <pc:sldMkLst>
          <pc:docMk/>
          <pc:sldMk cId="2515513453" sldId="2295"/>
        </pc:sldMkLst>
      </pc:sldChg>
      <pc:sldChg chg="add">
        <pc:chgData name="Franziskus Lorey - Hubdrive.com" userId="472a1a07-c563-412f-861d-eed20bd8e491" providerId="ADAL" clId="{7DD83CCF-E308-43B3-BB81-FE223F32A7E8}" dt="2021-07-20T11:39:45.874" v="31"/>
        <pc:sldMkLst>
          <pc:docMk/>
          <pc:sldMk cId="4008041491" sldId="2296"/>
        </pc:sldMkLst>
      </pc:sldChg>
      <pc:sldChg chg="add">
        <pc:chgData name="Franziskus Lorey - Hubdrive.com" userId="472a1a07-c563-412f-861d-eed20bd8e491" providerId="ADAL" clId="{7DD83CCF-E308-43B3-BB81-FE223F32A7E8}" dt="2021-07-20T11:39:45.874" v="31"/>
        <pc:sldMkLst>
          <pc:docMk/>
          <pc:sldMk cId="958796967" sldId="2317"/>
        </pc:sldMkLst>
      </pc:sldChg>
      <pc:sldChg chg="add">
        <pc:chgData name="Franziskus Lorey - Hubdrive.com" userId="472a1a07-c563-412f-861d-eed20bd8e491" providerId="ADAL" clId="{7DD83CCF-E308-43B3-BB81-FE223F32A7E8}" dt="2021-07-20T11:39:45.874" v="31"/>
        <pc:sldMkLst>
          <pc:docMk/>
          <pc:sldMk cId="1158245369" sldId="2318"/>
        </pc:sldMkLst>
      </pc:sldChg>
      <pc:sldChg chg="add">
        <pc:chgData name="Franziskus Lorey - Hubdrive.com" userId="472a1a07-c563-412f-861d-eed20bd8e491" providerId="ADAL" clId="{7DD83CCF-E308-43B3-BB81-FE223F32A7E8}" dt="2021-07-20T11:39:45.874" v="31"/>
        <pc:sldMkLst>
          <pc:docMk/>
          <pc:sldMk cId="3947552092" sldId="2319"/>
        </pc:sldMkLst>
      </pc:sldChg>
      <pc:sldChg chg="add">
        <pc:chgData name="Franziskus Lorey - Hubdrive.com" userId="472a1a07-c563-412f-861d-eed20bd8e491" providerId="ADAL" clId="{7DD83CCF-E308-43B3-BB81-FE223F32A7E8}" dt="2021-07-20T11:39:45.874" v="31"/>
        <pc:sldMkLst>
          <pc:docMk/>
          <pc:sldMk cId="1252448102" sldId="2320"/>
        </pc:sldMkLst>
      </pc:sldChg>
      <pc:sldChg chg="add">
        <pc:chgData name="Franziskus Lorey - Hubdrive.com" userId="472a1a07-c563-412f-861d-eed20bd8e491" providerId="ADAL" clId="{7DD83CCF-E308-43B3-BB81-FE223F32A7E8}" dt="2021-07-20T11:39:45.874" v="31"/>
        <pc:sldMkLst>
          <pc:docMk/>
          <pc:sldMk cId="959763068" sldId="2321"/>
        </pc:sldMkLst>
      </pc:sldChg>
      <pc:sldChg chg="add">
        <pc:chgData name="Franziskus Lorey - Hubdrive.com" userId="472a1a07-c563-412f-861d-eed20bd8e491" providerId="ADAL" clId="{7DD83CCF-E308-43B3-BB81-FE223F32A7E8}" dt="2021-07-20T11:39:45.874" v="31"/>
        <pc:sldMkLst>
          <pc:docMk/>
          <pc:sldMk cId="3810044042" sldId="2322"/>
        </pc:sldMkLst>
      </pc:sldChg>
      <pc:sldChg chg="add">
        <pc:chgData name="Franziskus Lorey - Hubdrive.com" userId="472a1a07-c563-412f-861d-eed20bd8e491" providerId="ADAL" clId="{7DD83CCF-E308-43B3-BB81-FE223F32A7E8}" dt="2021-07-20T11:39:45.874" v="31"/>
        <pc:sldMkLst>
          <pc:docMk/>
          <pc:sldMk cId="1192090985" sldId="2323"/>
        </pc:sldMkLst>
      </pc:sldChg>
      <pc:sldChg chg="add">
        <pc:chgData name="Franziskus Lorey - Hubdrive.com" userId="472a1a07-c563-412f-861d-eed20bd8e491" providerId="ADAL" clId="{7DD83CCF-E308-43B3-BB81-FE223F32A7E8}" dt="2021-07-20T11:39:45.874" v="31"/>
        <pc:sldMkLst>
          <pc:docMk/>
          <pc:sldMk cId="575368076" sldId="2324"/>
        </pc:sldMkLst>
      </pc:sldChg>
      <pc:sldChg chg="add">
        <pc:chgData name="Franziskus Lorey - Hubdrive.com" userId="472a1a07-c563-412f-861d-eed20bd8e491" providerId="ADAL" clId="{7DD83CCF-E308-43B3-BB81-FE223F32A7E8}" dt="2021-07-20T11:39:45.874" v="31"/>
        <pc:sldMkLst>
          <pc:docMk/>
          <pc:sldMk cId="4024141704" sldId="2325"/>
        </pc:sldMkLst>
      </pc:sldChg>
      <pc:sldChg chg="add">
        <pc:chgData name="Franziskus Lorey - Hubdrive.com" userId="472a1a07-c563-412f-861d-eed20bd8e491" providerId="ADAL" clId="{7DD83CCF-E308-43B3-BB81-FE223F32A7E8}" dt="2021-07-20T11:39:45.874" v="31"/>
        <pc:sldMkLst>
          <pc:docMk/>
          <pc:sldMk cId="766657123" sldId="2326"/>
        </pc:sldMkLst>
      </pc:sldChg>
      <pc:sldChg chg="add">
        <pc:chgData name="Franziskus Lorey - Hubdrive.com" userId="472a1a07-c563-412f-861d-eed20bd8e491" providerId="ADAL" clId="{7DD83CCF-E308-43B3-BB81-FE223F32A7E8}" dt="2021-07-20T11:39:45.874" v="31"/>
        <pc:sldMkLst>
          <pc:docMk/>
          <pc:sldMk cId="2638605401" sldId="2327"/>
        </pc:sldMkLst>
      </pc:sldChg>
      <pc:sldChg chg="add">
        <pc:chgData name="Franziskus Lorey - Hubdrive.com" userId="472a1a07-c563-412f-861d-eed20bd8e491" providerId="ADAL" clId="{7DD83CCF-E308-43B3-BB81-FE223F32A7E8}" dt="2021-07-20T11:39:45.874" v="31"/>
        <pc:sldMkLst>
          <pc:docMk/>
          <pc:sldMk cId="3319410775" sldId="2328"/>
        </pc:sldMkLst>
      </pc:sldChg>
      <pc:sldChg chg="add">
        <pc:chgData name="Franziskus Lorey - Hubdrive.com" userId="472a1a07-c563-412f-861d-eed20bd8e491" providerId="ADAL" clId="{7DD83CCF-E308-43B3-BB81-FE223F32A7E8}" dt="2021-07-20T11:39:45.874" v="31"/>
        <pc:sldMkLst>
          <pc:docMk/>
          <pc:sldMk cId="1226750193" sldId="2329"/>
        </pc:sldMkLst>
      </pc:sldChg>
      <pc:sldChg chg="add">
        <pc:chgData name="Franziskus Lorey - Hubdrive.com" userId="472a1a07-c563-412f-861d-eed20bd8e491" providerId="ADAL" clId="{7DD83CCF-E308-43B3-BB81-FE223F32A7E8}" dt="2021-07-20T11:39:45.874" v="31"/>
        <pc:sldMkLst>
          <pc:docMk/>
          <pc:sldMk cId="507319342" sldId="2330"/>
        </pc:sldMkLst>
      </pc:sldChg>
      <pc:sldChg chg="add">
        <pc:chgData name="Franziskus Lorey - Hubdrive.com" userId="472a1a07-c563-412f-861d-eed20bd8e491" providerId="ADAL" clId="{7DD83CCF-E308-43B3-BB81-FE223F32A7E8}" dt="2021-07-20T11:39:45.874" v="31"/>
        <pc:sldMkLst>
          <pc:docMk/>
          <pc:sldMk cId="4110766115" sldId="2331"/>
        </pc:sldMkLst>
      </pc:sldChg>
      <pc:sldChg chg="add">
        <pc:chgData name="Franziskus Lorey - Hubdrive.com" userId="472a1a07-c563-412f-861d-eed20bd8e491" providerId="ADAL" clId="{7DD83CCF-E308-43B3-BB81-FE223F32A7E8}" dt="2021-07-20T11:39:45.874" v="31"/>
        <pc:sldMkLst>
          <pc:docMk/>
          <pc:sldMk cId="4095952859" sldId="2332"/>
        </pc:sldMkLst>
      </pc:sldChg>
      <pc:sldChg chg="add">
        <pc:chgData name="Franziskus Lorey - Hubdrive.com" userId="472a1a07-c563-412f-861d-eed20bd8e491" providerId="ADAL" clId="{7DD83CCF-E308-43B3-BB81-FE223F32A7E8}" dt="2021-07-20T11:39:45.874" v="31"/>
        <pc:sldMkLst>
          <pc:docMk/>
          <pc:sldMk cId="2102367606" sldId="2333"/>
        </pc:sldMkLst>
      </pc:sldChg>
      <pc:sldChg chg="add">
        <pc:chgData name="Franziskus Lorey - Hubdrive.com" userId="472a1a07-c563-412f-861d-eed20bd8e491" providerId="ADAL" clId="{7DD83CCF-E308-43B3-BB81-FE223F32A7E8}" dt="2021-07-20T11:39:45.874" v="31"/>
        <pc:sldMkLst>
          <pc:docMk/>
          <pc:sldMk cId="3849505392" sldId="2334"/>
        </pc:sldMkLst>
      </pc:sldChg>
      <pc:sldChg chg="add">
        <pc:chgData name="Franziskus Lorey - Hubdrive.com" userId="472a1a07-c563-412f-861d-eed20bd8e491" providerId="ADAL" clId="{7DD83CCF-E308-43B3-BB81-FE223F32A7E8}" dt="2021-07-20T11:39:45.874" v="31"/>
        <pc:sldMkLst>
          <pc:docMk/>
          <pc:sldMk cId="146994338" sldId="2335"/>
        </pc:sldMkLst>
      </pc:sldChg>
      <pc:sldChg chg="add">
        <pc:chgData name="Franziskus Lorey - Hubdrive.com" userId="472a1a07-c563-412f-861d-eed20bd8e491" providerId="ADAL" clId="{7DD83CCF-E308-43B3-BB81-FE223F32A7E8}" dt="2021-07-20T11:39:45.874" v="31"/>
        <pc:sldMkLst>
          <pc:docMk/>
          <pc:sldMk cId="2468409158" sldId="2336"/>
        </pc:sldMkLst>
      </pc:sldChg>
      <pc:sldChg chg="add">
        <pc:chgData name="Franziskus Lorey - Hubdrive.com" userId="472a1a07-c563-412f-861d-eed20bd8e491" providerId="ADAL" clId="{7DD83CCF-E308-43B3-BB81-FE223F32A7E8}" dt="2021-07-20T11:39:45.874" v="31"/>
        <pc:sldMkLst>
          <pc:docMk/>
          <pc:sldMk cId="3929747463" sldId="2337"/>
        </pc:sldMkLst>
      </pc:sldChg>
      <pc:sldChg chg="add">
        <pc:chgData name="Franziskus Lorey - Hubdrive.com" userId="472a1a07-c563-412f-861d-eed20bd8e491" providerId="ADAL" clId="{7DD83CCF-E308-43B3-BB81-FE223F32A7E8}" dt="2021-07-20T11:39:45.874" v="31"/>
        <pc:sldMkLst>
          <pc:docMk/>
          <pc:sldMk cId="1976895169" sldId="2338"/>
        </pc:sldMkLst>
      </pc:sldChg>
      <pc:sldChg chg="add">
        <pc:chgData name="Franziskus Lorey - Hubdrive.com" userId="472a1a07-c563-412f-861d-eed20bd8e491" providerId="ADAL" clId="{7DD83CCF-E308-43B3-BB81-FE223F32A7E8}" dt="2021-07-20T11:39:45.874" v="31"/>
        <pc:sldMkLst>
          <pc:docMk/>
          <pc:sldMk cId="3181527459" sldId="2339"/>
        </pc:sldMkLst>
      </pc:sldChg>
      <pc:sldChg chg="add">
        <pc:chgData name="Franziskus Lorey - Hubdrive.com" userId="472a1a07-c563-412f-861d-eed20bd8e491" providerId="ADAL" clId="{7DD83CCF-E308-43B3-BB81-FE223F32A7E8}" dt="2021-07-20T11:39:45.874" v="31"/>
        <pc:sldMkLst>
          <pc:docMk/>
          <pc:sldMk cId="2228869202" sldId="2340"/>
        </pc:sldMkLst>
      </pc:sldChg>
      <pc:sldChg chg="add">
        <pc:chgData name="Franziskus Lorey - Hubdrive.com" userId="472a1a07-c563-412f-861d-eed20bd8e491" providerId="ADAL" clId="{7DD83CCF-E308-43B3-BB81-FE223F32A7E8}" dt="2021-07-20T11:39:45.874" v="31"/>
        <pc:sldMkLst>
          <pc:docMk/>
          <pc:sldMk cId="3738483641" sldId="2341"/>
        </pc:sldMkLst>
      </pc:sldChg>
      <pc:sldChg chg="add">
        <pc:chgData name="Franziskus Lorey - Hubdrive.com" userId="472a1a07-c563-412f-861d-eed20bd8e491" providerId="ADAL" clId="{7DD83CCF-E308-43B3-BB81-FE223F32A7E8}" dt="2021-07-20T11:39:45.874" v="31"/>
        <pc:sldMkLst>
          <pc:docMk/>
          <pc:sldMk cId="97374449" sldId="2342"/>
        </pc:sldMkLst>
      </pc:sldChg>
      <pc:sldChg chg="add">
        <pc:chgData name="Franziskus Lorey - Hubdrive.com" userId="472a1a07-c563-412f-861d-eed20bd8e491" providerId="ADAL" clId="{7DD83CCF-E308-43B3-BB81-FE223F32A7E8}" dt="2021-07-20T11:39:45.874" v="31"/>
        <pc:sldMkLst>
          <pc:docMk/>
          <pc:sldMk cId="1018446538" sldId="2343"/>
        </pc:sldMkLst>
      </pc:sldChg>
      <pc:sldChg chg="add">
        <pc:chgData name="Franziskus Lorey - Hubdrive.com" userId="472a1a07-c563-412f-861d-eed20bd8e491" providerId="ADAL" clId="{7DD83CCF-E308-43B3-BB81-FE223F32A7E8}" dt="2021-07-20T11:39:45.874" v="31"/>
        <pc:sldMkLst>
          <pc:docMk/>
          <pc:sldMk cId="3999770775" sldId="2344"/>
        </pc:sldMkLst>
      </pc:sldChg>
      <pc:sldChg chg="add">
        <pc:chgData name="Franziskus Lorey - Hubdrive.com" userId="472a1a07-c563-412f-861d-eed20bd8e491" providerId="ADAL" clId="{7DD83CCF-E308-43B3-BB81-FE223F32A7E8}" dt="2021-07-20T11:39:45.874" v="31"/>
        <pc:sldMkLst>
          <pc:docMk/>
          <pc:sldMk cId="4118227364" sldId="2345"/>
        </pc:sldMkLst>
      </pc:sldChg>
      <pc:sldChg chg="add">
        <pc:chgData name="Franziskus Lorey - Hubdrive.com" userId="472a1a07-c563-412f-861d-eed20bd8e491" providerId="ADAL" clId="{7DD83CCF-E308-43B3-BB81-FE223F32A7E8}" dt="2021-07-20T11:39:45.874" v="31"/>
        <pc:sldMkLst>
          <pc:docMk/>
          <pc:sldMk cId="707114440" sldId="2346"/>
        </pc:sldMkLst>
      </pc:sldChg>
      <pc:sldChg chg="add">
        <pc:chgData name="Franziskus Lorey - Hubdrive.com" userId="472a1a07-c563-412f-861d-eed20bd8e491" providerId="ADAL" clId="{7DD83CCF-E308-43B3-BB81-FE223F32A7E8}" dt="2021-07-20T11:39:45.874" v="31"/>
        <pc:sldMkLst>
          <pc:docMk/>
          <pc:sldMk cId="1867750245" sldId="2347"/>
        </pc:sldMkLst>
      </pc:sldChg>
      <pc:sldChg chg="add">
        <pc:chgData name="Franziskus Lorey - Hubdrive.com" userId="472a1a07-c563-412f-861d-eed20bd8e491" providerId="ADAL" clId="{7DD83CCF-E308-43B3-BB81-FE223F32A7E8}" dt="2021-07-20T11:39:45.874" v="31"/>
        <pc:sldMkLst>
          <pc:docMk/>
          <pc:sldMk cId="776199275" sldId="2348"/>
        </pc:sldMkLst>
      </pc:sldChg>
      <pc:sldChg chg="add">
        <pc:chgData name="Franziskus Lorey - Hubdrive.com" userId="472a1a07-c563-412f-861d-eed20bd8e491" providerId="ADAL" clId="{7DD83CCF-E308-43B3-BB81-FE223F32A7E8}" dt="2021-07-20T11:39:45.874" v="31"/>
        <pc:sldMkLst>
          <pc:docMk/>
          <pc:sldMk cId="386834658" sldId="2349"/>
        </pc:sldMkLst>
      </pc:sldChg>
      <pc:sldChg chg="add">
        <pc:chgData name="Franziskus Lorey - Hubdrive.com" userId="472a1a07-c563-412f-861d-eed20bd8e491" providerId="ADAL" clId="{7DD83CCF-E308-43B3-BB81-FE223F32A7E8}" dt="2021-07-20T11:39:45.874" v="31"/>
        <pc:sldMkLst>
          <pc:docMk/>
          <pc:sldMk cId="3117778347" sldId="2350"/>
        </pc:sldMkLst>
      </pc:sldChg>
      <pc:sldChg chg="add">
        <pc:chgData name="Franziskus Lorey - Hubdrive.com" userId="472a1a07-c563-412f-861d-eed20bd8e491" providerId="ADAL" clId="{7DD83CCF-E308-43B3-BB81-FE223F32A7E8}" dt="2021-07-20T11:39:45.874" v="31"/>
        <pc:sldMkLst>
          <pc:docMk/>
          <pc:sldMk cId="1428198844" sldId="2351"/>
        </pc:sldMkLst>
      </pc:sldChg>
      <pc:sldChg chg="add">
        <pc:chgData name="Franziskus Lorey - Hubdrive.com" userId="472a1a07-c563-412f-861d-eed20bd8e491" providerId="ADAL" clId="{7DD83CCF-E308-43B3-BB81-FE223F32A7E8}" dt="2021-07-20T11:39:45.874" v="31"/>
        <pc:sldMkLst>
          <pc:docMk/>
          <pc:sldMk cId="3221183081" sldId="2352"/>
        </pc:sldMkLst>
      </pc:sldChg>
      <pc:sldChg chg="add">
        <pc:chgData name="Franziskus Lorey - Hubdrive.com" userId="472a1a07-c563-412f-861d-eed20bd8e491" providerId="ADAL" clId="{7DD83CCF-E308-43B3-BB81-FE223F32A7E8}" dt="2021-07-20T11:39:45.874" v="31"/>
        <pc:sldMkLst>
          <pc:docMk/>
          <pc:sldMk cId="561880191" sldId="2353"/>
        </pc:sldMkLst>
      </pc:sldChg>
      <pc:sldChg chg="add">
        <pc:chgData name="Franziskus Lorey - Hubdrive.com" userId="472a1a07-c563-412f-861d-eed20bd8e491" providerId="ADAL" clId="{7DD83CCF-E308-43B3-BB81-FE223F32A7E8}" dt="2021-07-20T11:39:45.874" v="31"/>
        <pc:sldMkLst>
          <pc:docMk/>
          <pc:sldMk cId="2777907329" sldId="2354"/>
        </pc:sldMkLst>
      </pc:sldChg>
      <pc:sldChg chg="add">
        <pc:chgData name="Franziskus Lorey - Hubdrive.com" userId="472a1a07-c563-412f-861d-eed20bd8e491" providerId="ADAL" clId="{7DD83CCF-E308-43B3-BB81-FE223F32A7E8}" dt="2021-07-20T11:39:45.874" v="31"/>
        <pc:sldMkLst>
          <pc:docMk/>
          <pc:sldMk cId="2567169451" sldId="2355"/>
        </pc:sldMkLst>
      </pc:sldChg>
      <pc:sldChg chg="add">
        <pc:chgData name="Franziskus Lorey - Hubdrive.com" userId="472a1a07-c563-412f-861d-eed20bd8e491" providerId="ADAL" clId="{7DD83CCF-E308-43B3-BB81-FE223F32A7E8}" dt="2021-07-20T11:39:45.874" v="31"/>
        <pc:sldMkLst>
          <pc:docMk/>
          <pc:sldMk cId="186215308" sldId="2356"/>
        </pc:sldMkLst>
      </pc:sldChg>
      <pc:sldChg chg="add">
        <pc:chgData name="Franziskus Lorey - Hubdrive.com" userId="472a1a07-c563-412f-861d-eed20bd8e491" providerId="ADAL" clId="{7DD83CCF-E308-43B3-BB81-FE223F32A7E8}" dt="2021-07-20T11:39:45.874" v="31"/>
        <pc:sldMkLst>
          <pc:docMk/>
          <pc:sldMk cId="3242381485" sldId="2357"/>
        </pc:sldMkLst>
      </pc:sldChg>
      <pc:sldChg chg="add">
        <pc:chgData name="Franziskus Lorey - Hubdrive.com" userId="472a1a07-c563-412f-861d-eed20bd8e491" providerId="ADAL" clId="{7DD83CCF-E308-43B3-BB81-FE223F32A7E8}" dt="2021-07-20T11:39:45.874" v="31"/>
        <pc:sldMkLst>
          <pc:docMk/>
          <pc:sldMk cId="360536938" sldId="2358"/>
        </pc:sldMkLst>
      </pc:sldChg>
      <pc:sldChg chg="add">
        <pc:chgData name="Franziskus Lorey - Hubdrive.com" userId="472a1a07-c563-412f-861d-eed20bd8e491" providerId="ADAL" clId="{7DD83CCF-E308-43B3-BB81-FE223F32A7E8}" dt="2021-07-20T11:39:45.874" v="31"/>
        <pc:sldMkLst>
          <pc:docMk/>
          <pc:sldMk cId="2953811590" sldId="2359"/>
        </pc:sldMkLst>
      </pc:sldChg>
      <pc:sldChg chg="add">
        <pc:chgData name="Franziskus Lorey - Hubdrive.com" userId="472a1a07-c563-412f-861d-eed20bd8e491" providerId="ADAL" clId="{7DD83CCF-E308-43B3-BB81-FE223F32A7E8}" dt="2021-07-20T11:39:45.874" v="31"/>
        <pc:sldMkLst>
          <pc:docMk/>
          <pc:sldMk cId="3994298274" sldId="2360"/>
        </pc:sldMkLst>
      </pc:sldChg>
      <pc:sldChg chg="add">
        <pc:chgData name="Franziskus Lorey - Hubdrive.com" userId="472a1a07-c563-412f-861d-eed20bd8e491" providerId="ADAL" clId="{7DD83CCF-E308-43B3-BB81-FE223F32A7E8}" dt="2021-07-20T11:39:45.874" v="31"/>
        <pc:sldMkLst>
          <pc:docMk/>
          <pc:sldMk cId="2484946973" sldId="2361"/>
        </pc:sldMkLst>
      </pc:sldChg>
      <pc:sldChg chg="add">
        <pc:chgData name="Franziskus Lorey - Hubdrive.com" userId="472a1a07-c563-412f-861d-eed20bd8e491" providerId="ADAL" clId="{7DD83CCF-E308-43B3-BB81-FE223F32A7E8}" dt="2021-07-20T11:39:45.874" v="31"/>
        <pc:sldMkLst>
          <pc:docMk/>
          <pc:sldMk cId="238625958" sldId="2362"/>
        </pc:sldMkLst>
      </pc:sldChg>
      <pc:sldChg chg="add">
        <pc:chgData name="Franziskus Lorey - Hubdrive.com" userId="472a1a07-c563-412f-861d-eed20bd8e491" providerId="ADAL" clId="{7DD83CCF-E308-43B3-BB81-FE223F32A7E8}" dt="2021-07-20T11:39:45.874" v="31"/>
        <pc:sldMkLst>
          <pc:docMk/>
          <pc:sldMk cId="3619954958" sldId="2363"/>
        </pc:sldMkLst>
      </pc:sldChg>
      <pc:sldChg chg="add">
        <pc:chgData name="Franziskus Lorey - Hubdrive.com" userId="472a1a07-c563-412f-861d-eed20bd8e491" providerId="ADAL" clId="{7DD83CCF-E308-43B3-BB81-FE223F32A7E8}" dt="2021-07-20T11:39:45.874" v="31"/>
        <pc:sldMkLst>
          <pc:docMk/>
          <pc:sldMk cId="1536149714" sldId="2364"/>
        </pc:sldMkLst>
      </pc:sldChg>
      <pc:sldChg chg="add">
        <pc:chgData name="Franziskus Lorey - Hubdrive.com" userId="472a1a07-c563-412f-861d-eed20bd8e491" providerId="ADAL" clId="{7DD83CCF-E308-43B3-BB81-FE223F32A7E8}" dt="2021-07-20T11:39:45.874" v="31"/>
        <pc:sldMkLst>
          <pc:docMk/>
          <pc:sldMk cId="2903139872" sldId="2365"/>
        </pc:sldMkLst>
      </pc:sldChg>
      <pc:sldChg chg="add">
        <pc:chgData name="Franziskus Lorey - Hubdrive.com" userId="472a1a07-c563-412f-861d-eed20bd8e491" providerId="ADAL" clId="{7DD83CCF-E308-43B3-BB81-FE223F32A7E8}" dt="2021-07-20T11:39:45.874" v="31"/>
        <pc:sldMkLst>
          <pc:docMk/>
          <pc:sldMk cId="2954643144" sldId="2366"/>
        </pc:sldMkLst>
      </pc:sldChg>
      <pc:sldChg chg="add">
        <pc:chgData name="Franziskus Lorey - Hubdrive.com" userId="472a1a07-c563-412f-861d-eed20bd8e491" providerId="ADAL" clId="{7DD83CCF-E308-43B3-BB81-FE223F32A7E8}" dt="2021-07-20T11:39:45.874" v="31"/>
        <pc:sldMkLst>
          <pc:docMk/>
          <pc:sldMk cId="3566912230" sldId="2367"/>
        </pc:sldMkLst>
      </pc:sldChg>
      <pc:sldChg chg="add">
        <pc:chgData name="Franziskus Lorey - Hubdrive.com" userId="472a1a07-c563-412f-861d-eed20bd8e491" providerId="ADAL" clId="{7DD83CCF-E308-43B3-BB81-FE223F32A7E8}" dt="2021-07-20T11:39:45.874" v="31"/>
        <pc:sldMkLst>
          <pc:docMk/>
          <pc:sldMk cId="593239985" sldId="2368"/>
        </pc:sldMkLst>
      </pc:sldChg>
      <pc:sldChg chg="add">
        <pc:chgData name="Franziskus Lorey - Hubdrive.com" userId="472a1a07-c563-412f-861d-eed20bd8e491" providerId="ADAL" clId="{7DD83CCF-E308-43B3-BB81-FE223F32A7E8}" dt="2021-07-20T11:39:45.874" v="31"/>
        <pc:sldMkLst>
          <pc:docMk/>
          <pc:sldMk cId="2021917175" sldId="2369"/>
        </pc:sldMkLst>
      </pc:sldChg>
      <pc:sldChg chg="add">
        <pc:chgData name="Franziskus Lorey - Hubdrive.com" userId="472a1a07-c563-412f-861d-eed20bd8e491" providerId="ADAL" clId="{7DD83CCF-E308-43B3-BB81-FE223F32A7E8}" dt="2021-07-20T11:39:45.874" v="31"/>
        <pc:sldMkLst>
          <pc:docMk/>
          <pc:sldMk cId="3523301467" sldId="2370"/>
        </pc:sldMkLst>
      </pc:sldChg>
      <pc:sldChg chg="add">
        <pc:chgData name="Franziskus Lorey - Hubdrive.com" userId="472a1a07-c563-412f-861d-eed20bd8e491" providerId="ADAL" clId="{7DD83CCF-E308-43B3-BB81-FE223F32A7E8}" dt="2021-07-20T11:39:45.874" v="31"/>
        <pc:sldMkLst>
          <pc:docMk/>
          <pc:sldMk cId="951904119" sldId="2371"/>
        </pc:sldMkLst>
      </pc:sldChg>
      <pc:sldChg chg="add">
        <pc:chgData name="Franziskus Lorey - Hubdrive.com" userId="472a1a07-c563-412f-861d-eed20bd8e491" providerId="ADAL" clId="{7DD83CCF-E308-43B3-BB81-FE223F32A7E8}" dt="2021-07-20T11:39:45.874" v="31"/>
        <pc:sldMkLst>
          <pc:docMk/>
          <pc:sldMk cId="4014680291" sldId="2372"/>
        </pc:sldMkLst>
      </pc:sldChg>
      <pc:sldChg chg="add">
        <pc:chgData name="Franziskus Lorey - Hubdrive.com" userId="472a1a07-c563-412f-861d-eed20bd8e491" providerId="ADAL" clId="{7DD83CCF-E308-43B3-BB81-FE223F32A7E8}" dt="2021-07-20T11:39:45.874" v="31"/>
        <pc:sldMkLst>
          <pc:docMk/>
          <pc:sldMk cId="2484931071" sldId="2373"/>
        </pc:sldMkLst>
      </pc:sldChg>
      <pc:sldChg chg="add">
        <pc:chgData name="Franziskus Lorey - Hubdrive.com" userId="472a1a07-c563-412f-861d-eed20bd8e491" providerId="ADAL" clId="{7DD83CCF-E308-43B3-BB81-FE223F32A7E8}" dt="2021-07-20T11:39:45.874" v="31"/>
        <pc:sldMkLst>
          <pc:docMk/>
          <pc:sldMk cId="666827837" sldId="2376"/>
        </pc:sldMkLst>
      </pc:sldChg>
      <pc:sldChg chg="add">
        <pc:chgData name="Franziskus Lorey - Hubdrive.com" userId="472a1a07-c563-412f-861d-eed20bd8e491" providerId="ADAL" clId="{7DD83CCF-E308-43B3-BB81-FE223F32A7E8}" dt="2021-07-20T11:39:45.874" v="31"/>
        <pc:sldMkLst>
          <pc:docMk/>
          <pc:sldMk cId="4074988229" sldId="2377"/>
        </pc:sldMkLst>
      </pc:sldChg>
      <pc:sldChg chg="add">
        <pc:chgData name="Franziskus Lorey - Hubdrive.com" userId="472a1a07-c563-412f-861d-eed20bd8e491" providerId="ADAL" clId="{7DD83CCF-E308-43B3-BB81-FE223F32A7E8}" dt="2021-07-20T11:39:45.874" v="31"/>
        <pc:sldMkLst>
          <pc:docMk/>
          <pc:sldMk cId="1574703" sldId="2378"/>
        </pc:sldMkLst>
      </pc:sldChg>
      <pc:sldChg chg="add">
        <pc:chgData name="Franziskus Lorey - Hubdrive.com" userId="472a1a07-c563-412f-861d-eed20bd8e491" providerId="ADAL" clId="{7DD83CCF-E308-43B3-BB81-FE223F32A7E8}" dt="2021-07-20T11:39:45.874" v="31"/>
        <pc:sldMkLst>
          <pc:docMk/>
          <pc:sldMk cId="3347140288" sldId="2379"/>
        </pc:sldMkLst>
      </pc:sldChg>
      <pc:sldChg chg="add">
        <pc:chgData name="Franziskus Lorey - Hubdrive.com" userId="472a1a07-c563-412f-861d-eed20bd8e491" providerId="ADAL" clId="{7DD83CCF-E308-43B3-BB81-FE223F32A7E8}" dt="2021-07-20T11:39:45.874" v="31"/>
        <pc:sldMkLst>
          <pc:docMk/>
          <pc:sldMk cId="1480196630" sldId="2383"/>
        </pc:sldMkLst>
      </pc:sldChg>
      <pc:sldChg chg="add">
        <pc:chgData name="Franziskus Lorey - Hubdrive.com" userId="472a1a07-c563-412f-861d-eed20bd8e491" providerId="ADAL" clId="{7DD83CCF-E308-43B3-BB81-FE223F32A7E8}" dt="2021-07-20T11:39:45.874" v="31"/>
        <pc:sldMkLst>
          <pc:docMk/>
          <pc:sldMk cId="3275627774" sldId="2384"/>
        </pc:sldMkLst>
      </pc:sldChg>
      <pc:sldChg chg="add">
        <pc:chgData name="Franziskus Lorey - Hubdrive.com" userId="472a1a07-c563-412f-861d-eed20bd8e491" providerId="ADAL" clId="{7DD83CCF-E308-43B3-BB81-FE223F32A7E8}" dt="2021-07-20T11:39:45.874" v="31"/>
        <pc:sldMkLst>
          <pc:docMk/>
          <pc:sldMk cId="3883973658" sldId="2385"/>
        </pc:sldMkLst>
      </pc:sldChg>
      <pc:sldChg chg="add">
        <pc:chgData name="Franziskus Lorey - Hubdrive.com" userId="472a1a07-c563-412f-861d-eed20bd8e491" providerId="ADAL" clId="{7DD83CCF-E308-43B3-BB81-FE223F32A7E8}" dt="2021-07-20T11:39:45.874" v="31"/>
        <pc:sldMkLst>
          <pc:docMk/>
          <pc:sldMk cId="418270799" sldId="2386"/>
        </pc:sldMkLst>
      </pc:sldChg>
      <pc:sldChg chg="add">
        <pc:chgData name="Franziskus Lorey - Hubdrive.com" userId="472a1a07-c563-412f-861d-eed20bd8e491" providerId="ADAL" clId="{7DD83CCF-E308-43B3-BB81-FE223F32A7E8}" dt="2021-07-20T11:39:45.874" v="31"/>
        <pc:sldMkLst>
          <pc:docMk/>
          <pc:sldMk cId="1818239095" sldId="2388"/>
        </pc:sldMkLst>
      </pc:sldChg>
      <pc:sldChg chg="add">
        <pc:chgData name="Franziskus Lorey - Hubdrive.com" userId="472a1a07-c563-412f-861d-eed20bd8e491" providerId="ADAL" clId="{7DD83CCF-E308-43B3-BB81-FE223F32A7E8}" dt="2021-07-20T11:39:45.874" v="31"/>
        <pc:sldMkLst>
          <pc:docMk/>
          <pc:sldMk cId="2614120973" sldId="2390"/>
        </pc:sldMkLst>
      </pc:sldChg>
      <pc:sldChg chg="add">
        <pc:chgData name="Franziskus Lorey - Hubdrive.com" userId="472a1a07-c563-412f-861d-eed20bd8e491" providerId="ADAL" clId="{7DD83CCF-E308-43B3-BB81-FE223F32A7E8}" dt="2021-07-20T11:39:45.874" v="31"/>
        <pc:sldMkLst>
          <pc:docMk/>
          <pc:sldMk cId="246268636" sldId="2391"/>
        </pc:sldMkLst>
      </pc:sldChg>
      <pc:sldChg chg="add">
        <pc:chgData name="Franziskus Lorey - Hubdrive.com" userId="472a1a07-c563-412f-861d-eed20bd8e491" providerId="ADAL" clId="{7DD83CCF-E308-43B3-BB81-FE223F32A7E8}" dt="2021-07-20T11:39:45.874" v="31"/>
        <pc:sldMkLst>
          <pc:docMk/>
          <pc:sldMk cId="2383495035" sldId="2392"/>
        </pc:sldMkLst>
      </pc:sldChg>
      <pc:sldChg chg="add">
        <pc:chgData name="Franziskus Lorey - Hubdrive.com" userId="472a1a07-c563-412f-861d-eed20bd8e491" providerId="ADAL" clId="{7DD83CCF-E308-43B3-BB81-FE223F32A7E8}" dt="2021-07-20T11:39:45.874" v="31"/>
        <pc:sldMkLst>
          <pc:docMk/>
          <pc:sldMk cId="3812217586" sldId="2393"/>
        </pc:sldMkLst>
      </pc:sldChg>
      <pc:sldChg chg="add">
        <pc:chgData name="Franziskus Lorey - Hubdrive.com" userId="472a1a07-c563-412f-861d-eed20bd8e491" providerId="ADAL" clId="{7DD83CCF-E308-43B3-BB81-FE223F32A7E8}" dt="2021-07-20T11:39:45.874" v="31"/>
        <pc:sldMkLst>
          <pc:docMk/>
          <pc:sldMk cId="2192086585" sldId="2394"/>
        </pc:sldMkLst>
      </pc:sldChg>
      <pc:sldChg chg="add">
        <pc:chgData name="Franziskus Lorey - Hubdrive.com" userId="472a1a07-c563-412f-861d-eed20bd8e491" providerId="ADAL" clId="{7DD83CCF-E308-43B3-BB81-FE223F32A7E8}" dt="2021-07-20T11:39:45.874" v="31"/>
        <pc:sldMkLst>
          <pc:docMk/>
          <pc:sldMk cId="1015277517" sldId="2395"/>
        </pc:sldMkLst>
      </pc:sldChg>
      <pc:sldChg chg="add">
        <pc:chgData name="Franziskus Lorey - Hubdrive.com" userId="472a1a07-c563-412f-861d-eed20bd8e491" providerId="ADAL" clId="{7DD83CCF-E308-43B3-BB81-FE223F32A7E8}" dt="2021-07-20T11:39:45.874" v="31"/>
        <pc:sldMkLst>
          <pc:docMk/>
          <pc:sldMk cId="4180413555" sldId="2396"/>
        </pc:sldMkLst>
      </pc:sldChg>
      <pc:sldChg chg="add">
        <pc:chgData name="Franziskus Lorey - Hubdrive.com" userId="472a1a07-c563-412f-861d-eed20bd8e491" providerId="ADAL" clId="{7DD83CCF-E308-43B3-BB81-FE223F32A7E8}" dt="2021-07-20T11:39:45.874" v="31"/>
        <pc:sldMkLst>
          <pc:docMk/>
          <pc:sldMk cId="1972955130" sldId="2397"/>
        </pc:sldMkLst>
      </pc:sldChg>
      <pc:sldChg chg="add">
        <pc:chgData name="Franziskus Lorey - Hubdrive.com" userId="472a1a07-c563-412f-861d-eed20bd8e491" providerId="ADAL" clId="{7DD83CCF-E308-43B3-BB81-FE223F32A7E8}" dt="2021-07-20T11:39:45.874" v="31"/>
        <pc:sldMkLst>
          <pc:docMk/>
          <pc:sldMk cId="529454296" sldId="2398"/>
        </pc:sldMkLst>
      </pc:sldChg>
      <pc:sldChg chg="add">
        <pc:chgData name="Franziskus Lorey - Hubdrive.com" userId="472a1a07-c563-412f-861d-eed20bd8e491" providerId="ADAL" clId="{7DD83CCF-E308-43B3-BB81-FE223F32A7E8}" dt="2021-07-20T11:39:45.874" v="31"/>
        <pc:sldMkLst>
          <pc:docMk/>
          <pc:sldMk cId="4285763273" sldId="2399"/>
        </pc:sldMkLst>
      </pc:sldChg>
      <pc:sldChg chg="add">
        <pc:chgData name="Franziskus Lorey - Hubdrive.com" userId="472a1a07-c563-412f-861d-eed20bd8e491" providerId="ADAL" clId="{7DD83CCF-E308-43B3-BB81-FE223F32A7E8}" dt="2021-07-20T11:39:45.874" v="31"/>
        <pc:sldMkLst>
          <pc:docMk/>
          <pc:sldMk cId="167112728" sldId="2400"/>
        </pc:sldMkLst>
      </pc:sldChg>
      <pc:sldChg chg="add">
        <pc:chgData name="Franziskus Lorey - Hubdrive.com" userId="472a1a07-c563-412f-861d-eed20bd8e491" providerId="ADAL" clId="{7DD83CCF-E308-43B3-BB81-FE223F32A7E8}" dt="2021-07-20T11:39:45.874" v="31"/>
        <pc:sldMkLst>
          <pc:docMk/>
          <pc:sldMk cId="3649824827" sldId="2401"/>
        </pc:sldMkLst>
      </pc:sldChg>
      <pc:sldChg chg="add">
        <pc:chgData name="Franziskus Lorey - Hubdrive.com" userId="472a1a07-c563-412f-861d-eed20bd8e491" providerId="ADAL" clId="{7DD83CCF-E308-43B3-BB81-FE223F32A7E8}" dt="2021-07-20T11:39:45.874" v="31"/>
        <pc:sldMkLst>
          <pc:docMk/>
          <pc:sldMk cId="2375102588" sldId="2403"/>
        </pc:sldMkLst>
      </pc:sldChg>
      <pc:sldChg chg="add">
        <pc:chgData name="Franziskus Lorey - Hubdrive.com" userId="472a1a07-c563-412f-861d-eed20bd8e491" providerId="ADAL" clId="{7DD83CCF-E308-43B3-BB81-FE223F32A7E8}" dt="2021-07-20T11:39:45.874" v="31"/>
        <pc:sldMkLst>
          <pc:docMk/>
          <pc:sldMk cId="2499008261" sldId="2404"/>
        </pc:sldMkLst>
      </pc:sldChg>
      <pc:sldChg chg="add">
        <pc:chgData name="Franziskus Lorey - Hubdrive.com" userId="472a1a07-c563-412f-861d-eed20bd8e491" providerId="ADAL" clId="{7DD83CCF-E308-43B3-BB81-FE223F32A7E8}" dt="2021-07-20T11:39:45.874" v="31"/>
        <pc:sldMkLst>
          <pc:docMk/>
          <pc:sldMk cId="2876317823" sldId="2408"/>
        </pc:sldMkLst>
      </pc:sldChg>
      <pc:sldChg chg="add">
        <pc:chgData name="Franziskus Lorey - Hubdrive.com" userId="472a1a07-c563-412f-861d-eed20bd8e491" providerId="ADAL" clId="{7DD83CCF-E308-43B3-BB81-FE223F32A7E8}" dt="2021-07-20T11:39:45.874" v="31"/>
        <pc:sldMkLst>
          <pc:docMk/>
          <pc:sldMk cId="3841387317" sldId="2410"/>
        </pc:sldMkLst>
      </pc:sldChg>
      <pc:sldChg chg="add">
        <pc:chgData name="Franziskus Lorey - Hubdrive.com" userId="472a1a07-c563-412f-861d-eed20bd8e491" providerId="ADAL" clId="{7DD83CCF-E308-43B3-BB81-FE223F32A7E8}" dt="2021-07-20T11:39:45.874" v="31"/>
        <pc:sldMkLst>
          <pc:docMk/>
          <pc:sldMk cId="1651721919" sldId="2411"/>
        </pc:sldMkLst>
      </pc:sldChg>
      <pc:sldChg chg="add">
        <pc:chgData name="Franziskus Lorey - Hubdrive.com" userId="472a1a07-c563-412f-861d-eed20bd8e491" providerId="ADAL" clId="{7DD83CCF-E308-43B3-BB81-FE223F32A7E8}" dt="2021-07-20T11:39:45.874" v="31"/>
        <pc:sldMkLst>
          <pc:docMk/>
          <pc:sldMk cId="3054002397" sldId="2412"/>
        </pc:sldMkLst>
      </pc:sldChg>
      <pc:sldChg chg="add">
        <pc:chgData name="Franziskus Lorey - Hubdrive.com" userId="472a1a07-c563-412f-861d-eed20bd8e491" providerId="ADAL" clId="{7DD83CCF-E308-43B3-BB81-FE223F32A7E8}" dt="2021-07-20T11:39:45.874" v="31"/>
        <pc:sldMkLst>
          <pc:docMk/>
          <pc:sldMk cId="2578170423" sldId="2419"/>
        </pc:sldMkLst>
      </pc:sldChg>
      <pc:sldChg chg="add">
        <pc:chgData name="Franziskus Lorey - Hubdrive.com" userId="472a1a07-c563-412f-861d-eed20bd8e491" providerId="ADAL" clId="{7DD83CCF-E308-43B3-BB81-FE223F32A7E8}" dt="2021-07-20T11:39:45.874" v="31"/>
        <pc:sldMkLst>
          <pc:docMk/>
          <pc:sldMk cId="1456925933" sldId="2420"/>
        </pc:sldMkLst>
      </pc:sldChg>
      <pc:sldChg chg="add">
        <pc:chgData name="Franziskus Lorey - Hubdrive.com" userId="472a1a07-c563-412f-861d-eed20bd8e491" providerId="ADAL" clId="{7DD83CCF-E308-43B3-BB81-FE223F32A7E8}" dt="2021-07-20T11:39:45.874" v="31"/>
        <pc:sldMkLst>
          <pc:docMk/>
          <pc:sldMk cId="309137939" sldId="2421"/>
        </pc:sldMkLst>
      </pc:sldChg>
      <pc:sldChg chg="add">
        <pc:chgData name="Franziskus Lorey - Hubdrive.com" userId="472a1a07-c563-412f-861d-eed20bd8e491" providerId="ADAL" clId="{7DD83CCF-E308-43B3-BB81-FE223F32A7E8}" dt="2021-07-20T11:39:45.874" v="31"/>
        <pc:sldMkLst>
          <pc:docMk/>
          <pc:sldMk cId="3099695269" sldId="2422"/>
        </pc:sldMkLst>
      </pc:sldChg>
      <pc:sldChg chg="add">
        <pc:chgData name="Franziskus Lorey - Hubdrive.com" userId="472a1a07-c563-412f-861d-eed20bd8e491" providerId="ADAL" clId="{7DD83CCF-E308-43B3-BB81-FE223F32A7E8}" dt="2021-07-20T11:39:45.874" v="31"/>
        <pc:sldMkLst>
          <pc:docMk/>
          <pc:sldMk cId="3121971732" sldId="2424"/>
        </pc:sldMkLst>
      </pc:sldChg>
      <pc:sldChg chg="add">
        <pc:chgData name="Franziskus Lorey - Hubdrive.com" userId="472a1a07-c563-412f-861d-eed20bd8e491" providerId="ADAL" clId="{7DD83CCF-E308-43B3-BB81-FE223F32A7E8}" dt="2021-07-20T11:39:45.874" v="31"/>
        <pc:sldMkLst>
          <pc:docMk/>
          <pc:sldMk cId="3748629935" sldId="2425"/>
        </pc:sldMkLst>
      </pc:sldChg>
      <pc:sldChg chg="add">
        <pc:chgData name="Franziskus Lorey - Hubdrive.com" userId="472a1a07-c563-412f-861d-eed20bd8e491" providerId="ADAL" clId="{7DD83CCF-E308-43B3-BB81-FE223F32A7E8}" dt="2021-07-20T11:39:45.874" v="31"/>
        <pc:sldMkLst>
          <pc:docMk/>
          <pc:sldMk cId="1967344486" sldId="2426"/>
        </pc:sldMkLst>
      </pc:sldChg>
      <pc:sldChg chg="add">
        <pc:chgData name="Franziskus Lorey - Hubdrive.com" userId="472a1a07-c563-412f-861d-eed20bd8e491" providerId="ADAL" clId="{7DD83CCF-E308-43B3-BB81-FE223F32A7E8}" dt="2021-07-20T11:39:45.874" v="31"/>
        <pc:sldMkLst>
          <pc:docMk/>
          <pc:sldMk cId="1292806995" sldId="2427"/>
        </pc:sldMkLst>
      </pc:sldChg>
      <pc:sldChg chg="add">
        <pc:chgData name="Franziskus Lorey - Hubdrive.com" userId="472a1a07-c563-412f-861d-eed20bd8e491" providerId="ADAL" clId="{7DD83CCF-E308-43B3-BB81-FE223F32A7E8}" dt="2021-07-20T11:39:45.874" v="31"/>
        <pc:sldMkLst>
          <pc:docMk/>
          <pc:sldMk cId="2850728927" sldId="2429"/>
        </pc:sldMkLst>
      </pc:sldChg>
      <pc:sldChg chg="add">
        <pc:chgData name="Franziskus Lorey - Hubdrive.com" userId="472a1a07-c563-412f-861d-eed20bd8e491" providerId="ADAL" clId="{7DD83CCF-E308-43B3-BB81-FE223F32A7E8}" dt="2021-07-20T11:39:45.874" v="31"/>
        <pc:sldMkLst>
          <pc:docMk/>
          <pc:sldMk cId="1528564578" sldId="2431"/>
        </pc:sldMkLst>
      </pc:sldChg>
      <pc:sldChg chg="add">
        <pc:chgData name="Franziskus Lorey - Hubdrive.com" userId="472a1a07-c563-412f-861d-eed20bd8e491" providerId="ADAL" clId="{7DD83CCF-E308-43B3-BB81-FE223F32A7E8}" dt="2021-07-20T11:39:45.874" v="31"/>
        <pc:sldMkLst>
          <pc:docMk/>
          <pc:sldMk cId="1796790951" sldId="2432"/>
        </pc:sldMkLst>
      </pc:sldChg>
      <pc:sldChg chg="add">
        <pc:chgData name="Franziskus Lorey - Hubdrive.com" userId="472a1a07-c563-412f-861d-eed20bd8e491" providerId="ADAL" clId="{7DD83CCF-E308-43B3-BB81-FE223F32A7E8}" dt="2021-07-20T11:39:45.874" v="31"/>
        <pc:sldMkLst>
          <pc:docMk/>
          <pc:sldMk cId="1630649678" sldId="2434"/>
        </pc:sldMkLst>
      </pc:sldChg>
      <pc:sldChg chg="add">
        <pc:chgData name="Franziskus Lorey - Hubdrive.com" userId="472a1a07-c563-412f-861d-eed20bd8e491" providerId="ADAL" clId="{7DD83CCF-E308-43B3-BB81-FE223F32A7E8}" dt="2021-07-20T11:39:45.874" v="31"/>
        <pc:sldMkLst>
          <pc:docMk/>
          <pc:sldMk cId="1646065043" sldId="2435"/>
        </pc:sldMkLst>
      </pc:sldChg>
      <pc:sldChg chg="add">
        <pc:chgData name="Franziskus Lorey - Hubdrive.com" userId="472a1a07-c563-412f-861d-eed20bd8e491" providerId="ADAL" clId="{7DD83CCF-E308-43B3-BB81-FE223F32A7E8}" dt="2021-07-20T11:39:45.874" v="31"/>
        <pc:sldMkLst>
          <pc:docMk/>
          <pc:sldMk cId="3615821656" sldId="2438"/>
        </pc:sldMkLst>
      </pc:sldChg>
      <pc:sldChg chg="add">
        <pc:chgData name="Franziskus Lorey - Hubdrive.com" userId="472a1a07-c563-412f-861d-eed20bd8e491" providerId="ADAL" clId="{7DD83CCF-E308-43B3-BB81-FE223F32A7E8}" dt="2021-07-20T11:39:45.874" v="31"/>
        <pc:sldMkLst>
          <pc:docMk/>
          <pc:sldMk cId="2375529723" sldId="2441"/>
        </pc:sldMkLst>
      </pc:sldChg>
      <pc:sldChg chg="add">
        <pc:chgData name="Franziskus Lorey - Hubdrive.com" userId="472a1a07-c563-412f-861d-eed20bd8e491" providerId="ADAL" clId="{7DD83CCF-E308-43B3-BB81-FE223F32A7E8}" dt="2021-07-20T11:39:45.874" v="31"/>
        <pc:sldMkLst>
          <pc:docMk/>
          <pc:sldMk cId="234824139" sldId="2443"/>
        </pc:sldMkLst>
      </pc:sldChg>
      <pc:sldChg chg="add">
        <pc:chgData name="Franziskus Lorey - Hubdrive.com" userId="472a1a07-c563-412f-861d-eed20bd8e491" providerId="ADAL" clId="{7DD83CCF-E308-43B3-BB81-FE223F32A7E8}" dt="2021-07-20T11:39:45.874" v="31"/>
        <pc:sldMkLst>
          <pc:docMk/>
          <pc:sldMk cId="925071365" sldId="2444"/>
        </pc:sldMkLst>
      </pc:sldChg>
      <pc:sldChg chg="add">
        <pc:chgData name="Franziskus Lorey - Hubdrive.com" userId="472a1a07-c563-412f-861d-eed20bd8e491" providerId="ADAL" clId="{7DD83CCF-E308-43B3-BB81-FE223F32A7E8}" dt="2021-07-20T11:39:45.874" v="31"/>
        <pc:sldMkLst>
          <pc:docMk/>
          <pc:sldMk cId="4097226069" sldId="2445"/>
        </pc:sldMkLst>
      </pc:sldChg>
      <pc:sldChg chg="add">
        <pc:chgData name="Franziskus Lorey - Hubdrive.com" userId="472a1a07-c563-412f-861d-eed20bd8e491" providerId="ADAL" clId="{7DD83CCF-E308-43B3-BB81-FE223F32A7E8}" dt="2021-07-20T11:39:45.874" v="31"/>
        <pc:sldMkLst>
          <pc:docMk/>
          <pc:sldMk cId="981029669" sldId="2446"/>
        </pc:sldMkLst>
      </pc:sldChg>
      <pc:sldChg chg="add">
        <pc:chgData name="Franziskus Lorey - Hubdrive.com" userId="472a1a07-c563-412f-861d-eed20bd8e491" providerId="ADAL" clId="{7DD83CCF-E308-43B3-BB81-FE223F32A7E8}" dt="2021-07-20T11:39:45.874" v="31"/>
        <pc:sldMkLst>
          <pc:docMk/>
          <pc:sldMk cId="1193835995" sldId="2449"/>
        </pc:sldMkLst>
      </pc:sldChg>
      <pc:sldChg chg="add">
        <pc:chgData name="Franziskus Lorey - Hubdrive.com" userId="472a1a07-c563-412f-861d-eed20bd8e491" providerId="ADAL" clId="{7DD83CCF-E308-43B3-BB81-FE223F32A7E8}" dt="2021-07-20T11:39:45.874" v="31"/>
        <pc:sldMkLst>
          <pc:docMk/>
          <pc:sldMk cId="2881957619" sldId="2450"/>
        </pc:sldMkLst>
      </pc:sldChg>
      <pc:sldChg chg="add">
        <pc:chgData name="Franziskus Lorey - Hubdrive.com" userId="472a1a07-c563-412f-861d-eed20bd8e491" providerId="ADAL" clId="{7DD83CCF-E308-43B3-BB81-FE223F32A7E8}" dt="2021-07-20T11:39:45.874" v="31"/>
        <pc:sldMkLst>
          <pc:docMk/>
          <pc:sldMk cId="2210756305" sldId="2455"/>
        </pc:sldMkLst>
      </pc:sldChg>
      <pc:sldChg chg="add">
        <pc:chgData name="Franziskus Lorey - Hubdrive.com" userId="472a1a07-c563-412f-861d-eed20bd8e491" providerId="ADAL" clId="{7DD83CCF-E308-43B3-BB81-FE223F32A7E8}" dt="2021-07-20T11:39:45.874" v="31"/>
        <pc:sldMkLst>
          <pc:docMk/>
          <pc:sldMk cId="3050004231" sldId="2456"/>
        </pc:sldMkLst>
      </pc:sldChg>
      <pc:sldChg chg="add">
        <pc:chgData name="Franziskus Lorey - Hubdrive.com" userId="472a1a07-c563-412f-861d-eed20bd8e491" providerId="ADAL" clId="{7DD83CCF-E308-43B3-BB81-FE223F32A7E8}" dt="2021-07-20T11:39:45.874" v="31"/>
        <pc:sldMkLst>
          <pc:docMk/>
          <pc:sldMk cId="114111811" sldId="2458"/>
        </pc:sldMkLst>
      </pc:sldChg>
      <pc:sldChg chg="add">
        <pc:chgData name="Franziskus Lorey - Hubdrive.com" userId="472a1a07-c563-412f-861d-eed20bd8e491" providerId="ADAL" clId="{7DD83CCF-E308-43B3-BB81-FE223F32A7E8}" dt="2021-07-20T11:39:45.874" v="31"/>
        <pc:sldMkLst>
          <pc:docMk/>
          <pc:sldMk cId="2740355930" sldId="2459"/>
        </pc:sldMkLst>
      </pc:sldChg>
      <pc:sldChg chg="add">
        <pc:chgData name="Franziskus Lorey - Hubdrive.com" userId="472a1a07-c563-412f-861d-eed20bd8e491" providerId="ADAL" clId="{7DD83CCF-E308-43B3-BB81-FE223F32A7E8}" dt="2021-07-20T11:39:45.874" v="31"/>
        <pc:sldMkLst>
          <pc:docMk/>
          <pc:sldMk cId="3482964534" sldId="2460"/>
        </pc:sldMkLst>
      </pc:sldChg>
      <pc:sldChg chg="add">
        <pc:chgData name="Franziskus Lorey - Hubdrive.com" userId="472a1a07-c563-412f-861d-eed20bd8e491" providerId="ADAL" clId="{7DD83CCF-E308-43B3-BB81-FE223F32A7E8}" dt="2021-07-20T11:39:45.874" v="31"/>
        <pc:sldMkLst>
          <pc:docMk/>
          <pc:sldMk cId="1964759697" sldId="2461"/>
        </pc:sldMkLst>
      </pc:sldChg>
      <pc:sldChg chg="modSp add mod">
        <pc:chgData name="Franziskus Lorey - Hubdrive.com" userId="472a1a07-c563-412f-861d-eed20bd8e491" providerId="ADAL" clId="{7DD83CCF-E308-43B3-BB81-FE223F32A7E8}" dt="2021-07-20T11:39:49.162" v="36" actId="27636"/>
        <pc:sldMkLst>
          <pc:docMk/>
          <pc:sldMk cId="3779999460" sldId="2462"/>
        </pc:sldMkLst>
        <pc:spChg chg="mod">
          <ac:chgData name="Franziskus Lorey - Hubdrive.com" userId="472a1a07-c563-412f-861d-eed20bd8e491" providerId="ADAL" clId="{7DD83CCF-E308-43B3-BB81-FE223F32A7E8}" dt="2021-07-20T11:39:49.162" v="36" actId="27636"/>
          <ac:spMkLst>
            <pc:docMk/>
            <pc:sldMk cId="3779999460" sldId="2462"/>
            <ac:spMk id="6" creationId="{00000000-0000-0000-0000-000000000000}"/>
          </ac:spMkLst>
        </pc:spChg>
      </pc:sldChg>
      <pc:sldChg chg="modSp add">
        <pc:chgData name="Franziskus Lorey - Hubdrive.com" userId="472a1a07-c563-412f-861d-eed20bd8e491" providerId="ADAL" clId="{7DD83CCF-E308-43B3-BB81-FE223F32A7E8}" dt="2021-07-20T11:39:45.874" v="31"/>
        <pc:sldMkLst>
          <pc:docMk/>
          <pc:sldMk cId="566806382" sldId="2463"/>
        </pc:sldMkLst>
        <pc:spChg chg="mod">
          <ac:chgData name="Franziskus Lorey - Hubdrive.com" userId="472a1a07-c563-412f-861d-eed20bd8e491" providerId="ADAL" clId="{7DD83CCF-E308-43B3-BB81-FE223F32A7E8}" dt="2021-07-20T11:39:45.874" v="31"/>
          <ac:spMkLst>
            <pc:docMk/>
            <pc:sldMk cId="566806382" sldId="2463"/>
            <ac:spMk id="5" creationId="{00000000-0000-0000-0000-000000000000}"/>
          </ac:spMkLst>
        </pc:spChg>
      </pc:sldChg>
      <pc:sldChg chg="add">
        <pc:chgData name="Franziskus Lorey - Hubdrive.com" userId="472a1a07-c563-412f-861d-eed20bd8e491" providerId="ADAL" clId="{7DD83CCF-E308-43B3-BB81-FE223F32A7E8}" dt="2021-07-20T11:39:45.874" v="31"/>
        <pc:sldMkLst>
          <pc:docMk/>
          <pc:sldMk cId="3820329326" sldId="2464"/>
        </pc:sldMkLst>
      </pc:sldChg>
      <pc:sldChg chg="add">
        <pc:chgData name="Franziskus Lorey - Hubdrive.com" userId="472a1a07-c563-412f-861d-eed20bd8e491" providerId="ADAL" clId="{7DD83CCF-E308-43B3-BB81-FE223F32A7E8}" dt="2021-07-20T11:39:45.874" v="31"/>
        <pc:sldMkLst>
          <pc:docMk/>
          <pc:sldMk cId="221124057" sldId="2465"/>
        </pc:sldMkLst>
      </pc:sldChg>
      <pc:sldChg chg="add">
        <pc:chgData name="Franziskus Lorey - Hubdrive.com" userId="472a1a07-c563-412f-861d-eed20bd8e491" providerId="ADAL" clId="{7DD83CCF-E308-43B3-BB81-FE223F32A7E8}" dt="2021-07-20T11:39:45.874" v="31"/>
        <pc:sldMkLst>
          <pc:docMk/>
          <pc:sldMk cId="1271999154" sldId="2467"/>
        </pc:sldMkLst>
      </pc:sldChg>
      <pc:sldChg chg="add">
        <pc:chgData name="Franziskus Lorey - Hubdrive.com" userId="472a1a07-c563-412f-861d-eed20bd8e491" providerId="ADAL" clId="{7DD83CCF-E308-43B3-BB81-FE223F32A7E8}" dt="2021-07-20T11:39:45.874" v="31"/>
        <pc:sldMkLst>
          <pc:docMk/>
          <pc:sldMk cId="709703077" sldId="2468"/>
        </pc:sldMkLst>
      </pc:sldChg>
      <pc:sldChg chg="add">
        <pc:chgData name="Franziskus Lorey - Hubdrive.com" userId="472a1a07-c563-412f-861d-eed20bd8e491" providerId="ADAL" clId="{7DD83CCF-E308-43B3-BB81-FE223F32A7E8}" dt="2021-07-20T11:39:45.874" v="31"/>
        <pc:sldMkLst>
          <pc:docMk/>
          <pc:sldMk cId="3520583555" sldId="2470"/>
        </pc:sldMkLst>
      </pc:sldChg>
      <pc:sldChg chg="add">
        <pc:chgData name="Franziskus Lorey - Hubdrive.com" userId="472a1a07-c563-412f-861d-eed20bd8e491" providerId="ADAL" clId="{7DD83CCF-E308-43B3-BB81-FE223F32A7E8}" dt="2021-07-20T11:39:45.874" v="31"/>
        <pc:sldMkLst>
          <pc:docMk/>
          <pc:sldMk cId="8812100" sldId="2471"/>
        </pc:sldMkLst>
      </pc:sldChg>
      <pc:sldChg chg="add">
        <pc:chgData name="Franziskus Lorey - Hubdrive.com" userId="472a1a07-c563-412f-861d-eed20bd8e491" providerId="ADAL" clId="{7DD83CCF-E308-43B3-BB81-FE223F32A7E8}" dt="2021-07-20T11:39:45.874" v="31"/>
        <pc:sldMkLst>
          <pc:docMk/>
          <pc:sldMk cId="4174018577" sldId="2473"/>
        </pc:sldMkLst>
      </pc:sldChg>
      <pc:sldChg chg="add">
        <pc:chgData name="Franziskus Lorey - Hubdrive.com" userId="472a1a07-c563-412f-861d-eed20bd8e491" providerId="ADAL" clId="{7DD83CCF-E308-43B3-BB81-FE223F32A7E8}" dt="2021-07-20T11:39:45.874" v="31"/>
        <pc:sldMkLst>
          <pc:docMk/>
          <pc:sldMk cId="4093953339" sldId="2474"/>
        </pc:sldMkLst>
      </pc:sldChg>
      <pc:sldChg chg="add">
        <pc:chgData name="Franziskus Lorey - Hubdrive.com" userId="472a1a07-c563-412f-861d-eed20bd8e491" providerId="ADAL" clId="{7DD83CCF-E308-43B3-BB81-FE223F32A7E8}" dt="2021-07-20T11:39:45.874" v="31"/>
        <pc:sldMkLst>
          <pc:docMk/>
          <pc:sldMk cId="3695485154" sldId="2475"/>
        </pc:sldMkLst>
      </pc:sldChg>
      <pc:sldChg chg="add">
        <pc:chgData name="Franziskus Lorey - Hubdrive.com" userId="472a1a07-c563-412f-861d-eed20bd8e491" providerId="ADAL" clId="{7DD83CCF-E308-43B3-BB81-FE223F32A7E8}" dt="2021-07-20T11:39:45.874" v="31"/>
        <pc:sldMkLst>
          <pc:docMk/>
          <pc:sldMk cId="2137739179" sldId="2476"/>
        </pc:sldMkLst>
      </pc:sldChg>
      <pc:sldChg chg="add">
        <pc:chgData name="Franziskus Lorey - Hubdrive.com" userId="472a1a07-c563-412f-861d-eed20bd8e491" providerId="ADAL" clId="{7DD83CCF-E308-43B3-BB81-FE223F32A7E8}" dt="2021-07-20T11:39:45.874" v="31"/>
        <pc:sldMkLst>
          <pc:docMk/>
          <pc:sldMk cId="2965485165" sldId="2477"/>
        </pc:sldMkLst>
      </pc:sldChg>
      <pc:sldChg chg="add setBg">
        <pc:chgData name="Franziskus Lorey - Hubdrive.com" userId="472a1a07-c563-412f-861d-eed20bd8e491" providerId="ADAL" clId="{7DD83CCF-E308-43B3-BB81-FE223F32A7E8}" dt="2021-07-20T11:39:45.874" v="31"/>
        <pc:sldMkLst>
          <pc:docMk/>
          <pc:sldMk cId="863340690" sldId="2478"/>
        </pc:sldMkLst>
      </pc:sldChg>
      <pc:sldChg chg="add setBg">
        <pc:chgData name="Franziskus Lorey - Hubdrive.com" userId="472a1a07-c563-412f-861d-eed20bd8e491" providerId="ADAL" clId="{7DD83CCF-E308-43B3-BB81-FE223F32A7E8}" dt="2021-07-20T11:39:45.874" v="31"/>
        <pc:sldMkLst>
          <pc:docMk/>
          <pc:sldMk cId="3741303710" sldId="2480"/>
        </pc:sldMkLst>
      </pc:sldChg>
      <pc:sldChg chg="add setBg">
        <pc:chgData name="Franziskus Lorey - Hubdrive.com" userId="472a1a07-c563-412f-861d-eed20bd8e491" providerId="ADAL" clId="{7DD83CCF-E308-43B3-BB81-FE223F32A7E8}" dt="2021-07-20T11:39:45.874" v="31"/>
        <pc:sldMkLst>
          <pc:docMk/>
          <pc:sldMk cId="44409697" sldId="2481"/>
        </pc:sldMkLst>
      </pc:sldChg>
      <pc:sldChg chg="add">
        <pc:chgData name="Franziskus Lorey - Hubdrive.com" userId="472a1a07-c563-412f-861d-eed20bd8e491" providerId="ADAL" clId="{7DD83CCF-E308-43B3-BB81-FE223F32A7E8}" dt="2021-07-20T11:39:45.874" v="31"/>
        <pc:sldMkLst>
          <pc:docMk/>
          <pc:sldMk cId="2988332429" sldId="2485"/>
        </pc:sldMkLst>
      </pc:sldChg>
      <pc:sldChg chg="add">
        <pc:chgData name="Franziskus Lorey - Hubdrive.com" userId="472a1a07-c563-412f-861d-eed20bd8e491" providerId="ADAL" clId="{7DD83CCF-E308-43B3-BB81-FE223F32A7E8}" dt="2021-07-20T11:39:45.874" v="31"/>
        <pc:sldMkLst>
          <pc:docMk/>
          <pc:sldMk cId="568666026" sldId="2486"/>
        </pc:sldMkLst>
      </pc:sldChg>
      <pc:sldChg chg="add">
        <pc:chgData name="Franziskus Lorey - Hubdrive.com" userId="472a1a07-c563-412f-861d-eed20bd8e491" providerId="ADAL" clId="{7DD83CCF-E308-43B3-BB81-FE223F32A7E8}" dt="2021-07-20T11:39:45.874" v="31"/>
        <pc:sldMkLst>
          <pc:docMk/>
          <pc:sldMk cId="3645943554" sldId="2488"/>
        </pc:sldMkLst>
      </pc:sldChg>
      <pc:sldChg chg="add">
        <pc:chgData name="Franziskus Lorey - Hubdrive.com" userId="472a1a07-c563-412f-861d-eed20bd8e491" providerId="ADAL" clId="{7DD83CCF-E308-43B3-BB81-FE223F32A7E8}" dt="2021-07-20T11:39:45.874" v="31"/>
        <pc:sldMkLst>
          <pc:docMk/>
          <pc:sldMk cId="3960363148" sldId="2489"/>
        </pc:sldMkLst>
      </pc:sldChg>
      <pc:sldChg chg="add">
        <pc:chgData name="Franziskus Lorey - Hubdrive.com" userId="472a1a07-c563-412f-861d-eed20bd8e491" providerId="ADAL" clId="{7DD83CCF-E308-43B3-BB81-FE223F32A7E8}" dt="2021-07-20T11:39:45.874" v="31"/>
        <pc:sldMkLst>
          <pc:docMk/>
          <pc:sldMk cId="3390961365" sldId="2490"/>
        </pc:sldMkLst>
      </pc:sldChg>
      <pc:sldChg chg="add">
        <pc:chgData name="Franziskus Lorey - Hubdrive.com" userId="472a1a07-c563-412f-861d-eed20bd8e491" providerId="ADAL" clId="{7DD83CCF-E308-43B3-BB81-FE223F32A7E8}" dt="2021-07-20T11:39:45.874" v="31"/>
        <pc:sldMkLst>
          <pc:docMk/>
          <pc:sldMk cId="2513415758" sldId="2491"/>
        </pc:sldMkLst>
      </pc:sldChg>
      <pc:sldChg chg="add">
        <pc:chgData name="Franziskus Lorey - Hubdrive.com" userId="472a1a07-c563-412f-861d-eed20bd8e491" providerId="ADAL" clId="{7DD83CCF-E308-43B3-BB81-FE223F32A7E8}" dt="2021-07-20T11:39:45.874" v="31"/>
        <pc:sldMkLst>
          <pc:docMk/>
          <pc:sldMk cId="935172770" sldId="2492"/>
        </pc:sldMkLst>
      </pc:sldChg>
      <pc:sldChg chg="add">
        <pc:chgData name="Franziskus Lorey - Hubdrive.com" userId="472a1a07-c563-412f-861d-eed20bd8e491" providerId="ADAL" clId="{7DD83CCF-E308-43B3-BB81-FE223F32A7E8}" dt="2021-07-20T11:39:45.874" v="31"/>
        <pc:sldMkLst>
          <pc:docMk/>
          <pc:sldMk cId="869780396" sldId="2493"/>
        </pc:sldMkLst>
      </pc:sldChg>
      <pc:sldChg chg="add">
        <pc:chgData name="Franziskus Lorey - Hubdrive.com" userId="472a1a07-c563-412f-861d-eed20bd8e491" providerId="ADAL" clId="{7DD83CCF-E308-43B3-BB81-FE223F32A7E8}" dt="2021-07-20T11:39:45.874" v="31"/>
        <pc:sldMkLst>
          <pc:docMk/>
          <pc:sldMk cId="3376644038" sldId="2494"/>
        </pc:sldMkLst>
      </pc:sldChg>
      <pc:sldChg chg="add">
        <pc:chgData name="Franziskus Lorey - Hubdrive.com" userId="472a1a07-c563-412f-861d-eed20bd8e491" providerId="ADAL" clId="{7DD83CCF-E308-43B3-BB81-FE223F32A7E8}" dt="2021-07-20T11:39:45.874" v="31"/>
        <pc:sldMkLst>
          <pc:docMk/>
          <pc:sldMk cId="2208528956" sldId="2495"/>
        </pc:sldMkLst>
      </pc:sldChg>
      <pc:sldChg chg="modSp add mod">
        <pc:chgData name="Franziskus Lorey - Hubdrive.com" userId="472a1a07-c563-412f-861d-eed20bd8e491" providerId="ADAL" clId="{7DD83CCF-E308-43B3-BB81-FE223F32A7E8}" dt="2021-07-20T11:39:49.404" v="38" actId="27636"/>
        <pc:sldMkLst>
          <pc:docMk/>
          <pc:sldMk cId="3844019430" sldId="2496"/>
        </pc:sldMkLst>
        <pc:spChg chg="mod">
          <ac:chgData name="Franziskus Lorey - Hubdrive.com" userId="472a1a07-c563-412f-861d-eed20bd8e491" providerId="ADAL" clId="{7DD83CCF-E308-43B3-BB81-FE223F32A7E8}" dt="2021-07-20T11:39:49.404" v="38" actId="27636"/>
          <ac:spMkLst>
            <pc:docMk/>
            <pc:sldMk cId="3844019430" sldId="2496"/>
            <ac:spMk id="8" creationId="{00000000-0000-0000-0000-000000000000}"/>
          </ac:spMkLst>
        </pc:spChg>
      </pc:sldChg>
      <pc:sldChg chg="add">
        <pc:chgData name="Franziskus Lorey - Hubdrive.com" userId="472a1a07-c563-412f-861d-eed20bd8e491" providerId="ADAL" clId="{7DD83CCF-E308-43B3-BB81-FE223F32A7E8}" dt="2021-07-20T11:39:45.874" v="31"/>
        <pc:sldMkLst>
          <pc:docMk/>
          <pc:sldMk cId="3487347295" sldId="2497"/>
        </pc:sldMkLst>
      </pc:sldChg>
      <pc:sldChg chg="add">
        <pc:chgData name="Franziskus Lorey - Hubdrive.com" userId="472a1a07-c563-412f-861d-eed20bd8e491" providerId="ADAL" clId="{7DD83CCF-E308-43B3-BB81-FE223F32A7E8}" dt="2021-07-20T11:39:45.874" v="31"/>
        <pc:sldMkLst>
          <pc:docMk/>
          <pc:sldMk cId="1952764404" sldId="2498"/>
        </pc:sldMkLst>
      </pc:sldChg>
      <pc:sldChg chg="add">
        <pc:chgData name="Franziskus Lorey - Hubdrive.com" userId="472a1a07-c563-412f-861d-eed20bd8e491" providerId="ADAL" clId="{7DD83CCF-E308-43B3-BB81-FE223F32A7E8}" dt="2021-07-20T11:39:45.874" v="31"/>
        <pc:sldMkLst>
          <pc:docMk/>
          <pc:sldMk cId="141509698" sldId="2499"/>
        </pc:sldMkLst>
      </pc:sldChg>
      <pc:sldChg chg="add">
        <pc:chgData name="Franziskus Lorey - Hubdrive.com" userId="472a1a07-c563-412f-861d-eed20bd8e491" providerId="ADAL" clId="{7DD83CCF-E308-43B3-BB81-FE223F32A7E8}" dt="2021-07-20T11:39:45.874" v="31"/>
        <pc:sldMkLst>
          <pc:docMk/>
          <pc:sldMk cId="3941604195" sldId="2500"/>
        </pc:sldMkLst>
      </pc:sldChg>
      <pc:sldChg chg="add">
        <pc:chgData name="Franziskus Lorey - Hubdrive.com" userId="472a1a07-c563-412f-861d-eed20bd8e491" providerId="ADAL" clId="{7DD83CCF-E308-43B3-BB81-FE223F32A7E8}" dt="2021-07-20T11:39:45.874" v="31"/>
        <pc:sldMkLst>
          <pc:docMk/>
          <pc:sldMk cId="622026202" sldId="2501"/>
        </pc:sldMkLst>
      </pc:sldChg>
      <pc:sldChg chg="add">
        <pc:chgData name="Franziskus Lorey - Hubdrive.com" userId="472a1a07-c563-412f-861d-eed20bd8e491" providerId="ADAL" clId="{7DD83CCF-E308-43B3-BB81-FE223F32A7E8}" dt="2021-07-20T11:39:45.874" v="31"/>
        <pc:sldMkLst>
          <pc:docMk/>
          <pc:sldMk cId="2954506052" sldId="2505"/>
        </pc:sldMkLst>
      </pc:sldChg>
      <pc:sldChg chg="add">
        <pc:chgData name="Franziskus Lorey - Hubdrive.com" userId="472a1a07-c563-412f-861d-eed20bd8e491" providerId="ADAL" clId="{7DD83CCF-E308-43B3-BB81-FE223F32A7E8}" dt="2021-07-20T11:39:45.874" v="31"/>
        <pc:sldMkLst>
          <pc:docMk/>
          <pc:sldMk cId="4034104069" sldId="2506"/>
        </pc:sldMkLst>
      </pc:sldChg>
      <pc:sldChg chg="add">
        <pc:chgData name="Franziskus Lorey - Hubdrive.com" userId="472a1a07-c563-412f-861d-eed20bd8e491" providerId="ADAL" clId="{7DD83CCF-E308-43B3-BB81-FE223F32A7E8}" dt="2021-07-20T11:39:45.874" v="31"/>
        <pc:sldMkLst>
          <pc:docMk/>
          <pc:sldMk cId="446061177" sldId="2507"/>
        </pc:sldMkLst>
      </pc:sldChg>
      <pc:sldChg chg="add">
        <pc:chgData name="Franziskus Lorey - Hubdrive.com" userId="472a1a07-c563-412f-861d-eed20bd8e491" providerId="ADAL" clId="{7DD83CCF-E308-43B3-BB81-FE223F32A7E8}" dt="2021-07-20T11:39:45.874" v="31"/>
        <pc:sldMkLst>
          <pc:docMk/>
          <pc:sldMk cId="2701777424" sldId="2508"/>
        </pc:sldMkLst>
      </pc:sldChg>
      <pc:sldChg chg="add">
        <pc:chgData name="Franziskus Lorey - Hubdrive.com" userId="472a1a07-c563-412f-861d-eed20bd8e491" providerId="ADAL" clId="{7DD83CCF-E308-43B3-BB81-FE223F32A7E8}" dt="2021-07-20T11:39:45.874" v="31"/>
        <pc:sldMkLst>
          <pc:docMk/>
          <pc:sldMk cId="2925999635" sldId="2509"/>
        </pc:sldMkLst>
      </pc:sldChg>
      <pc:sldChg chg="add">
        <pc:chgData name="Franziskus Lorey - Hubdrive.com" userId="472a1a07-c563-412f-861d-eed20bd8e491" providerId="ADAL" clId="{7DD83CCF-E308-43B3-BB81-FE223F32A7E8}" dt="2021-07-20T11:39:45.874" v="31"/>
        <pc:sldMkLst>
          <pc:docMk/>
          <pc:sldMk cId="826073020" sldId="2510"/>
        </pc:sldMkLst>
      </pc:sldChg>
      <pc:sldChg chg="add">
        <pc:chgData name="Franziskus Lorey - Hubdrive.com" userId="472a1a07-c563-412f-861d-eed20bd8e491" providerId="ADAL" clId="{7DD83CCF-E308-43B3-BB81-FE223F32A7E8}" dt="2021-07-20T11:39:45.874" v="31"/>
        <pc:sldMkLst>
          <pc:docMk/>
          <pc:sldMk cId="2500487243" sldId="2511"/>
        </pc:sldMkLst>
      </pc:sldChg>
      <pc:sldChg chg="add">
        <pc:chgData name="Franziskus Lorey - Hubdrive.com" userId="472a1a07-c563-412f-861d-eed20bd8e491" providerId="ADAL" clId="{7DD83CCF-E308-43B3-BB81-FE223F32A7E8}" dt="2021-07-20T11:39:45.874" v="31"/>
        <pc:sldMkLst>
          <pc:docMk/>
          <pc:sldMk cId="2260371572" sldId="2512"/>
        </pc:sldMkLst>
      </pc:sldChg>
      <pc:sldChg chg="add">
        <pc:chgData name="Franziskus Lorey - Hubdrive.com" userId="472a1a07-c563-412f-861d-eed20bd8e491" providerId="ADAL" clId="{7DD83CCF-E308-43B3-BB81-FE223F32A7E8}" dt="2021-07-20T11:39:45.874" v="31"/>
        <pc:sldMkLst>
          <pc:docMk/>
          <pc:sldMk cId="128901116" sldId="2513"/>
        </pc:sldMkLst>
      </pc:sldChg>
      <pc:sldChg chg="add">
        <pc:chgData name="Franziskus Lorey - Hubdrive.com" userId="472a1a07-c563-412f-861d-eed20bd8e491" providerId="ADAL" clId="{7DD83CCF-E308-43B3-BB81-FE223F32A7E8}" dt="2021-07-20T11:39:45.874" v="31"/>
        <pc:sldMkLst>
          <pc:docMk/>
          <pc:sldMk cId="1020728442" sldId="2514"/>
        </pc:sldMkLst>
      </pc:sldChg>
      <pc:sldChg chg="add">
        <pc:chgData name="Franziskus Lorey - Hubdrive.com" userId="472a1a07-c563-412f-861d-eed20bd8e491" providerId="ADAL" clId="{7DD83CCF-E308-43B3-BB81-FE223F32A7E8}" dt="2021-07-20T11:39:45.874" v="31"/>
        <pc:sldMkLst>
          <pc:docMk/>
          <pc:sldMk cId="566857430" sldId="2515"/>
        </pc:sldMkLst>
      </pc:sldChg>
      <pc:sldChg chg="add">
        <pc:chgData name="Franziskus Lorey - Hubdrive.com" userId="472a1a07-c563-412f-861d-eed20bd8e491" providerId="ADAL" clId="{7DD83CCF-E308-43B3-BB81-FE223F32A7E8}" dt="2021-07-20T11:39:45.874" v="31"/>
        <pc:sldMkLst>
          <pc:docMk/>
          <pc:sldMk cId="3211099753" sldId="2516"/>
        </pc:sldMkLst>
      </pc:sldChg>
      <pc:sldChg chg="add">
        <pc:chgData name="Franziskus Lorey - Hubdrive.com" userId="472a1a07-c563-412f-861d-eed20bd8e491" providerId="ADAL" clId="{7DD83CCF-E308-43B3-BB81-FE223F32A7E8}" dt="2021-07-20T11:39:45.874" v="31"/>
        <pc:sldMkLst>
          <pc:docMk/>
          <pc:sldMk cId="542582393" sldId="2517"/>
        </pc:sldMkLst>
      </pc:sldChg>
      <pc:sldChg chg="add">
        <pc:chgData name="Franziskus Lorey - Hubdrive.com" userId="472a1a07-c563-412f-861d-eed20bd8e491" providerId="ADAL" clId="{7DD83CCF-E308-43B3-BB81-FE223F32A7E8}" dt="2021-07-20T11:39:45.874" v="31"/>
        <pc:sldMkLst>
          <pc:docMk/>
          <pc:sldMk cId="3436212871" sldId="2518"/>
        </pc:sldMkLst>
      </pc:sldChg>
      <pc:sldChg chg="add">
        <pc:chgData name="Franziskus Lorey - Hubdrive.com" userId="472a1a07-c563-412f-861d-eed20bd8e491" providerId="ADAL" clId="{7DD83CCF-E308-43B3-BB81-FE223F32A7E8}" dt="2021-07-20T11:39:45.874" v="31"/>
        <pc:sldMkLst>
          <pc:docMk/>
          <pc:sldMk cId="3350412735" sldId="2519"/>
        </pc:sldMkLst>
      </pc:sldChg>
      <pc:sldChg chg="add">
        <pc:chgData name="Franziskus Lorey - Hubdrive.com" userId="472a1a07-c563-412f-861d-eed20bd8e491" providerId="ADAL" clId="{7DD83CCF-E308-43B3-BB81-FE223F32A7E8}" dt="2021-07-20T11:39:45.874" v="31"/>
        <pc:sldMkLst>
          <pc:docMk/>
          <pc:sldMk cId="3955234381" sldId="2520"/>
        </pc:sldMkLst>
      </pc:sldChg>
      <pc:sldChg chg="add">
        <pc:chgData name="Franziskus Lorey - Hubdrive.com" userId="472a1a07-c563-412f-861d-eed20bd8e491" providerId="ADAL" clId="{7DD83CCF-E308-43B3-BB81-FE223F32A7E8}" dt="2021-07-20T11:39:45.874" v="31"/>
        <pc:sldMkLst>
          <pc:docMk/>
          <pc:sldMk cId="3677124801" sldId="2522"/>
        </pc:sldMkLst>
      </pc:sldChg>
      <pc:sldChg chg="add">
        <pc:chgData name="Franziskus Lorey - Hubdrive.com" userId="472a1a07-c563-412f-861d-eed20bd8e491" providerId="ADAL" clId="{7DD83CCF-E308-43B3-BB81-FE223F32A7E8}" dt="2021-07-20T11:39:45.874" v="31"/>
        <pc:sldMkLst>
          <pc:docMk/>
          <pc:sldMk cId="2070690650" sldId="2523"/>
        </pc:sldMkLst>
      </pc:sldChg>
      <pc:sldChg chg="add">
        <pc:chgData name="Franziskus Lorey - Hubdrive.com" userId="472a1a07-c563-412f-861d-eed20bd8e491" providerId="ADAL" clId="{7DD83CCF-E308-43B3-BB81-FE223F32A7E8}" dt="2021-07-20T11:39:45.874" v="31"/>
        <pc:sldMkLst>
          <pc:docMk/>
          <pc:sldMk cId="2374003061" sldId="2524"/>
        </pc:sldMkLst>
      </pc:sldChg>
      <pc:sldChg chg="add">
        <pc:chgData name="Franziskus Lorey - Hubdrive.com" userId="472a1a07-c563-412f-861d-eed20bd8e491" providerId="ADAL" clId="{7DD83CCF-E308-43B3-BB81-FE223F32A7E8}" dt="2021-07-20T11:39:45.874" v="31"/>
        <pc:sldMkLst>
          <pc:docMk/>
          <pc:sldMk cId="894961167" sldId="2525"/>
        </pc:sldMkLst>
      </pc:sldChg>
      <pc:sldChg chg="add">
        <pc:chgData name="Franziskus Lorey - Hubdrive.com" userId="472a1a07-c563-412f-861d-eed20bd8e491" providerId="ADAL" clId="{7DD83CCF-E308-43B3-BB81-FE223F32A7E8}" dt="2021-07-20T11:39:45.874" v="31"/>
        <pc:sldMkLst>
          <pc:docMk/>
          <pc:sldMk cId="747612251" sldId="2526"/>
        </pc:sldMkLst>
      </pc:sldChg>
      <pc:sldChg chg="modSp add">
        <pc:chgData name="Franziskus Lorey - Hubdrive.com" userId="472a1a07-c563-412f-861d-eed20bd8e491" providerId="ADAL" clId="{7DD83CCF-E308-43B3-BB81-FE223F32A7E8}" dt="2021-07-20T11:39:45.874" v="31"/>
        <pc:sldMkLst>
          <pc:docMk/>
          <pc:sldMk cId="3850142982" sldId="2527"/>
        </pc:sldMkLst>
        <pc:spChg chg="mod">
          <ac:chgData name="Franziskus Lorey - Hubdrive.com" userId="472a1a07-c563-412f-861d-eed20bd8e491" providerId="ADAL" clId="{7DD83CCF-E308-43B3-BB81-FE223F32A7E8}" dt="2021-07-20T11:39:45.874" v="31"/>
          <ac:spMkLst>
            <pc:docMk/>
            <pc:sldMk cId="3850142982" sldId="2527"/>
            <ac:spMk id="4" creationId="{00000000-0000-0000-0000-000000000000}"/>
          </ac:spMkLst>
        </pc:spChg>
      </pc:sldChg>
      <pc:sldChg chg="add">
        <pc:chgData name="Franziskus Lorey - Hubdrive.com" userId="472a1a07-c563-412f-861d-eed20bd8e491" providerId="ADAL" clId="{7DD83CCF-E308-43B3-BB81-FE223F32A7E8}" dt="2021-07-20T11:39:45.874" v="31"/>
        <pc:sldMkLst>
          <pc:docMk/>
          <pc:sldMk cId="1816156824" sldId="2528"/>
        </pc:sldMkLst>
      </pc:sldChg>
      <pc:sldChg chg="add">
        <pc:chgData name="Franziskus Lorey - Hubdrive.com" userId="472a1a07-c563-412f-861d-eed20bd8e491" providerId="ADAL" clId="{7DD83CCF-E308-43B3-BB81-FE223F32A7E8}" dt="2021-07-20T11:39:45.874" v="31"/>
        <pc:sldMkLst>
          <pc:docMk/>
          <pc:sldMk cId="733506886" sldId="2530"/>
        </pc:sldMkLst>
      </pc:sldChg>
      <pc:sldChg chg="add">
        <pc:chgData name="Franziskus Lorey - Hubdrive.com" userId="472a1a07-c563-412f-861d-eed20bd8e491" providerId="ADAL" clId="{7DD83CCF-E308-43B3-BB81-FE223F32A7E8}" dt="2021-07-20T11:39:45.874" v="31"/>
        <pc:sldMkLst>
          <pc:docMk/>
          <pc:sldMk cId="702529576" sldId="2531"/>
        </pc:sldMkLst>
      </pc:sldChg>
      <pc:sldChg chg="add">
        <pc:chgData name="Franziskus Lorey - Hubdrive.com" userId="472a1a07-c563-412f-861d-eed20bd8e491" providerId="ADAL" clId="{7DD83CCF-E308-43B3-BB81-FE223F32A7E8}" dt="2021-07-20T11:39:45.874" v="31"/>
        <pc:sldMkLst>
          <pc:docMk/>
          <pc:sldMk cId="4102729442" sldId="2532"/>
        </pc:sldMkLst>
      </pc:sldChg>
      <pc:sldChg chg="add">
        <pc:chgData name="Franziskus Lorey - Hubdrive.com" userId="472a1a07-c563-412f-861d-eed20bd8e491" providerId="ADAL" clId="{7DD83CCF-E308-43B3-BB81-FE223F32A7E8}" dt="2021-07-20T11:39:45.874" v="31"/>
        <pc:sldMkLst>
          <pc:docMk/>
          <pc:sldMk cId="483667296" sldId="2533"/>
        </pc:sldMkLst>
      </pc:sldChg>
      <pc:sldChg chg="add">
        <pc:chgData name="Franziskus Lorey - Hubdrive.com" userId="472a1a07-c563-412f-861d-eed20bd8e491" providerId="ADAL" clId="{7DD83CCF-E308-43B3-BB81-FE223F32A7E8}" dt="2021-07-20T11:39:45.874" v="31"/>
        <pc:sldMkLst>
          <pc:docMk/>
          <pc:sldMk cId="180775844" sldId="2534"/>
        </pc:sldMkLst>
      </pc:sldChg>
      <pc:sldChg chg="add">
        <pc:chgData name="Franziskus Lorey - Hubdrive.com" userId="472a1a07-c563-412f-861d-eed20bd8e491" providerId="ADAL" clId="{7DD83CCF-E308-43B3-BB81-FE223F32A7E8}" dt="2021-07-20T11:39:45.874" v="31"/>
        <pc:sldMkLst>
          <pc:docMk/>
          <pc:sldMk cId="808953934" sldId="2535"/>
        </pc:sldMkLst>
      </pc:sldChg>
      <pc:sldChg chg="add">
        <pc:chgData name="Franziskus Lorey - Hubdrive.com" userId="472a1a07-c563-412f-861d-eed20bd8e491" providerId="ADAL" clId="{7DD83CCF-E308-43B3-BB81-FE223F32A7E8}" dt="2021-07-20T11:39:45.874" v="31"/>
        <pc:sldMkLst>
          <pc:docMk/>
          <pc:sldMk cId="2173716251" sldId="2536"/>
        </pc:sldMkLst>
      </pc:sldChg>
      <pc:sldChg chg="add">
        <pc:chgData name="Franziskus Lorey - Hubdrive.com" userId="472a1a07-c563-412f-861d-eed20bd8e491" providerId="ADAL" clId="{7DD83CCF-E308-43B3-BB81-FE223F32A7E8}" dt="2021-07-20T11:39:45.874" v="31"/>
        <pc:sldMkLst>
          <pc:docMk/>
          <pc:sldMk cId="910035300" sldId="2537"/>
        </pc:sldMkLst>
      </pc:sldChg>
      <pc:sldChg chg="add">
        <pc:chgData name="Franziskus Lorey - Hubdrive.com" userId="472a1a07-c563-412f-861d-eed20bd8e491" providerId="ADAL" clId="{7DD83CCF-E308-43B3-BB81-FE223F32A7E8}" dt="2021-07-20T11:39:45.874" v="31"/>
        <pc:sldMkLst>
          <pc:docMk/>
          <pc:sldMk cId="3061605159" sldId="2538"/>
        </pc:sldMkLst>
      </pc:sldChg>
      <pc:sldChg chg="add">
        <pc:chgData name="Franziskus Lorey - Hubdrive.com" userId="472a1a07-c563-412f-861d-eed20bd8e491" providerId="ADAL" clId="{7DD83CCF-E308-43B3-BB81-FE223F32A7E8}" dt="2021-07-20T11:39:45.874" v="31"/>
        <pc:sldMkLst>
          <pc:docMk/>
          <pc:sldMk cId="2445678724" sldId="2539"/>
        </pc:sldMkLst>
      </pc:sldChg>
      <pc:sldChg chg="add">
        <pc:chgData name="Franziskus Lorey - Hubdrive.com" userId="472a1a07-c563-412f-861d-eed20bd8e491" providerId="ADAL" clId="{7DD83CCF-E308-43B3-BB81-FE223F32A7E8}" dt="2021-07-20T11:39:45.874" v="31"/>
        <pc:sldMkLst>
          <pc:docMk/>
          <pc:sldMk cId="1297236124" sldId="2540"/>
        </pc:sldMkLst>
      </pc:sldChg>
      <pc:sldChg chg="add">
        <pc:chgData name="Franziskus Lorey - Hubdrive.com" userId="472a1a07-c563-412f-861d-eed20bd8e491" providerId="ADAL" clId="{7DD83CCF-E308-43B3-BB81-FE223F32A7E8}" dt="2021-07-20T11:39:45.874" v="31"/>
        <pc:sldMkLst>
          <pc:docMk/>
          <pc:sldMk cId="2809244090" sldId="2541"/>
        </pc:sldMkLst>
      </pc:sldChg>
      <pc:sldChg chg="add">
        <pc:chgData name="Franziskus Lorey - Hubdrive.com" userId="472a1a07-c563-412f-861d-eed20bd8e491" providerId="ADAL" clId="{7DD83CCF-E308-43B3-BB81-FE223F32A7E8}" dt="2021-07-20T11:39:45.874" v="31"/>
        <pc:sldMkLst>
          <pc:docMk/>
          <pc:sldMk cId="4002273457" sldId="2542"/>
        </pc:sldMkLst>
      </pc:sldChg>
      <pc:sldChg chg="add">
        <pc:chgData name="Franziskus Lorey - Hubdrive.com" userId="472a1a07-c563-412f-861d-eed20bd8e491" providerId="ADAL" clId="{7DD83CCF-E308-43B3-BB81-FE223F32A7E8}" dt="2021-07-20T11:39:45.874" v="31"/>
        <pc:sldMkLst>
          <pc:docMk/>
          <pc:sldMk cId="1993369555" sldId="2543"/>
        </pc:sldMkLst>
      </pc:sldChg>
      <pc:sldChg chg="add">
        <pc:chgData name="Franziskus Lorey - Hubdrive.com" userId="472a1a07-c563-412f-861d-eed20bd8e491" providerId="ADAL" clId="{7DD83CCF-E308-43B3-BB81-FE223F32A7E8}" dt="2021-07-20T11:39:45.874" v="31"/>
        <pc:sldMkLst>
          <pc:docMk/>
          <pc:sldMk cId="2512360110" sldId="2544"/>
        </pc:sldMkLst>
      </pc:sldChg>
      <pc:sldChg chg="add">
        <pc:chgData name="Franziskus Lorey - Hubdrive.com" userId="472a1a07-c563-412f-861d-eed20bd8e491" providerId="ADAL" clId="{7DD83CCF-E308-43B3-BB81-FE223F32A7E8}" dt="2021-07-20T11:39:45.874" v="31"/>
        <pc:sldMkLst>
          <pc:docMk/>
          <pc:sldMk cId="3615562328" sldId="2545"/>
        </pc:sldMkLst>
      </pc:sldChg>
      <pc:sldChg chg="add">
        <pc:chgData name="Franziskus Lorey - Hubdrive.com" userId="472a1a07-c563-412f-861d-eed20bd8e491" providerId="ADAL" clId="{7DD83CCF-E308-43B3-BB81-FE223F32A7E8}" dt="2021-07-20T11:39:45.874" v="31"/>
        <pc:sldMkLst>
          <pc:docMk/>
          <pc:sldMk cId="3409779619" sldId="2546"/>
        </pc:sldMkLst>
      </pc:sldChg>
      <pc:sldChg chg="add">
        <pc:chgData name="Franziskus Lorey - Hubdrive.com" userId="472a1a07-c563-412f-861d-eed20bd8e491" providerId="ADAL" clId="{7DD83CCF-E308-43B3-BB81-FE223F32A7E8}" dt="2021-07-20T11:39:45.874" v="31"/>
        <pc:sldMkLst>
          <pc:docMk/>
          <pc:sldMk cId="2436973460" sldId="2547"/>
        </pc:sldMkLst>
      </pc:sldChg>
      <pc:sldChg chg="add">
        <pc:chgData name="Franziskus Lorey - Hubdrive.com" userId="472a1a07-c563-412f-861d-eed20bd8e491" providerId="ADAL" clId="{7DD83CCF-E308-43B3-BB81-FE223F32A7E8}" dt="2021-07-20T11:39:45.874" v="31"/>
        <pc:sldMkLst>
          <pc:docMk/>
          <pc:sldMk cId="1984521801" sldId="2548"/>
        </pc:sldMkLst>
      </pc:sldChg>
      <pc:sldChg chg="add">
        <pc:chgData name="Franziskus Lorey - Hubdrive.com" userId="472a1a07-c563-412f-861d-eed20bd8e491" providerId="ADAL" clId="{7DD83CCF-E308-43B3-BB81-FE223F32A7E8}" dt="2021-07-20T11:39:45.874" v="31"/>
        <pc:sldMkLst>
          <pc:docMk/>
          <pc:sldMk cId="3786865548" sldId="2549"/>
        </pc:sldMkLst>
      </pc:sldChg>
      <pc:sldChg chg="add">
        <pc:chgData name="Franziskus Lorey - Hubdrive.com" userId="472a1a07-c563-412f-861d-eed20bd8e491" providerId="ADAL" clId="{7DD83CCF-E308-43B3-BB81-FE223F32A7E8}" dt="2021-07-20T11:39:45.874" v="31"/>
        <pc:sldMkLst>
          <pc:docMk/>
          <pc:sldMk cId="1660559403" sldId="2550"/>
        </pc:sldMkLst>
      </pc:sldChg>
      <pc:sldChg chg="add">
        <pc:chgData name="Franziskus Lorey - Hubdrive.com" userId="472a1a07-c563-412f-861d-eed20bd8e491" providerId="ADAL" clId="{7DD83CCF-E308-43B3-BB81-FE223F32A7E8}" dt="2021-07-20T11:39:45.874" v="31"/>
        <pc:sldMkLst>
          <pc:docMk/>
          <pc:sldMk cId="2691121342" sldId="2551"/>
        </pc:sldMkLst>
      </pc:sldChg>
      <pc:sldChg chg="modSp add mod">
        <pc:chgData name="Franziskus Lorey - Hubdrive.com" userId="472a1a07-c563-412f-861d-eed20bd8e491" providerId="ADAL" clId="{7DD83CCF-E308-43B3-BB81-FE223F32A7E8}" dt="2021-07-20T11:39:49.384" v="37" actId="27636"/>
        <pc:sldMkLst>
          <pc:docMk/>
          <pc:sldMk cId="2882202870" sldId="2552"/>
        </pc:sldMkLst>
        <pc:spChg chg="mod">
          <ac:chgData name="Franziskus Lorey - Hubdrive.com" userId="472a1a07-c563-412f-861d-eed20bd8e491" providerId="ADAL" clId="{7DD83CCF-E308-43B3-BB81-FE223F32A7E8}" dt="2021-07-20T11:39:49.384" v="37" actId="27636"/>
          <ac:spMkLst>
            <pc:docMk/>
            <pc:sldMk cId="2882202870" sldId="2552"/>
            <ac:spMk id="6" creationId="{00000000-0000-0000-0000-000000000000}"/>
          </ac:spMkLst>
        </pc:spChg>
      </pc:sldChg>
      <pc:sldChg chg="add">
        <pc:chgData name="Franziskus Lorey - Hubdrive.com" userId="472a1a07-c563-412f-861d-eed20bd8e491" providerId="ADAL" clId="{7DD83CCF-E308-43B3-BB81-FE223F32A7E8}" dt="2021-07-20T11:39:45.874" v="31"/>
        <pc:sldMkLst>
          <pc:docMk/>
          <pc:sldMk cId="3423610629" sldId="2553"/>
        </pc:sldMkLst>
      </pc:sldChg>
      <pc:sldChg chg="modSp add">
        <pc:chgData name="Franziskus Lorey - Hubdrive.com" userId="472a1a07-c563-412f-861d-eed20bd8e491" providerId="ADAL" clId="{7DD83CCF-E308-43B3-BB81-FE223F32A7E8}" dt="2021-07-20T11:39:45.874" v="31"/>
        <pc:sldMkLst>
          <pc:docMk/>
          <pc:sldMk cId="1641485149" sldId="2554"/>
        </pc:sldMkLst>
        <pc:spChg chg="mod">
          <ac:chgData name="Franziskus Lorey - Hubdrive.com" userId="472a1a07-c563-412f-861d-eed20bd8e491" providerId="ADAL" clId="{7DD83CCF-E308-43B3-BB81-FE223F32A7E8}" dt="2021-07-20T11:39:45.874" v="31"/>
          <ac:spMkLst>
            <pc:docMk/>
            <pc:sldMk cId="1641485149" sldId="2554"/>
            <ac:spMk id="4" creationId="{00000000-0000-0000-0000-000000000000}"/>
          </ac:spMkLst>
        </pc:spChg>
      </pc:sldChg>
      <pc:sldChg chg="add">
        <pc:chgData name="Franziskus Lorey - Hubdrive.com" userId="472a1a07-c563-412f-861d-eed20bd8e491" providerId="ADAL" clId="{7DD83CCF-E308-43B3-BB81-FE223F32A7E8}" dt="2021-07-20T11:39:45.874" v="31"/>
        <pc:sldMkLst>
          <pc:docMk/>
          <pc:sldMk cId="4129229216" sldId="2555"/>
        </pc:sldMkLst>
      </pc:sldChg>
      <pc:sldChg chg="add">
        <pc:chgData name="Franziskus Lorey - Hubdrive.com" userId="472a1a07-c563-412f-861d-eed20bd8e491" providerId="ADAL" clId="{7DD83CCF-E308-43B3-BB81-FE223F32A7E8}" dt="2021-07-20T11:39:45.874" v="31"/>
        <pc:sldMkLst>
          <pc:docMk/>
          <pc:sldMk cId="541003668" sldId="2556"/>
        </pc:sldMkLst>
      </pc:sldChg>
      <pc:sldChg chg="add">
        <pc:chgData name="Franziskus Lorey - Hubdrive.com" userId="472a1a07-c563-412f-861d-eed20bd8e491" providerId="ADAL" clId="{7DD83CCF-E308-43B3-BB81-FE223F32A7E8}" dt="2021-07-20T11:39:45.874" v="31"/>
        <pc:sldMkLst>
          <pc:docMk/>
          <pc:sldMk cId="4132316832" sldId="2557"/>
        </pc:sldMkLst>
      </pc:sldChg>
      <pc:sldChg chg="add">
        <pc:chgData name="Franziskus Lorey - Hubdrive.com" userId="472a1a07-c563-412f-861d-eed20bd8e491" providerId="ADAL" clId="{7DD83CCF-E308-43B3-BB81-FE223F32A7E8}" dt="2021-07-20T11:39:45.874" v="31"/>
        <pc:sldMkLst>
          <pc:docMk/>
          <pc:sldMk cId="1493190954" sldId="2558"/>
        </pc:sldMkLst>
      </pc:sldChg>
      <pc:sldChg chg="add">
        <pc:chgData name="Franziskus Lorey - Hubdrive.com" userId="472a1a07-c563-412f-861d-eed20bd8e491" providerId="ADAL" clId="{7DD83CCF-E308-43B3-BB81-FE223F32A7E8}" dt="2021-07-20T11:39:45.874" v="31"/>
        <pc:sldMkLst>
          <pc:docMk/>
          <pc:sldMk cId="3435620606" sldId="2559"/>
        </pc:sldMkLst>
      </pc:sldChg>
      <pc:sldChg chg="add">
        <pc:chgData name="Franziskus Lorey - Hubdrive.com" userId="472a1a07-c563-412f-861d-eed20bd8e491" providerId="ADAL" clId="{7DD83CCF-E308-43B3-BB81-FE223F32A7E8}" dt="2021-07-20T11:39:45.874" v="31"/>
        <pc:sldMkLst>
          <pc:docMk/>
          <pc:sldMk cId="3337104780" sldId="2560"/>
        </pc:sldMkLst>
      </pc:sldChg>
      <pc:sldChg chg="add">
        <pc:chgData name="Franziskus Lorey - Hubdrive.com" userId="472a1a07-c563-412f-861d-eed20bd8e491" providerId="ADAL" clId="{7DD83CCF-E308-43B3-BB81-FE223F32A7E8}" dt="2021-07-20T11:39:45.874" v="31"/>
        <pc:sldMkLst>
          <pc:docMk/>
          <pc:sldMk cId="1129909890" sldId="2561"/>
        </pc:sldMkLst>
      </pc:sldChg>
      <pc:sldChg chg="add">
        <pc:chgData name="Franziskus Lorey - Hubdrive.com" userId="472a1a07-c563-412f-861d-eed20bd8e491" providerId="ADAL" clId="{7DD83CCF-E308-43B3-BB81-FE223F32A7E8}" dt="2021-07-20T11:39:45.874" v="31"/>
        <pc:sldMkLst>
          <pc:docMk/>
          <pc:sldMk cId="3487168931" sldId="2562"/>
        </pc:sldMkLst>
      </pc:sldChg>
      <pc:sldChg chg="add">
        <pc:chgData name="Franziskus Lorey - Hubdrive.com" userId="472a1a07-c563-412f-861d-eed20bd8e491" providerId="ADAL" clId="{7DD83CCF-E308-43B3-BB81-FE223F32A7E8}" dt="2021-07-20T11:39:45.874" v="31"/>
        <pc:sldMkLst>
          <pc:docMk/>
          <pc:sldMk cId="2118419029" sldId="2563"/>
        </pc:sldMkLst>
      </pc:sldChg>
      <pc:sldChg chg="add">
        <pc:chgData name="Franziskus Lorey - Hubdrive.com" userId="472a1a07-c563-412f-861d-eed20bd8e491" providerId="ADAL" clId="{7DD83CCF-E308-43B3-BB81-FE223F32A7E8}" dt="2021-07-20T11:39:45.874" v="31"/>
        <pc:sldMkLst>
          <pc:docMk/>
          <pc:sldMk cId="1685718794" sldId="2564"/>
        </pc:sldMkLst>
      </pc:sldChg>
      <pc:sldChg chg="modSp add">
        <pc:chgData name="Franziskus Lorey - Hubdrive.com" userId="472a1a07-c563-412f-861d-eed20bd8e491" providerId="ADAL" clId="{7DD83CCF-E308-43B3-BB81-FE223F32A7E8}" dt="2021-07-20T11:39:45.874" v="31"/>
        <pc:sldMkLst>
          <pc:docMk/>
          <pc:sldMk cId="4162319184" sldId="2566"/>
        </pc:sldMkLst>
        <pc:spChg chg="mod">
          <ac:chgData name="Franziskus Lorey - Hubdrive.com" userId="472a1a07-c563-412f-861d-eed20bd8e491" providerId="ADAL" clId="{7DD83CCF-E308-43B3-BB81-FE223F32A7E8}" dt="2021-07-20T11:39:45.874" v="31"/>
          <ac:spMkLst>
            <pc:docMk/>
            <pc:sldMk cId="4162319184" sldId="2566"/>
            <ac:spMk id="5" creationId="{00000000-0000-0000-0000-000000000000}"/>
          </ac:spMkLst>
        </pc:spChg>
      </pc:sldChg>
      <pc:sldChg chg="add">
        <pc:chgData name="Franziskus Lorey - Hubdrive.com" userId="472a1a07-c563-412f-861d-eed20bd8e491" providerId="ADAL" clId="{7DD83CCF-E308-43B3-BB81-FE223F32A7E8}" dt="2021-07-20T11:39:45.874" v="31"/>
        <pc:sldMkLst>
          <pc:docMk/>
          <pc:sldMk cId="1445970006" sldId="2567"/>
        </pc:sldMkLst>
      </pc:sldChg>
      <pc:sldChg chg="modSp add">
        <pc:chgData name="Franziskus Lorey - Hubdrive.com" userId="472a1a07-c563-412f-861d-eed20bd8e491" providerId="ADAL" clId="{7DD83CCF-E308-43B3-BB81-FE223F32A7E8}" dt="2021-07-20T11:39:45.874" v="31"/>
        <pc:sldMkLst>
          <pc:docMk/>
          <pc:sldMk cId="1358327666" sldId="2568"/>
        </pc:sldMkLst>
        <pc:spChg chg="mod">
          <ac:chgData name="Franziskus Lorey - Hubdrive.com" userId="472a1a07-c563-412f-861d-eed20bd8e491" providerId="ADAL" clId="{7DD83CCF-E308-43B3-BB81-FE223F32A7E8}" dt="2021-07-20T11:39:45.874" v="31"/>
          <ac:spMkLst>
            <pc:docMk/>
            <pc:sldMk cId="1358327666" sldId="2568"/>
            <ac:spMk id="2" creationId="{F74E7732-F125-4CB1-B8D1-5CFA414B1B97}"/>
          </ac:spMkLst>
        </pc:spChg>
      </pc:sldChg>
      <pc:sldChg chg="add">
        <pc:chgData name="Franziskus Lorey - Hubdrive.com" userId="472a1a07-c563-412f-861d-eed20bd8e491" providerId="ADAL" clId="{7DD83CCF-E308-43B3-BB81-FE223F32A7E8}" dt="2021-07-20T11:39:45.874" v="31"/>
        <pc:sldMkLst>
          <pc:docMk/>
          <pc:sldMk cId="2949390711" sldId="2569"/>
        </pc:sldMkLst>
      </pc:sldChg>
      <pc:sldChg chg="add">
        <pc:chgData name="Franziskus Lorey - Hubdrive.com" userId="472a1a07-c563-412f-861d-eed20bd8e491" providerId="ADAL" clId="{7DD83CCF-E308-43B3-BB81-FE223F32A7E8}" dt="2021-07-20T11:39:45.874" v="31"/>
        <pc:sldMkLst>
          <pc:docMk/>
          <pc:sldMk cId="1398008259" sldId="2574"/>
        </pc:sldMkLst>
      </pc:sldChg>
      <pc:sldChg chg="add">
        <pc:chgData name="Franziskus Lorey - Hubdrive.com" userId="472a1a07-c563-412f-861d-eed20bd8e491" providerId="ADAL" clId="{7DD83CCF-E308-43B3-BB81-FE223F32A7E8}" dt="2021-07-20T11:39:45.874" v="31"/>
        <pc:sldMkLst>
          <pc:docMk/>
          <pc:sldMk cId="176619752" sldId="2582"/>
        </pc:sldMkLst>
      </pc:sldChg>
      <pc:sldChg chg="add">
        <pc:chgData name="Franziskus Lorey - Hubdrive.com" userId="472a1a07-c563-412f-861d-eed20bd8e491" providerId="ADAL" clId="{7DD83CCF-E308-43B3-BB81-FE223F32A7E8}" dt="2021-07-20T11:39:45.874" v="31"/>
        <pc:sldMkLst>
          <pc:docMk/>
          <pc:sldMk cId="4271813223" sldId="2583"/>
        </pc:sldMkLst>
      </pc:sldChg>
      <pc:sldChg chg="add">
        <pc:chgData name="Franziskus Lorey - Hubdrive.com" userId="472a1a07-c563-412f-861d-eed20bd8e491" providerId="ADAL" clId="{7DD83CCF-E308-43B3-BB81-FE223F32A7E8}" dt="2021-07-20T11:39:45.874" v="31"/>
        <pc:sldMkLst>
          <pc:docMk/>
          <pc:sldMk cId="590865262" sldId="2584"/>
        </pc:sldMkLst>
      </pc:sldChg>
      <pc:sldChg chg="add">
        <pc:chgData name="Franziskus Lorey - Hubdrive.com" userId="472a1a07-c563-412f-861d-eed20bd8e491" providerId="ADAL" clId="{7DD83CCF-E308-43B3-BB81-FE223F32A7E8}" dt="2021-07-20T11:39:45.874" v="31"/>
        <pc:sldMkLst>
          <pc:docMk/>
          <pc:sldMk cId="2974636727" sldId="2585"/>
        </pc:sldMkLst>
      </pc:sldChg>
      <pc:sldChg chg="add">
        <pc:chgData name="Franziskus Lorey - Hubdrive.com" userId="472a1a07-c563-412f-861d-eed20bd8e491" providerId="ADAL" clId="{7DD83CCF-E308-43B3-BB81-FE223F32A7E8}" dt="2021-07-20T11:39:45.874" v="31"/>
        <pc:sldMkLst>
          <pc:docMk/>
          <pc:sldMk cId="2668539240" sldId="2587"/>
        </pc:sldMkLst>
      </pc:sldChg>
      <pc:sldChg chg="add">
        <pc:chgData name="Franziskus Lorey - Hubdrive.com" userId="472a1a07-c563-412f-861d-eed20bd8e491" providerId="ADAL" clId="{7DD83CCF-E308-43B3-BB81-FE223F32A7E8}" dt="2021-07-20T11:39:45.874" v="31"/>
        <pc:sldMkLst>
          <pc:docMk/>
          <pc:sldMk cId="4054685005" sldId="2597"/>
        </pc:sldMkLst>
      </pc:sldChg>
      <pc:sldChg chg="add">
        <pc:chgData name="Franziskus Lorey - Hubdrive.com" userId="472a1a07-c563-412f-861d-eed20bd8e491" providerId="ADAL" clId="{7DD83CCF-E308-43B3-BB81-FE223F32A7E8}" dt="2021-07-20T11:39:45.874" v="31"/>
        <pc:sldMkLst>
          <pc:docMk/>
          <pc:sldMk cId="560459924" sldId="2598"/>
        </pc:sldMkLst>
      </pc:sldChg>
      <pc:sldChg chg="add">
        <pc:chgData name="Franziskus Lorey - Hubdrive.com" userId="472a1a07-c563-412f-861d-eed20bd8e491" providerId="ADAL" clId="{7DD83CCF-E308-43B3-BB81-FE223F32A7E8}" dt="2021-07-20T11:39:45.874" v="31"/>
        <pc:sldMkLst>
          <pc:docMk/>
          <pc:sldMk cId="2210581055" sldId="2624"/>
        </pc:sldMkLst>
      </pc:sldChg>
      <pc:sldChg chg="add">
        <pc:chgData name="Franziskus Lorey - Hubdrive.com" userId="472a1a07-c563-412f-861d-eed20bd8e491" providerId="ADAL" clId="{7DD83CCF-E308-43B3-BB81-FE223F32A7E8}" dt="2021-07-20T11:39:45.874" v="31"/>
        <pc:sldMkLst>
          <pc:docMk/>
          <pc:sldMk cId="812393896" sldId="2633"/>
        </pc:sldMkLst>
      </pc:sldChg>
      <pc:sldChg chg="add">
        <pc:chgData name="Franziskus Lorey - Hubdrive.com" userId="472a1a07-c563-412f-861d-eed20bd8e491" providerId="ADAL" clId="{7DD83CCF-E308-43B3-BB81-FE223F32A7E8}" dt="2021-07-20T11:39:45.874" v="31"/>
        <pc:sldMkLst>
          <pc:docMk/>
          <pc:sldMk cId="1586662988" sldId="2641"/>
        </pc:sldMkLst>
      </pc:sldChg>
      <pc:sldChg chg="add">
        <pc:chgData name="Franziskus Lorey - Hubdrive.com" userId="472a1a07-c563-412f-861d-eed20bd8e491" providerId="ADAL" clId="{7DD83CCF-E308-43B3-BB81-FE223F32A7E8}" dt="2021-07-20T11:39:45.874" v="31"/>
        <pc:sldMkLst>
          <pc:docMk/>
          <pc:sldMk cId="3281454855" sldId="2642"/>
        </pc:sldMkLst>
      </pc:sldChg>
      <pc:sldChg chg="modSp add">
        <pc:chgData name="Franziskus Lorey - Hubdrive.com" userId="472a1a07-c563-412f-861d-eed20bd8e491" providerId="ADAL" clId="{7DD83CCF-E308-43B3-BB81-FE223F32A7E8}" dt="2021-07-20T11:39:45.874" v="31"/>
        <pc:sldMkLst>
          <pc:docMk/>
          <pc:sldMk cId="937848784" sldId="2643"/>
        </pc:sldMkLst>
        <pc:spChg chg="mod">
          <ac:chgData name="Franziskus Lorey - Hubdrive.com" userId="472a1a07-c563-412f-861d-eed20bd8e491" providerId="ADAL" clId="{7DD83CCF-E308-43B3-BB81-FE223F32A7E8}" dt="2021-07-20T11:39:45.874" v="31"/>
          <ac:spMkLst>
            <pc:docMk/>
            <pc:sldMk cId="937848784" sldId="2643"/>
            <ac:spMk id="2" creationId="{1526A461-B835-4742-9254-1EFE364BA6AA}"/>
          </ac:spMkLst>
        </pc:spChg>
      </pc:sldChg>
      <pc:sldChg chg="add">
        <pc:chgData name="Franziskus Lorey - Hubdrive.com" userId="472a1a07-c563-412f-861d-eed20bd8e491" providerId="ADAL" clId="{7DD83CCF-E308-43B3-BB81-FE223F32A7E8}" dt="2021-07-20T11:39:45.874" v="31"/>
        <pc:sldMkLst>
          <pc:docMk/>
          <pc:sldMk cId="3964034876" sldId="2645"/>
        </pc:sldMkLst>
      </pc:sldChg>
      <pc:sldChg chg="add">
        <pc:chgData name="Franziskus Lorey - Hubdrive.com" userId="472a1a07-c563-412f-861d-eed20bd8e491" providerId="ADAL" clId="{7DD83CCF-E308-43B3-BB81-FE223F32A7E8}" dt="2021-07-20T11:39:45.874" v="31"/>
        <pc:sldMkLst>
          <pc:docMk/>
          <pc:sldMk cId="2699867844" sldId="2646"/>
        </pc:sldMkLst>
      </pc:sldChg>
      <pc:sldChg chg="add">
        <pc:chgData name="Franziskus Lorey - Hubdrive.com" userId="472a1a07-c563-412f-861d-eed20bd8e491" providerId="ADAL" clId="{7DD83CCF-E308-43B3-BB81-FE223F32A7E8}" dt="2021-07-20T11:39:45.874" v="31"/>
        <pc:sldMkLst>
          <pc:docMk/>
          <pc:sldMk cId="2553449244" sldId="2647"/>
        </pc:sldMkLst>
      </pc:sldChg>
      <pc:sldChg chg="add">
        <pc:chgData name="Franziskus Lorey - Hubdrive.com" userId="472a1a07-c563-412f-861d-eed20bd8e491" providerId="ADAL" clId="{7DD83CCF-E308-43B3-BB81-FE223F32A7E8}" dt="2021-07-20T11:39:45.874" v="31"/>
        <pc:sldMkLst>
          <pc:docMk/>
          <pc:sldMk cId="994880862" sldId="2648"/>
        </pc:sldMkLst>
      </pc:sldChg>
      <pc:sldChg chg="add">
        <pc:chgData name="Franziskus Lorey - Hubdrive.com" userId="472a1a07-c563-412f-861d-eed20bd8e491" providerId="ADAL" clId="{7DD83CCF-E308-43B3-BB81-FE223F32A7E8}" dt="2021-07-20T11:39:45.874" v="31"/>
        <pc:sldMkLst>
          <pc:docMk/>
          <pc:sldMk cId="1597815383" sldId="2649"/>
        </pc:sldMkLst>
      </pc:sldChg>
      <pc:sldChg chg="add">
        <pc:chgData name="Franziskus Lorey - Hubdrive.com" userId="472a1a07-c563-412f-861d-eed20bd8e491" providerId="ADAL" clId="{7DD83CCF-E308-43B3-BB81-FE223F32A7E8}" dt="2021-07-20T11:39:45.874" v="31"/>
        <pc:sldMkLst>
          <pc:docMk/>
          <pc:sldMk cId="2522486849" sldId="2650"/>
        </pc:sldMkLst>
      </pc:sldChg>
      <pc:sldChg chg="add">
        <pc:chgData name="Franziskus Lorey - Hubdrive.com" userId="472a1a07-c563-412f-861d-eed20bd8e491" providerId="ADAL" clId="{7DD83CCF-E308-43B3-BB81-FE223F32A7E8}" dt="2021-07-20T11:39:45.874" v="31"/>
        <pc:sldMkLst>
          <pc:docMk/>
          <pc:sldMk cId="3836564435" sldId="2651"/>
        </pc:sldMkLst>
      </pc:sldChg>
      <pc:sldChg chg="add">
        <pc:chgData name="Franziskus Lorey - Hubdrive.com" userId="472a1a07-c563-412f-861d-eed20bd8e491" providerId="ADAL" clId="{7DD83CCF-E308-43B3-BB81-FE223F32A7E8}" dt="2021-07-20T11:39:45.874" v="31"/>
        <pc:sldMkLst>
          <pc:docMk/>
          <pc:sldMk cId="1398519903" sldId="2660"/>
        </pc:sldMkLst>
      </pc:sldChg>
      <pc:sldChg chg="modSp add">
        <pc:chgData name="Franziskus Lorey - Hubdrive.com" userId="472a1a07-c563-412f-861d-eed20bd8e491" providerId="ADAL" clId="{7DD83CCF-E308-43B3-BB81-FE223F32A7E8}" dt="2021-07-20T11:39:45.874" v="31"/>
        <pc:sldMkLst>
          <pc:docMk/>
          <pc:sldMk cId="3737580084" sldId="2664"/>
        </pc:sldMkLst>
        <pc:spChg chg="mod">
          <ac:chgData name="Franziskus Lorey - Hubdrive.com" userId="472a1a07-c563-412f-861d-eed20bd8e491" providerId="ADAL" clId="{7DD83CCF-E308-43B3-BB81-FE223F32A7E8}" dt="2021-07-20T11:39:45.874" v="31"/>
          <ac:spMkLst>
            <pc:docMk/>
            <pc:sldMk cId="3737580084" sldId="2664"/>
            <ac:spMk id="3" creationId="{5377484A-3E75-4FF5-900E-BB7F1A7DF634}"/>
          </ac:spMkLst>
        </pc:spChg>
      </pc:sldChg>
      <pc:sldChg chg="add">
        <pc:chgData name="Franziskus Lorey - Hubdrive.com" userId="472a1a07-c563-412f-861d-eed20bd8e491" providerId="ADAL" clId="{7DD83CCF-E308-43B3-BB81-FE223F32A7E8}" dt="2021-07-20T11:39:45.874" v="31"/>
        <pc:sldMkLst>
          <pc:docMk/>
          <pc:sldMk cId="1044869671" sldId="2665"/>
        </pc:sldMkLst>
      </pc:sldChg>
      <pc:sldChg chg="add">
        <pc:chgData name="Franziskus Lorey - Hubdrive.com" userId="472a1a07-c563-412f-861d-eed20bd8e491" providerId="ADAL" clId="{7DD83CCF-E308-43B3-BB81-FE223F32A7E8}" dt="2021-07-20T11:39:45.874" v="31"/>
        <pc:sldMkLst>
          <pc:docMk/>
          <pc:sldMk cId="132523972" sldId="2666"/>
        </pc:sldMkLst>
      </pc:sldChg>
      <pc:sldChg chg="add">
        <pc:chgData name="Franziskus Lorey - Hubdrive.com" userId="472a1a07-c563-412f-861d-eed20bd8e491" providerId="ADAL" clId="{7DD83CCF-E308-43B3-BB81-FE223F32A7E8}" dt="2021-07-20T11:39:45.874" v="31"/>
        <pc:sldMkLst>
          <pc:docMk/>
          <pc:sldMk cId="3432573424" sldId="2667"/>
        </pc:sldMkLst>
      </pc:sldChg>
      <pc:sldChg chg="modSp add">
        <pc:chgData name="Franziskus Lorey - Hubdrive.com" userId="472a1a07-c563-412f-861d-eed20bd8e491" providerId="ADAL" clId="{7DD83CCF-E308-43B3-BB81-FE223F32A7E8}" dt="2021-07-20T11:39:45.874" v="31"/>
        <pc:sldMkLst>
          <pc:docMk/>
          <pc:sldMk cId="4213421146" sldId="2668"/>
        </pc:sldMkLst>
        <pc:spChg chg="mod">
          <ac:chgData name="Franziskus Lorey - Hubdrive.com" userId="472a1a07-c563-412f-861d-eed20bd8e491" providerId="ADAL" clId="{7DD83CCF-E308-43B3-BB81-FE223F32A7E8}" dt="2021-07-20T11:39:45.874" v="31"/>
          <ac:spMkLst>
            <pc:docMk/>
            <pc:sldMk cId="4213421146" sldId="2668"/>
            <ac:spMk id="3" creationId="{5377484A-3E75-4FF5-900E-BB7F1A7DF634}"/>
          </ac:spMkLst>
        </pc:spChg>
      </pc:sldChg>
      <pc:sldChg chg="add">
        <pc:chgData name="Franziskus Lorey - Hubdrive.com" userId="472a1a07-c563-412f-861d-eed20bd8e491" providerId="ADAL" clId="{7DD83CCF-E308-43B3-BB81-FE223F32A7E8}" dt="2021-07-20T11:39:45.874" v="31"/>
        <pc:sldMkLst>
          <pc:docMk/>
          <pc:sldMk cId="2628808101" sldId="2669"/>
        </pc:sldMkLst>
      </pc:sldChg>
      <pc:sldChg chg="add">
        <pc:chgData name="Franziskus Lorey - Hubdrive.com" userId="472a1a07-c563-412f-861d-eed20bd8e491" providerId="ADAL" clId="{7DD83CCF-E308-43B3-BB81-FE223F32A7E8}" dt="2021-07-20T11:39:45.874" v="31"/>
        <pc:sldMkLst>
          <pc:docMk/>
          <pc:sldMk cId="1562056580" sldId="2670"/>
        </pc:sldMkLst>
      </pc:sldChg>
      <pc:sldChg chg="add">
        <pc:chgData name="Franziskus Lorey - Hubdrive.com" userId="472a1a07-c563-412f-861d-eed20bd8e491" providerId="ADAL" clId="{7DD83CCF-E308-43B3-BB81-FE223F32A7E8}" dt="2021-07-20T11:39:45.874" v="31"/>
        <pc:sldMkLst>
          <pc:docMk/>
          <pc:sldMk cId="716821498" sldId="2671"/>
        </pc:sldMkLst>
      </pc:sldChg>
      <pc:sldChg chg="add">
        <pc:chgData name="Franziskus Lorey - Hubdrive.com" userId="472a1a07-c563-412f-861d-eed20bd8e491" providerId="ADAL" clId="{7DD83CCF-E308-43B3-BB81-FE223F32A7E8}" dt="2021-07-20T11:39:45.874" v="31"/>
        <pc:sldMkLst>
          <pc:docMk/>
          <pc:sldMk cId="2241551158" sldId="2672"/>
        </pc:sldMkLst>
      </pc:sldChg>
      <pc:sldChg chg="add">
        <pc:chgData name="Franziskus Lorey - Hubdrive.com" userId="472a1a07-c563-412f-861d-eed20bd8e491" providerId="ADAL" clId="{7DD83CCF-E308-43B3-BB81-FE223F32A7E8}" dt="2021-07-20T11:39:45.874" v="31"/>
        <pc:sldMkLst>
          <pc:docMk/>
          <pc:sldMk cId="1596997933" sldId="2673"/>
        </pc:sldMkLst>
      </pc:sldChg>
      <pc:sldChg chg="add">
        <pc:chgData name="Franziskus Lorey - Hubdrive.com" userId="472a1a07-c563-412f-861d-eed20bd8e491" providerId="ADAL" clId="{7DD83CCF-E308-43B3-BB81-FE223F32A7E8}" dt="2021-07-20T11:39:45.874" v="31"/>
        <pc:sldMkLst>
          <pc:docMk/>
          <pc:sldMk cId="1930473838" sldId="2674"/>
        </pc:sldMkLst>
      </pc:sldChg>
      <pc:sldChg chg="add">
        <pc:chgData name="Franziskus Lorey - Hubdrive.com" userId="472a1a07-c563-412f-861d-eed20bd8e491" providerId="ADAL" clId="{7DD83CCF-E308-43B3-BB81-FE223F32A7E8}" dt="2021-07-20T11:39:45.874" v="31"/>
        <pc:sldMkLst>
          <pc:docMk/>
          <pc:sldMk cId="3746456780" sldId="2675"/>
        </pc:sldMkLst>
      </pc:sldChg>
      <pc:sldChg chg="add">
        <pc:chgData name="Franziskus Lorey - Hubdrive.com" userId="472a1a07-c563-412f-861d-eed20bd8e491" providerId="ADAL" clId="{7DD83CCF-E308-43B3-BB81-FE223F32A7E8}" dt="2021-07-20T11:39:45.874" v="31"/>
        <pc:sldMkLst>
          <pc:docMk/>
          <pc:sldMk cId="4267479576" sldId="2676"/>
        </pc:sldMkLst>
      </pc:sldChg>
      <pc:sldChg chg="add">
        <pc:chgData name="Franziskus Lorey - Hubdrive.com" userId="472a1a07-c563-412f-861d-eed20bd8e491" providerId="ADAL" clId="{7DD83CCF-E308-43B3-BB81-FE223F32A7E8}" dt="2021-07-20T11:39:45.874" v="31"/>
        <pc:sldMkLst>
          <pc:docMk/>
          <pc:sldMk cId="4289565562" sldId="2677"/>
        </pc:sldMkLst>
      </pc:sldChg>
      <pc:sldChg chg="add">
        <pc:chgData name="Franziskus Lorey - Hubdrive.com" userId="472a1a07-c563-412f-861d-eed20bd8e491" providerId="ADAL" clId="{7DD83CCF-E308-43B3-BB81-FE223F32A7E8}" dt="2021-07-20T11:39:45.874" v="31"/>
        <pc:sldMkLst>
          <pc:docMk/>
          <pc:sldMk cId="2392975500" sldId="2678"/>
        </pc:sldMkLst>
      </pc:sldChg>
      <pc:sldChg chg="add">
        <pc:chgData name="Franziskus Lorey - Hubdrive.com" userId="472a1a07-c563-412f-861d-eed20bd8e491" providerId="ADAL" clId="{7DD83CCF-E308-43B3-BB81-FE223F32A7E8}" dt="2021-07-20T11:39:45.874" v="31"/>
        <pc:sldMkLst>
          <pc:docMk/>
          <pc:sldMk cId="2577006722" sldId="2679"/>
        </pc:sldMkLst>
      </pc:sldChg>
      <pc:sldChg chg="add">
        <pc:chgData name="Franziskus Lorey - Hubdrive.com" userId="472a1a07-c563-412f-861d-eed20bd8e491" providerId="ADAL" clId="{7DD83CCF-E308-43B3-BB81-FE223F32A7E8}" dt="2021-07-20T11:39:45.874" v="31"/>
        <pc:sldMkLst>
          <pc:docMk/>
          <pc:sldMk cId="1649699461" sldId="2680"/>
        </pc:sldMkLst>
      </pc:sldChg>
      <pc:sldChg chg="add">
        <pc:chgData name="Franziskus Lorey - Hubdrive.com" userId="472a1a07-c563-412f-861d-eed20bd8e491" providerId="ADAL" clId="{7DD83CCF-E308-43B3-BB81-FE223F32A7E8}" dt="2021-07-20T11:39:45.874" v="31"/>
        <pc:sldMkLst>
          <pc:docMk/>
          <pc:sldMk cId="2462108829" sldId="2681"/>
        </pc:sldMkLst>
      </pc:sldChg>
      <pc:sldChg chg="add">
        <pc:chgData name="Franziskus Lorey - Hubdrive.com" userId="472a1a07-c563-412f-861d-eed20bd8e491" providerId="ADAL" clId="{7DD83CCF-E308-43B3-BB81-FE223F32A7E8}" dt="2021-07-20T11:39:45.874" v="31"/>
        <pc:sldMkLst>
          <pc:docMk/>
          <pc:sldMk cId="4098931560" sldId="2682"/>
        </pc:sldMkLst>
      </pc:sldChg>
      <pc:sldChg chg="modSp add">
        <pc:chgData name="Franziskus Lorey - Hubdrive.com" userId="472a1a07-c563-412f-861d-eed20bd8e491" providerId="ADAL" clId="{7DD83CCF-E308-43B3-BB81-FE223F32A7E8}" dt="2021-07-20T11:39:45.874" v="31"/>
        <pc:sldMkLst>
          <pc:docMk/>
          <pc:sldMk cId="1832049837" sldId="2683"/>
        </pc:sldMkLst>
        <pc:spChg chg="mod">
          <ac:chgData name="Franziskus Lorey - Hubdrive.com" userId="472a1a07-c563-412f-861d-eed20bd8e491" providerId="ADAL" clId="{7DD83CCF-E308-43B3-BB81-FE223F32A7E8}" dt="2021-07-20T11:39:45.874" v="31"/>
          <ac:spMkLst>
            <pc:docMk/>
            <pc:sldMk cId="1832049837" sldId="2683"/>
            <ac:spMk id="3" creationId="{5377484A-3E75-4FF5-900E-BB7F1A7DF634}"/>
          </ac:spMkLst>
        </pc:spChg>
      </pc:sldChg>
      <pc:sldChg chg="add">
        <pc:chgData name="Franziskus Lorey - Hubdrive.com" userId="472a1a07-c563-412f-861d-eed20bd8e491" providerId="ADAL" clId="{7DD83CCF-E308-43B3-BB81-FE223F32A7E8}" dt="2021-07-20T11:39:45.874" v="31"/>
        <pc:sldMkLst>
          <pc:docMk/>
          <pc:sldMk cId="498517071" sldId="2684"/>
        </pc:sldMkLst>
      </pc:sldChg>
      <pc:sldChg chg="add">
        <pc:chgData name="Franziskus Lorey - Hubdrive.com" userId="472a1a07-c563-412f-861d-eed20bd8e491" providerId="ADAL" clId="{7DD83CCF-E308-43B3-BB81-FE223F32A7E8}" dt="2021-07-20T11:39:45.874" v="31"/>
        <pc:sldMkLst>
          <pc:docMk/>
          <pc:sldMk cId="2613342528" sldId="2686"/>
        </pc:sldMkLst>
      </pc:sldChg>
      <pc:sldChg chg="add">
        <pc:chgData name="Franziskus Lorey - Hubdrive.com" userId="472a1a07-c563-412f-861d-eed20bd8e491" providerId="ADAL" clId="{7DD83CCF-E308-43B3-BB81-FE223F32A7E8}" dt="2021-07-20T11:39:45.874" v="31"/>
        <pc:sldMkLst>
          <pc:docMk/>
          <pc:sldMk cId="2002461736" sldId="2687"/>
        </pc:sldMkLst>
      </pc:sldChg>
      <pc:sldChg chg="add">
        <pc:chgData name="Franziskus Lorey - Hubdrive.com" userId="472a1a07-c563-412f-861d-eed20bd8e491" providerId="ADAL" clId="{7DD83CCF-E308-43B3-BB81-FE223F32A7E8}" dt="2021-07-20T11:39:45.874" v="31"/>
        <pc:sldMkLst>
          <pc:docMk/>
          <pc:sldMk cId="2011691742" sldId="2688"/>
        </pc:sldMkLst>
      </pc:sldChg>
      <pc:sldChg chg="add">
        <pc:chgData name="Franziskus Lorey - Hubdrive.com" userId="472a1a07-c563-412f-861d-eed20bd8e491" providerId="ADAL" clId="{7DD83CCF-E308-43B3-BB81-FE223F32A7E8}" dt="2021-07-20T11:39:45.874" v="31"/>
        <pc:sldMkLst>
          <pc:docMk/>
          <pc:sldMk cId="201724403" sldId="2689"/>
        </pc:sldMkLst>
      </pc:sldChg>
      <pc:sldChg chg="add">
        <pc:chgData name="Franziskus Lorey - Hubdrive.com" userId="472a1a07-c563-412f-861d-eed20bd8e491" providerId="ADAL" clId="{7DD83CCF-E308-43B3-BB81-FE223F32A7E8}" dt="2021-07-20T11:39:45.874" v="31"/>
        <pc:sldMkLst>
          <pc:docMk/>
          <pc:sldMk cId="1442516847" sldId="2690"/>
        </pc:sldMkLst>
      </pc:sldChg>
      <pc:sldChg chg="add">
        <pc:chgData name="Franziskus Lorey - Hubdrive.com" userId="472a1a07-c563-412f-861d-eed20bd8e491" providerId="ADAL" clId="{7DD83CCF-E308-43B3-BB81-FE223F32A7E8}" dt="2021-07-20T11:39:45.874" v="31"/>
        <pc:sldMkLst>
          <pc:docMk/>
          <pc:sldMk cId="970250224" sldId="2691"/>
        </pc:sldMkLst>
      </pc:sldChg>
      <pc:sldChg chg="add">
        <pc:chgData name="Franziskus Lorey - Hubdrive.com" userId="472a1a07-c563-412f-861d-eed20bd8e491" providerId="ADAL" clId="{7DD83CCF-E308-43B3-BB81-FE223F32A7E8}" dt="2021-07-20T11:39:45.874" v="31"/>
        <pc:sldMkLst>
          <pc:docMk/>
          <pc:sldMk cId="3976292428" sldId="2692"/>
        </pc:sldMkLst>
      </pc:sldChg>
      <pc:sldChg chg="add">
        <pc:chgData name="Franziskus Lorey - Hubdrive.com" userId="472a1a07-c563-412f-861d-eed20bd8e491" providerId="ADAL" clId="{7DD83CCF-E308-43B3-BB81-FE223F32A7E8}" dt="2021-07-20T11:39:45.874" v="31"/>
        <pc:sldMkLst>
          <pc:docMk/>
          <pc:sldMk cId="3307479505" sldId="2693"/>
        </pc:sldMkLst>
      </pc:sldChg>
      <pc:sldChg chg="add">
        <pc:chgData name="Franziskus Lorey - Hubdrive.com" userId="472a1a07-c563-412f-861d-eed20bd8e491" providerId="ADAL" clId="{7DD83CCF-E308-43B3-BB81-FE223F32A7E8}" dt="2021-07-20T11:39:45.874" v="31"/>
        <pc:sldMkLst>
          <pc:docMk/>
          <pc:sldMk cId="205039721" sldId="2694"/>
        </pc:sldMkLst>
      </pc:sldChg>
      <pc:sldChg chg="add">
        <pc:chgData name="Franziskus Lorey - Hubdrive.com" userId="472a1a07-c563-412f-861d-eed20bd8e491" providerId="ADAL" clId="{7DD83CCF-E308-43B3-BB81-FE223F32A7E8}" dt="2021-07-20T11:39:45.874" v="31"/>
        <pc:sldMkLst>
          <pc:docMk/>
          <pc:sldMk cId="2218918903" sldId="2695"/>
        </pc:sldMkLst>
      </pc:sldChg>
      <pc:sldChg chg="add">
        <pc:chgData name="Franziskus Lorey - Hubdrive.com" userId="472a1a07-c563-412f-861d-eed20bd8e491" providerId="ADAL" clId="{7DD83CCF-E308-43B3-BB81-FE223F32A7E8}" dt="2021-07-20T11:39:45.874" v="31"/>
        <pc:sldMkLst>
          <pc:docMk/>
          <pc:sldMk cId="2738075904" sldId="2696"/>
        </pc:sldMkLst>
      </pc:sldChg>
      <pc:sldChg chg="add">
        <pc:chgData name="Franziskus Lorey - Hubdrive.com" userId="472a1a07-c563-412f-861d-eed20bd8e491" providerId="ADAL" clId="{7DD83CCF-E308-43B3-BB81-FE223F32A7E8}" dt="2021-07-20T11:39:45.874" v="31"/>
        <pc:sldMkLst>
          <pc:docMk/>
          <pc:sldMk cId="3006402969" sldId="2699"/>
        </pc:sldMkLst>
      </pc:sldChg>
      <pc:sldChg chg="add">
        <pc:chgData name="Franziskus Lorey - Hubdrive.com" userId="472a1a07-c563-412f-861d-eed20bd8e491" providerId="ADAL" clId="{7DD83CCF-E308-43B3-BB81-FE223F32A7E8}" dt="2021-07-20T11:39:45.874" v="31"/>
        <pc:sldMkLst>
          <pc:docMk/>
          <pc:sldMk cId="384863294" sldId="2700"/>
        </pc:sldMkLst>
      </pc:sldChg>
      <pc:sldChg chg="add">
        <pc:chgData name="Franziskus Lorey - Hubdrive.com" userId="472a1a07-c563-412f-861d-eed20bd8e491" providerId="ADAL" clId="{7DD83CCF-E308-43B3-BB81-FE223F32A7E8}" dt="2021-07-20T11:39:45.874" v="31"/>
        <pc:sldMkLst>
          <pc:docMk/>
          <pc:sldMk cId="1685580671" sldId="2701"/>
        </pc:sldMkLst>
      </pc:sldChg>
      <pc:sldChg chg="add">
        <pc:chgData name="Franziskus Lorey - Hubdrive.com" userId="472a1a07-c563-412f-861d-eed20bd8e491" providerId="ADAL" clId="{7DD83CCF-E308-43B3-BB81-FE223F32A7E8}" dt="2021-07-20T11:39:45.874" v="31"/>
        <pc:sldMkLst>
          <pc:docMk/>
          <pc:sldMk cId="725824771" sldId="2702"/>
        </pc:sldMkLst>
      </pc:sldChg>
      <pc:sldChg chg="add">
        <pc:chgData name="Franziskus Lorey - Hubdrive.com" userId="472a1a07-c563-412f-861d-eed20bd8e491" providerId="ADAL" clId="{7DD83CCF-E308-43B3-BB81-FE223F32A7E8}" dt="2021-07-20T11:39:45.874" v="31"/>
        <pc:sldMkLst>
          <pc:docMk/>
          <pc:sldMk cId="874841782" sldId="2703"/>
        </pc:sldMkLst>
      </pc:sldChg>
      <pc:sldChg chg="modSp add">
        <pc:chgData name="Franziskus Lorey - Hubdrive.com" userId="472a1a07-c563-412f-861d-eed20bd8e491" providerId="ADAL" clId="{7DD83CCF-E308-43B3-BB81-FE223F32A7E8}" dt="2021-07-20T11:39:45.874" v="31"/>
        <pc:sldMkLst>
          <pc:docMk/>
          <pc:sldMk cId="580470199" sldId="2704"/>
        </pc:sldMkLst>
        <pc:spChg chg="mod">
          <ac:chgData name="Franziskus Lorey - Hubdrive.com" userId="472a1a07-c563-412f-861d-eed20bd8e491" providerId="ADAL" clId="{7DD83CCF-E308-43B3-BB81-FE223F32A7E8}" dt="2021-07-20T11:39:45.874" v="31"/>
          <ac:spMkLst>
            <pc:docMk/>
            <pc:sldMk cId="580470199" sldId="2704"/>
            <ac:spMk id="4" creationId="{98534D60-DFFC-4A36-A245-F9C9E1E80A77}"/>
          </ac:spMkLst>
        </pc:spChg>
      </pc:sldChg>
      <pc:sldChg chg="modSp add">
        <pc:chgData name="Franziskus Lorey - Hubdrive.com" userId="472a1a07-c563-412f-861d-eed20bd8e491" providerId="ADAL" clId="{7DD83CCF-E308-43B3-BB81-FE223F32A7E8}" dt="2021-07-20T11:39:45.874" v="31"/>
        <pc:sldMkLst>
          <pc:docMk/>
          <pc:sldMk cId="782691862" sldId="2708"/>
        </pc:sldMkLst>
        <pc:spChg chg="mod">
          <ac:chgData name="Franziskus Lorey - Hubdrive.com" userId="472a1a07-c563-412f-861d-eed20bd8e491" providerId="ADAL" clId="{7DD83CCF-E308-43B3-BB81-FE223F32A7E8}" dt="2021-07-20T11:39:45.874" v="31"/>
          <ac:spMkLst>
            <pc:docMk/>
            <pc:sldMk cId="782691862" sldId="2708"/>
            <ac:spMk id="4" creationId="{98534D60-DFFC-4A36-A245-F9C9E1E80A77}"/>
          </ac:spMkLst>
        </pc:spChg>
      </pc:sldChg>
      <pc:sldChg chg="modSp add">
        <pc:chgData name="Franziskus Lorey - Hubdrive.com" userId="472a1a07-c563-412f-861d-eed20bd8e491" providerId="ADAL" clId="{7DD83CCF-E308-43B3-BB81-FE223F32A7E8}" dt="2021-07-20T11:39:45.874" v="31"/>
        <pc:sldMkLst>
          <pc:docMk/>
          <pc:sldMk cId="1521224547" sldId="2709"/>
        </pc:sldMkLst>
        <pc:spChg chg="mod">
          <ac:chgData name="Franziskus Lorey - Hubdrive.com" userId="472a1a07-c563-412f-861d-eed20bd8e491" providerId="ADAL" clId="{7DD83CCF-E308-43B3-BB81-FE223F32A7E8}" dt="2021-07-20T11:39:45.874" v="31"/>
          <ac:spMkLst>
            <pc:docMk/>
            <pc:sldMk cId="1521224547" sldId="2709"/>
            <ac:spMk id="4" creationId="{98534D60-DFFC-4A36-A245-F9C9E1E80A77}"/>
          </ac:spMkLst>
        </pc:spChg>
      </pc:sldChg>
      <pc:sldChg chg="add">
        <pc:chgData name="Franziskus Lorey - Hubdrive.com" userId="472a1a07-c563-412f-861d-eed20bd8e491" providerId="ADAL" clId="{7DD83CCF-E308-43B3-BB81-FE223F32A7E8}" dt="2021-07-20T11:39:45.874" v="31"/>
        <pc:sldMkLst>
          <pc:docMk/>
          <pc:sldMk cId="2116978245" sldId="2710"/>
        </pc:sldMkLst>
      </pc:sldChg>
      <pc:sldChg chg="add">
        <pc:chgData name="Franziskus Lorey - Hubdrive.com" userId="472a1a07-c563-412f-861d-eed20bd8e491" providerId="ADAL" clId="{7DD83CCF-E308-43B3-BB81-FE223F32A7E8}" dt="2021-07-20T11:39:45.874" v="31"/>
        <pc:sldMkLst>
          <pc:docMk/>
          <pc:sldMk cId="2729337683" sldId="2711"/>
        </pc:sldMkLst>
      </pc:sldChg>
      <pc:sldChg chg="add">
        <pc:chgData name="Franziskus Lorey - Hubdrive.com" userId="472a1a07-c563-412f-861d-eed20bd8e491" providerId="ADAL" clId="{7DD83CCF-E308-43B3-BB81-FE223F32A7E8}" dt="2021-07-20T11:39:45.874" v="31"/>
        <pc:sldMkLst>
          <pc:docMk/>
          <pc:sldMk cId="4023201327" sldId="2712"/>
        </pc:sldMkLst>
      </pc:sldChg>
      <pc:sldChg chg="add">
        <pc:chgData name="Franziskus Lorey - Hubdrive.com" userId="472a1a07-c563-412f-861d-eed20bd8e491" providerId="ADAL" clId="{7DD83CCF-E308-43B3-BB81-FE223F32A7E8}" dt="2021-07-20T11:39:45.874" v="31"/>
        <pc:sldMkLst>
          <pc:docMk/>
          <pc:sldMk cId="3148704922" sldId="2715"/>
        </pc:sldMkLst>
      </pc:sldChg>
      <pc:sldChg chg="add">
        <pc:chgData name="Franziskus Lorey - Hubdrive.com" userId="472a1a07-c563-412f-861d-eed20bd8e491" providerId="ADAL" clId="{7DD83CCF-E308-43B3-BB81-FE223F32A7E8}" dt="2021-07-20T11:39:45.874" v="31"/>
        <pc:sldMkLst>
          <pc:docMk/>
          <pc:sldMk cId="1235210276" sldId="2716"/>
        </pc:sldMkLst>
      </pc:sldChg>
      <pc:sldChg chg="add">
        <pc:chgData name="Franziskus Lorey - Hubdrive.com" userId="472a1a07-c563-412f-861d-eed20bd8e491" providerId="ADAL" clId="{7DD83CCF-E308-43B3-BB81-FE223F32A7E8}" dt="2021-07-20T11:39:45.874" v="31"/>
        <pc:sldMkLst>
          <pc:docMk/>
          <pc:sldMk cId="2406088417" sldId="2717"/>
        </pc:sldMkLst>
      </pc:sldChg>
      <pc:sldChg chg="add">
        <pc:chgData name="Franziskus Lorey - Hubdrive.com" userId="472a1a07-c563-412f-861d-eed20bd8e491" providerId="ADAL" clId="{7DD83CCF-E308-43B3-BB81-FE223F32A7E8}" dt="2021-07-20T11:39:45.874" v="31"/>
        <pc:sldMkLst>
          <pc:docMk/>
          <pc:sldMk cId="3113683229" sldId="2718"/>
        </pc:sldMkLst>
      </pc:sldChg>
      <pc:sldChg chg="add">
        <pc:chgData name="Franziskus Lorey - Hubdrive.com" userId="472a1a07-c563-412f-861d-eed20bd8e491" providerId="ADAL" clId="{7DD83CCF-E308-43B3-BB81-FE223F32A7E8}" dt="2021-07-20T11:39:45.874" v="31"/>
        <pc:sldMkLst>
          <pc:docMk/>
          <pc:sldMk cId="2452622289" sldId="2719"/>
        </pc:sldMkLst>
      </pc:sldChg>
      <pc:sldChg chg="add">
        <pc:chgData name="Franziskus Lorey - Hubdrive.com" userId="472a1a07-c563-412f-861d-eed20bd8e491" providerId="ADAL" clId="{7DD83CCF-E308-43B3-BB81-FE223F32A7E8}" dt="2021-07-20T11:39:45.874" v="31"/>
        <pc:sldMkLst>
          <pc:docMk/>
          <pc:sldMk cId="3726186439" sldId="2720"/>
        </pc:sldMkLst>
      </pc:sldChg>
      <pc:sldChg chg="add">
        <pc:chgData name="Franziskus Lorey - Hubdrive.com" userId="472a1a07-c563-412f-861d-eed20bd8e491" providerId="ADAL" clId="{7DD83CCF-E308-43B3-BB81-FE223F32A7E8}" dt="2021-07-20T11:39:45.874" v="31"/>
        <pc:sldMkLst>
          <pc:docMk/>
          <pc:sldMk cId="3805915808" sldId="2721"/>
        </pc:sldMkLst>
      </pc:sldChg>
      <pc:sldChg chg="add">
        <pc:chgData name="Franziskus Lorey - Hubdrive.com" userId="472a1a07-c563-412f-861d-eed20bd8e491" providerId="ADAL" clId="{7DD83CCF-E308-43B3-BB81-FE223F32A7E8}" dt="2021-07-20T11:39:45.874" v="31"/>
        <pc:sldMkLst>
          <pc:docMk/>
          <pc:sldMk cId="637627074" sldId="2722"/>
        </pc:sldMkLst>
      </pc:sldChg>
      <pc:sldChg chg="add">
        <pc:chgData name="Franziskus Lorey - Hubdrive.com" userId="472a1a07-c563-412f-861d-eed20bd8e491" providerId="ADAL" clId="{7DD83CCF-E308-43B3-BB81-FE223F32A7E8}" dt="2021-07-20T11:39:45.874" v="31"/>
        <pc:sldMkLst>
          <pc:docMk/>
          <pc:sldMk cId="2020862671" sldId="2724"/>
        </pc:sldMkLst>
      </pc:sldChg>
      <pc:sldChg chg="add">
        <pc:chgData name="Franziskus Lorey - Hubdrive.com" userId="472a1a07-c563-412f-861d-eed20bd8e491" providerId="ADAL" clId="{7DD83CCF-E308-43B3-BB81-FE223F32A7E8}" dt="2021-07-20T11:39:45.874" v="31"/>
        <pc:sldMkLst>
          <pc:docMk/>
          <pc:sldMk cId="2218859185" sldId="2726"/>
        </pc:sldMkLst>
      </pc:sldChg>
      <pc:sldChg chg="add">
        <pc:chgData name="Franziskus Lorey - Hubdrive.com" userId="472a1a07-c563-412f-861d-eed20bd8e491" providerId="ADAL" clId="{7DD83CCF-E308-43B3-BB81-FE223F32A7E8}" dt="2021-07-20T11:39:45.874" v="31"/>
        <pc:sldMkLst>
          <pc:docMk/>
          <pc:sldMk cId="3211735576" sldId="2727"/>
        </pc:sldMkLst>
      </pc:sldChg>
      <pc:sldChg chg="add">
        <pc:chgData name="Franziskus Lorey - Hubdrive.com" userId="472a1a07-c563-412f-861d-eed20bd8e491" providerId="ADAL" clId="{7DD83CCF-E308-43B3-BB81-FE223F32A7E8}" dt="2021-07-20T11:39:45.874" v="31"/>
        <pc:sldMkLst>
          <pc:docMk/>
          <pc:sldMk cId="136585249" sldId="2728"/>
        </pc:sldMkLst>
      </pc:sldChg>
      <pc:sldChg chg="add">
        <pc:chgData name="Franziskus Lorey - Hubdrive.com" userId="472a1a07-c563-412f-861d-eed20bd8e491" providerId="ADAL" clId="{7DD83CCF-E308-43B3-BB81-FE223F32A7E8}" dt="2021-07-20T11:39:45.874" v="31"/>
        <pc:sldMkLst>
          <pc:docMk/>
          <pc:sldMk cId="1377322702" sldId="2729"/>
        </pc:sldMkLst>
      </pc:sldChg>
      <pc:sldChg chg="add">
        <pc:chgData name="Franziskus Lorey - Hubdrive.com" userId="472a1a07-c563-412f-861d-eed20bd8e491" providerId="ADAL" clId="{7DD83CCF-E308-43B3-BB81-FE223F32A7E8}" dt="2021-07-20T11:39:45.874" v="31"/>
        <pc:sldMkLst>
          <pc:docMk/>
          <pc:sldMk cId="1927194341" sldId="2730"/>
        </pc:sldMkLst>
      </pc:sldChg>
      <pc:sldChg chg="add">
        <pc:chgData name="Franziskus Lorey - Hubdrive.com" userId="472a1a07-c563-412f-861d-eed20bd8e491" providerId="ADAL" clId="{7DD83CCF-E308-43B3-BB81-FE223F32A7E8}" dt="2021-07-20T11:39:45.874" v="31"/>
        <pc:sldMkLst>
          <pc:docMk/>
          <pc:sldMk cId="1804026321" sldId="2732"/>
        </pc:sldMkLst>
      </pc:sldChg>
      <pc:sldChg chg="add">
        <pc:chgData name="Franziskus Lorey - Hubdrive.com" userId="472a1a07-c563-412f-861d-eed20bd8e491" providerId="ADAL" clId="{7DD83CCF-E308-43B3-BB81-FE223F32A7E8}" dt="2021-07-20T11:39:45.874" v="31"/>
        <pc:sldMkLst>
          <pc:docMk/>
          <pc:sldMk cId="3907009804" sldId="2733"/>
        </pc:sldMkLst>
      </pc:sldChg>
      <pc:sldChg chg="add">
        <pc:chgData name="Franziskus Lorey - Hubdrive.com" userId="472a1a07-c563-412f-861d-eed20bd8e491" providerId="ADAL" clId="{7DD83CCF-E308-43B3-BB81-FE223F32A7E8}" dt="2021-07-20T11:39:45.874" v="31"/>
        <pc:sldMkLst>
          <pc:docMk/>
          <pc:sldMk cId="1248155781" sldId="2734"/>
        </pc:sldMkLst>
      </pc:sldChg>
      <pc:sldChg chg="add">
        <pc:chgData name="Franziskus Lorey - Hubdrive.com" userId="472a1a07-c563-412f-861d-eed20bd8e491" providerId="ADAL" clId="{7DD83CCF-E308-43B3-BB81-FE223F32A7E8}" dt="2021-07-20T11:39:45.874" v="31"/>
        <pc:sldMkLst>
          <pc:docMk/>
          <pc:sldMk cId="1630078972" sldId="2735"/>
        </pc:sldMkLst>
      </pc:sldChg>
      <pc:sldChg chg="add">
        <pc:chgData name="Franziskus Lorey - Hubdrive.com" userId="472a1a07-c563-412f-861d-eed20bd8e491" providerId="ADAL" clId="{7DD83CCF-E308-43B3-BB81-FE223F32A7E8}" dt="2021-07-20T11:39:45.874" v="31"/>
        <pc:sldMkLst>
          <pc:docMk/>
          <pc:sldMk cId="2785132385" sldId="2736"/>
        </pc:sldMkLst>
      </pc:sldChg>
      <pc:sldChg chg="add">
        <pc:chgData name="Franziskus Lorey - Hubdrive.com" userId="472a1a07-c563-412f-861d-eed20bd8e491" providerId="ADAL" clId="{7DD83CCF-E308-43B3-BB81-FE223F32A7E8}" dt="2021-07-20T11:39:45.874" v="31"/>
        <pc:sldMkLst>
          <pc:docMk/>
          <pc:sldMk cId="1383818007" sldId="2737"/>
        </pc:sldMkLst>
      </pc:sldChg>
      <pc:sldChg chg="add">
        <pc:chgData name="Franziskus Lorey - Hubdrive.com" userId="472a1a07-c563-412f-861d-eed20bd8e491" providerId="ADAL" clId="{7DD83CCF-E308-43B3-BB81-FE223F32A7E8}" dt="2021-07-20T11:39:45.874" v="31"/>
        <pc:sldMkLst>
          <pc:docMk/>
          <pc:sldMk cId="2325322687" sldId="2738"/>
        </pc:sldMkLst>
      </pc:sldChg>
      <pc:sldChg chg="add">
        <pc:chgData name="Franziskus Lorey - Hubdrive.com" userId="472a1a07-c563-412f-861d-eed20bd8e491" providerId="ADAL" clId="{7DD83CCF-E308-43B3-BB81-FE223F32A7E8}" dt="2021-07-20T11:39:45.874" v="31"/>
        <pc:sldMkLst>
          <pc:docMk/>
          <pc:sldMk cId="2880261464" sldId="2739"/>
        </pc:sldMkLst>
      </pc:sldChg>
      <pc:sldChg chg="add">
        <pc:chgData name="Franziskus Lorey - Hubdrive.com" userId="472a1a07-c563-412f-861d-eed20bd8e491" providerId="ADAL" clId="{7DD83CCF-E308-43B3-BB81-FE223F32A7E8}" dt="2021-07-20T11:39:45.874" v="31"/>
        <pc:sldMkLst>
          <pc:docMk/>
          <pc:sldMk cId="1114193469" sldId="2740"/>
        </pc:sldMkLst>
      </pc:sldChg>
      <pc:sldChg chg="add">
        <pc:chgData name="Franziskus Lorey - Hubdrive.com" userId="472a1a07-c563-412f-861d-eed20bd8e491" providerId="ADAL" clId="{7DD83CCF-E308-43B3-BB81-FE223F32A7E8}" dt="2021-07-20T11:39:45.874" v="31"/>
        <pc:sldMkLst>
          <pc:docMk/>
          <pc:sldMk cId="1954296111" sldId="2741"/>
        </pc:sldMkLst>
      </pc:sldChg>
      <pc:sldChg chg="add">
        <pc:chgData name="Franziskus Lorey - Hubdrive.com" userId="472a1a07-c563-412f-861d-eed20bd8e491" providerId="ADAL" clId="{7DD83CCF-E308-43B3-BB81-FE223F32A7E8}" dt="2021-07-20T11:39:45.874" v="31"/>
        <pc:sldMkLst>
          <pc:docMk/>
          <pc:sldMk cId="2866823608" sldId="2742"/>
        </pc:sldMkLst>
      </pc:sldChg>
      <pc:sldChg chg="add">
        <pc:chgData name="Franziskus Lorey - Hubdrive.com" userId="472a1a07-c563-412f-861d-eed20bd8e491" providerId="ADAL" clId="{7DD83CCF-E308-43B3-BB81-FE223F32A7E8}" dt="2021-07-20T11:39:45.874" v="31"/>
        <pc:sldMkLst>
          <pc:docMk/>
          <pc:sldMk cId="3695629963" sldId="2743"/>
        </pc:sldMkLst>
      </pc:sldChg>
      <pc:sldChg chg="add">
        <pc:chgData name="Franziskus Lorey - Hubdrive.com" userId="472a1a07-c563-412f-861d-eed20bd8e491" providerId="ADAL" clId="{7DD83CCF-E308-43B3-BB81-FE223F32A7E8}" dt="2021-07-20T11:39:45.874" v="31"/>
        <pc:sldMkLst>
          <pc:docMk/>
          <pc:sldMk cId="3754660261" sldId="2744"/>
        </pc:sldMkLst>
      </pc:sldChg>
      <pc:sldChg chg="add">
        <pc:chgData name="Franziskus Lorey - Hubdrive.com" userId="472a1a07-c563-412f-861d-eed20bd8e491" providerId="ADAL" clId="{7DD83CCF-E308-43B3-BB81-FE223F32A7E8}" dt="2021-07-20T11:39:45.874" v="31"/>
        <pc:sldMkLst>
          <pc:docMk/>
          <pc:sldMk cId="1282409600" sldId="2745"/>
        </pc:sldMkLst>
      </pc:sldChg>
      <pc:sldChg chg="add">
        <pc:chgData name="Franziskus Lorey - Hubdrive.com" userId="472a1a07-c563-412f-861d-eed20bd8e491" providerId="ADAL" clId="{7DD83CCF-E308-43B3-BB81-FE223F32A7E8}" dt="2021-07-20T11:39:45.874" v="31"/>
        <pc:sldMkLst>
          <pc:docMk/>
          <pc:sldMk cId="417120137" sldId="2746"/>
        </pc:sldMkLst>
      </pc:sldChg>
      <pc:sldChg chg="modSp add">
        <pc:chgData name="Franziskus Lorey - Hubdrive.com" userId="472a1a07-c563-412f-861d-eed20bd8e491" providerId="ADAL" clId="{7DD83CCF-E308-43B3-BB81-FE223F32A7E8}" dt="2021-07-20T11:39:45.874" v="31"/>
        <pc:sldMkLst>
          <pc:docMk/>
          <pc:sldMk cId="2512199826" sldId="2747"/>
        </pc:sldMkLst>
        <pc:spChg chg="mod">
          <ac:chgData name="Franziskus Lorey - Hubdrive.com" userId="472a1a07-c563-412f-861d-eed20bd8e491" providerId="ADAL" clId="{7DD83CCF-E308-43B3-BB81-FE223F32A7E8}" dt="2021-07-20T11:39:45.874" v="31"/>
          <ac:spMkLst>
            <pc:docMk/>
            <pc:sldMk cId="2512199826" sldId="2747"/>
            <ac:spMk id="3" creationId="{CABEBDF1-756D-4946-A285-245A9C9F547B}"/>
          </ac:spMkLst>
        </pc:spChg>
      </pc:sldChg>
      <pc:sldChg chg="add">
        <pc:chgData name="Franziskus Lorey - Hubdrive.com" userId="472a1a07-c563-412f-861d-eed20bd8e491" providerId="ADAL" clId="{7DD83CCF-E308-43B3-BB81-FE223F32A7E8}" dt="2021-07-20T11:39:45.874" v="31"/>
        <pc:sldMkLst>
          <pc:docMk/>
          <pc:sldMk cId="2306313666" sldId="2748"/>
        </pc:sldMkLst>
      </pc:sldChg>
      <pc:sldChg chg="add">
        <pc:chgData name="Franziskus Lorey - Hubdrive.com" userId="472a1a07-c563-412f-861d-eed20bd8e491" providerId="ADAL" clId="{7DD83CCF-E308-43B3-BB81-FE223F32A7E8}" dt="2021-07-20T11:39:45.874" v="31"/>
        <pc:sldMkLst>
          <pc:docMk/>
          <pc:sldMk cId="2520267511" sldId="2749"/>
        </pc:sldMkLst>
      </pc:sldChg>
      <pc:sldChg chg="add">
        <pc:chgData name="Franziskus Lorey - Hubdrive.com" userId="472a1a07-c563-412f-861d-eed20bd8e491" providerId="ADAL" clId="{7DD83CCF-E308-43B3-BB81-FE223F32A7E8}" dt="2021-07-20T11:39:45.874" v="31"/>
        <pc:sldMkLst>
          <pc:docMk/>
          <pc:sldMk cId="372273732" sldId="2750"/>
        </pc:sldMkLst>
      </pc:sldChg>
      <pc:sldChg chg="add">
        <pc:chgData name="Franziskus Lorey - Hubdrive.com" userId="472a1a07-c563-412f-861d-eed20bd8e491" providerId="ADAL" clId="{7DD83CCF-E308-43B3-BB81-FE223F32A7E8}" dt="2021-07-20T11:39:45.874" v="31"/>
        <pc:sldMkLst>
          <pc:docMk/>
          <pc:sldMk cId="2314841313" sldId="2751"/>
        </pc:sldMkLst>
      </pc:sldChg>
      <pc:sldChg chg="add">
        <pc:chgData name="Franziskus Lorey - Hubdrive.com" userId="472a1a07-c563-412f-861d-eed20bd8e491" providerId="ADAL" clId="{7DD83CCF-E308-43B3-BB81-FE223F32A7E8}" dt="2021-07-20T11:39:45.874" v="31"/>
        <pc:sldMkLst>
          <pc:docMk/>
          <pc:sldMk cId="4137578993" sldId="2753"/>
        </pc:sldMkLst>
      </pc:sldChg>
      <pc:sldChg chg="add">
        <pc:chgData name="Franziskus Lorey - Hubdrive.com" userId="472a1a07-c563-412f-861d-eed20bd8e491" providerId="ADAL" clId="{7DD83CCF-E308-43B3-BB81-FE223F32A7E8}" dt="2021-07-20T11:39:45.874" v="31"/>
        <pc:sldMkLst>
          <pc:docMk/>
          <pc:sldMk cId="687978204" sldId="2754"/>
        </pc:sldMkLst>
      </pc:sldChg>
      <pc:sldChg chg="add">
        <pc:chgData name="Franziskus Lorey - Hubdrive.com" userId="472a1a07-c563-412f-861d-eed20bd8e491" providerId="ADAL" clId="{7DD83CCF-E308-43B3-BB81-FE223F32A7E8}" dt="2021-07-20T11:39:45.874" v="31"/>
        <pc:sldMkLst>
          <pc:docMk/>
          <pc:sldMk cId="647064063" sldId="2755"/>
        </pc:sldMkLst>
      </pc:sldChg>
      <pc:sldChg chg="add">
        <pc:chgData name="Franziskus Lorey - Hubdrive.com" userId="472a1a07-c563-412f-861d-eed20bd8e491" providerId="ADAL" clId="{7DD83CCF-E308-43B3-BB81-FE223F32A7E8}" dt="2021-07-20T11:39:45.874" v="31"/>
        <pc:sldMkLst>
          <pc:docMk/>
          <pc:sldMk cId="874714279" sldId="2756"/>
        </pc:sldMkLst>
      </pc:sldChg>
      <pc:sldChg chg="add">
        <pc:chgData name="Franziskus Lorey - Hubdrive.com" userId="472a1a07-c563-412f-861d-eed20bd8e491" providerId="ADAL" clId="{7DD83CCF-E308-43B3-BB81-FE223F32A7E8}" dt="2021-07-20T11:39:45.874" v="31"/>
        <pc:sldMkLst>
          <pc:docMk/>
          <pc:sldMk cId="2601433488" sldId="2757"/>
        </pc:sldMkLst>
      </pc:sldChg>
      <pc:sldChg chg="add">
        <pc:chgData name="Franziskus Lorey - Hubdrive.com" userId="472a1a07-c563-412f-861d-eed20bd8e491" providerId="ADAL" clId="{7DD83CCF-E308-43B3-BB81-FE223F32A7E8}" dt="2021-07-20T11:39:45.874" v="31"/>
        <pc:sldMkLst>
          <pc:docMk/>
          <pc:sldMk cId="4279070860" sldId="2758"/>
        </pc:sldMkLst>
      </pc:sldChg>
      <pc:sldChg chg="add">
        <pc:chgData name="Franziskus Lorey - Hubdrive.com" userId="472a1a07-c563-412f-861d-eed20bd8e491" providerId="ADAL" clId="{7DD83CCF-E308-43B3-BB81-FE223F32A7E8}" dt="2021-07-20T11:39:45.874" v="31"/>
        <pc:sldMkLst>
          <pc:docMk/>
          <pc:sldMk cId="3644335935" sldId="2759"/>
        </pc:sldMkLst>
      </pc:sldChg>
      <pc:sldChg chg="add">
        <pc:chgData name="Franziskus Lorey - Hubdrive.com" userId="472a1a07-c563-412f-861d-eed20bd8e491" providerId="ADAL" clId="{7DD83CCF-E308-43B3-BB81-FE223F32A7E8}" dt="2021-07-20T11:39:45.874" v="31"/>
        <pc:sldMkLst>
          <pc:docMk/>
          <pc:sldMk cId="2807452513" sldId="2760"/>
        </pc:sldMkLst>
      </pc:sldChg>
      <pc:sldChg chg="add">
        <pc:chgData name="Franziskus Lorey - Hubdrive.com" userId="472a1a07-c563-412f-861d-eed20bd8e491" providerId="ADAL" clId="{7DD83CCF-E308-43B3-BB81-FE223F32A7E8}" dt="2021-07-20T11:39:45.874" v="31"/>
        <pc:sldMkLst>
          <pc:docMk/>
          <pc:sldMk cId="2378220550" sldId="2762"/>
        </pc:sldMkLst>
      </pc:sldChg>
      <pc:sldChg chg="add">
        <pc:chgData name="Franziskus Lorey - Hubdrive.com" userId="472a1a07-c563-412f-861d-eed20bd8e491" providerId="ADAL" clId="{7DD83CCF-E308-43B3-BB81-FE223F32A7E8}" dt="2021-07-20T11:39:45.874" v="31"/>
        <pc:sldMkLst>
          <pc:docMk/>
          <pc:sldMk cId="2375784702" sldId="2775"/>
        </pc:sldMkLst>
      </pc:sldChg>
      <pc:sldChg chg="add">
        <pc:chgData name="Franziskus Lorey - Hubdrive.com" userId="472a1a07-c563-412f-861d-eed20bd8e491" providerId="ADAL" clId="{7DD83CCF-E308-43B3-BB81-FE223F32A7E8}" dt="2021-07-20T11:39:45.874" v="31"/>
        <pc:sldMkLst>
          <pc:docMk/>
          <pc:sldMk cId="3117488782" sldId="2776"/>
        </pc:sldMkLst>
      </pc:sldChg>
      <pc:sldChg chg="add">
        <pc:chgData name="Franziskus Lorey - Hubdrive.com" userId="472a1a07-c563-412f-861d-eed20bd8e491" providerId="ADAL" clId="{7DD83CCF-E308-43B3-BB81-FE223F32A7E8}" dt="2021-07-20T11:39:45.874" v="31"/>
        <pc:sldMkLst>
          <pc:docMk/>
          <pc:sldMk cId="3792495643" sldId="2777"/>
        </pc:sldMkLst>
      </pc:sldChg>
      <pc:sldChg chg="add">
        <pc:chgData name="Franziskus Lorey - Hubdrive.com" userId="472a1a07-c563-412f-861d-eed20bd8e491" providerId="ADAL" clId="{7DD83CCF-E308-43B3-BB81-FE223F32A7E8}" dt="2021-07-20T11:39:45.874" v="31"/>
        <pc:sldMkLst>
          <pc:docMk/>
          <pc:sldMk cId="2165299312" sldId="2793"/>
        </pc:sldMkLst>
      </pc:sldChg>
      <pc:sldChg chg="add">
        <pc:chgData name="Franziskus Lorey - Hubdrive.com" userId="472a1a07-c563-412f-861d-eed20bd8e491" providerId="ADAL" clId="{7DD83CCF-E308-43B3-BB81-FE223F32A7E8}" dt="2021-07-20T11:39:45.874" v="31"/>
        <pc:sldMkLst>
          <pc:docMk/>
          <pc:sldMk cId="1386394107" sldId="2794"/>
        </pc:sldMkLst>
      </pc:sldChg>
      <pc:sldChg chg="add">
        <pc:chgData name="Franziskus Lorey - Hubdrive.com" userId="472a1a07-c563-412f-861d-eed20bd8e491" providerId="ADAL" clId="{7DD83CCF-E308-43B3-BB81-FE223F32A7E8}" dt="2021-07-20T11:39:45.874" v="31"/>
        <pc:sldMkLst>
          <pc:docMk/>
          <pc:sldMk cId="4255956430" sldId="2795"/>
        </pc:sldMkLst>
      </pc:sldChg>
      <pc:sldChg chg="add">
        <pc:chgData name="Franziskus Lorey - Hubdrive.com" userId="472a1a07-c563-412f-861d-eed20bd8e491" providerId="ADAL" clId="{7DD83CCF-E308-43B3-BB81-FE223F32A7E8}" dt="2021-07-20T11:39:45.874" v="31"/>
        <pc:sldMkLst>
          <pc:docMk/>
          <pc:sldMk cId="3522254424" sldId="2796"/>
        </pc:sldMkLst>
      </pc:sldChg>
      <pc:sldChg chg="add">
        <pc:chgData name="Franziskus Lorey - Hubdrive.com" userId="472a1a07-c563-412f-861d-eed20bd8e491" providerId="ADAL" clId="{7DD83CCF-E308-43B3-BB81-FE223F32A7E8}" dt="2021-07-20T11:39:45.874" v="31"/>
        <pc:sldMkLst>
          <pc:docMk/>
          <pc:sldMk cId="2482622630" sldId="2797"/>
        </pc:sldMkLst>
      </pc:sldChg>
      <pc:sldChg chg="add">
        <pc:chgData name="Franziskus Lorey - Hubdrive.com" userId="472a1a07-c563-412f-861d-eed20bd8e491" providerId="ADAL" clId="{7DD83CCF-E308-43B3-BB81-FE223F32A7E8}" dt="2021-07-20T11:39:45.874" v="31"/>
        <pc:sldMkLst>
          <pc:docMk/>
          <pc:sldMk cId="308695997" sldId="2798"/>
        </pc:sldMkLst>
      </pc:sldChg>
      <pc:sldChg chg="add">
        <pc:chgData name="Franziskus Lorey - Hubdrive.com" userId="472a1a07-c563-412f-861d-eed20bd8e491" providerId="ADAL" clId="{7DD83CCF-E308-43B3-BB81-FE223F32A7E8}" dt="2021-07-20T11:39:45.874" v="31"/>
        <pc:sldMkLst>
          <pc:docMk/>
          <pc:sldMk cId="1460024759" sldId="2799"/>
        </pc:sldMkLst>
      </pc:sldChg>
      <pc:sldChg chg="add">
        <pc:chgData name="Franziskus Lorey - Hubdrive.com" userId="472a1a07-c563-412f-861d-eed20bd8e491" providerId="ADAL" clId="{7DD83CCF-E308-43B3-BB81-FE223F32A7E8}" dt="2021-07-20T11:39:45.874" v="31"/>
        <pc:sldMkLst>
          <pc:docMk/>
          <pc:sldMk cId="2370137091" sldId="2816"/>
        </pc:sldMkLst>
      </pc:sldChg>
      <pc:sldChg chg="add">
        <pc:chgData name="Franziskus Lorey - Hubdrive.com" userId="472a1a07-c563-412f-861d-eed20bd8e491" providerId="ADAL" clId="{7DD83CCF-E308-43B3-BB81-FE223F32A7E8}" dt="2021-07-20T11:23:57.286" v="16"/>
        <pc:sldMkLst>
          <pc:docMk/>
          <pc:sldMk cId="4129451246" sldId="2823"/>
        </pc:sldMkLst>
      </pc:sldChg>
      <pc:sldChg chg="add">
        <pc:chgData name="Franziskus Lorey - Hubdrive.com" userId="472a1a07-c563-412f-861d-eed20bd8e491" providerId="ADAL" clId="{7DD83CCF-E308-43B3-BB81-FE223F32A7E8}" dt="2021-07-20T11:39:45.874" v="31"/>
        <pc:sldMkLst>
          <pc:docMk/>
          <pc:sldMk cId="2840024290" sldId="2852"/>
        </pc:sldMkLst>
      </pc:sldChg>
      <pc:sldChg chg="add">
        <pc:chgData name="Franziskus Lorey - Hubdrive.com" userId="472a1a07-c563-412f-861d-eed20bd8e491" providerId="ADAL" clId="{7DD83CCF-E308-43B3-BB81-FE223F32A7E8}" dt="2021-07-20T11:39:45.874" v="31"/>
        <pc:sldMkLst>
          <pc:docMk/>
          <pc:sldMk cId="3375516118" sldId="2853"/>
        </pc:sldMkLst>
      </pc:sldChg>
      <pc:sldChg chg="add ord">
        <pc:chgData name="Franziskus Lorey - Hubdrive.com" userId="472a1a07-c563-412f-861d-eed20bd8e491" providerId="ADAL" clId="{7DD83CCF-E308-43B3-BB81-FE223F32A7E8}" dt="2021-07-15T09:04:51.615" v="7"/>
        <pc:sldMkLst>
          <pc:docMk/>
          <pc:sldMk cId="4081894982" sldId="2857"/>
        </pc:sldMkLst>
      </pc:sldChg>
      <pc:sldChg chg="add">
        <pc:chgData name="Franziskus Lorey - Hubdrive.com" userId="472a1a07-c563-412f-861d-eed20bd8e491" providerId="ADAL" clId="{7DD83CCF-E308-43B3-BB81-FE223F32A7E8}" dt="2021-07-20T11:39:45.874" v="31"/>
        <pc:sldMkLst>
          <pc:docMk/>
          <pc:sldMk cId="4015682610" sldId="2868"/>
        </pc:sldMkLst>
      </pc:sldChg>
      <pc:sldChg chg="add">
        <pc:chgData name="Franziskus Lorey - Hubdrive.com" userId="472a1a07-c563-412f-861d-eed20bd8e491" providerId="ADAL" clId="{7DD83CCF-E308-43B3-BB81-FE223F32A7E8}" dt="2021-07-20T11:39:45.874" v="31"/>
        <pc:sldMkLst>
          <pc:docMk/>
          <pc:sldMk cId="1789159028" sldId="2869"/>
        </pc:sldMkLst>
      </pc:sldChg>
      <pc:sldChg chg="add">
        <pc:chgData name="Franziskus Lorey - Hubdrive.com" userId="472a1a07-c563-412f-861d-eed20bd8e491" providerId="ADAL" clId="{7DD83CCF-E308-43B3-BB81-FE223F32A7E8}" dt="2021-07-20T11:39:45.874" v="31"/>
        <pc:sldMkLst>
          <pc:docMk/>
          <pc:sldMk cId="672185382" sldId="2872"/>
        </pc:sldMkLst>
      </pc:sldChg>
      <pc:sldChg chg="add">
        <pc:chgData name="Franziskus Lorey - Hubdrive.com" userId="472a1a07-c563-412f-861d-eed20bd8e491" providerId="ADAL" clId="{7DD83CCF-E308-43B3-BB81-FE223F32A7E8}" dt="2021-07-20T11:39:45.874" v="31"/>
        <pc:sldMkLst>
          <pc:docMk/>
          <pc:sldMk cId="4159279814" sldId="2873"/>
        </pc:sldMkLst>
      </pc:sldChg>
      <pc:sldChg chg="add">
        <pc:chgData name="Franziskus Lorey - Hubdrive.com" userId="472a1a07-c563-412f-861d-eed20bd8e491" providerId="ADAL" clId="{7DD83CCF-E308-43B3-BB81-FE223F32A7E8}" dt="2021-07-20T11:39:45.874" v="31"/>
        <pc:sldMkLst>
          <pc:docMk/>
          <pc:sldMk cId="744007024" sldId="2874"/>
        </pc:sldMkLst>
      </pc:sldChg>
      <pc:sldChg chg="add">
        <pc:chgData name="Franziskus Lorey - Hubdrive.com" userId="472a1a07-c563-412f-861d-eed20bd8e491" providerId="ADAL" clId="{7DD83CCF-E308-43B3-BB81-FE223F32A7E8}" dt="2021-07-20T11:39:45.874" v="31"/>
        <pc:sldMkLst>
          <pc:docMk/>
          <pc:sldMk cId="310485456" sldId="2875"/>
        </pc:sldMkLst>
      </pc:sldChg>
      <pc:sldChg chg="add">
        <pc:chgData name="Franziskus Lorey - Hubdrive.com" userId="472a1a07-c563-412f-861d-eed20bd8e491" providerId="ADAL" clId="{7DD83CCF-E308-43B3-BB81-FE223F32A7E8}" dt="2021-07-20T11:39:45.874" v="31"/>
        <pc:sldMkLst>
          <pc:docMk/>
          <pc:sldMk cId="1291182000" sldId="2876"/>
        </pc:sldMkLst>
      </pc:sldChg>
      <pc:sldChg chg="add">
        <pc:chgData name="Franziskus Lorey - Hubdrive.com" userId="472a1a07-c563-412f-861d-eed20bd8e491" providerId="ADAL" clId="{7DD83CCF-E308-43B3-BB81-FE223F32A7E8}" dt="2021-07-20T11:39:45.874" v="31"/>
        <pc:sldMkLst>
          <pc:docMk/>
          <pc:sldMk cId="672548501" sldId="2877"/>
        </pc:sldMkLst>
      </pc:sldChg>
      <pc:sldChg chg="add">
        <pc:chgData name="Franziskus Lorey - Hubdrive.com" userId="472a1a07-c563-412f-861d-eed20bd8e491" providerId="ADAL" clId="{7DD83CCF-E308-43B3-BB81-FE223F32A7E8}" dt="2021-07-20T11:39:45.874" v="31"/>
        <pc:sldMkLst>
          <pc:docMk/>
          <pc:sldMk cId="378224874" sldId="2878"/>
        </pc:sldMkLst>
      </pc:sldChg>
      <pc:sldChg chg="add">
        <pc:chgData name="Franziskus Lorey - Hubdrive.com" userId="472a1a07-c563-412f-861d-eed20bd8e491" providerId="ADAL" clId="{7DD83CCF-E308-43B3-BB81-FE223F32A7E8}" dt="2021-07-20T11:39:45.874" v="31"/>
        <pc:sldMkLst>
          <pc:docMk/>
          <pc:sldMk cId="4198700867" sldId="2879"/>
        </pc:sldMkLst>
      </pc:sldChg>
      <pc:sldChg chg="add">
        <pc:chgData name="Franziskus Lorey - Hubdrive.com" userId="472a1a07-c563-412f-861d-eed20bd8e491" providerId="ADAL" clId="{7DD83CCF-E308-43B3-BB81-FE223F32A7E8}" dt="2021-07-20T11:39:45.874" v="31"/>
        <pc:sldMkLst>
          <pc:docMk/>
          <pc:sldMk cId="3020481525" sldId="2880"/>
        </pc:sldMkLst>
      </pc:sldChg>
      <pc:sldChg chg="add">
        <pc:chgData name="Franziskus Lorey - Hubdrive.com" userId="472a1a07-c563-412f-861d-eed20bd8e491" providerId="ADAL" clId="{7DD83CCF-E308-43B3-BB81-FE223F32A7E8}" dt="2021-07-20T11:39:45.874" v="31"/>
        <pc:sldMkLst>
          <pc:docMk/>
          <pc:sldMk cId="1734971856" sldId="2881"/>
        </pc:sldMkLst>
      </pc:sldChg>
      <pc:sldChg chg="add">
        <pc:chgData name="Franziskus Lorey - Hubdrive.com" userId="472a1a07-c563-412f-861d-eed20bd8e491" providerId="ADAL" clId="{7DD83CCF-E308-43B3-BB81-FE223F32A7E8}" dt="2021-07-20T11:39:45.874" v="31"/>
        <pc:sldMkLst>
          <pc:docMk/>
          <pc:sldMk cId="3258299551" sldId="2882"/>
        </pc:sldMkLst>
      </pc:sldChg>
      <pc:sldChg chg="add">
        <pc:chgData name="Franziskus Lorey - Hubdrive.com" userId="472a1a07-c563-412f-861d-eed20bd8e491" providerId="ADAL" clId="{7DD83CCF-E308-43B3-BB81-FE223F32A7E8}" dt="2021-07-20T11:39:45.874" v="31"/>
        <pc:sldMkLst>
          <pc:docMk/>
          <pc:sldMk cId="1352255377" sldId="2883"/>
        </pc:sldMkLst>
      </pc:sldChg>
      <pc:sldChg chg="add">
        <pc:chgData name="Franziskus Lorey - Hubdrive.com" userId="472a1a07-c563-412f-861d-eed20bd8e491" providerId="ADAL" clId="{7DD83CCF-E308-43B3-BB81-FE223F32A7E8}" dt="2021-07-20T11:39:45.874" v="31"/>
        <pc:sldMkLst>
          <pc:docMk/>
          <pc:sldMk cId="3837612544" sldId="2884"/>
        </pc:sldMkLst>
      </pc:sldChg>
      <pc:sldChg chg="add">
        <pc:chgData name="Franziskus Lorey - Hubdrive.com" userId="472a1a07-c563-412f-861d-eed20bd8e491" providerId="ADAL" clId="{7DD83CCF-E308-43B3-BB81-FE223F32A7E8}" dt="2021-07-20T11:39:45.874" v="31"/>
        <pc:sldMkLst>
          <pc:docMk/>
          <pc:sldMk cId="1305159200" sldId="2885"/>
        </pc:sldMkLst>
      </pc:sldChg>
      <pc:sldChg chg="modSp add">
        <pc:chgData name="Franziskus Lorey - Hubdrive.com" userId="472a1a07-c563-412f-861d-eed20bd8e491" providerId="ADAL" clId="{7DD83CCF-E308-43B3-BB81-FE223F32A7E8}" dt="2021-07-20T11:39:45.874" v="31"/>
        <pc:sldMkLst>
          <pc:docMk/>
          <pc:sldMk cId="3478768500" sldId="2887"/>
        </pc:sldMkLst>
        <pc:spChg chg="mod">
          <ac:chgData name="Franziskus Lorey - Hubdrive.com" userId="472a1a07-c563-412f-861d-eed20bd8e491" providerId="ADAL" clId="{7DD83CCF-E308-43B3-BB81-FE223F32A7E8}" dt="2021-07-20T11:39:45.874" v="31"/>
          <ac:spMkLst>
            <pc:docMk/>
            <pc:sldMk cId="3478768500" sldId="2887"/>
            <ac:spMk id="4" creationId="{98534D60-DFFC-4A36-A245-F9C9E1E80A77}"/>
          </ac:spMkLst>
        </pc:spChg>
      </pc:sldChg>
      <pc:sldChg chg="add">
        <pc:chgData name="Franziskus Lorey - Hubdrive.com" userId="472a1a07-c563-412f-861d-eed20bd8e491" providerId="ADAL" clId="{7DD83CCF-E308-43B3-BB81-FE223F32A7E8}" dt="2021-07-20T11:39:45.874" v="31"/>
        <pc:sldMkLst>
          <pc:docMk/>
          <pc:sldMk cId="2170418228" sldId="2889"/>
        </pc:sldMkLst>
      </pc:sldChg>
      <pc:sldChg chg="modSp add">
        <pc:chgData name="Franziskus Lorey - Hubdrive.com" userId="472a1a07-c563-412f-861d-eed20bd8e491" providerId="ADAL" clId="{7DD83CCF-E308-43B3-BB81-FE223F32A7E8}" dt="2021-07-20T11:39:45.874" v="31"/>
        <pc:sldMkLst>
          <pc:docMk/>
          <pc:sldMk cId="2842247084" sldId="2890"/>
        </pc:sldMkLst>
        <pc:spChg chg="mod">
          <ac:chgData name="Franziskus Lorey - Hubdrive.com" userId="472a1a07-c563-412f-861d-eed20bd8e491" providerId="ADAL" clId="{7DD83CCF-E308-43B3-BB81-FE223F32A7E8}" dt="2021-07-20T11:39:45.874" v="31"/>
          <ac:spMkLst>
            <pc:docMk/>
            <pc:sldMk cId="2842247084" sldId="2890"/>
            <ac:spMk id="4" creationId="{98534D60-DFFC-4A36-A245-F9C9E1E80A77}"/>
          </ac:spMkLst>
        </pc:spChg>
      </pc:sldChg>
      <pc:sldChg chg="add">
        <pc:chgData name="Franziskus Lorey - Hubdrive.com" userId="472a1a07-c563-412f-861d-eed20bd8e491" providerId="ADAL" clId="{7DD83CCF-E308-43B3-BB81-FE223F32A7E8}" dt="2021-07-20T11:39:45.874" v="31"/>
        <pc:sldMkLst>
          <pc:docMk/>
          <pc:sldMk cId="2060390658" sldId="2891"/>
        </pc:sldMkLst>
      </pc:sldChg>
      <pc:sldChg chg="add">
        <pc:chgData name="Franziskus Lorey - Hubdrive.com" userId="472a1a07-c563-412f-861d-eed20bd8e491" providerId="ADAL" clId="{7DD83CCF-E308-43B3-BB81-FE223F32A7E8}" dt="2021-07-20T11:39:45.874" v="31"/>
        <pc:sldMkLst>
          <pc:docMk/>
          <pc:sldMk cId="1187776250" sldId="2892"/>
        </pc:sldMkLst>
      </pc:sldChg>
      <pc:sldChg chg="add">
        <pc:chgData name="Franziskus Lorey - Hubdrive.com" userId="472a1a07-c563-412f-861d-eed20bd8e491" providerId="ADAL" clId="{7DD83CCF-E308-43B3-BB81-FE223F32A7E8}" dt="2021-07-20T11:39:45.874" v="31"/>
        <pc:sldMkLst>
          <pc:docMk/>
          <pc:sldMk cId="2468422550" sldId="2893"/>
        </pc:sldMkLst>
      </pc:sldChg>
      <pc:sldChg chg="add">
        <pc:chgData name="Franziskus Lorey - Hubdrive.com" userId="472a1a07-c563-412f-861d-eed20bd8e491" providerId="ADAL" clId="{7DD83CCF-E308-43B3-BB81-FE223F32A7E8}" dt="2021-07-20T11:39:45.874" v="31"/>
        <pc:sldMkLst>
          <pc:docMk/>
          <pc:sldMk cId="582128069" sldId="2894"/>
        </pc:sldMkLst>
      </pc:sldChg>
      <pc:sldChg chg="add">
        <pc:chgData name="Franziskus Lorey - Hubdrive.com" userId="472a1a07-c563-412f-861d-eed20bd8e491" providerId="ADAL" clId="{7DD83CCF-E308-43B3-BB81-FE223F32A7E8}" dt="2021-07-20T11:39:45.874" v="31"/>
        <pc:sldMkLst>
          <pc:docMk/>
          <pc:sldMk cId="4184914299" sldId="2900"/>
        </pc:sldMkLst>
      </pc:sldChg>
      <pc:sldChg chg="add setBg">
        <pc:chgData name="Franziskus Lorey - Hubdrive.com" userId="472a1a07-c563-412f-861d-eed20bd8e491" providerId="ADAL" clId="{7DD83CCF-E308-43B3-BB81-FE223F32A7E8}" dt="2021-07-20T11:39:45.874" v="31"/>
        <pc:sldMkLst>
          <pc:docMk/>
          <pc:sldMk cId="3443031851" sldId="2901"/>
        </pc:sldMkLst>
      </pc:sldChg>
      <pc:sldChg chg="add del">
        <pc:chgData name="Franziskus Lorey - Hubdrive.com" userId="472a1a07-c563-412f-861d-eed20bd8e491" providerId="ADAL" clId="{7DD83CCF-E308-43B3-BB81-FE223F32A7E8}" dt="2021-07-20T11:50:43.563" v="56"/>
        <pc:sldMkLst>
          <pc:docMk/>
          <pc:sldMk cId="2699566421" sldId="2953"/>
        </pc:sldMkLst>
      </pc:sldChg>
      <pc:sldChg chg="add">
        <pc:chgData name="Franziskus Lorey - Hubdrive.com" userId="472a1a07-c563-412f-861d-eed20bd8e491" providerId="ADAL" clId="{7DD83CCF-E308-43B3-BB81-FE223F32A7E8}" dt="2021-07-20T11:23:57.286" v="16"/>
        <pc:sldMkLst>
          <pc:docMk/>
          <pc:sldMk cId="1698527051" sldId="2962"/>
        </pc:sldMkLst>
      </pc:sldChg>
      <pc:sldChg chg="add del">
        <pc:chgData name="Franziskus Lorey - Hubdrive.com" userId="472a1a07-c563-412f-861d-eed20bd8e491" providerId="ADAL" clId="{7DD83CCF-E308-43B3-BB81-FE223F32A7E8}" dt="2021-07-20T11:50:43.563" v="56"/>
        <pc:sldMkLst>
          <pc:docMk/>
          <pc:sldMk cId="3352974096" sldId="2964"/>
        </pc:sldMkLst>
      </pc:sldChg>
      <pc:sldChg chg="add ord">
        <pc:chgData name="Franziskus Lorey - Hubdrive.com" userId="472a1a07-c563-412f-861d-eed20bd8e491" providerId="ADAL" clId="{7DD83CCF-E308-43B3-BB81-FE223F32A7E8}" dt="2021-07-15T09:04:51.615" v="7"/>
        <pc:sldMkLst>
          <pc:docMk/>
          <pc:sldMk cId="3001551404" sldId="2972"/>
        </pc:sldMkLst>
      </pc:sldChg>
      <pc:sldChg chg="add">
        <pc:chgData name="Franziskus Lorey - Hubdrive.com" userId="472a1a07-c563-412f-861d-eed20bd8e491" providerId="ADAL" clId="{7DD83CCF-E308-43B3-BB81-FE223F32A7E8}" dt="2021-07-20T11:27:53.508" v="26"/>
        <pc:sldMkLst>
          <pc:docMk/>
          <pc:sldMk cId="260420592" sldId="2988"/>
        </pc:sldMkLst>
      </pc:sldChg>
      <pc:sldChg chg="add">
        <pc:chgData name="Franziskus Lorey - Hubdrive.com" userId="472a1a07-c563-412f-861d-eed20bd8e491" providerId="ADAL" clId="{7DD83CCF-E308-43B3-BB81-FE223F32A7E8}" dt="2021-07-20T11:27:53.508" v="26"/>
        <pc:sldMkLst>
          <pc:docMk/>
          <pc:sldMk cId="2832967304" sldId="2991"/>
        </pc:sldMkLst>
      </pc:sldChg>
      <pc:sldChg chg="add">
        <pc:chgData name="Franziskus Lorey - Hubdrive.com" userId="472a1a07-c563-412f-861d-eed20bd8e491" providerId="ADAL" clId="{7DD83CCF-E308-43B3-BB81-FE223F32A7E8}" dt="2021-07-20T11:27:53.508" v="26"/>
        <pc:sldMkLst>
          <pc:docMk/>
          <pc:sldMk cId="1348822810" sldId="2992"/>
        </pc:sldMkLst>
      </pc:sldChg>
      <pc:sldChg chg="add">
        <pc:chgData name="Franziskus Lorey - Hubdrive.com" userId="472a1a07-c563-412f-861d-eed20bd8e491" providerId="ADAL" clId="{7DD83CCF-E308-43B3-BB81-FE223F32A7E8}" dt="2021-07-20T11:27:53.508" v="26"/>
        <pc:sldMkLst>
          <pc:docMk/>
          <pc:sldMk cId="2697520353" sldId="2993"/>
        </pc:sldMkLst>
      </pc:sldChg>
      <pc:sldChg chg="add">
        <pc:chgData name="Franziskus Lorey - Hubdrive.com" userId="472a1a07-c563-412f-861d-eed20bd8e491" providerId="ADAL" clId="{7DD83CCF-E308-43B3-BB81-FE223F32A7E8}" dt="2021-07-20T11:23:57.286" v="16"/>
        <pc:sldMkLst>
          <pc:docMk/>
          <pc:sldMk cId="1591834547" sldId="2994"/>
        </pc:sldMkLst>
      </pc:sldChg>
      <pc:sldChg chg="mod modShow">
        <pc:chgData name="Franziskus Lorey - Hubdrive.com" userId="472a1a07-c563-412f-861d-eed20bd8e491" providerId="ADAL" clId="{7DD83CCF-E308-43B3-BB81-FE223F32A7E8}" dt="2021-07-20T11:39:34.488" v="30" actId="729"/>
        <pc:sldMkLst>
          <pc:docMk/>
          <pc:sldMk cId="505444715" sldId="2995"/>
        </pc:sldMkLst>
      </pc:sldChg>
      <pc:sldChg chg="add">
        <pc:chgData name="Franziskus Lorey - Hubdrive.com" userId="472a1a07-c563-412f-861d-eed20bd8e491" providerId="ADAL" clId="{7DD83CCF-E308-43B3-BB81-FE223F32A7E8}" dt="2021-07-20T11:27:53.508" v="26"/>
        <pc:sldMkLst>
          <pc:docMk/>
          <pc:sldMk cId="1329223075" sldId="2996"/>
        </pc:sldMkLst>
      </pc:sldChg>
      <pc:sldChg chg="mod modShow">
        <pc:chgData name="Franziskus Lorey - Hubdrive.com" userId="472a1a07-c563-412f-861d-eed20bd8e491" providerId="ADAL" clId="{7DD83CCF-E308-43B3-BB81-FE223F32A7E8}" dt="2021-07-20T11:39:34.488" v="30" actId="729"/>
        <pc:sldMkLst>
          <pc:docMk/>
          <pc:sldMk cId="2474044516" sldId="2999"/>
        </pc:sldMkLst>
      </pc:sldChg>
      <pc:sldChg chg="add del">
        <pc:chgData name="Franziskus Lorey - Hubdrive.com" userId="472a1a07-c563-412f-861d-eed20bd8e491" providerId="ADAL" clId="{7DD83CCF-E308-43B3-BB81-FE223F32A7E8}" dt="2021-07-20T11:29:33.410" v="27" actId="47"/>
        <pc:sldMkLst>
          <pc:docMk/>
          <pc:sldMk cId="1121857908" sldId="3000"/>
        </pc:sldMkLst>
      </pc:sldChg>
      <pc:sldChg chg="add ord">
        <pc:chgData name="Franziskus Lorey - Hubdrive.com" userId="472a1a07-c563-412f-861d-eed20bd8e491" providerId="ADAL" clId="{7DD83CCF-E308-43B3-BB81-FE223F32A7E8}" dt="2021-07-15T09:04:51.615" v="7"/>
        <pc:sldMkLst>
          <pc:docMk/>
          <pc:sldMk cId="764087830" sldId="3001"/>
        </pc:sldMkLst>
      </pc:sldChg>
      <pc:sldChg chg="mod modShow">
        <pc:chgData name="Franziskus Lorey - Hubdrive.com" userId="472a1a07-c563-412f-861d-eed20bd8e491" providerId="ADAL" clId="{7DD83CCF-E308-43B3-BB81-FE223F32A7E8}" dt="2021-07-20T11:39:34.488" v="30" actId="729"/>
        <pc:sldMkLst>
          <pc:docMk/>
          <pc:sldMk cId="4076968599" sldId="3003"/>
        </pc:sldMkLst>
      </pc:sldChg>
      <pc:sldChg chg="mod modShow">
        <pc:chgData name="Franziskus Lorey - Hubdrive.com" userId="472a1a07-c563-412f-861d-eed20bd8e491" providerId="ADAL" clId="{7DD83CCF-E308-43B3-BB81-FE223F32A7E8}" dt="2021-07-20T11:39:34.488" v="30" actId="729"/>
        <pc:sldMkLst>
          <pc:docMk/>
          <pc:sldMk cId="3372471229" sldId="3004"/>
        </pc:sldMkLst>
      </pc:sldChg>
      <pc:sldChg chg="add del">
        <pc:chgData name="Franziskus Lorey - Hubdrive.com" userId="472a1a07-c563-412f-861d-eed20bd8e491" providerId="ADAL" clId="{7DD83CCF-E308-43B3-BB81-FE223F32A7E8}" dt="2021-07-20T11:50:43.563" v="56"/>
        <pc:sldMkLst>
          <pc:docMk/>
          <pc:sldMk cId="2227732367" sldId="3017"/>
        </pc:sldMkLst>
      </pc:sldChg>
      <pc:sldChg chg="add del">
        <pc:chgData name="Franziskus Lorey - Hubdrive.com" userId="472a1a07-c563-412f-861d-eed20bd8e491" providerId="ADAL" clId="{7DD83CCF-E308-43B3-BB81-FE223F32A7E8}" dt="2021-07-20T11:50:43.563" v="56"/>
        <pc:sldMkLst>
          <pc:docMk/>
          <pc:sldMk cId="1412011761" sldId="3018"/>
        </pc:sldMkLst>
      </pc:sldChg>
      <pc:sldChg chg="add">
        <pc:chgData name="Franziskus Lorey - Hubdrive.com" userId="472a1a07-c563-412f-861d-eed20bd8e491" providerId="ADAL" clId="{7DD83CCF-E308-43B3-BB81-FE223F32A7E8}" dt="2021-07-20T11:23:57.286" v="16"/>
        <pc:sldMkLst>
          <pc:docMk/>
          <pc:sldMk cId="1795939196" sldId="3019"/>
        </pc:sldMkLst>
      </pc:sldChg>
      <pc:sldChg chg="add">
        <pc:chgData name="Franziskus Lorey - Hubdrive.com" userId="472a1a07-c563-412f-861d-eed20bd8e491" providerId="ADAL" clId="{7DD83CCF-E308-43B3-BB81-FE223F32A7E8}" dt="2021-07-20T11:23:57.286" v="16"/>
        <pc:sldMkLst>
          <pc:docMk/>
          <pc:sldMk cId="615254382" sldId="3021"/>
        </pc:sldMkLst>
      </pc:sldChg>
      <pc:sldChg chg="add">
        <pc:chgData name="Franziskus Lorey - Hubdrive.com" userId="472a1a07-c563-412f-861d-eed20bd8e491" providerId="ADAL" clId="{7DD83CCF-E308-43B3-BB81-FE223F32A7E8}" dt="2021-07-20T11:23:57.286" v="16"/>
        <pc:sldMkLst>
          <pc:docMk/>
          <pc:sldMk cId="773276787" sldId="3022"/>
        </pc:sldMkLst>
      </pc:sldChg>
      <pc:sldChg chg="add del">
        <pc:chgData name="Franziskus Lorey - Hubdrive.com" userId="472a1a07-c563-412f-861d-eed20bd8e491" providerId="ADAL" clId="{7DD83CCF-E308-43B3-BB81-FE223F32A7E8}" dt="2021-07-20T11:50:43.563" v="56"/>
        <pc:sldMkLst>
          <pc:docMk/>
          <pc:sldMk cId="3877594108" sldId="3024"/>
        </pc:sldMkLst>
      </pc:sldChg>
      <pc:sldChg chg="add del">
        <pc:chgData name="Franziskus Lorey - Hubdrive.com" userId="472a1a07-c563-412f-861d-eed20bd8e491" providerId="ADAL" clId="{7DD83CCF-E308-43B3-BB81-FE223F32A7E8}" dt="2021-07-20T11:50:43.563" v="56"/>
        <pc:sldMkLst>
          <pc:docMk/>
          <pc:sldMk cId="3397230781" sldId="3027"/>
        </pc:sldMkLst>
      </pc:sldChg>
      <pc:sldChg chg="add del">
        <pc:chgData name="Franziskus Lorey - Hubdrive.com" userId="472a1a07-c563-412f-861d-eed20bd8e491" providerId="ADAL" clId="{7DD83CCF-E308-43B3-BB81-FE223F32A7E8}" dt="2021-07-20T11:50:43.563" v="56"/>
        <pc:sldMkLst>
          <pc:docMk/>
          <pc:sldMk cId="3265741545" sldId="3028"/>
        </pc:sldMkLst>
      </pc:sldChg>
      <pc:sldChg chg="add del">
        <pc:chgData name="Franziskus Lorey - Hubdrive.com" userId="472a1a07-c563-412f-861d-eed20bd8e491" providerId="ADAL" clId="{7DD83CCF-E308-43B3-BB81-FE223F32A7E8}" dt="2021-07-20T11:50:43.563" v="56"/>
        <pc:sldMkLst>
          <pc:docMk/>
          <pc:sldMk cId="610842735" sldId="3029"/>
        </pc:sldMkLst>
      </pc:sldChg>
      <pc:sldChg chg="add del">
        <pc:chgData name="Franziskus Lorey - Hubdrive.com" userId="472a1a07-c563-412f-861d-eed20bd8e491" providerId="ADAL" clId="{7DD83CCF-E308-43B3-BB81-FE223F32A7E8}" dt="2021-07-20T11:50:43.563" v="56"/>
        <pc:sldMkLst>
          <pc:docMk/>
          <pc:sldMk cId="2014844509" sldId="3031"/>
        </pc:sldMkLst>
      </pc:sldChg>
      <pc:sldChg chg="add ord">
        <pc:chgData name="Franziskus Lorey - Hubdrive.com" userId="472a1a07-c563-412f-861d-eed20bd8e491" providerId="ADAL" clId="{7DD83CCF-E308-43B3-BB81-FE223F32A7E8}" dt="2021-07-15T09:04:51.615" v="7"/>
        <pc:sldMkLst>
          <pc:docMk/>
          <pc:sldMk cId="4194691737" sldId="3034"/>
        </pc:sldMkLst>
      </pc:sldChg>
      <pc:sldChg chg="add">
        <pc:chgData name="Franziskus Lorey - Hubdrive.com" userId="472a1a07-c563-412f-861d-eed20bd8e491" providerId="ADAL" clId="{7DD83CCF-E308-43B3-BB81-FE223F32A7E8}" dt="2021-07-20T11:23:57.286" v="16"/>
        <pc:sldMkLst>
          <pc:docMk/>
          <pc:sldMk cId="3610313331" sldId="3041"/>
        </pc:sldMkLst>
      </pc:sldChg>
      <pc:sldChg chg="add ord">
        <pc:chgData name="Franziskus Lorey - Hubdrive.com" userId="472a1a07-c563-412f-861d-eed20bd8e491" providerId="ADAL" clId="{7DD83CCF-E308-43B3-BB81-FE223F32A7E8}" dt="2021-07-15T09:04:51.615" v="7"/>
        <pc:sldMkLst>
          <pc:docMk/>
          <pc:sldMk cId="2239548094" sldId="3043"/>
        </pc:sldMkLst>
      </pc:sldChg>
      <pc:sldChg chg="add">
        <pc:chgData name="Franziskus Lorey - Hubdrive.com" userId="472a1a07-c563-412f-861d-eed20bd8e491" providerId="ADAL" clId="{7DD83CCF-E308-43B3-BB81-FE223F32A7E8}" dt="2021-07-20T11:23:57.286" v="16"/>
        <pc:sldMkLst>
          <pc:docMk/>
          <pc:sldMk cId="436275604" sldId="3046"/>
        </pc:sldMkLst>
      </pc:sldChg>
      <pc:sldChg chg="add">
        <pc:chgData name="Franziskus Lorey - Hubdrive.com" userId="472a1a07-c563-412f-861d-eed20bd8e491" providerId="ADAL" clId="{7DD83CCF-E308-43B3-BB81-FE223F32A7E8}" dt="2021-07-20T11:23:57.286" v="16"/>
        <pc:sldMkLst>
          <pc:docMk/>
          <pc:sldMk cId="3169247989" sldId="3047"/>
        </pc:sldMkLst>
      </pc:sldChg>
      <pc:sldChg chg="add">
        <pc:chgData name="Franziskus Lorey - Hubdrive.com" userId="472a1a07-c563-412f-861d-eed20bd8e491" providerId="ADAL" clId="{7DD83CCF-E308-43B3-BB81-FE223F32A7E8}" dt="2021-07-20T11:23:57.286" v="16"/>
        <pc:sldMkLst>
          <pc:docMk/>
          <pc:sldMk cId="1891193497" sldId="3048"/>
        </pc:sldMkLst>
      </pc:sldChg>
      <pc:sldChg chg="add">
        <pc:chgData name="Franziskus Lorey - Hubdrive.com" userId="472a1a07-c563-412f-861d-eed20bd8e491" providerId="ADAL" clId="{7DD83CCF-E308-43B3-BB81-FE223F32A7E8}" dt="2021-07-20T11:23:57.286" v="16"/>
        <pc:sldMkLst>
          <pc:docMk/>
          <pc:sldMk cId="2648199710" sldId="3049"/>
        </pc:sldMkLst>
      </pc:sldChg>
      <pc:sldChg chg="add">
        <pc:chgData name="Franziskus Lorey - Hubdrive.com" userId="472a1a07-c563-412f-861d-eed20bd8e491" providerId="ADAL" clId="{7DD83CCF-E308-43B3-BB81-FE223F32A7E8}" dt="2021-07-20T11:23:57.286" v="16"/>
        <pc:sldMkLst>
          <pc:docMk/>
          <pc:sldMk cId="3583063944" sldId="3052"/>
        </pc:sldMkLst>
      </pc:sldChg>
      <pc:sldChg chg="add del">
        <pc:chgData name="Franziskus Lorey - Hubdrive.com" userId="472a1a07-c563-412f-861d-eed20bd8e491" providerId="ADAL" clId="{7DD83CCF-E308-43B3-BB81-FE223F32A7E8}" dt="2021-07-20T11:50:43.563" v="56"/>
        <pc:sldMkLst>
          <pc:docMk/>
          <pc:sldMk cId="3735476478" sldId="3059"/>
        </pc:sldMkLst>
      </pc:sldChg>
      <pc:sldChg chg="add">
        <pc:chgData name="Franziskus Lorey - Hubdrive.com" userId="472a1a07-c563-412f-861d-eed20bd8e491" providerId="ADAL" clId="{7DD83CCF-E308-43B3-BB81-FE223F32A7E8}" dt="2021-07-20T11:23:57.286" v="16"/>
        <pc:sldMkLst>
          <pc:docMk/>
          <pc:sldMk cId="855759838" sldId="3061"/>
        </pc:sldMkLst>
      </pc:sldChg>
      <pc:sldChg chg="add ord">
        <pc:chgData name="Franziskus Lorey - Hubdrive.com" userId="472a1a07-c563-412f-861d-eed20bd8e491" providerId="ADAL" clId="{7DD83CCF-E308-43B3-BB81-FE223F32A7E8}" dt="2021-07-15T09:04:51.615" v="7"/>
        <pc:sldMkLst>
          <pc:docMk/>
          <pc:sldMk cId="1910138158" sldId="3062"/>
        </pc:sldMkLst>
      </pc:sldChg>
      <pc:sldChg chg="add ord">
        <pc:chgData name="Franziskus Lorey - Hubdrive.com" userId="472a1a07-c563-412f-861d-eed20bd8e491" providerId="ADAL" clId="{7DD83CCF-E308-43B3-BB81-FE223F32A7E8}" dt="2021-07-15T09:04:51.615" v="7"/>
        <pc:sldMkLst>
          <pc:docMk/>
          <pc:sldMk cId="2894350290" sldId="3063"/>
        </pc:sldMkLst>
      </pc:sldChg>
      <pc:sldChg chg="add">
        <pc:chgData name="Franziskus Lorey - Hubdrive.com" userId="472a1a07-c563-412f-861d-eed20bd8e491" providerId="ADAL" clId="{7DD83CCF-E308-43B3-BB81-FE223F32A7E8}" dt="2021-07-20T11:25:50.278" v="20"/>
        <pc:sldMkLst>
          <pc:docMk/>
          <pc:sldMk cId="1461594033" sldId="3065"/>
        </pc:sldMkLst>
      </pc:sldChg>
      <pc:sldChg chg="add">
        <pc:chgData name="Franziskus Lorey - Hubdrive.com" userId="472a1a07-c563-412f-861d-eed20bd8e491" providerId="ADAL" clId="{7DD83CCF-E308-43B3-BB81-FE223F32A7E8}" dt="2021-07-20T11:25:50.278" v="20"/>
        <pc:sldMkLst>
          <pc:docMk/>
          <pc:sldMk cId="2704515029" sldId="3066"/>
        </pc:sldMkLst>
      </pc:sldChg>
      <pc:sldChg chg="add">
        <pc:chgData name="Franziskus Lorey - Hubdrive.com" userId="472a1a07-c563-412f-861d-eed20bd8e491" providerId="ADAL" clId="{7DD83CCF-E308-43B3-BB81-FE223F32A7E8}" dt="2021-07-20T11:23:57.286" v="16"/>
        <pc:sldMkLst>
          <pc:docMk/>
          <pc:sldMk cId="2533562544" sldId="3067"/>
        </pc:sldMkLst>
      </pc:sldChg>
      <pc:sldChg chg="add ord">
        <pc:chgData name="Franziskus Lorey - Hubdrive.com" userId="472a1a07-c563-412f-861d-eed20bd8e491" providerId="ADAL" clId="{7DD83CCF-E308-43B3-BB81-FE223F32A7E8}" dt="2021-07-15T09:04:51.615" v="7"/>
        <pc:sldMkLst>
          <pc:docMk/>
          <pc:sldMk cId="656795454" sldId="3068"/>
        </pc:sldMkLst>
      </pc:sldChg>
      <pc:sldChg chg="add ord">
        <pc:chgData name="Franziskus Lorey - Hubdrive.com" userId="472a1a07-c563-412f-861d-eed20bd8e491" providerId="ADAL" clId="{7DD83CCF-E308-43B3-BB81-FE223F32A7E8}" dt="2021-07-15T09:04:51.615" v="7"/>
        <pc:sldMkLst>
          <pc:docMk/>
          <pc:sldMk cId="2082337812" sldId="3069"/>
        </pc:sldMkLst>
      </pc:sldChg>
      <pc:sldChg chg="add ord">
        <pc:chgData name="Franziskus Lorey - Hubdrive.com" userId="472a1a07-c563-412f-861d-eed20bd8e491" providerId="ADAL" clId="{7DD83CCF-E308-43B3-BB81-FE223F32A7E8}" dt="2021-07-15T09:04:51.615" v="7"/>
        <pc:sldMkLst>
          <pc:docMk/>
          <pc:sldMk cId="107720181" sldId="3071"/>
        </pc:sldMkLst>
      </pc:sldChg>
      <pc:sldChg chg="add ord">
        <pc:chgData name="Franziskus Lorey - Hubdrive.com" userId="472a1a07-c563-412f-861d-eed20bd8e491" providerId="ADAL" clId="{7DD83CCF-E308-43B3-BB81-FE223F32A7E8}" dt="2021-07-15T09:04:51.615" v="7"/>
        <pc:sldMkLst>
          <pc:docMk/>
          <pc:sldMk cId="4068791472" sldId="3072"/>
        </pc:sldMkLst>
      </pc:sldChg>
      <pc:sldChg chg="add ord">
        <pc:chgData name="Franziskus Lorey - Hubdrive.com" userId="472a1a07-c563-412f-861d-eed20bd8e491" providerId="ADAL" clId="{7DD83CCF-E308-43B3-BB81-FE223F32A7E8}" dt="2021-07-15T09:04:51.615" v="7"/>
        <pc:sldMkLst>
          <pc:docMk/>
          <pc:sldMk cId="1214875394" sldId="3079"/>
        </pc:sldMkLst>
      </pc:sldChg>
      <pc:sldChg chg="add ord">
        <pc:chgData name="Franziskus Lorey - Hubdrive.com" userId="472a1a07-c563-412f-861d-eed20bd8e491" providerId="ADAL" clId="{7DD83CCF-E308-43B3-BB81-FE223F32A7E8}" dt="2021-07-15T09:04:51.615" v="7"/>
        <pc:sldMkLst>
          <pc:docMk/>
          <pc:sldMk cId="4127142100" sldId="3080"/>
        </pc:sldMkLst>
      </pc:sldChg>
      <pc:sldChg chg="add ord">
        <pc:chgData name="Franziskus Lorey - Hubdrive.com" userId="472a1a07-c563-412f-861d-eed20bd8e491" providerId="ADAL" clId="{7DD83CCF-E308-43B3-BB81-FE223F32A7E8}" dt="2021-07-15T09:04:51.615" v="7"/>
        <pc:sldMkLst>
          <pc:docMk/>
          <pc:sldMk cId="704400985" sldId="3082"/>
        </pc:sldMkLst>
      </pc:sldChg>
      <pc:sldChg chg="add ord">
        <pc:chgData name="Franziskus Lorey - Hubdrive.com" userId="472a1a07-c563-412f-861d-eed20bd8e491" providerId="ADAL" clId="{7DD83CCF-E308-43B3-BB81-FE223F32A7E8}" dt="2021-07-15T09:04:51.615" v="7"/>
        <pc:sldMkLst>
          <pc:docMk/>
          <pc:sldMk cId="4047401486" sldId="3083"/>
        </pc:sldMkLst>
      </pc:sldChg>
      <pc:sldChg chg="add ord">
        <pc:chgData name="Franziskus Lorey - Hubdrive.com" userId="472a1a07-c563-412f-861d-eed20bd8e491" providerId="ADAL" clId="{7DD83CCF-E308-43B3-BB81-FE223F32A7E8}" dt="2021-07-15T09:04:51.615" v="7"/>
        <pc:sldMkLst>
          <pc:docMk/>
          <pc:sldMk cId="1769546402" sldId="3084"/>
        </pc:sldMkLst>
      </pc:sldChg>
      <pc:sldChg chg="add ord">
        <pc:chgData name="Franziskus Lorey - Hubdrive.com" userId="472a1a07-c563-412f-861d-eed20bd8e491" providerId="ADAL" clId="{7DD83CCF-E308-43B3-BB81-FE223F32A7E8}" dt="2021-07-15T09:04:51.615" v="7"/>
        <pc:sldMkLst>
          <pc:docMk/>
          <pc:sldMk cId="1771685777" sldId="3085"/>
        </pc:sldMkLst>
      </pc:sldChg>
      <pc:sldChg chg="add ord">
        <pc:chgData name="Franziskus Lorey - Hubdrive.com" userId="472a1a07-c563-412f-861d-eed20bd8e491" providerId="ADAL" clId="{7DD83CCF-E308-43B3-BB81-FE223F32A7E8}" dt="2021-07-15T09:04:51.615" v="7"/>
        <pc:sldMkLst>
          <pc:docMk/>
          <pc:sldMk cId="574642182" sldId="3086"/>
        </pc:sldMkLst>
      </pc:sldChg>
      <pc:sldChg chg="add ord">
        <pc:chgData name="Franziskus Lorey - Hubdrive.com" userId="472a1a07-c563-412f-861d-eed20bd8e491" providerId="ADAL" clId="{7DD83CCF-E308-43B3-BB81-FE223F32A7E8}" dt="2021-07-15T09:04:51.615" v="7"/>
        <pc:sldMkLst>
          <pc:docMk/>
          <pc:sldMk cId="3767383544" sldId="3087"/>
        </pc:sldMkLst>
      </pc:sldChg>
      <pc:sldChg chg="add ord">
        <pc:chgData name="Franziskus Lorey - Hubdrive.com" userId="472a1a07-c563-412f-861d-eed20bd8e491" providerId="ADAL" clId="{7DD83CCF-E308-43B3-BB81-FE223F32A7E8}" dt="2021-07-15T09:04:51.615" v="7"/>
        <pc:sldMkLst>
          <pc:docMk/>
          <pc:sldMk cId="3078638775" sldId="3088"/>
        </pc:sldMkLst>
      </pc:sldChg>
      <pc:sldChg chg="add ord">
        <pc:chgData name="Franziskus Lorey - Hubdrive.com" userId="472a1a07-c563-412f-861d-eed20bd8e491" providerId="ADAL" clId="{7DD83CCF-E308-43B3-BB81-FE223F32A7E8}" dt="2021-07-15T09:04:51.615" v="7"/>
        <pc:sldMkLst>
          <pc:docMk/>
          <pc:sldMk cId="3801811338" sldId="3089"/>
        </pc:sldMkLst>
      </pc:sldChg>
      <pc:sldChg chg="add ord">
        <pc:chgData name="Franziskus Lorey - Hubdrive.com" userId="472a1a07-c563-412f-861d-eed20bd8e491" providerId="ADAL" clId="{7DD83CCF-E308-43B3-BB81-FE223F32A7E8}" dt="2021-07-15T09:04:51.615" v="7"/>
        <pc:sldMkLst>
          <pc:docMk/>
          <pc:sldMk cId="1183392720" sldId="3090"/>
        </pc:sldMkLst>
      </pc:sldChg>
      <pc:sldChg chg="add ord">
        <pc:chgData name="Franziskus Lorey - Hubdrive.com" userId="472a1a07-c563-412f-861d-eed20bd8e491" providerId="ADAL" clId="{7DD83CCF-E308-43B3-BB81-FE223F32A7E8}" dt="2021-07-15T09:04:51.615" v="7"/>
        <pc:sldMkLst>
          <pc:docMk/>
          <pc:sldMk cId="1158149426" sldId="3091"/>
        </pc:sldMkLst>
      </pc:sldChg>
      <pc:sldChg chg="add ord">
        <pc:chgData name="Franziskus Lorey - Hubdrive.com" userId="472a1a07-c563-412f-861d-eed20bd8e491" providerId="ADAL" clId="{7DD83CCF-E308-43B3-BB81-FE223F32A7E8}" dt="2021-07-15T09:04:51.615" v="7"/>
        <pc:sldMkLst>
          <pc:docMk/>
          <pc:sldMk cId="1556984153" sldId="3092"/>
        </pc:sldMkLst>
      </pc:sldChg>
      <pc:sldChg chg="add ord">
        <pc:chgData name="Franziskus Lorey - Hubdrive.com" userId="472a1a07-c563-412f-861d-eed20bd8e491" providerId="ADAL" clId="{7DD83CCF-E308-43B3-BB81-FE223F32A7E8}" dt="2021-07-15T09:04:51.615" v="7"/>
        <pc:sldMkLst>
          <pc:docMk/>
          <pc:sldMk cId="354144950" sldId="3093"/>
        </pc:sldMkLst>
      </pc:sldChg>
      <pc:sldChg chg="add ord">
        <pc:chgData name="Franziskus Lorey - Hubdrive.com" userId="472a1a07-c563-412f-861d-eed20bd8e491" providerId="ADAL" clId="{7DD83CCF-E308-43B3-BB81-FE223F32A7E8}" dt="2021-07-15T09:04:51.615" v="7"/>
        <pc:sldMkLst>
          <pc:docMk/>
          <pc:sldMk cId="1800687088" sldId="3094"/>
        </pc:sldMkLst>
      </pc:sldChg>
      <pc:sldChg chg="add ord">
        <pc:chgData name="Franziskus Lorey - Hubdrive.com" userId="472a1a07-c563-412f-861d-eed20bd8e491" providerId="ADAL" clId="{7DD83CCF-E308-43B3-BB81-FE223F32A7E8}" dt="2021-07-15T09:04:51.615" v="7"/>
        <pc:sldMkLst>
          <pc:docMk/>
          <pc:sldMk cId="582461840" sldId="3095"/>
        </pc:sldMkLst>
      </pc:sldChg>
      <pc:sldChg chg="add ord">
        <pc:chgData name="Franziskus Lorey - Hubdrive.com" userId="472a1a07-c563-412f-861d-eed20bd8e491" providerId="ADAL" clId="{7DD83CCF-E308-43B3-BB81-FE223F32A7E8}" dt="2021-07-15T09:04:51.615" v="7"/>
        <pc:sldMkLst>
          <pc:docMk/>
          <pc:sldMk cId="2204869305" sldId="3096"/>
        </pc:sldMkLst>
      </pc:sldChg>
      <pc:sldChg chg="add ord">
        <pc:chgData name="Franziskus Lorey - Hubdrive.com" userId="472a1a07-c563-412f-861d-eed20bd8e491" providerId="ADAL" clId="{7DD83CCF-E308-43B3-BB81-FE223F32A7E8}" dt="2021-07-15T09:04:51.615" v="7"/>
        <pc:sldMkLst>
          <pc:docMk/>
          <pc:sldMk cId="1437531052" sldId="3097"/>
        </pc:sldMkLst>
      </pc:sldChg>
      <pc:sldChg chg="add ord">
        <pc:chgData name="Franziskus Lorey - Hubdrive.com" userId="472a1a07-c563-412f-861d-eed20bd8e491" providerId="ADAL" clId="{7DD83CCF-E308-43B3-BB81-FE223F32A7E8}" dt="2021-07-15T09:04:51.615" v="7"/>
        <pc:sldMkLst>
          <pc:docMk/>
          <pc:sldMk cId="2828673880" sldId="3098"/>
        </pc:sldMkLst>
      </pc:sldChg>
      <pc:sldChg chg="add ord">
        <pc:chgData name="Franziskus Lorey - Hubdrive.com" userId="472a1a07-c563-412f-861d-eed20bd8e491" providerId="ADAL" clId="{7DD83CCF-E308-43B3-BB81-FE223F32A7E8}" dt="2021-07-15T09:04:51.615" v="7"/>
        <pc:sldMkLst>
          <pc:docMk/>
          <pc:sldMk cId="4236249855" sldId="3099"/>
        </pc:sldMkLst>
      </pc:sldChg>
      <pc:sldChg chg="add ord">
        <pc:chgData name="Franziskus Lorey - Hubdrive.com" userId="472a1a07-c563-412f-861d-eed20bd8e491" providerId="ADAL" clId="{7DD83CCF-E308-43B3-BB81-FE223F32A7E8}" dt="2021-07-15T09:04:51.615" v="7"/>
        <pc:sldMkLst>
          <pc:docMk/>
          <pc:sldMk cId="701808162" sldId="3100"/>
        </pc:sldMkLst>
      </pc:sldChg>
      <pc:sldChg chg="add ord">
        <pc:chgData name="Franziskus Lorey - Hubdrive.com" userId="472a1a07-c563-412f-861d-eed20bd8e491" providerId="ADAL" clId="{7DD83CCF-E308-43B3-BB81-FE223F32A7E8}" dt="2021-07-15T09:04:51.615" v="7"/>
        <pc:sldMkLst>
          <pc:docMk/>
          <pc:sldMk cId="947535138" sldId="3101"/>
        </pc:sldMkLst>
      </pc:sldChg>
      <pc:sldChg chg="add ord">
        <pc:chgData name="Franziskus Lorey - Hubdrive.com" userId="472a1a07-c563-412f-861d-eed20bd8e491" providerId="ADAL" clId="{7DD83CCF-E308-43B3-BB81-FE223F32A7E8}" dt="2021-07-15T09:04:51.615" v="7"/>
        <pc:sldMkLst>
          <pc:docMk/>
          <pc:sldMk cId="1501992408" sldId="3102"/>
        </pc:sldMkLst>
      </pc:sldChg>
      <pc:sldChg chg="add ord">
        <pc:chgData name="Franziskus Lorey - Hubdrive.com" userId="472a1a07-c563-412f-861d-eed20bd8e491" providerId="ADAL" clId="{7DD83CCF-E308-43B3-BB81-FE223F32A7E8}" dt="2021-07-15T09:04:51.615" v="7"/>
        <pc:sldMkLst>
          <pc:docMk/>
          <pc:sldMk cId="1155517796" sldId="3103"/>
        </pc:sldMkLst>
      </pc:sldChg>
      <pc:sldChg chg="add ord">
        <pc:chgData name="Franziskus Lorey - Hubdrive.com" userId="472a1a07-c563-412f-861d-eed20bd8e491" providerId="ADAL" clId="{7DD83CCF-E308-43B3-BB81-FE223F32A7E8}" dt="2021-07-15T09:04:51.615" v="7"/>
        <pc:sldMkLst>
          <pc:docMk/>
          <pc:sldMk cId="304368719" sldId="3104"/>
        </pc:sldMkLst>
      </pc:sldChg>
      <pc:sldChg chg="add ord">
        <pc:chgData name="Franziskus Lorey - Hubdrive.com" userId="472a1a07-c563-412f-861d-eed20bd8e491" providerId="ADAL" clId="{7DD83CCF-E308-43B3-BB81-FE223F32A7E8}" dt="2021-07-15T09:04:51.615" v="7"/>
        <pc:sldMkLst>
          <pc:docMk/>
          <pc:sldMk cId="2160544318" sldId="3105"/>
        </pc:sldMkLst>
      </pc:sldChg>
      <pc:sldChg chg="add ord">
        <pc:chgData name="Franziskus Lorey - Hubdrive.com" userId="472a1a07-c563-412f-861d-eed20bd8e491" providerId="ADAL" clId="{7DD83CCF-E308-43B3-BB81-FE223F32A7E8}" dt="2021-07-15T09:04:51.615" v="7"/>
        <pc:sldMkLst>
          <pc:docMk/>
          <pc:sldMk cId="2854113085" sldId="3106"/>
        </pc:sldMkLst>
      </pc:sldChg>
      <pc:sldChg chg="add ord">
        <pc:chgData name="Franziskus Lorey - Hubdrive.com" userId="472a1a07-c563-412f-861d-eed20bd8e491" providerId="ADAL" clId="{7DD83CCF-E308-43B3-BB81-FE223F32A7E8}" dt="2021-07-15T09:04:51.615" v="7"/>
        <pc:sldMkLst>
          <pc:docMk/>
          <pc:sldMk cId="1838391358" sldId="3107"/>
        </pc:sldMkLst>
      </pc:sldChg>
      <pc:sldChg chg="add ord">
        <pc:chgData name="Franziskus Lorey - Hubdrive.com" userId="472a1a07-c563-412f-861d-eed20bd8e491" providerId="ADAL" clId="{7DD83CCF-E308-43B3-BB81-FE223F32A7E8}" dt="2021-07-15T09:04:51.615" v="7"/>
        <pc:sldMkLst>
          <pc:docMk/>
          <pc:sldMk cId="3533300393" sldId="3108"/>
        </pc:sldMkLst>
      </pc:sldChg>
      <pc:sldChg chg="add ord">
        <pc:chgData name="Franziskus Lorey - Hubdrive.com" userId="472a1a07-c563-412f-861d-eed20bd8e491" providerId="ADAL" clId="{7DD83CCF-E308-43B3-BB81-FE223F32A7E8}" dt="2021-07-15T09:04:51.615" v="7"/>
        <pc:sldMkLst>
          <pc:docMk/>
          <pc:sldMk cId="2086239768" sldId="3109"/>
        </pc:sldMkLst>
      </pc:sldChg>
      <pc:sldChg chg="add ord">
        <pc:chgData name="Franziskus Lorey - Hubdrive.com" userId="472a1a07-c563-412f-861d-eed20bd8e491" providerId="ADAL" clId="{7DD83CCF-E308-43B3-BB81-FE223F32A7E8}" dt="2021-07-15T09:04:51.615" v="7"/>
        <pc:sldMkLst>
          <pc:docMk/>
          <pc:sldMk cId="998380682" sldId="3110"/>
        </pc:sldMkLst>
      </pc:sldChg>
      <pc:sldChg chg="add ord">
        <pc:chgData name="Franziskus Lorey - Hubdrive.com" userId="472a1a07-c563-412f-861d-eed20bd8e491" providerId="ADAL" clId="{7DD83CCF-E308-43B3-BB81-FE223F32A7E8}" dt="2021-07-15T09:04:51.615" v="7"/>
        <pc:sldMkLst>
          <pc:docMk/>
          <pc:sldMk cId="3306353981" sldId="3111"/>
        </pc:sldMkLst>
      </pc:sldChg>
      <pc:sldChg chg="add ord">
        <pc:chgData name="Franziskus Lorey - Hubdrive.com" userId="472a1a07-c563-412f-861d-eed20bd8e491" providerId="ADAL" clId="{7DD83CCF-E308-43B3-BB81-FE223F32A7E8}" dt="2021-07-15T09:04:51.615" v="7"/>
        <pc:sldMkLst>
          <pc:docMk/>
          <pc:sldMk cId="606200215" sldId="3112"/>
        </pc:sldMkLst>
      </pc:sldChg>
      <pc:sldChg chg="add">
        <pc:chgData name="Franziskus Lorey - Hubdrive.com" userId="472a1a07-c563-412f-861d-eed20bd8e491" providerId="ADAL" clId="{7DD83CCF-E308-43B3-BB81-FE223F32A7E8}" dt="2021-07-20T11:19:41.137" v="14"/>
        <pc:sldMkLst>
          <pc:docMk/>
          <pc:sldMk cId="1735157265" sldId="3116"/>
        </pc:sldMkLst>
      </pc:sldChg>
      <pc:sldChg chg="add">
        <pc:chgData name="Franziskus Lorey - Hubdrive.com" userId="472a1a07-c563-412f-861d-eed20bd8e491" providerId="ADAL" clId="{7DD83CCF-E308-43B3-BB81-FE223F32A7E8}" dt="2021-07-20T11:19:41.137" v="14"/>
        <pc:sldMkLst>
          <pc:docMk/>
          <pc:sldMk cId="1282834099" sldId="3117"/>
        </pc:sldMkLst>
      </pc:sldChg>
      <pc:sldChg chg="add">
        <pc:chgData name="Franziskus Lorey - Hubdrive.com" userId="472a1a07-c563-412f-861d-eed20bd8e491" providerId="ADAL" clId="{7DD83CCF-E308-43B3-BB81-FE223F32A7E8}" dt="2021-07-20T11:19:41.137" v="14"/>
        <pc:sldMkLst>
          <pc:docMk/>
          <pc:sldMk cId="3977020222" sldId="3118"/>
        </pc:sldMkLst>
      </pc:sldChg>
      <pc:sldChg chg="add">
        <pc:chgData name="Franziskus Lorey - Hubdrive.com" userId="472a1a07-c563-412f-861d-eed20bd8e491" providerId="ADAL" clId="{7DD83CCF-E308-43B3-BB81-FE223F32A7E8}" dt="2021-07-20T11:19:41.137" v="14"/>
        <pc:sldMkLst>
          <pc:docMk/>
          <pc:sldMk cId="1457298183" sldId="3119"/>
        </pc:sldMkLst>
      </pc:sldChg>
      <pc:sldChg chg="add">
        <pc:chgData name="Franziskus Lorey - Hubdrive.com" userId="472a1a07-c563-412f-861d-eed20bd8e491" providerId="ADAL" clId="{7DD83CCF-E308-43B3-BB81-FE223F32A7E8}" dt="2021-07-20T11:19:41.137" v="14"/>
        <pc:sldMkLst>
          <pc:docMk/>
          <pc:sldMk cId="2347466723" sldId="3120"/>
        </pc:sldMkLst>
      </pc:sldChg>
      <pc:sldChg chg="add">
        <pc:chgData name="Franziskus Lorey - Hubdrive.com" userId="472a1a07-c563-412f-861d-eed20bd8e491" providerId="ADAL" clId="{7DD83CCF-E308-43B3-BB81-FE223F32A7E8}" dt="2021-07-20T11:19:41.137" v="14"/>
        <pc:sldMkLst>
          <pc:docMk/>
          <pc:sldMk cId="1791469329" sldId="3121"/>
        </pc:sldMkLst>
      </pc:sldChg>
      <pc:sldChg chg="add">
        <pc:chgData name="Franziskus Lorey - Hubdrive.com" userId="472a1a07-c563-412f-861d-eed20bd8e491" providerId="ADAL" clId="{7DD83CCF-E308-43B3-BB81-FE223F32A7E8}" dt="2021-07-20T11:19:41.137" v="14"/>
        <pc:sldMkLst>
          <pc:docMk/>
          <pc:sldMk cId="102202879" sldId="3122"/>
        </pc:sldMkLst>
      </pc:sldChg>
      <pc:sldChg chg="add">
        <pc:chgData name="Franziskus Lorey - Hubdrive.com" userId="472a1a07-c563-412f-861d-eed20bd8e491" providerId="ADAL" clId="{7DD83CCF-E308-43B3-BB81-FE223F32A7E8}" dt="2021-07-20T11:19:41.137" v="14"/>
        <pc:sldMkLst>
          <pc:docMk/>
          <pc:sldMk cId="3865677587" sldId="3123"/>
        </pc:sldMkLst>
      </pc:sldChg>
      <pc:sldChg chg="add">
        <pc:chgData name="Franziskus Lorey - Hubdrive.com" userId="472a1a07-c563-412f-861d-eed20bd8e491" providerId="ADAL" clId="{7DD83CCF-E308-43B3-BB81-FE223F32A7E8}" dt="2021-07-20T11:19:41.137" v="14"/>
        <pc:sldMkLst>
          <pc:docMk/>
          <pc:sldMk cId="1423295638" sldId="3124"/>
        </pc:sldMkLst>
      </pc:sldChg>
      <pc:sldChg chg="add">
        <pc:chgData name="Franziskus Lorey - Hubdrive.com" userId="472a1a07-c563-412f-861d-eed20bd8e491" providerId="ADAL" clId="{7DD83CCF-E308-43B3-BB81-FE223F32A7E8}" dt="2021-07-20T11:19:41.137" v="14"/>
        <pc:sldMkLst>
          <pc:docMk/>
          <pc:sldMk cId="3340880589" sldId="3125"/>
        </pc:sldMkLst>
      </pc:sldChg>
      <pc:sldChg chg="add">
        <pc:chgData name="Franziskus Lorey - Hubdrive.com" userId="472a1a07-c563-412f-861d-eed20bd8e491" providerId="ADAL" clId="{7DD83CCF-E308-43B3-BB81-FE223F32A7E8}" dt="2021-07-20T11:19:41.137" v="14"/>
        <pc:sldMkLst>
          <pc:docMk/>
          <pc:sldMk cId="1824385670" sldId="3126"/>
        </pc:sldMkLst>
      </pc:sldChg>
      <pc:sldChg chg="add">
        <pc:chgData name="Franziskus Lorey - Hubdrive.com" userId="472a1a07-c563-412f-861d-eed20bd8e491" providerId="ADAL" clId="{7DD83CCF-E308-43B3-BB81-FE223F32A7E8}" dt="2021-07-20T11:19:41.137" v="14"/>
        <pc:sldMkLst>
          <pc:docMk/>
          <pc:sldMk cId="3228414735" sldId="3127"/>
        </pc:sldMkLst>
      </pc:sldChg>
      <pc:sldChg chg="add">
        <pc:chgData name="Franziskus Lorey - Hubdrive.com" userId="472a1a07-c563-412f-861d-eed20bd8e491" providerId="ADAL" clId="{7DD83CCF-E308-43B3-BB81-FE223F32A7E8}" dt="2021-07-20T11:19:41.137" v="14"/>
        <pc:sldMkLst>
          <pc:docMk/>
          <pc:sldMk cId="777528143" sldId="3128"/>
        </pc:sldMkLst>
      </pc:sldChg>
      <pc:sldChg chg="add">
        <pc:chgData name="Franziskus Lorey - Hubdrive.com" userId="472a1a07-c563-412f-861d-eed20bd8e491" providerId="ADAL" clId="{7DD83CCF-E308-43B3-BB81-FE223F32A7E8}" dt="2021-07-20T11:19:41.137" v="14"/>
        <pc:sldMkLst>
          <pc:docMk/>
          <pc:sldMk cId="1428476708" sldId="3129"/>
        </pc:sldMkLst>
      </pc:sldChg>
      <pc:sldChg chg="add">
        <pc:chgData name="Franziskus Lorey - Hubdrive.com" userId="472a1a07-c563-412f-861d-eed20bd8e491" providerId="ADAL" clId="{7DD83CCF-E308-43B3-BB81-FE223F32A7E8}" dt="2021-07-20T11:19:41.137" v="14"/>
        <pc:sldMkLst>
          <pc:docMk/>
          <pc:sldMk cId="557918083" sldId="3130"/>
        </pc:sldMkLst>
      </pc:sldChg>
      <pc:sldChg chg="add">
        <pc:chgData name="Franziskus Lorey - Hubdrive.com" userId="472a1a07-c563-412f-861d-eed20bd8e491" providerId="ADAL" clId="{7DD83CCF-E308-43B3-BB81-FE223F32A7E8}" dt="2021-07-20T11:19:41.137" v="14"/>
        <pc:sldMkLst>
          <pc:docMk/>
          <pc:sldMk cId="3596169293" sldId="3131"/>
        </pc:sldMkLst>
      </pc:sldChg>
      <pc:sldChg chg="add">
        <pc:chgData name="Franziskus Lorey - Hubdrive.com" userId="472a1a07-c563-412f-861d-eed20bd8e491" providerId="ADAL" clId="{7DD83CCF-E308-43B3-BB81-FE223F32A7E8}" dt="2021-07-20T11:19:41.137" v="14"/>
        <pc:sldMkLst>
          <pc:docMk/>
          <pc:sldMk cId="3491455970" sldId="3132"/>
        </pc:sldMkLst>
      </pc:sldChg>
      <pc:sldChg chg="add">
        <pc:chgData name="Franziskus Lorey - Hubdrive.com" userId="472a1a07-c563-412f-861d-eed20bd8e491" providerId="ADAL" clId="{7DD83CCF-E308-43B3-BB81-FE223F32A7E8}" dt="2021-07-20T11:19:41.137" v="14"/>
        <pc:sldMkLst>
          <pc:docMk/>
          <pc:sldMk cId="2782885089" sldId="3133"/>
        </pc:sldMkLst>
      </pc:sldChg>
      <pc:sldChg chg="add">
        <pc:chgData name="Franziskus Lorey - Hubdrive.com" userId="472a1a07-c563-412f-861d-eed20bd8e491" providerId="ADAL" clId="{7DD83CCF-E308-43B3-BB81-FE223F32A7E8}" dt="2021-07-20T11:19:41.137" v="14"/>
        <pc:sldMkLst>
          <pc:docMk/>
          <pc:sldMk cId="522124379" sldId="3134"/>
        </pc:sldMkLst>
      </pc:sldChg>
      <pc:sldChg chg="add">
        <pc:chgData name="Franziskus Lorey - Hubdrive.com" userId="472a1a07-c563-412f-861d-eed20bd8e491" providerId="ADAL" clId="{7DD83CCF-E308-43B3-BB81-FE223F32A7E8}" dt="2021-07-20T11:19:41.137" v="14"/>
        <pc:sldMkLst>
          <pc:docMk/>
          <pc:sldMk cId="2686592336" sldId="3135"/>
        </pc:sldMkLst>
      </pc:sldChg>
      <pc:sldChg chg="add">
        <pc:chgData name="Franziskus Lorey - Hubdrive.com" userId="472a1a07-c563-412f-861d-eed20bd8e491" providerId="ADAL" clId="{7DD83CCF-E308-43B3-BB81-FE223F32A7E8}" dt="2021-07-20T11:19:41.137" v="14"/>
        <pc:sldMkLst>
          <pc:docMk/>
          <pc:sldMk cId="4166643501" sldId="3136"/>
        </pc:sldMkLst>
      </pc:sldChg>
      <pc:sldChg chg="modSp add mod">
        <pc:chgData name="Franziskus Lorey - Hubdrive.com" userId="472a1a07-c563-412f-861d-eed20bd8e491" providerId="ADAL" clId="{7DD83CCF-E308-43B3-BB81-FE223F32A7E8}" dt="2021-07-20T11:19:41.400" v="15" actId="27636"/>
        <pc:sldMkLst>
          <pc:docMk/>
          <pc:sldMk cId="936347600" sldId="3137"/>
        </pc:sldMkLst>
        <pc:spChg chg="mod">
          <ac:chgData name="Franziskus Lorey - Hubdrive.com" userId="472a1a07-c563-412f-861d-eed20bd8e491" providerId="ADAL" clId="{7DD83CCF-E308-43B3-BB81-FE223F32A7E8}" dt="2021-07-20T11:19:41.400" v="15" actId="27636"/>
          <ac:spMkLst>
            <pc:docMk/>
            <pc:sldMk cId="936347600" sldId="3137"/>
            <ac:spMk id="5" creationId="{FD1CA67E-64B3-462E-B6A8-FC3A24C83F66}"/>
          </ac:spMkLst>
        </pc:spChg>
      </pc:sldChg>
      <pc:sldChg chg="add">
        <pc:chgData name="Franziskus Lorey - Hubdrive.com" userId="472a1a07-c563-412f-861d-eed20bd8e491" providerId="ADAL" clId="{7DD83CCF-E308-43B3-BB81-FE223F32A7E8}" dt="2021-07-20T11:19:41.137" v="14"/>
        <pc:sldMkLst>
          <pc:docMk/>
          <pc:sldMk cId="725405490" sldId="3138"/>
        </pc:sldMkLst>
      </pc:sldChg>
      <pc:sldChg chg="add">
        <pc:chgData name="Franziskus Lorey - Hubdrive.com" userId="472a1a07-c563-412f-861d-eed20bd8e491" providerId="ADAL" clId="{7DD83CCF-E308-43B3-BB81-FE223F32A7E8}" dt="2021-07-20T11:19:41.137" v="14"/>
        <pc:sldMkLst>
          <pc:docMk/>
          <pc:sldMk cId="3635071195" sldId="3139"/>
        </pc:sldMkLst>
      </pc:sldChg>
      <pc:sldChg chg="add">
        <pc:chgData name="Franziskus Lorey - Hubdrive.com" userId="472a1a07-c563-412f-861d-eed20bd8e491" providerId="ADAL" clId="{7DD83CCF-E308-43B3-BB81-FE223F32A7E8}" dt="2021-07-20T11:23:57.286" v="16"/>
        <pc:sldMkLst>
          <pc:docMk/>
          <pc:sldMk cId="182839873" sldId="3140"/>
        </pc:sldMkLst>
      </pc:sldChg>
      <pc:sldChg chg="add">
        <pc:chgData name="Franziskus Lorey - Hubdrive.com" userId="472a1a07-c563-412f-861d-eed20bd8e491" providerId="ADAL" clId="{7DD83CCF-E308-43B3-BB81-FE223F32A7E8}" dt="2021-07-20T11:23:57.286" v="16"/>
        <pc:sldMkLst>
          <pc:docMk/>
          <pc:sldMk cId="2615744699" sldId="3141"/>
        </pc:sldMkLst>
      </pc:sldChg>
      <pc:sldChg chg="add">
        <pc:chgData name="Franziskus Lorey - Hubdrive.com" userId="472a1a07-c563-412f-861d-eed20bd8e491" providerId="ADAL" clId="{7DD83CCF-E308-43B3-BB81-FE223F32A7E8}" dt="2021-07-20T11:23:57.286" v="16"/>
        <pc:sldMkLst>
          <pc:docMk/>
          <pc:sldMk cId="4160618290" sldId="3142"/>
        </pc:sldMkLst>
      </pc:sldChg>
      <pc:sldChg chg="add">
        <pc:chgData name="Franziskus Lorey - Hubdrive.com" userId="472a1a07-c563-412f-861d-eed20bd8e491" providerId="ADAL" clId="{7DD83CCF-E308-43B3-BB81-FE223F32A7E8}" dt="2021-07-20T11:25:50.278" v="20"/>
        <pc:sldMkLst>
          <pc:docMk/>
          <pc:sldMk cId="2978811524" sldId="3143"/>
        </pc:sldMkLst>
      </pc:sldChg>
      <pc:sldChg chg="add">
        <pc:chgData name="Franziskus Lorey - Hubdrive.com" userId="472a1a07-c563-412f-861d-eed20bd8e491" providerId="ADAL" clId="{7DD83CCF-E308-43B3-BB81-FE223F32A7E8}" dt="2021-07-20T11:25:50.278" v="20"/>
        <pc:sldMkLst>
          <pc:docMk/>
          <pc:sldMk cId="3138609164" sldId="3144"/>
        </pc:sldMkLst>
      </pc:sldChg>
      <pc:sldChg chg="add">
        <pc:chgData name="Franziskus Lorey - Hubdrive.com" userId="472a1a07-c563-412f-861d-eed20bd8e491" providerId="ADAL" clId="{7DD83CCF-E308-43B3-BB81-FE223F32A7E8}" dt="2021-07-20T11:25:50.278" v="20"/>
        <pc:sldMkLst>
          <pc:docMk/>
          <pc:sldMk cId="2629285473" sldId="3145"/>
        </pc:sldMkLst>
      </pc:sldChg>
      <pc:sldChg chg="add">
        <pc:chgData name="Franziskus Lorey - Hubdrive.com" userId="472a1a07-c563-412f-861d-eed20bd8e491" providerId="ADAL" clId="{7DD83CCF-E308-43B3-BB81-FE223F32A7E8}" dt="2021-07-20T11:25:50.278" v="20"/>
        <pc:sldMkLst>
          <pc:docMk/>
          <pc:sldMk cId="1549838881" sldId="3146"/>
        </pc:sldMkLst>
      </pc:sldChg>
      <pc:sldChg chg="add">
        <pc:chgData name="Franziskus Lorey - Hubdrive.com" userId="472a1a07-c563-412f-861d-eed20bd8e491" providerId="ADAL" clId="{7DD83CCF-E308-43B3-BB81-FE223F32A7E8}" dt="2021-07-20T11:25:50.278" v="20"/>
        <pc:sldMkLst>
          <pc:docMk/>
          <pc:sldMk cId="351710148" sldId="3147"/>
        </pc:sldMkLst>
      </pc:sldChg>
      <pc:sldChg chg="add">
        <pc:chgData name="Franziskus Lorey - Hubdrive.com" userId="472a1a07-c563-412f-861d-eed20bd8e491" providerId="ADAL" clId="{7DD83CCF-E308-43B3-BB81-FE223F32A7E8}" dt="2021-07-20T11:25:50.278" v="20"/>
        <pc:sldMkLst>
          <pc:docMk/>
          <pc:sldMk cId="344822505" sldId="3148"/>
        </pc:sldMkLst>
      </pc:sldChg>
      <pc:sldChg chg="add">
        <pc:chgData name="Franziskus Lorey - Hubdrive.com" userId="472a1a07-c563-412f-861d-eed20bd8e491" providerId="ADAL" clId="{7DD83CCF-E308-43B3-BB81-FE223F32A7E8}" dt="2021-07-20T11:25:50.278" v="20"/>
        <pc:sldMkLst>
          <pc:docMk/>
          <pc:sldMk cId="2459471054" sldId="3149"/>
        </pc:sldMkLst>
      </pc:sldChg>
      <pc:sldChg chg="add">
        <pc:chgData name="Franziskus Lorey - Hubdrive.com" userId="472a1a07-c563-412f-861d-eed20bd8e491" providerId="ADAL" clId="{7DD83CCF-E308-43B3-BB81-FE223F32A7E8}" dt="2021-07-20T11:25:50.278" v="20"/>
        <pc:sldMkLst>
          <pc:docMk/>
          <pc:sldMk cId="3004235884" sldId="3150"/>
        </pc:sldMkLst>
      </pc:sldChg>
      <pc:sldChg chg="add">
        <pc:chgData name="Franziskus Lorey - Hubdrive.com" userId="472a1a07-c563-412f-861d-eed20bd8e491" providerId="ADAL" clId="{7DD83CCF-E308-43B3-BB81-FE223F32A7E8}" dt="2021-07-20T11:25:50.278" v="20"/>
        <pc:sldMkLst>
          <pc:docMk/>
          <pc:sldMk cId="2101393024" sldId="3151"/>
        </pc:sldMkLst>
      </pc:sldChg>
      <pc:sldChg chg="add">
        <pc:chgData name="Franziskus Lorey - Hubdrive.com" userId="472a1a07-c563-412f-861d-eed20bd8e491" providerId="ADAL" clId="{7DD83CCF-E308-43B3-BB81-FE223F32A7E8}" dt="2021-07-20T11:26:29.117" v="23"/>
        <pc:sldMkLst>
          <pc:docMk/>
          <pc:sldMk cId="3937005123" sldId="3152"/>
        </pc:sldMkLst>
      </pc:sldChg>
      <pc:sldChg chg="mod modShow">
        <pc:chgData name="Franziskus Lorey - Hubdrive.com" userId="472a1a07-c563-412f-861d-eed20bd8e491" providerId="ADAL" clId="{7DD83CCF-E308-43B3-BB81-FE223F32A7E8}" dt="2021-07-20T11:39:34.488" v="30" actId="729"/>
        <pc:sldMkLst>
          <pc:docMk/>
          <pc:sldMk cId="1324305646" sldId="3153"/>
        </pc:sldMkLst>
      </pc:sldChg>
      <pc:sldChg chg="mod modShow">
        <pc:chgData name="Franziskus Lorey - Hubdrive.com" userId="472a1a07-c563-412f-861d-eed20bd8e491" providerId="ADAL" clId="{7DD83CCF-E308-43B3-BB81-FE223F32A7E8}" dt="2021-07-20T11:39:34.488" v="30" actId="729"/>
        <pc:sldMkLst>
          <pc:docMk/>
          <pc:sldMk cId="3848411895" sldId="3154"/>
        </pc:sldMkLst>
      </pc:sldChg>
      <pc:sldChg chg="add">
        <pc:chgData name="Franziskus Lorey - Hubdrive.com" userId="472a1a07-c563-412f-861d-eed20bd8e491" providerId="ADAL" clId="{7DD83CCF-E308-43B3-BB81-FE223F32A7E8}" dt="2021-07-20T11:39:45.874" v="31"/>
        <pc:sldMkLst>
          <pc:docMk/>
          <pc:sldMk cId="234483883" sldId="3160"/>
        </pc:sldMkLst>
      </pc:sldChg>
      <pc:sldChg chg="add">
        <pc:chgData name="Franziskus Lorey - Hubdrive.com" userId="472a1a07-c563-412f-861d-eed20bd8e491" providerId="ADAL" clId="{7DD83CCF-E308-43B3-BB81-FE223F32A7E8}" dt="2021-07-20T11:39:45.874" v="31"/>
        <pc:sldMkLst>
          <pc:docMk/>
          <pc:sldMk cId="3157330603" sldId="3161"/>
        </pc:sldMkLst>
      </pc:sldChg>
      <pc:sldChg chg="add">
        <pc:chgData name="Franziskus Lorey - Hubdrive.com" userId="472a1a07-c563-412f-861d-eed20bd8e491" providerId="ADAL" clId="{7DD83CCF-E308-43B3-BB81-FE223F32A7E8}" dt="2021-07-20T11:39:45.874" v="31"/>
        <pc:sldMkLst>
          <pc:docMk/>
          <pc:sldMk cId="100399632" sldId="3162"/>
        </pc:sldMkLst>
      </pc:sldChg>
      <pc:sldChg chg="add">
        <pc:chgData name="Franziskus Lorey - Hubdrive.com" userId="472a1a07-c563-412f-861d-eed20bd8e491" providerId="ADAL" clId="{7DD83CCF-E308-43B3-BB81-FE223F32A7E8}" dt="2021-07-20T11:39:45.874" v="31"/>
        <pc:sldMkLst>
          <pc:docMk/>
          <pc:sldMk cId="4273138408" sldId="3163"/>
        </pc:sldMkLst>
      </pc:sldChg>
      <pc:sldChg chg="add">
        <pc:chgData name="Franziskus Lorey - Hubdrive.com" userId="472a1a07-c563-412f-861d-eed20bd8e491" providerId="ADAL" clId="{7DD83CCF-E308-43B3-BB81-FE223F32A7E8}" dt="2021-07-20T11:39:45.874" v="31"/>
        <pc:sldMkLst>
          <pc:docMk/>
          <pc:sldMk cId="1016589758" sldId="3164"/>
        </pc:sldMkLst>
      </pc:sldChg>
      <pc:sldChg chg="add">
        <pc:chgData name="Franziskus Lorey - Hubdrive.com" userId="472a1a07-c563-412f-861d-eed20bd8e491" providerId="ADAL" clId="{7DD83CCF-E308-43B3-BB81-FE223F32A7E8}" dt="2021-07-20T11:39:45.874" v="31"/>
        <pc:sldMkLst>
          <pc:docMk/>
          <pc:sldMk cId="2020197251" sldId="3165"/>
        </pc:sldMkLst>
      </pc:sldChg>
      <pc:sldChg chg="add">
        <pc:chgData name="Franziskus Lorey - Hubdrive.com" userId="472a1a07-c563-412f-861d-eed20bd8e491" providerId="ADAL" clId="{7DD83CCF-E308-43B3-BB81-FE223F32A7E8}" dt="2021-07-20T11:39:45.874" v="31"/>
        <pc:sldMkLst>
          <pc:docMk/>
          <pc:sldMk cId="2073065046" sldId="3166"/>
        </pc:sldMkLst>
      </pc:sldChg>
      <pc:sldChg chg="add">
        <pc:chgData name="Franziskus Lorey - Hubdrive.com" userId="472a1a07-c563-412f-861d-eed20bd8e491" providerId="ADAL" clId="{7DD83CCF-E308-43B3-BB81-FE223F32A7E8}" dt="2021-07-20T11:39:45.874" v="31"/>
        <pc:sldMkLst>
          <pc:docMk/>
          <pc:sldMk cId="736211992" sldId="3167"/>
        </pc:sldMkLst>
      </pc:sldChg>
      <pc:sldChg chg="add">
        <pc:chgData name="Franziskus Lorey - Hubdrive.com" userId="472a1a07-c563-412f-861d-eed20bd8e491" providerId="ADAL" clId="{7DD83CCF-E308-43B3-BB81-FE223F32A7E8}" dt="2021-07-20T11:39:45.874" v="31"/>
        <pc:sldMkLst>
          <pc:docMk/>
          <pc:sldMk cId="3205107336" sldId="3168"/>
        </pc:sldMkLst>
      </pc:sldChg>
      <pc:sldChg chg="add">
        <pc:chgData name="Franziskus Lorey - Hubdrive.com" userId="472a1a07-c563-412f-861d-eed20bd8e491" providerId="ADAL" clId="{7DD83CCF-E308-43B3-BB81-FE223F32A7E8}" dt="2021-07-20T11:39:45.874" v="31"/>
        <pc:sldMkLst>
          <pc:docMk/>
          <pc:sldMk cId="4207481281" sldId="3169"/>
        </pc:sldMkLst>
      </pc:sldChg>
      <pc:sldChg chg="add">
        <pc:chgData name="Franziskus Lorey - Hubdrive.com" userId="472a1a07-c563-412f-861d-eed20bd8e491" providerId="ADAL" clId="{7DD83CCF-E308-43B3-BB81-FE223F32A7E8}" dt="2021-07-20T11:39:45.874" v="31"/>
        <pc:sldMkLst>
          <pc:docMk/>
          <pc:sldMk cId="1207785707" sldId="3170"/>
        </pc:sldMkLst>
      </pc:sldChg>
      <pc:sldChg chg="add">
        <pc:chgData name="Franziskus Lorey - Hubdrive.com" userId="472a1a07-c563-412f-861d-eed20bd8e491" providerId="ADAL" clId="{7DD83CCF-E308-43B3-BB81-FE223F32A7E8}" dt="2021-07-20T11:39:45.874" v="31"/>
        <pc:sldMkLst>
          <pc:docMk/>
          <pc:sldMk cId="2510318455" sldId="3171"/>
        </pc:sldMkLst>
      </pc:sldChg>
      <pc:sldChg chg="add">
        <pc:chgData name="Franziskus Lorey - Hubdrive.com" userId="472a1a07-c563-412f-861d-eed20bd8e491" providerId="ADAL" clId="{7DD83CCF-E308-43B3-BB81-FE223F32A7E8}" dt="2021-07-20T11:39:45.874" v="31"/>
        <pc:sldMkLst>
          <pc:docMk/>
          <pc:sldMk cId="3824722" sldId="3172"/>
        </pc:sldMkLst>
      </pc:sldChg>
      <pc:sldChg chg="add">
        <pc:chgData name="Franziskus Lorey - Hubdrive.com" userId="472a1a07-c563-412f-861d-eed20bd8e491" providerId="ADAL" clId="{7DD83CCF-E308-43B3-BB81-FE223F32A7E8}" dt="2021-07-20T11:39:45.874" v="31"/>
        <pc:sldMkLst>
          <pc:docMk/>
          <pc:sldMk cId="2523687420" sldId="3173"/>
        </pc:sldMkLst>
      </pc:sldChg>
      <pc:sldChg chg="add">
        <pc:chgData name="Franziskus Lorey - Hubdrive.com" userId="472a1a07-c563-412f-861d-eed20bd8e491" providerId="ADAL" clId="{7DD83CCF-E308-43B3-BB81-FE223F32A7E8}" dt="2021-07-20T11:39:45.874" v="31"/>
        <pc:sldMkLst>
          <pc:docMk/>
          <pc:sldMk cId="391968886" sldId="3174"/>
        </pc:sldMkLst>
      </pc:sldChg>
      <pc:sldChg chg="add">
        <pc:chgData name="Franziskus Lorey - Hubdrive.com" userId="472a1a07-c563-412f-861d-eed20bd8e491" providerId="ADAL" clId="{7DD83CCF-E308-43B3-BB81-FE223F32A7E8}" dt="2021-07-20T11:39:45.874" v="31"/>
        <pc:sldMkLst>
          <pc:docMk/>
          <pc:sldMk cId="1907849881" sldId="3175"/>
        </pc:sldMkLst>
      </pc:sldChg>
      <pc:sldChg chg="add">
        <pc:chgData name="Franziskus Lorey - Hubdrive.com" userId="472a1a07-c563-412f-861d-eed20bd8e491" providerId="ADAL" clId="{7DD83CCF-E308-43B3-BB81-FE223F32A7E8}" dt="2021-07-20T11:39:45.874" v="31"/>
        <pc:sldMkLst>
          <pc:docMk/>
          <pc:sldMk cId="3226314792" sldId="3176"/>
        </pc:sldMkLst>
      </pc:sldChg>
      <pc:sldChg chg="add">
        <pc:chgData name="Franziskus Lorey - Hubdrive.com" userId="472a1a07-c563-412f-861d-eed20bd8e491" providerId="ADAL" clId="{7DD83CCF-E308-43B3-BB81-FE223F32A7E8}" dt="2021-07-20T11:39:45.874" v="31"/>
        <pc:sldMkLst>
          <pc:docMk/>
          <pc:sldMk cId="2902415438" sldId="3177"/>
        </pc:sldMkLst>
      </pc:sldChg>
      <pc:sldChg chg="add">
        <pc:chgData name="Franziskus Lorey - Hubdrive.com" userId="472a1a07-c563-412f-861d-eed20bd8e491" providerId="ADAL" clId="{7DD83CCF-E308-43B3-BB81-FE223F32A7E8}" dt="2021-07-20T11:39:45.874" v="31"/>
        <pc:sldMkLst>
          <pc:docMk/>
          <pc:sldMk cId="3653496215" sldId="3178"/>
        </pc:sldMkLst>
      </pc:sldChg>
      <pc:sldChg chg="add">
        <pc:chgData name="Franziskus Lorey - Hubdrive.com" userId="472a1a07-c563-412f-861d-eed20bd8e491" providerId="ADAL" clId="{7DD83CCF-E308-43B3-BB81-FE223F32A7E8}" dt="2021-07-20T11:39:45.874" v="31"/>
        <pc:sldMkLst>
          <pc:docMk/>
          <pc:sldMk cId="1446307475" sldId="3179"/>
        </pc:sldMkLst>
      </pc:sldChg>
      <pc:sldChg chg="add">
        <pc:chgData name="Franziskus Lorey - Hubdrive.com" userId="472a1a07-c563-412f-861d-eed20bd8e491" providerId="ADAL" clId="{7DD83CCF-E308-43B3-BB81-FE223F32A7E8}" dt="2021-07-20T11:39:45.874" v="31"/>
        <pc:sldMkLst>
          <pc:docMk/>
          <pc:sldMk cId="2935129844" sldId="3180"/>
        </pc:sldMkLst>
      </pc:sldChg>
      <pc:sldChg chg="add">
        <pc:chgData name="Franziskus Lorey - Hubdrive.com" userId="472a1a07-c563-412f-861d-eed20bd8e491" providerId="ADAL" clId="{7DD83CCF-E308-43B3-BB81-FE223F32A7E8}" dt="2021-07-20T11:39:45.874" v="31"/>
        <pc:sldMkLst>
          <pc:docMk/>
          <pc:sldMk cId="99633382" sldId="3181"/>
        </pc:sldMkLst>
      </pc:sldChg>
      <pc:sldChg chg="add">
        <pc:chgData name="Franziskus Lorey - Hubdrive.com" userId="472a1a07-c563-412f-861d-eed20bd8e491" providerId="ADAL" clId="{7DD83CCF-E308-43B3-BB81-FE223F32A7E8}" dt="2021-07-20T11:39:45.874" v="31"/>
        <pc:sldMkLst>
          <pc:docMk/>
          <pc:sldMk cId="4263887906" sldId="3182"/>
        </pc:sldMkLst>
      </pc:sldChg>
      <pc:sldChg chg="add">
        <pc:chgData name="Franziskus Lorey - Hubdrive.com" userId="472a1a07-c563-412f-861d-eed20bd8e491" providerId="ADAL" clId="{7DD83CCF-E308-43B3-BB81-FE223F32A7E8}" dt="2021-07-20T11:39:45.874" v="31"/>
        <pc:sldMkLst>
          <pc:docMk/>
          <pc:sldMk cId="461756157" sldId="3183"/>
        </pc:sldMkLst>
      </pc:sldChg>
      <pc:sldChg chg="add">
        <pc:chgData name="Franziskus Lorey - Hubdrive.com" userId="472a1a07-c563-412f-861d-eed20bd8e491" providerId="ADAL" clId="{7DD83CCF-E308-43B3-BB81-FE223F32A7E8}" dt="2021-07-20T11:39:45.874" v="31"/>
        <pc:sldMkLst>
          <pc:docMk/>
          <pc:sldMk cId="1050190612" sldId="3184"/>
        </pc:sldMkLst>
      </pc:sldChg>
      <pc:sldChg chg="add">
        <pc:chgData name="Franziskus Lorey - Hubdrive.com" userId="472a1a07-c563-412f-861d-eed20bd8e491" providerId="ADAL" clId="{7DD83CCF-E308-43B3-BB81-FE223F32A7E8}" dt="2021-07-20T11:39:45.874" v="31"/>
        <pc:sldMkLst>
          <pc:docMk/>
          <pc:sldMk cId="1672697415" sldId="3185"/>
        </pc:sldMkLst>
      </pc:sldChg>
      <pc:sldChg chg="add">
        <pc:chgData name="Franziskus Lorey - Hubdrive.com" userId="472a1a07-c563-412f-861d-eed20bd8e491" providerId="ADAL" clId="{7DD83CCF-E308-43B3-BB81-FE223F32A7E8}" dt="2021-07-20T11:39:45.874" v="31"/>
        <pc:sldMkLst>
          <pc:docMk/>
          <pc:sldMk cId="4155460166" sldId="3186"/>
        </pc:sldMkLst>
      </pc:sldChg>
      <pc:sldChg chg="add">
        <pc:chgData name="Franziskus Lorey - Hubdrive.com" userId="472a1a07-c563-412f-861d-eed20bd8e491" providerId="ADAL" clId="{7DD83CCF-E308-43B3-BB81-FE223F32A7E8}" dt="2021-07-20T11:39:45.874" v="31"/>
        <pc:sldMkLst>
          <pc:docMk/>
          <pc:sldMk cId="2480660908" sldId="3187"/>
        </pc:sldMkLst>
      </pc:sldChg>
      <pc:sldChg chg="add">
        <pc:chgData name="Franziskus Lorey - Hubdrive.com" userId="472a1a07-c563-412f-861d-eed20bd8e491" providerId="ADAL" clId="{7DD83CCF-E308-43B3-BB81-FE223F32A7E8}" dt="2021-07-20T11:39:45.874" v="31"/>
        <pc:sldMkLst>
          <pc:docMk/>
          <pc:sldMk cId="2707199907" sldId="3188"/>
        </pc:sldMkLst>
      </pc:sldChg>
      <pc:sldChg chg="add">
        <pc:chgData name="Franziskus Lorey - Hubdrive.com" userId="472a1a07-c563-412f-861d-eed20bd8e491" providerId="ADAL" clId="{7DD83CCF-E308-43B3-BB81-FE223F32A7E8}" dt="2021-07-20T11:39:45.874" v="31"/>
        <pc:sldMkLst>
          <pc:docMk/>
          <pc:sldMk cId="2244374720" sldId="3189"/>
        </pc:sldMkLst>
      </pc:sldChg>
      <pc:sldChg chg="add">
        <pc:chgData name="Franziskus Lorey - Hubdrive.com" userId="472a1a07-c563-412f-861d-eed20bd8e491" providerId="ADAL" clId="{7DD83CCF-E308-43B3-BB81-FE223F32A7E8}" dt="2021-07-20T11:39:45.874" v="31"/>
        <pc:sldMkLst>
          <pc:docMk/>
          <pc:sldMk cId="4037473324" sldId="3190"/>
        </pc:sldMkLst>
      </pc:sldChg>
      <pc:sldChg chg="add">
        <pc:chgData name="Franziskus Lorey - Hubdrive.com" userId="472a1a07-c563-412f-861d-eed20bd8e491" providerId="ADAL" clId="{7DD83CCF-E308-43B3-BB81-FE223F32A7E8}" dt="2021-07-20T11:39:45.874" v="31"/>
        <pc:sldMkLst>
          <pc:docMk/>
          <pc:sldMk cId="1227367951" sldId="3191"/>
        </pc:sldMkLst>
      </pc:sldChg>
      <pc:sldChg chg="add">
        <pc:chgData name="Franziskus Lorey - Hubdrive.com" userId="472a1a07-c563-412f-861d-eed20bd8e491" providerId="ADAL" clId="{7DD83CCF-E308-43B3-BB81-FE223F32A7E8}" dt="2021-07-20T11:39:45.874" v="31"/>
        <pc:sldMkLst>
          <pc:docMk/>
          <pc:sldMk cId="423801479" sldId="3192"/>
        </pc:sldMkLst>
      </pc:sldChg>
      <pc:sldChg chg="add">
        <pc:chgData name="Franziskus Lorey - Hubdrive.com" userId="472a1a07-c563-412f-861d-eed20bd8e491" providerId="ADAL" clId="{7DD83CCF-E308-43B3-BB81-FE223F32A7E8}" dt="2021-07-20T11:39:45.874" v="31"/>
        <pc:sldMkLst>
          <pc:docMk/>
          <pc:sldMk cId="2795644956" sldId="3193"/>
        </pc:sldMkLst>
      </pc:sldChg>
      <pc:sldChg chg="add">
        <pc:chgData name="Franziskus Lorey - Hubdrive.com" userId="472a1a07-c563-412f-861d-eed20bd8e491" providerId="ADAL" clId="{7DD83CCF-E308-43B3-BB81-FE223F32A7E8}" dt="2021-07-20T11:39:45.874" v="31"/>
        <pc:sldMkLst>
          <pc:docMk/>
          <pc:sldMk cId="1385648480" sldId="3194"/>
        </pc:sldMkLst>
      </pc:sldChg>
      <pc:sldChg chg="add">
        <pc:chgData name="Franziskus Lorey - Hubdrive.com" userId="472a1a07-c563-412f-861d-eed20bd8e491" providerId="ADAL" clId="{7DD83CCF-E308-43B3-BB81-FE223F32A7E8}" dt="2021-07-20T11:39:45.874" v="31"/>
        <pc:sldMkLst>
          <pc:docMk/>
          <pc:sldMk cId="1982844483" sldId="3195"/>
        </pc:sldMkLst>
      </pc:sldChg>
      <pc:sldChg chg="add">
        <pc:chgData name="Franziskus Lorey - Hubdrive.com" userId="472a1a07-c563-412f-861d-eed20bd8e491" providerId="ADAL" clId="{7DD83CCF-E308-43B3-BB81-FE223F32A7E8}" dt="2021-07-20T11:39:45.874" v="31"/>
        <pc:sldMkLst>
          <pc:docMk/>
          <pc:sldMk cId="732890023" sldId="3196"/>
        </pc:sldMkLst>
      </pc:sldChg>
      <pc:sldChg chg="add">
        <pc:chgData name="Franziskus Lorey - Hubdrive.com" userId="472a1a07-c563-412f-861d-eed20bd8e491" providerId="ADAL" clId="{7DD83CCF-E308-43B3-BB81-FE223F32A7E8}" dt="2021-07-20T11:39:45.874" v="31"/>
        <pc:sldMkLst>
          <pc:docMk/>
          <pc:sldMk cId="3121188072" sldId="3197"/>
        </pc:sldMkLst>
      </pc:sldChg>
      <pc:sldChg chg="add">
        <pc:chgData name="Franziskus Lorey - Hubdrive.com" userId="472a1a07-c563-412f-861d-eed20bd8e491" providerId="ADAL" clId="{7DD83CCF-E308-43B3-BB81-FE223F32A7E8}" dt="2021-07-20T11:39:45.874" v="31"/>
        <pc:sldMkLst>
          <pc:docMk/>
          <pc:sldMk cId="1489097751" sldId="3198"/>
        </pc:sldMkLst>
      </pc:sldChg>
      <pc:sldChg chg="add">
        <pc:chgData name="Franziskus Lorey - Hubdrive.com" userId="472a1a07-c563-412f-861d-eed20bd8e491" providerId="ADAL" clId="{7DD83CCF-E308-43B3-BB81-FE223F32A7E8}" dt="2021-07-20T11:39:45.874" v="31"/>
        <pc:sldMkLst>
          <pc:docMk/>
          <pc:sldMk cId="2707855190" sldId="3199"/>
        </pc:sldMkLst>
      </pc:sldChg>
      <pc:sldChg chg="add">
        <pc:chgData name="Franziskus Lorey - Hubdrive.com" userId="472a1a07-c563-412f-861d-eed20bd8e491" providerId="ADAL" clId="{7DD83CCF-E308-43B3-BB81-FE223F32A7E8}" dt="2021-07-20T11:39:45.874" v="31"/>
        <pc:sldMkLst>
          <pc:docMk/>
          <pc:sldMk cId="3200153219" sldId="3200"/>
        </pc:sldMkLst>
      </pc:sldChg>
      <pc:sldChg chg="add">
        <pc:chgData name="Franziskus Lorey - Hubdrive.com" userId="472a1a07-c563-412f-861d-eed20bd8e491" providerId="ADAL" clId="{7DD83CCF-E308-43B3-BB81-FE223F32A7E8}" dt="2021-07-20T11:39:45.874" v="31"/>
        <pc:sldMkLst>
          <pc:docMk/>
          <pc:sldMk cId="2195221843" sldId="3201"/>
        </pc:sldMkLst>
      </pc:sldChg>
      <pc:sldChg chg="add">
        <pc:chgData name="Franziskus Lorey - Hubdrive.com" userId="472a1a07-c563-412f-861d-eed20bd8e491" providerId="ADAL" clId="{7DD83CCF-E308-43B3-BB81-FE223F32A7E8}" dt="2021-07-20T11:39:45.874" v="31"/>
        <pc:sldMkLst>
          <pc:docMk/>
          <pc:sldMk cId="3439568508" sldId="3202"/>
        </pc:sldMkLst>
      </pc:sldChg>
      <pc:sldChg chg="add">
        <pc:chgData name="Franziskus Lorey - Hubdrive.com" userId="472a1a07-c563-412f-861d-eed20bd8e491" providerId="ADAL" clId="{7DD83CCF-E308-43B3-BB81-FE223F32A7E8}" dt="2021-07-20T11:39:45.874" v="31"/>
        <pc:sldMkLst>
          <pc:docMk/>
          <pc:sldMk cId="3887357610" sldId="3203"/>
        </pc:sldMkLst>
      </pc:sldChg>
      <pc:sldChg chg="add">
        <pc:chgData name="Franziskus Lorey - Hubdrive.com" userId="472a1a07-c563-412f-861d-eed20bd8e491" providerId="ADAL" clId="{7DD83CCF-E308-43B3-BB81-FE223F32A7E8}" dt="2021-07-20T11:39:45.874" v="31"/>
        <pc:sldMkLst>
          <pc:docMk/>
          <pc:sldMk cId="2306804226" sldId="3204"/>
        </pc:sldMkLst>
      </pc:sldChg>
      <pc:sldChg chg="add">
        <pc:chgData name="Franziskus Lorey - Hubdrive.com" userId="472a1a07-c563-412f-861d-eed20bd8e491" providerId="ADAL" clId="{7DD83CCF-E308-43B3-BB81-FE223F32A7E8}" dt="2021-07-20T11:39:45.874" v="31"/>
        <pc:sldMkLst>
          <pc:docMk/>
          <pc:sldMk cId="3146026235" sldId="3205"/>
        </pc:sldMkLst>
      </pc:sldChg>
      <pc:sldChg chg="add">
        <pc:chgData name="Franziskus Lorey - Hubdrive.com" userId="472a1a07-c563-412f-861d-eed20bd8e491" providerId="ADAL" clId="{7DD83CCF-E308-43B3-BB81-FE223F32A7E8}" dt="2021-07-20T11:39:45.874" v="31"/>
        <pc:sldMkLst>
          <pc:docMk/>
          <pc:sldMk cId="1763281386" sldId="3206"/>
        </pc:sldMkLst>
      </pc:sldChg>
      <pc:sldChg chg="add">
        <pc:chgData name="Franziskus Lorey - Hubdrive.com" userId="472a1a07-c563-412f-861d-eed20bd8e491" providerId="ADAL" clId="{7DD83CCF-E308-43B3-BB81-FE223F32A7E8}" dt="2021-07-20T11:39:45.874" v="31"/>
        <pc:sldMkLst>
          <pc:docMk/>
          <pc:sldMk cId="2354058450" sldId="3207"/>
        </pc:sldMkLst>
      </pc:sldChg>
      <pc:sldChg chg="add">
        <pc:chgData name="Franziskus Lorey - Hubdrive.com" userId="472a1a07-c563-412f-861d-eed20bd8e491" providerId="ADAL" clId="{7DD83CCF-E308-43B3-BB81-FE223F32A7E8}" dt="2021-07-20T11:39:45.874" v="31"/>
        <pc:sldMkLst>
          <pc:docMk/>
          <pc:sldMk cId="1417388401" sldId="3208"/>
        </pc:sldMkLst>
      </pc:sldChg>
      <pc:sldChg chg="add">
        <pc:chgData name="Franziskus Lorey - Hubdrive.com" userId="472a1a07-c563-412f-861d-eed20bd8e491" providerId="ADAL" clId="{7DD83CCF-E308-43B3-BB81-FE223F32A7E8}" dt="2021-07-20T11:39:45.874" v="31"/>
        <pc:sldMkLst>
          <pc:docMk/>
          <pc:sldMk cId="189079727" sldId="3209"/>
        </pc:sldMkLst>
      </pc:sldChg>
      <pc:sldChg chg="add">
        <pc:chgData name="Franziskus Lorey - Hubdrive.com" userId="472a1a07-c563-412f-861d-eed20bd8e491" providerId="ADAL" clId="{7DD83CCF-E308-43B3-BB81-FE223F32A7E8}" dt="2021-07-20T11:39:45.874" v="31"/>
        <pc:sldMkLst>
          <pc:docMk/>
          <pc:sldMk cId="320784596" sldId="3210"/>
        </pc:sldMkLst>
      </pc:sldChg>
      <pc:sldChg chg="add">
        <pc:chgData name="Franziskus Lorey - Hubdrive.com" userId="472a1a07-c563-412f-861d-eed20bd8e491" providerId="ADAL" clId="{7DD83CCF-E308-43B3-BB81-FE223F32A7E8}" dt="2021-07-20T11:50:43.563" v="56"/>
        <pc:sldMkLst>
          <pc:docMk/>
          <pc:sldMk cId="1581375000" sldId="3211"/>
        </pc:sldMkLst>
      </pc:sldChg>
      <pc:sldChg chg="add del">
        <pc:chgData name="Franziskus Lorey - Hubdrive.com" userId="472a1a07-c563-412f-861d-eed20bd8e491" providerId="ADAL" clId="{7DD83CCF-E308-43B3-BB81-FE223F32A7E8}" dt="2021-07-20T11:50:43.366" v="55"/>
        <pc:sldMkLst>
          <pc:docMk/>
          <pc:sldMk cId="2056140396" sldId="3211"/>
        </pc:sldMkLst>
      </pc:sldChg>
      <pc:sldChg chg="add del">
        <pc:chgData name="Franziskus Lorey - Hubdrive.com" userId="472a1a07-c563-412f-861d-eed20bd8e491" providerId="ADAL" clId="{7DD83CCF-E308-43B3-BB81-FE223F32A7E8}" dt="2021-07-20T11:50:43.563" v="56"/>
        <pc:sldMkLst>
          <pc:docMk/>
          <pc:sldMk cId="96372404" sldId="3212"/>
        </pc:sldMkLst>
      </pc:sldChg>
      <pc:sldChg chg="add del">
        <pc:chgData name="Franziskus Lorey - Hubdrive.com" userId="472a1a07-c563-412f-861d-eed20bd8e491" providerId="ADAL" clId="{7DD83CCF-E308-43B3-BB81-FE223F32A7E8}" dt="2021-07-20T11:50:43.563" v="56"/>
        <pc:sldMkLst>
          <pc:docMk/>
          <pc:sldMk cId="64507282" sldId="3213"/>
        </pc:sldMkLst>
      </pc:sldChg>
      <pc:sldChg chg="add">
        <pc:chgData name="Franziskus Lorey - Hubdrive.com" userId="472a1a07-c563-412f-861d-eed20bd8e491" providerId="ADAL" clId="{7DD83CCF-E308-43B3-BB81-FE223F32A7E8}" dt="2021-07-27T12:25:38.048" v="62"/>
        <pc:sldMkLst>
          <pc:docMk/>
          <pc:sldMk cId="4183313700" sldId="3217"/>
        </pc:sldMkLst>
      </pc:sldChg>
      <pc:sldChg chg="add del ord">
        <pc:chgData name="Franziskus Lorey - Hubdrive.com" userId="472a1a07-c563-412f-861d-eed20bd8e491" providerId="ADAL" clId="{7DD83CCF-E308-43B3-BB81-FE223F32A7E8}" dt="2021-07-27T12:37:36.546" v="87" actId="47"/>
        <pc:sldMkLst>
          <pc:docMk/>
          <pc:sldMk cId="1784985549" sldId="3218"/>
        </pc:sldMkLst>
      </pc:sldChg>
      <pc:sldChg chg="add del">
        <pc:chgData name="Franziskus Lorey - Hubdrive.com" userId="472a1a07-c563-412f-861d-eed20bd8e491" providerId="ADAL" clId="{7DD83CCF-E308-43B3-BB81-FE223F32A7E8}" dt="2021-07-27T12:37:42.447" v="88" actId="47"/>
        <pc:sldMkLst>
          <pc:docMk/>
          <pc:sldMk cId="3217222950" sldId="3219"/>
        </pc:sldMkLst>
      </pc:sldChg>
      <pc:sldChg chg="add del">
        <pc:chgData name="Franziskus Lorey - Hubdrive.com" userId="472a1a07-c563-412f-861d-eed20bd8e491" providerId="ADAL" clId="{7DD83CCF-E308-43B3-BB81-FE223F32A7E8}" dt="2021-07-27T12:37:42.447" v="88" actId="47"/>
        <pc:sldMkLst>
          <pc:docMk/>
          <pc:sldMk cId="296784965" sldId="3220"/>
        </pc:sldMkLst>
      </pc:sldChg>
      <pc:sldChg chg="add del">
        <pc:chgData name="Franziskus Lorey - Hubdrive.com" userId="472a1a07-c563-412f-861d-eed20bd8e491" providerId="ADAL" clId="{7DD83CCF-E308-43B3-BB81-FE223F32A7E8}" dt="2021-07-27T12:37:42.447" v="88" actId="47"/>
        <pc:sldMkLst>
          <pc:docMk/>
          <pc:sldMk cId="2031567122" sldId="3221"/>
        </pc:sldMkLst>
      </pc:sldChg>
      <pc:sldChg chg="add del">
        <pc:chgData name="Franziskus Lorey - Hubdrive.com" userId="472a1a07-c563-412f-861d-eed20bd8e491" providerId="ADAL" clId="{7DD83CCF-E308-43B3-BB81-FE223F32A7E8}" dt="2021-07-27T12:37:42.447" v="88" actId="47"/>
        <pc:sldMkLst>
          <pc:docMk/>
          <pc:sldMk cId="4284608666" sldId="3222"/>
        </pc:sldMkLst>
      </pc:sldChg>
      <pc:sldChg chg="add del">
        <pc:chgData name="Franziskus Lorey - Hubdrive.com" userId="472a1a07-c563-412f-861d-eed20bd8e491" providerId="ADAL" clId="{7DD83CCF-E308-43B3-BB81-FE223F32A7E8}" dt="2021-07-27T12:37:42.447" v="88" actId="47"/>
        <pc:sldMkLst>
          <pc:docMk/>
          <pc:sldMk cId="4281997186" sldId="3223"/>
        </pc:sldMkLst>
      </pc:sldChg>
      <pc:sldChg chg="add del">
        <pc:chgData name="Franziskus Lorey - Hubdrive.com" userId="472a1a07-c563-412f-861d-eed20bd8e491" providerId="ADAL" clId="{7DD83CCF-E308-43B3-BB81-FE223F32A7E8}" dt="2021-07-27T12:37:42.447" v="88" actId="47"/>
        <pc:sldMkLst>
          <pc:docMk/>
          <pc:sldMk cId="1612511672" sldId="3224"/>
        </pc:sldMkLst>
      </pc:sldChg>
      <pc:sldChg chg="add del">
        <pc:chgData name="Franziskus Lorey - Hubdrive.com" userId="472a1a07-c563-412f-861d-eed20bd8e491" providerId="ADAL" clId="{7DD83CCF-E308-43B3-BB81-FE223F32A7E8}" dt="2021-07-27T12:37:42.447" v="88" actId="47"/>
        <pc:sldMkLst>
          <pc:docMk/>
          <pc:sldMk cId="4056540942" sldId="3225"/>
        </pc:sldMkLst>
      </pc:sldChg>
      <pc:sldChg chg="add del">
        <pc:chgData name="Franziskus Lorey - Hubdrive.com" userId="472a1a07-c563-412f-861d-eed20bd8e491" providerId="ADAL" clId="{7DD83CCF-E308-43B3-BB81-FE223F32A7E8}" dt="2021-07-27T12:37:42.447" v="88" actId="47"/>
        <pc:sldMkLst>
          <pc:docMk/>
          <pc:sldMk cId="4062309965" sldId="3226"/>
        </pc:sldMkLst>
      </pc:sldChg>
      <pc:sldChg chg="add del">
        <pc:chgData name="Franziskus Lorey - Hubdrive.com" userId="472a1a07-c563-412f-861d-eed20bd8e491" providerId="ADAL" clId="{7DD83CCF-E308-43B3-BB81-FE223F32A7E8}" dt="2021-07-27T12:37:42.447" v="88" actId="47"/>
        <pc:sldMkLst>
          <pc:docMk/>
          <pc:sldMk cId="280057564" sldId="3227"/>
        </pc:sldMkLst>
      </pc:sldChg>
      <pc:sldChg chg="add del">
        <pc:chgData name="Franziskus Lorey - Hubdrive.com" userId="472a1a07-c563-412f-861d-eed20bd8e491" providerId="ADAL" clId="{7DD83CCF-E308-43B3-BB81-FE223F32A7E8}" dt="2021-07-27T12:37:42.447" v="88" actId="47"/>
        <pc:sldMkLst>
          <pc:docMk/>
          <pc:sldMk cId="2587705383" sldId="3228"/>
        </pc:sldMkLst>
      </pc:sldChg>
      <pc:sldChg chg="add del">
        <pc:chgData name="Franziskus Lorey - Hubdrive.com" userId="472a1a07-c563-412f-861d-eed20bd8e491" providerId="ADAL" clId="{7DD83CCF-E308-43B3-BB81-FE223F32A7E8}" dt="2021-07-27T12:37:42.447" v="88" actId="47"/>
        <pc:sldMkLst>
          <pc:docMk/>
          <pc:sldMk cId="3673092833" sldId="3229"/>
        </pc:sldMkLst>
      </pc:sldChg>
      <pc:sldChg chg="addSp modSp new del mod modClrScheme chgLayout">
        <pc:chgData name="Franziskus Lorey - Hubdrive.com" userId="472a1a07-c563-412f-861d-eed20bd8e491" providerId="ADAL" clId="{7DD83CCF-E308-43B3-BB81-FE223F32A7E8}" dt="2021-07-27T12:37:42.447" v="88" actId="47"/>
        <pc:sldMkLst>
          <pc:docMk/>
          <pc:sldMk cId="29371280" sldId="3230"/>
        </pc:sldMkLst>
        <pc:spChg chg="add mod">
          <ac:chgData name="Franziskus Lorey - Hubdrive.com" userId="472a1a07-c563-412f-861d-eed20bd8e491" providerId="ADAL" clId="{7DD83CCF-E308-43B3-BB81-FE223F32A7E8}" dt="2021-07-27T12:26:31.686" v="64" actId="700"/>
          <ac:spMkLst>
            <pc:docMk/>
            <pc:sldMk cId="29371280" sldId="3230"/>
            <ac:spMk id="2" creationId="{E4738FD5-3144-44E6-BBD9-0DBB79C5155D}"/>
          </ac:spMkLst>
        </pc:spChg>
        <pc:spChg chg="add mod">
          <ac:chgData name="Franziskus Lorey - Hubdrive.com" userId="472a1a07-c563-412f-861d-eed20bd8e491" providerId="ADAL" clId="{7DD83CCF-E308-43B3-BB81-FE223F32A7E8}" dt="2021-07-27T12:26:50.417" v="67"/>
          <ac:spMkLst>
            <pc:docMk/>
            <pc:sldMk cId="29371280" sldId="3230"/>
            <ac:spMk id="3" creationId="{8689E5B5-C21E-4F66-A53E-D5AF9412877F}"/>
          </ac:spMkLst>
        </pc:spChg>
      </pc:sldChg>
      <pc:sldChg chg="add del">
        <pc:chgData name="Franziskus Lorey - Hubdrive.com" userId="472a1a07-c563-412f-861d-eed20bd8e491" providerId="ADAL" clId="{7DD83CCF-E308-43B3-BB81-FE223F32A7E8}" dt="2021-07-27T12:26:36.626" v="66"/>
        <pc:sldMkLst>
          <pc:docMk/>
          <pc:sldMk cId="2609032325" sldId="3231"/>
        </pc:sldMkLst>
      </pc:sldChg>
      <pc:sldChg chg="addSp modSp new mod modClrScheme chgLayout">
        <pc:chgData name="Franziskus Lorey - Hubdrive.com" userId="472a1a07-c563-412f-861d-eed20bd8e491" providerId="ADAL" clId="{7DD83CCF-E308-43B3-BB81-FE223F32A7E8}" dt="2021-07-27T12:28:42.717" v="84" actId="20577"/>
        <pc:sldMkLst>
          <pc:docMk/>
          <pc:sldMk cId="3345944657" sldId="3231"/>
        </pc:sldMkLst>
        <pc:spChg chg="add mod">
          <ac:chgData name="Franziskus Lorey - Hubdrive.com" userId="472a1a07-c563-412f-861d-eed20bd8e491" providerId="ADAL" clId="{7DD83CCF-E308-43B3-BB81-FE223F32A7E8}" dt="2021-07-27T12:28:42.717" v="84" actId="20577"/>
          <ac:spMkLst>
            <pc:docMk/>
            <pc:sldMk cId="3345944657" sldId="3231"/>
            <ac:spMk id="2" creationId="{69BB586F-0EDC-4A23-9429-5C89B83B5938}"/>
          </ac:spMkLst>
        </pc:spChg>
        <pc:spChg chg="add mod">
          <ac:chgData name="Franziskus Lorey - Hubdrive.com" userId="472a1a07-c563-412f-861d-eed20bd8e491" providerId="ADAL" clId="{7DD83CCF-E308-43B3-BB81-FE223F32A7E8}" dt="2021-07-27T12:28:35.709" v="71" actId="700"/>
          <ac:spMkLst>
            <pc:docMk/>
            <pc:sldMk cId="3345944657" sldId="3231"/>
            <ac:spMk id="3" creationId="{EDCB9DA5-C81A-4610-8FFA-CBF969317A11}"/>
          </ac:spMkLst>
        </pc:spChg>
      </pc:sldChg>
      <pc:sldChg chg="add del">
        <pc:chgData name="Franziskus Lorey - Hubdrive.com" userId="472a1a07-c563-412f-861d-eed20bd8e491" providerId="ADAL" clId="{7DD83CCF-E308-43B3-BB81-FE223F32A7E8}" dt="2021-07-27T12:26:36.626" v="66"/>
        <pc:sldMkLst>
          <pc:docMk/>
          <pc:sldMk cId="2290079128" sldId="3232"/>
        </pc:sldMkLst>
      </pc:sldChg>
      <pc:sldChg chg="ord">
        <pc:chgData name="Franziskus Lorey - Hubdrive.com" userId="472a1a07-c563-412f-861d-eed20bd8e491" providerId="ADAL" clId="{7DD83CCF-E308-43B3-BB81-FE223F32A7E8}" dt="2021-07-27T12:40:37.207" v="90"/>
        <pc:sldMkLst>
          <pc:docMk/>
          <pc:sldMk cId="1784985549" sldId="3233"/>
        </pc:sldMkLst>
      </pc:sldChg>
      <pc:sldChg chg="add del">
        <pc:chgData name="Franziskus Lorey - Hubdrive.com" userId="472a1a07-c563-412f-861d-eed20bd8e491" providerId="ADAL" clId="{7DD83CCF-E308-43B3-BB81-FE223F32A7E8}" dt="2021-07-27T12:26:36.626" v="66"/>
        <pc:sldMkLst>
          <pc:docMk/>
          <pc:sldMk cId="3215390424" sldId="3233"/>
        </pc:sldMkLst>
      </pc:sldChg>
      <pc:sldChg chg="add del">
        <pc:chgData name="Franziskus Lorey - Hubdrive.com" userId="472a1a07-c563-412f-861d-eed20bd8e491" providerId="ADAL" clId="{7DD83CCF-E308-43B3-BB81-FE223F32A7E8}" dt="2021-07-27T12:26:36.626" v="66"/>
        <pc:sldMkLst>
          <pc:docMk/>
          <pc:sldMk cId="2010701118" sldId="3234"/>
        </pc:sldMkLst>
      </pc:sldChg>
      <pc:sldChg chg="add del">
        <pc:chgData name="Franziskus Lorey - Hubdrive.com" userId="472a1a07-c563-412f-861d-eed20bd8e491" providerId="ADAL" clId="{7DD83CCF-E308-43B3-BB81-FE223F32A7E8}" dt="2021-07-27T12:26:36.626" v="66"/>
        <pc:sldMkLst>
          <pc:docMk/>
          <pc:sldMk cId="2550434811" sldId="3235"/>
        </pc:sldMkLst>
      </pc:sldChg>
      <pc:sldChg chg="ord">
        <pc:chgData name="Franziskus Lorey - Hubdrive.com" userId="472a1a07-c563-412f-861d-eed20bd8e491" providerId="ADAL" clId="{7DD83CCF-E308-43B3-BB81-FE223F32A7E8}" dt="2021-09-22T06:54:20.564" v="114"/>
        <pc:sldMkLst>
          <pc:docMk/>
          <pc:sldMk cId="797929462" sldId="3236"/>
        </pc:sldMkLst>
      </pc:sldChg>
      <pc:sldChg chg="add del">
        <pc:chgData name="Franziskus Lorey - Hubdrive.com" userId="472a1a07-c563-412f-861d-eed20bd8e491" providerId="ADAL" clId="{7DD83CCF-E308-43B3-BB81-FE223F32A7E8}" dt="2021-07-27T12:26:36.626" v="66"/>
        <pc:sldMkLst>
          <pc:docMk/>
          <pc:sldMk cId="2297391060" sldId="3236"/>
        </pc:sldMkLst>
      </pc:sldChg>
      <pc:sldChg chg="add del">
        <pc:chgData name="Franziskus Lorey - Hubdrive.com" userId="472a1a07-c563-412f-861d-eed20bd8e491" providerId="ADAL" clId="{7DD83CCF-E308-43B3-BB81-FE223F32A7E8}" dt="2021-07-27T12:26:36.626" v="66"/>
        <pc:sldMkLst>
          <pc:docMk/>
          <pc:sldMk cId="1127778019" sldId="3237"/>
        </pc:sldMkLst>
      </pc:sldChg>
      <pc:sldChg chg="add del">
        <pc:chgData name="Franziskus Lorey - Hubdrive.com" userId="472a1a07-c563-412f-861d-eed20bd8e491" providerId="ADAL" clId="{7DD83CCF-E308-43B3-BB81-FE223F32A7E8}" dt="2021-07-27T12:26:36.626" v="66"/>
        <pc:sldMkLst>
          <pc:docMk/>
          <pc:sldMk cId="577315254" sldId="3238"/>
        </pc:sldMkLst>
      </pc:sldChg>
      <pc:sldChg chg="add del">
        <pc:chgData name="Franziskus Lorey - Hubdrive.com" userId="472a1a07-c563-412f-861d-eed20bd8e491" providerId="ADAL" clId="{7DD83CCF-E308-43B3-BB81-FE223F32A7E8}" dt="2021-07-27T12:26:36.626" v="66"/>
        <pc:sldMkLst>
          <pc:docMk/>
          <pc:sldMk cId="292710707" sldId="3239"/>
        </pc:sldMkLst>
      </pc:sldChg>
      <pc:sldChg chg="add del">
        <pc:chgData name="Franziskus Lorey - Hubdrive.com" userId="472a1a07-c563-412f-861d-eed20bd8e491" providerId="ADAL" clId="{7DD83CCF-E308-43B3-BB81-FE223F32A7E8}" dt="2021-07-27T12:26:36.626" v="66"/>
        <pc:sldMkLst>
          <pc:docMk/>
          <pc:sldMk cId="3772474299" sldId="3240"/>
        </pc:sldMkLst>
      </pc:sldChg>
      <pc:sldChg chg="add del">
        <pc:chgData name="Franziskus Lorey - Hubdrive.com" userId="472a1a07-c563-412f-861d-eed20bd8e491" providerId="ADAL" clId="{7DD83CCF-E308-43B3-BB81-FE223F32A7E8}" dt="2021-07-27T12:26:36.626" v="66"/>
        <pc:sldMkLst>
          <pc:docMk/>
          <pc:sldMk cId="3564544737" sldId="3241"/>
        </pc:sldMkLst>
      </pc:sldChg>
      <pc:sldChg chg="add del">
        <pc:chgData name="Franziskus Lorey - Hubdrive.com" userId="472a1a07-c563-412f-861d-eed20bd8e491" providerId="ADAL" clId="{7DD83CCF-E308-43B3-BB81-FE223F32A7E8}" dt="2021-07-27T12:26:36.626" v="66"/>
        <pc:sldMkLst>
          <pc:docMk/>
          <pc:sldMk cId="2920164717" sldId="3242"/>
        </pc:sldMkLst>
      </pc:sldChg>
      <pc:sldChg chg="add del">
        <pc:chgData name="Franziskus Lorey - Hubdrive.com" userId="472a1a07-c563-412f-861d-eed20bd8e491" providerId="ADAL" clId="{7DD83CCF-E308-43B3-BB81-FE223F32A7E8}" dt="2021-07-27T12:26:36.626" v="66"/>
        <pc:sldMkLst>
          <pc:docMk/>
          <pc:sldMk cId="759925329" sldId="3243"/>
        </pc:sldMkLst>
      </pc:sldChg>
      <pc:sldChg chg="modSp add mod">
        <pc:chgData name="Franziskus Lorey - Hubdrive.com" userId="472a1a07-c563-412f-861d-eed20bd8e491" providerId="ADAL" clId="{7DD83CCF-E308-43B3-BB81-FE223F32A7E8}" dt="2021-07-27T13:02:31.807" v="101" actId="20577"/>
        <pc:sldMkLst>
          <pc:docMk/>
          <pc:sldMk cId="2023636894" sldId="3255"/>
        </pc:sldMkLst>
        <pc:spChg chg="mod">
          <ac:chgData name="Franziskus Lorey - Hubdrive.com" userId="472a1a07-c563-412f-861d-eed20bd8e491" providerId="ADAL" clId="{7DD83CCF-E308-43B3-BB81-FE223F32A7E8}" dt="2021-07-27T13:02:31.807" v="101" actId="20577"/>
          <ac:spMkLst>
            <pc:docMk/>
            <pc:sldMk cId="2023636894" sldId="3255"/>
            <ac:spMk id="2" creationId="{69BB586F-0EDC-4A23-9429-5C89B83B5938}"/>
          </ac:spMkLst>
        </pc:spChg>
      </pc:sldChg>
      <pc:sldChg chg="modSp add mod">
        <pc:chgData name="Franziskus Lorey - Hubdrive.com" userId="472a1a07-c563-412f-861d-eed20bd8e491" providerId="ADAL" clId="{7DD83CCF-E308-43B3-BB81-FE223F32A7E8}" dt="2021-07-27T13:02:44.565" v="107" actId="20577"/>
        <pc:sldMkLst>
          <pc:docMk/>
          <pc:sldMk cId="1357348611" sldId="3256"/>
        </pc:sldMkLst>
        <pc:spChg chg="mod">
          <ac:chgData name="Franziskus Lorey - Hubdrive.com" userId="472a1a07-c563-412f-861d-eed20bd8e491" providerId="ADAL" clId="{7DD83CCF-E308-43B3-BB81-FE223F32A7E8}" dt="2021-07-27T13:02:44.565" v="107" actId="20577"/>
          <ac:spMkLst>
            <pc:docMk/>
            <pc:sldMk cId="1357348611" sldId="3256"/>
            <ac:spMk id="2" creationId="{69BB586F-0EDC-4A23-9429-5C89B83B5938}"/>
          </ac:spMkLst>
        </pc:spChg>
      </pc:sldChg>
      <pc:sldChg chg="modSp add mod">
        <pc:chgData name="Franziskus Lorey - Hubdrive.com" userId="472a1a07-c563-412f-861d-eed20bd8e491" providerId="ADAL" clId="{7DD83CCF-E308-43B3-BB81-FE223F32A7E8}" dt="2021-07-27T13:02:51.561" v="108"/>
        <pc:sldMkLst>
          <pc:docMk/>
          <pc:sldMk cId="2860815390" sldId="3257"/>
        </pc:sldMkLst>
        <pc:spChg chg="mod">
          <ac:chgData name="Franziskus Lorey - Hubdrive.com" userId="472a1a07-c563-412f-861d-eed20bd8e491" providerId="ADAL" clId="{7DD83CCF-E308-43B3-BB81-FE223F32A7E8}" dt="2021-07-27T13:02:51.561" v="108"/>
          <ac:spMkLst>
            <pc:docMk/>
            <pc:sldMk cId="2860815390" sldId="3257"/>
            <ac:spMk id="2" creationId="{69BB586F-0EDC-4A23-9429-5C89B83B5938}"/>
          </ac:spMkLst>
        </pc:spChg>
      </pc:sldChg>
      <pc:sldChg chg="modSp add mod">
        <pc:chgData name="Franziskus Lorey - Hubdrive.com" userId="472a1a07-c563-412f-861d-eed20bd8e491" providerId="ADAL" clId="{7DD83CCF-E308-43B3-BB81-FE223F32A7E8}" dt="2021-07-27T13:03:01.340" v="110"/>
        <pc:sldMkLst>
          <pc:docMk/>
          <pc:sldMk cId="46045593" sldId="3258"/>
        </pc:sldMkLst>
        <pc:spChg chg="mod">
          <ac:chgData name="Franziskus Lorey - Hubdrive.com" userId="472a1a07-c563-412f-861d-eed20bd8e491" providerId="ADAL" clId="{7DD83CCF-E308-43B3-BB81-FE223F32A7E8}" dt="2021-07-27T13:03:01.340" v="110"/>
          <ac:spMkLst>
            <pc:docMk/>
            <pc:sldMk cId="46045593" sldId="3258"/>
            <ac:spMk id="2" creationId="{69BB586F-0EDC-4A23-9429-5C89B83B5938}"/>
          </ac:spMkLst>
        </pc:spChg>
      </pc:sldChg>
      <pc:sldChg chg="modSp add mod">
        <pc:chgData name="Franziskus Lorey - Hubdrive.com" userId="472a1a07-c563-412f-861d-eed20bd8e491" providerId="ADAL" clId="{7DD83CCF-E308-43B3-BB81-FE223F32A7E8}" dt="2021-07-27T13:03:13.175" v="112" actId="20577"/>
        <pc:sldMkLst>
          <pc:docMk/>
          <pc:sldMk cId="694842870" sldId="3259"/>
        </pc:sldMkLst>
        <pc:spChg chg="mod">
          <ac:chgData name="Franziskus Lorey - Hubdrive.com" userId="472a1a07-c563-412f-861d-eed20bd8e491" providerId="ADAL" clId="{7DD83CCF-E308-43B3-BB81-FE223F32A7E8}" dt="2021-07-27T13:03:13.175" v="112" actId="20577"/>
          <ac:spMkLst>
            <pc:docMk/>
            <pc:sldMk cId="694842870" sldId="3259"/>
            <ac:spMk id="2" creationId="{69BB586F-0EDC-4A23-9429-5C89B83B5938}"/>
          </ac:spMkLst>
        </pc:spChg>
      </pc:sldChg>
      <pc:sldChg chg="ord">
        <pc:chgData name="Franziskus Lorey - Hubdrive.com" userId="472a1a07-c563-412f-861d-eed20bd8e491" providerId="ADAL" clId="{7DD83CCF-E308-43B3-BB81-FE223F32A7E8}" dt="2021-09-22T06:54:20.564" v="114"/>
        <pc:sldMkLst>
          <pc:docMk/>
          <pc:sldMk cId="999203134" sldId="3295"/>
        </pc:sldMkLst>
      </pc:sldChg>
      <pc:sldChg chg="ord">
        <pc:chgData name="Franziskus Lorey - Hubdrive.com" userId="472a1a07-c563-412f-861d-eed20bd8e491" providerId="ADAL" clId="{7DD83CCF-E308-43B3-BB81-FE223F32A7E8}" dt="2021-09-22T06:54:20.564" v="114"/>
        <pc:sldMkLst>
          <pc:docMk/>
          <pc:sldMk cId="1676636384" sldId="3298"/>
        </pc:sldMkLst>
      </pc:sldChg>
      <pc:sldChg chg="ord">
        <pc:chgData name="Franziskus Lorey - Hubdrive.com" userId="472a1a07-c563-412f-861d-eed20bd8e491" providerId="ADAL" clId="{7DD83CCF-E308-43B3-BB81-FE223F32A7E8}" dt="2021-09-22T06:54:20.564" v="114"/>
        <pc:sldMkLst>
          <pc:docMk/>
          <pc:sldMk cId="1096558460" sldId="3299"/>
        </pc:sldMkLst>
      </pc:sldChg>
      <pc:sldChg chg="ord">
        <pc:chgData name="Franziskus Lorey - Hubdrive.com" userId="472a1a07-c563-412f-861d-eed20bd8e491" providerId="ADAL" clId="{7DD83CCF-E308-43B3-BB81-FE223F32A7E8}" dt="2021-09-22T06:54:20.564" v="114"/>
        <pc:sldMkLst>
          <pc:docMk/>
          <pc:sldMk cId="2128990235" sldId="3301"/>
        </pc:sldMkLst>
      </pc:sldChg>
      <pc:sldChg chg="ord">
        <pc:chgData name="Franziskus Lorey - Hubdrive.com" userId="472a1a07-c563-412f-861d-eed20bd8e491" providerId="ADAL" clId="{7DD83CCF-E308-43B3-BB81-FE223F32A7E8}" dt="2021-09-22T06:54:20.564" v="114"/>
        <pc:sldMkLst>
          <pc:docMk/>
          <pc:sldMk cId="3920468134" sldId="3302"/>
        </pc:sldMkLst>
      </pc:sldChg>
      <pc:sldChg chg="ord">
        <pc:chgData name="Franziskus Lorey - Hubdrive.com" userId="472a1a07-c563-412f-861d-eed20bd8e491" providerId="ADAL" clId="{7DD83CCF-E308-43B3-BB81-FE223F32A7E8}" dt="2021-09-22T06:54:20.564" v="114"/>
        <pc:sldMkLst>
          <pc:docMk/>
          <pc:sldMk cId="3044249371" sldId="3303"/>
        </pc:sldMkLst>
      </pc:sldChg>
      <pc:sldChg chg="ord">
        <pc:chgData name="Franziskus Lorey - Hubdrive.com" userId="472a1a07-c563-412f-861d-eed20bd8e491" providerId="ADAL" clId="{7DD83CCF-E308-43B3-BB81-FE223F32A7E8}" dt="2021-09-22T06:54:20.564" v="114"/>
        <pc:sldMkLst>
          <pc:docMk/>
          <pc:sldMk cId="2331303764" sldId="3304"/>
        </pc:sldMkLst>
      </pc:sldChg>
      <pc:sldChg chg="ord">
        <pc:chgData name="Franziskus Lorey - Hubdrive.com" userId="472a1a07-c563-412f-861d-eed20bd8e491" providerId="ADAL" clId="{7DD83CCF-E308-43B3-BB81-FE223F32A7E8}" dt="2021-09-22T06:54:20.564" v="114"/>
        <pc:sldMkLst>
          <pc:docMk/>
          <pc:sldMk cId="1551706098" sldId="3305"/>
        </pc:sldMkLst>
      </pc:sldChg>
      <pc:sldChg chg="ord">
        <pc:chgData name="Franziskus Lorey - Hubdrive.com" userId="472a1a07-c563-412f-861d-eed20bd8e491" providerId="ADAL" clId="{7DD83CCF-E308-43B3-BB81-FE223F32A7E8}" dt="2021-09-22T06:54:20.564" v="114"/>
        <pc:sldMkLst>
          <pc:docMk/>
          <pc:sldMk cId="3118409813" sldId="3306"/>
        </pc:sldMkLst>
      </pc:sldChg>
      <pc:sldChg chg="add">
        <pc:chgData name="Franziskus Lorey - Hubdrive.com" userId="472a1a07-c563-412f-861d-eed20bd8e491" providerId="ADAL" clId="{7DD83CCF-E308-43B3-BB81-FE223F32A7E8}" dt="2021-09-22T06:58:15.360" v="116"/>
        <pc:sldMkLst>
          <pc:docMk/>
          <pc:sldMk cId="2817347316" sldId="3308"/>
        </pc:sldMkLst>
      </pc:sldChg>
      <pc:sldChg chg="add">
        <pc:chgData name="Franziskus Lorey - Hubdrive.com" userId="472a1a07-c563-412f-861d-eed20bd8e491" providerId="ADAL" clId="{7DD83CCF-E308-43B3-BB81-FE223F32A7E8}" dt="2021-09-22T06:58:15.360" v="116"/>
        <pc:sldMkLst>
          <pc:docMk/>
          <pc:sldMk cId="2039754750" sldId="3309"/>
        </pc:sldMkLst>
      </pc:sldChg>
      <pc:sldChg chg="add">
        <pc:chgData name="Franziskus Lorey - Hubdrive.com" userId="472a1a07-c563-412f-861d-eed20bd8e491" providerId="ADAL" clId="{7DD83CCF-E308-43B3-BB81-FE223F32A7E8}" dt="2021-09-22T06:58:15.360" v="116"/>
        <pc:sldMkLst>
          <pc:docMk/>
          <pc:sldMk cId="1978978909" sldId="3310"/>
        </pc:sldMkLst>
      </pc:sldChg>
      <pc:sldMasterChg chg="delSldLayout">
        <pc:chgData name="Franziskus Lorey - Hubdrive.com" userId="472a1a07-c563-412f-861d-eed20bd8e491" providerId="ADAL" clId="{7DD83CCF-E308-43B3-BB81-FE223F32A7E8}" dt="2021-07-27T12:37:42.447" v="88" actId="47"/>
        <pc:sldMasterMkLst>
          <pc:docMk/>
          <pc:sldMasterMk cId="4027616997" sldId="2147483781"/>
        </pc:sldMasterMkLst>
        <pc:sldLayoutChg chg="del">
          <pc:chgData name="Franziskus Lorey - Hubdrive.com" userId="472a1a07-c563-412f-861d-eed20bd8e491" providerId="ADAL" clId="{7DD83CCF-E308-43B3-BB81-FE223F32A7E8}" dt="2021-07-27T12:37:42.447" v="88" actId="47"/>
          <pc:sldLayoutMkLst>
            <pc:docMk/>
            <pc:sldMasterMk cId="4027616997" sldId="2147483781"/>
            <pc:sldLayoutMk cId="890816043" sldId="2147484098"/>
          </pc:sldLayoutMkLst>
        </pc:sldLayoutChg>
        <pc:sldLayoutChg chg="del">
          <pc:chgData name="Franziskus Lorey - Hubdrive.com" userId="472a1a07-c563-412f-861d-eed20bd8e491" providerId="ADAL" clId="{7DD83CCF-E308-43B3-BB81-FE223F32A7E8}" dt="2021-07-27T12:37:42.447" v="88" actId="47"/>
          <pc:sldLayoutMkLst>
            <pc:docMk/>
            <pc:sldMasterMk cId="4027616997" sldId="2147483781"/>
            <pc:sldLayoutMk cId="600692910" sldId="2147484099"/>
          </pc:sldLayoutMkLst>
        </pc:sldLayoutChg>
        <pc:sldLayoutChg chg="del">
          <pc:chgData name="Franziskus Lorey - Hubdrive.com" userId="472a1a07-c563-412f-861d-eed20bd8e491" providerId="ADAL" clId="{7DD83CCF-E308-43B3-BB81-FE223F32A7E8}" dt="2021-07-27T12:37:42.447" v="88" actId="47"/>
          <pc:sldLayoutMkLst>
            <pc:docMk/>
            <pc:sldMasterMk cId="4027616997" sldId="2147483781"/>
            <pc:sldLayoutMk cId="3231357646" sldId="2147484100"/>
          </pc:sldLayoutMkLst>
        </pc:sldLayoutChg>
      </pc:sldMasterChg>
    </pc:docChg>
  </pc:docChgLst>
  <pc:docChgLst>
    <pc:chgData name="Vanessa Redlin - Hubdrive.com" userId="8a0848b8-f2d0-47bb-a849-5847f1b5ec25" providerId="ADAL" clId="{4A832DB2-F898-4628-BE6C-878A03318322}"/>
    <pc:docChg chg="undo redo custSel addSld delSld modSld sldOrd addMainMaster delMainMaster modMainMaster modSection">
      <pc:chgData name="Vanessa Redlin - Hubdrive.com" userId="8a0848b8-f2d0-47bb-a849-5847f1b5ec25" providerId="ADAL" clId="{4A832DB2-F898-4628-BE6C-878A03318322}" dt="2021-08-19T13:47:36.851" v="3140" actId="14100"/>
      <pc:docMkLst>
        <pc:docMk/>
      </pc:docMkLst>
      <pc:sldChg chg="addSp delSp modSp mod modClrScheme chgLayout">
        <pc:chgData name="Vanessa Redlin - Hubdrive.com" userId="8a0848b8-f2d0-47bb-a849-5847f1b5ec25" providerId="ADAL" clId="{4A832DB2-F898-4628-BE6C-878A03318322}" dt="2021-08-03T12:27:57.363" v="360" actId="700"/>
        <pc:sldMkLst>
          <pc:docMk/>
          <pc:sldMk cId="1097474475" sldId="257"/>
        </pc:sldMkLst>
        <pc:spChg chg="add del">
          <ac:chgData name="Vanessa Redlin - Hubdrive.com" userId="8a0848b8-f2d0-47bb-a849-5847f1b5ec25" providerId="ADAL" clId="{4A832DB2-F898-4628-BE6C-878A03318322}" dt="2021-08-03T12:27:57.363" v="360" actId="700"/>
          <ac:spMkLst>
            <pc:docMk/>
            <pc:sldMk cId="1097474475" sldId="257"/>
            <ac:spMk id="113" creationId="{04B017B4-7870-4BDC-827B-26595A7C9A58}"/>
          </ac:spMkLst>
        </pc:spChg>
        <pc:graphicFrameChg chg="mod ord">
          <ac:chgData name="Vanessa Redlin - Hubdrive.com" userId="8a0848b8-f2d0-47bb-a849-5847f1b5ec25" providerId="ADAL" clId="{4A832DB2-F898-4628-BE6C-878A03318322}" dt="2021-08-03T12:27:57.363" v="360" actId="700"/>
          <ac:graphicFrameMkLst>
            <pc:docMk/>
            <pc:sldMk cId="1097474475" sldId="257"/>
            <ac:graphicFrameMk id="5" creationId="{2924C6AD-19FC-4254-8E12-04D59F67AEA5}"/>
          </ac:graphicFrameMkLst>
        </pc:graphicFrameChg>
      </pc:sldChg>
      <pc:sldChg chg="ord">
        <pc:chgData name="Vanessa Redlin - Hubdrive.com" userId="8a0848b8-f2d0-47bb-a849-5847f1b5ec25" providerId="ADAL" clId="{4A832DB2-F898-4628-BE6C-878A03318322}" dt="2021-07-20T11:08:22.804" v="3"/>
        <pc:sldMkLst>
          <pc:docMk/>
          <pc:sldMk cId="2012655314" sldId="262"/>
        </pc:sldMkLst>
      </pc:sldChg>
      <pc:sldChg chg="ord">
        <pc:chgData name="Vanessa Redlin - Hubdrive.com" userId="8a0848b8-f2d0-47bb-a849-5847f1b5ec25" providerId="ADAL" clId="{4A832DB2-F898-4628-BE6C-878A03318322}" dt="2021-07-20T11:08:22.804" v="3"/>
        <pc:sldMkLst>
          <pc:docMk/>
          <pc:sldMk cId="877033830" sldId="263"/>
        </pc:sldMkLst>
      </pc:sldChg>
      <pc:sldChg chg="ord">
        <pc:chgData name="Vanessa Redlin - Hubdrive.com" userId="8a0848b8-f2d0-47bb-a849-5847f1b5ec25" providerId="ADAL" clId="{4A832DB2-F898-4628-BE6C-878A03318322}" dt="2021-07-20T11:08:22.804" v="3"/>
        <pc:sldMkLst>
          <pc:docMk/>
          <pc:sldMk cId="825443087" sldId="264"/>
        </pc:sldMkLst>
      </pc:sldChg>
      <pc:sldChg chg="ord">
        <pc:chgData name="Vanessa Redlin - Hubdrive.com" userId="8a0848b8-f2d0-47bb-a849-5847f1b5ec25" providerId="ADAL" clId="{4A832DB2-F898-4628-BE6C-878A03318322}" dt="2021-07-20T11:08:22.804" v="3"/>
        <pc:sldMkLst>
          <pc:docMk/>
          <pc:sldMk cId="733196197" sldId="265"/>
        </pc:sldMkLst>
      </pc:sldChg>
      <pc:sldChg chg="ord">
        <pc:chgData name="Vanessa Redlin - Hubdrive.com" userId="8a0848b8-f2d0-47bb-a849-5847f1b5ec25" providerId="ADAL" clId="{4A832DB2-F898-4628-BE6C-878A03318322}" dt="2021-07-20T11:08:22.804" v="3"/>
        <pc:sldMkLst>
          <pc:docMk/>
          <pc:sldMk cId="1250288891" sldId="266"/>
        </pc:sldMkLst>
      </pc:sldChg>
      <pc:sldChg chg="ord">
        <pc:chgData name="Vanessa Redlin - Hubdrive.com" userId="8a0848b8-f2d0-47bb-a849-5847f1b5ec25" providerId="ADAL" clId="{4A832DB2-F898-4628-BE6C-878A03318322}" dt="2021-07-20T11:08:22.804" v="3"/>
        <pc:sldMkLst>
          <pc:docMk/>
          <pc:sldMk cId="999723013" sldId="267"/>
        </pc:sldMkLst>
      </pc:sldChg>
      <pc:sldChg chg="ord">
        <pc:chgData name="Vanessa Redlin - Hubdrive.com" userId="8a0848b8-f2d0-47bb-a849-5847f1b5ec25" providerId="ADAL" clId="{4A832DB2-F898-4628-BE6C-878A03318322}" dt="2021-07-20T11:08:22.804" v="3"/>
        <pc:sldMkLst>
          <pc:docMk/>
          <pc:sldMk cId="501465265" sldId="268"/>
        </pc:sldMkLst>
      </pc:sldChg>
      <pc:sldChg chg="ord">
        <pc:chgData name="Vanessa Redlin - Hubdrive.com" userId="8a0848b8-f2d0-47bb-a849-5847f1b5ec25" providerId="ADAL" clId="{4A832DB2-F898-4628-BE6C-878A03318322}" dt="2021-07-20T11:08:22.804" v="3"/>
        <pc:sldMkLst>
          <pc:docMk/>
          <pc:sldMk cId="1138674744" sldId="269"/>
        </pc:sldMkLst>
      </pc:sldChg>
      <pc:sldChg chg="ord">
        <pc:chgData name="Vanessa Redlin - Hubdrive.com" userId="8a0848b8-f2d0-47bb-a849-5847f1b5ec25" providerId="ADAL" clId="{4A832DB2-F898-4628-BE6C-878A03318322}" dt="2021-07-20T11:08:22.804" v="3"/>
        <pc:sldMkLst>
          <pc:docMk/>
          <pc:sldMk cId="92198812" sldId="270"/>
        </pc:sldMkLst>
      </pc:sldChg>
      <pc:sldChg chg="ord">
        <pc:chgData name="Vanessa Redlin - Hubdrive.com" userId="8a0848b8-f2d0-47bb-a849-5847f1b5ec25" providerId="ADAL" clId="{4A832DB2-F898-4628-BE6C-878A03318322}" dt="2021-07-20T11:08:22.804" v="3"/>
        <pc:sldMkLst>
          <pc:docMk/>
          <pc:sldMk cId="2576297248" sldId="271"/>
        </pc:sldMkLst>
      </pc:sldChg>
      <pc:sldChg chg="ord">
        <pc:chgData name="Vanessa Redlin - Hubdrive.com" userId="8a0848b8-f2d0-47bb-a849-5847f1b5ec25" providerId="ADAL" clId="{4A832DB2-F898-4628-BE6C-878A03318322}" dt="2021-07-20T11:08:22.804" v="3"/>
        <pc:sldMkLst>
          <pc:docMk/>
          <pc:sldMk cId="2792351319" sldId="272"/>
        </pc:sldMkLst>
      </pc:sldChg>
      <pc:sldChg chg="ord">
        <pc:chgData name="Vanessa Redlin - Hubdrive.com" userId="8a0848b8-f2d0-47bb-a849-5847f1b5ec25" providerId="ADAL" clId="{4A832DB2-F898-4628-BE6C-878A03318322}" dt="2021-07-20T11:08:22.804" v="3"/>
        <pc:sldMkLst>
          <pc:docMk/>
          <pc:sldMk cId="3275557815" sldId="273"/>
        </pc:sldMkLst>
      </pc:sldChg>
      <pc:sldChg chg="ord">
        <pc:chgData name="Vanessa Redlin - Hubdrive.com" userId="8a0848b8-f2d0-47bb-a849-5847f1b5ec25" providerId="ADAL" clId="{4A832DB2-F898-4628-BE6C-878A03318322}" dt="2021-07-20T11:08:22.804" v="3"/>
        <pc:sldMkLst>
          <pc:docMk/>
          <pc:sldMk cId="230654272" sldId="274"/>
        </pc:sldMkLst>
      </pc:sldChg>
      <pc:sldChg chg="ord">
        <pc:chgData name="Vanessa Redlin - Hubdrive.com" userId="8a0848b8-f2d0-47bb-a849-5847f1b5ec25" providerId="ADAL" clId="{4A832DB2-F898-4628-BE6C-878A03318322}" dt="2021-07-20T11:08:22.804" v="3"/>
        <pc:sldMkLst>
          <pc:docMk/>
          <pc:sldMk cId="461024344" sldId="275"/>
        </pc:sldMkLst>
      </pc:sldChg>
      <pc:sldChg chg="ord">
        <pc:chgData name="Vanessa Redlin - Hubdrive.com" userId="8a0848b8-f2d0-47bb-a849-5847f1b5ec25" providerId="ADAL" clId="{4A832DB2-F898-4628-BE6C-878A03318322}" dt="2021-07-20T11:08:22.804" v="3"/>
        <pc:sldMkLst>
          <pc:docMk/>
          <pc:sldMk cId="1958421549" sldId="276"/>
        </pc:sldMkLst>
      </pc:sldChg>
      <pc:sldChg chg="ord">
        <pc:chgData name="Vanessa Redlin - Hubdrive.com" userId="8a0848b8-f2d0-47bb-a849-5847f1b5ec25" providerId="ADAL" clId="{4A832DB2-F898-4628-BE6C-878A03318322}" dt="2021-07-20T11:08:22.804" v="3"/>
        <pc:sldMkLst>
          <pc:docMk/>
          <pc:sldMk cId="3394494252" sldId="277"/>
        </pc:sldMkLst>
      </pc:sldChg>
      <pc:sldChg chg="ord">
        <pc:chgData name="Vanessa Redlin - Hubdrive.com" userId="8a0848b8-f2d0-47bb-a849-5847f1b5ec25" providerId="ADAL" clId="{4A832DB2-F898-4628-BE6C-878A03318322}" dt="2021-07-20T11:08:22.804" v="3"/>
        <pc:sldMkLst>
          <pc:docMk/>
          <pc:sldMk cId="2213116365" sldId="278"/>
        </pc:sldMkLst>
      </pc:sldChg>
      <pc:sldChg chg="ord">
        <pc:chgData name="Vanessa Redlin - Hubdrive.com" userId="8a0848b8-f2d0-47bb-a849-5847f1b5ec25" providerId="ADAL" clId="{4A832DB2-F898-4628-BE6C-878A03318322}" dt="2021-07-20T11:08:22.804" v="3"/>
        <pc:sldMkLst>
          <pc:docMk/>
          <pc:sldMk cId="1686749614" sldId="279"/>
        </pc:sldMkLst>
      </pc:sldChg>
      <pc:sldChg chg="ord">
        <pc:chgData name="Vanessa Redlin - Hubdrive.com" userId="8a0848b8-f2d0-47bb-a849-5847f1b5ec25" providerId="ADAL" clId="{4A832DB2-F898-4628-BE6C-878A03318322}" dt="2021-07-20T11:08:22.804" v="3"/>
        <pc:sldMkLst>
          <pc:docMk/>
          <pc:sldMk cId="1954218457" sldId="280"/>
        </pc:sldMkLst>
      </pc:sldChg>
      <pc:sldChg chg="ord">
        <pc:chgData name="Vanessa Redlin - Hubdrive.com" userId="8a0848b8-f2d0-47bb-a849-5847f1b5ec25" providerId="ADAL" clId="{4A832DB2-F898-4628-BE6C-878A03318322}" dt="2021-07-20T11:08:22.804" v="3"/>
        <pc:sldMkLst>
          <pc:docMk/>
          <pc:sldMk cId="2375837430" sldId="281"/>
        </pc:sldMkLst>
      </pc:sldChg>
      <pc:sldChg chg="ord">
        <pc:chgData name="Vanessa Redlin - Hubdrive.com" userId="8a0848b8-f2d0-47bb-a849-5847f1b5ec25" providerId="ADAL" clId="{4A832DB2-F898-4628-BE6C-878A03318322}" dt="2021-07-20T11:08:22.804" v="3"/>
        <pc:sldMkLst>
          <pc:docMk/>
          <pc:sldMk cId="1171617038" sldId="282"/>
        </pc:sldMkLst>
      </pc:sldChg>
      <pc:sldChg chg="ord">
        <pc:chgData name="Vanessa Redlin - Hubdrive.com" userId="8a0848b8-f2d0-47bb-a849-5847f1b5ec25" providerId="ADAL" clId="{4A832DB2-F898-4628-BE6C-878A03318322}" dt="2021-07-20T11:08:22.804" v="3"/>
        <pc:sldMkLst>
          <pc:docMk/>
          <pc:sldMk cId="3616247678" sldId="283"/>
        </pc:sldMkLst>
      </pc:sldChg>
      <pc:sldChg chg="ord">
        <pc:chgData name="Vanessa Redlin - Hubdrive.com" userId="8a0848b8-f2d0-47bb-a849-5847f1b5ec25" providerId="ADAL" clId="{4A832DB2-F898-4628-BE6C-878A03318322}" dt="2021-07-20T11:08:22.804" v="3"/>
        <pc:sldMkLst>
          <pc:docMk/>
          <pc:sldMk cId="4056924340" sldId="284"/>
        </pc:sldMkLst>
      </pc:sldChg>
      <pc:sldChg chg="ord">
        <pc:chgData name="Vanessa Redlin - Hubdrive.com" userId="8a0848b8-f2d0-47bb-a849-5847f1b5ec25" providerId="ADAL" clId="{4A832DB2-F898-4628-BE6C-878A03318322}" dt="2021-07-20T11:08:22.804" v="3"/>
        <pc:sldMkLst>
          <pc:docMk/>
          <pc:sldMk cId="75712964" sldId="285"/>
        </pc:sldMkLst>
      </pc:sldChg>
      <pc:sldChg chg="ord">
        <pc:chgData name="Vanessa Redlin - Hubdrive.com" userId="8a0848b8-f2d0-47bb-a849-5847f1b5ec25" providerId="ADAL" clId="{4A832DB2-F898-4628-BE6C-878A03318322}" dt="2021-07-20T11:08:22.804" v="3"/>
        <pc:sldMkLst>
          <pc:docMk/>
          <pc:sldMk cId="3097618464" sldId="286"/>
        </pc:sldMkLst>
      </pc:sldChg>
      <pc:sldChg chg="ord">
        <pc:chgData name="Vanessa Redlin - Hubdrive.com" userId="8a0848b8-f2d0-47bb-a849-5847f1b5ec25" providerId="ADAL" clId="{4A832DB2-F898-4628-BE6C-878A03318322}" dt="2021-07-20T11:08:22.804" v="3"/>
        <pc:sldMkLst>
          <pc:docMk/>
          <pc:sldMk cId="1579272279" sldId="287"/>
        </pc:sldMkLst>
      </pc:sldChg>
      <pc:sldChg chg="ord">
        <pc:chgData name="Vanessa Redlin - Hubdrive.com" userId="8a0848b8-f2d0-47bb-a849-5847f1b5ec25" providerId="ADAL" clId="{4A832DB2-F898-4628-BE6C-878A03318322}" dt="2021-07-20T11:08:22.804" v="3"/>
        <pc:sldMkLst>
          <pc:docMk/>
          <pc:sldMk cId="1286663558" sldId="288"/>
        </pc:sldMkLst>
      </pc:sldChg>
      <pc:sldChg chg="ord">
        <pc:chgData name="Vanessa Redlin - Hubdrive.com" userId="8a0848b8-f2d0-47bb-a849-5847f1b5ec25" providerId="ADAL" clId="{4A832DB2-F898-4628-BE6C-878A03318322}" dt="2021-07-20T11:08:22.804" v="3"/>
        <pc:sldMkLst>
          <pc:docMk/>
          <pc:sldMk cId="2466601922" sldId="289"/>
        </pc:sldMkLst>
      </pc:sldChg>
      <pc:sldChg chg="ord">
        <pc:chgData name="Vanessa Redlin - Hubdrive.com" userId="8a0848b8-f2d0-47bb-a849-5847f1b5ec25" providerId="ADAL" clId="{4A832DB2-F898-4628-BE6C-878A03318322}" dt="2021-07-20T11:08:22.804" v="3"/>
        <pc:sldMkLst>
          <pc:docMk/>
          <pc:sldMk cId="2896356700" sldId="290"/>
        </pc:sldMkLst>
      </pc:sldChg>
      <pc:sldChg chg="ord">
        <pc:chgData name="Vanessa Redlin - Hubdrive.com" userId="8a0848b8-f2d0-47bb-a849-5847f1b5ec25" providerId="ADAL" clId="{4A832DB2-F898-4628-BE6C-878A03318322}" dt="2021-07-20T11:08:22.804" v="3"/>
        <pc:sldMkLst>
          <pc:docMk/>
          <pc:sldMk cId="3610901687" sldId="291"/>
        </pc:sldMkLst>
      </pc:sldChg>
      <pc:sldChg chg="ord">
        <pc:chgData name="Vanessa Redlin - Hubdrive.com" userId="8a0848b8-f2d0-47bb-a849-5847f1b5ec25" providerId="ADAL" clId="{4A832DB2-F898-4628-BE6C-878A03318322}" dt="2021-07-20T11:08:22.804" v="3"/>
        <pc:sldMkLst>
          <pc:docMk/>
          <pc:sldMk cId="1192421079" sldId="292"/>
        </pc:sldMkLst>
      </pc:sldChg>
      <pc:sldChg chg="ord">
        <pc:chgData name="Vanessa Redlin - Hubdrive.com" userId="8a0848b8-f2d0-47bb-a849-5847f1b5ec25" providerId="ADAL" clId="{4A832DB2-F898-4628-BE6C-878A03318322}" dt="2021-07-20T11:08:22.804" v="3"/>
        <pc:sldMkLst>
          <pc:docMk/>
          <pc:sldMk cId="3461914680" sldId="293"/>
        </pc:sldMkLst>
      </pc:sldChg>
      <pc:sldChg chg="ord">
        <pc:chgData name="Vanessa Redlin - Hubdrive.com" userId="8a0848b8-f2d0-47bb-a849-5847f1b5ec25" providerId="ADAL" clId="{4A832DB2-F898-4628-BE6C-878A03318322}" dt="2021-07-20T11:08:22.804" v="3"/>
        <pc:sldMkLst>
          <pc:docMk/>
          <pc:sldMk cId="3518754088" sldId="294"/>
        </pc:sldMkLst>
      </pc:sldChg>
      <pc:sldChg chg="ord">
        <pc:chgData name="Vanessa Redlin - Hubdrive.com" userId="8a0848b8-f2d0-47bb-a849-5847f1b5ec25" providerId="ADAL" clId="{4A832DB2-F898-4628-BE6C-878A03318322}" dt="2021-07-20T11:08:22.804" v="3"/>
        <pc:sldMkLst>
          <pc:docMk/>
          <pc:sldMk cId="4131956499" sldId="295"/>
        </pc:sldMkLst>
      </pc:sldChg>
      <pc:sldChg chg="ord">
        <pc:chgData name="Vanessa Redlin - Hubdrive.com" userId="8a0848b8-f2d0-47bb-a849-5847f1b5ec25" providerId="ADAL" clId="{4A832DB2-F898-4628-BE6C-878A03318322}" dt="2021-07-20T11:08:22.804" v="3"/>
        <pc:sldMkLst>
          <pc:docMk/>
          <pc:sldMk cId="1970490210" sldId="296"/>
        </pc:sldMkLst>
      </pc:sldChg>
      <pc:sldChg chg="ord">
        <pc:chgData name="Vanessa Redlin - Hubdrive.com" userId="8a0848b8-f2d0-47bb-a849-5847f1b5ec25" providerId="ADAL" clId="{4A832DB2-F898-4628-BE6C-878A03318322}" dt="2021-07-20T11:08:22.804" v="3"/>
        <pc:sldMkLst>
          <pc:docMk/>
          <pc:sldMk cId="1894708592" sldId="297"/>
        </pc:sldMkLst>
      </pc:sldChg>
      <pc:sldChg chg="ord">
        <pc:chgData name="Vanessa Redlin - Hubdrive.com" userId="8a0848b8-f2d0-47bb-a849-5847f1b5ec25" providerId="ADAL" clId="{4A832DB2-F898-4628-BE6C-878A03318322}" dt="2021-07-20T11:08:22.804" v="3"/>
        <pc:sldMkLst>
          <pc:docMk/>
          <pc:sldMk cId="612604102" sldId="298"/>
        </pc:sldMkLst>
      </pc:sldChg>
      <pc:sldChg chg="ord">
        <pc:chgData name="Vanessa Redlin - Hubdrive.com" userId="8a0848b8-f2d0-47bb-a849-5847f1b5ec25" providerId="ADAL" clId="{4A832DB2-F898-4628-BE6C-878A03318322}" dt="2021-07-20T11:08:22.804" v="3"/>
        <pc:sldMkLst>
          <pc:docMk/>
          <pc:sldMk cId="2707625738" sldId="299"/>
        </pc:sldMkLst>
      </pc:sldChg>
      <pc:sldChg chg="ord">
        <pc:chgData name="Vanessa Redlin - Hubdrive.com" userId="8a0848b8-f2d0-47bb-a849-5847f1b5ec25" providerId="ADAL" clId="{4A832DB2-F898-4628-BE6C-878A03318322}" dt="2021-07-20T11:08:22.804" v="3"/>
        <pc:sldMkLst>
          <pc:docMk/>
          <pc:sldMk cId="3615301341" sldId="300"/>
        </pc:sldMkLst>
      </pc:sldChg>
      <pc:sldChg chg="ord">
        <pc:chgData name="Vanessa Redlin - Hubdrive.com" userId="8a0848b8-f2d0-47bb-a849-5847f1b5ec25" providerId="ADAL" clId="{4A832DB2-F898-4628-BE6C-878A03318322}" dt="2021-07-20T11:08:22.804" v="3"/>
        <pc:sldMkLst>
          <pc:docMk/>
          <pc:sldMk cId="655165751" sldId="301"/>
        </pc:sldMkLst>
      </pc:sldChg>
      <pc:sldChg chg="ord">
        <pc:chgData name="Vanessa Redlin - Hubdrive.com" userId="8a0848b8-f2d0-47bb-a849-5847f1b5ec25" providerId="ADAL" clId="{4A832DB2-F898-4628-BE6C-878A03318322}" dt="2021-07-20T11:08:22.804" v="3"/>
        <pc:sldMkLst>
          <pc:docMk/>
          <pc:sldMk cId="3375472455" sldId="302"/>
        </pc:sldMkLst>
      </pc:sldChg>
      <pc:sldChg chg="ord">
        <pc:chgData name="Vanessa Redlin - Hubdrive.com" userId="8a0848b8-f2d0-47bb-a849-5847f1b5ec25" providerId="ADAL" clId="{4A832DB2-F898-4628-BE6C-878A03318322}" dt="2021-07-20T11:08:22.804" v="3"/>
        <pc:sldMkLst>
          <pc:docMk/>
          <pc:sldMk cId="1197809265" sldId="303"/>
        </pc:sldMkLst>
      </pc:sldChg>
      <pc:sldChg chg="ord">
        <pc:chgData name="Vanessa Redlin - Hubdrive.com" userId="8a0848b8-f2d0-47bb-a849-5847f1b5ec25" providerId="ADAL" clId="{4A832DB2-F898-4628-BE6C-878A03318322}" dt="2021-07-20T11:08:22.804" v="3"/>
        <pc:sldMkLst>
          <pc:docMk/>
          <pc:sldMk cId="2124762565" sldId="304"/>
        </pc:sldMkLst>
      </pc:sldChg>
      <pc:sldChg chg="ord">
        <pc:chgData name="Vanessa Redlin - Hubdrive.com" userId="8a0848b8-f2d0-47bb-a849-5847f1b5ec25" providerId="ADAL" clId="{4A832DB2-F898-4628-BE6C-878A03318322}" dt="2021-07-20T11:08:22.804" v="3"/>
        <pc:sldMkLst>
          <pc:docMk/>
          <pc:sldMk cId="761790391" sldId="305"/>
        </pc:sldMkLst>
      </pc:sldChg>
      <pc:sldChg chg="ord">
        <pc:chgData name="Vanessa Redlin - Hubdrive.com" userId="8a0848b8-f2d0-47bb-a849-5847f1b5ec25" providerId="ADAL" clId="{4A832DB2-F898-4628-BE6C-878A03318322}" dt="2021-07-20T11:08:22.804" v="3"/>
        <pc:sldMkLst>
          <pc:docMk/>
          <pc:sldMk cId="3504172905" sldId="306"/>
        </pc:sldMkLst>
      </pc:sldChg>
      <pc:sldChg chg="ord">
        <pc:chgData name="Vanessa Redlin - Hubdrive.com" userId="8a0848b8-f2d0-47bb-a849-5847f1b5ec25" providerId="ADAL" clId="{4A832DB2-F898-4628-BE6C-878A03318322}" dt="2021-07-20T11:08:22.804" v="3"/>
        <pc:sldMkLst>
          <pc:docMk/>
          <pc:sldMk cId="332822919" sldId="307"/>
        </pc:sldMkLst>
      </pc:sldChg>
      <pc:sldChg chg="ord">
        <pc:chgData name="Vanessa Redlin - Hubdrive.com" userId="8a0848b8-f2d0-47bb-a849-5847f1b5ec25" providerId="ADAL" clId="{4A832DB2-F898-4628-BE6C-878A03318322}" dt="2021-07-20T11:08:22.804" v="3"/>
        <pc:sldMkLst>
          <pc:docMk/>
          <pc:sldMk cId="4047999284" sldId="308"/>
        </pc:sldMkLst>
      </pc:sldChg>
      <pc:sldChg chg="ord">
        <pc:chgData name="Vanessa Redlin - Hubdrive.com" userId="8a0848b8-f2d0-47bb-a849-5847f1b5ec25" providerId="ADAL" clId="{4A832DB2-F898-4628-BE6C-878A03318322}" dt="2021-07-20T11:08:22.804" v="3"/>
        <pc:sldMkLst>
          <pc:docMk/>
          <pc:sldMk cId="2581207473" sldId="309"/>
        </pc:sldMkLst>
      </pc:sldChg>
      <pc:sldChg chg="ord">
        <pc:chgData name="Vanessa Redlin - Hubdrive.com" userId="8a0848b8-f2d0-47bb-a849-5847f1b5ec25" providerId="ADAL" clId="{4A832DB2-F898-4628-BE6C-878A03318322}" dt="2021-07-20T11:08:22.804" v="3"/>
        <pc:sldMkLst>
          <pc:docMk/>
          <pc:sldMk cId="1827493514" sldId="310"/>
        </pc:sldMkLst>
      </pc:sldChg>
      <pc:sldChg chg="ord">
        <pc:chgData name="Vanessa Redlin - Hubdrive.com" userId="8a0848b8-f2d0-47bb-a849-5847f1b5ec25" providerId="ADAL" clId="{4A832DB2-F898-4628-BE6C-878A03318322}" dt="2021-07-20T11:08:22.804" v="3"/>
        <pc:sldMkLst>
          <pc:docMk/>
          <pc:sldMk cId="3148947831" sldId="311"/>
        </pc:sldMkLst>
      </pc:sldChg>
      <pc:sldChg chg="ord">
        <pc:chgData name="Vanessa Redlin - Hubdrive.com" userId="8a0848b8-f2d0-47bb-a849-5847f1b5ec25" providerId="ADAL" clId="{4A832DB2-F898-4628-BE6C-878A03318322}" dt="2021-07-20T11:08:22.804" v="3"/>
        <pc:sldMkLst>
          <pc:docMk/>
          <pc:sldMk cId="2941193324" sldId="312"/>
        </pc:sldMkLst>
      </pc:sldChg>
      <pc:sldChg chg="ord">
        <pc:chgData name="Vanessa Redlin - Hubdrive.com" userId="8a0848b8-f2d0-47bb-a849-5847f1b5ec25" providerId="ADAL" clId="{4A832DB2-F898-4628-BE6C-878A03318322}" dt="2021-07-20T11:08:22.804" v="3"/>
        <pc:sldMkLst>
          <pc:docMk/>
          <pc:sldMk cId="135487763" sldId="313"/>
        </pc:sldMkLst>
      </pc:sldChg>
      <pc:sldChg chg="ord">
        <pc:chgData name="Vanessa Redlin - Hubdrive.com" userId="8a0848b8-f2d0-47bb-a849-5847f1b5ec25" providerId="ADAL" clId="{4A832DB2-F898-4628-BE6C-878A03318322}" dt="2021-07-20T11:08:22.804" v="3"/>
        <pc:sldMkLst>
          <pc:docMk/>
          <pc:sldMk cId="2637947990" sldId="314"/>
        </pc:sldMkLst>
      </pc:sldChg>
      <pc:sldChg chg="ord">
        <pc:chgData name="Vanessa Redlin - Hubdrive.com" userId="8a0848b8-f2d0-47bb-a849-5847f1b5ec25" providerId="ADAL" clId="{4A832DB2-F898-4628-BE6C-878A03318322}" dt="2021-07-20T11:08:22.804" v="3"/>
        <pc:sldMkLst>
          <pc:docMk/>
          <pc:sldMk cId="1275587180" sldId="315"/>
        </pc:sldMkLst>
      </pc:sldChg>
      <pc:sldChg chg="ord">
        <pc:chgData name="Vanessa Redlin - Hubdrive.com" userId="8a0848b8-f2d0-47bb-a849-5847f1b5ec25" providerId="ADAL" clId="{4A832DB2-F898-4628-BE6C-878A03318322}" dt="2021-07-20T11:08:22.804" v="3"/>
        <pc:sldMkLst>
          <pc:docMk/>
          <pc:sldMk cId="3668022870" sldId="316"/>
        </pc:sldMkLst>
      </pc:sldChg>
      <pc:sldChg chg="ord">
        <pc:chgData name="Vanessa Redlin - Hubdrive.com" userId="8a0848b8-f2d0-47bb-a849-5847f1b5ec25" providerId="ADAL" clId="{4A832DB2-F898-4628-BE6C-878A03318322}" dt="2021-07-20T11:08:22.804" v="3"/>
        <pc:sldMkLst>
          <pc:docMk/>
          <pc:sldMk cId="469652167" sldId="317"/>
        </pc:sldMkLst>
      </pc:sldChg>
      <pc:sldChg chg="ord">
        <pc:chgData name="Vanessa Redlin - Hubdrive.com" userId="8a0848b8-f2d0-47bb-a849-5847f1b5ec25" providerId="ADAL" clId="{4A832DB2-F898-4628-BE6C-878A03318322}" dt="2021-07-20T11:08:22.804" v="3"/>
        <pc:sldMkLst>
          <pc:docMk/>
          <pc:sldMk cId="3273928128" sldId="318"/>
        </pc:sldMkLst>
      </pc:sldChg>
      <pc:sldChg chg="ord">
        <pc:chgData name="Vanessa Redlin - Hubdrive.com" userId="8a0848b8-f2d0-47bb-a849-5847f1b5ec25" providerId="ADAL" clId="{4A832DB2-F898-4628-BE6C-878A03318322}" dt="2021-07-20T11:08:22.804" v="3"/>
        <pc:sldMkLst>
          <pc:docMk/>
          <pc:sldMk cId="2704514250" sldId="319"/>
        </pc:sldMkLst>
      </pc:sldChg>
      <pc:sldChg chg="ord">
        <pc:chgData name="Vanessa Redlin - Hubdrive.com" userId="8a0848b8-f2d0-47bb-a849-5847f1b5ec25" providerId="ADAL" clId="{4A832DB2-F898-4628-BE6C-878A03318322}" dt="2021-07-20T11:08:22.804" v="3"/>
        <pc:sldMkLst>
          <pc:docMk/>
          <pc:sldMk cId="674324521" sldId="320"/>
        </pc:sldMkLst>
      </pc:sldChg>
      <pc:sldChg chg="ord">
        <pc:chgData name="Vanessa Redlin - Hubdrive.com" userId="8a0848b8-f2d0-47bb-a849-5847f1b5ec25" providerId="ADAL" clId="{4A832DB2-F898-4628-BE6C-878A03318322}" dt="2021-07-20T11:08:22.804" v="3"/>
        <pc:sldMkLst>
          <pc:docMk/>
          <pc:sldMk cId="3371289939" sldId="321"/>
        </pc:sldMkLst>
      </pc:sldChg>
      <pc:sldChg chg="ord">
        <pc:chgData name="Vanessa Redlin - Hubdrive.com" userId="8a0848b8-f2d0-47bb-a849-5847f1b5ec25" providerId="ADAL" clId="{4A832DB2-F898-4628-BE6C-878A03318322}" dt="2021-07-20T11:08:22.804" v="3"/>
        <pc:sldMkLst>
          <pc:docMk/>
          <pc:sldMk cId="397466316" sldId="322"/>
        </pc:sldMkLst>
      </pc:sldChg>
      <pc:sldChg chg="ord">
        <pc:chgData name="Vanessa Redlin - Hubdrive.com" userId="8a0848b8-f2d0-47bb-a849-5847f1b5ec25" providerId="ADAL" clId="{4A832DB2-F898-4628-BE6C-878A03318322}" dt="2021-07-20T11:08:22.804" v="3"/>
        <pc:sldMkLst>
          <pc:docMk/>
          <pc:sldMk cId="2327418974" sldId="323"/>
        </pc:sldMkLst>
      </pc:sldChg>
      <pc:sldChg chg="ord">
        <pc:chgData name="Vanessa Redlin - Hubdrive.com" userId="8a0848b8-f2d0-47bb-a849-5847f1b5ec25" providerId="ADAL" clId="{4A832DB2-F898-4628-BE6C-878A03318322}" dt="2021-07-20T11:08:22.804" v="3"/>
        <pc:sldMkLst>
          <pc:docMk/>
          <pc:sldMk cId="115778797" sldId="324"/>
        </pc:sldMkLst>
      </pc:sldChg>
      <pc:sldChg chg="ord">
        <pc:chgData name="Vanessa Redlin - Hubdrive.com" userId="8a0848b8-f2d0-47bb-a849-5847f1b5ec25" providerId="ADAL" clId="{4A832DB2-F898-4628-BE6C-878A03318322}" dt="2021-07-20T11:08:28.414" v="5"/>
        <pc:sldMkLst>
          <pc:docMk/>
          <pc:sldMk cId="3966457624" sldId="325"/>
        </pc:sldMkLst>
      </pc:sldChg>
      <pc:sldChg chg="ord">
        <pc:chgData name="Vanessa Redlin - Hubdrive.com" userId="8a0848b8-f2d0-47bb-a849-5847f1b5ec25" providerId="ADAL" clId="{4A832DB2-F898-4628-BE6C-878A03318322}" dt="2021-07-20T11:08:28.414" v="5"/>
        <pc:sldMkLst>
          <pc:docMk/>
          <pc:sldMk cId="1579723621" sldId="326"/>
        </pc:sldMkLst>
      </pc:sldChg>
      <pc:sldChg chg="ord">
        <pc:chgData name="Vanessa Redlin - Hubdrive.com" userId="8a0848b8-f2d0-47bb-a849-5847f1b5ec25" providerId="ADAL" clId="{4A832DB2-F898-4628-BE6C-878A03318322}" dt="2021-07-20T11:08:28.414" v="5"/>
        <pc:sldMkLst>
          <pc:docMk/>
          <pc:sldMk cId="1392781797" sldId="327"/>
        </pc:sldMkLst>
      </pc:sldChg>
      <pc:sldChg chg="ord">
        <pc:chgData name="Vanessa Redlin - Hubdrive.com" userId="8a0848b8-f2d0-47bb-a849-5847f1b5ec25" providerId="ADAL" clId="{4A832DB2-F898-4628-BE6C-878A03318322}" dt="2021-07-20T11:08:28.414" v="5"/>
        <pc:sldMkLst>
          <pc:docMk/>
          <pc:sldMk cId="153677831" sldId="328"/>
        </pc:sldMkLst>
      </pc:sldChg>
      <pc:sldChg chg="ord">
        <pc:chgData name="Vanessa Redlin - Hubdrive.com" userId="8a0848b8-f2d0-47bb-a849-5847f1b5ec25" providerId="ADAL" clId="{4A832DB2-F898-4628-BE6C-878A03318322}" dt="2021-07-20T11:08:28.414" v="5"/>
        <pc:sldMkLst>
          <pc:docMk/>
          <pc:sldMk cId="91530151" sldId="329"/>
        </pc:sldMkLst>
      </pc:sldChg>
      <pc:sldChg chg="ord">
        <pc:chgData name="Vanessa Redlin - Hubdrive.com" userId="8a0848b8-f2d0-47bb-a849-5847f1b5ec25" providerId="ADAL" clId="{4A832DB2-F898-4628-BE6C-878A03318322}" dt="2021-07-20T11:08:28.414" v="5"/>
        <pc:sldMkLst>
          <pc:docMk/>
          <pc:sldMk cId="2478193376" sldId="330"/>
        </pc:sldMkLst>
      </pc:sldChg>
      <pc:sldChg chg="ord">
        <pc:chgData name="Vanessa Redlin - Hubdrive.com" userId="8a0848b8-f2d0-47bb-a849-5847f1b5ec25" providerId="ADAL" clId="{4A832DB2-F898-4628-BE6C-878A03318322}" dt="2021-07-20T11:08:28.414" v="5"/>
        <pc:sldMkLst>
          <pc:docMk/>
          <pc:sldMk cId="1379991597" sldId="331"/>
        </pc:sldMkLst>
      </pc:sldChg>
      <pc:sldChg chg="ord">
        <pc:chgData name="Vanessa Redlin - Hubdrive.com" userId="8a0848b8-f2d0-47bb-a849-5847f1b5ec25" providerId="ADAL" clId="{4A832DB2-F898-4628-BE6C-878A03318322}" dt="2021-07-20T11:08:28.414" v="5"/>
        <pc:sldMkLst>
          <pc:docMk/>
          <pc:sldMk cId="1821186104" sldId="332"/>
        </pc:sldMkLst>
      </pc:sldChg>
      <pc:sldChg chg="ord">
        <pc:chgData name="Vanessa Redlin - Hubdrive.com" userId="8a0848b8-f2d0-47bb-a849-5847f1b5ec25" providerId="ADAL" clId="{4A832DB2-F898-4628-BE6C-878A03318322}" dt="2021-07-20T11:08:28.414" v="5"/>
        <pc:sldMkLst>
          <pc:docMk/>
          <pc:sldMk cId="126195220" sldId="333"/>
        </pc:sldMkLst>
      </pc:sldChg>
      <pc:sldChg chg="ord">
        <pc:chgData name="Vanessa Redlin - Hubdrive.com" userId="8a0848b8-f2d0-47bb-a849-5847f1b5ec25" providerId="ADAL" clId="{4A832DB2-F898-4628-BE6C-878A03318322}" dt="2021-07-20T11:08:28.414" v="5"/>
        <pc:sldMkLst>
          <pc:docMk/>
          <pc:sldMk cId="2688656042" sldId="334"/>
        </pc:sldMkLst>
      </pc:sldChg>
      <pc:sldChg chg="ord">
        <pc:chgData name="Vanessa Redlin - Hubdrive.com" userId="8a0848b8-f2d0-47bb-a849-5847f1b5ec25" providerId="ADAL" clId="{4A832DB2-F898-4628-BE6C-878A03318322}" dt="2021-07-20T11:08:28.414" v="5"/>
        <pc:sldMkLst>
          <pc:docMk/>
          <pc:sldMk cId="668911530" sldId="335"/>
        </pc:sldMkLst>
      </pc:sldChg>
      <pc:sldChg chg="ord">
        <pc:chgData name="Vanessa Redlin - Hubdrive.com" userId="8a0848b8-f2d0-47bb-a849-5847f1b5ec25" providerId="ADAL" clId="{4A832DB2-F898-4628-BE6C-878A03318322}" dt="2021-07-20T11:08:28.414" v="5"/>
        <pc:sldMkLst>
          <pc:docMk/>
          <pc:sldMk cId="2298063409" sldId="336"/>
        </pc:sldMkLst>
      </pc:sldChg>
      <pc:sldChg chg="ord">
        <pc:chgData name="Vanessa Redlin - Hubdrive.com" userId="8a0848b8-f2d0-47bb-a849-5847f1b5ec25" providerId="ADAL" clId="{4A832DB2-F898-4628-BE6C-878A03318322}" dt="2021-07-20T11:08:28.414" v="5"/>
        <pc:sldMkLst>
          <pc:docMk/>
          <pc:sldMk cId="2778328422" sldId="337"/>
        </pc:sldMkLst>
      </pc:sldChg>
      <pc:sldChg chg="ord">
        <pc:chgData name="Vanessa Redlin - Hubdrive.com" userId="8a0848b8-f2d0-47bb-a849-5847f1b5ec25" providerId="ADAL" clId="{4A832DB2-F898-4628-BE6C-878A03318322}" dt="2021-07-20T11:08:28.414" v="5"/>
        <pc:sldMkLst>
          <pc:docMk/>
          <pc:sldMk cId="3967660384" sldId="338"/>
        </pc:sldMkLst>
      </pc:sldChg>
      <pc:sldChg chg="ord">
        <pc:chgData name="Vanessa Redlin - Hubdrive.com" userId="8a0848b8-f2d0-47bb-a849-5847f1b5ec25" providerId="ADAL" clId="{4A832DB2-F898-4628-BE6C-878A03318322}" dt="2021-07-20T11:08:28.414" v="5"/>
        <pc:sldMkLst>
          <pc:docMk/>
          <pc:sldMk cId="82435657" sldId="339"/>
        </pc:sldMkLst>
      </pc:sldChg>
      <pc:sldChg chg="ord">
        <pc:chgData name="Vanessa Redlin - Hubdrive.com" userId="8a0848b8-f2d0-47bb-a849-5847f1b5ec25" providerId="ADAL" clId="{4A832DB2-F898-4628-BE6C-878A03318322}" dt="2021-07-20T11:08:28.414" v="5"/>
        <pc:sldMkLst>
          <pc:docMk/>
          <pc:sldMk cId="3751844883" sldId="340"/>
        </pc:sldMkLst>
      </pc:sldChg>
      <pc:sldChg chg="ord">
        <pc:chgData name="Vanessa Redlin - Hubdrive.com" userId="8a0848b8-f2d0-47bb-a849-5847f1b5ec25" providerId="ADAL" clId="{4A832DB2-F898-4628-BE6C-878A03318322}" dt="2021-07-20T11:08:28.414" v="5"/>
        <pc:sldMkLst>
          <pc:docMk/>
          <pc:sldMk cId="1593531053" sldId="341"/>
        </pc:sldMkLst>
      </pc:sldChg>
      <pc:sldChg chg="ord">
        <pc:chgData name="Vanessa Redlin - Hubdrive.com" userId="8a0848b8-f2d0-47bb-a849-5847f1b5ec25" providerId="ADAL" clId="{4A832DB2-F898-4628-BE6C-878A03318322}" dt="2021-07-20T11:08:28.414" v="5"/>
        <pc:sldMkLst>
          <pc:docMk/>
          <pc:sldMk cId="2112811859" sldId="342"/>
        </pc:sldMkLst>
      </pc:sldChg>
      <pc:sldChg chg="ord">
        <pc:chgData name="Vanessa Redlin - Hubdrive.com" userId="8a0848b8-f2d0-47bb-a849-5847f1b5ec25" providerId="ADAL" clId="{4A832DB2-F898-4628-BE6C-878A03318322}" dt="2021-07-20T11:08:28.414" v="5"/>
        <pc:sldMkLst>
          <pc:docMk/>
          <pc:sldMk cId="625416901" sldId="343"/>
        </pc:sldMkLst>
      </pc:sldChg>
      <pc:sldChg chg="ord">
        <pc:chgData name="Vanessa Redlin - Hubdrive.com" userId="8a0848b8-f2d0-47bb-a849-5847f1b5ec25" providerId="ADAL" clId="{4A832DB2-F898-4628-BE6C-878A03318322}" dt="2021-07-20T11:08:28.414" v="5"/>
        <pc:sldMkLst>
          <pc:docMk/>
          <pc:sldMk cId="1435167131" sldId="344"/>
        </pc:sldMkLst>
      </pc:sldChg>
      <pc:sldChg chg="ord">
        <pc:chgData name="Vanessa Redlin - Hubdrive.com" userId="8a0848b8-f2d0-47bb-a849-5847f1b5ec25" providerId="ADAL" clId="{4A832DB2-F898-4628-BE6C-878A03318322}" dt="2021-07-20T11:08:28.414" v="5"/>
        <pc:sldMkLst>
          <pc:docMk/>
          <pc:sldMk cId="1943308661" sldId="345"/>
        </pc:sldMkLst>
      </pc:sldChg>
      <pc:sldChg chg="ord">
        <pc:chgData name="Vanessa Redlin - Hubdrive.com" userId="8a0848b8-f2d0-47bb-a849-5847f1b5ec25" providerId="ADAL" clId="{4A832DB2-F898-4628-BE6C-878A03318322}" dt="2021-07-20T11:08:28.414" v="5"/>
        <pc:sldMkLst>
          <pc:docMk/>
          <pc:sldMk cId="2781344752" sldId="346"/>
        </pc:sldMkLst>
      </pc:sldChg>
      <pc:sldChg chg="ord">
        <pc:chgData name="Vanessa Redlin - Hubdrive.com" userId="8a0848b8-f2d0-47bb-a849-5847f1b5ec25" providerId="ADAL" clId="{4A832DB2-F898-4628-BE6C-878A03318322}" dt="2021-07-20T11:08:28.414" v="5"/>
        <pc:sldMkLst>
          <pc:docMk/>
          <pc:sldMk cId="3125265912" sldId="347"/>
        </pc:sldMkLst>
      </pc:sldChg>
      <pc:sldChg chg="ord">
        <pc:chgData name="Vanessa Redlin - Hubdrive.com" userId="8a0848b8-f2d0-47bb-a849-5847f1b5ec25" providerId="ADAL" clId="{4A832DB2-F898-4628-BE6C-878A03318322}" dt="2021-07-20T11:08:28.414" v="5"/>
        <pc:sldMkLst>
          <pc:docMk/>
          <pc:sldMk cId="4096984549" sldId="348"/>
        </pc:sldMkLst>
      </pc:sldChg>
      <pc:sldChg chg="ord">
        <pc:chgData name="Vanessa Redlin - Hubdrive.com" userId="8a0848b8-f2d0-47bb-a849-5847f1b5ec25" providerId="ADAL" clId="{4A832DB2-F898-4628-BE6C-878A03318322}" dt="2021-07-20T11:08:28.414" v="5"/>
        <pc:sldMkLst>
          <pc:docMk/>
          <pc:sldMk cId="3443337981" sldId="349"/>
        </pc:sldMkLst>
      </pc:sldChg>
      <pc:sldChg chg="ord">
        <pc:chgData name="Vanessa Redlin - Hubdrive.com" userId="8a0848b8-f2d0-47bb-a849-5847f1b5ec25" providerId="ADAL" clId="{4A832DB2-F898-4628-BE6C-878A03318322}" dt="2021-07-20T11:08:28.414" v="5"/>
        <pc:sldMkLst>
          <pc:docMk/>
          <pc:sldMk cId="948719136" sldId="350"/>
        </pc:sldMkLst>
      </pc:sldChg>
      <pc:sldChg chg="ord">
        <pc:chgData name="Vanessa Redlin - Hubdrive.com" userId="8a0848b8-f2d0-47bb-a849-5847f1b5ec25" providerId="ADAL" clId="{4A832DB2-F898-4628-BE6C-878A03318322}" dt="2021-07-20T11:08:28.414" v="5"/>
        <pc:sldMkLst>
          <pc:docMk/>
          <pc:sldMk cId="3686287515" sldId="351"/>
        </pc:sldMkLst>
      </pc:sldChg>
      <pc:sldChg chg="ord">
        <pc:chgData name="Vanessa Redlin - Hubdrive.com" userId="8a0848b8-f2d0-47bb-a849-5847f1b5ec25" providerId="ADAL" clId="{4A832DB2-F898-4628-BE6C-878A03318322}" dt="2021-07-20T11:08:28.414" v="5"/>
        <pc:sldMkLst>
          <pc:docMk/>
          <pc:sldMk cId="2317413988" sldId="352"/>
        </pc:sldMkLst>
      </pc:sldChg>
      <pc:sldChg chg="ord">
        <pc:chgData name="Vanessa Redlin - Hubdrive.com" userId="8a0848b8-f2d0-47bb-a849-5847f1b5ec25" providerId="ADAL" clId="{4A832DB2-F898-4628-BE6C-878A03318322}" dt="2021-07-20T11:08:28.414" v="5"/>
        <pc:sldMkLst>
          <pc:docMk/>
          <pc:sldMk cId="1284572764" sldId="353"/>
        </pc:sldMkLst>
      </pc:sldChg>
      <pc:sldChg chg="ord">
        <pc:chgData name="Vanessa Redlin - Hubdrive.com" userId="8a0848b8-f2d0-47bb-a849-5847f1b5ec25" providerId="ADAL" clId="{4A832DB2-F898-4628-BE6C-878A03318322}" dt="2021-07-20T11:08:28.414" v="5"/>
        <pc:sldMkLst>
          <pc:docMk/>
          <pc:sldMk cId="111587079" sldId="354"/>
        </pc:sldMkLst>
      </pc:sldChg>
      <pc:sldChg chg="ord">
        <pc:chgData name="Vanessa Redlin - Hubdrive.com" userId="8a0848b8-f2d0-47bb-a849-5847f1b5ec25" providerId="ADAL" clId="{4A832DB2-F898-4628-BE6C-878A03318322}" dt="2021-07-20T11:08:28.414" v="5"/>
        <pc:sldMkLst>
          <pc:docMk/>
          <pc:sldMk cId="3214348075" sldId="355"/>
        </pc:sldMkLst>
      </pc:sldChg>
      <pc:sldChg chg="ord">
        <pc:chgData name="Vanessa Redlin - Hubdrive.com" userId="8a0848b8-f2d0-47bb-a849-5847f1b5ec25" providerId="ADAL" clId="{4A832DB2-F898-4628-BE6C-878A03318322}" dt="2021-07-20T11:08:28.414" v="5"/>
        <pc:sldMkLst>
          <pc:docMk/>
          <pc:sldMk cId="3607006534" sldId="356"/>
        </pc:sldMkLst>
      </pc:sldChg>
      <pc:sldChg chg="ord">
        <pc:chgData name="Vanessa Redlin - Hubdrive.com" userId="8a0848b8-f2d0-47bb-a849-5847f1b5ec25" providerId="ADAL" clId="{4A832DB2-F898-4628-BE6C-878A03318322}" dt="2021-07-20T11:08:28.414" v="5"/>
        <pc:sldMkLst>
          <pc:docMk/>
          <pc:sldMk cId="3178448856" sldId="357"/>
        </pc:sldMkLst>
      </pc:sldChg>
      <pc:sldChg chg="ord">
        <pc:chgData name="Vanessa Redlin - Hubdrive.com" userId="8a0848b8-f2d0-47bb-a849-5847f1b5ec25" providerId="ADAL" clId="{4A832DB2-F898-4628-BE6C-878A03318322}" dt="2021-07-20T11:08:28.414" v="5"/>
        <pc:sldMkLst>
          <pc:docMk/>
          <pc:sldMk cId="2764645451" sldId="358"/>
        </pc:sldMkLst>
      </pc:sldChg>
      <pc:sldChg chg="ord">
        <pc:chgData name="Vanessa Redlin - Hubdrive.com" userId="8a0848b8-f2d0-47bb-a849-5847f1b5ec25" providerId="ADAL" clId="{4A832DB2-F898-4628-BE6C-878A03318322}" dt="2021-07-20T11:08:28.414" v="5"/>
        <pc:sldMkLst>
          <pc:docMk/>
          <pc:sldMk cId="1209027103" sldId="359"/>
        </pc:sldMkLst>
      </pc:sldChg>
      <pc:sldChg chg="ord">
        <pc:chgData name="Vanessa Redlin - Hubdrive.com" userId="8a0848b8-f2d0-47bb-a849-5847f1b5ec25" providerId="ADAL" clId="{4A832DB2-F898-4628-BE6C-878A03318322}" dt="2021-07-20T11:08:28.414" v="5"/>
        <pc:sldMkLst>
          <pc:docMk/>
          <pc:sldMk cId="1290476401" sldId="360"/>
        </pc:sldMkLst>
      </pc:sldChg>
      <pc:sldChg chg="ord">
        <pc:chgData name="Vanessa Redlin - Hubdrive.com" userId="8a0848b8-f2d0-47bb-a849-5847f1b5ec25" providerId="ADAL" clId="{4A832DB2-F898-4628-BE6C-878A03318322}" dt="2021-07-20T11:08:28.414" v="5"/>
        <pc:sldMkLst>
          <pc:docMk/>
          <pc:sldMk cId="218353230" sldId="361"/>
        </pc:sldMkLst>
      </pc:sldChg>
      <pc:sldChg chg="ord">
        <pc:chgData name="Vanessa Redlin - Hubdrive.com" userId="8a0848b8-f2d0-47bb-a849-5847f1b5ec25" providerId="ADAL" clId="{4A832DB2-F898-4628-BE6C-878A03318322}" dt="2021-07-20T11:08:28.414" v="5"/>
        <pc:sldMkLst>
          <pc:docMk/>
          <pc:sldMk cId="2305085114" sldId="362"/>
        </pc:sldMkLst>
      </pc:sldChg>
      <pc:sldChg chg="ord">
        <pc:chgData name="Vanessa Redlin - Hubdrive.com" userId="8a0848b8-f2d0-47bb-a849-5847f1b5ec25" providerId="ADAL" clId="{4A832DB2-F898-4628-BE6C-878A03318322}" dt="2021-07-20T11:08:28.414" v="5"/>
        <pc:sldMkLst>
          <pc:docMk/>
          <pc:sldMk cId="3613328643" sldId="363"/>
        </pc:sldMkLst>
      </pc:sldChg>
      <pc:sldChg chg="ord">
        <pc:chgData name="Vanessa Redlin - Hubdrive.com" userId="8a0848b8-f2d0-47bb-a849-5847f1b5ec25" providerId="ADAL" clId="{4A832DB2-F898-4628-BE6C-878A03318322}" dt="2021-07-20T11:08:28.414" v="5"/>
        <pc:sldMkLst>
          <pc:docMk/>
          <pc:sldMk cId="2550209229" sldId="364"/>
        </pc:sldMkLst>
      </pc:sldChg>
      <pc:sldChg chg="ord">
        <pc:chgData name="Vanessa Redlin - Hubdrive.com" userId="8a0848b8-f2d0-47bb-a849-5847f1b5ec25" providerId="ADAL" clId="{4A832DB2-F898-4628-BE6C-878A03318322}" dt="2021-07-20T11:08:28.414" v="5"/>
        <pc:sldMkLst>
          <pc:docMk/>
          <pc:sldMk cId="2064932171" sldId="365"/>
        </pc:sldMkLst>
      </pc:sldChg>
      <pc:sldChg chg="ord">
        <pc:chgData name="Vanessa Redlin - Hubdrive.com" userId="8a0848b8-f2d0-47bb-a849-5847f1b5ec25" providerId="ADAL" clId="{4A832DB2-F898-4628-BE6C-878A03318322}" dt="2021-07-20T11:08:28.414" v="5"/>
        <pc:sldMkLst>
          <pc:docMk/>
          <pc:sldMk cId="3587746263" sldId="366"/>
        </pc:sldMkLst>
      </pc:sldChg>
      <pc:sldChg chg="ord">
        <pc:chgData name="Vanessa Redlin - Hubdrive.com" userId="8a0848b8-f2d0-47bb-a849-5847f1b5ec25" providerId="ADAL" clId="{4A832DB2-F898-4628-BE6C-878A03318322}" dt="2021-07-20T11:08:28.414" v="5"/>
        <pc:sldMkLst>
          <pc:docMk/>
          <pc:sldMk cId="2624520463" sldId="367"/>
        </pc:sldMkLst>
      </pc:sldChg>
      <pc:sldChg chg="ord">
        <pc:chgData name="Vanessa Redlin - Hubdrive.com" userId="8a0848b8-f2d0-47bb-a849-5847f1b5ec25" providerId="ADAL" clId="{4A832DB2-F898-4628-BE6C-878A03318322}" dt="2021-07-20T11:08:28.414" v="5"/>
        <pc:sldMkLst>
          <pc:docMk/>
          <pc:sldMk cId="4265709384" sldId="368"/>
        </pc:sldMkLst>
      </pc:sldChg>
      <pc:sldChg chg="ord">
        <pc:chgData name="Vanessa Redlin - Hubdrive.com" userId="8a0848b8-f2d0-47bb-a849-5847f1b5ec25" providerId="ADAL" clId="{4A832DB2-F898-4628-BE6C-878A03318322}" dt="2021-07-20T11:08:28.414" v="5"/>
        <pc:sldMkLst>
          <pc:docMk/>
          <pc:sldMk cId="1496236453" sldId="369"/>
        </pc:sldMkLst>
      </pc:sldChg>
      <pc:sldChg chg="ord">
        <pc:chgData name="Vanessa Redlin - Hubdrive.com" userId="8a0848b8-f2d0-47bb-a849-5847f1b5ec25" providerId="ADAL" clId="{4A832DB2-F898-4628-BE6C-878A03318322}" dt="2021-07-20T11:08:28.414" v="5"/>
        <pc:sldMkLst>
          <pc:docMk/>
          <pc:sldMk cId="3859280433" sldId="370"/>
        </pc:sldMkLst>
      </pc:sldChg>
      <pc:sldChg chg="ord">
        <pc:chgData name="Vanessa Redlin - Hubdrive.com" userId="8a0848b8-f2d0-47bb-a849-5847f1b5ec25" providerId="ADAL" clId="{4A832DB2-F898-4628-BE6C-878A03318322}" dt="2021-07-20T11:08:28.414" v="5"/>
        <pc:sldMkLst>
          <pc:docMk/>
          <pc:sldMk cId="1834066600" sldId="371"/>
        </pc:sldMkLst>
      </pc:sldChg>
      <pc:sldChg chg="ord">
        <pc:chgData name="Vanessa Redlin - Hubdrive.com" userId="8a0848b8-f2d0-47bb-a849-5847f1b5ec25" providerId="ADAL" clId="{4A832DB2-F898-4628-BE6C-878A03318322}" dt="2021-07-20T11:08:28.414" v="5"/>
        <pc:sldMkLst>
          <pc:docMk/>
          <pc:sldMk cId="3641923275" sldId="372"/>
        </pc:sldMkLst>
      </pc:sldChg>
      <pc:sldChg chg="ord">
        <pc:chgData name="Vanessa Redlin - Hubdrive.com" userId="8a0848b8-f2d0-47bb-a849-5847f1b5ec25" providerId="ADAL" clId="{4A832DB2-F898-4628-BE6C-878A03318322}" dt="2021-07-20T11:08:28.414" v="5"/>
        <pc:sldMkLst>
          <pc:docMk/>
          <pc:sldMk cId="306837898" sldId="373"/>
        </pc:sldMkLst>
      </pc:sldChg>
      <pc:sldChg chg="ord">
        <pc:chgData name="Vanessa Redlin - Hubdrive.com" userId="8a0848b8-f2d0-47bb-a849-5847f1b5ec25" providerId="ADAL" clId="{4A832DB2-F898-4628-BE6C-878A03318322}" dt="2021-07-20T11:08:28.414" v="5"/>
        <pc:sldMkLst>
          <pc:docMk/>
          <pc:sldMk cId="385222250" sldId="374"/>
        </pc:sldMkLst>
      </pc:sldChg>
      <pc:sldChg chg="ord">
        <pc:chgData name="Vanessa Redlin - Hubdrive.com" userId="8a0848b8-f2d0-47bb-a849-5847f1b5ec25" providerId="ADAL" clId="{4A832DB2-F898-4628-BE6C-878A03318322}" dt="2021-07-20T11:08:28.414" v="5"/>
        <pc:sldMkLst>
          <pc:docMk/>
          <pc:sldMk cId="18091412" sldId="375"/>
        </pc:sldMkLst>
      </pc:sldChg>
      <pc:sldChg chg="ord">
        <pc:chgData name="Vanessa Redlin - Hubdrive.com" userId="8a0848b8-f2d0-47bb-a849-5847f1b5ec25" providerId="ADAL" clId="{4A832DB2-F898-4628-BE6C-878A03318322}" dt="2021-07-20T11:08:28.414" v="5"/>
        <pc:sldMkLst>
          <pc:docMk/>
          <pc:sldMk cId="2806281481" sldId="376"/>
        </pc:sldMkLst>
      </pc:sldChg>
      <pc:sldChg chg="ord">
        <pc:chgData name="Vanessa Redlin - Hubdrive.com" userId="8a0848b8-f2d0-47bb-a849-5847f1b5ec25" providerId="ADAL" clId="{4A832DB2-F898-4628-BE6C-878A03318322}" dt="2021-07-20T11:08:28.414" v="5"/>
        <pc:sldMkLst>
          <pc:docMk/>
          <pc:sldMk cId="2356512354" sldId="377"/>
        </pc:sldMkLst>
      </pc:sldChg>
      <pc:sldChg chg="ord">
        <pc:chgData name="Vanessa Redlin - Hubdrive.com" userId="8a0848b8-f2d0-47bb-a849-5847f1b5ec25" providerId="ADAL" clId="{4A832DB2-F898-4628-BE6C-878A03318322}" dt="2021-07-20T11:08:28.414" v="5"/>
        <pc:sldMkLst>
          <pc:docMk/>
          <pc:sldMk cId="2048035746" sldId="378"/>
        </pc:sldMkLst>
      </pc:sldChg>
      <pc:sldChg chg="ord">
        <pc:chgData name="Vanessa Redlin - Hubdrive.com" userId="8a0848b8-f2d0-47bb-a849-5847f1b5ec25" providerId="ADAL" clId="{4A832DB2-F898-4628-BE6C-878A03318322}" dt="2021-07-20T11:08:28.414" v="5"/>
        <pc:sldMkLst>
          <pc:docMk/>
          <pc:sldMk cId="3770040624" sldId="379"/>
        </pc:sldMkLst>
      </pc:sldChg>
      <pc:sldChg chg="ord">
        <pc:chgData name="Vanessa Redlin - Hubdrive.com" userId="8a0848b8-f2d0-47bb-a849-5847f1b5ec25" providerId="ADAL" clId="{4A832DB2-F898-4628-BE6C-878A03318322}" dt="2021-07-20T11:08:28.414" v="5"/>
        <pc:sldMkLst>
          <pc:docMk/>
          <pc:sldMk cId="4230668326" sldId="380"/>
        </pc:sldMkLst>
      </pc:sldChg>
      <pc:sldChg chg="ord">
        <pc:chgData name="Vanessa Redlin - Hubdrive.com" userId="8a0848b8-f2d0-47bb-a849-5847f1b5ec25" providerId="ADAL" clId="{4A832DB2-F898-4628-BE6C-878A03318322}" dt="2021-07-20T11:08:28.414" v="5"/>
        <pc:sldMkLst>
          <pc:docMk/>
          <pc:sldMk cId="3599341039" sldId="381"/>
        </pc:sldMkLst>
      </pc:sldChg>
      <pc:sldChg chg="ord">
        <pc:chgData name="Vanessa Redlin - Hubdrive.com" userId="8a0848b8-f2d0-47bb-a849-5847f1b5ec25" providerId="ADAL" clId="{4A832DB2-F898-4628-BE6C-878A03318322}" dt="2021-07-20T11:08:28.414" v="5"/>
        <pc:sldMkLst>
          <pc:docMk/>
          <pc:sldMk cId="1211554876" sldId="382"/>
        </pc:sldMkLst>
      </pc:sldChg>
      <pc:sldChg chg="ord">
        <pc:chgData name="Vanessa Redlin - Hubdrive.com" userId="8a0848b8-f2d0-47bb-a849-5847f1b5ec25" providerId="ADAL" clId="{4A832DB2-F898-4628-BE6C-878A03318322}" dt="2021-07-20T11:08:28.414" v="5"/>
        <pc:sldMkLst>
          <pc:docMk/>
          <pc:sldMk cId="191299884" sldId="383"/>
        </pc:sldMkLst>
      </pc:sldChg>
      <pc:sldChg chg="ord">
        <pc:chgData name="Vanessa Redlin - Hubdrive.com" userId="8a0848b8-f2d0-47bb-a849-5847f1b5ec25" providerId="ADAL" clId="{4A832DB2-F898-4628-BE6C-878A03318322}" dt="2021-07-20T11:08:28.414" v="5"/>
        <pc:sldMkLst>
          <pc:docMk/>
          <pc:sldMk cId="1566030559" sldId="384"/>
        </pc:sldMkLst>
      </pc:sldChg>
      <pc:sldChg chg="ord">
        <pc:chgData name="Vanessa Redlin - Hubdrive.com" userId="8a0848b8-f2d0-47bb-a849-5847f1b5ec25" providerId="ADAL" clId="{4A832DB2-F898-4628-BE6C-878A03318322}" dt="2021-07-20T11:08:28.414" v="5"/>
        <pc:sldMkLst>
          <pc:docMk/>
          <pc:sldMk cId="1260317714" sldId="385"/>
        </pc:sldMkLst>
      </pc:sldChg>
      <pc:sldChg chg="ord">
        <pc:chgData name="Vanessa Redlin - Hubdrive.com" userId="8a0848b8-f2d0-47bb-a849-5847f1b5ec25" providerId="ADAL" clId="{4A832DB2-F898-4628-BE6C-878A03318322}" dt="2021-07-20T11:08:28.414" v="5"/>
        <pc:sldMkLst>
          <pc:docMk/>
          <pc:sldMk cId="3036833987" sldId="386"/>
        </pc:sldMkLst>
      </pc:sldChg>
      <pc:sldChg chg="ord">
        <pc:chgData name="Vanessa Redlin - Hubdrive.com" userId="8a0848b8-f2d0-47bb-a849-5847f1b5ec25" providerId="ADAL" clId="{4A832DB2-F898-4628-BE6C-878A03318322}" dt="2021-07-20T11:08:28.414" v="5"/>
        <pc:sldMkLst>
          <pc:docMk/>
          <pc:sldMk cId="3457640002" sldId="387"/>
        </pc:sldMkLst>
      </pc:sldChg>
      <pc:sldChg chg="modSp mod modClrScheme chgLayout">
        <pc:chgData name="Vanessa Redlin - Hubdrive.com" userId="8a0848b8-f2d0-47bb-a849-5847f1b5ec25" providerId="ADAL" clId="{4A832DB2-F898-4628-BE6C-878A03318322}" dt="2021-08-02T08:25:08.435" v="341" actId="700"/>
        <pc:sldMkLst>
          <pc:docMk/>
          <pc:sldMk cId="3581147534" sldId="388"/>
        </pc:sldMkLst>
        <pc:spChg chg="mod ord">
          <ac:chgData name="Vanessa Redlin - Hubdrive.com" userId="8a0848b8-f2d0-47bb-a849-5847f1b5ec25" providerId="ADAL" clId="{4A832DB2-F898-4628-BE6C-878A03318322}" dt="2021-08-02T08:25:08.435" v="341" actId="700"/>
          <ac:spMkLst>
            <pc:docMk/>
            <pc:sldMk cId="3581147534" sldId="388"/>
            <ac:spMk id="4" creationId="{7F804071-EB12-4C0B-8FCF-2FC96C436777}"/>
          </ac:spMkLst>
        </pc:spChg>
        <pc:spChg chg="mod ord">
          <ac:chgData name="Vanessa Redlin - Hubdrive.com" userId="8a0848b8-f2d0-47bb-a849-5847f1b5ec25" providerId="ADAL" clId="{4A832DB2-F898-4628-BE6C-878A03318322}" dt="2021-08-02T08:25:08.435" v="341" actId="700"/>
          <ac:spMkLst>
            <pc:docMk/>
            <pc:sldMk cId="3581147534" sldId="388"/>
            <ac:spMk id="5" creationId="{ED9716EA-AA90-4445-BD8C-92331C523739}"/>
          </ac:spMkLst>
        </pc:spChg>
      </pc:sldChg>
      <pc:sldChg chg="addSp delSp modSp mod modClrScheme chgLayout">
        <pc:chgData name="Vanessa Redlin - Hubdrive.com" userId="8a0848b8-f2d0-47bb-a849-5847f1b5ec25" providerId="ADAL" clId="{4A832DB2-F898-4628-BE6C-878A03318322}" dt="2021-08-04T11:24:21.933" v="657" actId="931"/>
        <pc:sldMkLst>
          <pc:docMk/>
          <pc:sldMk cId="1993330199" sldId="390"/>
        </pc:sldMkLst>
        <pc:spChg chg="add mod ord">
          <ac:chgData name="Vanessa Redlin - Hubdrive.com" userId="8a0848b8-f2d0-47bb-a849-5847f1b5ec25" providerId="ADAL" clId="{4A832DB2-F898-4628-BE6C-878A03318322}" dt="2021-08-04T11:21:19.913" v="646" actId="700"/>
          <ac:spMkLst>
            <pc:docMk/>
            <pc:sldMk cId="1993330199" sldId="390"/>
            <ac:spMk id="2" creationId="{ED3781E4-61D1-46E4-B5CD-55D1D19EACA6}"/>
          </ac:spMkLst>
        </pc:spChg>
        <pc:spChg chg="add del mod ord">
          <ac:chgData name="Vanessa Redlin - Hubdrive.com" userId="8a0848b8-f2d0-47bb-a849-5847f1b5ec25" providerId="ADAL" clId="{4A832DB2-F898-4628-BE6C-878A03318322}" dt="2021-07-29T13:34:50.061" v="186" actId="700"/>
          <ac:spMkLst>
            <pc:docMk/>
            <pc:sldMk cId="1993330199" sldId="390"/>
            <ac:spMk id="2" creationId="{FB436F4F-31AE-4FDB-A1DB-CF37221D0CA9}"/>
          </ac:spMkLst>
        </pc:spChg>
        <pc:spChg chg="add del mod ord">
          <ac:chgData name="Vanessa Redlin - Hubdrive.com" userId="8a0848b8-f2d0-47bb-a849-5847f1b5ec25" providerId="ADAL" clId="{4A832DB2-F898-4628-BE6C-878A03318322}" dt="2021-07-29T13:34:50.061" v="186" actId="700"/>
          <ac:spMkLst>
            <pc:docMk/>
            <pc:sldMk cId="1993330199" sldId="390"/>
            <ac:spMk id="3" creationId="{70413A81-25B7-410F-B2F2-5564A631B011}"/>
          </ac:spMkLst>
        </pc:spChg>
        <pc:spChg chg="add del mod ord">
          <ac:chgData name="Vanessa Redlin - Hubdrive.com" userId="8a0848b8-f2d0-47bb-a849-5847f1b5ec25" providerId="ADAL" clId="{4A832DB2-F898-4628-BE6C-878A03318322}" dt="2021-08-04T11:24:21.933" v="657" actId="931"/>
          <ac:spMkLst>
            <pc:docMk/>
            <pc:sldMk cId="1993330199" sldId="390"/>
            <ac:spMk id="3" creationId="{F99A1F11-756A-4DC7-8357-D7C8CEF52CB7}"/>
          </ac:spMkLst>
        </pc:spChg>
        <pc:spChg chg="mod ord">
          <ac:chgData name="Vanessa Redlin - Hubdrive.com" userId="8a0848b8-f2d0-47bb-a849-5847f1b5ec25" providerId="ADAL" clId="{4A832DB2-F898-4628-BE6C-878A03318322}" dt="2021-08-04T11:24:19.224" v="653" actId="14100"/>
          <ac:spMkLst>
            <pc:docMk/>
            <pc:sldMk cId="1993330199" sldId="390"/>
            <ac:spMk id="4" creationId="{66FC8029-E902-439F-AF86-5A47DC2C2473}"/>
          </ac:spMkLst>
        </pc:spChg>
        <pc:spChg chg="mod ord">
          <ac:chgData name="Vanessa Redlin - Hubdrive.com" userId="8a0848b8-f2d0-47bb-a849-5847f1b5ec25" providerId="ADAL" clId="{4A832DB2-F898-4628-BE6C-878A03318322}" dt="2021-08-04T11:24:18.458" v="652" actId="1076"/>
          <ac:spMkLst>
            <pc:docMk/>
            <pc:sldMk cId="1993330199" sldId="390"/>
            <ac:spMk id="6" creationId="{44185687-D91D-468E-92A9-E3797FF35254}"/>
          </ac:spMkLst>
        </pc:spChg>
        <pc:spChg chg="add del mod ord">
          <ac:chgData name="Vanessa Redlin - Hubdrive.com" userId="8a0848b8-f2d0-47bb-a849-5847f1b5ec25" providerId="ADAL" clId="{4A832DB2-F898-4628-BE6C-878A03318322}" dt="2021-08-04T11:21:19.913" v="646" actId="700"/>
          <ac:spMkLst>
            <pc:docMk/>
            <pc:sldMk cId="1993330199" sldId="390"/>
            <ac:spMk id="9" creationId="{42B6EE55-852B-4811-8A9A-25AA66D0C35A}"/>
          </ac:spMkLst>
        </pc:spChg>
        <pc:picChg chg="add del mod">
          <ac:chgData name="Vanessa Redlin - Hubdrive.com" userId="8a0848b8-f2d0-47bb-a849-5847f1b5ec25" providerId="ADAL" clId="{4A832DB2-F898-4628-BE6C-878A03318322}" dt="2021-08-04T11:24:21.933" v="657" actId="931"/>
          <ac:picMkLst>
            <pc:docMk/>
            <pc:sldMk cId="1993330199" sldId="390"/>
            <ac:picMk id="7" creationId="{9BA8D571-A619-4B0C-B5F8-F443627FE85B}"/>
          </ac:picMkLst>
        </pc:picChg>
      </pc:sldChg>
      <pc:sldChg chg="modSp mod modClrScheme chgLayout">
        <pc:chgData name="Vanessa Redlin - Hubdrive.com" userId="8a0848b8-f2d0-47bb-a849-5847f1b5ec25" providerId="ADAL" clId="{4A832DB2-F898-4628-BE6C-878A03318322}" dt="2021-08-17T13:08:51.689" v="1586" actId="700"/>
        <pc:sldMkLst>
          <pc:docMk/>
          <pc:sldMk cId="2052806226" sldId="391"/>
        </pc:sldMkLst>
        <pc:spChg chg="mod ord">
          <ac:chgData name="Vanessa Redlin - Hubdrive.com" userId="8a0848b8-f2d0-47bb-a849-5847f1b5ec25" providerId="ADAL" clId="{4A832DB2-F898-4628-BE6C-878A03318322}" dt="2021-08-17T13:08:51.689" v="1586" actId="700"/>
          <ac:spMkLst>
            <pc:docMk/>
            <pc:sldMk cId="2052806226" sldId="391"/>
            <ac:spMk id="6" creationId="{BBF553AE-821D-492E-B939-607CE6F7FBA5}"/>
          </ac:spMkLst>
        </pc:spChg>
      </pc:sldChg>
      <pc:sldChg chg="modSp mod ord modClrScheme chgLayout">
        <pc:chgData name="Vanessa Redlin - Hubdrive.com" userId="8a0848b8-f2d0-47bb-a849-5847f1b5ec25" providerId="ADAL" clId="{4A832DB2-F898-4628-BE6C-878A03318322}" dt="2021-08-17T13:08:42.860" v="1585" actId="700"/>
        <pc:sldMkLst>
          <pc:docMk/>
          <pc:sldMk cId="2611753064" sldId="393"/>
        </pc:sldMkLst>
        <pc:spChg chg="mod ord">
          <ac:chgData name="Vanessa Redlin - Hubdrive.com" userId="8a0848b8-f2d0-47bb-a849-5847f1b5ec25" providerId="ADAL" clId="{4A832DB2-F898-4628-BE6C-878A03318322}" dt="2021-08-17T13:08:42.860" v="1585" actId="700"/>
          <ac:spMkLst>
            <pc:docMk/>
            <pc:sldMk cId="2611753064" sldId="393"/>
            <ac:spMk id="6" creationId="{67EA5B1C-4177-4C37-8554-37F399F7E292}"/>
          </ac:spMkLst>
        </pc:spChg>
      </pc:sldChg>
      <pc:sldChg chg="del ord">
        <pc:chgData name="Vanessa Redlin - Hubdrive.com" userId="8a0848b8-f2d0-47bb-a849-5847f1b5ec25" providerId="ADAL" clId="{4A832DB2-F898-4628-BE6C-878A03318322}" dt="2021-07-20T11:41:02.708" v="135" actId="2696"/>
        <pc:sldMkLst>
          <pc:docMk/>
          <pc:sldMk cId="3510287667" sldId="394"/>
        </pc:sldMkLst>
      </pc:sldChg>
      <pc:sldChg chg="ord">
        <pc:chgData name="Vanessa Redlin - Hubdrive.com" userId="8a0848b8-f2d0-47bb-a849-5847f1b5ec25" providerId="ADAL" clId="{4A832DB2-F898-4628-BE6C-878A03318322}" dt="2021-07-20T11:08:22.804" v="3"/>
        <pc:sldMkLst>
          <pc:docMk/>
          <pc:sldMk cId="3637831672" sldId="396"/>
        </pc:sldMkLst>
      </pc:sldChg>
      <pc:sldChg chg="addSp delSp modSp mod modClrScheme chgLayout">
        <pc:chgData name="Vanessa Redlin - Hubdrive.com" userId="8a0848b8-f2d0-47bb-a849-5847f1b5ec25" providerId="ADAL" clId="{4A832DB2-F898-4628-BE6C-878A03318322}" dt="2021-08-05T07:04:46.413" v="1001" actId="700"/>
        <pc:sldMkLst>
          <pc:docMk/>
          <pc:sldMk cId="2878328972" sldId="413"/>
        </pc:sldMkLst>
        <pc:spChg chg="add del mod ord">
          <ac:chgData name="Vanessa Redlin - Hubdrive.com" userId="8a0848b8-f2d0-47bb-a849-5847f1b5ec25" providerId="ADAL" clId="{4A832DB2-F898-4628-BE6C-878A03318322}" dt="2021-08-04T14:31:11.669" v="867" actId="700"/>
          <ac:spMkLst>
            <pc:docMk/>
            <pc:sldMk cId="2878328972" sldId="413"/>
            <ac:spMk id="2" creationId="{482523B2-2FF9-4068-B64F-7B811A8F168E}"/>
          </ac:spMkLst>
        </pc:spChg>
        <pc:spChg chg="mod ord">
          <ac:chgData name="Vanessa Redlin - Hubdrive.com" userId="8a0848b8-f2d0-47bb-a849-5847f1b5ec25" providerId="ADAL" clId="{4A832DB2-F898-4628-BE6C-878A03318322}" dt="2021-08-05T07:04:46.413" v="1001" actId="700"/>
          <ac:spMkLst>
            <pc:docMk/>
            <pc:sldMk cId="2878328972" sldId="413"/>
            <ac:spMk id="6" creationId="{AF160731-73EF-44AC-A933-F27478C23DB1}"/>
          </ac:spMkLst>
        </pc:spChg>
      </pc:sldChg>
      <pc:sldChg chg="del">
        <pc:chgData name="Vanessa Redlin - Hubdrive.com" userId="8a0848b8-f2d0-47bb-a849-5847f1b5ec25" providerId="ADAL" clId="{4A832DB2-F898-4628-BE6C-878A03318322}" dt="2021-07-20T11:28:55.369" v="7" actId="2696"/>
        <pc:sldMkLst>
          <pc:docMk/>
          <pc:sldMk cId="3738220510" sldId="413"/>
        </pc:sldMkLst>
      </pc:sldChg>
      <pc:sldChg chg="del">
        <pc:chgData name="Vanessa Redlin - Hubdrive.com" userId="8a0848b8-f2d0-47bb-a849-5847f1b5ec25" providerId="ADAL" clId="{4A832DB2-F898-4628-BE6C-878A03318322}" dt="2021-07-20T11:28:47.416" v="6" actId="2696"/>
        <pc:sldMkLst>
          <pc:docMk/>
          <pc:sldMk cId="1921231519" sldId="414"/>
        </pc:sldMkLst>
      </pc:sldChg>
      <pc:sldChg chg="modSp mod modClrScheme chgLayout">
        <pc:chgData name="Vanessa Redlin - Hubdrive.com" userId="8a0848b8-f2d0-47bb-a849-5847f1b5ec25" providerId="ADAL" clId="{4A832DB2-F898-4628-BE6C-878A03318322}" dt="2021-08-05T07:05:03.558" v="1002" actId="700"/>
        <pc:sldMkLst>
          <pc:docMk/>
          <pc:sldMk cId="3780621181" sldId="414"/>
        </pc:sldMkLst>
        <pc:spChg chg="mod ord">
          <ac:chgData name="Vanessa Redlin - Hubdrive.com" userId="8a0848b8-f2d0-47bb-a849-5847f1b5ec25" providerId="ADAL" clId="{4A832DB2-F898-4628-BE6C-878A03318322}" dt="2021-08-05T07:05:03.558" v="1002" actId="700"/>
          <ac:spMkLst>
            <pc:docMk/>
            <pc:sldMk cId="3780621181" sldId="414"/>
            <ac:spMk id="6" creationId="{AF160731-73EF-44AC-A933-F27478C23DB1}"/>
          </ac:spMkLst>
        </pc:spChg>
      </pc:sldChg>
      <pc:sldChg chg="modSp mod modClrScheme chgLayout">
        <pc:chgData name="Vanessa Redlin - Hubdrive.com" userId="8a0848b8-f2d0-47bb-a849-5847f1b5ec25" providerId="ADAL" clId="{4A832DB2-F898-4628-BE6C-878A03318322}" dt="2021-08-05T07:05:12.006" v="1003" actId="700"/>
        <pc:sldMkLst>
          <pc:docMk/>
          <pc:sldMk cId="3580315204" sldId="415"/>
        </pc:sldMkLst>
        <pc:spChg chg="mod ord">
          <ac:chgData name="Vanessa Redlin - Hubdrive.com" userId="8a0848b8-f2d0-47bb-a849-5847f1b5ec25" providerId="ADAL" clId="{4A832DB2-F898-4628-BE6C-878A03318322}" dt="2021-08-05T07:05:12.006" v="1003" actId="700"/>
          <ac:spMkLst>
            <pc:docMk/>
            <pc:sldMk cId="3580315204" sldId="415"/>
            <ac:spMk id="2" creationId="{9488F36D-28F6-4292-9182-4F2C440437DE}"/>
          </ac:spMkLst>
        </pc:spChg>
      </pc:sldChg>
      <pc:sldChg chg="addSp delSp modSp mod modClrScheme chgLayout">
        <pc:chgData name="Vanessa Redlin - Hubdrive.com" userId="8a0848b8-f2d0-47bb-a849-5847f1b5ec25" providerId="ADAL" clId="{4A832DB2-F898-4628-BE6C-878A03318322}" dt="2021-08-18T13:09:26.512" v="2433" actId="478"/>
        <pc:sldMkLst>
          <pc:docMk/>
          <pc:sldMk cId="1511719755" sldId="433"/>
        </pc:sldMkLst>
        <pc:spChg chg="del mod ord">
          <ac:chgData name="Vanessa Redlin - Hubdrive.com" userId="8a0848b8-f2d0-47bb-a849-5847f1b5ec25" providerId="ADAL" clId="{4A832DB2-F898-4628-BE6C-878A03318322}" dt="2021-08-18T13:09:26.512" v="2433" actId="478"/>
          <ac:spMkLst>
            <pc:docMk/>
            <pc:sldMk cId="1511719755" sldId="433"/>
            <ac:spMk id="2" creationId="{00000000-0000-0000-0000-000000000000}"/>
          </ac:spMkLst>
        </pc:spChg>
        <pc:spChg chg="add mod ord">
          <ac:chgData name="Vanessa Redlin - Hubdrive.com" userId="8a0848b8-f2d0-47bb-a849-5847f1b5ec25" providerId="ADAL" clId="{4A832DB2-F898-4628-BE6C-878A03318322}" dt="2021-08-18T13:09:15.550" v="2432" actId="700"/>
          <ac:spMkLst>
            <pc:docMk/>
            <pc:sldMk cId="1511719755" sldId="433"/>
            <ac:spMk id="3" creationId="{83097F54-ACFB-46BA-BCDF-8A21815875FE}"/>
          </ac:spMkLst>
        </pc:spChg>
        <pc:spChg chg="add mod ord">
          <ac:chgData name="Vanessa Redlin - Hubdrive.com" userId="8a0848b8-f2d0-47bb-a849-5847f1b5ec25" providerId="ADAL" clId="{4A832DB2-F898-4628-BE6C-878A03318322}" dt="2021-08-18T13:09:15.550" v="2432" actId="700"/>
          <ac:spMkLst>
            <pc:docMk/>
            <pc:sldMk cId="1511719755" sldId="433"/>
            <ac:spMk id="4" creationId="{ACFA9F75-388C-40C5-B091-5DD374877B8A}"/>
          </ac:spMkLst>
        </pc:spChg>
        <pc:spChg chg="mod ord">
          <ac:chgData name="Vanessa Redlin - Hubdrive.com" userId="8a0848b8-f2d0-47bb-a849-5847f1b5ec25" providerId="ADAL" clId="{4A832DB2-F898-4628-BE6C-878A03318322}" dt="2021-08-18T13:09:15.550" v="2432" actId="700"/>
          <ac:spMkLst>
            <pc:docMk/>
            <pc:sldMk cId="1511719755" sldId="433"/>
            <ac:spMk id="5" creationId="{00000000-0000-0000-0000-000000000000}"/>
          </ac:spMkLst>
        </pc:spChg>
      </pc:sldChg>
      <pc:sldChg chg="mod modClrScheme chgLayout">
        <pc:chgData name="Vanessa Redlin - Hubdrive.com" userId="8a0848b8-f2d0-47bb-a849-5847f1b5ec25" providerId="ADAL" clId="{4A832DB2-F898-4628-BE6C-878A03318322}" dt="2021-08-18T09:42:06.139" v="2118" actId="700"/>
        <pc:sldMkLst>
          <pc:docMk/>
          <pc:sldMk cId="972194476" sldId="434"/>
        </pc:sldMkLst>
      </pc:sldChg>
      <pc:sldChg chg="addSp delSp modSp mod modClrScheme chgLayout">
        <pc:chgData name="Vanessa Redlin - Hubdrive.com" userId="8a0848b8-f2d0-47bb-a849-5847f1b5ec25" providerId="ADAL" clId="{4A832DB2-F898-4628-BE6C-878A03318322}" dt="2021-08-19T13:42:39.928" v="3103" actId="14100"/>
        <pc:sldMkLst>
          <pc:docMk/>
          <pc:sldMk cId="2067300041" sldId="436"/>
        </pc:sldMkLst>
        <pc:spChg chg="mod ord">
          <ac:chgData name="Vanessa Redlin - Hubdrive.com" userId="8a0848b8-f2d0-47bb-a849-5847f1b5ec25" providerId="ADAL" clId="{4A832DB2-F898-4628-BE6C-878A03318322}" dt="2021-08-19T13:42:24.567" v="3100" actId="700"/>
          <ac:spMkLst>
            <pc:docMk/>
            <pc:sldMk cId="2067300041" sldId="436"/>
            <ac:spMk id="2" creationId="{00000000-0000-0000-0000-000000000000}"/>
          </ac:spMkLst>
        </pc:spChg>
        <pc:spChg chg="add mod ord">
          <ac:chgData name="Vanessa Redlin - Hubdrive.com" userId="8a0848b8-f2d0-47bb-a849-5847f1b5ec25" providerId="ADAL" clId="{4A832DB2-F898-4628-BE6C-878A03318322}" dt="2021-08-19T13:42:24.567" v="3100" actId="700"/>
          <ac:spMkLst>
            <pc:docMk/>
            <pc:sldMk cId="2067300041" sldId="436"/>
            <ac:spMk id="3" creationId="{A93CD5FF-3273-422C-94BE-8068B6A09B4E}"/>
          </ac:spMkLst>
        </pc:spChg>
        <pc:spChg chg="add del mod ord">
          <ac:chgData name="Vanessa Redlin - Hubdrive.com" userId="8a0848b8-f2d0-47bb-a849-5847f1b5ec25" providerId="ADAL" clId="{4A832DB2-F898-4628-BE6C-878A03318322}" dt="2021-08-19T13:42:29.562" v="3101" actId="478"/>
          <ac:spMkLst>
            <pc:docMk/>
            <pc:sldMk cId="2067300041" sldId="436"/>
            <ac:spMk id="4" creationId="{AA7BC9CC-C4E8-4081-A60B-36AB44C24189}"/>
          </ac:spMkLst>
        </pc:spChg>
        <pc:spChg chg="mod ord">
          <ac:chgData name="Vanessa Redlin - Hubdrive.com" userId="8a0848b8-f2d0-47bb-a849-5847f1b5ec25" providerId="ADAL" clId="{4A832DB2-F898-4628-BE6C-878A03318322}" dt="2021-08-19T13:42:39.928" v="3103" actId="14100"/>
          <ac:spMkLst>
            <pc:docMk/>
            <pc:sldMk cId="2067300041" sldId="436"/>
            <ac:spMk id="11" creationId="{00000000-0000-0000-0000-000000000000}"/>
          </ac:spMkLst>
        </pc:spChg>
      </pc:sldChg>
      <pc:sldChg chg="delSp modSp mod modClrScheme chgLayout">
        <pc:chgData name="Vanessa Redlin - Hubdrive.com" userId="8a0848b8-f2d0-47bb-a849-5847f1b5ec25" providerId="ADAL" clId="{4A832DB2-F898-4628-BE6C-878A03318322}" dt="2021-08-19T13:11:58.191" v="3013" actId="478"/>
        <pc:sldMkLst>
          <pc:docMk/>
          <pc:sldMk cId="1359990367" sldId="438"/>
        </pc:sldMkLst>
        <pc:spChg chg="mod ord">
          <ac:chgData name="Vanessa Redlin - Hubdrive.com" userId="8a0848b8-f2d0-47bb-a849-5847f1b5ec25" providerId="ADAL" clId="{4A832DB2-F898-4628-BE6C-878A03318322}" dt="2021-08-19T13:11:55.170" v="3012" actId="700"/>
          <ac:spMkLst>
            <pc:docMk/>
            <pc:sldMk cId="1359990367" sldId="438"/>
            <ac:spMk id="2" creationId="{00000000-0000-0000-0000-000000000000}"/>
          </ac:spMkLst>
        </pc:spChg>
        <pc:spChg chg="mod ord">
          <ac:chgData name="Vanessa Redlin - Hubdrive.com" userId="8a0848b8-f2d0-47bb-a849-5847f1b5ec25" providerId="ADAL" clId="{4A832DB2-F898-4628-BE6C-878A03318322}" dt="2021-08-19T13:11:55.170" v="3012" actId="700"/>
          <ac:spMkLst>
            <pc:docMk/>
            <pc:sldMk cId="1359990367" sldId="438"/>
            <ac:spMk id="3" creationId="{00000000-0000-0000-0000-000000000000}"/>
          </ac:spMkLst>
        </pc:spChg>
        <pc:spChg chg="del mod ord">
          <ac:chgData name="Vanessa Redlin - Hubdrive.com" userId="8a0848b8-f2d0-47bb-a849-5847f1b5ec25" providerId="ADAL" clId="{4A832DB2-F898-4628-BE6C-878A03318322}" dt="2021-08-19T13:11:58.191" v="3013" actId="478"/>
          <ac:spMkLst>
            <pc:docMk/>
            <pc:sldMk cId="1359990367" sldId="438"/>
            <ac:spMk id="4" creationId="{00000000-0000-0000-0000-000000000000}"/>
          </ac:spMkLst>
        </pc:spChg>
      </pc:sldChg>
      <pc:sldChg chg="delSp modSp mod modClrScheme chgLayout">
        <pc:chgData name="Vanessa Redlin - Hubdrive.com" userId="8a0848b8-f2d0-47bb-a849-5847f1b5ec25" providerId="ADAL" clId="{4A832DB2-F898-4628-BE6C-878A03318322}" dt="2021-08-19T13:12:17.475" v="3016" actId="478"/>
        <pc:sldMkLst>
          <pc:docMk/>
          <pc:sldMk cId="3750239358" sldId="440"/>
        </pc:sldMkLst>
        <pc:spChg chg="mod ord">
          <ac:chgData name="Vanessa Redlin - Hubdrive.com" userId="8a0848b8-f2d0-47bb-a849-5847f1b5ec25" providerId="ADAL" clId="{4A832DB2-F898-4628-BE6C-878A03318322}" dt="2021-08-19T13:12:14.593" v="3015" actId="27636"/>
          <ac:spMkLst>
            <pc:docMk/>
            <pc:sldMk cId="3750239358" sldId="440"/>
            <ac:spMk id="2" creationId="{00000000-0000-0000-0000-000000000000}"/>
          </ac:spMkLst>
        </pc:spChg>
        <pc:spChg chg="mod ord">
          <ac:chgData name="Vanessa Redlin - Hubdrive.com" userId="8a0848b8-f2d0-47bb-a849-5847f1b5ec25" providerId="ADAL" clId="{4A832DB2-F898-4628-BE6C-878A03318322}" dt="2021-08-19T13:12:14.523" v="3014" actId="700"/>
          <ac:spMkLst>
            <pc:docMk/>
            <pc:sldMk cId="3750239358" sldId="440"/>
            <ac:spMk id="3" creationId="{00000000-0000-0000-0000-000000000000}"/>
          </ac:spMkLst>
        </pc:spChg>
        <pc:spChg chg="del mod ord">
          <ac:chgData name="Vanessa Redlin - Hubdrive.com" userId="8a0848b8-f2d0-47bb-a849-5847f1b5ec25" providerId="ADAL" clId="{4A832DB2-F898-4628-BE6C-878A03318322}" dt="2021-08-19T13:12:17.475" v="3016" actId="478"/>
          <ac:spMkLst>
            <pc:docMk/>
            <pc:sldMk cId="3750239358" sldId="440"/>
            <ac:spMk id="4" creationId="{00000000-0000-0000-0000-000000000000}"/>
          </ac:spMkLst>
        </pc:spChg>
      </pc:sldChg>
      <pc:sldChg chg="modSp mod modClrScheme chgLayout">
        <pc:chgData name="Vanessa Redlin - Hubdrive.com" userId="8a0848b8-f2d0-47bb-a849-5847f1b5ec25" providerId="ADAL" clId="{4A832DB2-F898-4628-BE6C-878A03318322}" dt="2021-08-18T11:31:03.880" v="2242" actId="14100"/>
        <pc:sldMkLst>
          <pc:docMk/>
          <pc:sldMk cId="2590773861" sldId="442"/>
        </pc:sldMkLst>
        <pc:picChg chg="mod">
          <ac:chgData name="Vanessa Redlin - Hubdrive.com" userId="8a0848b8-f2d0-47bb-a849-5847f1b5ec25" providerId="ADAL" clId="{4A832DB2-F898-4628-BE6C-878A03318322}" dt="2021-08-18T11:31:03.880" v="2242" actId="14100"/>
          <ac:picMkLst>
            <pc:docMk/>
            <pc:sldMk cId="2590773861" sldId="442"/>
            <ac:picMk id="5" creationId="{00000000-0000-0000-0000-000000000000}"/>
          </ac:picMkLst>
        </pc:picChg>
        <pc:picChg chg="mod">
          <ac:chgData name="Vanessa Redlin - Hubdrive.com" userId="8a0848b8-f2d0-47bb-a849-5847f1b5ec25" providerId="ADAL" clId="{4A832DB2-F898-4628-BE6C-878A03318322}" dt="2021-08-18T11:30:49.590" v="2240" actId="14100"/>
          <ac:picMkLst>
            <pc:docMk/>
            <pc:sldMk cId="2590773861" sldId="442"/>
            <ac:picMk id="7" creationId="{00000000-0000-0000-0000-000000000000}"/>
          </ac:picMkLst>
        </pc:picChg>
      </pc:sldChg>
      <pc:sldChg chg="mod modClrScheme chgLayout">
        <pc:chgData name="Vanessa Redlin - Hubdrive.com" userId="8a0848b8-f2d0-47bb-a849-5847f1b5ec25" providerId="ADAL" clId="{4A832DB2-F898-4628-BE6C-878A03318322}" dt="2021-08-18T11:31:12.209" v="2243" actId="700"/>
        <pc:sldMkLst>
          <pc:docMk/>
          <pc:sldMk cId="467479787" sldId="443"/>
        </pc:sldMkLst>
      </pc:sldChg>
      <pc:sldChg chg="delSp modSp mod modClrScheme chgLayout">
        <pc:chgData name="Vanessa Redlin - Hubdrive.com" userId="8a0848b8-f2d0-47bb-a849-5847f1b5ec25" providerId="ADAL" clId="{4A832DB2-F898-4628-BE6C-878A03318322}" dt="2021-08-19T13:12:39.878" v="3019" actId="478"/>
        <pc:sldMkLst>
          <pc:docMk/>
          <pc:sldMk cId="838274207" sldId="444"/>
        </pc:sldMkLst>
        <pc:spChg chg="del mod ord">
          <ac:chgData name="Vanessa Redlin - Hubdrive.com" userId="8a0848b8-f2d0-47bb-a849-5847f1b5ec25" providerId="ADAL" clId="{4A832DB2-F898-4628-BE6C-878A03318322}" dt="2021-08-19T13:12:39.878" v="3019" actId="478"/>
          <ac:spMkLst>
            <pc:docMk/>
            <pc:sldMk cId="838274207" sldId="444"/>
            <ac:spMk id="2" creationId="{00000000-0000-0000-0000-000000000000}"/>
          </ac:spMkLst>
        </pc:spChg>
        <pc:spChg chg="mod ord">
          <ac:chgData name="Vanessa Redlin - Hubdrive.com" userId="8a0848b8-f2d0-47bb-a849-5847f1b5ec25" providerId="ADAL" clId="{4A832DB2-F898-4628-BE6C-878A03318322}" dt="2021-08-19T13:12:37.002" v="3017" actId="700"/>
          <ac:spMkLst>
            <pc:docMk/>
            <pc:sldMk cId="838274207" sldId="444"/>
            <ac:spMk id="3" creationId="{00000000-0000-0000-0000-000000000000}"/>
          </ac:spMkLst>
        </pc:spChg>
        <pc:spChg chg="mod ord">
          <ac:chgData name="Vanessa Redlin - Hubdrive.com" userId="8a0848b8-f2d0-47bb-a849-5847f1b5ec25" providerId="ADAL" clId="{4A832DB2-F898-4628-BE6C-878A03318322}" dt="2021-08-19T13:12:37.068" v="3018" actId="27636"/>
          <ac:spMkLst>
            <pc:docMk/>
            <pc:sldMk cId="838274207" sldId="444"/>
            <ac:spMk id="4" creationId="{00000000-0000-0000-0000-000000000000}"/>
          </ac:spMkLst>
        </pc:spChg>
      </pc:sldChg>
      <pc:sldChg chg="mod modClrScheme chgLayout">
        <pc:chgData name="Vanessa Redlin - Hubdrive.com" userId="8a0848b8-f2d0-47bb-a849-5847f1b5ec25" providerId="ADAL" clId="{4A832DB2-F898-4628-BE6C-878A03318322}" dt="2021-08-18T11:31:45.648" v="2244" actId="700"/>
        <pc:sldMkLst>
          <pc:docMk/>
          <pc:sldMk cId="3438091068" sldId="445"/>
        </pc:sldMkLst>
      </pc:sldChg>
      <pc:sldChg chg="mod modClrScheme chgLayout">
        <pc:chgData name="Vanessa Redlin - Hubdrive.com" userId="8a0848b8-f2d0-47bb-a849-5847f1b5ec25" providerId="ADAL" clId="{4A832DB2-F898-4628-BE6C-878A03318322}" dt="2021-08-18T11:31:55.840" v="2245" actId="700"/>
        <pc:sldMkLst>
          <pc:docMk/>
          <pc:sldMk cId="1921116011" sldId="446"/>
        </pc:sldMkLst>
      </pc:sldChg>
      <pc:sldChg chg="addSp delSp modSp mod modClrScheme chgLayout">
        <pc:chgData name="Vanessa Redlin - Hubdrive.com" userId="8a0848b8-f2d0-47bb-a849-5847f1b5ec25" providerId="ADAL" clId="{4A832DB2-F898-4628-BE6C-878A03318322}" dt="2021-08-19T13:43:20.560" v="3111" actId="1076"/>
        <pc:sldMkLst>
          <pc:docMk/>
          <pc:sldMk cId="3791347795" sldId="453"/>
        </pc:sldMkLst>
        <pc:spChg chg="mod ord">
          <ac:chgData name="Vanessa Redlin - Hubdrive.com" userId="8a0848b8-f2d0-47bb-a849-5847f1b5ec25" providerId="ADAL" clId="{4A832DB2-F898-4628-BE6C-878A03318322}" dt="2021-08-19T13:42:57.305" v="3104" actId="700"/>
          <ac:spMkLst>
            <pc:docMk/>
            <pc:sldMk cId="3791347795" sldId="453"/>
            <ac:spMk id="2" creationId="{00000000-0000-0000-0000-000000000000}"/>
          </ac:spMkLst>
        </pc:spChg>
        <pc:spChg chg="add mod ord">
          <ac:chgData name="Vanessa Redlin - Hubdrive.com" userId="8a0848b8-f2d0-47bb-a849-5847f1b5ec25" providerId="ADAL" clId="{4A832DB2-F898-4628-BE6C-878A03318322}" dt="2021-08-19T13:42:57.305" v="3104" actId="700"/>
          <ac:spMkLst>
            <pc:docMk/>
            <pc:sldMk cId="3791347795" sldId="453"/>
            <ac:spMk id="3" creationId="{BD1F0DF2-EAF0-4B10-A171-345AF7027D2C}"/>
          </ac:spMkLst>
        </pc:spChg>
        <pc:spChg chg="add del mod ord">
          <ac:chgData name="Vanessa Redlin - Hubdrive.com" userId="8a0848b8-f2d0-47bb-a849-5847f1b5ec25" providerId="ADAL" clId="{4A832DB2-F898-4628-BE6C-878A03318322}" dt="2021-08-19T13:43:01.318" v="3105" actId="478"/>
          <ac:spMkLst>
            <pc:docMk/>
            <pc:sldMk cId="3791347795" sldId="453"/>
            <ac:spMk id="4" creationId="{22D29AA9-6EA8-43F9-9FD1-CD87223BADE1}"/>
          </ac:spMkLst>
        </pc:spChg>
        <pc:spChg chg="mod ord">
          <ac:chgData name="Vanessa Redlin - Hubdrive.com" userId="8a0848b8-f2d0-47bb-a849-5847f1b5ec25" providerId="ADAL" clId="{4A832DB2-F898-4628-BE6C-878A03318322}" dt="2021-08-19T13:43:20.560" v="3111" actId="1076"/>
          <ac:spMkLst>
            <pc:docMk/>
            <pc:sldMk cId="3791347795" sldId="453"/>
            <ac:spMk id="5" creationId="{00000000-0000-0000-0000-000000000000}"/>
          </ac:spMkLst>
        </pc:spChg>
      </pc:sldChg>
      <pc:sldChg chg="delSp modSp mod modClrScheme chgLayout">
        <pc:chgData name="Vanessa Redlin - Hubdrive.com" userId="8a0848b8-f2d0-47bb-a849-5847f1b5ec25" providerId="ADAL" clId="{4A832DB2-F898-4628-BE6C-878A03318322}" dt="2021-08-19T13:13:33.785" v="3025" actId="478"/>
        <pc:sldMkLst>
          <pc:docMk/>
          <pc:sldMk cId="514677932" sldId="454"/>
        </pc:sldMkLst>
        <pc:spChg chg="mod ord">
          <ac:chgData name="Vanessa Redlin - Hubdrive.com" userId="8a0848b8-f2d0-47bb-a849-5847f1b5ec25" providerId="ADAL" clId="{4A832DB2-F898-4628-BE6C-878A03318322}" dt="2021-08-19T13:13:31.646" v="3024" actId="27636"/>
          <ac:spMkLst>
            <pc:docMk/>
            <pc:sldMk cId="514677932" sldId="454"/>
            <ac:spMk id="2" creationId="{00000000-0000-0000-0000-000000000000}"/>
          </ac:spMkLst>
        </pc:spChg>
        <pc:spChg chg="mod ord">
          <ac:chgData name="Vanessa Redlin - Hubdrive.com" userId="8a0848b8-f2d0-47bb-a849-5847f1b5ec25" providerId="ADAL" clId="{4A832DB2-F898-4628-BE6C-878A03318322}" dt="2021-08-19T13:13:31.593" v="3023" actId="700"/>
          <ac:spMkLst>
            <pc:docMk/>
            <pc:sldMk cId="514677932" sldId="454"/>
            <ac:spMk id="3" creationId="{00000000-0000-0000-0000-000000000000}"/>
          </ac:spMkLst>
        </pc:spChg>
        <pc:spChg chg="del mod ord">
          <ac:chgData name="Vanessa Redlin - Hubdrive.com" userId="8a0848b8-f2d0-47bb-a849-5847f1b5ec25" providerId="ADAL" clId="{4A832DB2-F898-4628-BE6C-878A03318322}" dt="2021-08-19T13:13:33.785" v="3025" actId="478"/>
          <ac:spMkLst>
            <pc:docMk/>
            <pc:sldMk cId="514677932" sldId="454"/>
            <ac:spMk id="4" creationId="{00000000-0000-0000-0000-000000000000}"/>
          </ac:spMkLst>
        </pc:spChg>
      </pc:sldChg>
      <pc:sldChg chg="modSp mod modClrScheme chgLayout">
        <pc:chgData name="Vanessa Redlin - Hubdrive.com" userId="8a0848b8-f2d0-47bb-a849-5847f1b5ec25" providerId="ADAL" clId="{4A832DB2-F898-4628-BE6C-878A03318322}" dt="2021-08-19T13:15:06.272" v="3036" actId="14100"/>
        <pc:sldMkLst>
          <pc:docMk/>
          <pc:sldMk cId="1929074732" sldId="456"/>
        </pc:sldMkLst>
        <pc:spChg chg="mod ord">
          <ac:chgData name="Vanessa Redlin - Hubdrive.com" userId="8a0848b8-f2d0-47bb-a849-5847f1b5ec25" providerId="ADAL" clId="{4A832DB2-F898-4628-BE6C-878A03318322}" dt="2021-08-19T13:14:52.862" v="3034" actId="700"/>
          <ac:spMkLst>
            <pc:docMk/>
            <pc:sldMk cId="1929074732" sldId="456"/>
            <ac:spMk id="3" creationId="{00000000-0000-0000-0000-000000000000}"/>
          </ac:spMkLst>
        </pc:spChg>
        <pc:picChg chg="mod">
          <ac:chgData name="Vanessa Redlin - Hubdrive.com" userId="8a0848b8-f2d0-47bb-a849-5847f1b5ec25" providerId="ADAL" clId="{4A832DB2-F898-4628-BE6C-878A03318322}" dt="2021-08-19T13:15:06.272" v="3036" actId="14100"/>
          <ac:picMkLst>
            <pc:docMk/>
            <pc:sldMk cId="1929074732" sldId="456"/>
            <ac:picMk id="5" creationId="{00000000-0000-0000-0000-000000000000}"/>
          </ac:picMkLst>
        </pc:picChg>
      </pc:sldChg>
      <pc:sldChg chg="delSp modSp mod modClrScheme chgLayout">
        <pc:chgData name="Vanessa Redlin - Hubdrive.com" userId="8a0848b8-f2d0-47bb-a849-5847f1b5ec25" providerId="ADAL" clId="{4A832DB2-F898-4628-BE6C-878A03318322}" dt="2021-08-19T13:16:29.732" v="3050" actId="478"/>
        <pc:sldMkLst>
          <pc:docMk/>
          <pc:sldMk cId="1276959021" sldId="459"/>
        </pc:sldMkLst>
        <pc:spChg chg="del mod ord">
          <ac:chgData name="Vanessa Redlin - Hubdrive.com" userId="8a0848b8-f2d0-47bb-a849-5847f1b5ec25" providerId="ADAL" clId="{4A832DB2-F898-4628-BE6C-878A03318322}" dt="2021-08-19T13:16:29.732" v="3050" actId="478"/>
          <ac:spMkLst>
            <pc:docMk/>
            <pc:sldMk cId="1276959021" sldId="459"/>
            <ac:spMk id="2" creationId="{00000000-0000-0000-0000-000000000000}"/>
          </ac:spMkLst>
        </pc:spChg>
        <pc:spChg chg="mod ord">
          <ac:chgData name="Vanessa Redlin - Hubdrive.com" userId="8a0848b8-f2d0-47bb-a849-5847f1b5ec25" providerId="ADAL" clId="{4A832DB2-F898-4628-BE6C-878A03318322}" dt="2021-08-19T13:16:26.104" v="3049" actId="27636"/>
          <ac:spMkLst>
            <pc:docMk/>
            <pc:sldMk cId="1276959021" sldId="459"/>
            <ac:spMk id="3" creationId="{00000000-0000-0000-0000-000000000000}"/>
          </ac:spMkLst>
        </pc:spChg>
        <pc:spChg chg="mod ord">
          <ac:chgData name="Vanessa Redlin - Hubdrive.com" userId="8a0848b8-f2d0-47bb-a849-5847f1b5ec25" providerId="ADAL" clId="{4A832DB2-F898-4628-BE6C-878A03318322}" dt="2021-08-19T13:16:25.993" v="3048" actId="700"/>
          <ac:spMkLst>
            <pc:docMk/>
            <pc:sldMk cId="1276959021" sldId="459"/>
            <ac:spMk id="5" creationId="{00000000-0000-0000-0000-000000000000}"/>
          </ac:spMkLst>
        </pc:spChg>
      </pc:sldChg>
      <pc:sldChg chg="modSp mod modClrScheme chgLayout">
        <pc:chgData name="Vanessa Redlin - Hubdrive.com" userId="8a0848b8-f2d0-47bb-a849-5847f1b5ec25" providerId="ADAL" clId="{4A832DB2-F898-4628-BE6C-878A03318322}" dt="2021-08-19T13:16:44.562" v="3053" actId="1076"/>
        <pc:sldMkLst>
          <pc:docMk/>
          <pc:sldMk cId="4282455354" sldId="462"/>
        </pc:sldMkLst>
        <pc:spChg chg="mod ord">
          <ac:chgData name="Vanessa Redlin - Hubdrive.com" userId="8a0848b8-f2d0-47bb-a849-5847f1b5ec25" providerId="ADAL" clId="{4A832DB2-F898-4628-BE6C-878A03318322}" dt="2021-08-19T13:16:38.688" v="3051" actId="700"/>
          <ac:spMkLst>
            <pc:docMk/>
            <pc:sldMk cId="4282455354" sldId="462"/>
            <ac:spMk id="5" creationId="{00000000-0000-0000-0000-000000000000}"/>
          </ac:spMkLst>
        </pc:spChg>
        <pc:picChg chg="mod">
          <ac:chgData name="Vanessa Redlin - Hubdrive.com" userId="8a0848b8-f2d0-47bb-a849-5847f1b5ec25" providerId="ADAL" clId="{4A832DB2-F898-4628-BE6C-878A03318322}" dt="2021-08-19T13:16:42.127" v="3052" actId="1076"/>
          <ac:picMkLst>
            <pc:docMk/>
            <pc:sldMk cId="4282455354" sldId="462"/>
            <ac:picMk id="4" creationId="{00000000-0000-0000-0000-000000000000}"/>
          </ac:picMkLst>
        </pc:picChg>
        <pc:picChg chg="mod">
          <ac:chgData name="Vanessa Redlin - Hubdrive.com" userId="8a0848b8-f2d0-47bb-a849-5847f1b5ec25" providerId="ADAL" clId="{4A832DB2-F898-4628-BE6C-878A03318322}" dt="2021-08-19T13:16:44.562" v="3053" actId="1076"/>
          <ac:picMkLst>
            <pc:docMk/>
            <pc:sldMk cId="4282455354" sldId="462"/>
            <ac:picMk id="6" creationId="{00000000-0000-0000-0000-000000000000}"/>
          </ac:picMkLst>
        </pc:picChg>
      </pc:sldChg>
      <pc:sldChg chg="delSp modSp mod modClrScheme chgLayout">
        <pc:chgData name="Vanessa Redlin - Hubdrive.com" userId="8a0848b8-f2d0-47bb-a849-5847f1b5ec25" providerId="ADAL" clId="{4A832DB2-F898-4628-BE6C-878A03318322}" dt="2021-08-19T13:16:12.007" v="3047" actId="478"/>
        <pc:sldMkLst>
          <pc:docMk/>
          <pc:sldMk cId="3465991883" sldId="463"/>
        </pc:sldMkLst>
        <pc:spChg chg="mod ord">
          <ac:chgData name="Vanessa Redlin - Hubdrive.com" userId="8a0848b8-f2d0-47bb-a849-5847f1b5ec25" providerId="ADAL" clId="{4A832DB2-F898-4628-BE6C-878A03318322}" dt="2021-08-19T13:16:08.737" v="3046" actId="700"/>
          <ac:spMkLst>
            <pc:docMk/>
            <pc:sldMk cId="3465991883" sldId="463"/>
            <ac:spMk id="3" creationId="{00000000-0000-0000-0000-000000000000}"/>
          </ac:spMkLst>
        </pc:spChg>
        <pc:spChg chg="del mod ord">
          <ac:chgData name="Vanessa Redlin - Hubdrive.com" userId="8a0848b8-f2d0-47bb-a849-5847f1b5ec25" providerId="ADAL" clId="{4A832DB2-F898-4628-BE6C-878A03318322}" dt="2021-08-19T13:16:12.007" v="3047" actId="478"/>
          <ac:spMkLst>
            <pc:docMk/>
            <pc:sldMk cId="3465991883" sldId="463"/>
            <ac:spMk id="6" creationId="{00000000-0000-0000-0000-000000000000}"/>
          </ac:spMkLst>
        </pc:spChg>
      </pc:sldChg>
      <pc:sldChg chg="delSp modSp mod modClrScheme chgLayout">
        <pc:chgData name="Vanessa Redlin - Hubdrive.com" userId="8a0848b8-f2d0-47bb-a849-5847f1b5ec25" providerId="ADAL" clId="{4A832DB2-F898-4628-BE6C-878A03318322}" dt="2021-08-19T08:48:02.447" v="2662" actId="478"/>
        <pc:sldMkLst>
          <pc:docMk/>
          <pc:sldMk cId="2489916509" sldId="465"/>
        </pc:sldMkLst>
        <pc:spChg chg="del mod ord">
          <ac:chgData name="Vanessa Redlin - Hubdrive.com" userId="8a0848b8-f2d0-47bb-a849-5847f1b5ec25" providerId="ADAL" clId="{4A832DB2-F898-4628-BE6C-878A03318322}" dt="2021-08-19T08:48:02.447" v="2662" actId="478"/>
          <ac:spMkLst>
            <pc:docMk/>
            <pc:sldMk cId="2489916509" sldId="465"/>
            <ac:spMk id="2" creationId="{00000000-0000-0000-0000-000000000000}"/>
          </ac:spMkLst>
        </pc:spChg>
        <pc:spChg chg="mod ord">
          <ac:chgData name="Vanessa Redlin - Hubdrive.com" userId="8a0848b8-f2d0-47bb-a849-5847f1b5ec25" providerId="ADAL" clId="{4A832DB2-F898-4628-BE6C-878A03318322}" dt="2021-08-19T08:47:59.846" v="2661" actId="700"/>
          <ac:spMkLst>
            <pc:docMk/>
            <pc:sldMk cId="2489916509" sldId="465"/>
            <ac:spMk id="3" creationId="{00000000-0000-0000-0000-000000000000}"/>
          </ac:spMkLst>
        </pc:spChg>
      </pc:sldChg>
      <pc:sldChg chg="addSp delSp modSp mod modClrScheme chgLayout">
        <pc:chgData name="Vanessa Redlin - Hubdrive.com" userId="8a0848b8-f2d0-47bb-a849-5847f1b5ec25" providerId="ADAL" clId="{4A832DB2-F898-4628-BE6C-878A03318322}" dt="2021-08-19T13:43:56.128" v="3114" actId="14100"/>
        <pc:sldMkLst>
          <pc:docMk/>
          <pc:sldMk cId="4089794540" sldId="466"/>
        </pc:sldMkLst>
        <pc:spChg chg="mod ord">
          <ac:chgData name="Vanessa Redlin - Hubdrive.com" userId="8a0848b8-f2d0-47bb-a849-5847f1b5ec25" providerId="ADAL" clId="{4A832DB2-F898-4628-BE6C-878A03318322}" dt="2021-08-19T13:43:47.057" v="3112" actId="700"/>
          <ac:spMkLst>
            <pc:docMk/>
            <pc:sldMk cId="4089794540" sldId="466"/>
            <ac:spMk id="2" creationId="{00000000-0000-0000-0000-000000000000}"/>
          </ac:spMkLst>
        </pc:spChg>
        <pc:spChg chg="add mod ord">
          <ac:chgData name="Vanessa Redlin - Hubdrive.com" userId="8a0848b8-f2d0-47bb-a849-5847f1b5ec25" providerId="ADAL" clId="{4A832DB2-F898-4628-BE6C-878A03318322}" dt="2021-08-19T13:43:47.057" v="3112" actId="700"/>
          <ac:spMkLst>
            <pc:docMk/>
            <pc:sldMk cId="4089794540" sldId="466"/>
            <ac:spMk id="3" creationId="{A803BFA5-21E9-411F-BD87-94614380D5DF}"/>
          </ac:spMkLst>
        </pc:spChg>
        <pc:spChg chg="add del mod ord">
          <ac:chgData name="Vanessa Redlin - Hubdrive.com" userId="8a0848b8-f2d0-47bb-a849-5847f1b5ec25" providerId="ADAL" clId="{4A832DB2-F898-4628-BE6C-878A03318322}" dt="2021-08-19T13:43:51.105" v="3113" actId="478"/>
          <ac:spMkLst>
            <pc:docMk/>
            <pc:sldMk cId="4089794540" sldId="466"/>
            <ac:spMk id="4" creationId="{CFF55EF7-6A70-41CC-A358-8A1FC151A734}"/>
          </ac:spMkLst>
        </pc:spChg>
        <pc:spChg chg="mod ord">
          <ac:chgData name="Vanessa Redlin - Hubdrive.com" userId="8a0848b8-f2d0-47bb-a849-5847f1b5ec25" providerId="ADAL" clId="{4A832DB2-F898-4628-BE6C-878A03318322}" dt="2021-08-19T13:43:56.128" v="3114" actId="14100"/>
          <ac:spMkLst>
            <pc:docMk/>
            <pc:sldMk cId="4089794540" sldId="466"/>
            <ac:spMk id="6" creationId="{00000000-0000-0000-0000-000000000000}"/>
          </ac:spMkLst>
        </pc:spChg>
      </pc:sldChg>
      <pc:sldChg chg="delSp modSp mod modClrScheme chgLayout">
        <pc:chgData name="Vanessa Redlin - Hubdrive.com" userId="8a0848b8-f2d0-47bb-a849-5847f1b5ec25" providerId="ADAL" clId="{4A832DB2-F898-4628-BE6C-878A03318322}" dt="2021-08-19T13:19:44.358" v="3075" actId="478"/>
        <pc:sldMkLst>
          <pc:docMk/>
          <pc:sldMk cId="1356345440" sldId="467"/>
        </pc:sldMkLst>
        <pc:spChg chg="mod ord">
          <ac:chgData name="Vanessa Redlin - Hubdrive.com" userId="8a0848b8-f2d0-47bb-a849-5847f1b5ec25" providerId="ADAL" clId="{4A832DB2-F898-4628-BE6C-878A03318322}" dt="2021-08-19T13:19:41.202" v="3074" actId="700"/>
          <ac:spMkLst>
            <pc:docMk/>
            <pc:sldMk cId="1356345440" sldId="467"/>
            <ac:spMk id="2" creationId="{00000000-0000-0000-0000-000000000000}"/>
          </ac:spMkLst>
        </pc:spChg>
        <pc:spChg chg="mod ord">
          <ac:chgData name="Vanessa Redlin - Hubdrive.com" userId="8a0848b8-f2d0-47bb-a849-5847f1b5ec25" providerId="ADAL" clId="{4A832DB2-F898-4628-BE6C-878A03318322}" dt="2021-08-19T13:19:41.202" v="3074" actId="700"/>
          <ac:spMkLst>
            <pc:docMk/>
            <pc:sldMk cId="1356345440" sldId="467"/>
            <ac:spMk id="3" creationId="{00000000-0000-0000-0000-000000000000}"/>
          </ac:spMkLst>
        </pc:spChg>
        <pc:spChg chg="del mod ord">
          <ac:chgData name="Vanessa Redlin - Hubdrive.com" userId="8a0848b8-f2d0-47bb-a849-5847f1b5ec25" providerId="ADAL" clId="{4A832DB2-F898-4628-BE6C-878A03318322}" dt="2021-08-19T13:19:44.358" v="3075" actId="478"/>
          <ac:spMkLst>
            <pc:docMk/>
            <pc:sldMk cId="1356345440" sldId="467"/>
            <ac:spMk id="4" creationId="{00000000-0000-0000-0000-000000000000}"/>
          </ac:spMkLst>
        </pc:spChg>
      </pc:sldChg>
      <pc:sldChg chg="delSp modSp mod modClrScheme chgLayout">
        <pc:chgData name="Vanessa Redlin - Hubdrive.com" userId="8a0848b8-f2d0-47bb-a849-5847f1b5ec25" providerId="ADAL" clId="{4A832DB2-F898-4628-BE6C-878A03318322}" dt="2021-08-19T13:19:57.494" v="3077" actId="478"/>
        <pc:sldMkLst>
          <pc:docMk/>
          <pc:sldMk cId="3622929926" sldId="468"/>
        </pc:sldMkLst>
        <pc:spChg chg="del mod ord">
          <ac:chgData name="Vanessa Redlin - Hubdrive.com" userId="8a0848b8-f2d0-47bb-a849-5847f1b5ec25" providerId="ADAL" clId="{4A832DB2-F898-4628-BE6C-878A03318322}" dt="2021-08-19T13:19:57.494" v="3077" actId="478"/>
          <ac:spMkLst>
            <pc:docMk/>
            <pc:sldMk cId="3622929926" sldId="468"/>
            <ac:spMk id="2" creationId="{00000000-0000-0000-0000-000000000000}"/>
          </ac:spMkLst>
        </pc:spChg>
        <pc:spChg chg="mod ord">
          <ac:chgData name="Vanessa Redlin - Hubdrive.com" userId="8a0848b8-f2d0-47bb-a849-5847f1b5ec25" providerId="ADAL" clId="{4A832DB2-F898-4628-BE6C-878A03318322}" dt="2021-08-19T13:19:52.833" v="3076" actId="700"/>
          <ac:spMkLst>
            <pc:docMk/>
            <pc:sldMk cId="3622929926" sldId="468"/>
            <ac:spMk id="3" creationId="{00000000-0000-0000-0000-000000000000}"/>
          </ac:spMkLst>
        </pc:spChg>
      </pc:sldChg>
      <pc:sldChg chg="delSp modSp mod modClrScheme chgLayout">
        <pc:chgData name="Vanessa Redlin - Hubdrive.com" userId="8a0848b8-f2d0-47bb-a849-5847f1b5ec25" providerId="ADAL" clId="{4A832DB2-F898-4628-BE6C-878A03318322}" dt="2021-08-19T12:41:12.837" v="2986" actId="478"/>
        <pc:sldMkLst>
          <pc:docMk/>
          <pc:sldMk cId="499780357" sldId="482"/>
        </pc:sldMkLst>
        <pc:spChg chg="mod ord">
          <ac:chgData name="Vanessa Redlin - Hubdrive.com" userId="8a0848b8-f2d0-47bb-a849-5847f1b5ec25" providerId="ADAL" clId="{4A832DB2-F898-4628-BE6C-878A03318322}" dt="2021-08-19T12:41:09.164" v="2985" actId="27636"/>
          <ac:spMkLst>
            <pc:docMk/>
            <pc:sldMk cId="499780357" sldId="482"/>
            <ac:spMk id="2" creationId="{00000000-0000-0000-0000-000000000000}"/>
          </ac:spMkLst>
        </pc:spChg>
        <pc:spChg chg="mod ord">
          <ac:chgData name="Vanessa Redlin - Hubdrive.com" userId="8a0848b8-f2d0-47bb-a849-5847f1b5ec25" providerId="ADAL" clId="{4A832DB2-F898-4628-BE6C-878A03318322}" dt="2021-08-19T12:41:09.080" v="2984" actId="700"/>
          <ac:spMkLst>
            <pc:docMk/>
            <pc:sldMk cId="499780357" sldId="482"/>
            <ac:spMk id="3" creationId="{00000000-0000-0000-0000-000000000000}"/>
          </ac:spMkLst>
        </pc:spChg>
        <pc:spChg chg="del mod ord">
          <ac:chgData name="Vanessa Redlin - Hubdrive.com" userId="8a0848b8-f2d0-47bb-a849-5847f1b5ec25" providerId="ADAL" clId="{4A832DB2-F898-4628-BE6C-878A03318322}" dt="2021-08-19T12:41:12.837" v="2986" actId="478"/>
          <ac:spMkLst>
            <pc:docMk/>
            <pc:sldMk cId="499780357" sldId="482"/>
            <ac:spMk id="4" creationId="{00000000-0000-0000-0000-000000000000}"/>
          </ac:spMkLst>
        </pc:spChg>
      </pc:sldChg>
      <pc:sldChg chg="modSp mod modClrScheme chgLayout">
        <pc:chgData name="Vanessa Redlin - Hubdrive.com" userId="8a0848b8-f2d0-47bb-a849-5847f1b5ec25" providerId="ADAL" clId="{4A832DB2-F898-4628-BE6C-878A03318322}" dt="2021-08-18T11:29:59.568" v="2237" actId="14100"/>
        <pc:sldMkLst>
          <pc:docMk/>
          <pc:sldMk cId="2715520250" sldId="488"/>
        </pc:sldMkLst>
        <pc:picChg chg="mod">
          <ac:chgData name="Vanessa Redlin - Hubdrive.com" userId="8a0848b8-f2d0-47bb-a849-5847f1b5ec25" providerId="ADAL" clId="{4A832DB2-F898-4628-BE6C-878A03318322}" dt="2021-08-18T11:29:59.568" v="2237" actId="14100"/>
          <ac:picMkLst>
            <pc:docMk/>
            <pc:sldMk cId="2715520250" sldId="488"/>
            <ac:picMk id="5" creationId="{00000000-0000-0000-0000-000000000000}"/>
          </ac:picMkLst>
        </pc:picChg>
      </pc:sldChg>
      <pc:sldChg chg="addSp delSp modSp mod modClrScheme chgLayout">
        <pc:chgData name="Vanessa Redlin - Hubdrive.com" userId="8a0848b8-f2d0-47bb-a849-5847f1b5ec25" providerId="ADAL" clId="{4A832DB2-F898-4628-BE6C-878A03318322}" dt="2021-08-19T13:42:02.539" v="3099" actId="14100"/>
        <pc:sldMkLst>
          <pc:docMk/>
          <pc:sldMk cId="262462617" sldId="491"/>
        </pc:sldMkLst>
        <pc:spChg chg="mod ord">
          <ac:chgData name="Vanessa Redlin - Hubdrive.com" userId="8a0848b8-f2d0-47bb-a849-5847f1b5ec25" providerId="ADAL" clId="{4A832DB2-F898-4628-BE6C-878A03318322}" dt="2021-08-19T13:41:39.959" v="3096" actId="700"/>
          <ac:spMkLst>
            <pc:docMk/>
            <pc:sldMk cId="262462617" sldId="491"/>
            <ac:spMk id="2" creationId="{00000000-0000-0000-0000-000000000000}"/>
          </ac:spMkLst>
        </pc:spChg>
        <pc:spChg chg="add del mod ord">
          <ac:chgData name="Vanessa Redlin - Hubdrive.com" userId="8a0848b8-f2d0-47bb-a849-5847f1b5ec25" providerId="ADAL" clId="{4A832DB2-F898-4628-BE6C-878A03318322}" dt="2021-08-19T13:41:39.959" v="3096" actId="700"/>
          <ac:spMkLst>
            <pc:docMk/>
            <pc:sldMk cId="262462617" sldId="491"/>
            <ac:spMk id="3" creationId="{D1E94594-2391-4FC0-8330-887B0CF589DC}"/>
          </ac:spMkLst>
        </pc:spChg>
        <pc:spChg chg="add del mod ord">
          <ac:chgData name="Vanessa Redlin - Hubdrive.com" userId="8a0848b8-f2d0-47bb-a849-5847f1b5ec25" providerId="ADAL" clId="{4A832DB2-F898-4628-BE6C-878A03318322}" dt="2021-08-19T13:41:56.477" v="3098" actId="478"/>
          <ac:spMkLst>
            <pc:docMk/>
            <pc:sldMk cId="262462617" sldId="491"/>
            <ac:spMk id="4" creationId="{34CF8FE9-C49A-4845-8251-4489659EC2CB}"/>
          </ac:spMkLst>
        </pc:spChg>
        <pc:spChg chg="mod ord">
          <ac:chgData name="Vanessa Redlin - Hubdrive.com" userId="8a0848b8-f2d0-47bb-a849-5847f1b5ec25" providerId="ADAL" clId="{4A832DB2-F898-4628-BE6C-878A03318322}" dt="2021-08-19T13:42:02.539" v="3099" actId="14100"/>
          <ac:spMkLst>
            <pc:docMk/>
            <pc:sldMk cId="262462617" sldId="491"/>
            <ac:spMk id="5" creationId="{00000000-0000-0000-0000-000000000000}"/>
          </ac:spMkLst>
        </pc:spChg>
      </pc:sldChg>
      <pc:sldChg chg="delSp modSp mod modClrScheme chgLayout">
        <pc:chgData name="Vanessa Redlin - Hubdrive.com" userId="8a0848b8-f2d0-47bb-a849-5847f1b5ec25" providerId="ADAL" clId="{4A832DB2-F898-4628-BE6C-878A03318322}" dt="2021-08-19T12:42:08.119" v="2989" actId="478"/>
        <pc:sldMkLst>
          <pc:docMk/>
          <pc:sldMk cId="2309478901" sldId="492"/>
        </pc:sldMkLst>
        <pc:spChg chg="mod ord">
          <ac:chgData name="Vanessa Redlin - Hubdrive.com" userId="8a0848b8-f2d0-47bb-a849-5847f1b5ec25" providerId="ADAL" clId="{4A832DB2-F898-4628-BE6C-878A03318322}" dt="2021-08-19T12:42:02.772" v="2988" actId="27636"/>
          <ac:spMkLst>
            <pc:docMk/>
            <pc:sldMk cId="2309478901" sldId="492"/>
            <ac:spMk id="2" creationId="{00000000-0000-0000-0000-000000000000}"/>
          </ac:spMkLst>
        </pc:spChg>
        <pc:spChg chg="mod ord">
          <ac:chgData name="Vanessa Redlin - Hubdrive.com" userId="8a0848b8-f2d0-47bb-a849-5847f1b5ec25" providerId="ADAL" clId="{4A832DB2-F898-4628-BE6C-878A03318322}" dt="2021-08-19T12:42:02.641" v="2987" actId="700"/>
          <ac:spMkLst>
            <pc:docMk/>
            <pc:sldMk cId="2309478901" sldId="492"/>
            <ac:spMk id="3" creationId="{00000000-0000-0000-0000-000000000000}"/>
          </ac:spMkLst>
        </pc:spChg>
        <pc:spChg chg="del mod ord">
          <ac:chgData name="Vanessa Redlin - Hubdrive.com" userId="8a0848b8-f2d0-47bb-a849-5847f1b5ec25" providerId="ADAL" clId="{4A832DB2-F898-4628-BE6C-878A03318322}" dt="2021-08-19T12:42:08.119" v="2989" actId="478"/>
          <ac:spMkLst>
            <pc:docMk/>
            <pc:sldMk cId="2309478901" sldId="492"/>
            <ac:spMk id="4" creationId="{00000000-0000-0000-0000-000000000000}"/>
          </ac:spMkLst>
        </pc:spChg>
      </pc:sldChg>
      <pc:sldChg chg="modSp mod modClrScheme chgLayout">
        <pc:chgData name="Vanessa Redlin - Hubdrive.com" userId="8a0848b8-f2d0-47bb-a849-5847f1b5ec25" providerId="ADAL" clId="{4A832DB2-F898-4628-BE6C-878A03318322}" dt="2021-08-19T13:11:01.664" v="3006" actId="14100"/>
        <pc:sldMkLst>
          <pc:docMk/>
          <pc:sldMk cId="675546487" sldId="504"/>
        </pc:sldMkLst>
        <pc:spChg chg="mod ord">
          <ac:chgData name="Vanessa Redlin - Hubdrive.com" userId="8a0848b8-f2d0-47bb-a849-5847f1b5ec25" providerId="ADAL" clId="{4A832DB2-F898-4628-BE6C-878A03318322}" dt="2021-08-19T13:10:19.362" v="3000" actId="700"/>
          <ac:spMkLst>
            <pc:docMk/>
            <pc:sldMk cId="675546487" sldId="504"/>
            <ac:spMk id="2" creationId="{00000000-0000-0000-0000-000000000000}"/>
          </ac:spMkLst>
        </pc:spChg>
        <pc:picChg chg="mod">
          <ac:chgData name="Vanessa Redlin - Hubdrive.com" userId="8a0848b8-f2d0-47bb-a849-5847f1b5ec25" providerId="ADAL" clId="{4A832DB2-F898-4628-BE6C-878A03318322}" dt="2021-08-19T13:10:36.111" v="3002" actId="1076"/>
          <ac:picMkLst>
            <pc:docMk/>
            <pc:sldMk cId="675546487" sldId="504"/>
            <ac:picMk id="3" creationId="{00000000-0000-0000-0000-000000000000}"/>
          </ac:picMkLst>
        </pc:picChg>
        <pc:picChg chg="mod">
          <ac:chgData name="Vanessa Redlin - Hubdrive.com" userId="8a0848b8-f2d0-47bb-a849-5847f1b5ec25" providerId="ADAL" clId="{4A832DB2-F898-4628-BE6C-878A03318322}" dt="2021-08-19T13:11:01.664" v="3006" actId="14100"/>
          <ac:picMkLst>
            <pc:docMk/>
            <pc:sldMk cId="675546487" sldId="504"/>
            <ac:picMk id="5" creationId="{00000000-0000-0000-0000-000000000000}"/>
          </ac:picMkLst>
        </pc:picChg>
      </pc:sldChg>
      <pc:sldChg chg="delSp modSp mod modClrScheme chgLayout">
        <pc:chgData name="Vanessa Redlin - Hubdrive.com" userId="8a0848b8-f2d0-47bb-a849-5847f1b5ec25" providerId="ADAL" clId="{4A832DB2-F898-4628-BE6C-878A03318322}" dt="2021-08-19T12:42:22.740" v="2992" actId="478"/>
        <pc:sldMkLst>
          <pc:docMk/>
          <pc:sldMk cId="847085955" sldId="509"/>
        </pc:sldMkLst>
        <pc:spChg chg="mod ord">
          <ac:chgData name="Vanessa Redlin - Hubdrive.com" userId="8a0848b8-f2d0-47bb-a849-5847f1b5ec25" providerId="ADAL" clId="{4A832DB2-F898-4628-BE6C-878A03318322}" dt="2021-08-19T12:42:15.622" v="2991" actId="27636"/>
          <ac:spMkLst>
            <pc:docMk/>
            <pc:sldMk cId="847085955" sldId="509"/>
            <ac:spMk id="2" creationId="{00000000-0000-0000-0000-000000000000}"/>
          </ac:spMkLst>
        </pc:spChg>
        <pc:spChg chg="mod ord">
          <ac:chgData name="Vanessa Redlin - Hubdrive.com" userId="8a0848b8-f2d0-47bb-a849-5847f1b5ec25" providerId="ADAL" clId="{4A832DB2-F898-4628-BE6C-878A03318322}" dt="2021-08-19T12:42:15.080" v="2990" actId="700"/>
          <ac:spMkLst>
            <pc:docMk/>
            <pc:sldMk cId="847085955" sldId="509"/>
            <ac:spMk id="3" creationId="{00000000-0000-0000-0000-000000000000}"/>
          </ac:spMkLst>
        </pc:spChg>
        <pc:spChg chg="del mod ord">
          <ac:chgData name="Vanessa Redlin - Hubdrive.com" userId="8a0848b8-f2d0-47bb-a849-5847f1b5ec25" providerId="ADAL" clId="{4A832DB2-F898-4628-BE6C-878A03318322}" dt="2021-08-19T12:42:22.740" v="2992" actId="478"/>
          <ac:spMkLst>
            <pc:docMk/>
            <pc:sldMk cId="847085955" sldId="509"/>
            <ac:spMk id="4" creationId="{00000000-0000-0000-0000-000000000000}"/>
          </ac:spMkLst>
        </pc:spChg>
      </pc:sldChg>
      <pc:sldChg chg="delSp modSp mod modClrScheme chgLayout">
        <pc:chgData name="Vanessa Redlin - Hubdrive.com" userId="8a0848b8-f2d0-47bb-a849-5847f1b5ec25" providerId="ADAL" clId="{4A832DB2-F898-4628-BE6C-878A03318322}" dt="2021-08-19T12:42:33.401" v="2995" actId="478"/>
        <pc:sldMkLst>
          <pc:docMk/>
          <pc:sldMk cId="1524637388" sldId="510"/>
        </pc:sldMkLst>
        <pc:spChg chg="del mod ord">
          <ac:chgData name="Vanessa Redlin - Hubdrive.com" userId="8a0848b8-f2d0-47bb-a849-5847f1b5ec25" providerId="ADAL" clId="{4A832DB2-F898-4628-BE6C-878A03318322}" dt="2021-08-19T12:42:33.401" v="2995" actId="478"/>
          <ac:spMkLst>
            <pc:docMk/>
            <pc:sldMk cId="1524637388" sldId="510"/>
            <ac:spMk id="2" creationId="{00000000-0000-0000-0000-000000000000}"/>
          </ac:spMkLst>
        </pc:spChg>
        <pc:spChg chg="mod ord">
          <ac:chgData name="Vanessa Redlin - Hubdrive.com" userId="8a0848b8-f2d0-47bb-a849-5847f1b5ec25" providerId="ADAL" clId="{4A832DB2-F898-4628-BE6C-878A03318322}" dt="2021-08-19T12:42:29.442" v="2994" actId="27636"/>
          <ac:spMkLst>
            <pc:docMk/>
            <pc:sldMk cId="1524637388" sldId="510"/>
            <ac:spMk id="3" creationId="{00000000-0000-0000-0000-000000000000}"/>
          </ac:spMkLst>
        </pc:spChg>
        <pc:spChg chg="mod ord">
          <ac:chgData name="Vanessa Redlin - Hubdrive.com" userId="8a0848b8-f2d0-47bb-a849-5847f1b5ec25" providerId="ADAL" clId="{4A832DB2-F898-4628-BE6C-878A03318322}" dt="2021-08-19T12:42:29.343" v="2993" actId="700"/>
          <ac:spMkLst>
            <pc:docMk/>
            <pc:sldMk cId="1524637388" sldId="510"/>
            <ac:spMk id="5" creationId="{00000000-0000-0000-0000-000000000000}"/>
          </ac:spMkLst>
        </pc:spChg>
      </pc:sldChg>
      <pc:sldChg chg="delSp modSp mod modClrScheme chgLayout">
        <pc:chgData name="Vanessa Redlin - Hubdrive.com" userId="8a0848b8-f2d0-47bb-a849-5847f1b5ec25" providerId="ADAL" clId="{4A832DB2-F898-4628-BE6C-878A03318322}" dt="2021-08-19T13:10:02.634" v="2999" actId="478"/>
        <pc:sldMkLst>
          <pc:docMk/>
          <pc:sldMk cId="2384346261" sldId="512"/>
        </pc:sldMkLst>
        <pc:spChg chg="del mod ord">
          <ac:chgData name="Vanessa Redlin - Hubdrive.com" userId="8a0848b8-f2d0-47bb-a849-5847f1b5ec25" providerId="ADAL" clId="{4A832DB2-F898-4628-BE6C-878A03318322}" dt="2021-08-19T13:10:02.634" v="2999" actId="478"/>
          <ac:spMkLst>
            <pc:docMk/>
            <pc:sldMk cId="2384346261" sldId="512"/>
            <ac:spMk id="2" creationId="{00000000-0000-0000-0000-000000000000}"/>
          </ac:spMkLst>
        </pc:spChg>
        <pc:spChg chg="mod ord">
          <ac:chgData name="Vanessa Redlin - Hubdrive.com" userId="8a0848b8-f2d0-47bb-a849-5847f1b5ec25" providerId="ADAL" clId="{4A832DB2-F898-4628-BE6C-878A03318322}" dt="2021-08-19T13:09:55.483" v="2998" actId="700"/>
          <ac:spMkLst>
            <pc:docMk/>
            <pc:sldMk cId="2384346261" sldId="512"/>
            <ac:spMk id="3" creationId="{00000000-0000-0000-0000-000000000000}"/>
          </ac:spMkLst>
        </pc:spChg>
      </pc:sldChg>
      <pc:sldChg chg="delSp modSp mod modClrScheme chgLayout">
        <pc:chgData name="Vanessa Redlin - Hubdrive.com" userId="8a0848b8-f2d0-47bb-a849-5847f1b5ec25" providerId="ADAL" clId="{4A832DB2-F898-4628-BE6C-878A03318322}" dt="2021-08-19T13:11:26.736" v="3008" actId="478"/>
        <pc:sldMkLst>
          <pc:docMk/>
          <pc:sldMk cId="2769664196" sldId="514"/>
        </pc:sldMkLst>
        <pc:spChg chg="mod ord">
          <ac:chgData name="Vanessa Redlin - Hubdrive.com" userId="8a0848b8-f2d0-47bb-a849-5847f1b5ec25" providerId="ADAL" clId="{4A832DB2-F898-4628-BE6C-878A03318322}" dt="2021-08-19T13:11:22.528" v="3007" actId="700"/>
          <ac:spMkLst>
            <pc:docMk/>
            <pc:sldMk cId="2769664196" sldId="514"/>
            <ac:spMk id="3" creationId="{00000000-0000-0000-0000-000000000000}"/>
          </ac:spMkLst>
        </pc:spChg>
        <pc:spChg chg="del mod ord">
          <ac:chgData name="Vanessa Redlin - Hubdrive.com" userId="8a0848b8-f2d0-47bb-a849-5847f1b5ec25" providerId="ADAL" clId="{4A832DB2-F898-4628-BE6C-878A03318322}" dt="2021-08-19T13:11:26.736" v="3008" actId="478"/>
          <ac:spMkLst>
            <pc:docMk/>
            <pc:sldMk cId="2769664196" sldId="514"/>
            <ac:spMk id="6" creationId="{00000000-0000-0000-0000-000000000000}"/>
          </ac:spMkLst>
        </pc:spChg>
      </pc:sldChg>
      <pc:sldChg chg="delSp modSp mod modClrScheme chgLayout">
        <pc:chgData name="Vanessa Redlin - Hubdrive.com" userId="8a0848b8-f2d0-47bb-a849-5847f1b5ec25" providerId="ADAL" clId="{4A832DB2-F898-4628-BE6C-878A03318322}" dt="2021-08-19T13:11:44.280" v="3011" actId="478"/>
        <pc:sldMkLst>
          <pc:docMk/>
          <pc:sldMk cId="3387484341" sldId="515"/>
        </pc:sldMkLst>
        <pc:spChg chg="mod ord">
          <ac:chgData name="Vanessa Redlin - Hubdrive.com" userId="8a0848b8-f2d0-47bb-a849-5847f1b5ec25" providerId="ADAL" clId="{4A832DB2-F898-4628-BE6C-878A03318322}" dt="2021-08-19T13:11:38.518" v="3010" actId="27636"/>
          <ac:spMkLst>
            <pc:docMk/>
            <pc:sldMk cId="3387484341" sldId="515"/>
            <ac:spMk id="2" creationId="{00000000-0000-0000-0000-000000000000}"/>
          </ac:spMkLst>
        </pc:spChg>
        <pc:spChg chg="del mod ord">
          <ac:chgData name="Vanessa Redlin - Hubdrive.com" userId="8a0848b8-f2d0-47bb-a849-5847f1b5ec25" providerId="ADAL" clId="{4A832DB2-F898-4628-BE6C-878A03318322}" dt="2021-08-19T13:11:44.280" v="3011" actId="478"/>
          <ac:spMkLst>
            <pc:docMk/>
            <pc:sldMk cId="3387484341" sldId="515"/>
            <ac:spMk id="3" creationId="{00000000-0000-0000-0000-000000000000}"/>
          </ac:spMkLst>
        </pc:spChg>
        <pc:spChg chg="mod ord">
          <ac:chgData name="Vanessa Redlin - Hubdrive.com" userId="8a0848b8-f2d0-47bb-a849-5847f1b5ec25" providerId="ADAL" clId="{4A832DB2-F898-4628-BE6C-878A03318322}" dt="2021-08-19T13:11:38.418" v="3009" actId="700"/>
          <ac:spMkLst>
            <pc:docMk/>
            <pc:sldMk cId="3387484341" sldId="515"/>
            <ac:spMk id="5" creationId="{00000000-0000-0000-0000-000000000000}"/>
          </ac:spMkLst>
        </pc:spChg>
      </pc:sldChg>
      <pc:sldChg chg="delSp modSp mod modClrScheme chgLayout">
        <pc:chgData name="Vanessa Redlin - Hubdrive.com" userId="8a0848b8-f2d0-47bb-a849-5847f1b5ec25" providerId="ADAL" clId="{4A832DB2-F898-4628-BE6C-878A03318322}" dt="2021-08-19T12:42:57.012" v="2997" actId="478"/>
        <pc:sldMkLst>
          <pc:docMk/>
          <pc:sldMk cId="2053272553" sldId="593"/>
        </pc:sldMkLst>
        <pc:spChg chg="del mod ord">
          <ac:chgData name="Vanessa Redlin - Hubdrive.com" userId="8a0848b8-f2d0-47bb-a849-5847f1b5ec25" providerId="ADAL" clId="{4A832DB2-F898-4628-BE6C-878A03318322}" dt="2021-08-19T12:42:57.012" v="2997" actId="478"/>
          <ac:spMkLst>
            <pc:docMk/>
            <pc:sldMk cId="2053272553" sldId="593"/>
            <ac:spMk id="2" creationId="{00000000-0000-0000-0000-000000000000}"/>
          </ac:spMkLst>
        </pc:spChg>
        <pc:spChg chg="mod ord">
          <ac:chgData name="Vanessa Redlin - Hubdrive.com" userId="8a0848b8-f2d0-47bb-a849-5847f1b5ec25" providerId="ADAL" clId="{4A832DB2-F898-4628-BE6C-878A03318322}" dt="2021-08-19T12:42:52.760" v="2996" actId="700"/>
          <ac:spMkLst>
            <pc:docMk/>
            <pc:sldMk cId="2053272553" sldId="593"/>
            <ac:spMk id="4" creationId="{00000000-0000-0000-0000-000000000000}"/>
          </ac:spMkLst>
        </pc:spChg>
        <pc:spChg chg="mod ord">
          <ac:chgData name="Vanessa Redlin - Hubdrive.com" userId="8a0848b8-f2d0-47bb-a849-5847f1b5ec25" providerId="ADAL" clId="{4A832DB2-F898-4628-BE6C-878A03318322}" dt="2021-08-19T12:42:52.760" v="2996" actId="700"/>
          <ac:spMkLst>
            <pc:docMk/>
            <pc:sldMk cId="2053272553" sldId="593"/>
            <ac:spMk id="5" creationId="{00000000-0000-0000-0000-000000000000}"/>
          </ac:spMkLst>
        </pc:spChg>
      </pc:sldChg>
      <pc:sldChg chg="modSp mod modClrScheme chgLayout">
        <pc:chgData name="Vanessa Redlin - Hubdrive.com" userId="8a0848b8-f2d0-47bb-a849-5847f1b5ec25" providerId="ADAL" clId="{4A832DB2-F898-4628-BE6C-878A03318322}" dt="2021-08-19T13:18:36.268" v="3073" actId="700"/>
        <pc:sldMkLst>
          <pc:docMk/>
          <pc:sldMk cId="2960172386" sldId="668"/>
        </pc:sldMkLst>
        <pc:spChg chg="mod ord">
          <ac:chgData name="Vanessa Redlin - Hubdrive.com" userId="8a0848b8-f2d0-47bb-a849-5847f1b5ec25" providerId="ADAL" clId="{4A832DB2-F898-4628-BE6C-878A03318322}" dt="2021-08-19T13:18:36.268" v="3073" actId="700"/>
          <ac:spMkLst>
            <pc:docMk/>
            <pc:sldMk cId="2960172386" sldId="668"/>
            <ac:spMk id="6" creationId="{00000000-0000-0000-0000-000000000000}"/>
          </ac:spMkLst>
        </pc:spChg>
        <pc:graphicFrameChg chg="mod modGraphic">
          <ac:chgData name="Vanessa Redlin - Hubdrive.com" userId="8a0848b8-f2d0-47bb-a849-5847f1b5ec25" providerId="ADAL" clId="{4A832DB2-F898-4628-BE6C-878A03318322}" dt="2021-08-19T13:18:35.467" v="3072" actId="14100"/>
          <ac:graphicFrameMkLst>
            <pc:docMk/>
            <pc:sldMk cId="2960172386" sldId="668"/>
            <ac:graphicFrameMk id="5" creationId="{00000000-0000-0000-0000-000000000000}"/>
          </ac:graphicFrameMkLst>
        </pc:graphicFrameChg>
      </pc:sldChg>
      <pc:sldChg chg="delSp modSp mod modClrScheme chgLayout">
        <pc:chgData name="Vanessa Redlin - Hubdrive.com" userId="8a0848b8-f2d0-47bb-a849-5847f1b5ec25" providerId="ADAL" clId="{4A832DB2-F898-4628-BE6C-878A03318322}" dt="2021-08-18T08:39:50.035" v="1905" actId="478"/>
        <pc:sldMkLst>
          <pc:docMk/>
          <pc:sldMk cId="3470867283" sldId="670"/>
        </pc:sldMkLst>
        <pc:spChg chg="del mod ord">
          <ac:chgData name="Vanessa Redlin - Hubdrive.com" userId="8a0848b8-f2d0-47bb-a849-5847f1b5ec25" providerId="ADAL" clId="{4A832DB2-F898-4628-BE6C-878A03318322}" dt="2021-08-18T08:39:50.035" v="1905" actId="478"/>
          <ac:spMkLst>
            <pc:docMk/>
            <pc:sldMk cId="3470867283" sldId="670"/>
            <ac:spMk id="3" creationId="{00000000-0000-0000-0000-000000000000}"/>
          </ac:spMkLst>
        </pc:spChg>
      </pc:sldChg>
      <pc:sldChg chg="delSp modSp mod modClrScheme chgLayout">
        <pc:chgData name="Vanessa Redlin - Hubdrive.com" userId="8a0848b8-f2d0-47bb-a849-5847f1b5ec25" providerId="ADAL" clId="{4A832DB2-F898-4628-BE6C-878A03318322}" dt="2021-08-18T13:09:53.301" v="2435" actId="478"/>
        <pc:sldMkLst>
          <pc:docMk/>
          <pc:sldMk cId="414938853" sldId="672"/>
        </pc:sldMkLst>
        <pc:spChg chg="mod ord">
          <ac:chgData name="Vanessa Redlin - Hubdrive.com" userId="8a0848b8-f2d0-47bb-a849-5847f1b5ec25" providerId="ADAL" clId="{4A832DB2-F898-4628-BE6C-878A03318322}" dt="2021-08-18T13:09:50.130" v="2434" actId="700"/>
          <ac:spMkLst>
            <pc:docMk/>
            <pc:sldMk cId="414938853" sldId="672"/>
            <ac:spMk id="2" creationId="{00000000-0000-0000-0000-000000000000}"/>
          </ac:spMkLst>
        </pc:spChg>
        <pc:spChg chg="del mod ord">
          <ac:chgData name="Vanessa Redlin - Hubdrive.com" userId="8a0848b8-f2d0-47bb-a849-5847f1b5ec25" providerId="ADAL" clId="{4A832DB2-F898-4628-BE6C-878A03318322}" dt="2021-08-18T13:09:53.301" v="2435" actId="478"/>
          <ac:spMkLst>
            <pc:docMk/>
            <pc:sldMk cId="414938853" sldId="672"/>
            <ac:spMk id="4" creationId="{00000000-0000-0000-0000-000000000000}"/>
          </ac:spMkLst>
        </pc:spChg>
      </pc:sldChg>
      <pc:sldChg chg="delSp modSp mod modClrScheme chgLayout">
        <pc:chgData name="Vanessa Redlin - Hubdrive.com" userId="8a0848b8-f2d0-47bb-a849-5847f1b5ec25" providerId="ADAL" clId="{4A832DB2-F898-4628-BE6C-878A03318322}" dt="2021-08-18T13:10:49.908" v="2437" actId="478"/>
        <pc:sldMkLst>
          <pc:docMk/>
          <pc:sldMk cId="1130934578" sldId="683"/>
        </pc:sldMkLst>
        <pc:spChg chg="mod ord">
          <ac:chgData name="Vanessa Redlin - Hubdrive.com" userId="8a0848b8-f2d0-47bb-a849-5847f1b5ec25" providerId="ADAL" clId="{4A832DB2-F898-4628-BE6C-878A03318322}" dt="2021-08-18T13:10:46.998" v="2436" actId="700"/>
          <ac:spMkLst>
            <pc:docMk/>
            <pc:sldMk cId="1130934578" sldId="683"/>
            <ac:spMk id="2" creationId="{00000000-0000-0000-0000-000000000000}"/>
          </ac:spMkLst>
        </pc:spChg>
        <pc:spChg chg="del mod ord">
          <ac:chgData name="Vanessa Redlin - Hubdrive.com" userId="8a0848b8-f2d0-47bb-a849-5847f1b5ec25" providerId="ADAL" clId="{4A832DB2-F898-4628-BE6C-878A03318322}" dt="2021-08-18T13:10:49.908" v="2437" actId="478"/>
          <ac:spMkLst>
            <pc:docMk/>
            <pc:sldMk cId="1130934578" sldId="683"/>
            <ac:spMk id="4" creationId="{00000000-0000-0000-0000-000000000000}"/>
          </ac:spMkLst>
        </pc:spChg>
      </pc:sldChg>
      <pc:sldChg chg="mod modClrScheme chgLayout">
        <pc:chgData name="Vanessa Redlin - Hubdrive.com" userId="8a0848b8-f2d0-47bb-a849-5847f1b5ec25" providerId="ADAL" clId="{4A832DB2-F898-4628-BE6C-878A03318322}" dt="2021-08-18T11:29:17.008" v="2233" actId="700"/>
        <pc:sldMkLst>
          <pc:docMk/>
          <pc:sldMk cId="3684830684" sldId="711"/>
        </pc:sldMkLst>
      </pc:sldChg>
      <pc:sldChg chg="modSp mod modClrScheme chgLayout">
        <pc:chgData name="Vanessa Redlin - Hubdrive.com" userId="8a0848b8-f2d0-47bb-a849-5847f1b5ec25" providerId="ADAL" clId="{4A832DB2-F898-4628-BE6C-878A03318322}" dt="2021-08-19T09:14:00.789" v="2807" actId="700"/>
        <pc:sldMkLst>
          <pc:docMk/>
          <pc:sldMk cId="1466524846" sldId="712"/>
        </pc:sldMkLst>
        <pc:spChg chg="mod ord">
          <ac:chgData name="Vanessa Redlin - Hubdrive.com" userId="8a0848b8-f2d0-47bb-a849-5847f1b5ec25" providerId="ADAL" clId="{4A832DB2-F898-4628-BE6C-878A03318322}" dt="2021-08-19T09:14:00.789" v="2807" actId="700"/>
          <ac:spMkLst>
            <pc:docMk/>
            <pc:sldMk cId="1466524846" sldId="712"/>
            <ac:spMk id="2" creationId="{00000000-0000-0000-0000-000000000000}"/>
          </ac:spMkLst>
        </pc:spChg>
        <pc:spChg chg="mod ord">
          <ac:chgData name="Vanessa Redlin - Hubdrive.com" userId="8a0848b8-f2d0-47bb-a849-5847f1b5ec25" providerId="ADAL" clId="{4A832DB2-F898-4628-BE6C-878A03318322}" dt="2021-08-19T09:14:00.789" v="2807" actId="700"/>
          <ac:spMkLst>
            <pc:docMk/>
            <pc:sldMk cId="1466524846" sldId="712"/>
            <ac:spMk id="5" creationId="{00000000-0000-0000-0000-000000000000}"/>
          </ac:spMkLst>
        </pc:spChg>
      </pc:sldChg>
      <pc:sldChg chg="addSp delSp modSp mod modClrScheme chgLayout">
        <pc:chgData name="Vanessa Redlin - Hubdrive.com" userId="8a0848b8-f2d0-47bb-a849-5847f1b5ec25" providerId="ADAL" clId="{4A832DB2-F898-4628-BE6C-878A03318322}" dt="2021-08-13T09:16:00.260" v="1222" actId="700"/>
        <pc:sldMkLst>
          <pc:docMk/>
          <pc:sldMk cId="3621078738" sldId="722"/>
        </pc:sldMkLst>
        <pc:spChg chg="mod ord">
          <ac:chgData name="Vanessa Redlin - Hubdrive.com" userId="8a0848b8-f2d0-47bb-a849-5847f1b5ec25" providerId="ADAL" clId="{4A832DB2-F898-4628-BE6C-878A03318322}" dt="2021-08-13T09:16:00.260" v="1222" actId="700"/>
          <ac:spMkLst>
            <pc:docMk/>
            <pc:sldMk cId="3621078738" sldId="722"/>
            <ac:spMk id="2" creationId="{00000000-0000-0000-0000-000000000000}"/>
          </ac:spMkLst>
        </pc:spChg>
        <pc:spChg chg="mod ord">
          <ac:chgData name="Vanessa Redlin - Hubdrive.com" userId="8a0848b8-f2d0-47bb-a849-5847f1b5ec25" providerId="ADAL" clId="{4A832DB2-F898-4628-BE6C-878A03318322}" dt="2021-08-13T09:16:00.260" v="1222" actId="700"/>
          <ac:spMkLst>
            <pc:docMk/>
            <pc:sldMk cId="3621078738" sldId="722"/>
            <ac:spMk id="3" creationId="{00000000-0000-0000-0000-000000000000}"/>
          </ac:spMkLst>
        </pc:spChg>
        <pc:spChg chg="mod ord">
          <ac:chgData name="Vanessa Redlin - Hubdrive.com" userId="8a0848b8-f2d0-47bb-a849-5847f1b5ec25" providerId="ADAL" clId="{4A832DB2-F898-4628-BE6C-878A03318322}" dt="2021-08-13T09:16:00.260" v="1222" actId="700"/>
          <ac:spMkLst>
            <pc:docMk/>
            <pc:sldMk cId="3621078738" sldId="722"/>
            <ac:spMk id="4" creationId="{00000000-0000-0000-0000-000000000000}"/>
          </ac:spMkLst>
        </pc:spChg>
        <pc:spChg chg="add del mod ord">
          <ac:chgData name="Vanessa Redlin - Hubdrive.com" userId="8a0848b8-f2d0-47bb-a849-5847f1b5ec25" providerId="ADAL" clId="{4A832DB2-F898-4628-BE6C-878A03318322}" dt="2021-08-13T09:16:00.260" v="1222" actId="700"/>
          <ac:spMkLst>
            <pc:docMk/>
            <pc:sldMk cId="3621078738" sldId="722"/>
            <ac:spMk id="5" creationId="{E5F3275C-676F-469B-A1AC-708F78F2FCF5}"/>
          </ac:spMkLst>
        </pc:spChg>
        <pc:spChg chg="add del mod ord">
          <ac:chgData name="Vanessa Redlin - Hubdrive.com" userId="8a0848b8-f2d0-47bb-a849-5847f1b5ec25" providerId="ADAL" clId="{4A832DB2-F898-4628-BE6C-878A03318322}" dt="2021-08-13T09:16:00.260" v="1222" actId="700"/>
          <ac:spMkLst>
            <pc:docMk/>
            <pc:sldMk cId="3621078738" sldId="722"/>
            <ac:spMk id="6" creationId="{3B5C6951-29FE-47D7-82E2-556C97A965C6}"/>
          </ac:spMkLst>
        </pc:spChg>
        <pc:spChg chg="add del mod ord">
          <ac:chgData name="Vanessa Redlin - Hubdrive.com" userId="8a0848b8-f2d0-47bb-a849-5847f1b5ec25" providerId="ADAL" clId="{4A832DB2-F898-4628-BE6C-878A03318322}" dt="2021-08-13T09:16:00.260" v="1222" actId="700"/>
          <ac:spMkLst>
            <pc:docMk/>
            <pc:sldMk cId="3621078738" sldId="722"/>
            <ac:spMk id="7" creationId="{A8FDA9E0-076A-4C3C-92F3-E222C364C2DF}"/>
          </ac:spMkLst>
        </pc:spChg>
        <pc:spChg chg="add del mod ord">
          <ac:chgData name="Vanessa Redlin - Hubdrive.com" userId="8a0848b8-f2d0-47bb-a849-5847f1b5ec25" providerId="ADAL" clId="{4A832DB2-F898-4628-BE6C-878A03318322}" dt="2021-08-13T09:16:00.260" v="1222" actId="700"/>
          <ac:spMkLst>
            <pc:docMk/>
            <pc:sldMk cId="3621078738" sldId="722"/>
            <ac:spMk id="8" creationId="{515FB4A2-7992-4A55-8EEA-724188E79C2B}"/>
          </ac:spMkLst>
        </pc:spChg>
        <pc:spChg chg="add del mod ord">
          <ac:chgData name="Vanessa Redlin - Hubdrive.com" userId="8a0848b8-f2d0-47bb-a849-5847f1b5ec25" providerId="ADAL" clId="{4A832DB2-F898-4628-BE6C-878A03318322}" dt="2021-08-13T09:16:00.260" v="1222" actId="700"/>
          <ac:spMkLst>
            <pc:docMk/>
            <pc:sldMk cId="3621078738" sldId="722"/>
            <ac:spMk id="9" creationId="{852D1860-66E2-4816-91BD-3864FA6C2A90}"/>
          </ac:spMkLst>
        </pc:spChg>
        <pc:spChg chg="add del mod ord">
          <ac:chgData name="Vanessa Redlin - Hubdrive.com" userId="8a0848b8-f2d0-47bb-a849-5847f1b5ec25" providerId="ADAL" clId="{4A832DB2-F898-4628-BE6C-878A03318322}" dt="2021-08-13T09:16:00.260" v="1222" actId="700"/>
          <ac:spMkLst>
            <pc:docMk/>
            <pc:sldMk cId="3621078738" sldId="722"/>
            <ac:spMk id="10" creationId="{16219F03-46D8-4D71-BB2D-572AD18D7B0F}"/>
          </ac:spMkLst>
        </pc:spChg>
      </pc:sldChg>
      <pc:sldChg chg="modSp mod modClrScheme chgLayout">
        <pc:chgData name="Vanessa Redlin - Hubdrive.com" userId="8a0848b8-f2d0-47bb-a849-5847f1b5ec25" providerId="ADAL" clId="{4A832DB2-F898-4628-BE6C-878A03318322}" dt="2021-08-19T09:12:17.577" v="2803" actId="700"/>
        <pc:sldMkLst>
          <pc:docMk/>
          <pc:sldMk cId="2404857449" sldId="752"/>
        </pc:sldMkLst>
        <pc:spChg chg="mod ord">
          <ac:chgData name="Vanessa Redlin - Hubdrive.com" userId="8a0848b8-f2d0-47bb-a849-5847f1b5ec25" providerId="ADAL" clId="{4A832DB2-F898-4628-BE6C-878A03318322}" dt="2021-08-19T09:12:17.577" v="2803" actId="700"/>
          <ac:spMkLst>
            <pc:docMk/>
            <pc:sldMk cId="2404857449" sldId="752"/>
            <ac:spMk id="2" creationId="{00000000-0000-0000-0000-000000000000}"/>
          </ac:spMkLst>
        </pc:spChg>
        <pc:spChg chg="mod ord">
          <ac:chgData name="Vanessa Redlin - Hubdrive.com" userId="8a0848b8-f2d0-47bb-a849-5847f1b5ec25" providerId="ADAL" clId="{4A832DB2-F898-4628-BE6C-878A03318322}" dt="2021-08-19T09:12:17.577" v="2803" actId="700"/>
          <ac:spMkLst>
            <pc:docMk/>
            <pc:sldMk cId="2404857449" sldId="752"/>
            <ac:spMk id="3" creationId="{00000000-0000-0000-0000-000000000000}"/>
          </ac:spMkLst>
        </pc:spChg>
      </pc:sldChg>
      <pc:sldChg chg="delSp modSp mod modClrScheme chgLayout">
        <pc:chgData name="Vanessa Redlin - Hubdrive.com" userId="8a0848b8-f2d0-47bb-a849-5847f1b5ec25" providerId="ADAL" clId="{4A832DB2-F898-4628-BE6C-878A03318322}" dt="2021-08-18T14:29:15.902" v="2583" actId="478"/>
        <pc:sldMkLst>
          <pc:docMk/>
          <pc:sldMk cId="1712592989" sldId="753"/>
        </pc:sldMkLst>
        <pc:spChg chg="mod ord">
          <ac:chgData name="Vanessa Redlin - Hubdrive.com" userId="8a0848b8-f2d0-47bb-a849-5847f1b5ec25" providerId="ADAL" clId="{4A832DB2-F898-4628-BE6C-878A03318322}" dt="2021-08-18T14:29:13.180" v="2582" actId="700"/>
          <ac:spMkLst>
            <pc:docMk/>
            <pc:sldMk cId="1712592989" sldId="753"/>
            <ac:spMk id="2" creationId="{00000000-0000-0000-0000-000000000000}"/>
          </ac:spMkLst>
        </pc:spChg>
        <pc:spChg chg="del mod ord">
          <ac:chgData name="Vanessa Redlin - Hubdrive.com" userId="8a0848b8-f2d0-47bb-a849-5847f1b5ec25" providerId="ADAL" clId="{4A832DB2-F898-4628-BE6C-878A03318322}" dt="2021-08-18T14:29:15.902" v="2583" actId="478"/>
          <ac:spMkLst>
            <pc:docMk/>
            <pc:sldMk cId="1712592989" sldId="753"/>
            <ac:spMk id="3" creationId="{00000000-0000-0000-0000-000000000000}"/>
          </ac:spMkLst>
        </pc:spChg>
      </pc:sldChg>
      <pc:sldChg chg="delSp modSp mod modClrScheme chgLayout">
        <pc:chgData name="Vanessa Redlin - Hubdrive.com" userId="8a0848b8-f2d0-47bb-a849-5847f1b5ec25" providerId="ADAL" clId="{4A832DB2-F898-4628-BE6C-878A03318322}" dt="2021-08-18T14:29:23.716" v="2585" actId="478"/>
        <pc:sldMkLst>
          <pc:docMk/>
          <pc:sldMk cId="3336680519" sldId="754"/>
        </pc:sldMkLst>
        <pc:spChg chg="mod ord">
          <ac:chgData name="Vanessa Redlin - Hubdrive.com" userId="8a0848b8-f2d0-47bb-a849-5847f1b5ec25" providerId="ADAL" clId="{4A832DB2-F898-4628-BE6C-878A03318322}" dt="2021-08-18T14:29:21.146" v="2584" actId="700"/>
          <ac:spMkLst>
            <pc:docMk/>
            <pc:sldMk cId="3336680519" sldId="754"/>
            <ac:spMk id="2" creationId="{00000000-0000-0000-0000-000000000000}"/>
          </ac:spMkLst>
        </pc:spChg>
        <pc:spChg chg="del mod ord">
          <ac:chgData name="Vanessa Redlin - Hubdrive.com" userId="8a0848b8-f2d0-47bb-a849-5847f1b5ec25" providerId="ADAL" clId="{4A832DB2-F898-4628-BE6C-878A03318322}" dt="2021-08-18T14:29:23.716" v="2585" actId="478"/>
          <ac:spMkLst>
            <pc:docMk/>
            <pc:sldMk cId="3336680519" sldId="754"/>
            <ac:spMk id="3" creationId="{00000000-0000-0000-0000-000000000000}"/>
          </ac:spMkLst>
        </pc:spChg>
      </pc:sldChg>
      <pc:sldChg chg="delSp modSp mod modClrScheme chgLayout">
        <pc:chgData name="Vanessa Redlin - Hubdrive.com" userId="8a0848b8-f2d0-47bb-a849-5847f1b5ec25" providerId="ADAL" clId="{4A832DB2-F898-4628-BE6C-878A03318322}" dt="2021-08-18T14:29:33.662" v="2587" actId="478"/>
        <pc:sldMkLst>
          <pc:docMk/>
          <pc:sldMk cId="3887720950" sldId="755"/>
        </pc:sldMkLst>
        <pc:spChg chg="mod ord">
          <ac:chgData name="Vanessa Redlin - Hubdrive.com" userId="8a0848b8-f2d0-47bb-a849-5847f1b5ec25" providerId="ADAL" clId="{4A832DB2-F898-4628-BE6C-878A03318322}" dt="2021-08-18T14:29:31.408" v="2586" actId="700"/>
          <ac:spMkLst>
            <pc:docMk/>
            <pc:sldMk cId="3887720950" sldId="755"/>
            <ac:spMk id="2" creationId="{00000000-0000-0000-0000-000000000000}"/>
          </ac:spMkLst>
        </pc:spChg>
        <pc:spChg chg="del mod ord">
          <ac:chgData name="Vanessa Redlin - Hubdrive.com" userId="8a0848b8-f2d0-47bb-a849-5847f1b5ec25" providerId="ADAL" clId="{4A832DB2-F898-4628-BE6C-878A03318322}" dt="2021-08-18T14:29:33.662" v="2587" actId="478"/>
          <ac:spMkLst>
            <pc:docMk/>
            <pc:sldMk cId="3887720950" sldId="755"/>
            <ac:spMk id="3" creationId="{00000000-0000-0000-0000-000000000000}"/>
          </ac:spMkLst>
        </pc:spChg>
      </pc:sldChg>
      <pc:sldChg chg="delSp modSp mod modClrScheme chgLayout">
        <pc:chgData name="Vanessa Redlin - Hubdrive.com" userId="8a0848b8-f2d0-47bb-a849-5847f1b5ec25" providerId="ADAL" clId="{4A832DB2-F898-4628-BE6C-878A03318322}" dt="2021-08-18T14:29:51.159" v="2590" actId="478"/>
        <pc:sldMkLst>
          <pc:docMk/>
          <pc:sldMk cId="2903409806" sldId="757"/>
        </pc:sldMkLst>
        <pc:spChg chg="mod ord">
          <ac:chgData name="Vanessa Redlin - Hubdrive.com" userId="8a0848b8-f2d0-47bb-a849-5847f1b5ec25" providerId="ADAL" clId="{4A832DB2-F898-4628-BE6C-878A03318322}" dt="2021-08-18T14:29:44.947" v="2589" actId="27636"/>
          <ac:spMkLst>
            <pc:docMk/>
            <pc:sldMk cId="2903409806" sldId="757"/>
            <ac:spMk id="2" creationId="{00000000-0000-0000-0000-000000000000}"/>
          </ac:spMkLst>
        </pc:spChg>
        <pc:spChg chg="del mod ord">
          <ac:chgData name="Vanessa Redlin - Hubdrive.com" userId="8a0848b8-f2d0-47bb-a849-5847f1b5ec25" providerId="ADAL" clId="{4A832DB2-F898-4628-BE6C-878A03318322}" dt="2021-08-18T14:29:51.159" v="2590" actId="478"/>
          <ac:spMkLst>
            <pc:docMk/>
            <pc:sldMk cId="2903409806" sldId="757"/>
            <ac:spMk id="5" creationId="{00000000-0000-0000-0000-000000000000}"/>
          </ac:spMkLst>
        </pc:spChg>
      </pc:sldChg>
      <pc:sldChg chg="delSp modSp mod modClrScheme chgLayout">
        <pc:chgData name="Vanessa Redlin - Hubdrive.com" userId="8a0848b8-f2d0-47bb-a849-5847f1b5ec25" providerId="ADAL" clId="{4A832DB2-F898-4628-BE6C-878A03318322}" dt="2021-08-19T13:13:02.941" v="3022" actId="478"/>
        <pc:sldMkLst>
          <pc:docMk/>
          <pc:sldMk cId="722758777" sldId="814"/>
        </pc:sldMkLst>
        <pc:spChg chg="mod ord">
          <ac:chgData name="Vanessa Redlin - Hubdrive.com" userId="8a0848b8-f2d0-47bb-a849-5847f1b5ec25" providerId="ADAL" clId="{4A832DB2-F898-4628-BE6C-878A03318322}" dt="2021-08-19T13:12:56.699" v="3020" actId="700"/>
          <ac:spMkLst>
            <pc:docMk/>
            <pc:sldMk cId="722758777" sldId="814"/>
            <ac:spMk id="2" creationId="{00000000-0000-0000-0000-000000000000}"/>
          </ac:spMkLst>
        </pc:spChg>
        <pc:spChg chg="del mod ord">
          <ac:chgData name="Vanessa Redlin - Hubdrive.com" userId="8a0848b8-f2d0-47bb-a849-5847f1b5ec25" providerId="ADAL" clId="{4A832DB2-F898-4628-BE6C-878A03318322}" dt="2021-08-19T13:13:02.941" v="3022" actId="478"/>
          <ac:spMkLst>
            <pc:docMk/>
            <pc:sldMk cId="722758777" sldId="814"/>
            <ac:spMk id="3" creationId="{00000000-0000-0000-0000-000000000000}"/>
          </ac:spMkLst>
        </pc:spChg>
        <pc:spChg chg="mod ord">
          <ac:chgData name="Vanessa Redlin - Hubdrive.com" userId="8a0848b8-f2d0-47bb-a849-5847f1b5ec25" providerId="ADAL" clId="{4A832DB2-F898-4628-BE6C-878A03318322}" dt="2021-08-19T13:12:56.910" v="3021" actId="27636"/>
          <ac:spMkLst>
            <pc:docMk/>
            <pc:sldMk cId="722758777" sldId="814"/>
            <ac:spMk id="5" creationId="{00000000-0000-0000-0000-000000000000}"/>
          </ac:spMkLst>
        </pc:spChg>
      </pc:sldChg>
      <pc:sldChg chg="delSp modSp mod modClrScheme chgLayout">
        <pc:chgData name="Vanessa Redlin - Hubdrive.com" userId="8a0848b8-f2d0-47bb-a849-5847f1b5ec25" providerId="ADAL" clId="{4A832DB2-F898-4628-BE6C-878A03318322}" dt="2021-08-19T08:49:36.391" v="2666" actId="478"/>
        <pc:sldMkLst>
          <pc:docMk/>
          <pc:sldMk cId="1887254414" sldId="815"/>
        </pc:sldMkLst>
        <pc:spChg chg="mod ord">
          <ac:chgData name="Vanessa Redlin - Hubdrive.com" userId="8a0848b8-f2d0-47bb-a849-5847f1b5ec25" providerId="ADAL" clId="{4A832DB2-F898-4628-BE6C-878A03318322}" dt="2021-08-19T08:49:33.805" v="2665" actId="700"/>
          <ac:spMkLst>
            <pc:docMk/>
            <pc:sldMk cId="1887254414" sldId="815"/>
            <ac:spMk id="2" creationId="{00000000-0000-0000-0000-000000000000}"/>
          </ac:spMkLst>
        </pc:spChg>
        <pc:spChg chg="del mod ord">
          <ac:chgData name="Vanessa Redlin - Hubdrive.com" userId="8a0848b8-f2d0-47bb-a849-5847f1b5ec25" providerId="ADAL" clId="{4A832DB2-F898-4628-BE6C-878A03318322}" dt="2021-08-19T08:49:36.391" v="2666" actId="478"/>
          <ac:spMkLst>
            <pc:docMk/>
            <pc:sldMk cId="1887254414" sldId="815"/>
            <ac:spMk id="3" creationId="{00000000-0000-0000-0000-000000000000}"/>
          </ac:spMkLst>
        </pc:spChg>
      </pc:sldChg>
      <pc:sldChg chg="modSp mod modClrScheme chgLayout">
        <pc:chgData name="Vanessa Redlin - Hubdrive.com" userId="8a0848b8-f2d0-47bb-a849-5847f1b5ec25" providerId="ADAL" clId="{4A832DB2-F898-4628-BE6C-878A03318322}" dt="2021-08-18T11:32:17.834" v="2246" actId="700"/>
        <pc:sldMkLst>
          <pc:docMk/>
          <pc:sldMk cId="3422146486" sldId="819"/>
        </pc:sldMkLst>
        <pc:spChg chg="mod ord">
          <ac:chgData name="Vanessa Redlin - Hubdrive.com" userId="8a0848b8-f2d0-47bb-a849-5847f1b5ec25" providerId="ADAL" clId="{4A832DB2-F898-4628-BE6C-878A03318322}" dt="2021-08-18T11:32:17.834" v="2246" actId="700"/>
          <ac:spMkLst>
            <pc:docMk/>
            <pc:sldMk cId="3422146486" sldId="819"/>
            <ac:spMk id="3" creationId="{00000000-0000-0000-0000-000000000000}"/>
          </ac:spMkLst>
        </pc:spChg>
      </pc:sldChg>
      <pc:sldChg chg="delSp modSp mod modClrScheme chgLayout">
        <pc:chgData name="Vanessa Redlin - Hubdrive.com" userId="8a0848b8-f2d0-47bb-a849-5847f1b5ec25" providerId="ADAL" clId="{4A832DB2-F898-4628-BE6C-878A03318322}" dt="2021-08-19T13:13:56.690" v="3027" actId="478"/>
        <pc:sldMkLst>
          <pc:docMk/>
          <pc:sldMk cId="966392625" sldId="820"/>
        </pc:sldMkLst>
        <pc:spChg chg="mod ord">
          <ac:chgData name="Vanessa Redlin - Hubdrive.com" userId="8a0848b8-f2d0-47bb-a849-5847f1b5ec25" providerId="ADAL" clId="{4A832DB2-F898-4628-BE6C-878A03318322}" dt="2021-08-19T13:13:53.987" v="3026" actId="700"/>
          <ac:spMkLst>
            <pc:docMk/>
            <pc:sldMk cId="966392625" sldId="820"/>
            <ac:spMk id="2" creationId="{00000000-0000-0000-0000-000000000000}"/>
          </ac:spMkLst>
        </pc:spChg>
        <pc:spChg chg="mod ord">
          <ac:chgData name="Vanessa Redlin - Hubdrive.com" userId="8a0848b8-f2d0-47bb-a849-5847f1b5ec25" providerId="ADAL" clId="{4A832DB2-F898-4628-BE6C-878A03318322}" dt="2021-08-19T13:13:53.987" v="3026" actId="700"/>
          <ac:spMkLst>
            <pc:docMk/>
            <pc:sldMk cId="966392625" sldId="820"/>
            <ac:spMk id="3" creationId="{00000000-0000-0000-0000-000000000000}"/>
          </ac:spMkLst>
        </pc:spChg>
        <pc:spChg chg="del mod ord">
          <ac:chgData name="Vanessa Redlin - Hubdrive.com" userId="8a0848b8-f2d0-47bb-a849-5847f1b5ec25" providerId="ADAL" clId="{4A832DB2-F898-4628-BE6C-878A03318322}" dt="2021-08-19T13:13:56.690" v="3027" actId="478"/>
          <ac:spMkLst>
            <pc:docMk/>
            <pc:sldMk cId="966392625" sldId="820"/>
            <ac:spMk id="4" creationId="{00000000-0000-0000-0000-000000000000}"/>
          </ac:spMkLst>
        </pc:spChg>
      </pc:sldChg>
      <pc:sldChg chg="delSp modSp mod modClrScheme chgLayout">
        <pc:chgData name="Vanessa Redlin - Hubdrive.com" userId="8a0848b8-f2d0-47bb-a849-5847f1b5ec25" providerId="ADAL" clId="{4A832DB2-F898-4628-BE6C-878A03318322}" dt="2021-08-19T13:14:44.089" v="3033" actId="478"/>
        <pc:sldMkLst>
          <pc:docMk/>
          <pc:sldMk cId="4262448400" sldId="821"/>
        </pc:sldMkLst>
        <pc:spChg chg="mod ord">
          <ac:chgData name="Vanessa Redlin - Hubdrive.com" userId="8a0848b8-f2d0-47bb-a849-5847f1b5ec25" providerId="ADAL" clId="{4A832DB2-F898-4628-BE6C-878A03318322}" dt="2021-08-19T13:14:40.328" v="3032" actId="700"/>
          <ac:spMkLst>
            <pc:docMk/>
            <pc:sldMk cId="4262448400" sldId="821"/>
            <ac:spMk id="2" creationId="{00000000-0000-0000-0000-000000000000}"/>
          </ac:spMkLst>
        </pc:spChg>
        <pc:spChg chg="mod ord">
          <ac:chgData name="Vanessa Redlin - Hubdrive.com" userId="8a0848b8-f2d0-47bb-a849-5847f1b5ec25" providerId="ADAL" clId="{4A832DB2-F898-4628-BE6C-878A03318322}" dt="2021-08-19T13:14:40.328" v="3032" actId="700"/>
          <ac:spMkLst>
            <pc:docMk/>
            <pc:sldMk cId="4262448400" sldId="821"/>
            <ac:spMk id="3" creationId="{00000000-0000-0000-0000-000000000000}"/>
          </ac:spMkLst>
        </pc:spChg>
        <pc:spChg chg="del mod ord">
          <ac:chgData name="Vanessa Redlin - Hubdrive.com" userId="8a0848b8-f2d0-47bb-a849-5847f1b5ec25" providerId="ADAL" clId="{4A832DB2-F898-4628-BE6C-878A03318322}" dt="2021-08-19T13:14:44.089" v="3033" actId="478"/>
          <ac:spMkLst>
            <pc:docMk/>
            <pc:sldMk cId="4262448400" sldId="821"/>
            <ac:spMk id="4" creationId="{00000000-0000-0000-0000-000000000000}"/>
          </ac:spMkLst>
        </pc:spChg>
      </pc:sldChg>
      <pc:sldChg chg="delSp modSp mod modClrScheme chgLayout">
        <pc:chgData name="Vanessa Redlin - Hubdrive.com" userId="8a0848b8-f2d0-47bb-a849-5847f1b5ec25" providerId="ADAL" clId="{4A832DB2-F898-4628-BE6C-878A03318322}" dt="2021-08-19T13:15:49.978" v="3045" actId="1076"/>
        <pc:sldMkLst>
          <pc:docMk/>
          <pc:sldMk cId="298217844" sldId="830"/>
        </pc:sldMkLst>
        <pc:spChg chg="mod ord">
          <ac:chgData name="Vanessa Redlin - Hubdrive.com" userId="8a0848b8-f2d0-47bb-a849-5847f1b5ec25" providerId="ADAL" clId="{4A832DB2-F898-4628-BE6C-878A03318322}" dt="2021-08-19T13:15:31.422" v="3041" actId="27636"/>
          <ac:spMkLst>
            <pc:docMk/>
            <pc:sldMk cId="298217844" sldId="830"/>
            <ac:spMk id="2" creationId="{00000000-0000-0000-0000-000000000000}"/>
          </ac:spMkLst>
        </pc:spChg>
        <pc:spChg chg="mod ord">
          <ac:chgData name="Vanessa Redlin - Hubdrive.com" userId="8a0848b8-f2d0-47bb-a849-5847f1b5ec25" providerId="ADAL" clId="{4A832DB2-F898-4628-BE6C-878A03318322}" dt="2021-08-19T13:15:31.354" v="3040" actId="700"/>
          <ac:spMkLst>
            <pc:docMk/>
            <pc:sldMk cId="298217844" sldId="830"/>
            <ac:spMk id="3" creationId="{00000000-0000-0000-0000-000000000000}"/>
          </ac:spMkLst>
        </pc:spChg>
        <pc:spChg chg="del mod ord">
          <ac:chgData name="Vanessa Redlin - Hubdrive.com" userId="8a0848b8-f2d0-47bb-a849-5847f1b5ec25" providerId="ADAL" clId="{4A832DB2-F898-4628-BE6C-878A03318322}" dt="2021-08-19T13:15:34.758" v="3042" actId="478"/>
          <ac:spMkLst>
            <pc:docMk/>
            <pc:sldMk cId="298217844" sldId="830"/>
            <ac:spMk id="4" creationId="{00000000-0000-0000-0000-000000000000}"/>
          </ac:spMkLst>
        </pc:spChg>
        <pc:picChg chg="mod">
          <ac:chgData name="Vanessa Redlin - Hubdrive.com" userId="8a0848b8-f2d0-47bb-a849-5847f1b5ec25" providerId="ADAL" clId="{4A832DB2-F898-4628-BE6C-878A03318322}" dt="2021-08-19T13:15:49.978" v="3045" actId="1076"/>
          <ac:picMkLst>
            <pc:docMk/>
            <pc:sldMk cId="298217844" sldId="830"/>
            <ac:picMk id="7" creationId="{00000000-0000-0000-0000-000000000000}"/>
          </ac:picMkLst>
        </pc:picChg>
      </pc:sldChg>
      <pc:sldChg chg="delSp modSp mod modClrScheme chgLayout">
        <pc:chgData name="Vanessa Redlin - Hubdrive.com" userId="8a0848b8-f2d0-47bb-a849-5847f1b5ec25" providerId="ADAL" clId="{4A832DB2-F898-4628-BE6C-878A03318322}" dt="2021-08-19T13:15:21.210" v="3039" actId="478"/>
        <pc:sldMkLst>
          <pc:docMk/>
          <pc:sldMk cId="2613931086" sldId="832"/>
        </pc:sldMkLst>
        <pc:spChg chg="mod ord">
          <ac:chgData name="Vanessa Redlin - Hubdrive.com" userId="8a0848b8-f2d0-47bb-a849-5847f1b5ec25" providerId="ADAL" clId="{4A832DB2-F898-4628-BE6C-878A03318322}" dt="2021-08-19T13:15:18.169" v="3038" actId="27636"/>
          <ac:spMkLst>
            <pc:docMk/>
            <pc:sldMk cId="2613931086" sldId="832"/>
            <ac:spMk id="2" creationId="{00000000-0000-0000-0000-000000000000}"/>
          </ac:spMkLst>
        </pc:spChg>
        <pc:spChg chg="del mod ord">
          <ac:chgData name="Vanessa Redlin - Hubdrive.com" userId="8a0848b8-f2d0-47bb-a849-5847f1b5ec25" providerId="ADAL" clId="{4A832DB2-F898-4628-BE6C-878A03318322}" dt="2021-08-19T13:15:21.210" v="3039" actId="478"/>
          <ac:spMkLst>
            <pc:docMk/>
            <pc:sldMk cId="2613931086" sldId="832"/>
            <ac:spMk id="3" creationId="{00000000-0000-0000-0000-000000000000}"/>
          </ac:spMkLst>
        </pc:spChg>
        <pc:spChg chg="mod ord">
          <ac:chgData name="Vanessa Redlin - Hubdrive.com" userId="8a0848b8-f2d0-47bb-a849-5847f1b5ec25" providerId="ADAL" clId="{4A832DB2-F898-4628-BE6C-878A03318322}" dt="2021-08-19T13:15:18.131" v="3037" actId="700"/>
          <ac:spMkLst>
            <pc:docMk/>
            <pc:sldMk cId="2613931086" sldId="832"/>
            <ac:spMk id="5" creationId="{00000000-0000-0000-0000-000000000000}"/>
          </ac:spMkLst>
        </pc:spChg>
      </pc:sldChg>
      <pc:sldChg chg="modSp mod modClrScheme chgLayout">
        <pc:chgData name="Vanessa Redlin - Hubdrive.com" userId="8a0848b8-f2d0-47bb-a849-5847f1b5ec25" providerId="ADAL" clId="{4A832DB2-F898-4628-BE6C-878A03318322}" dt="2021-08-19T13:14:16.822" v="3031" actId="1076"/>
        <pc:sldMkLst>
          <pc:docMk/>
          <pc:sldMk cId="2631309428" sldId="833"/>
        </pc:sldMkLst>
        <pc:spChg chg="mod ord">
          <ac:chgData name="Vanessa Redlin - Hubdrive.com" userId="8a0848b8-f2d0-47bb-a849-5847f1b5ec25" providerId="ADAL" clId="{4A832DB2-F898-4628-BE6C-878A03318322}" dt="2021-08-19T13:14:07.633" v="3028" actId="700"/>
          <ac:spMkLst>
            <pc:docMk/>
            <pc:sldMk cId="2631309428" sldId="833"/>
            <ac:spMk id="5" creationId="{00000000-0000-0000-0000-000000000000}"/>
          </ac:spMkLst>
        </pc:spChg>
        <pc:picChg chg="mod">
          <ac:chgData name="Vanessa Redlin - Hubdrive.com" userId="8a0848b8-f2d0-47bb-a849-5847f1b5ec25" providerId="ADAL" clId="{4A832DB2-F898-4628-BE6C-878A03318322}" dt="2021-08-19T13:14:10.899" v="3029" actId="1076"/>
          <ac:picMkLst>
            <pc:docMk/>
            <pc:sldMk cId="2631309428" sldId="833"/>
            <ac:picMk id="4" creationId="{00000000-0000-0000-0000-000000000000}"/>
          </ac:picMkLst>
        </pc:picChg>
        <pc:picChg chg="mod">
          <ac:chgData name="Vanessa Redlin - Hubdrive.com" userId="8a0848b8-f2d0-47bb-a849-5847f1b5ec25" providerId="ADAL" clId="{4A832DB2-F898-4628-BE6C-878A03318322}" dt="2021-08-19T13:14:16.822" v="3031" actId="1076"/>
          <ac:picMkLst>
            <pc:docMk/>
            <pc:sldMk cId="2631309428" sldId="833"/>
            <ac:picMk id="6" creationId="{00000000-0000-0000-0000-000000000000}"/>
          </ac:picMkLst>
        </pc:picChg>
      </pc:sldChg>
      <pc:sldChg chg="modSp mod modClrScheme chgLayout">
        <pc:chgData name="Vanessa Redlin - Hubdrive.com" userId="8a0848b8-f2d0-47bb-a849-5847f1b5ec25" providerId="ADAL" clId="{4A832DB2-F898-4628-BE6C-878A03318322}" dt="2021-08-18T11:32:59.092" v="2250" actId="14100"/>
        <pc:sldMkLst>
          <pc:docMk/>
          <pc:sldMk cId="1262734385" sldId="842"/>
        </pc:sldMkLst>
        <pc:picChg chg="mod">
          <ac:chgData name="Vanessa Redlin - Hubdrive.com" userId="8a0848b8-f2d0-47bb-a849-5847f1b5ec25" providerId="ADAL" clId="{4A832DB2-F898-4628-BE6C-878A03318322}" dt="2021-08-18T11:32:59.092" v="2250" actId="14100"/>
          <ac:picMkLst>
            <pc:docMk/>
            <pc:sldMk cId="1262734385" sldId="842"/>
            <ac:picMk id="3" creationId="{00000000-0000-0000-0000-000000000000}"/>
          </ac:picMkLst>
        </pc:picChg>
      </pc:sldChg>
      <pc:sldChg chg="modSp mod modClrScheme chgLayout">
        <pc:chgData name="Vanessa Redlin - Hubdrive.com" userId="8a0848b8-f2d0-47bb-a849-5847f1b5ec25" providerId="ADAL" clId="{4A832DB2-F898-4628-BE6C-878A03318322}" dt="2021-08-18T11:32:30.440" v="2247" actId="700"/>
        <pc:sldMkLst>
          <pc:docMk/>
          <pc:sldMk cId="3962618238" sldId="850"/>
        </pc:sldMkLst>
        <pc:spChg chg="mod ord">
          <ac:chgData name="Vanessa Redlin - Hubdrive.com" userId="8a0848b8-f2d0-47bb-a849-5847f1b5ec25" providerId="ADAL" clId="{4A832DB2-F898-4628-BE6C-878A03318322}" dt="2021-08-18T11:32:30.440" v="2247" actId="700"/>
          <ac:spMkLst>
            <pc:docMk/>
            <pc:sldMk cId="3962618238" sldId="850"/>
            <ac:spMk id="3" creationId="{00000000-0000-0000-0000-000000000000}"/>
          </ac:spMkLst>
        </pc:spChg>
      </pc:sldChg>
      <pc:sldChg chg="delSp modSp mod modClrScheme chgLayout">
        <pc:chgData name="Vanessa Redlin - Hubdrive.com" userId="8a0848b8-f2d0-47bb-a849-5847f1b5ec25" providerId="ADAL" clId="{4A832DB2-F898-4628-BE6C-878A03318322}" dt="2021-08-18T13:01:23.926" v="2406" actId="478"/>
        <pc:sldMkLst>
          <pc:docMk/>
          <pc:sldMk cId="930368942" sldId="871"/>
        </pc:sldMkLst>
        <pc:spChg chg="mod ord">
          <ac:chgData name="Vanessa Redlin - Hubdrive.com" userId="8a0848b8-f2d0-47bb-a849-5847f1b5ec25" providerId="ADAL" clId="{4A832DB2-F898-4628-BE6C-878A03318322}" dt="2021-08-18T13:01:19.544" v="2405" actId="700"/>
          <ac:spMkLst>
            <pc:docMk/>
            <pc:sldMk cId="930368942" sldId="871"/>
            <ac:spMk id="2" creationId="{00000000-0000-0000-0000-000000000000}"/>
          </ac:spMkLst>
        </pc:spChg>
        <pc:spChg chg="del mod ord">
          <ac:chgData name="Vanessa Redlin - Hubdrive.com" userId="8a0848b8-f2d0-47bb-a849-5847f1b5ec25" providerId="ADAL" clId="{4A832DB2-F898-4628-BE6C-878A03318322}" dt="2021-08-18T13:01:23.926" v="2406" actId="478"/>
          <ac:spMkLst>
            <pc:docMk/>
            <pc:sldMk cId="930368942" sldId="871"/>
            <ac:spMk id="5" creationId="{00000000-0000-0000-0000-000000000000}"/>
          </ac:spMkLst>
        </pc:spChg>
      </pc:sldChg>
      <pc:sldChg chg="delSp modSp mod modClrScheme chgLayout">
        <pc:chgData name="Vanessa Redlin - Hubdrive.com" userId="8a0848b8-f2d0-47bb-a849-5847f1b5ec25" providerId="ADAL" clId="{4A832DB2-F898-4628-BE6C-878A03318322}" dt="2021-08-18T12:59:50.696" v="2396" actId="478"/>
        <pc:sldMkLst>
          <pc:docMk/>
          <pc:sldMk cId="2739425956" sldId="873"/>
        </pc:sldMkLst>
        <pc:spChg chg="del mod ord">
          <ac:chgData name="Vanessa Redlin - Hubdrive.com" userId="8a0848b8-f2d0-47bb-a849-5847f1b5ec25" providerId="ADAL" clId="{4A832DB2-F898-4628-BE6C-878A03318322}" dt="2021-08-18T12:59:50.696" v="2396" actId="478"/>
          <ac:spMkLst>
            <pc:docMk/>
            <pc:sldMk cId="2739425956" sldId="873"/>
            <ac:spMk id="2" creationId="{00000000-0000-0000-0000-000000000000}"/>
          </ac:spMkLst>
        </pc:spChg>
        <pc:spChg chg="mod ord">
          <ac:chgData name="Vanessa Redlin - Hubdrive.com" userId="8a0848b8-f2d0-47bb-a849-5847f1b5ec25" providerId="ADAL" clId="{4A832DB2-F898-4628-BE6C-878A03318322}" dt="2021-08-18T12:59:47.369" v="2395" actId="27636"/>
          <ac:spMkLst>
            <pc:docMk/>
            <pc:sldMk cId="2739425956" sldId="873"/>
            <ac:spMk id="3" creationId="{00000000-0000-0000-0000-000000000000}"/>
          </ac:spMkLst>
        </pc:spChg>
      </pc:sldChg>
      <pc:sldChg chg="modSp mod modClrScheme chgLayout">
        <pc:chgData name="Vanessa Redlin - Hubdrive.com" userId="8a0848b8-f2d0-47bb-a849-5847f1b5ec25" providerId="ADAL" clId="{4A832DB2-F898-4628-BE6C-878A03318322}" dt="2021-08-18T13:00:25.313" v="2399" actId="700"/>
        <pc:sldMkLst>
          <pc:docMk/>
          <pc:sldMk cId="4055470183" sldId="879"/>
        </pc:sldMkLst>
        <pc:spChg chg="mod ord">
          <ac:chgData name="Vanessa Redlin - Hubdrive.com" userId="8a0848b8-f2d0-47bb-a849-5847f1b5ec25" providerId="ADAL" clId="{4A832DB2-F898-4628-BE6C-878A03318322}" dt="2021-08-18T13:00:25.313" v="2399" actId="700"/>
          <ac:spMkLst>
            <pc:docMk/>
            <pc:sldMk cId="4055470183" sldId="879"/>
            <ac:spMk id="2" creationId="{00000000-0000-0000-0000-000000000000}"/>
          </ac:spMkLst>
        </pc:spChg>
      </pc:sldChg>
      <pc:sldChg chg="mod modClrScheme chgLayout">
        <pc:chgData name="Vanessa Redlin - Hubdrive.com" userId="8a0848b8-f2d0-47bb-a849-5847f1b5ec25" providerId="ADAL" clId="{4A832DB2-F898-4628-BE6C-878A03318322}" dt="2021-08-18T09:42:18.762" v="2121" actId="700"/>
        <pc:sldMkLst>
          <pc:docMk/>
          <pc:sldMk cId="3745556375" sldId="894"/>
        </pc:sldMkLst>
      </pc:sldChg>
      <pc:sldChg chg="delSp modSp mod modClrScheme chgLayout">
        <pc:chgData name="Vanessa Redlin - Hubdrive.com" userId="8a0848b8-f2d0-47bb-a849-5847f1b5ec25" providerId="ADAL" clId="{4A832DB2-F898-4628-BE6C-878A03318322}" dt="2021-08-19T09:39:11.399" v="2880" actId="478"/>
        <pc:sldMkLst>
          <pc:docMk/>
          <pc:sldMk cId="4151391234" sldId="1002"/>
        </pc:sldMkLst>
        <pc:spChg chg="del mod ord">
          <ac:chgData name="Vanessa Redlin - Hubdrive.com" userId="8a0848b8-f2d0-47bb-a849-5847f1b5ec25" providerId="ADAL" clId="{4A832DB2-F898-4628-BE6C-878A03318322}" dt="2021-08-19T09:39:11.399" v="2880" actId="478"/>
          <ac:spMkLst>
            <pc:docMk/>
            <pc:sldMk cId="4151391234" sldId="1002"/>
            <ac:spMk id="2" creationId="{00000000-0000-0000-0000-000000000000}"/>
          </ac:spMkLst>
        </pc:spChg>
        <pc:spChg chg="mod ord">
          <ac:chgData name="Vanessa Redlin - Hubdrive.com" userId="8a0848b8-f2d0-47bb-a849-5847f1b5ec25" providerId="ADAL" clId="{4A832DB2-F898-4628-BE6C-878A03318322}" dt="2021-08-19T09:39:08.605" v="2878" actId="700"/>
          <ac:spMkLst>
            <pc:docMk/>
            <pc:sldMk cId="4151391234" sldId="1002"/>
            <ac:spMk id="3" creationId="{00000000-0000-0000-0000-000000000000}"/>
          </ac:spMkLst>
        </pc:spChg>
        <pc:spChg chg="mod ord">
          <ac:chgData name="Vanessa Redlin - Hubdrive.com" userId="8a0848b8-f2d0-47bb-a849-5847f1b5ec25" providerId="ADAL" clId="{4A832DB2-F898-4628-BE6C-878A03318322}" dt="2021-08-19T09:39:08.636" v="2879" actId="27636"/>
          <ac:spMkLst>
            <pc:docMk/>
            <pc:sldMk cId="4151391234" sldId="1002"/>
            <ac:spMk id="4" creationId="{00000000-0000-0000-0000-000000000000}"/>
          </ac:spMkLst>
        </pc:spChg>
      </pc:sldChg>
      <pc:sldChg chg="delSp modSp mod modClrScheme chgLayout">
        <pc:chgData name="Vanessa Redlin - Hubdrive.com" userId="8a0848b8-f2d0-47bb-a849-5847f1b5ec25" providerId="ADAL" clId="{4A832DB2-F898-4628-BE6C-878A03318322}" dt="2021-08-19T09:39:39.671" v="2884" actId="12"/>
        <pc:sldMkLst>
          <pc:docMk/>
          <pc:sldMk cId="1229900557" sldId="1003"/>
        </pc:sldMkLst>
        <pc:spChg chg="mod ord">
          <ac:chgData name="Vanessa Redlin - Hubdrive.com" userId="8a0848b8-f2d0-47bb-a849-5847f1b5ec25" providerId="ADAL" clId="{4A832DB2-F898-4628-BE6C-878A03318322}" dt="2021-08-19T09:39:39.671" v="2884" actId="12"/>
          <ac:spMkLst>
            <pc:docMk/>
            <pc:sldMk cId="1229900557" sldId="1003"/>
            <ac:spMk id="2" creationId="{00000000-0000-0000-0000-000000000000}"/>
          </ac:spMkLst>
        </pc:spChg>
        <pc:spChg chg="mod ord">
          <ac:chgData name="Vanessa Redlin - Hubdrive.com" userId="8a0848b8-f2d0-47bb-a849-5847f1b5ec25" providerId="ADAL" clId="{4A832DB2-F898-4628-BE6C-878A03318322}" dt="2021-08-19T09:39:16.238" v="2881" actId="700"/>
          <ac:spMkLst>
            <pc:docMk/>
            <pc:sldMk cId="1229900557" sldId="1003"/>
            <ac:spMk id="3" creationId="{00000000-0000-0000-0000-000000000000}"/>
          </ac:spMkLst>
        </pc:spChg>
        <pc:spChg chg="del mod ord">
          <ac:chgData name="Vanessa Redlin - Hubdrive.com" userId="8a0848b8-f2d0-47bb-a849-5847f1b5ec25" providerId="ADAL" clId="{4A832DB2-F898-4628-BE6C-878A03318322}" dt="2021-08-19T09:39:22.787" v="2882" actId="478"/>
          <ac:spMkLst>
            <pc:docMk/>
            <pc:sldMk cId="1229900557" sldId="1003"/>
            <ac:spMk id="4" creationId="{00000000-0000-0000-0000-000000000000}"/>
          </ac:spMkLst>
        </pc:spChg>
      </pc:sldChg>
      <pc:sldChg chg="delSp modSp mod modClrScheme chgLayout">
        <pc:chgData name="Vanessa Redlin - Hubdrive.com" userId="8a0848b8-f2d0-47bb-a849-5847f1b5ec25" providerId="ADAL" clId="{4A832DB2-F898-4628-BE6C-878A03318322}" dt="2021-08-18T13:13:01.345" v="2443" actId="478"/>
        <pc:sldMkLst>
          <pc:docMk/>
          <pc:sldMk cId="1781170886" sldId="1005"/>
        </pc:sldMkLst>
        <pc:spChg chg="del mod ord">
          <ac:chgData name="Vanessa Redlin - Hubdrive.com" userId="8a0848b8-f2d0-47bb-a849-5847f1b5ec25" providerId="ADAL" clId="{4A832DB2-F898-4628-BE6C-878A03318322}" dt="2021-08-18T13:13:01.345" v="2443" actId="478"/>
          <ac:spMkLst>
            <pc:docMk/>
            <pc:sldMk cId="1781170886" sldId="1005"/>
            <ac:spMk id="2" creationId="{00000000-0000-0000-0000-000000000000}"/>
          </ac:spMkLst>
        </pc:spChg>
        <pc:spChg chg="mod ord">
          <ac:chgData name="Vanessa Redlin - Hubdrive.com" userId="8a0848b8-f2d0-47bb-a849-5847f1b5ec25" providerId="ADAL" clId="{4A832DB2-F898-4628-BE6C-878A03318322}" dt="2021-08-18T13:12:56.763" v="2442" actId="700"/>
          <ac:spMkLst>
            <pc:docMk/>
            <pc:sldMk cId="1781170886" sldId="1005"/>
            <ac:spMk id="3" creationId="{00000000-0000-0000-0000-000000000000}"/>
          </ac:spMkLst>
        </pc:spChg>
      </pc:sldChg>
      <pc:sldChg chg="delSp modSp mod modClrScheme chgLayout">
        <pc:chgData name="Vanessa Redlin - Hubdrive.com" userId="8a0848b8-f2d0-47bb-a849-5847f1b5ec25" providerId="ADAL" clId="{4A832DB2-F898-4628-BE6C-878A03318322}" dt="2021-08-18T13:14:11.950" v="2445" actId="478"/>
        <pc:sldMkLst>
          <pc:docMk/>
          <pc:sldMk cId="718768338" sldId="1009"/>
        </pc:sldMkLst>
        <pc:spChg chg="del mod ord">
          <ac:chgData name="Vanessa Redlin - Hubdrive.com" userId="8a0848b8-f2d0-47bb-a849-5847f1b5ec25" providerId="ADAL" clId="{4A832DB2-F898-4628-BE6C-878A03318322}" dt="2021-08-18T13:14:11.950" v="2445" actId="478"/>
          <ac:spMkLst>
            <pc:docMk/>
            <pc:sldMk cId="718768338" sldId="1009"/>
            <ac:spMk id="2" creationId="{00000000-0000-0000-0000-000000000000}"/>
          </ac:spMkLst>
        </pc:spChg>
        <pc:spChg chg="mod ord">
          <ac:chgData name="Vanessa Redlin - Hubdrive.com" userId="8a0848b8-f2d0-47bb-a849-5847f1b5ec25" providerId="ADAL" clId="{4A832DB2-F898-4628-BE6C-878A03318322}" dt="2021-08-18T13:14:08.118" v="2444" actId="700"/>
          <ac:spMkLst>
            <pc:docMk/>
            <pc:sldMk cId="718768338" sldId="1009"/>
            <ac:spMk id="4" creationId="{00000000-0000-0000-0000-000000000000}"/>
          </ac:spMkLst>
        </pc:spChg>
      </pc:sldChg>
      <pc:sldChg chg="delSp modSp mod modClrScheme chgLayout">
        <pc:chgData name="Vanessa Redlin - Hubdrive.com" userId="8a0848b8-f2d0-47bb-a849-5847f1b5ec25" providerId="ADAL" clId="{4A832DB2-F898-4628-BE6C-878A03318322}" dt="2021-08-18T13:15:00.830" v="2449" actId="478"/>
        <pc:sldMkLst>
          <pc:docMk/>
          <pc:sldMk cId="2080268268" sldId="1010"/>
        </pc:sldMkLst>
        <pc:spChg chg="mod ord">
          <ac:chgData name="Vanessa Redlin - Hubdrive.com" userId="8a0848b8-f2d0-47bb-a849-5847f1b5ec25" providerId="ADAL" clId="{4A832DB2-F898-4628-BE6C-878A03318322}" dt="2021-08-18T13:14:56.683" v="2448" actId="700"/>
          <ac:spMkLst>
            <pc:docMk/>
            <pc:sldMk cId="2080268268" sldId="1010"/>
            <ac:spMk id="2" creationId="{00000000-0000-0000-0000-000000000000}"/>
          </ac:spMkLst>
        </pc:spChg>
        <pc:spChg chg="del mod ord">
          <ac:chgData name="Vanessa Redlin - Hubdrive.com" userId="8a0848b8-f2d0-47bb-a849-5847f1b5ec25" providerId="ADAL" clId="{4A832DB2-F898-4628-BE6C-878A03318322}" dt="2021-08-18T13:15:00.830" v="2449" actId="478"/>
          <ac:spMkLst>
            <pc:docMk/>
            <pc:sldMk cId="2080268268" sldId="1010"/>
            <ac:spMk id="17" creationId="{00000000-0000-0000-0000-000000000000}"/>
          </ac:spMkLst>
        </pc:spChg>
      </pc:sldChg>
      <pc:sldChg chg="delSp modSp mod modClrScheme chgLayout">
        <pc:chgData name="Vanessa Redlin - Hubdrive.com" userId="8a0848b8-f2d0-47bb-a849-5847f1b5ec25" providerId="ADAL" clId="{4A832DB2-F898-4628-BE6C-878A03318322}" dt="2021-08-18T13:16:12.258" v="2451" actId="478"/>
        <pc:sldMkLst>
          <pc:docMk/>
          <pc:sldMk cId="3540279053" sldId="1011"/>
        </pc:sldMkLst>
        <pc:spChg chg="mod ord">
          <ac:chgData name="Vanessa Redlin - Hubdrive.com" userId="8a0848b8-f2d0-47bb-a849-5847f1b5ec25" providerId="ADAL" clId="{4A832DB2-F898-4628-BE6C-878A03318322}" dt="2021-08-18T13:16:09.273" v="2450" actId="700"/>
          <ac:spMkLst>
            <pc:docMk/>
            <pc:sldMk cId="3540279053" sldId="1011"/>
            <ac:spMk id="2" creationId="{00000000-0000-0000-0000-000000000000}"/>
          </ac:spMkLst>
        </pc:spChg>
        <pc:spChg chg="del mod ord">
          <ac:chgData name="Vanessa Redlin - Hubdrive.com" userId="8a0848b8-f2d0-47bb-a849-5847f1b5ec25" providerId="ADAL" clId="{4A832DB2-F898-4628-BE6C-878A03318322}" dt="2021-08-18T13:16:12.258" v="2451" actId="478"/>
          <ac:spMkLst>
            <pc:docMk/>
            <pc:sldMk cId="3540279053" sldId="1011"/>
            <ac:spMk id="8" creationId="{00000000-0000-0000-0000-000000000000}"/>
          </ac:spMkLst>
        </pc:spChg>
      </pc:sldChg>
      <pc:sldChg chg="delSp modSp mod modClrScheme chgLayout">
        <pc:chgData name="Vanessa Redlin - Hubdrive.com" userId="8a0848b8-f2d0-47bb-a849-5847f1b5ec25" providerId="ADAL" clId="{4A832DB2-F898-4628-BE6C-878A03318322}" dt="2021-08-18T13:16:44.181" v="2453" actId="478"/>
        <pc:sldMkLst>
          <pc:docMk/>
          <pc:sldMk cId="3238547081" sldId="1012"/>
        </pc:sldMkLst>
        <pc:spChg chg="mod ord">
          <ac:chgData name="Vanessa Redlin - Hubdrive.com" userId="8a0848b8-f2d0-47bb-a849-5847f1b5ec25" providerId="ADAL" clId="{4A832DB2-F898-4628-BE6C-878A03318322}" dt="2021-08-18T13:16:41.260" v="2452" actId="700"/>
          <ac:spMkLst>
            <pc:docMk/>
            <pc:sldMk cId="3238547081" sldId="1012"/>
            <ac:spMk id="2" creationId="{00000000-0000-0000-0000-000000000000}"/>
          </ac:spMkLst>
        </pc:spChg>
        <pc:spChg chg="del mod ord">
          <ac:chgData name="Vanessa Redlin - Hubdrive.com" userId="8a0848b8-f2d0-47bb-a849-5847f1b5ec25" providerId="ADAL" clId="{4A832DB2-F898-4628-BE6C-878A03318322}" dt="2021-08-18T13:16:44.181" v="2453" actId="478"/>
          <ac:spMkLst>
            <pc:docMk/>
            <pc:sldMk cId="3238547081" sldId="1012"/>
            <ac:spMk id="4" creationId="{00000000-0000-0000-0000-000000000000}"/>
          </ac:spMkLst>
        </pc:spChg>
      </pc:sldChg>
      <pc:sldChg chg="mod modClrScheme chgLayout">
        <pc:chgData name="Vanessa Redlin - Hubdrive.com" userId="8a0848b8-f2d0-47bb-a849-5847f1b5ec25" providerId="ADAL" clId="{4A832DB2-F898-4628-BE6C-878A03318322}" dt="2021-08-18T09:51:01.911" v="2159" actId="700"/>
        <pc:sldMkLst>
          <pc:docMk/>
          <pc:sldMk cId="2134471265" sldId="1169"/>
        </pc:sldMkLst>
      </pc:sldChg>
      <pc:sldChg chg="mod modClrScheme chgLayout">
        <pc:chgData name="Vanessa Redlin - Hubdrive.com" userId="8a0848b8-f2d0-47bb-a849-5847f1b5ec25" providerId="ADAL" clId="{4A832DB2-F898-4628-BE6C-878A03318322}" dt="2021-08-18T09:35:58.600" v="2095" actId="700"/>
        <pc:sldMkLst>
          <pc:docMk/>
          <pc:sldMk cId="3261748945" sldId="1260"/>
        </pc:sldMkLst>
      </pc:sldChg>
      <pc:sldChg chg="mod modClrScheme chgLayout">
        <pc:chgData name="Vanessa Redlin - Hubdrive.com" userId="8a0848b8-f2d0-47bb-a849-5847f1b5ec25" providerId="ADAL" clId="{4A832DB2-F898-4628-BE6C-878A03318322}" dt="2021-08-18T11:29:08.582" v="2232" actId="700"/>
        <pc:sldMkLst>
          <pc:docMk/>
          <pc:sldMk cId="1181730713" sldId="1263"/>
        </pc:sldMkLst>
      </pc:sldChg>
      <pc:sldChg chg="delSp modSp mod modClrScheme chgLayout">
        <pc:chgData name="Vanessa Redlin - Hubdrive.com" userId="8a0848b8-f2d0-47bb-a849-5847f1b5ec25" providerId="ADAL" clId="{4A832DB2-F898-4628-BE6C-878A03318322}" dt="2021-08-18T14:28:23.063" v="2579" actId="478"/>
        <pc:sldMkLst>
          <pc:docMk/>
          <pc:sldMk cId="2143706827" sldId="1280"/>
        </pc:sldMkLst>
        <pc:spChg chg="del mod ord">
          <ac:chgData name="Vanessa Redlin - Hubdrive.com" userId="8a0848b8-f2d0-47bb-a849-5847f1b5ec25" providerId="ADAL" clId="{4A832DB2-F898-4628-BE6C-878A03318322}" dt="2021-08-18T14:28:23.063" v="2579" actId="478"/>
          <ac:spMkLst>
            <pc:docMk/>
            <pc:sldMk cId="2143706827" sldId="1280"/>
            <ac:spMk id="2" creationId="{00000000-0000-0000-0000-000000000000}"/>
          </ac:spMkLst>
        </pc:spChg>
        <pc:spChg chg="mod ord">
          <ac:chgData name="Vanessa Redlin - Hubdrive.com" userId="8a0848b8-f2d0-47bb-a849-5847f1b5ec25" providerId="ADAL" clId="{4A832DB2-F898-4628-BE6C-878A03318322}" dt="2021-08-18T14:28:19.990" v="2578" actId="700"/>
          <ac:spMkLst>
            <pc:docMk/>
            <pc:sldMk cId="2143706827" sldId="1280"/>
            <ac:spMk id="5" creationId="{00000000-0000-0000-0000-000000000000}"/>
          </ac:spMkLst>
        </pc:spChg>
      </pc:sldChg>
      <pc:sldChg chg="delSp modSp mod modClrScheme chgLayout">
        <pc:chgData name="Vanessa Redlin - Hubdrive.com" userId="8a0848b8-f2d0-47bb-a849-5847f1b5ec25" providerId="ADAL" clId="{4A832DB2-F898-4628-BE6C-878A03318322}" dt="2021-08-19T09:45:45.188" v="2921" actId="478"/>
        <pc:sldMkLst>
          <pc:docMk/>
          <pc:sldMk cId="438012962" sldId="1292"/>
        </pc:sldMkLst>
        <pc:spChg chg="mod ord">
          <ac:chgData name="Vanessa Redlin - Hubdrive.com" userId="8a0848b8-f2d0-47bb-a849-5847f1b5ec25" providerId="ADAL" clId="{4A832DB2-F898-4628-BE6C-878A03318322}" dt="2021-08-19T09:45:41.792" v="2920" actId="700"/>
          <ac:spMkLst>
            <pc:docMk/>
            <pc:sldMk cId="438012962" sldId="1292"/>
            <ac:spMk id="2" creationId="{00000000-0000-0000-0000-000000000000}"/>
          </ac:spMkLst>
        </pc:spChg>
        <pc:spChg chg="del mod ord">
          <ac:chgData name="Vanessa Redlin - Hubdrive.com" userId="8a0848b8-f2d0-47bb-a849-5847f1b5ec25" providerId="ADAL" clId="{4A832DB2-F898-4628-BE6C-878A03318322}" dt="2021-08-19T09:45:45.188" v="2921" actId="478"/>
          <ac:spMkLst>
            <pc:docMk/>
            <pc:sldMk cId="438012962" sldId="1292"/>
            <ac:spMk id="4" creationId="{00000000-0000-0000-0000-000000000000}"/>
          </ac:spMkLst>
        </pc:spChg>
      </pc:sldChg>
      <pc:sldChg chg="modSp mod modClrScheme chgLayout">
        <pc:chgData name="Vanessa Redlin - Hubdrive.com" userId="8a0848b8-f2d0-47bb-a849-5847f1b5ec25" providerId="ADAL" clId="{4A832DB2-F898-4628-BE6C-878A03318322}" dt="2021-08-18T09:48:02.757" v="2147" actId="700"/>
        <pc:sldMkLst>
          <pc:docMk/>
          <pc:sldMk cId="3357872659" sldId="1293"/>
        </pc:sldMkLst>
        <pc:spChg chg="mod ord">
          <ac:chgData name="Vanessa Redlin - Hubdrive.com" userId="8a0848b8-f2d0-47bb-a849-5847f1b5ec25" providerId="ADAL" clId="{4A832DB2-F898-4628-BE6C-878A03318322}" dt="2021-08-18T09:48:02.757" v="2147" actId="700"/>
          <ac:spMkLst>
            <pc:docMk/>
            <pc:sldMk cId="3357872659" sldId="1293"/>
            <ac:spMk id="3" creationId="{00000000-0000-0000-0000-000000000000}"/>
          </ac:spMkLst>
        </pc:spChg>
      </pc:sldChg>
      <pc:sldChg chg="delSp modSp mod modClrScheme chgLayout">
        <pc:chgData name="Vanessa Redlin - Hubdrive.com" userId="8a0848b8-f2d0-47bb-a849-5847f1b5ec25" providerId="ADAL" clId="{4A832DB2-F898-4628-BE6C-878A03318322}" dt="2021-08-18T14:05:33.913" v="2483" actId="1076"/>
        <pc:sldMkLst>
          <pc:docMk/>
          <pc:sldMk cId="3126773782" sldId="1408"/>
        </pc:sldMkLst>
        <pc:spChg chg="del mod ord">
          <ac:chgData name="Vanessa Redlin - Hubdrive.com" userId="8a0848b8-f2d0-47bb-a849-5847f1b5ec25" providerId="ADAL" clId="{4A832DB2-F898-4628-BE6C-878A03318322}" dt="2021-08-18T14:05:21.192" v="2482" actId="478"/>
          <ac:spMkLst>
            <pc:docMk/>
            <pc:sldMk cId="3126773782" sldId="1408"/>
            <ac:spMk id="2" creationId="{00000000-0000-0000-0000-000000000000}"/>
          </ac:spMkLst>
        </pc:spChg>
        <pc:spChg chg="mod ord">
          <ac:chgData name="Vanessa Redlin - Hubdrive.com" userId="8a0848b8-f2d0-47bb-a849-5847f1b5ec25" providerId="ADAL" clId="{4A832DB2-F898-4628-BE6C-878A03318322}" dt="2021-08-18T14:05:16.650" v="2481" actId="700"/>
          <ac:spMkLst>
            <pc:docMk/>
            <pc:sldMk cId="3126773782" sldId="1408"/>
            <ac:spMk id="3" creationId="{00000000-0000-0000-0000-000000000000}"/>
          </ac:spMkLst>
        </pc:spChg>
        <pc:grpChg chg="mod">
          <ac:chgData name="Vanessa Redlin - Hubdrive.com" userId="8a0848b8-f2d0-47bb-a849-5847f1b5ec25" providerId="ADAL" clId="{4A832DB2-F898-4628-BE6C-878A03318322}" dt="2021-08-18T14:05:33.913" v="2483" actId="1076"/>
          <ac:grpSpMkLst>
            <pc:docMk/>
            <pc:sldMk cId="3126773782" sldId="1408"/>
            <ac:grpSpMk id="181" creationId="{00000000-0000-0000-0000-000000000000}"/>
          </ac:grpSpMkLst>
        </pc:grpChg>
      </pc:sldChg>
      <pc:sldChg chg="modSp mod modClrScheme chgLayout">
        <pc:chgData name="Vanessa Redlin - Hubdrive.com" userId="8a0848b8-f2d0-47bb-a849-5847f1b5ec25" providerId="ADAL" clId="{4A832DB2-F898-4628-BE6C-878A03318322}" dt="2021-08-19T09:12:39.005" v="2804" actId="700"/>
        <pc:sldMkLst>
          <pc:docMk/>
          <pc:sldMk cId="1548433044" sldId="1433"/>
        </pc:sldMkLst>
        <pc:spChg chg="mod ord">
          <ac:chgData name="Vanessa Redlin - Hubdrive.com" userId="8a0848b8-f2d0-47bb-a849-5847f1b5ec25" providerId="ADAL" clId="{4A832DB2-F898-4628-BE6C-878A03318322}" dt="2021-08-19T09:12:39.005" v="2804" actId="700"/>
          <ac:spMkLst>
            <pc:docMk/>
            <pc:sldMk cId="1548433044" sldId="1433"/>
            <ac:spMk id="4" creationId="{00000000-0000-0000-0000-000000000000}"/>
          </ac:spMkLst>
        </pc:spChg>
        <pc:spChg chg="mod ord">
          <ac:chgData name="Vanessa Redlin - Hubdrive.com" userId="8a0848b8-f2d0-47bb-a849-5847f1b5ec25" providerId="ADAL" clId="{4A832DB2-F898-4628-BE6C-878A03318322}" dt="2021-08-19T09:12:39.005" v="2804" actId="700"/>
          <ac:spMkLst>
            <pc:docMk/>
            <pc:sldMk cId="1548433044" sldId="1433"/>
            <ac:spMk id="5" creationId="{00000000-0000-0000-0000-000000000000}"/>
          </ac:spMkLst>
        </pc:spChg>
      </pc:sldChg>
      <pc:sldChg chg="delSp modSp mod modClrScheme chgLayout">
        <pc:chgData name="Vanessa Redlin - Hubdrive.com" userId="8a0848b8-f2d0-47bb-a849-5847f1b5ec25" providerId="ADAL" clId="{4A832DB2-F898-4628-BE6C-878A03318322}" dt="2021-08-19T12:35:23.185" v="2954" actId="478"/>
        <pc:sldMkLst>
          <pc:docMk/>
          <pc:sldMk cId="3180701569" sldId="1437"/>
        </pc:sldMkLst>
        <pc:spChg chg="del mod ord">
          <ac:chgData name="Vanessa Redlin - Hubdrive.com" userId="8a0848b8-f2d0-47bb-a849-5847f1b5ec25" providerId="ADAL" clId="{4A832DB2-F898-4628-BE6C-878A03318322}" dt="2021-08-19T12:35:23.185" v="2954" actId="478"/>
          <ac:spMkLst>
            <pc:docMk/>
            <pc:sldMk cId="3180701569" sldId="1437"/>
            <ac:spMk id="2" creationId="{00000000-0000-0000-0000-000000000000}"/>
          </ac:spMkLst>
        </pc:spChg>
        <pc:spChg chg="mod ord">
          <ac:chgData name="Vanessa Redlin - Hubdrive.com" userId="8a0848b8-f2d0-47bb-a849-5847f1b5ec25" providerId="ADAL" clId="{4A832DB2-F898-4628-BE6C-878A03318322}" dt="2021-08-19T12:35:19.815" v="2953" actId="700"/>
          <ac:spMkLst>
            <pc:docMk/>
            <pc:sldMk cId="3180701569" sldId="1437"/>
            <ac:spMk id="3" creationId="{00000000-0000-0000-0000-000000000000}"/>
          </ac:spMkLst>
        </pc:spChg>
      </pc:sldChg>
      <pc:sldChg chg="addSp delSp modSp mod modClrScheme chgLayout">
        <pc:chgData name="Vanessa Redlin - Hubdrive.com" userId="8a0848b8-f2d0-47bb-a849-5847f1b5ec25" providerId="ADAL" clId="{4A832DB2-F898-4628-BE6C-878A03318322}" dt="2021-08-18T14:31:02.724" v="2595" actId="478"/>
        <pc:sldMkLst>
          <pc:docMk/>
          <pc:sldMk cId="2182272353" sldId="1455"/>
        </pc:sldMkLst>
        <pc:spChg chg="mod ord">
          <ac:chgData name="Vanessa Redlin - Hubdrive.com" userId="8a0848b8-f2d0-47bb-a849-5847f1b5ec25" providerId="ADAL" clId="{4A832DB2-F898-4628-BE6C-878A03318322}" dt="2021-08-18T14:30:48.349" v="2591" actId="700"/>
          <ac:spMkLst>
            <pc:docMk/>
            <pc:sldMk cId="2182272353" sldId="1455"/>
            <ac:spMk id="3" creationId="{00000000-0000-0000-0000-000000000000}"/>
          </ac:spMkLst>
        </pc:spChg>
        <pc:spChg chg="del mod ord">
          <ac:chgData name="Vanessa Redlin - Hubdrive.com" userId="8a0848b8-f2d0-47bb-a849-5847f1b5ec25" providerId="ADAL" clId="{4A832DB2-F898-4628-BE6C-878A03318322}" dt="2021-08-18T14:31:02.724" v="2595" actId="478"/>
          <ac:spMkLst>
            <pc:docMk/>
            <pc:sldMk cId="2182272353" sldId="1455"/>
            <ac:spMk id="5" creationId="{00000000-0000-0000-0000-000000000000}"/>
          </ac:spMkLst>
        </pc:spChg>
        <pc:picChg chg="add del">
          <ac:chgData name="Vanessa Redlin - Hubdrive.com" userId="8a0848b8-f2d0-47bb-a849-5847f1b5ec25" providerId="ADAL" clId="{4A832DB2-F898-4628-BE6C-878A03318322}" dt="2021-08-18T14:30:58.128" v="2594" actId="478"/>
          <ac:picMkLst>
            <pc:docMk/>
            <pc:sldMk cId="2182272353" sldId="1455"/>
            <ac:picMk id="4" creationId="{00000000-0000-0000-0000-000000000000}"/>
          </ac:picMkLst>
        </pc:picChg>
      </pc:sldChg>
      <pc:sldChg chg="mod modClrScheme chgLayout">
        <pc:chgData name="Vanessa Redlin - Hubdrive.com" userId="8a0848b8-f2d0-47bb-a849-5847f1b5ec25" providerId="ADAL" clId="{4A832DB2-F898-4628-BE6C-878A03318322}" dt="2021-08-18T09:51:25.406" v="2160" actId="700"/>
        <pc:sldMkLst>
          <pc:docMk/>
          <pc:sldMk cId="3346300508" sldId="1465"/>
        </pc:sldMkLst>
      </pc:sldChg>
      <pc:sldChg chg="delSp modSp mod modClrScheme chgLayout">
        <pc:chgData name="Vanessa Redlin - Hubdrive.com" userId="8a0848b8-f2d0-47bb-a849-5847f1b5ec25" providerId="ADAL" clId="{4A832DB2-F898-4628-BE6C-878A03318322}" dt="2021-08-18T14:32:45.499" v="2599" actId="700"/>
        <pc:sldMkLst>
          <pc:docMk/>
          <pc:sldMk cId="1733851831" sldId="1469"/>
        </pc:sldMkLst>
        <pc:spChg chg="mod ord">
          <ac:chgData name="Vanessa Redlin - Hubdrive.com" userId="8a0848b8-f2d0-47bb-a849-5847f1b5ec25" providerId="ADAL" clId="{4A832DB2-F898-4628-BE6C-878A03318322}" dt="2021-08-18T14:32:45.499" v="2599" actId="700"/>
          <ac:spMkLst>
            <pc:docMk/>
            <pc:sldMk cId="1733851831" sldId="1469"/>
            <ac:spMk id="2" creationId="{00000000-0000-0000-0000-000000000000}"/>
          </ac:spMkLst>
        </pc:spChg>
        <pc:spChg chg="del">
          <ac:chgData name="Vanessa Redlin - Hubdrive.com" userId="8a0848b8-f2d0-47bb-a849-5847f1b5ec25" providerId="ADAL" clId="{4A832DB2-F898-4628-BE6C-878A03318322}" dt="2021-08-18T14:31:26.240" v="2596" actId="478"/>
          <ac:spMkLst>
            <pc:docMk/>
            <pc:sldMk cId="1733851831" sldId="1469"/>
            <ac:spMk id="3" creationId="{00000000-0000-0000-0000-000000000000}"/>
          </ac:spMkLst>
        </pc:spChg>
      </pc:sldChg>
      <pc:sldChg chg="modSp mod modClrScheme chgLayout">
        <pc:chgData name="Vanessa Redlin - Hubdrive.com" userId="8a0848b8-f2d0-47bb-a849-5847f1b5ec25" providerId="ADAL" clId="{4A832DB2-F898-4628-BE6C-878A03318322}" dt="2021-08-18T14:33:00.691" v="2601" actId="700"/>
        <pc:sldMkLst>
          <pc:docMk/>
          <pc:sldMk cId="3762943881" sldId="1470"/>
        </pc:sldMkLst>
        <pc:spChg chg="mod ord">
          <ac:chgData name="Vanessa Redlin - Hubdrive.com" userId="8a0848b8-f2d0-47bb-a849-5847f1b5ec25" providerId="ADAL" clId="{4A832DB2-F898-4628-BE6C-878A03318322}" dt="2021-08-18T14:33:00.691" v="2601" actId="700"/>
          <ac:spMkLst>
            <pc:docMk/>
            <pc:sldMk cId="3762943881" sldId="1470"/>
            <ac:spMk id="2" creationId="{00000000-0000-0000-0000-000000000000}"/>
          </ac:spMkLst>
        </pc:spChg>
        <pc:spChg chg="mod ord">
          <ac:chgData name="Vanessa Redlin - Hubdrive.com" userId="8a0848b8-f2d0-47bb-a849-5847f1b5ec25" providerId="ADAL" clId="{4A832DB2-F898-4628-BE6C-878A03318322}" dt="2021-08-18T14:33:00.691" v="2601" actId="700"/>
          <ac:spMkLst>
            <pc:docMk/>
            <pc:sldMk cId="3762943881" sldId="1470"/>
            <ac:spMk id="3" creationId="{00000000-0000-0000-0000-000000000000}"/>
          </ac:spMkLst>
        </pc:spChg>
      </pc:sldChg>
      <pc:sldChg chg="delSp modSp mod modClrScheme chgLayout">
        <pc:chgData name="Vanessa Redlin - Hubdrive.com" userId="8a0848b8-f2d0-47bb-a849-5847f1b5ec25" providerId="ADAL" clId="{4A832DB2-F898-4628-BE6C-878A03318322}" dt="2021-08-18T14:33:27.637" v="2605" actId="1076"/>
        <pc:sldMkLst>
          <pc:docMk/>
          <pc:sldMk cId="745723368" sldId="1471"/>
        </pc:sldMkLst>
        <pc:spChg chg="del mod ord">
          <ac:chgData name="Vanessa Redlin - Hubdrive.com" userId="8a0848b8-f2d0-47bb-a849-5847f1b5ec25" providerId="ADAL" clId="{4A832DB2-F898-4628-BE6C-878A03318322}" dt="2021-08-18T14:33:16.955" v="2603" actId="478"/>
          <ac:spMkLst>
            <pc:docMk/>
            <pc:sldMk cId="745723368" sldId="1471"/>
            <ac:spMk id="2" creationId="{00000000-0000-0000-0000-000000000000}"/>
          </ac:spMkLst>
        </pc:spChg>
        <pc:spChg chg="mod ord">
          <ac:chgData name="Vanessa Redlin - Hubdrive.com" userId="8a0848b8-f2d0-47bb-a849-5847f1b5ec25" providerId="ADAL" clId="{4A832DB2-F898-4628-BE6C-878A03318322}" dt="2021-08-18T14:33:13.059" v="2602" actId="700"/>
          <ac:spMkLst>
            <pc:docMk/>
            <pc:sldMk cId="745723368" sldId="1471"/>
            <ac:spMk id="3" creationId="{00000000-0000-0000-0000-000000000000}"/>
          </ac:spMkLst>
        </pc:spChg>
        <pc:picChg chg="mod">
          <ac:chgData name="Vanessa Redlin - Hubdrive.com" userId="8a0848b8-f2d0-47bb-a849-5847f1b5ec25" providerId="ADAL" clId="{4A832DB2-F898-4628-BE6C-878A03318322}" dt="2021-08-18T14:33:27.637" v="2605" actId="1076"/>
          <ac:picMkLst>
            <pc:docMk/>
            <pc:sldMk cId="745723368" sldId="1471"/>
            <ac:picMk id="4" creationId="{00000000-0000-0000-0000-000000000000}"/>
          </ac:picMkLst>
        </pc:picChg>
      </pc:sldChg>
      <pc:sldChg chg="delSp modSp mod modClrScheme chgLayout">
        <pc:chgData name="Vanessa Redlin - Hubdrive.com" userId="8a0848b8-f2d0-47bb-a849-5847f1b5ec25" providerId="ADAL" clId="{4A832DB2-F898-4628-BE6C-878A03318322}" dt="2021-08-18T14:34:08.656" v="2612" actId="20577"/>
        <pc:sldMkLst>
          <pc:docMk/>
          <pc:sldMk cId="3189671001" sldId="1472"/>
        </pc:sldMkLst>
        <pc:spChg chg="mod ord">
          <ac:chgData name="Vanessa Redlin - Hubdrive.com" userId="8a0848b8-f2d0-47bb-a849-5847f1b5ec25" providerId="ADAL" clId="{4A832DB2-F898-4628-BE6C-878A03318322}" dt="2021-08-18T14:34:08.656" v="2612" actId="20577"/>
          <ac:spMkLst>
            <pc:docMk/>
            <pc:sldMk cId="3189671001" sldId="1472"/>
            <ac:spMk id="2" creationId="{00000000-0000-0000-0000-000000000000}"/>
          </ac:spMkLst>
        </pc:spChg>
        <pc:spChg chg="mod ord">
          <ac:chgData name="Vanessa Redlin - Hubdrive.com" userId="8a0848b8-f2d0-47bb-a849-5847f1b5ec25" providerId="ADAL" clId="{4A832DB2-F898-4628-BE6C-878A03318322}" dt="2021-08-18T14:33:52" v="2608" actId="700"/>
          <ac:spMkLst>
            <pc:docMk/>
            <pc:sldMk cId="3189671001" sldId="1472"/>
            <ac:spMk id="3" creationId="{00000000-0000-0000-0000-000000000000}"/>
          </ac:spMkLst>
        </pc:spChg>
        <pc:spChg chg="del mod ord">
          <ac:chgData name="Vanessa Redlin - Hubdrive.com" userId="8a0848b8-f2d0-47bb-a849-5847f1b5ec25" providerId="ADAL" clId="{4A832DB2-F898-4628-BE6C-878A03318322}" dt="2021-08-18T14:33:56.500" v="2609" actId="478"/>
          <ac:spMkLst>
            <pc:docMk/>
            <pc:sldMk cId="3189671001" sldId="1472"/>
            <ac:spMk id="6" creationId="{00000000-0000-0000-0000-000000000000}"/>
          </ac:spMkLst>
        </pc:spChg>
      </pc:sldChg>
      <pc:sldChg chg="delSp modSp mod modClrScheme chgLayout">
        <pc:chgData name="Vanessa Redlin - Hubdrive.com" userId="8a0848b8-f2d0-47bb-a849-5847f1b5ec25" providerId="ADAL" clId="{4A832DB2-F898-4628-BE6C-878A03318322}" dt="2021-08-19T12:36:05.510" v="2960" actId="478"/>
        <pc:sldMkLst>
          <pc:docMk/>
          <pc:sldMk cId="3502272046" sldId="1473"/>
        </pc:sldMkLst>
        <pc:spChg chg="del mod ord">
          <ac:chgData name="Vanessa Redlin - Hubdrive.com" userId="8a0848b8-f2d0-47bb-a849-5847f1b5ec25" providerId="ADAL" clId="{4A832DB2-F898-4628-BE6C-878A03318322}" dt="2021-08-19T12:36:05.510" v="2960" actId="478"/>
          <ac:spMkLst>
            <pc:docMk/>
            <pc:sldMk cId="3502272046" sldId="1473"/>
            <ac:spMk id="2" creationId="{00000000-0000-0000-0000-000000000000}"/>
          </ac:spMkLst>
        </pc:spChg>
        <pc:spChg chg="mod ord">
          <ac:chgData name="Vanessa Redlin - Hubdrive.com" userId="8a0848b8-f2d0-47bb-a849-5847f1b5ec25" providerId="ADAL" clId="{4A832DB2-F898-4628-BE6C-878A03318322}" dt="2021-08-19T12:35:38.679" v="2956" actId="700"/>
          <ac:spMkLst>
            <pc:docMk/>
            <pc:sldMk cId="3502272046" sldId="1473"/>
            <ac:spMk id="4" creationId="{00000000-0000-0000-0000-000000000000}"/>
          </ac:spMkLst>
        </pc:spChg>
        <pc:spChg chg="mod ord">
          <ac:chgData name="Vanessa Redlin - Hubdrive.com" userId="8a0848b8-f2d0-47bb-a849-5847f1b5ec25" providerId="ADAL" clId="{4A832DB2-F898-4628-BE6C-878A03318322}" dt="2021-08-19T12:35:53.708" v="2958" actId="1076"/>
          <ac:spMkLst>
            <pc:docMk/>
            <pc:sldMk cId="3502272046" sldId="1473"/>
            <ac:spMk id="5" creationId="{00000000-0000-0000-0000-000000000000}"/>
          </ac:spMkLst>
        </pc:spChg>
      </pc:sldChg>
      <pc:sldChg chg="modSp mod modClrScheme chgLayout">
        <pc:chgData name="Vanessa Redlin - Hubdrive.com" userId="8a0848b8-f2d0-47bb-a849-5847f1b5ec25" providerId="ADAL" clId="{4A832DB2-F898-4628-BE6C-878A03318322}" dt="2021-08-19T09:47:45.516" v="2933" actId="1076"/>
        <pc:sldMkLst>
          <pc:docMk/>
          <pc:sldMk cId="207370217" sldId="1486"/>
        </pc:sldMkLst>
        <pc:spChg chg="mod ord">
          <ac:chgData name="Vanessa Redlin - Hubdrive.com" userId="8a0848b8-f2d0-47bb-a849-5847f1b5ec25" providerId="ADAL" clId="{4A832DB2-F898-4628-BE6C-878A03318322}" dt="2021-08-19T09:47:45.516" v="2933" actId="1076"/>
          <ac:spMkLst>
            <pc:docMk/>
            <pc:sldMk cId="207370217" sldId="1486"/>
            <ac:spMk id="3" creationId="{00000000-0000-0000-0000-000000000000}"/>
          </ac:spMkLst>
        </pc:spChg>
        <pc:spChg chg="mod ord">
          <ac:chgData name="Vanessa Redlin - Hubdrive.com" userId="8a0848b8-f2d0-47bb-a849-5847f1b5ec25" providerId="ADAL" clId="{4A832DB2-F898-4628-BE6C-878A03318322}" dt="2021-08-19T09:47:38.749" v="2932" actId="700"/>
          <ac:spMkLst>
            <pc:docMk/>
            <pc:sldMk cId="207370217" sldId="1486"/>
            <ac:spMk id="7" creationId="{00000000-0000-0000-0000-000000000000}"/>
          </ac:spMkLst>
        </pc:spChg>
      </pc:sldChg>
      <pc:sldChg chg="delSp modSp mod modClrScheme chgLayout">
        <pc:chgData name="Vanessa Redlin - Hubdrive.com" userId="8a0848b8-f2d0-47bb-a849-5847f1b5ec25" providerId="ADAL" clId="{4A832DB2-F898-4628-BE6C-878A03318322}" dt="2021-08-19T09:36:43.275" v="2863" actId="478"/>
        <pc:sldMkLst>
          <pc:docMk/>
          <pc:sldMk cId="2237253659" sldId="1505"/>
        </pc:sldMkLst>
        <pc:spChg chg="del mod ord">
          <ac:chgData name="Vanessa Redlin - Hubdrive.com" userId="8a0848b8-f2d0-47bb-a849-5847f1b5ec25" providerId="ADAL" clId="{4A832DB2-F898-4628-BE6C-878A03318322}" dt="2021-08-19T09:36:43.275" v="2863" actId="478"/>
          <ac:spMkLst>
            <pc:docMk/>
            <pc:sldMk cId="2237253659" sldId="1505"/>
            <ac:spMk id="2" creationId="{00000000-0000-0000-0000-000000000000}"/>
          </ac:spMkLst>
        </pc:spChg>
        <pc:spChg chg="mod ord">
          <ac:chgData name="Vanessa Redlin - Hubdrive.com" userId="8a0848b8-f2d0-47bb-a849-5847f1b5ec25" providerId="ADAL" clId="{4A832DB2-F898-4628-BE6C-878A03318322}" dt="2021-08-19T09:36:39.868" v="2862" actId="700"/>
          <ac:spMkLst>
            <pc:docMk/>
            <pc:sldMk cId="2237253659" sldId="1505"/>
            <ac:spMk id="3" creationId="{00000000-0000-0000-0000-000000000000}"/>
          </ac:spMkLst>
        </pc:spChg>
      </pc:sldChg>
      <pc:sldChg chg="delSp modSp mod modClrScheme chgLayout">
        <pc:chgData name="Vanessa Redlin - Hubdrive.com" userId="8a0848b8-f2d0-47bb-a849-5847f1b5ec25" providerId="ADAL" clId="{4A832DB2-F898-4628-BE6C-878A03318322}" dt="2021-08-19T09:36:00.468" v="2860" actId="207"/>
        <pc:sldMkLst>
          <pc:docMk/>
          <pc:sldMk cId="2880865875" sldId="1511"/>
        </pc:sldMkLst>
        <pc:spChg chg="del">
          <ac:chgData name="Vanessa Redlin - Hubdrive.com" userId="8a0848b8-f2d0-47bb-a849-5847f1b5ec25" providerId="ADAL" clId="{4A832DB2-F898-4628-BE6C-878A03318322}" dt="2021-08-19T09:35:37.514" v="2858" actId="478"/>
          <ac:spMkLst>
            <pc:docMk/>
            <pc:sldMk cId="2880865875" sldId="1511"/>
            <ac:spMk id="2" creationId="{00000000-0000-0000-0000-000000000000}"/>
          </ac:spMkLst>
        </pc:spChg>
        <pc:spChg chg="mod ord">
          <ac:chgData name="Vanessa Redlin - Hubdrive.com" userId="8a0848b8-f2d0-47bb-a849-5847f1b5ec25" providerId="ADAL" clId="{4A832DB2-F898-4628-BE6C-878A03318322}" dt="2021-08-19T09:36:00.468" v="2860" actId="207"/>
          <ac:spMkLst>
            <pc:docMk/>
            <pc:sldMk cId="2880865875" sldId="1511"/>
            <ac:spMk id="3" creationId="{00000000-0000-0000-0000-000000000000}"/>
          </ac:spMkLst>
        </pc:spChg>
      </pc:sldChg>
      <pc:sldChg chg="delSp modSp mod modClrScheme chgLayout">
        <pc:chgData name="Vanessa Redlin - Hubdrive.com" userId="8a0848b8-f2d0-47bb-a849-5847f1b5ec25" providerId="ADAL" clId="{4A832DB2-F898-4628-BE6C-878A03318322}" dt="2021-08-18T12:56:59.924" v="2375" actId="478"/>
        <pc:sldMkLst>
          <pc:docMk/>
          <pc:sldMk cId="1639386045" sldId="1512"/>
        </pc:sldMkLst>
        <pc:spChg chg="del mod ord">
          <ac:chgData name="Vanessa Redlin - Hubdrive.com" userId="8a0848b8-f2d0-47bb-a849-5847f1b5ec25" providerId="ADAL" clId="{4A832DB2-F898-4628-BE6C-878A03318322}" dt="2021-08-18T12:56:59.924" v="2375" actId="478"/>
          <ac:spMkLst>
            <pc:docMk/>
            <pc:sldMk cId="1639386045" sldId="1512"/>
            <ac:spMk id="2" creationId="{00000000-0000-0000-0000-000000000000}"/>
          </ac:spMkLst>
        </pc:spChg>
        <pc:spChg chg="mod ord">
          <ac:chgData name="Vanessa Redlin - Hubdrive.com" userId="8a0848b8-f2d0-47bb-a849-5847f1b5ec25" providerId="ADAL" clId="{4A832DB2-F898-4628-BE6C-878A03318322}" dt="2021-08-18T12:56:56.763" v="2374" actId="700"/>
          <ac:spMkLst>
            <pc:docMk/>
            <pc:sldMk cId="1639386045" sldId="1512"/>
            <ac:spMk id="19" creationId="{00000000-0000-0000-0000-000000000000}"/>
          </ac:spMkLst>
        </pc:spChg>
      </pc:sldChg>
      <pc:sldChg chg="delSp modSp mod modClrScheme chgLayout">
        <pc:chgData name="Vanessa Redlin - Hubdrive.com" userId="8a0848b8-f2d0-47bb-a849-5847f1b5ec25" providerId="ADAL" clId="{4A832DB2-F898-4628-BE6C-878A03318322}" dt="2021-08-19T12:40:24.129" v="2983" actId="478"/>
        <pc:sldMkLst>
          <pc:docMk/>
          <pc:sldMk cId="1179939528" sldId="1540"/>
        </pc:sldMkLst>
        <pc:spChg chg="mod ord">
          <ac:chgData name="Vanessa Redlin - Hubdrive.com" userId="8a0848b8-f2d0-47bb-a849-5847f1b5ec25" providerId="ADAL" clId="{4A832DB2-F898-4628-BE6C-878A03318322}" dt="2021-08-19T12:40:15.342" v="2980" actId="14100"/>
          <ac:spMkLst>
            <pc:docMk/>
            <pc:sldMk cId="1179939528" sldId="1540"/>
            <ac:spMk id="2" creationId="{00000000-0000-0000-0000-000000000000}"/>
          </ac:spMkLst>
        </pc:spChg>
        <pc:spChg chg="del mod ord">
          <ac:chgData name="Vanessa Redlin - Hubdrive.com" userId="8a0848b8-f2d0-47bb-a849-5847f1b5ec25" providerId="ADAL" clId="{4A832DB2-F898-4628-BE6C-878A03318322}" dt="2021-08-19T12:40:24.129" v="2983" actId="478"/>
          <ac:spMkLst>
            <pc:docMk/>
            <pc:sldMk cId="1179939528" sldId="1540"/>
            <ac:spMk id="6" creationId="{00000000-0000-0000-0000-000000000000}"/>
          </ac:spMkLst>
        </pc:spChg>
        <pc:spChg chg="mod">
          <ac:chgData name="Vanessa Redlin - Hubdrive.com" userId="8a0848b8-f2d0-47bb-a849-5847f1b5ec25" providerId="ADAL" clId="{4A832DB2-F898-4628-BE6C-878A03318322}" dt="2021-08-19T12:40:18.072" v="2981" actId="207"/>
          <ac:spMkLst>
            <pc:docMk/>
            <pc:sldMk cId="1179939528" sldId="1540"/>
            <ac:spMk id="29" creationId="{00000000-0000-0000-0000-000000000000}"/>
          </ac:spMkLst>
        </pc:spChg>
        <pc:spChg chg="mod">
          <ac:chgData name="Vanessa Redlin - Hubdrive.com" userId="8a0848b8-f2d0-47bb-a849-5847f1b5ec25" providerId="ADAL" clId="{4A832DB2-F898-4628-BE6C-878A03318322}" dt="2021-08-19T12:40:21.559" v="2982" actId="207"/>
          <ac:spMkLst>
            <pc:docMk/>
            <pc:sldMk cId="1179939528" sldId="1540"/>
            <ac:spMk id="111" creationId="{00000000-0000-0000-0000-000000000000}"/>
          </ac:spMkLst>
        </pc:spChg>
      </pc:sldChg>
      <pc:sldChg chg="addSp delSp modSp mod modClrScheme chgLayout">
        <pc:chgData name="Vanessa Redlin - Hubdrive.com" userId="8a0848b8-f2d0-47bb-a849-5847f1b5ec25" providerId="ADAL" clId="{4A832DB2-F898-4628-BE6C-878A03318322}" dt="2021-08-19T12:39:46.295" v="2977" actId="207"/>
        <pc:sldMkLst>
          <pc:docMk/>
          <pc:sldMk cId="3536132079" sldId="1541"/>
        </pc:sldMkLst>
        <pc:spChg chg="mod ord">
          <ac:chgData name="Vanessa Redlin - Hubdrive.com" userId="8a0848b8-f2d0-47bb-a849-5847f1b5ec25" providerId="ADAL" clId="{4A832DB2-F898-4628-BE6C-878A03318322}" dt="2021-08-19T12:39:17.636" v="2974" actId="14100"/>
          <ac:spMkLst>
            <pc:docMk/>
            <pc:sldMk cId="3536132079" sldId="1541"/>
            <ac:spMk id="2" creationId="{00000000-0000-0000-0000-000000000000}"/>
          </ac:spMkLst>
        </pc:spChg>
        <pc:spChg chg="add del mod ord">
          <ac:chgData name="Vanessa Redlin - Hubdrive.com" userId="8a0848b8-f2d0-47bb-a849-5847f1b5ec25" providerId="ADAL" clId="{4A832DB2-F898-4628-BE6C-878A03318322}" dt="2021-08-19T12:39:21.196" v="2975" actId="478"/>
          <ac:spMkLst>
            <pc:docMk/>
            <pc:sldMk cId="3536132079" sldId="1541"/>
            <ac:spMk id="6" creationId="{00000000-0000-0000-0000-000000000000}"/>
          </ac:spMkLst>
        </pc:spChg>
        <pc:spChg chg="mod">
          <ac:chgData name="Vanessa Redlin - Hubdrive.com" userId="8a0848b8-f2d0-47bb-a849-5847f1b5ec25" providerId="ADAL" clId="{4A832DB2-F898-4628-BE6C-878A03318322}" dt="2021-08-19T12:39:46.295" v="2977" actId="207"/>
          <ac:spMkLst>
            <pc:docMk/>
            <pc:sldMk cId="3536132079" sldId="1541"/>
            <ac:spMk id="29" creationId="{00000000-0000-0000-0000-000000000000}"/>
          </ac:spMkLst>
        </pc:spChg>
        <pc:spChg chg="mod">
          <ac:chgData name="Vanessa Redlin - Hubdrive.com" userId="8a0848b8-f2d0-47bb-a849-5847f1b5ec25" providerId="ADAL" clId="{4A832DB2-F898-4628-BE6C-878A03318322}" dt="2021-08-19T12:39:39.436" v="2976" actId="207"/>
          <ac:spMkLst>
            <pc:docMk/>
            <pc:sldMk cId="3536132079" sldId="1541"/>
            <ac:spMk id="111" creationId="{00000000-0000-0000-0000-000000000000}"/>
          </ac:spMkLst>
        </pc:spChg>
      </pc:sldChg>
      <pc:sldChg chg="delSp modSp mod modClrScheme chgLayout">
        <pc:chgData name="Vanessa Redlin - Hubdrive.com" userId="8a0848b8-f2d0-47bb-a849-5847f1b5ec25" providerId="ADAL" clId="{4A832DB2-F898-4628-BE6C-878A03318322}" dt="2021-08-18T12:57:11.669" v="2377" actId="478"/>
        <pc:sldMkLst>
          <pc:docMk/>
          <pc:sldMk cId="3740058556" sldId="1546"/>
        </pc:sldMkLst>
        <pc:spChg chg="del mod ord">
          <ac:chgData name="Vanessa Redlin - Hubdrive.com" userId="8a0848b8-f2d0-47bb-a849-5847f1b5ec25" providerId="ADAL" clId="{4A832DB2-F898-4628-BE6C-878A03318322}" dt="2021-08-18T12:57:11.669" v="2377" actId="478"/>
          <ac:spMkLst>
            <pc:docMk/>
            <pc:sldMk cId="3740058556" sldId="1546"/>
            <ac:spMk id="2" creationId="{00000000-0000-0000-0000-000000000000}"/>
          </ac:spMkLst>
        </pc:spChg>
        <pc:spChg chg="mod ord">
          <ac:chgData name="Vanessa Redlin - Hubdrive.com" userId="8a0848b8-f2d0-47bb-a849-5847f1b5ec25" providerId="ADAL" clId="{4A832DB2-F898-4628-BE6C-878A03318322}" dt="2021-08-18T12:57:08.070" v="2376" actId="700"/>
          <ac:spMkLst>
            <pc:docMk/>
            <pc:sldMk cId="3740058556" sldId="1546"/>
            <ac:spMk id="5" creationId="{00000000-0000-0000-0000-000000000000}"/>
          </ac:spMkLst>
        </pc:spChg>
      </pc:sldChg>
      <pc:sldChg chg="modSp mod modClrScheme chgLayout">
        <pc:chgData name="Vanessa Redlin - Hubdrive.com" userId="8a0848b8-f2d0-47bb-a849-5847f1b5ec25" providerId="ADAL" clId="{4A832DB2-F898-4628-BE6C-878A03318322}" dt="2021-08-18T14:06:25.310" v="2489" actId="14100"/>
        <pc:sldMkLst>
          <pc:docMk/>
          <pc:sldMk cId="3556884246" sldId="1561"/>
        </pc:sldMkLst>
        <pc:spChg chg="mod ord">
          <ac:chgData name="Vanessa Redlin - Hubdrive.com" userId="8a0848b8-f2d0-47bb-a849-5847f1b5ec25" providerId="ADAL" clId="{4A832DB2-F898-4628-BE6C-878A03318322}" dt="2021-08-18T14:05:49.114" v="2485" actId="27636"/>
          <ac:spMkLst>
            <pc:docMk/>
            <pc:sldMk cId="3556884246" sldId="1561"/>
            <ac:spMk id="3" creationId="{00000000-0000-0000-0000-000000000000}"/>
          </ac:spMkLst>
        </pc:spChg>
        <pc:spChg chg="mod">
          <ac:chgData name="Vanessa Redlin - Hubdrive.com" userId="8a0848b8-f2d0-47bb-a849-5847f1b5ec25" providerId="ADAL" clId="{4A832DB2-F898-4628-BE6C-878A03318322}" dt="2021-08-18T14:06:14.413" v="2488" actId="14100"/>
          <ac:spMkLst>
            <pc:docMk/>
            <pc:sldMk cId="3556884246" sldId="1561"/>
            <ac:spMk id="4" creationId="{00000000-0000-0000-0000-000000000000}"/>
          </ac:spMkLst>
        </pc:spChg>
        <pc:graphicFrameChg chg="mod">
          <ac:chgData name="Vanessa Redlin - Hubdrive.com" userId="8a0848b8-f2d0-47bb-a849-5847f1b5ec25" providerId="ADAL" clId="{4A832DB2-F898-4628-BE6C-878A03318322}" dt="2021-08-18T14:06:25.310" v="2489" actId="14100"/>
          <ac:graphicFrameMkLst>
            <pc:docMk/>
            <pc:sldMk cId="3556884246" sldId="1561"/>
            <ac:graphicFrameMk id="5" creationId="{00000000-0000-0000-0000-000000000000}"/>
          </ac:graphicFrameMkLst>
        </pc:graphicFrameChg>
      </pc:sldChg>
      <pc:sldChg chg="addSp delSp modSp mod modClrScheme chgLayout">
        <pc:chgData name="Vanessa Redlin - Hubdrive.com" userId="8a0848b8-f2d0-47bb-a849-5847f1b5ec25" providerId="ADAL" clId="{4A832DB2-F898-4628-BE6C-878A03318322}" dt="2021-08-19T09:18:38.512" v="2833" actId="207"/>
        <pc:sldMkLst>
          <pc:docMk/>
          <pc:sldMk cId="650125565" sldId="1565"/>
        </pc:sldMkLst>
        <pc:spChg chg="mod ord">
          <ac:chgData name="Vanessa Redlin - Hubdrive.com" userId="8a0848b8-f2d0-47bb-a849-5847f1b5ec25" providerId="ADAL" clId="{4A832DB2-F898-4628-BE6C-878A03318322}" dt="2021-08-19T09:18:38.512" v="2833" actId="207"/>
          <ac:spMkLst>
            <pc:docMk/>
            <pc:sldMk cId="650125565" sldId="1565"/>
            <ac:spMk id="2" creationId="{00000000-0000-0000-0000-000000000000}"/>
          </ac:spMkLst>
        </pc:spChg>
        <pc:spChg chg="del mod ord">
          <ac:chgData name="Vanessa Redlin - Hubdrive.com" userId="8a0848b8-f2d0-47bb-a849-5847f1b5ec25" providerId="ADAL" clId="{4A832DB2-F898-4628-BE6C-878A03318322}" dt="2021-08-19T09:18:18.880" v="2829" actId="478"/>
          <ac:spMkLst>
            <pc:docMk/>
            <pc:sldMk cId="650125565" sldId="1565"/>
            <ac:spMk id="3" creationId="{00000000-0000-0000-0000-000000000000}"/>
          </ac:spMkLst>
        </pc:spChg>
        <pc:picChg chg="add mod ord">
          <ac:chgData name="Vanessa Redlin - Hubdrive.com" userId="8a0848b8-f2d0-47bb-a849-5847f1b5ec25" providerId="ADAL" clId="{4A832DB2-F898-4628-BE6C-878A03318322}" dt="2021-08-19T09:18:14.877" v="2828" actId="167"/>
          <ac:picMkLst>
            <pc:docMk/>
            <pc:sldMk cId="650125565" sldId="1565"/>
            <ac:picMk id="11" creationId="{BD3C9070-1F57-450C-9D9B-754728558AFD}"/>
          </ac:picMkLst>
        </pc:picChg>
      </pc:sldChg>
      <pc:sldChg chg="modSp mod modClrScheme chgLayout">
        <pc:chgData name="Vanessa Redlin - Hubdrive.com" userId="8a0848b8-f2d0-47bb-a849-5847f1b5ec25" providerId="ADAL" clId="{4A832DB2-F898-4628-BE6C-878A03318322}" dt="2021-08-18T09:47:22.724" v="2145" actId="14100"/>
        <pc:sldMkLst>
          <pc:docMk/>
          <pc:sldMk cId="1162281725" sldId="1568"/>
        </pc:sldMkLst>
        <pc:grpChg chg="mod">
          <ac:chgData name="Vanessa Redlin - Hubdrive.com" userId="8a0848b8-f2d0-47bb-a849-5847f1b5ec25" providerId="ADAL" clId="{4A832DB2-F898-4628-BE6C-878A03318322}" dt="2021-08-18T09:47:22.724" v="2145" actId="14100"/>
          <ac:grpSpMkLst>
            <pc:docMk/>
            <pc:sldMk cId="1162281725" sldId="1568"/>
            <ac:grpSpMk id="27" creationId="{00000000-0000-0000-0000-000000000000}"/>
          </ac:grpSpMkLst>
        </pc:grpChg>
      </pc:sldChg>
      <pc:sldChg chg="delSp modSp mod modClrScheme chgLayout">
        <pc:chgData name="Vanessa Redlin - Hubdrive.com" userId="8a0848b8-f2d0-47bb-a849-5847f1b5ec25" providerId="ADAL" clId="{4A832DB2-F898-4628-BE6C-878A03318322}" dt="2021-08-19T09:46:05.952" v="2926" actId="27636"/>
        <pc:sldMkLst>
          <pc:docMk/>
          <pc:sldMk cId="2129555450" sldId="1569"/>
        </pc:sldMkLst>
        <pc:spChg chg="del mod ord">
          <ac:chgData name="Vanessa Redlin - Hubdrive.com" userId="8a0848b8-f2d0-47bb-a849-5847f1b5ec25" providerId="ADAL" clId="{4A832DB2-F898-4628-BE6C-878A03318322}" dt="2021-08-19T09:46:01.315" v="2925" actId="478"/>
          <ac:spMkLst>
            <pc:docMk/>
            <pc:sldMk cId="2129555450" sldId="1569"/>
            <ac:spMk id="3" creationId="{00000000-0000-0000-0000-000000000000}"/>
          </ac:spMkLst>
        </pc:spChg>
        <pc:spChg chg="mod ord">
          <ac:chgData name="Vanessa Redlin - Hubdrive.com" userId="8a0848b8-f2d0-47bb-a849-5847f1b5ec25" providerId="ADAL" clId="{4A832DB2-F898-4628-BE6C-878A03318322}" dt="2021-08-19T09:46:05.952" v="2926" actId="27636"/>
          <ac:spMkLst>
            <pc:docMk/>
            <pc:sldMk cId="2129555450" sldId="1569"/>
            <ac:spMk id="4" creationId="{00000000-0000-0000-0000-000000000000}"/>
          </ac:spMkLst>
        </pc:spChg>
      </pc:sldChg>
      <pc:sldChg chg="delSp modSp mod modClrScheme chgLayout">
        <pc:chgData name="Vanessa Redlin - Hubdrive.com" userId="8a0848b8-f2d0-47bb-a849-5847f1b5ec25" providerId="ADAL" clId="{4A832DB2-F898-4628-BE6C-878A03318322}" dt="2021-08-18T14:04:56.882" v="2480" actId="700"/>
        <pc:sldMkLst>
          <pc:docMk/>
          <pc:sldMk cId="1263708840" sldId="1570"/>
        </pc:sldMkLst>
        <pc:spChg chg="del">
          <ac:chgData name="Vanessa Redlin - Hubdrive.com" userId="8a0848b8-f2d0-47bb-a849-5847f1b5ec25" providerId="ADAL" clId="{4A832DB2-F898-4628-BE6C-878A03318322}" dt="2021-08-18T14:04:49.958" v="2479" actId="478"/>
          <ac:spMkLst>
            <pc:docMk/>
            <pc:sldMk cId="1263708840" sldId="1570"/>
            <ac:spMk id="2" creationId="{00000000-0000-0000-0000-000000000000}"/>
          </ac:spMkLst>
        </pc:spChg>
        <pc:spChg chg="mod ord">
          <ac:chgData name="Vanessa Redlin - Hubdrive.com" userId="8a0848b8-f2d0-47bb-a849-5847f1b5ec25" providerId="ADAL" clId="{4A832DB2-F898-4628-BE6C-878A03318322}" dt="2021-08-18T14:04:56.882" v="2480" actId="700"/>
          <ac:spMkLst>
            <pc:docMk/>
            <pc:sldMk cId="1263708840" sldId="1570"/>
            <ac:spMk id="5" creationId="{00000000-0000-0000-0000-000000000000}"/>
          </ac:spMkLst>
        </pc:spChg>
      </pc:sldChg>
      <pc:sldChg chg="delSp modSp mod modClrScheme chgLayout">
        <pc:chgData name="Vanessa Redlin - Hubdrive.com" userId="8a0848b8-f2d0-47bb-a849-5847f1b5ec25" providerId="ADAL" clId="{4A832DB2-F898-4628-BE6C-878A03318322}" dt="2021-08-19T09:46:44.199" v="2928" actId="478"/>
        <pc:sldMkLst>
          <pc:docMk/>
          <pc:sldMk cId="4150730460" sldId="1571"/>
        </pc:sldMkLst>
        <pc:spChg chg="del">
          <ac:chgData name="Vanessa Redlin - Hubdrive.com" userId="8a0848b8-f2d0-47bb-a849-5847f1b5ec25" providerId="ADAL" clId="{4A832DB2-F898-4628-BE6C-878A03318322}" dt="2021-08-19T09:46:41.016" v="2927" actId="700"/>
          <ac:spMkLst>
            <pc:docMk/>
            <pc:sldMk cId="4150730460" sldId="1571"/>
            <ac:spMk id="2" creationId="{00000000-0000-0000-0000-000000000000}"/>
          </ac:spMkLst>
        </pc:spChg>
        <pc:spChg chg="del mod ord">
          <ac:chgData name="Vanessa Redlin - Hubdrive.com" userId="8a0848b8-f2d0-47bb-a849-5847f1b5ec25" providerId="ADAL" clId="{4A832DB2-F898-4628-BE6C-878A03318322}" dt="2021-08-19T09:46:44.199" v="2928" actId="478"/>
          <ac:spMkLst>
            <pc:docMk/>
            <pc:sldMk cId="4150730460" sldId="1571"/>
            <ac:spMk id="3" creationId="{00000000-0000-0000-0000-000000000000}"/>
          </ac:spMkLst>
        </pc:spChg>
        <pc:spChg chg="mod ord">
          <ac:chgData name="Vanessa Redlin - Hubdrive.com" userId="8a0848b8-f2d0-47bb-a849-5847f1b5ec25" providerId="ADAL" clId="{4A832DB2-F898-4628-BE6C-878A03318322}" dt="2021-08-19T09:46:41.016" v="2927" actId="700"/>
          <ac:spMkLst>
            <pc:docMk/>
            <pc:sldMk cId="4150730460" sldId="1571"/>
            <ac:spMk id="5" creationId="{00000000-0000-0000-0000-000000000000}"/>
          </ac:spMkLst>
        </pc:spChg>
      </pc:sldChg>
      <pc:sldChg chg="delSp modSp mod modClrScheme chgLayout">
        <pc:chgData name="Vanessa Redlin - Hubdrive.com" userId="8a0848b8-f2d0-47bb-a849-5847f1b5ec25" providerId="ADAL" clId="{4A832DB2-F898-4628-BE6C-878A03318322}" dt="2021-08-19T08:43:46.180" v="2648" actId="478"/>
        <pc:sldMkLst>
          <pc:docMk/>
          <pc:sldMk cId="3382557709" sldId="1572"/>
        </pc:sldMkLst>
        <pc:spChg chg="del mod ord">
          <ac:chgData name="Vanessa Redlin - Hubdrive.com" userId="8a0848b8-f2d0-47bb-a849-5847f1b5ec25" providerId="ADAL" clId="{4A832DB2-F898-4628-BE6C-878A03318322}" dt="2021-08-19T08:43:46.180" v="2648" actId="478"/>
          <ac:spMkLst>
            <pc:docMk/>
            <pc:sldMk cId="3382557709" sldId="1572"/>
            <ac:spMk id="3" creationId="{00000000-0000-0000-0000-000000000000}"/>
          </ac:spMkLst>
        </pc:spChg>
        <pc:spChg chg="mod ord">
          <ac:chgData name="Vanessa Redlin - Hubdrive.com" userId="8a0848b8-f2d0-47bb-a849-5847f1b5ec25" providerId="ADAL" clId="{4A832DB2-F898-4628-BE6C-878A03318322}" dt="2021-08-19T08:43:42.524" v="2647" actId="27636"/>
          <ac:spMkLst>
            <pc:docMk/>
            <pc:sldMk cId="3382557709" sldId="1572"/>
            <ac:spMk id="5" creationId="{00000000-0000-0000-0000-000000000000}"/>
          </ac:spMkLst>
        </pc:spChg>
      </pc:sldChg>
      <pc:sldChg chg="modSp mod modClrScheme chgLayout">
        <pc:chgData name="Vanessa Redlin - Hubdrive.com" userId="8a0848b8-f2d0-47bb-a849-5847f1b5ec25" providerId="ADAL" clId="{4A832DB2-F898-4628-BE6C-878A03318322}" dt="2021-08-18T09:47:53.038" v="2146" actId="700"/>
        <pc:sldMkLst>
          <pc:docMk/>
          <pc:sldMk cId="2100251336" sldId="1573"/>
        </pc:sldMkLst>
        <pc:spChg chg="mod ord">
          <ac:chgData name="Vanessa Redlin - Hubdrive.com" userId="8a0848b8-f2d0-47bb-a849-5847f1b5ec25" providerId="ADAL" clId="{4A832DB2-F898-4628-BE6C-878A03318322}" dt="2021-08-18T09:47:53.038" v="2146" actId="700"/>
          <ac:spMkLst>
            <pc:docMk/>
            <pc:sldMk cId="2100251336" sldId="1573"/>
            <ac:spMk id="2" creationId="{00000000-0000-0000-0000-000000000000}"/>
          </ac:spMkLst>
        </pc:spChg>
      </pc:sldChg>
      <pc:sldChg chg="delSp modSp mod modClrScheme chgLayout">
        <pc:chgData name="Vanessa Redlin - Hubdrive.com" userId="8a0848b8-f2d0-47bb-a849-5847f1b5ec25" providerId="ADAL" clId="{4A832DB2-F898-4628-BE6C-878A03318322}" dt="2021-08-18T14:04:06.001" v="2476" actId="478"/>
        <pc:sldMkLst>
          <pc:docMk/>
          <pc:sldMk cId="3306898074" sldId="1574"/>
        </pc:sldMkLst>
        <pc:spChg chg="mod ord">
          <ac:chgData name="Vanessa Redlin - Hubdrive.com" userId="8a0848b8-f2d0-47bb-a849-5847f1b5ec25" providerId="ADAL" clId="{4A832DB2-F898-4628-BE6C-878A03318322}" dt="2021-08-18T14:04:00.903" v="2475" actId="700"/>
          <ac:spMkLst>
            <pc:docMk/>
            <pc:sldMk cId="3306898074" sldId="1574"/>
            <ac:spMk id="2" creationId="{00000000-0000-0000-0000-000000000000}"/>
          </ac:spMkLst>
        </pc:spChg>
        <pc:spChg chg="del mod ord">
          <ac:chgData name="Vanessa Redlin - Hubdrive.com" userId="8a0848b8-f2d0-47bb-a849-5847f1b5ec25" providerId="ADAL" clId="{4A832DB2-F898-4628-BE6C-878A03318322}" dt="2021-08-18T14:04:06.001" v="2476" actId="478"/>
          <ac:spMkLst>
            <pc:docMk/>
            <pc:sldMk cId="3306898074" sldId="1574"/>
            <ac:spMk id="3" creationId="{00000000-0000-0000-0000-000000000000}"/>
          </ac:spMkLst>
        </pc:spChg>
      </pc:sldChg>
      <pc:sldChg chg="modSp mod modClrScheme chgLayout">
        <pc:chgData name="Vanessa Redlin - Hubdrive.com" userId="8a0848b8-f2d0-47bb-a849-5847f1b5ec25" providerId="ADAL" clId="{4A832DB2-F898-4628-BE6C-878A03318322}" dt="2021-08-18T09:41:39.871" v="2117" actId="700"/>
        <pc:sldMkLst>
          <pc:docMk/>
          <pc:sldMk cId="4076828393" sldId="1579"/>
        </pc:sldMkLst>
        <pc:picChg chg="mod ord">
          <ac:chgData name="Vanessa Redlin - Hubdrive.com" userId="8a0848b8-f2d0-47bb-a849-5847f1b5ec25" providerId="ADAL" clId="{4A832DB2-F898-4628-BE6C-878A03318322}" dt="2021-08-18T09:41:39.871" v="2117" actId="700"/>
          <ac:picMkLst>
            <pc:docMk/>
            <pc:sldMk cId="4076828393" sldId="1579"/>
            <ac:picMk id="23" creationId="{00000000-0000-0000-0000-000000000000}"/>
          </ac:picMkLst>
        </pc:picChg>
      </pc:sldChg>
      <pc:sldChg chg="delSp modSp mod modClrScheme chgLayout">
        <pc:chgData name="Vanessa Redlin - Hubdrive.com" userId="8a0848b8-f2d0-47bb-a849-5847f1b5ec25" providerId="ADAL" clId="{4A832DB2-F898-4628-BE6C-878A03318322}" dt="2021-08-18T14:06:51.647" v="2493" actId="1076"/>
        <pc:sldMkLst>
          <pc:docMk/>
          <pc:sldMk cId="94537222" sldId="1583"/>
        </pc:sldMkLst>
        <pc:spChg chg="mod ord">
          <ac:chgData name="Vanessa Redlin - Hubdrive.com" userId="8a0848b8-f2d0-47bb-a849-5847f1b5ec25" providerId="ADAL" clId="{4A832DB2-F898-4628-BE6C-878A03318322}" dt="2021-08-18T14:06:42.938" v="2491" actId="700"/>
          <ac:spMkLst>
            <pc:docMk/>
            <pc:sldMk cId="94537222" sldId="1583"/>
            <ac:spMk id="3" creationId="{00000000-0000-0000-0000-000000000000}"/>
          </ac:spMkLst>
        </pc:spChg>
        <pc:spChg chg="del">
          <ac:chgData name="Vanessa Redlin - Hubdrive.com" userId="8a0848b8-f2d0-47bb-a849-5847f1b5ec25" providerId="ADAL" clId="{4A832DB2-F898-4628-BE6C-878A03318322}" dt="2021-08-18T14:06:35.505" v="2490" actId="478"/>
          <ac:spMkLst>
            <pc:docMk/>
            <pc:sldMk cId="94537222" sldId="1583"/>
            <ac:spMk id="4" creationId="{00000000-0000-0000-0000-000000000000}"/>
          </ac:spMkLst>
        </pc:spChg>
        <pc:spChg chg="mod">
          <ac:chgData name="Vanessa Redlin - Hubdrive.com" userId="8a0848b8-f2d0-47bb-a849-5847f1b5ec25" providerId="ADAL" clId="{4A832DB2-F898-4628-BE6C-878A03318322}" dt="2021-08-18T14:06:51.647" v="2493" actId="1076"/>
          <ac:spMkLst>
            <pc:docMk/>
            <pc:sldMk cId="94537222" sldId="1583"/>
            <ac:spMk id="6" creationId="{00000000-0000-0000-0000-000000000000}"/>
          </ac:spMkLst>
        </pc:spChg>
        <pc:picChg chg="mod">
          <ac:chgData name="Vanessa Redlin - Hubdrive.com" userId="8a0848b8-f2d0-47bb-a849-5847f1b5ec25" providerId="ADAL" clId="{4A832DB2-F898-4628-BE6C-878A03318322}" dt="2021-08-18T14:06:48.639" v="2492" actId="1076"/>
          <ac:picMkLst>
            <pc:docMk/>
            <pc:sldMk cId="94537222" sldId="1583"/>
            <ac:picMk id="5" creationId="{00000000-0000-0000-0000-000000000000}"/>
          </ac:picMkLst>
        </pc:picChg>
      </pc:sldChg>
      <pc:sldChg chg="delSp modSp mod modClrScheme chgLayout">
        <pc:chgData name="Vanessa Redlin - Hubdrive.com" userId="8a0848b8-f2d0-47bb-a849-5847f1b5ec25" providerId="ADAL" clId="{4A832DB2-F898-4628-BE6C-878A03318322}" dt="2021-08-19T09:46:57.825" v="2931" actId="478"/>
        <pc:sldMkLst>
          <pc:docMk/>
          <pc:sldMk cId="3838137418" sldId="1586"/>
        </pc:sldMkLst>
        <pc:spChg chg="del mod ord">
          <ac:chgData name="Vanessa Redlin - Hubdrive.com" userId="8a0848b8-f2d0-47bb-a849-5847f1b5ec25" providerId="ADAL" clId="{4A832DB2-F898-4628-BE6C-878A03318322}" dt="2021-08-19T09:46:57.825" v="2931" actId="478"/>
          <ac:spMkLst>
            <pc:docMk/>
            <pc:sldMk cId="3838137418" sldId="1586"/>
            <ac:spMk id="2" creationId="{00000000-0000-0000-0000-000000000000}"/>
          </ac:spMkLst>
        </pc:spChg>
        <pc:spChg chg="mod ord">
          <ac:chgData name="Vanessa Redlin - Hubdrive.com" userId="8a0848b8-f2d0-47bb-a849-5847f1b5ec25" providerId="ADAL" clId="{4A832DB2-F898-4628-BE6C-878A03318322}" dt="2021-08-19T09:46:53.399" v="2930" actId="20577"/>
          <ac:spMkLst>
            <pc:docMk/>
            <pc:sldMk cId="3838137418" sldId="1586"/>
            <ac:spMk id="5" creationId="{00000000-0000-0000-0000-000000000000}"/>
          </ac:spMkLst>
        </pc:spChg>
      </pc:sldChg>
      <pc:sldChg chg="delSp modSp mod modClrScheme chgLayout">
        <pc:chgData name="Vanessa Redlin - Hubdrive.com" userId="8a0848b8-f2d0-47bb-a849-5847f1b5ec25" providerId="ADAL" clId="{4A832DB2-F898-4628-BE6C-878A03318322}" dt="2021-08-19T13:17:35.794" v="3063" actId="207"/>
        <pc:sldMkLst>
          <pc:docMk/>
          <pc:sldMk cId="3273461171" sldId="1595"/>
        </pc:sldMkLst>
        <pc:spChg chg="mod ord">
          <ac:chgData name="Vanessa Redlin - Hubdrive.com" userId="8a0848b8-f2d0-47bb-a849-5847f1b5ec25" providerId="ADAL" clId="{4A832DB2-F898-4628-BE6C-878A03318322}" dt="2021-08-19T13:16:57.920" v="3056" actId="700"/>
          <ac:spMkLst>
            <pc:docMk/>
            <pc:sldMk cId="3273461171" sldId="1595"/>
            <ac:spMk id="2" creationId="{00000000-0000-0000-0000-000000000000}"/>
          </ac:spMkLst>
        </pc:spChg>
        <pc:spChg chg="del mod ord">
          <ac:chgData name="Vanessa Redlin - Hubdrive.com" userId="8a0848b8-f2d0-47bb-a849-5847f1b5ec25" providerId="ADAL" clId="{4A832DB2-F898-4628-BE6C-878A03318322}" dt="2021-08-19T13:17:02.189" v="3057" actId="478"/>
          <ac:spMkLst>
            <pc:docMk/>
            <pc:sldMk cId="3273461171" sldId="1595"/>
            <ac:spMk id="3" creationId="{00000000-0000-0000-0000-000000000000}"/>
          </ac:spMkLst>
        </pc:spChg>
        <pc:spChg chg="mod">
          <ac:chgData name="Vanessa Redlin - Hubdrive.com" userId="8a0848b8-f2d0-47bb-a849-5847f1b5ec25" providerId="ADAL" clId="{4A832DB2-F898-4628-BE6C-878A03318322}" dt="2021-08-19T13:17:25.276" v="3059" actId="207"/>
          <ac:spMkLst>
            <pc:docMk/>
            <pc:sldMk cId="3273461171" sldId="1595"/>
            <ac:spMk id="71" creationId="{00000000-0000-0000-0000-000000000000}"/>
          </ac:spMkLst>
        </pc:spChg>
        <pc:spChg chg="mod">
          <ac:chgData name="Vanessa Redlin - Hubdrive.com" userId="8a0848b8-f2d0-47bb-a849-5847f1b5ec25" providerId="ADAL" clId="{4A832DB2-F898-4628-BE6C-878A03318322}" dt="2021-08-19T13:17:27.861" v="3060" actId="207"/>
          <ac:spMkLst>
            <pc:docMk/>
            <pc:sldMk cId="3273461171" sldId="1595"/>
            <ac:spMk id="72" creationId="{00000000-0000-0000-0000-000000000000}"/>
          </ac:spMkLst>
        </pc:spChg>
        <pc:spChg chg="mod">
          <ac:chgData name="Vanessa Redlin - Hubdrive.com" userId="8a0848b8-f2d0-47bb-a849-5847f1b5ec25" providerId="ADAL" clId="{4A832DB2-F898-4628-BE6C-878A03318322}" dt="2021-08-19T13:17:29.722" v="3061" actId="207"/>
          <ac:spMkLst>
            <pc:docMk/>
            <pc:sldMk cId="3273461171" sldId="1595"/>
            <ac:spMk id="73" creationId="{00000000-0000-0000-0000-000000000000}"/>
          </ac:spMkLst>
        </pc:spChg>
        <pc:spChg chg="mod">
          <ac:chgData name="Vanessa Redlin - Hubdrive.com" userId="8a0848b8-f2d0-47bb-a849-5847f1b5ec25" providerId="ADAL" clId="{4A832DB2-F898-4628-BE6C-878A03318322}" dt="2021-08-19T13:17:32.105" v="3062" actId="207"/>
          <ac:spMkLst>
            <pc:docMk/>
            <pc:sldMk cId="3273461171" sldId="1595"/>
            <ac:spMk id="74" creationId="{00000000-0000-0000-0000-000000000000}"/>
          </ac:spMkLst>
        </pc:spChg>
        <pc:spChg chg="mod">
          <ac:chgData name="Vanessa Redlin - Hubdrive.com" userId="8a0848b8-f2d0-47bb-a849-5847f1b5ec25" providerId="ADAL" clId="{4A832DB2-F898-4628-BE6C-878A03318322}" dt="2021-08-19T13:17:35.794" v="3063" actId="207"/>
          <ac:spMkLst>
            <pc:docMk/>
            <pc:sldMk cId="3273461171" sldId="1595"/>
            <ac:spMk id="75" creationId="{00000000-0000-0000-0000-000000000000}"/>
          </ac:spMkLst>
        </pc:spChg>
      </pc:sldChg>
      <pc:sldChg chg="delSp modSp mod modClrScheme chgLayout">
        <pc:chgData name="Vanessa Redlin - Hubdrive.com" userId="8a0848b8-f2d0-47bb-a849-5847f1b5ec25" providerId="ADAL" clId="{4A832DB2-F898-4628-BE6C-878A03318322}" dt="2021-08-19T12:36:00.902" v="2959" actId="478"/>
        <pc:sldMkLst>
          <pc:docMk/>
          <pc:sldMk cId="19029225" sldId="1597"/>
        </pc:sldMkLst>
        <pc:spChg chg="mod ord">
          <ac:chgData name="Vanessa Redlin - Hubdrive.com" userId="8a0848b8-f2d0-47bb-a849-5847f1b5ec25" providerId="ADAL" clId="{4A832DB2-F898-4628-BE6C-878A03318322}" dt="2021-08-19T12:35:32.887" v="2955" actId="700"/>
          <ac:spMkLst>
            <pc:docMk/>
            <pc:sldMk cId="19029225" sldId="1597"/>
            <ac:spMk id="2" creationId="{00000000-0000-0000-0000-000000000000}"/>
          </ac:spMkLst>
        </pc:spChg>
        <pc:spChg chg="del mod ord">
          <ac:chgData name="Vanessa Redlin - Hubdrive.com" userId="8a0848b8-f2d0-47bb-a849-5847f1b5ec25" providerId="ADAL" clId="{4A832DB2-F898-4628-BE6C-878A03318322}" dt="2021-08-19T12:36:00.902" v="2959" actId="478"/>
          <ac:spMkLst>
            <pc:docMk/>
            <pc:sldMk cId="19029225" sldId="1597"/>
            <ac:spMk id="3" creationId="{00000000-0000-0000-0000-000000000000}"/>
          </ac:spMkLst>
        </pc:spChg>
      </pc:sldChg>
      <pc:sldChg chg="mod modClrScheme chgLayout">
        <pc:chgData name="Vanessa Redlin - Hubdrive.com" userId="8a0848b8-f2d0-47bb-a849-5847f1b5ec25" providerId="ADAL" clId="{4A832DB2-F898-4628-BE6C-878A03318322}" dt="2021-08-18T09:32:23.021" v="2086" actId="700"/>
        <pc:sldMkLst>
          <pc:docMk/>
          <pc:sldMk cId="3816651398" sldId="1616"/>
        </pc:sldMkLst>
      </pc:sldChg>
      <pc:sldChg chg="delSp modSp mod modClrScheme chgLayout">
        <pc:chgData name="Vanessa Redlin - Hubdrive.com" userId="8a0848b8-f2d0-47bb-a849-5847f1b5ec25" providerId="ADAL" clId="{4A832DB2-F898-4628-BE6C-878A03318322}" dt="2021-08-17T13:28:34.058" v="1792" actId="478"/>
        <pc:sldMkLst>
          <pc:docMk/>
          <pc:sldMk cId="3359875181" sldId="1619"/>
        </pc:sldMkLst>
        <pc:spChg chg="del mod ord">
          <ac:chgData name="Vanessa Redlin - Hubdrive.com" userId="8a0848b8-f2d0-47bb-a849-5847f1b5ec25" providerId="ADAL" clId="{4A832DB2-F898-4628-BE6C-878A03318322}" dt="2021-08-17T13:28:34.058" v="1792" actId="478"/>
          <ac:spMkLst>
            <pc:docMk/>
            <pc:sldMk cId="3359875181" sldId="1619"/>
            <ac:spMk id="2" creationId="{00000000-0000-0000-0000-000000000000}"/>
          </ac:spMkLst>
        </pc:spChg>
      </pc:sldChg>
      <pc:sldChg chg="addSp modSp mod modClrScheme chgLayout">
        <pc:chgData name="Vanessa Redlin - Hubdrive.com" userId="8a0848b8-f2d0-47bb-a849-5847f1b5ec25" providerId="ADAL" clId="{4A832DB2-F898-4628-BE6C-878A03318322}" dt="2021-08-19T09:02:56.994" v="2752" actId="167"/>
        <pc:sldMkLst>
          <pc:docMk/>
          <pc:sldMk cId="1966907032" sldId="1624"/>
        </pc:sldMkLst>
        <pc:spChg chg="mod">
          <ac:chgData name="Vanessa Redlin - Hubdrive.com" userId="8a0848b8-f2d0-47bb-a849-5847f1b5ec25" providerId="ADAL" clId="{4A832DB2-F898-4628-BE6C-878A03318322}" dt="2021-08-19T09:02:52.243" v="2748" actId="207"/>
          <ac:spMkLst>
            <pc:docMk/>
            <pc:sldMk cId="1966907032" sldId="1624"/>
            <ac:spMk id="4" creationId="{00000000-0000-0000-0000-000000000000}"/>
          </ac:spMkLst>
        </pc:spChg>
        <pc:picChg chg="add mod ord">
          <ac:chgData name="Vanessa Redlin - Hubdrive.com" userId="8a0848b8-f2d0-47bb-a849-5847f1b5ec25" providerId="ADAL" clId="{4A832DB2-F898-4628-BE6C-878A03318322}" dt="2021-08-19T09:02:56.994" v="2752" actId="167"/>
          <ac:picMkLst>
            <pc:docMk/>
            <pc:sldMk cId="1966907032" sldId="1624"/>
            <ac:picMk id="3" creationId="{478383B3-DFDC-407E-BE7E-8DB0088154B0}"/>
          </ac:picMkLst>
        </pc:picChg>
      </pc:sldChg>
      <pc:sldChg chg="delSp modSp mod modClrScheme chgLayout">
        <pc:chgData name="Vanessa Redlin - Hubdrive.com" userId="8a0848b8-f2d0-47bb-a849-5847f1b5ec25" providerId="ADAL" clId="{4A832DB2-F898-4628-BE6C-878A03318322}" dt="2021-08-19T09:40:54.860" v="2896" actId="478"/>
        <pc:sldMkLst>
          <pc:docMk/>
          <pc:sldMk cId="1586536193" sldId="1648"/>
        </pc:sldMkLst>
        <pc:spChg chg="del mod ord">
          <ac:chgData name="Vanessa Redlin - Hubdrive.com" userId="8a0848b8-f2d0-47bb-a849-5847f1b5ec25" providerId="ADAL" clId="{4A832DB2-F898-4628-BE6C-878A03318322}" dt="2021-08-19T09:40:54.860" v="2896" actId="478"/>
          <ac:spMkLst>
            <pc:docMk/>
            <pc:sldMk cId="1586536193" sldId="1648"/>
            <ac:spMk id="2" creationId="{00000000-0000-0000-0000-000000000000}"/>
          </ac:spMkLst>
        </pc:spChg>
        <pc:spChg chg="mod ord">
          <ac:chgData name="Vanessa Redlin - Hubdrive.com" userId="8a0848b8-f2d0-47bb-a849-5847f1b5ec25" providerId="ADAL" clId="{4A832DB2-F898-4628-BE6C-878A03318322}" dt="2021-08-19T09:40:49.650" v="2895" actId="700"/>
          <ac:spMkLst>
            <pc:docMk/>
            <pc:sldMk cId="1586536193" sldId="1648"/>
            <ac:spMk id="3" creationId="{00000000-0000-0000-0000-000000000000}"/>
          </ac:spMkLst>
        </pc:spChg>
      </pc:sldChg>
      <pc:sldChg chg="addSp delSp modSp mod modClrScheme chgLayout">
        <pc:chgData name="Vanessa Redlin - Hubdrive.com" userId="8a0848b8-f2d0-47bb-a849-5847f1b5ec25" providerId="ADAL" clId="{4A832DB2-F898-4628-BE6C-878A03318322}" dt="2021-08-19T09:17:48.889" v="2825" actId="207"/>
        <pc:sldMkLst>
          <pc:docMk/>
          <pc:sldMk cId="3832654882" sldId="1652"/>
        </pc:sldMkLst>
        <pc:spChg chg="mod ord">
          <ac:chgData name="Vanessa Redlin - Hubdrive.com" userId="8a0848b8-f2d0-47bb-a849-5847f1b5ec25" providerId="ADAL" clId="{4A832DB2-F898-4628-BE6C-878A03318322}" dt="2021-08-19T09:17:48.889" v="2825" actId="207"/>
          <ac:spMkLst>
            <pc:docMk/>
            <pc:sldMk cId="3832654882" sldId="1652"/>
            <ac:spMk id="2" creationId="{00000000-0000-0000-0000-000000000000}"/>
          </ac:spMkLst>
        </pc:spChg>
        <pc:spChg chg="del mod ord">
          <ac:chgData name="Vanessa Redlin - Hubdrive.com" userId="8a0848b8-f2d0-47bb-a849-5847f1b5ec25" providerId="ADAL" clId="{4A832DB2-F898-4628-BE6C-878A03318322}" dt="2021-08-19T09:17:33.390" v="2819" actId="478"/>
          <ac:spMkLst>
            <pc:docMk/>
            <pc:sldMk cId="3832654882" sldId="1652"/>
            <ac:spMk id="3" creationId="{00000000-0000-0000-0000-000000000000}"/>
          </ac:spMkLst>
        </pc:spChg>
        <pc:picChg chg="add mod ord">
          <ac:chgData name="Vanessa Redlin - Hubdrive.com" userId="8a0848b8-f2d0-47bb-a849-5847f1b5ec25" providerId="ADAL" clId="{4A832DB2-F898-4628-BE6C-878A03318322}" dt="2021-08-19T09:17:38.185" v="2821" actId="167"/>
          <ac:picMkLst>
            <pc:docMk/>
            <pc:sldMk cId="3832654882" sldId="1652"/>
            <ac:picMk id="8" creationId="{EFB3A178-6202-4D74-A1DF-7A27F8F056A3}"/>
          </ac:picMkLst>
        </pc:picChg>
      </pc:sldChg>
      <pc:sldChg chg="delSp modSp mod modClrScheme chgLayout">
        <pc:chgData name="Vanessa Redlin - Hubdrive.com" userId="8a0848b8-f2d0-47bb-a849-5847f1b5ec25" providerId="ADAL" clId="{4A832DB2-F898-4628-BE6C-878A03318322}" dt="2021-08-19T09:40:17.055" v="2889" actId="478"/>
        <pc:sldMkLst>
          <pc:docMk/>
          <pc:sldMk cId="178349003" sldId="1663"/>
        </pc:sldMkLst>
        <pc:spChg chg="mod ord">
          <ac:chgData name="Vanessa Redlin - Hubdrive.com" userId="8a0848b8-f2d0-47bb-a849-5847f1b5ec25" providerId="ADAL" clId="{4A832DB2-F898-4628-BE6C-878A03318322}" dt="2021-08-19T09:40:13.983" v="2888" actId="14100"/>
          <ac:spMkLst>
            <pc:docMk/>
            <pc:sldMk cId="178349003" sldId="1663"/>
            <ac:spMk id="2" creationId="{00000000-0000-0000-0000-000000000000}"/>
          </ac:spMkLst>
        </pc:spChg>
        <pc:spChg chg="del mod ord">
          <ac:chgData name="Vanessa Redlin - Hubdrive.com" userId="8a0848b8-f2d0-47bb-a849-5847f1b5ec25" providerId="ADAL" clId="{4A832DB2-F898-4628-BE6C-878A03318322}" dt="2021-08-19T09:40:17.055" v="2889" actId="478"/>
          <ac:spMkLst>
            <pc:docMk/>
            <pc:sldMk cId="178349003" sldId="1663"/>
            <ac:spMk id="6" creationId="{00000000-0000-0000-0000-000000000000}"/>
          </ac:spMkLst>
        </pc:spChg>
      </pc:sldChg>
      <pc:sldChg chg="delSp modSp mod modClrScheme chgLayout">
        <pc:chgData name="Vanessa Redlin - Hubdrive.com" userId="8a0848b8-f2d0-47bb-a849-5847f1b5ec25" providerId="ADAL" clId="{4A832DB2-F898-4628-BE6C-878A03318322}" dt="2021-08-19T09:40:40.575" v="2894" actId="478"/>
        <pc:sldMkLst>
          <pc:docMk/>
          <pc:sldMk cId="595807967" sldId="1664"/>
        </pc:sldMkLst>
        <pc:spChg chg="mod ord">
          <ac:chgData name="Vanessa Redlin - Hubdrive.com" userId="8a0848b8-f2d0-47bb-a849-5847f1b5ec25" providerId="ADAL" clId="{4A832DB2-F898-4628-BE6C-878A03318322}" dt="2021-08-19T09:40:37.430" v="2893" actId="14100"/>
          <ac:spMkLst>
            <pc:docMk/>
            <pc:sldMk cId="595807967" sldId="1664"/>
            <ac:spMk id="2" creationId="{00000000-0000-0000-0000-000000000000}"/>
          </ac:spMkLst>
        </pc:spChg>
        <pc:spChg chg="del mod ord">
          <ac:chgData name="Vanessa Redlin - Hubdrive.com" userId="8a0848b8-f2d0-47bb-a849-5847f1b5ec25" providerId="ADAL" clId="{4A832DB2-F898-4628-BE6C-878A03318322}" dt="2021-08-19T09:40:40.575" v="2894" actId="478"/>
          <ac:spMkLst>
            <pc:docMk/>
            <pc:sldMk cId="595807967" sldId="1664"/>
            <ac:spMk id="3" creationId="{00000000-0000-0000-0000-000000000000}"/>
          </ac:spMkLst>
        </pc:spChg>
      </pc:sldChg>
      <pc:sldChg chg="delSp modSp mod modClrScheme chgLayout">
        <pc:chgData name="Vanessa Redlin - Hubdrive.com" userId="8a0848b8-f2d0-47bb-a849-5847f1b5ec25" providerId="ADAL" clId="{4A832DB2-F898-4628-BE6C-878A03318322}" dt="2021-08-19T09:41:25.423" v="2901" actId="478"/>
        <pc:sldMkLst>
          <pc:docMk/>
          <pc:sldMk cId="3645003199" sldId="1666"/>
        </pc:sldMkLst>
        <pc:spChg chg="mod ord">
          <ac:chgData name="Vanessa Redlin - Hubdrive.com" userId="8a0848b8-f2d0-47bb-a849-5847f1b5ec25" providerId="ADAL" clId="{4A832DB2-F898-4628-BE6C-878A03318322}" dt="2021-08-19T09:41:22.299" v="2900" actId="27636"/>
          <ac:spMkLst>
            <pc:docMk/>
            <pc:sldMk cId="3645003199" sldId="1666"/>
            <ac:spMk id="4" creationId="{00000000-0000-0000-0000-000000000000}"/>
          </ac:spMkLst>
        </pc:spChg>
        <pc:spChg chg="del mod ord">
          <ac:chgData name="Vanessa Redlin - Hubdrive.com" userId="8a0848b8-f2d0-47bb-a849-5847f1b5ec25" providerId="ADAL" clId="{4A832DB2-F898-4628-BE6C-878A03318322}" dt="2021-08-19T09:41:25.423" v="2901" actId="478"/>
          <ac:spMkLst>
            <pc:docMk/>
            <pc:sldMk cId="3645003199" sldId="1666"/>
            <ac:spMk id="5" creationId="{00000000-0000-0000-0000-000000000000}"/>
          </ac:spMkLst>
        </pc:spChg>
      </pc:sldChg>
      <pc:sldChg chg="delSp modSp mod modClrScheme chgLayout">
        <pc:chgData name="Vanessa Redlin - Hubdrive.com" userId="8a0848b8-f2d0-47bb-a849-5847f1b5ec25" providerId="ADAL" clId="{4A832DB2-F898-4628-BE6C-878A03318322}" dt="2021-08-18T13:19:44.211" v="2468" actId="478"/>
        <pc:sldMkLst>
          <pc:docMk/>
          <pc:sldMk cId="1357702562" sldId="1668"/>
        </pc:sldMkLst>
        <pc:spChg chg="mod ord">
          <ac:chgData name="Vanessa Redlin - Hubdrive.com" userId="8a0848b8-f2d0-47bb-a849-5847f1b5ec25" providerId="ADAL" clId="{4A832DB2-F898-4628-BE6C-878A03318322}" dt="2021-08-18T13:19:40.221" v="2467" actId="700"/>
          <ac:spMkLst>
            <pc:docMk/>
            <pc:sldMk cId="1357702562" sldId="1668"/>
            <ac:spMk id="2" creationId="{00000000-0000-0000-0000-000000000000}"/>
          </ac:spMkLst>
        </pc:spChg>
        <pc:spChg chg="del mod ord">
          <ac:chgData name="Vanessa Redlin - Hubdrive.com" userId="8a0848b8-f2d0-47bb-a849-5847f1b5ec25" providerId="ADAL" clId="{4A832DB2-F898-4628-BE6C-878A03318322}" dt="2021-08-18T13:19:44.211" v="2468" actId="478"/>
          <ac:spMkLst>
            <pc:docMk/>
            <pc:sldMk cId="1357702562" sldId="1668"/>
            <ac:spMk id="3" creationId="{00000000-0000-0000-0000-000000000000}"/>
          </ac:spMkLst>
        </pc:spChg>
      </pc:sldChg>
      <pc:sldChg chg="addSp modSp mod modClrScheme chgLayout">
        <pc:chgData name="Vanessa Redlin - Hubdrive.com" userId="8a0848b8-f2d0-47bb-a849-5847f1b5ec25" providerId="ADAL" clId="{4A832DB2-F898-4628-BE6C-878A03318322}" dt="2021-08-19T09:03:39.146" v="2761" actId="207"/>
        <pc:sldMkLst>
          <pc:docMk/>
          <pc:sldMk cId="782594283" sldId="1672"/>
        </pc:sldMkLst>
        <pc:spChg chg="mod ord">
          <ac:chgData name="Vanessa Redlin - Hubdrive.com" userId="8a0848b8-f2d0-47bb-a849-5847f1b5ec25" providerId="ADAL" clId="{4A832DB2-F898-4628-BE6C-878A03318322}" dt="2021-08-19T09:03:39.146" v="2761" actId="207"/>
          <ac:spMkLst>
            <pc:docMk/>
            <pc:sldMk cId="782594283" sldId="1672"/>
            <ac:spMk id="3" creationId="{00000000-0000-0000-0000-000000000000}"/>
          </ac:spMkLst>
        </pc:spChg>
        <pc:picChg chg="add mod ord">
          <ac:chgData name="Vanessa Redlin - Hubdrive.com" userId="8a0848b8-f2d0-47bb-a849-5847f1b5ec25" providerId="ADAL" clId="{4A832DB2-F898-4628-BE6C-878A03318322}" dt="2021-08-19T09:03:23.871" v="2758" actId="167"/>
          <ac:picMkLst>
            <pc:docMk/>
            <pc:sldMk cId="782594283" sldId="1672"/>
            <ac:picMk id="5" creationId="{3240D7A1-679E-4F85-BB4A-55B27182CA6B}"/>
          </ac:picMkLst>
        </pc:picChg>
      </pc:sldChg>
      <pc:sldChg chg="modSp mod modClrScheme chgLayout">
        <pc:chgData name="Vanessa Redlin - Hubdrive.com" userId="8a0848b8-f2d0-47bb-a849-5847f1b5ec25" providerId="ADAL" clId="{4A832DB2-F898-4628-BE6C-878A03318322}" dt="2021-08-18T09:46:18.998" v="2140" actId="700"/>
        <pc:sldMkLst>
          <pc:docMk/>
          <pc:sldMk cId="2291222140" sldId="1674"/>
        </pc:sldMkLst>
        <pc:spChg chg="mod ord">
          <ac:chgData name="Vanessa Redlin - Hubdrive.com" userId="8a0848b8-f2d0-47bb-a849-5847f1b5ec25" providerId="ADAL" clId="{4A832DB2-F898-4628-BE6C-878A03318322}" dt="2021-08-18T09:46:18.998" v="2140" actId="700"/>
          <ac:spMkLst>
            <pc:docMk/>
            <pc:sldMk cId="2291222140" sldId="1674"/>
            <ac:spMk id="2" creationId="{00000000-0000-0000-0000-000000000000}"/>
          </ac:spMkLst>
        </pc:spChg>
      </pc:sldChg>
      <pc:sldChg chg="delSp modSp mod modClrScheme chgLayout">
        <pc:chgData name="Vanessa Redlin - Hubdrive.com" userId="8a0848b8-f2d0-47bb-a849-5847f1b5ec25" providerId="ADAL" clId="{4A832DB2-F898-4628-BE6C-878A03318322}" dt="2021-08-19T09:43:15.807" v="2908" actId="478"/>
        <pc:sldMkLst>
          <pc:docMk/>
          <pc:sldMk cId="4257307286" sldId="1675"/>
        </pc:sldMkLst>
        <pc:spChg chg="del mod ord">
          <ac:chgData name="Vanessa Redlin - Hubdrive.com" userId="8a0848b8-f2d0-47bb-a849-5847f1b5ec25" providerId="ADAL" clId="{4A832DB2-F898-4628-BE6C-878A03318322}" dt="2021-08-19T09:43:15.807" v="2908" actId="478"/>
          <ac:spMkLst>
            <pc:docMk/>
            <pc:sldMk cId="4257307286" sldId="1675"/>
            <ac:spMk id="2" creationId="{00000000-0000-0000-0000-000000000000}"/>
          </ac:spMkLst>
        </pc:spChg>
        <pc:spChg chg="del">
          <ac:chgData name="Vanessa Redlin - Hubdrive.com" userId="8a0848b8-f2d0-47bb-a849-5847f1b5ec25" providerId="ADAL" clId="{4A832DB2-F898-4628-BE6C-878A03318322}" dt="2021-08-19T09:43:12.143" v="2907" actId="700"/>
          <ac:spMkLst>
            <pc:docMk/>
            <pc:sldMk cId="4257307286" sldId="1675"/>
            <ac:spMk id="3" creationId="{00000000-0000-0000-0000-000000000000}"/>
          </ac:spMkLst>
        </pc:spChg>
        <pc:spChg chg="mod ord">
          <ac:chgData name="Vanessa Redlin - Hubdrive.com" userId="8a0848b8-f2d0-47bb-a849-5847f1b5ec25" providerId="ADAL" clId="{4A832DB2-F898-4628-BE6C-878A03318322}" dt="2021-08-19T09:43:12.143" v="2907" actId="700"/>
          <ac:spMkLst>
            <pc:docMk/>
            <pc:sldMk cId="4257307286" sldId="1675"/>
            <ac:spMk id="5" creationId="{00000000-0000-0000-0000-000000000000}"/>
          </ac:spMkLst>
        </pc:spChg>
      </pc:sldChg>
      <pc:sldChg chg="delSp modSp mod modClrScheme chgLayout">
        <pc:chgData name="Vanessa Redlin - Hubdrive.com" userId="8a0848b8-f2d0-47bb-a849-5847f1b5ec25" providerId="ADAL" clId="{4A832DB2-F898-4628-BE6C-878A03318322}" dt="2021-08-19T09:43:36.614" v="2913" actId="478"/>
        <pc:sldMkLst>
          <pc:docMk/>
          <pc:sldMk cId="3280543352" sldId="1676"/>
        </pc:sldMkLst>
        <pc:spChg chg="del mod ord">
          <ac:chgData name="Vanessa Redlin - Hubdrive.com" userId="8a0848b8-f2d0-47bb-a849-5847f1b5ec25" providerId="ADAL" clId="{4A832DB2-F898-4628-BE6C-878A03318322}" dt="2021-08-19T09:43:36.614" v="2913" actId="478"/>
          <ac:spMkLst>
            <pc:docMk/>
            <pc:sldMk cId="3280543352" sldId="1676"/>
            <ac:spMk id="2" creationId="{00000000-0000-0000-0000-000000000000}"/>
          </ac:spMkLst>
        </pc:spChg>
        <pc:spChg chg="mod ord">
          <ac:chgData name="Vanessa Redlin - Hubdrive.com" userId="8a0848b8-f2d0-47bb-a849-5847f1b5ec25" providerId="ADAL" clId="{4A832DB2-F898-4628-BE6C-878A03318322}" dt="2021-08-19T09:43:33.092" v="2912" actId="27636"/>
          <ac:spMkLst>
            <pc:docMk/>
            <pc:sldMk cId="3280543352" sldId="1676"/>
            <ac:spMk id="5" creationId="{00000000-0000-0000-0000-000000000000}"/>
          </ac:spMkLst>
        </pc:spChg>
      </pc:sldChg>
      <pc:sldChg chg="modSp mod modClrScheme chgLayout">
        <pc:chgData name="Vanessa Redlin - Hubdrive.com" userId="8a0848b8-f2d0-47bb-a849-5847f1b5ec25" providerId="ADAL" clId="{4A832DB2-F898-4628-BE6C-878A03318322}" dt="2021-08-18T09:43:42.192" v="2127" actId="700"/>
        <pc:sldMkLst>
          <pc:docMk/>
          <pc:sldMk cId="1781987255" sldId="1678"/>
        </pc:sldMkLst>
        <pc:spChg chg="mod ord">
          <ac:chgData name="Vanessa Redlin - Hubdrive.com" userId="8a0848b8-f2d0-47bb-a849-5847f1b5ec25" providerId="ADAL" clId="{4A832DB2-F898-4628-BE6C-878A03318322}" dt="2021-08-18T09:43:42.192" v="2127" actId="700"/>
          <ac:spMkLst>
            <pc:docMk/>
            <pc:sldMk cId="1781987255" sldId="1678"/>
            <ac:spMk id="3" creationId="{00000000-0000-0000-0000-000000000000}"/>
          </ac:spMkLst>
        </pc:spChg>
      </pc:sldChg>
      <pc:sldChg chg="modSp mod modClrScheme chgLayout">
        <pc:chgData name="Vanessa Redlin - Hubdrive.com" userId="8a0848b8-f2d0-47bb-a849-5847f1b5ec25" providerId="ADAL" clId="{4A832DB2-F898-4628-BE6C-878A03318322}" dt="2021-08-19T09:42:02.805" v="2902" actId="700"/>
        <pc:sldMkLst>
          <pc:docMk/>
          <pc:sldMk cId="3427088117" sldId="1681"/>
        </pc:sldMkLst>
        <pc:spChg chg="mod ord">
          <ac:chgData name="Vanessa Redlin - Hubdrive.com" userId="8a0848b8-f2d0-47bb-a849-5847f1b5ec25" providerId="ADAL" clId="{4A832DB2-F898-4628-BE6C-878A03318322}" dt="2021-08-19T09:42:02.805" v="2902" actId="700"/>
          <ac:spMkLst>
            <pc:docMk/>
            <pc:sldMk cId="3427088117" sldId="1681"/>
            <ac:spMk id="3" creationId="{00000000-0000-0000-0000-000000000000}"/>
          </ac:spMkLst>
        </pc:spChg>
        <pc:spChg chg="mod ord">
          <ac:chgData name="Vanessa Redlin - Hubdrive.com" userId="8a0848b8-f2d0-47bb-a849-5847f1b5ec25" providerId="ADAL" clId="{4A832DB2-F898-4628-BE6C-878A03318322}" dt="2021-08-19T09:42:02.805" v="2902" actId="700"/>
          <ac:spMkLst>
            <pc:docMk/>
            <pc:sldMk cId="3427088117" sldId="1681"/>
            <ac:spMk id="7" creationId="{00000000-0000-0000-0000-000000000000}"/>
          </ac:spMkLst>
        </pc:spChg>
      </pc:sldChg>
      <pc:sldChg chg="modSp mod modClrScheme chgLayout">
        <pc:chgData name="Vanessa Redlin - Hubdrive.com" userId="8a0848b8-f2d0-47bb-a849-5847f1b5ec25" providerId="ADAL" clId="{4A832DB2-F898-4628-BE6C-878A03318322}" dt="2021-08-18T13:19:17.512" v="2466" actId="27636"/>
        <pc:sldMkLst>
          <pc:docMk/>
          <pc:sldMk cId="3998348566" sldId="1686"/>
        </pc:sldMkLst>
        <pc:spChg chg="mod ord">
          <ac:chgData name="Vanessa Redlin - Hubdrive.com" userId="8a0848b8-f2d0-47bb-a849-5847f1b5ec25" providerId="ADAL" clId="{4A832DB2-F898-4628-BE6C-878A03318322}" dt="2021-08-18T13:19:13.684" v="2465" actId="700"/>
          <ac:spMkLst>
            <pc:docMk/>
            <pc:sldMk cId="3998348566" sldId="1686"/>
            <ac:spMk id="2" creationId="{00000000-0000-0000-0000-000000000000}"/>
          </ac:spMkLst>
        </pc:spChg>
        <pc:spChg chg="mod ord">
          <ac:chgData name="Vanessa Redlin - Hubdrive.com" userId="8a0848b8-f2d0-47bb-a849-5847f1b5ec25" providerId="ADAL" clId="{4A832DB2-F898-4628-BE6C-878A03318322}" dt="2021-08-18T13:19:17.512" v="2466" actId="27636"/>
          <ac:spMkLst>
            <pc:docMk/>
            <pc:sldMk cId="3998348566" sldId="1686"/>
            <ac:spMk id="3" creationId="{00000000-0000-0000-0000-000000000000}"/>
          </ac:spMkLst>
        </pc:spChg>
      </pc:sldChg>
      <pc:sldChg chg="mod modClrScheme chgLayout">
        <pc:chgData name="Vanessa Redlin - Hubdrive.com" userId="8a0848b8-f2d0-47bb-a849-5847f1b5ec25" providerId="ADAL" clId="{4A832DB2-F898-4628-BE6C-878A03318322}" dt="2021-08-18T09:43:30.791" v="2126" actId="700"/>
        <pc:sldMkLst>
          <pc:docMk/>
          <pc:sldMk cId="3396801363" sldId="1691"/>
        </pc:sldMkLst>
      </pc:sldChg>
      <pc:sldChg chg="addSp modSp mod modClrScheme chgLayout">
        <pc:chgData name="Vanessa Redlin - Hubdrive.com" userId="8a0848b8-f2d0-47bb-a849-5847f1b5ec25" providerId="ADAL" clId="{4A832DB2-F898-4628-BE6C-878A03318322}" dt="2021-08-19T09:08:39.187" v="2796" actId="207"/>
        <pc:sldMkLst>
          <pc:docMk/>
          <pc:sldMk cId="1858245886" sldId="1698"/>
        </pc:sldMkLst>
        <pc:spChg chg="mod">
          <ac:chgData name="Vanessa Redlin - Hubdrive.com" userId="8a0848b8-f2d0-47bb-a849-5847f1b5ec25" providerId="ADAL" clId="{4A832DB2-F898-4628-BE6C-878A03318322}" dt="2021-08-19T09:08:39.187" v="2796" actId="207"/>
          <ac:spMkLst>
            <pc:docMk/>
            <pc:sldMk cId="1858245886" sldId="1698"/>
            <ac:spMk id="4" creationId="{00000000-0000-0000-0000-000000000000}"/>
          </ac:spMkLst>
        </pc:spChg>
        <pc:picChg chg="add mod ord">
          <ac:chgData name="Vanessa Redlin - Hubdrive.com" userId="8a0848b8-f2d0-47bb-a849-5847f1b5ec25" providerId="ADAL" clId="{4A832DB2-F898-4628-BE6C-878A03318322}" dt="2021-08-19T09:08:34.529" v="2794" actId="27614"/>
          <ac:picMkLst>
            <pc:docMk/>
            <pc:sldMk cId="1858245886" sldId="1698"/>
            <ac:picMk id="3" creationId="{9F889A56-10B3-4BBC-A63E-7D92B20F5B1C}"/>
          </ac:picMkLst>
        </pc:picChg>
      </pc:sldChg>
      <pc:sldChg chg="delSp modSp mod modClrScheme chgLayout">
        <pc:chgData name="Vanessa Redlin - Hubdrive.com" userId="8a0848b8-f2d0-47bb-a849-5847f1b5ec25" providerId="ADAL" clId="{4A832DB2-F898-4628-BE6C-878A03318322}" dt="2021-08-18T13:18:16.313" v="2460" actId="478"/>
        <pc:sldMkLst>
          <pc:docMk/>
          <pc:sldMk cId="3764565819" sldId="1726"/>
        </pc:sldMkLst>
        <pc:spChg chg="del mod ord">
          <ac:chgData name="Vanessa Redlin - Hubdrive.com" userId="8a0848b8-f2d0-47bb-a849-5847f1b5ec25" providerId="ADAL" clId="{4A832DB2-F898-4628-BE6C-878A03318322}" dt="2021-08-18T13:18:16.313" v="2460" actId="478"/>
          <ac:spMkLst>
            <pc:docMk/>
            <pc:sldMk cId="3764565819" sldId="1726"/>
            <ac:spMk id="2" creationId="{00000000-0000-0000-0000-000000000000}"/>
          </ac:spMkLst>
        </pc:spChg>
        <pc:spChg chg="mod ord">
          <ac:chgData name="Vanessa Redlin - Hubdrive.com" userId="8a0848b8-f2d0-47bb-a849-5847f1b5ec25" providerId="ADAL" clId="{4A832DB2-F898-4628-BE6C-878A03318322}" dt="2021-08-18T13:18:14.254" v="2459" actId="700"/>
          <ac:spMkLst>
            <pc:docMk/>
            <pc:sldMk cId="3764565819" sldId="1726"/>
            <ac:spMk id="5" creationId="{00000000-0000-0000-0000-000000000000}"/>
          </ac:spMkLst>
        </pc:spChg>
      </pc:sldChg>
      <pc:sldChg chg="addSp modSp mod modClrScheme chgLayout">
        <pc:chgData name="Vanessa Redlin - Hubdrive.com" userId="8a0848b8-f2d0-47bb-a849-5847f1b5ec25" providerId="ADAL" clId="{4A832DB2-F898-4628-BE6C-878A03318322}" dt="2021-08-19T09:07:04.883" v="2782" actId="207"/>
        <pc:sldMkLst>
          <pc:docMk/>
          <pc:sldMk cId="2834531238" sldId="1732"/>
        </pc:sldMkLst>
        <pc:spChg chg="mod ord">
          <ac:chgData name="Vanessa Redlin - Hubdrive.com" userId="8a0848b8-f2d0-47bb-a849-5847f1b5ec25" providerId="ADAL" clId="{4A832DB2-F898-4628-BE6C-878A03318322}" dt="2021-08-19T09:06:59.943" v="2781" actId="207"/>
          <ac:spMkLst>
            <pc:docMk/>
            <pc:sldMk cId="2834531238" sldId="1732"/>
            <ac:spMk id="3" creationId="{00000000-0000-0000-0000-000000000000}"/>
          </ac:spMkLst>
        </pc:spChg>
        <pc:spChg chg="mod">
          <ac:chgData name="Vanessa Redlin - Hubdrive.com" userId="8a0848b8-f2d0-47bb-a849-5847f1b5ec25" providerId="ADAL" clId="{4A832DB2-F898-4628-BE6C-878A03318322}" dt="2021-08-19T09:07:04.883" v="2782" actId="207"/>
          <ac:spMkLst>
            <pc:docMk/>
            <pc:sldMk cId="2834531238" sldId="1732"/>
            <ac:spMk id="4" creationId="{00000000-0000-0000-0000-000000000000}"/>
          </ac:spMkLst>
        </pc:spChg>
        <pc:picChg chg="add mod ord">
          <ac:chgData name="Vanessa Redlin - Hubdrive.com" userId="8a0848b8-f2d0-47bb-a849-5847f1b5ec25" providerId="ADAL" clId="{4A832DB2-F898-4628-BE6C-878A03318322}" dt="2021-08-19T09:06:48.724" v="2778" actId="167"/>
          <ac:picMkLst>
            <pc:docMk/>
            <pc:sldMk cId="2834531238" sldId="1732"/>
            <ac:picMk id="6" creationId="{5AB1DD91-3E94-4F6E-8B67-B7D214750F40}"/>
          </ac:picMkLst>
        </pc:picChg>
      </pc:sldChg>
      <pc:sldChg chg="addSp delSp modSp mod modClrScheme chgLayout">
        <pc:chgData name="Vanessa Redlin - Hubdrive.com" userId="8a0848b8-f2d0-47bb-a849-5847f1b5ec25" providerId="ADAL" clId="{4A832DB2-F898-4628-BE6C-878A03318322}" dt="2021-08-19T09:21:27.296" v="2856" actId="207"/>
        <pc:sldMkLst>
          <pc:docMk/>
          <pc:sldMk cId="4083681744" sldId="1733"/>
        </pc:sldMkLst>
        <pc:spChg chg="mod ord">
          <ac:chgData name="Vanessa Redlin - Hubdrive.com" userId="8a0848b8-f2d0-47bb-a849-5847f1b5ec25" providerId="ADAL" clId="{4A832DB2-F898-4628-BE6C-878A03318322}" dt="2021-08-19T09:21:27.296" v="2856" actId="207"/>
          <ac:spMkLst>
            <pc:docMk/>
            <pc:sldMk cId="4083681744" sldId="1733"/>
            <ac:spMk id="2" creationId="{00000000-0000-0000-0000-000000000000}"/>
          </ac:spMkLst>
        </pc:spChg>
        <pc:spChg chg="mod">
          <ac:chgData name="Vanessa Redlin - Hubdrive.com" userId="8a0848b8-f2d0-47bb-a849-5847f1b5ec25" providerId="ADAL" clId="{4A832DB2-F898-4628-BE6C-878A03318322}" dt="2021-08-19T09:21:15.457" v="2853" actId="207"/>
          <ac:spMkLst>
            <pc:docMk/>
            <pc:sldMk cId="4083681744" sldId="1733"/>
            <ac:spMk id="3" creationId="{00000000-0000-0000-0000-000000000000}"/>
          </ac:spMkLst>
        </pc:spChg>
        <pc:spChg chg="del mod ord">
          <ac:chgData name="Vanessa Redlin - Hubdrive.com" userId="8a0848b8-f2d0-47bb-a849-5847f1b5ec25" providerId="ADAL" clId="{4A832DB2-F898-4628-BE6C-878A03318322}" dt="2021-08-19T09:21:05.263" v="2850" actId="478"/>
          <ac:spMkLst>
            <pc:docMk/>
            <pc:sldMk cId="4083681744" sldId="1733"/>
            <ac:spMk id="4" creationId="{00000000-0000-0000-0000-000000000000}"/>
          </ac:spMkLst>
        </pc:spChg>
        <pc:picChg chg="add del mod ord">
          <ac:chgData name="Vanessa Redlin - Hubdrive.com" userId="8a0848b8-f2d0-47bb-a849-5847f1b5ec25" providerId="ADAL" clId="{4A832DB2-F898-4628-BE6C-878A03318322}" dt="2021-08-19T09:21:00.727" v="2849" actId="478"/>
          <ac:picMkLst>
            <pc:docMk/>
            <pc:sldMk cId="4083681744" sldId="1733"/>
            <ac:picMk id="5" creationId="{B61ABC08-B62F-4749-A978-85EBCB9554C8}"/>
          </ac:picMkLst>
        </pc:picChg>
        <pc:picChg chg="add mod ord">
          <ac:chgData name="Vanessa Redlin - Hubdrive.com" userId="8a0848b8-f2d0-47bb-a849-5847f1b5ec25" providerId="ADAL" clId="{4A832DB2-F898-4628-BE6C-878A03318322}" dt="2021-08-19T09:21:08.822" v="2852" actId="167"/>
          <ac:picMkLst>
            <pc:docMk/>
            <pc:sldMk cId="4083681744" sldId="1733"/>
            <ac:picMk id="6" creationId="{02523986-6982-4390-9BEB-CC716C9EDDFF}"/>
          </ac:picMkLst>
        </pc:picChg>
      </pc:sldChg>
      <pc:sldChg chg="delSp modSp mod modClrScheme chgLayout">
        <pc:chgData name="Vanessa Redlin - Hubdrive.com" userId="8a0848b8-f2d0-47bb-a849-5847f1b5ec25" providerId="ADAL" clId="{4A832DB2-F898-4628-BE6C-878A03318322}" dt="2021-08-18T13:17:45.796" v="2458" actId="478"/>
        <pc:sldMkLst>
          <pc:docMk/>
          <pc:sldMk cId="852394973" sldId="1734"/>
        </pc:sldMkLst>
        <pc:spChg chg="mod ord">
          <ac:chgData name="Vanessa Redlin - Hubdrive.com" userId="8a0848b8-f2d0-47bb-a849-5847f1b5ec25" providerId="ADAL" clId="{4A832DB2-F898-4628-BE6C-878A03318322}" dt="2021-08-18T13:17:36.317" v="2457" actId="700"/>
          <ac:spMkLst>
            <pc:docMk/>
            <pc:sldMk cId="852394973" sldId="1734"/>
            <ac:spMk id="2" creationId="{00000000-0000-0000-0000-000000000000}"/>
          </ac:spMkLst>
        </pc:spChg>
        <pc:spChg chg="del mod ord">
          <ac:chgData name="Vanessa Redlin - Hubdrive.com" userId="8a0848b8-f2d0-47bb-a849-5847f1b5ec25" providerId="ADAL" clId="{4A832DB2-F898-4628-BE6C-878A03318322}" dt="2021-08-18T13:17:45.796" v="2458" actId="478"/>
          <ac:spMkLst>
            <pc:docMk/>
            <pc:sldMk cId="852394973" sldId="1734"/>
            <ac:spMk id="3" creationId="{00000000-0000-0000-0000-000000000000}"/>
          </ac:spMkLst>
        </pc:spChg>
      </pc:sldChg>
      <pc:sldChg chg="delSp modSp mod modClrScheme chgLayout">
        <pc:chgData name="Vanessa Redlin - Hubdrive.com" userId="8a0848b8-f2d0-47bb-a849-5847f1b5ec25" providerId="ADAL" clId="{4A832DB2-F898-4628-BE6C-878A03318322}" dt="2021-08-19T09:41:06.032" v="2898" actId="478"/>
        <pc:sldMkLst>
          <pc:docMk/>
          <pc:sldMk cId="1519324037" sldId="1736"/>
        </pc:sldMkLst>
        <pc:spChg chg="mod ord">
          <ac:chgData name="Vanessa Redlin - Hubdrive.com" userId="8a0848b8-f2d0-47bb-a849-5847f1b5ec25" providerId="ADAL" clId="{4A832DB2-F898-4628-BE6C-878A03318322}" dt="2021-08-19T09:41:02.699" v="2897" actId="700"/>
          <ac:spMkLst>
            <pc:docMk/>
            <pc:sldMk cId="1519324037" sldId="1736"/>
            <ac:spMk id="3" creationId="{00000000-0000-0000-0000-000000000000}"/>
          </ac:spMkLst>
        </pc:spChg>
        <pc:spChg chg="del mod ord">
          <ac:chgData name="Vanessa Redlin - Hubdrive.com" userId="8a0848b8-f2d0-47bb-a849-5847f1b5ec25" providerId="ADAL" clId="{4A832DB2-F898-4628-BE6C-878A03318322}" dt="2021-08-19T09:41:06.032" v="2898" actId="478"/>
          <ac:spMkLst>
            <pc:docMk/>
            <pc:sldMk cId="1519324037" sldId="1736"/>
            <ac:spMk id="5" creationId="{00000000-0000-0000-0000-000000000000}"/>
          </ac:spMkLst>
        </pc:spChg>
      </pc:sldChg>
      <pc:sldChg chg="modSp mod modClrScheme chgLayout">
        <pc:chgData name="Vanessa Redlin - Hubdrive.com" userId="8a0848b8-f2d0-47bb-a849-5847f1b5ec25" providerId="ADAL" clId="{4A832DB2-F898-4628-BE6C-878A03318322}" dt="2021-08-18T09:46:29.773" v="2141" actId="700"/>
        <pc:sldMkLst>
          <pc:docMk/>
          <pc:sldMk cId="2587111697" sldId="1740"/>
        </pc:sldMkLst>
        <pc:spChg chg="mod ord">
          <ac:chgData name="Vanessa Redlin - Hubdrive.com" userId="8a0848b8-f2d0-47bb-a849-5847f1b5ec25" providerId="ADAL" clId="{4A832DB2-F898-4628-BE6C-878A03318322}" dt="2021-08-18T09:46:29.773" v="2141" actId="700"/>
          <ac:spMkLst>
            <pc:docMk/>
            <pc:sldMk cId="2587111697" sldId="1740"/>
            <ac:spMk id="5" creationId="{00000000-0000-0000-0000-000000000000}"/>
          </ac:spMkLst>
        </pc:spChg>
      </pc:sldChg>
      <pc:sldChg chg="modSp mod modClrScheme chgLayout">
        <pc:chgData name="Vanessa Redlin - Hubdrive.com" userId="8a0848b8-f2d0-47bb-a849-5847f1b5ec25" providerId="ADAL" clId="{4A832DB2-F898-4628-BE6C-878A03318322}" dt="2021-08-18T09:45:41.435" v="2139" actId="14100"/>
        <pc:sldMkLst>
          <pc:docMk/>
          <pc:sldMk cId="1222156256" sldId="1746"/>
        </pc:sldMkLst>
        <pc:spChg chg="mod ord">
          <ac:chgData name="Vanessa Redlin - Hubdrive.com" userId="8a0848b8-f2d0-47bb-a849-5847f1b5ec25" providerId="ADAL" clId="{4A832DB2-F898-4628-BE6C-878A03318322}" dt="2021-08-18T09:45:41.435" v="2139" actId="14100"/>
          <ac:spMkLst>
            <pc:docMk/>
            <pc:sldMk cId="1222156256" sldId="1746"/>
            <ac:spMk id="5" creationId="{00000000-0000-0000-0000-000000000000}"/>
          </ac:spMkLst>
        </pc:spChg>
        <pc:picChg chg="mod">
          <ac:chgData name="Vanessa Redlin - Hubdrive.com" userId="8a0848b8-f2d0-47bb-a849-5847f1b5ec25" providerId="ADAL" clId="{4A832DB2-F898-4628-BE6C-878A03318322}" dt="2021-08-18T09:45:21.623" v="2138" actId="14100"/>
          <ac:picMkLst>
            <pc:docMk/>
            <pc:sldMk cId="1222156256" sldId="1746"/>
            <ac:picMk id="2" creationId="{00000000-0000-0000-0000-000000000000}"/>
          </ac:picMkLst>
        </pc:picChg>
      </pc:sldChg>
      <pc:sldChg chg="modSp mod modClrScheme chgLayout">
        <pc:chgData name="Vanessa Redlin - Hubdrive.com" userId="8a0848b8-f2d0-47bb-a849-5847f1b5ec25" providerId="ADAL" clId="{4A832DB2-F898-4628-BE6C-878A03318322}" dt="2021-08-18T09:44:43.305" v="2133" actId="14100"/>
        <pc:sldMkLst>
          <pc:docMk/>
          <pc:sldMk cId="3970421404" sldId="1747"/>
        </pc:sldMkLst>
        <pc:picChg chg="mod">
          <ac:chgData name="Vanessa Redlin - Hubdrive.com" userId="8a0848b8-f2d0-47bb-a849-5847f1b5ec25" providerId="ADAL" clId="{4A832DB2-F898-4628-BE6C-878A03318322}" dt="2021-08-18T09:44:43.305" v="2133" actId="14100"/>
          <ac:picMkLst>
            <pc:docMk/>
            <pc:sldMk cId="3970421404" sldId="1747"/>
            <ac:picMk id="2" creationId="{00000000-0000-0000-0000-000000000000}"/>
          </ac:picMkLst>
        </pc:picChg>
      </pc:sldChg>
      <pc:sldChg chg="mod modClrScheme chgLayout">
        <pc:chgData name="Vanessa Redlin - Hubdrive.com" userId="8a0848b8-f2d0-47bb-a849-5847f1b5ec25" providerId="ADAL" clId="{4A832DB2-F898-4628-BE6C-878A03318322}" dt="2021-08-18T09:44:50.185" v="2134" actId="700"/>
        <pc:sldMkLst>
          <pc:docMk/>
          <pc:sldMk cId="3224123985" sldId="1748"/>
        </pc:sldMkLst>
      </pc:sldChg>
      <pc:sldChg chg="delSp modSp mod modClrScheme chgLayout">
        <pc:chgData name="Vanessa Redlin - Hubdrive.com" userId="8a0848b8-f2d0-47bb-a849-5847f1b5ec25" providerId="ADAL" clId="{4A832DB2-F898-4628-BE6C-878A03318322}" dt="2021-08-18T08:41:42.768" v="1913" actId="14100"/>
        <pc:sldMkLst>
          <pc:docMk/>
          <pc:sldMk cId="2992555518" sldId="1749"/>
        </pc:sldMkLst>
        <pc:spChg chg="del">
          <ac:chgData name="Vanessa Redlin - Hubdrive.com" userId="8a0848b8-f2d0-47bb-a849-5847f1b5ec25" providerId="ADAL" clId="{4A832DB2-F898-4628-BE6C-878A03318322}" dt="2021-08-18T08:41:30.214" v="1911" actId="478"/>
          <ac:spMkLst>
            <pc:docMk/>
            <pc:sldMk cId="2992555518" sldId="1749"/>
            <ac:spMk id="2" creationId="{00000000-0000-0000-0000-000000000000}"/>
          </ac:spMkLst>
        </pc:spChg>
        <pc:spChg chg="mod ord">
          <ac:chgData name="Vanessa Redlin - Hubdrive.com" userId="8a0848b8-f2d0-47bb-a849-5847f1b5ec25" providerId="ADAL" clId="{4A832DB2-F898-4628-BE6C-878A03318322}" dt="2021-08-18T08:41:36.657" v="1912" actId="700"/>
          <ac:spMkLst>
            <pc:docMk/>
            <pc:sldMk cId="2992555518" sldId="1749"/>
            <ac:spMk id="5" creationId="{00000000-0000-0000-0000-000000000000}"/>
          </ac:spMkLst>
        </pc:spChg>
        <pc:picChg chg="mod">
          <ac:chgData name="Vanessa Redlin - Hubdrive.com" userId="8a0848b8-f2d0-47bb-a849-5847f1b5ec25" providerId="ADAL" clId="{4A832DB2-F898-4628-BE6C-878A03318322}" dt="2021-08-18T08:41:42.768" v="1913" actId="14100"/>
          <ac:picMkLst>
            <pc:docMk/>
            <pc:sldMk cId="2992555518" sldId="1749"/>
            <ac:picMk id="4" creationId="{00000000-0000-0000-0000-000000000000}"/>
          </ac:picMkLst>
        </pc:picChg>
      </pc:sldChg>
      <pc:sldChg chg="delSp modSp mod modClrScheme chgLayout">
        <pc:chgData name="Vanessa Redlin - Hubdrive.com" userId="8a0848b8-f2d0-47bb-a849-5847f1b5ec25" providerId="ADAL" clId="{4A832DB2-F898-4628-BE6C-878A03318322}" dt="2021-08-19T09:42:35.647" v="2906" actId="1076"/>
        <pc:sldMkLst>
          <pc:docMk/>
          <pc:sldMk cId="2100216152" sldId="1750"/>
        </pc:sldMkLst>
        <pc:spChg chg="del mod ord">
          <ac:chgData name="Vanessa Redlin - Hubdrive.com" userId="8a0848b8-f2d0-47bb-a849-5847f1b5ec25" providerId="ADAL" clId="{4A832DB2-F898-4628-BE6C-878A03318322}" dt="2021-08-19T09:42:30.578" v="2905" actId="478"/>
          <ac:spMkLst>
            <pc:docMk/>
            <pc:sldMk cId="2100216152" sldId="1750"/>
            <ac:spMk id="2" creationId="{00000000-0000-0000-0000-000000000000}"/>
          </ac:spMkLst>
        </pc:spChg>
        <pc:spChg chg="mod ord">
          <ac:chgData name="Vanessa Redlin - Hubdrive.com" userId="8a0848b8-f2d0-47bb-a849-5847f1b5ec25" providerId="ADAL" clId="{4A832DB2-F898-4628-BE6C-878A03318322}" dt="2021-08-19T09:42:26.733" v="2904" actId="27636"/>
          <ac:spMkLst>
            <pc:docMk/>
            <pc:sldMk cId="2100216152" sldId="1750"/>
            <ac:spMk id="3" creationId="{00000000-0000-0000-0000-000000000000}"/>
          </ac:spMkLst>
        </pc:spChg>
        <pc:grpChg chg="mod">
          <ac:chgData name="Vanessa Redlin - Hubdrive.com" userId="8a0848b8-f2d0-47bb-a849-5847f1b5ec25" providerId="ADAL" clId="{4A832DB2-F898-4628-BE6C-878A03318322}" dt="2021-08-19T09:42:35.647" v="2906" actId="1076"/>
          <ac:grpSpMkLst>
            <pc:docMk/>
            <pc:sldMk cId="2100216152" sldId="1750"/>
            <ac:grpSpMk id="181" creationId="{00000000-0000-0000-0000-000000000000}"/>
          </ac:grpSpMkLst>
        </pc:grpChg>
      </pc:sldChg>
      <pc:sldChg chg="delSp modSp mod modClrScheme chgLayout">
        <pc:chgData name="Vanessa Redlin - Hubdrive.com" userId="8a0848b8-f2d0-47bb-a849-5847f1b5ec25" providerId="ADAL" clId="{4A832DB2-F898-4628-BE6C-878A03318322}" dt="2021-08-18T13:18:50.588" v="2464" actId="1076"/>
        <pc:sldMkLst>
          <pc:docMk/>
          <pc:sldMk cId="435574239" sldId="1751"/>
        </pc:sldMkLst>
        <pc:spChg chg="del">
          <ac:chgData name="Vanessa Redlin - Hubdrive.com" userId="8a0848b8-f2d0-47bb-a849-5847f1b5ec25" providerId="ADAL" clId="{4A832DB2-F898-4628-BE6C-878A03318322}" dt="2021-08-18T13:18:23.343" v="2461" actId="478"/>
          <ac:spMkLst>
            <pc:docMk/>
            <pc:sldMk cId="435574239" sldId="1751"/>
            <ac:spMk id="2" creationId="{00000000-0000-0000-0000-000000000000}"/>
          </ac:spMkLst>
        </pc:spChg>
        <pc:spChg chg="mod ord">
          <ac:chgData name="Vanessa Redlin - Hubdrive.com" userId="8a0848b8-f2d0-47bb-a849-5847f1b5ec25" providerId="ADAL" clId="{4A832DB2-F898-4628-BE6C-878A03318322}" dt="2021-08-18T13:18:28.473" v="2462" actId="700"/>
          <ac:spMkLst>
            <pc:docMk/>
            <pc:sldMk cId="435574239" sldId="1751"/>
            <ac:spMk id="3" creationId="{00000000-0000-0000-0000-000000000000}"/>
          </ac:spMkLst>
        </pc:spChg>
        <pc:spChg chg="mod">
          <ac:chgData name="Vanessa Redlin - Hubdrive.com" userId="8a0848b8-f2d0-47bb-a849-5847f1b5ec25" providerId="ADAL" clId="{4A832DB2-F898-4628-BE6C-878A03318322}" dt="2021-08-18T13:18:48.454" v="2463" actId="1076"/>
          <ac:spMkLst>
            <pc:docMk/>
            <pc:sldMk cId="435574239" sldId="1751"/>
            <ac:spMk id="6" creationId="{00000000-0000-0000-0000-000000000000}"/>
          </ac:spMkLst>
        </pc:spChg>
        <pc:picChg chg="mod">
          <ac:chgData name="Vanessa Redlin - Hubdrive.com" userId="8a0848b8-f2d0-47bb-a849-5847f1b5ec25" providerId="ADAL" clId="{4A832DB2-F898-4628-BE6C-878A03318322}" dt="2021-08-18T13:18:50.588" v="2464" actId="1076"/>
          <ac:picMkLst>
            <pc:docMk/>
            <pc:sldMk cId="435574239" sldId="1751"/>
            <ac:picMk id="5" creationId="{00000000-0000-0000-0000-000000000000}"/>
          </ac:picMkLst>
        </pc:picChg>
      </pc:sldChg>
      <pc:sldChg chg="delSp modSp mod modClrScheme chgLayout">
        <pc:chgData name="Vanessa Redlin - Hubdrive.com" userId="8a0848b8-f2d0-47bb-a849-5847f1b5ec25" providerId="ADAL" clId="{4A832DB2-F898-4628-BE6C-878A03318322}" dt="2021-08-19T09:43:48.799" v="2915" actId="478"/>
        <pc:sldMkLst>
          <pc:docMk/>
          <pc:sldMk cId="3423779420" sldId="1753"/>
        </pc:sldMkLst>
        <pc:spChg chg="mod ord">
          <ac:chgData name="Vanessa Redlin - Hubdrive.com" userId="8a0848b8-f2d0-47bb-a849-5847f1b5ec25" providerId="ADAL" clId="{4A832DB2-F898-4628-BE6C-878A03318322}" dt="2021-08-19T09:43:46.266" v="2914" actId="700"/>
          <ac:spMkLst>
            <pc:docMk/>
            <pc:sldMk cId="3423779420" sldId="1753"/>
            <ac:spMk id="4" creationId="{00000000-0000-0000-0000-000000000000}"/>
          </ac:spMkLst>
        </pc:spChg>
        <pc:spChg chg="del mod ord">
          <ac:chgData name="Vanessa Redlin - Hubdrive.com" userId="8a0848b8-f2d0-47bb-a849-5847f1b5ec25" providerId="ADAL" clId="{4A832DB2-F898-4628-BE6C-878A03318322}" dt="2021-08-19T09:43:48.799" v="2915" actId="478"/>
          <ac:spMkLst>
            <pc:docMk/>
            <pc:sldMk cId="3423779420" sldId="1753"/>
            <ac:spMk id="8" creationId="{00000000-0000-0000-0000-000000000000}"/>
          </ac:spMkLst>
        </pc:spChg>
      </pc:sldChg>
      <pc:sldChg chg="modSp mod modClrScheme chgLayout">
        <pc:chgData name="Vanessa Redlin - Hubdrive.com" userId="8a0848b8-f2d0-47bb-a849-5847f1b5ec25" providerId="ADAL" clId="{4A832DB2-F898-4628-BE6C-878A03318322}" dt="2021-08-19T09:04:27.304" v="2763" actId="207"/>
        <pc:sldMkLst>
          <pc:docMk/>
          <pc:sldMk cId="2958038690" sldId="1756"/>
        </pc:sldMkLst>
        <pc:spChg chg="mod">
          <ac:chgData name="Vanessa Redlin - Hubdrive.com" userId="8a0848b8-f2d0-47bb-a849-5847f1b5ec25" providerId="ADAL" clId="{4A832DB2-F898-4628-BE6C-878A03318322}" dt="2021-08-19T09:04:27.304" v="2763" actId="207"/>
          <ac:spMkLst>
            <pc:docMk/>
            <pc:sldMk cId="2958038690" sldId="1756"/>
            <ac:spMk id="3" creationId="{00000000-0000-0000-0000-000000000000}"/>
          </ac:spMkLst>
        </pc:spChg>
      </pc:sldChg>
      <pc:sldChg chg="delSp modSp mod modClrScheme chgLayout">
        <pc:chgData name="Vanessa Redlin - Hubdrive.com" userId="8a0848b8-f2d0-47bb-a849-5847f1b5ec25" providerId="ADAL" clId="{4A832DB2-F898-4628-BE6C-878A03318322}" dt="2021-08-18T08:40:42.392" v="1908" actId="1076"/>
        <pc:sldMkLst>
          <pc:docMk/>
          <pc:sldMk cId="808593468" sldId="1757"/>
        </pc:sldMkLst>
        <pc:spChg chg="del">
          <ac:chgData name="Vanessa Redlin - Hubdrive.com" userId="8a0848b8-f2d0-47bb-a849-5847f1b5ec25" providerId="ADAL" clId="{4A832DB2-F898-4628-BE6C-878A03318322}" dt="2021-08-18T08:40:29.639" v="1906" actId="478"/>
          <ac:spMkLst>
            <pc:docMk/>
            <pc:sldMk cId="808593468" sldId="1757"/>
            <ac:spMk id="2" creationId="{00000000-0000-0000-0000-000000000000}"/>
          </ac:spMkLst>
        </pc:spChg>
        <pc:grpChg chg="mod">
          <ac:chgData name="Vanessa Redlin - Hubdrive.com" userId="8a0848b8-f2d0-47bb-a849-5847f1b5ec25" providerId="ADAL" clId="{4A832DB2-F898-4628-BE6C-878A03318322}" dt="2021-08-18T08:40:42.392" v="1908" actId="1076"/>
          <ac:grpSpMkLst>
            <pc:docMk/>
            <pc:sldMk cId="808593468" sldId="1757"/>
            <ac:grpSpMk id="68" creationId="{00000000-0000-0000-0000-000000000000}"/>
          </ac:grpSpMkLst>
        </pc:grpChg>
      </pc:sldChg>
      <pc:sldChg chg="delSp mod modClrScheme chgLayout">
        <pc:chgData name="Vanessa Redlin - Hubdrive.com" userId="8a0848b8-f2d0-47bb-a849-5847f1b5ec25" providerId="ADAL" clId="{4A832DB2-F898-4628-BE6C-878A03318322}" dt="2021-08-18T08:40:54.553" v="1910" actId="700"/>
        <pc:sldMkLst>
          <pc:docMk/>
          <pc:sldMk cId="4169457572" sldId="1762"/>
        </pc:sldMkLst>
        <pc:spChg chg="del">
          <ac:chgData name="Vanessa Redlin - Hubdrive.com" userId="8a0848b8-f2d0-47bb-a849-5847f1b5ec25" providerId="ADAL" clId="{4A832DB2-F898-4628-BE6C-878A03318322}" dt="2021-08-18T08:40:48.207" v="1909" actId="478"/>
          <ac:spMkLst>
            <pc:docMk/>
            <pc:sldMk cId="4169457572" sldId="1762"/>
            <ac:spMk id="2" creationId="{00000000-0000-0000-0000-000000000000}"/>
          </ac:spMkLst>
        </pc:spChg>
      </pc:sldChg>
      <pc:sldChg chg="delSp modSp mod modClrScheme chgLayout">
        <pc:chgData name="Vanessa Redlin - Hubdrive.com" userId="8a0848b8-f2d0-47bb-a849-5847f1b5ec25" providerId="ADAL" clId="{4A832DB2-F898-4628-BE6C-878A03318322}" dt="2021-08-18T08:54:33.095" v="1961" actId="14100"/>
        <pc:sldMkLst>
          <pc:docMk/>
          <pc:sldMk cId="800039661" sldId="1763"/>
        </pc:sldMkLst>
        <pc:spChg chg="del mod ord">
          <ac:chgData name="Vanessa Redlin - Hubdrive.com" userId="8a0848b8-f2d0-47bb-a849-5847f1b5ec25" providerId="ADAL" clId="{4A832DB2-F898-4628-BE6C-878A03318322}" dt="2021-08-18T08:54:27.821" v="1960" actId="478"/>
          <ac:spMkLst>
            <pc:docMk/>
            <pc:sldMk cId="800039661" sldId="1763"/>
            <ac:spMk id="2" creationId="{00000000-0000-0000-0000-000000000000}"/>
          </ac:spMkLst>
        </pc:spChg>
        <pc:grpChg chg="mod">
          <ac:chgData name="Vanessa Redlin - Hubdrive.com" userId="8a0848b8-f2d0-47bb-a849-5847f1b5ec25" providerId="ADAL" clId="{4A832DB2-F898-4628-BE6C-878A03318322}" dt="2021-08-18T08:54:33.095" v="1961" actId="14100"/>
          <ac:grpSpMkLst>
            <pc:docMk/>
            <pc:sldMk cId="800039661" sldId="1763"/>
            <ac:grpSpMk id="70" creationId="{00000000-0000-0000-0000-000000000000}"/>
          </ac:grpSpMkLst>
        </pc:grpChg>
      </pc:sldChg>
      <pc:sldChg chg="delSp modSp mod modClrScheme chgLayout">
        <pc:chgData name="Vanessa Redlin - Hubdrive.com" userId="8a0848b8-f2d0-47bb-a849-5847f1b5ec25" providerId="ADAL" clId="{4A832DB2-F898-4628-BE6C-878A03318322}" dt="2021-08-18T14:20:16.069" v="2501" actId="478"/>
        <pc:sldMkLst>
          <pc:docMk/>
          <pc:sldMk cId="3852206466" sldId="1777"/>
        </pc:sldMkLst>
        <pc:spChg chg="mod ord">
          <ac:chgData name="Vanessa Redlin - Hubdrive.com" userId="8a0848b8-f2d0-47bb-a849-5847f1b5ec25" providerId="ADAL" clId="{4A832DB2-F898-4628-BE6C-878A03318322}" dt="2021-08-18T14:20:11.161" v="2500" actId="700"/>
          <ac:spMkLst>
            <pc:docMk/>
            <pc:sldMk cId="3852206466" sldId="1777"/>
            <ac:spMk id="2" creationId="{00000000-0000-0000-0000-000000000000}"/>
          </ac:spMkLst>
        </pc:spChg>
        <pc:spChg chg="del mod ord">
          <ac:chgData name="Vanessa Redlin - Hubdrive.com" userId="8a0848b8-f2d0-47bb-a849-5847f1b5ec25" providerId="ADAL" clId="{4A832DB2-F898-4628-BE6C-878A03318322}" dt="2021-08-18T14:20:16.069" v="2501" actId="478"/>
          <ac:spMkLst>
            <pc:docMk/>
            <pc:sldMk cId="3852206466" sldId="1777"/>
            <ac:spMk id="17" creationId="{00000000-0000-0000-0000-000000000000}"/>
          </ac:spMkLst>
        </pc:spChg>
      </pc:sldChg>
      <pc:sldChg chg="addSp modSp mod modClrScheme chgLayout">
        <pc:chgData name="Vanessa Redlin - Hubdrive.com" userId="8a0848b8-f2d0-47bb-a849-5847f1b5ec25" providerId="ADAL" clId="{4A832DB2-F898-4628-BE6C-878A03318322}" dt="2021-08-19T09:19:49.651" v="2839" actId="207"/>
        <pc:sldMkLst>
          <pc:docMk/>
          <pc:sldMk cId="3503161368" sldId="1778"/>
        </pc:sldMkLst>
        <pc:spChg chg="mod ord">
          <ac:chgData name="Vanessa Redlin - Hubdrive.com" userId="8a0848b8-f2d0-47bb-a849-5847f1b5ec25" providerId="ADAL" clId="{4A832DB2-F898-4628-BE6C-878A03318322}" dt="2021-08-19T09:19:49.651" v="2839" actId="207"/>
          <ac:spMkLst>
            <pc:docMk/>
            <pc:sldMk cId="3503161368" sldId="1778"/>
            <ac:spMk id="2" creationId="{00000000-0000-0000-0000-000000000000}"/>
          </ac:spMkLst>
        </pc:spChg>
        <pc:spChg chg="mod ord">
          <ac:chgData name="Vanessa Redlin - Hubdrive.com" userId="8a0848b8-f2d0-47bb-a849-5847f1b5ec25" providerId="ADAL" clId="{4A832DB2-F898-4628-BE6C-878A03318322}" dt="2021-08-19T09:19:31.615" v="2834" actId="700"/>
          <ac:spMkLst>
            <pc:docMk/>
            <pc:sldMk cId="3503161368" sldId="1778"/>
            <ac:spMk id="3" creationId="{00000000-0000-0000-0000-000000000000}"/>
          </ac:spMkLst>
        </pc:spChg>
        <pc:picChg chg="add mod ord">
          <ac:chgData name="Vanessa Redlin - Hubdrive.com" userId="8a0848b8-f2d0-47bb-a849-5847f1b5ec25" providerId="ADAL" clId="{4A832DB2-F898-4628-BE6C-878A03318322}" dt="2021-08-19T09:19:36.861" v="2836" actId="167"/>
          <ac:picMkLst>
            <pc:docMk/>
            <pc:sldMk cId="3503161368" sldId="1778"/>
            <ac:picMk id="8" creationId="{90A140DF-FB92-4313-86A7-D121DA3B0266}"/>
          </ac:picMkLst>
        </pc:picChg>
      </pc:sldChg>
      <pc:sldChg chg="mod modClrScheme chgLayout">
        <pc:chgData name="Vanessa Redlin - Hubdrive.com" userId="8a0848b8-f2d0-47bb-a849-5847f1b5ec25" providerId="ADAL" clId="{4A832DB2-F898-4628-BE6C-878A03318322}" dt="2021-08-18T09:50:02.500" v="2156" actId="700"/>
        <pc:sldMkLst>
          <pc:docMk/>
          <pc:sldMk cId="3394118233" sldId="1783"/>
        </pc:sldMkLst>
      </pc:sldChg>
      <pc:sldChg chg="modSp mod modClrScheme chgLayout">
        <pc:chgData name="Vanessa Redlin - Hubdrive.com" userId="8a0848b8-f2d0-47bb-a849-5847f1b5ec25" providerId="ADAL" clId="{4A832DB2-F898-4628-BE6C-878A03318322}" dt="2021-08-18T14:21:31.979" v="2512" actId="700"/>
        <pc:sldMkLst>
          <pc:docMk/>
          <pc:sldMk cId="2431788162" sldId="1795"/>
        </pc:sldMkLst>
        <pc:spChg chg="mod ord">
          <ac:chgData name="Vanessa Redlin - Hubdrive.com" userId="8a0848b8-f2d0-47bb-a849-5847f1b5ec25" providerId="ADAL" clId="{4A832DB2-F898-4628-BE6C-878A03318322}" dt="2021-08-18T14:21:31.979" v="2512" actId="700"/>
          <ac:spMkLst>
            <pc:docMk/>
            <pc:sldMk cId="2431788162" sldId="1795"/>
            <ac:spMk id="3" creationId="{00000000-0000-0000-0000-000000000000}"/>
          </ac:spMkLst>
        </pc:spChg>
      </pc:sldChg>
      <pc:sldChg chg="delSp modSp mod modClrScheme chgLayout">
        <pc:chgData name="Vanessa Redlin - Hubdrive.com" userId="8a0848b8-f2d0-47bb-a849-5847f1b5ec25" providerId="ADAL" clId="{4A832DB2-F898-4628-BE6C-878A03318322}" dt="2021-08-18T14:21:25.335" v="2511" actId="1076"/>
        <pc:sldMkLst>
          <pc:docMk/>
          <pc:sldMk cId="2822543924" sldId="1796"/>
        </pc:sldMkLst>
        <pc:spChg chg="del mod ord">
          <ac:chgData name="Vanessa Redlin - Hubdrive.com" userId="8a0848b8-f2d0-47bb-a849-5847f1b5ec25" providerId="ADAL" clId="{4A832DB2-F898-4628-BE6C-878A03318322}" dt="2021-08-18T14:20:57.522" v="2506" actId="478"/>
          <ac:spMkLst>
            <pc:docMk/>
            <pc:sldMk cId="2822543924" sldId="1796"/>
            <ac:spMk id="2" creationId="{00000000-0000-0000-0000-000000000000}"/>
          </ac:spMkLst>
        </pc:spChg>
        <pc:spChg chg="mod ord">
          <ac:chgData name="Vanessa Redlin - Hubdrive.com" userId="8a0848b8-f2d0-47bb-a849-5847f1b5ec25" providerId="ADAL" clId="{4A832DB2-F898-4628-BE6C-878A03318322}" dt="2021-08-18T14:20:54.208" v="2505" actId="700"/>
          <ac:spMkLst>
            <pc:docMk/>
            <pc:sldMk cId="2822543924" sldId="1796"/>
            <ac:spMk id="3" creationId="{00000000-0000-0000-0000-000000000000}"/>
          </ac:spMkLst>
        </pc:spChg>
        <pc:graphicFrameChg chg="mod">
          <ac:chgData name="Vanessa Redlin - Hubdrive.com" userId="8a0848b8-f2d0-47bb-a849-5847f1b5ec25" providerId="ADAL" clId="{4A832DB2-F898-4628-BE6C-878A03318322}" dt="2021-08-18T14:21:25.335" v="2511" actId="1076"/>
          <ac:graphicFrameMkLst>
            <pc:docMk/>
            <pc:sldMk cId="2822543924" sldId="1796"/>
            <ac:graphicFrameMk id="4" creationId="{00000000-0000-0000-0000-000000000000}"/>
          </ac:graphicFrameMkLst>
        </pc:graphicFrameChg>
        <pc:picChg chg="mod">
          <ac:chgData name="Vanessa Redlin - Hubdrive.com" userId="8a0848b8-f2d0-47bb-a849-5847f1b5ec25" providerId="ADAL" clId="{4A832DB2-F898-4628-BE6C-878A03318322}" dt="2021-08-18T14:21:11.665" v="2508" actId="1076"/>
          <ac:picMkLst>
            <pc:docMk/>
            <pc:sldMk cId="2822543924" sldId="1796"/>
            <ac:picMk id="5" creationId="{00000000-0000-0000-0000-000000000000}"/>
          </ac:picMkLst>
        </pc:picChg>
      </pc:sldChg>
      <pc:sldChg chg="delSp modSp mod modClrScheme chgLayout">
        <pc:chgData name="Vanessa Redlin - Hubdrive.com" userId="8a0848b8-f2d0-47bb-a849-5847f1b5ec25" providerId="ADAL" clId="{4A832DB2-F898-4628-BE6C-878A03318322}" dt="2021-08-18T14:20:46.174" v="2504" actId="478"/>
        <pc:sldMkLst>
          <pc:docMk/>
          <pc:sldMk cId="3775411305" sldId="1797"/>
        </pc:sldMkLst>
        <pc:spChg chg="del mod ord">
          <ac:chgData name="Vanessa Redlin - Hubdrive.com" userId="8a0848b8-f2d0-47bb-a849-5847f1b5ec25" providerId="ADAL" clId="{4A832DB2-F898-4628-BE6C-878A03318322}" dt="2021-08-18T14:20:46.174" v="2504" actId="478"/>
          <ac:spMkLst>
            <pc:docMk/>
            <pc:sldMk cId="3775411305" sldId="1797"/>
            <ac:spMk id="2" creationId="{00000000-0000-0000-0000-000000000000}"/>
          </ac:spMkLst>
        </pc:spChg>
        <pc:spChg chg="mod ord">
          <ac:chgData name="Vanessa Redlin - Hubdrive.com" userId="8a0848b8-f2d0-47bb-a849-5847f1b5ec25" providerId="ADAL" clId="{4A832DB2-F898-4628-BE6C-878A03318322}" dt="2021-08-18T14:20:42.951" v="2503" actId="27636"/>
          <ac:spMkLst>
            <pc:docMk/>
            <pc:sldMk cId="3775411305" sldId="1797"/>
            <ac:spMk id="3" creationId="{00000000-0000-0000-0000-000000000000}"/>
          </ac:spMkLst>
        </pc:spChg>
      </pc:sldChg>
      <pc:sldChg chg="delSp modSp mod modClrScheme chgLayout">
        <pc:chgData name="Vanessa Redlin - Hubdrive.com" userId="8a0848b8-f2d0-47bb-a849-5847f1b5ec25" providerId="ADAL" clId="{4A832DB2-F898-4628-BE6C-878A03318322}" dt="2021-08-19T09:48:11.187" v="2936" actId="478"/>
        <pc:sldMkLst>
          <pc:docMk/>
          <pc:sldMk cId="2078198331" sldId="1831"/>
        </pc:sldMkLst>
        <pc:spChg chg="mod ord">
          <ac:chgData name="Vanessa Redlin - Hubdrive.com" userId="8a0848b8-f2d0-47bb-a849-5847f1b5ec25" providerId="ADAL" clId="{4A832DB2-F898-4628-BE6C-878A03318322}" dt="2021-08-19T09:48:08.099" v="2935" actId="27636"/>
          <ac:spMkLst>
            <pc:docMk/>
            <pc:sldMk cId="2078198331" sldId="1831"/>
            <ac:spMk id="4" creationId="{00000000-0000-0000-0000-000000000000}"/>
          </ac:spMkLst>
        </pc:spChg>
        <pc:spChg chg="del mod ord">
          <ac:chgData name="Vanessa Redlin - Hubdrive.com" userId="8a0848b8-f2d0-47bb-a849-5847f1b5ec25" providerId="ADAL" clId="{4A832DB2-F898-4628-BE6C-878A03318322}" dt="2021-08-19T09:48:11.187" v="2936" actId="478"/>
          <ac:spMkLst>
            <pc:docMk/>
            <pc:sldMk cId="2078198331" sldId="1831"/>
            <ac:spMk id="5" creationId="{00000000-0000-0000-0000-000000000000}"/>
          </ac:spMkLst>
        </pc:spChg>
      </pc:sldChg>
      <pc:sldChg chg="delSp modSp mod modClrScheme chgLayout">
        <pc:chgData name="Vanessa Redlin - Hubdrive.com" userId="8a0848b8-f2d0-47bb-a849-5847f1b5ec25" providerId="ADAL" clId="{4A832DB2-F898-4628-BE6C-878A03318322}" dt="2021-08-18T13:17:23.907" v="2456" actId="1076"/>
        <pc:sldMkLst>
          <pc:docMk/>
          <pc:sldMk cId="268767127" sldId="1832"/>
        </pc:sldMkLst>
        <pc:spChg chg="del mod ord">
          <ac:chgData name="Vanessa Redlin - Hubdrive.com" userId="8a0848b8-f2d0-47bb-a849-5847f1b5ec25" providerId="ADAL" clId="{4A832DB2-F898-4628-BE6C-878A03318322}" dt="2021-08-18T13:17:21.256" v="2455" actId="478"/>
          <ac:spMkLst>
            <pc:docMk/>
            <pc:sldMk cId="268767127" sldId="1832"/>
            <ac:spMk id="2" creationId="{00000000-0000-0000-0000-000000000000}"/>
          </ac:spMkLst>
        </pc:spChg>
        <pc:spChg chg="mod ord">
          <ac:chgData name="Vanessa Redlin - Hubdrive.com" userId="8a0848b8-f2d0-47bb-a849-5847f1b5ec25" providerId="ADAL" clId="{4A832DB2-F898-4628-BE6C-878A03318322}" dt="2021-08-18T13:17:14.100" v="2454" actId="700"/>
          <ac:spMkLst>
            <pc:docMk/>
            <pc:sldMk cId="268767127" sldId="1832"/>
            <ac:spMk id="8" creationId="{00000000-0000-0000-0000-000000000000}"/>
          </ac:spMkLst>
        </pc:spChg>
        <pc:picChg chg="mod">
          <ac:chgData name="Vanessa Redlin - Hubdrive.com" userId="8a0848b8-f2d0-47bb-a849-5847f1b5ec25" providerId="ADAL" clId="{4A832DB2-F898-4628-BE6C-878A03318322}" dt="2021-08-18T13:17:23.907" v="2456" actId="1076"/>
          <ac:picMkLst>
            <pc:docMk/>
            <pc:sldMk cId="268767127" sldId="1832"/>
            <ac:picMk id="3" creationId="{00000000-0000-0000-0000-000000000000}"/>
          </ac:picMkLst>
        </pc:picChg>
      </pc:sldChg>
      <pc:sldChg chg="addSp delSp modSp mod modClrScheme chgLayout">
        <pc:chgData name="Vanessa Redlin - Hubdrive.com" userId="8a0848b8-f2d0-47bb-a849-5847f1b5ec25" providerId="ADAL" clId="{4A832DB2-F898-4628-BE6C-878A03318322}" dt="2021-08-18T14:03:20.082" v="2474" actId="478"/>
        <pc:sldMkLst>
          <pc:docMk/>
          <pc:sldMk cId="2077481629" sldId="1833"/>
        </pc:sldMkLst>
        <pc:spChg chg="mod ord">
          <ac:chgData name="Vanessa Redlin - Hubdrive.com" userId="8a0848b8-f2d0-47bb-a849-5847f1b5ec25" providerId="ADAL" clId="{4A832DB2-F898-4628-BE6C-878A03318322}" dt="2021-08-18T14:03:00.311" v="2469" actId="700"/>
          <ac:spMkLst>
            <pc:docMk/>
            <pc:sldMk cId="2077481629" sldId="1833"/>
            <ac:spMk id="2" creationId="{00000000-0000-0000-0000-000000000000}"/>
          </ac:spMkLst>
        </pc:spChg>
        <pc:spChg chg="del mod ord">
          <ac:chgData name="Vanessa Redlin - Hubdrive.com" userId="8a0848b8-f2d0-47bb-a849-5847f1b5ec25" providerId="ADAL" clId="{4A832DB2-F898-4628-BE6C-878A03318322}" dt="2021-08-18T14:03:20.082" v="2474" actId="478"/>
          <ac:spMkLst>
            <pc:docMk/>
            <pc:sldMk cId="2077481629" sldId="1833"/>
            <ac:spMk id="17" creationId="{00000000-0000-0000-0000-000000000000}"/>
          </ac:spMkLst>
        </pc:spChg>
        <pc:spChg chg="add del">
          <ac:chgData name="Vanessa Redlin - Hubdrive.com" userId="8a0848b8-f2d0-47bb-a849-5847f1b5ec25" providerId="ADAL" clId="{4A832DB2-F898-4628-BE6C-878A03318322}" dt="2021-08-18T14:03:17.786" v="2473" actId="478"/>
          <ac:spMkLst>
            <pc:docMk/>
            <pc:sldMk cId="2077481629" sldId="1833"/>
            <ac:spMk id="22" creationId="{00000000-0000-0000-0000-000000000000}"/>
          </ac:spMkLst>
        </pc:spChg>
      </pc:sldChg>
      <pc:sldChg chg="delSp modSp mod modClrScheme chgLayout">
        <pc:chgData name="Vanessa Redlin - Hubdrive.com" userId="8a0848b8-f2d0-47bb-a849-5847f1b5ec25" providerId="ADAL" clId="{4A832DB2-F898-4628-BE6C-878A03318322}" dt="2021-08-18T13:00:07.597" v="2398" actId="478"/>
        <pc:sldMkLst>
          <pc:docMk/>
          <pc:sldMk cId="585503544" sldId="1834"/>
        </pc:sldMkLst>
        <pc:spChg chg="mod ord">
          <ac:chgData name="Vanessa Redlin - Hubdrive.com" userId="8a0848b8-f2d0-47bb-a849-5847f1b5ec25" providerId="ADAL" clId="{4A832DB2-F898-4628-BE6C-878A03318322}" dt="2021-08-18T13:00:00.356" v="2397" actId="700"/>
          <ac:spMkLst>
            <pc:docMk/>
            <pc:sldMk cId="585503544" sldId="1834"/>
            <ac:spMk id="2" creationId="{00000000-0000-0000-0000-000000000000}"/>
          </ac:spMkLst>
        </pc:spChg>
        <pc:spChg chg="del mod ord">
          <ac:chgData name="Vanessa Redlin - Hubdrive.com" userId="8a0848b8-f2d0-47bb-a849-5847f1b5ec25" providerId="ADAL" clId="{4A832DB2-F898-4628-BE6C-878A03318322}" dt="2021-08-18T13:00:07.597" v="2398" actId="478"/>
          <ac:spMkLst>
            <pc:docMk/>
            <pc:sldMk cId="585503544" sldId="1834"/>
            <ac:spMk id="17" creationId="{00000000-0000-0000-0000-000000000000}"/>
          </ac:spMkLst>
        </pc:spChg>
      </pc:sldChg>
      <pc:sldChg chg="delSp modSp mod modClrScheme chgLayout">
        <pc:chgData name="Vanessa Redlin - Hubdrive.com" userId="8a0848b8-f2d0-47bb-a849-5847f1b5ec25" providerId="ADAL" clId="{4A832DB2-F898-4628-BE6C-878A03318322}" dt="2021-08-18T14:04:17.535" v="2478" actId="478"/>
        <pc:sldMkLst>
          <pc:docMk/>
          <pc:sldMk cId="4024166929" sldId="1835"/>
        </pc:sldMkLst>
        <pc:spChg chg="mod ord">
          <ac:chgData name="Vanessa Redlin - Hubdrive.com" userId="8a0848b8-f2d0-47bb-a849-5847f1b5ec25" providerId="ADAL" clId="{4A832DB2-F898-4628-BE6C-878A03318322}" dt="2021-08-18T14:04:13.031" v="2477" actId="700"/>
          <ac:spMkLst>
            <pc:docMk/>
            <pc:sldMk cId="4024166929" sldId="1835"/>
            <ac:spMk id="2" creationId="{00000000-0000-0000-0000-000000000000}"/>
          </ac:spMkLst>
        </pc:spChg>
        <pc:spChg chg="del mod ord">
          <ac:chgData name="Vanessa Redlin - Hubdrive.com" userId="8a0848b8-f2d0-47bb-a849-5847f1b5ec25" providerId="ADAL" clId="{4A832DB2-F898-4628-BE6C-878A03318322}" dt="2021-08-18T14:04:17.535" v="2478" actId="478"/>
          <ac:spMkLst>
            <pc:docMk/>
            <pc:sldMk cId="4024166929" sldId="1835"/>
            <ac:spMk id="17" creationId="{00000000-0000-0000-0000-000000000000}"/>
          </ac:spMkLst>
        </pc:spChg>
      </pc:sldChg>
      <pc:sldChg chg="delSp modSp mod modClrScheme chgLayout">
        <pc:chgData name="Vanessa Redlin - Hubdrive.com" userId="8a0848b8-f2d0-47bb-a849-5847f1b5ec25" providerId="ADAL" clId="{4A832DB2-F898-4628-BE6C-878A03318322}" dt="2021-08-18T14:28:34.801" v="2581" actId="478"/>
        <pc:sldMkLst>
          <pc:docMk/>
          <pc:sldMk cId="341433373" sldId="1836"/>
        </pc:sldMkLst>
        <pc:spChg chg="mod ord">
          <ac:chgData name="Vanessa Redlin - Hubdrive.com" userId="8a0848b8-f2d0-47bb-a849-5847f1b5ec25" providerId="ADAL" clId="{4A832DB2-F898-4628-BE6C-878A03318322}" dt="2021-08-18T14:28:31.568" v="2580" actId="700"/>
          <ac:spMkLst>
            <pc:docMk/>
            <pc:sldMk cId="341433373" sldId="1836"/>
            <ac:spMk id="2" creationId="{00000000-0000-0000-0000-000000000000}"/>
          </ac:spMkLst>
        </pc:spChg>
        <pc:spChg chg="del mod ord">
          <ac:chgData name="Vanessa Redlin - Hubdrive.com" userId="8a0848b8-f2d0-47bb-a849-5847f1b5ec25" providerId="ADAL" clId="{4A832DB2-F898-4628-BE6C-878A03318322}" dt="2021-08-18T14:28:34.801" v="2581" actId="478"/>
          <ac:spMkLst>
            <pc:docMk/>
            <pc:sldMk cId="341433373" sldId="1836"/>
            <ac:spMk id="17" creationId="{00000000-0000-0000-0000-000000000000}"/>
          </ac:spMkLst>
        </pc:spChg>
      </pc:sldChg>
      <pc:sldChg chg="delSp modSp mod modClrScheme chgLayout">
        <pc:chgData name="Vanessa Redlin - Hubdrive.com" userId="8a0848b8-f2d0-47bb-a849-5847f1b5ec25" providerId="ADAL" clId="{4A832DB2-F898-4628-BE6C-878A03318322}" dt="2021-08-18T14:20:02.895" v="2499" actId="478"/>
        <pc:sldMkLst>
          <pc:docMk/>
          <pc:sldMk cId="856126706" sldId="1838"/>
        </pc:sldMkLst>
        <pc:spChg chg="del mod ord">
          <ac:chgData name="Vanessa Redlin - Hubdrive.com" userId="8a0848b8-f2d0-47bb-a849-5847f1b5ec25" providerId="ADAL" clId="{4A832DB2-F898-4628-BE6C-878A03318322}" dt="2021-08-18T14:20:02.895" v="2499" actId="478"/>
          <ac:spMkLst>
            <pc:docMk/>
            <pc:sldMk cId="856126706" sldId="1838"/>
            <ac:spMk id="2" creationId="{00000000-0000-0000-0000-000000000000}"/>
          </ac:spMkLst>
        </pc:spChg>
        <pc:spChg chg="mod ord">
          <ac:chgData name="Vanessa Redlin - Hubdrive.com" userId="8a0848b8-f2d0-47bb-a849-5847f1b5ec25" providerId="ADAL" clId="{4A832DB2-F898-4628-BE6C-878A03318322}" dt="2021-08-18T14:19:58.938" v="2498" actId="700"/>
          <ac:spMkLst>
            <pc:docMk/>
            <pc:sldMk cId="856126706" sldId="1838"/>
            <ac:spMk id="8" creationId="{00000000-0000-0000-0000-000000000000}"/>
          </ac:spMkLst>
        </pc:spChg>
      </pc:sldChg>
      <pc:sldChg chg="addSp modSp mod modClrScheme chgLayout">
        <pc:chgData name="Vanessa Redlin - Hubdrive.com" userId="8a0848b8-f2d0-47bb-a849-5847f1b5ec25" providerId="ADAL" clId="{4A832DB2-F898-4628-BE6C-878A03318322}" dt="2021-08-19T09:20:19.221" v="2845" actId="207"/>
        <pc:sldMkLst>
          <pc:docMk/>
          <pc:sldMk cId="2389243157" sldId="1848"/>
        </pc:sldMkLst>
        <pc:spChg chg="mod ord">
          <ac:chgData name="Vanessa Redlin - Hubdrive.com" userId="8a0848b8-f2d0-47bb-a849-5847f1b5ec25" providerId="ADAL" clId="{4A832DB2-F898-4628-BE6C-878A03318322}" dt="2021-08-19T09:20:19.221" v="2845" actId="207"/>
          <ac:spMkLst>
            <pc:docMk/>
            <pc:sldMk cId="2389243157" sldId="1848"/>
            <ac:spMk id="2" creationId="{00000000-0000-0000-0000-000000000000}"/>
          </ac:spMkLst>
        </pc:spChg>
        <pc:spChg chg="mod ord">
          <ac:chgData name="Vanessa Redlin - Hubdrive.com" userId="8a0848b8-f2d0-47bb-a849-5847f1b5ec25" providerId="ADAL" clId="{4A832DB2-F898-4628-BE6C-878A03318322}" dt="2021-08-19T09:20:06.823" v="2840" actId="700"/>
          <ac:spMkLst>
            <pc:docMk/>
            <pc:sldMk cId="2389243157" sldId="1848"/>
            <ac:spMk id="3" creationId="{00000000-0000-0000-0000-000000000000}"/>
          </ac:spMkLst>
        </pc:spChg>
        <pc:picChg chg="add mod ord">
          <ac:chgData name="Vanessa Redlin - Hubdrive.com" userId="8a0848b8-f2d0-47bb-a849-5847f1b5ec25" providerId="ADAL" clId="{4A832DB2-F898-4628-BE6C-878A03318322}" dt="2021-08-19T09:20:10.763" v="2842" actId="167"/>
          <ac:picMkLst>
            <pc:docMk/>
            <pc:sldMk cId="2389243157" sldId="1848"/>
            <ac:picMk id="8" creationId="{4B0C9BDC-5750-4357-BEA2-2B8CA47895E9}"/>
          </ac:picMkLst>
        </pc:picChg>
      </pc:sldChg>
      <pc:sldChg chg="delSp modSp mod modClrScheme chgLayout">
        <pc:chgData name="Vanessa Redlin - Hubdrive.com" userId="8a0848b8-f2d0-47bb-a849-5847f1b5ec25" providerId="ADAL" clId="{4A832DB2-F898-4628-BE6C-878A03318322}" dt="2021-08-19T09:50:39.091" v="2938" actId="478"/>
        <pc:sldMkLst>
          <pc:docMk/>
          <pc:sldMk cId="4180705527" sldId="1849"/>
        </pc:sldMkLst>
        <pc:spChg chg="del mod ord">
          <ac:chgData name="Vanessa Redlin - Hubdrive.com" userId="8a0848b8-f2d0-47bb-a849-5847f1b5ec25" providerId="ADAL" clId="{4A832DB2-F898-4628-BE6C-878A03318322}" dt="2021-08-19T09:50:39.091" v="2938" actId="478"/>
          <ac:spMkLst>
            <pc:docMk/>
            <pc:sldMk cId="4180705527" sldId="1849"/>
            <ac:spMk id="2" creationId="{00000000-0000-0000-0000-000000000000}"/>
          </ac:spMkLst>
        </pc:spChg>
        <pc:spChg chg="mod ord">
          <ac:chgData name="Vanessa Redlin - Hubdrive.com" userId="8a0848b8-f2d0-47bb-a849-5847f1b5ec25" providerId="ADAL" clId="{4A832DB2-F898-4628-BE6C-878A03318322}" dt="2021-08-19T09:50:36.708" v="2937" actId="700"/>
          <ac:spMkLst>
            <pc:docMk/>
            <pc:sldMk cId="4180705527" sldId="1849"/>
            <ac:spMk id="3" creationId="{00000000-0000-0000-0000-000000000000}"/>
          </ac:spMkLst>
        </pc:spChg>
        <pc:spChg chg="mod ord">
          <ac:chgData name="Vanessa Redlin - Hubdrive.com" userId="8a0848b8-f2d0-47bb-a849-5847f1b5ec25" providerId="ADAL" clId="{4A832DB2-F898-4628-BE6C-878A03318322}" dt="2021-08-19T09:50:36.708" v="2937" actId="700"/>
          <ac:spMkLst>
            <pc:docMk/>
            <pc:sldMk cId="4180705527" sldId="1849"/>
            <ac:spMk id="4" creationId="{00000000-0000-0000-0000-000000000000}"/>
          </ac:spMkLst>
        </pc:spChg>
      </pc:sldChg>
      <pc:sldChg chg="delSp modSp mod modClrScheme chgLayout">
        <pc:chgData name="Vanessa Redlin - Hubdrive.com" userId="8a0848b8-f2d0-47bb-a849-5847f1b5ec25" providerId="ADAL" clId="{4A832DB2-F898-4628-BE6C-878A03318322}" dt="2021-08-19T09:50:53.942" v="2940" actId="478"/>
        <pc:sldMkLst>
          <pc:docMk/>
          <pc:sldMk cId="840664388" sldId="1851"/>
        </pc:sldMkLst>
        <pc:spChg chg="mod ord">
          <ac:chgData name="Vanessa Redlin - Hubdrive.com" userId="8a0848b8-f2d0-47bb-a849-5847f1b5ec25" providerId="ADAL" clId="{4A832DB2-F898-4628-BE6C-878A03318322}" dt="2021-08-19T09:50:50.795" v="2939" actId="700"/>
          <ac:spMkLst>
            <pc:docMk/>
            <pc:sldMk cId="840664388" sldId="1851"/>
            <ac:spMk id="2" creationId="{00000000-0000-0000-0000-000000000000}"/>
          </ac:spMkLst>
        </pc:spChg>
        <pc:spChg chg="del mod ord">
          <ac:chgData name="Vanessa Redlin - Hubdrive.com" userId="8a0848b8-f2d0-47bb-a849-5847f1b5ec25" providerId="ADAL" clId="{4A832DB2-F898-4628-BE6C-878A03318322}" dt="2021-08-19T09:50:53.942" v="2940" actId="478"/>
          <ac:spMkLst>
            <pc:docMk/>
            <pc:sldMk cId="840664388" sldId="1851"/>
            <ac:spMk id="4" creationId="{00000000-0000-0000-0000-000000000000}"/>
          </ac:spMkLst>
        </pc:spChg>
      </pc:sldChg>
      <pc:sldChg chg="delSp modSp mod modClrScheme chgLayout">
        <pc:chgData name="Vanessa Redlin - Hubdrive.com" userId="8a0848b8-f2d0-47bb-a849-5847f1b5ec25" providerId="ADAL" clId="{4A832DB2-F898-4628-BE6C-878A03318322}" dt="2021-08-19T09:51:04.159" v="2942" actId="478"/>
        <pc:sldMkLst>
          <pc:docMk/>
          <pc:sldMk cId="2347183233" sldId="1852"/>
        </pc:sldMkLst>
        <pc:spChg chg="del mod ord">
          <ac:chgData name="Vanessa Redlin - Hubdrive.com" userId="8a0848b8-f2d0-47bb-a849-5847f1b5ec25" providerId="ADAL" clId="{4A832DB2-F898-4628-BE6C-878A03318322}" dt="2021-08-19T09:51:04.159" v="2942" actId="478"/>
          <ac:spMkLst>
            <pc:docMk/>
            <pc:sldMk cId="2347183233" sldId="1852"/>
            <ac:spMk id="2" creationId="{00000000-0000-0000-0000-000000000000}"/>
          </ac:spMkLst>
        </pc:spChg>
        <pc:spChg chg="mod ord">
          <ac:chgData name="Vanessa Redlin - Hubdrive.com" userId="8a0848b8-f2d0-47bb-a849-5847f1b5ec25" providerId="ADAL" clId="{4A832DB2-F898-4628-BE6C-878A03318322}" dt="2021-08-19T09:51:00.980" v="2941" actId="700"/>
          <ac:spMkLst>
            <pc:docMk/>
            <pc:sldMk cId="2347183233" sldId="1852"/>
            <ac:spMk id="3" creationId="{00000000-0000-0000-0000-000000000000}"/>
          </ac:spMkLst>
        </pc:spChg>
        <pc:spChg chg="mod ord">
          <ac:chgData name="Vanessa Redlin - Hubdrive.com" userId="8a0848b8-f2d0-47bb-a849-5847f1b5ec25" providerId="ADAL" clId="{4A832DB2-F898-4628-BE6C-878A03318322}" dt="2021-08-19T09:51:00.980" v="2941" actId="700"/>
          <ac:spMkLst>
            <pc:docMk/>
            <pc:sldMk cId="2347183233" sldId="1852"/>
            <ac:spMk id="4" creationId="{00000000-0000-0000-0000-000000000000}"/>
          </ac:spMkLst>
        </pc:spChg>
      </pc:sldChg>
      <pc:sldChg chg="delSp modSp mod modClrScheme chgLayout">
        <pc:chgData name="Vanessa Redlin - Hubdrive.com" userId="8a0848b8-f2d0-47bb-a849-5847f1b5ec25" providerId="ADAL" clId="{4A832DB2-F898-4628-BE6C-878A03318322}" dt="2021-08-18T08:43:15.485" v="1922" actId="14100"/>
        <pc:sldMkLst>
          <pc:docMk/>
          <pc:sldMk cId="162177120" sldId="1853"/>
        </pc:sldMkLst>
        <pc:spChg chg="del mod">
          <ac:chgData name="Vanessa Redlin - Hubdrive.com" userId="8a0848b8-f2d0-47bb-a849-5847f1b5ec25" providerId="ADAL" clId="{4A832DB2-F898-4628-BE6C-878A03318322}" dt="2021-08-18T08:43:02.040" v="1920" actId="478"/>
          <ac:spMkLst>
            <pc:docMk/>
            <pc:sldMk cId="162177120" sldId="1853"/>
            <ac:spMk id="2" creationId="{00000000-0000-0000-0000-000000000000}"/>
          </ac:spMkLst>
        </pc:spChg>
        <pc:grpChg chg="mod">
          <ac:chgData name="Vanessa Redlin - Hubdrive.com" userId="8a0848b8-f2d0-47bb-a849-5847f1b5ec25" providerId="ADAL" clId="{4A832DB2-F898-4628-BE6C-878A03318322}" dt="2021-08-18T08:43:15.485" v="1922" actId="14100"/>
          <ac:grpSpMkLst>
            <pc:docMk/>
            <pc:sldMk cId="162177120" sldId="1853"/>
            <ac:grpSpMk id="70" creationId="{00000000-0000-0000-0000-000000000000}"/>
          </ac:grpSpMkLst>
        </pc:grpChg>
      </pc:sldChg>
      <pc:sldChg chg="delSp modSp mod modClrScheme chgLayout">
        <pc:chgData name="Vanessa Redlin - Hubdrive.com" userId="8a0848b8-f2d0-47bb-a849-5847f1b5ec25" providerId="ADAL" clId="{4A832DB2-F898-4628-BE6C-878A03318322}" dt="2021-08-19T09:51:16.730" v="2944" actId="478"/>
        <pc:sldMkLst>
          <pc:docMk/>
          <pc:sldMk cId="2920648390" sldId="1854"/>
        </pc:sldMkLst>
        <pc:spChg chg="del mod ord">
          <ac:chgData name="Vanessa Redlin - Hubdrive.com" userId="8a0848b8-f2d0-47bb-a849-5847f1b5ec25" providerId="ADAL" clId="{4A832DB2-F898-4628-BE6C-878A03318322}" dt="2021-08-19T09:51:16.730" v="2944" actId="478"/>
          <ac:spMkLst>
            <pc:docMk/>
            <pc:sldMk cId="2920648390" sldId="1854"/>
            <ac:spMk id="2" creationId="{00000000-0000-0000-0000-000000000000}"/>
          </ac:spMkLst>
        </pc:spChg>
        <pc:spChg chg="mod ord">
          <ac:chgData name="Vanessa Redlin - Hubdrive.com" userId="8a0848b8-f2d0-47bb-a849-5847f1b5ec25" providerId="ADAL" clId="{4A832DB2-F898-4628-BE6C-878A03318322}" dt="2021-08-19T09:51:14.125" v="2943" actId="700"/>
          <ac:spMkLst>
            <pc:docMk/>
            <pc:sldMk cId="2920648390" sldId="1854"/>
            <ac:spMk id="3" creationId="{00000000-0000-0000-0000-000000000000}"/>
          </ac:spMkLst>
        </pc:spChg>
        <pc:spChg chg="mod ord">
          <ac:chgData name="Vanessa Redlin - Hubdrive.com" userId="8a0848b8-f2d0-47bb-a849-5847f1b5ec25" providerId="ADAL" clId="{4A832DB2-F898-4628-BE6C-878A03318322}" dt="2021-08-19T09:51:14.125" v="2943" actId="700"/>
          <ac:spMkLst>
            <pc:docMk/>
            <pc:sldMk cId="2920648390" sldId="1854"/>
            <ac:spMk id="4" creationId="{00000000-0000-0000-0000-000000000000}"/>
          </ac:spMkLst>
        </pc:spChg>
      </pc:sldChg>
      <pc:sldChg chg="delSp modSp mod modClrScheme chgLayout">
        <pc:chgData name="Vanessa Redlin - Hubdrive.com" userId="8a0848b8-f2d0-47bb-a849-5847f1b5ec25" providerId="ADAL" clId="{4A832DB2-F898-4628-BE6C-878A03318322}" dt="2021-08-19T09:51:35.997" v="2948" actId="478"/>
        <pc:sldMkLst>
          <pc:docMk/>
          <pc:sldMk cId="35523318" sldId="1856"/>
        </pc:sldMkLst>
        <pc:spChg chg="mod ord">
          <ac:chgData name="Vanessa Redlin - Hubdrive.com" userId="8a0848b8-f2d0-47bb-a849-5847f1b5ec25" providerId="ADAL" clId="{4A832DB2-F898-4628-BE6C-878A03318322}" dt="2021-08-19T09:51:32.253" v="2947" actId="14100"/>
          <ac:spMkLst>
            <pc:docMk/>
            <pc:sldMk cId="35523318" sldId="1856"/>
            <ac:spMk id="2" creationId="{00000000-0000-0000-0000-000000000000}"/>
          </ac:spMkLst>
        </pc:spChg>
        <pc:spChg chg="del mod ord">
          <ac:chgData name="Vanessa Redlin - Hubdrive.com" userId="8a0848b8-f2d0-47bb-a849-5847f1b5ec25" providerId="ADAL" clId="{4A832DB2-F898-4628-BE6C-878A03318322}" dt="2021-08-19T09:51:35.997" v="2948" actId="478"/>
          <ac:spMkLst>
            <pc:docMk/>
            <pc:sldMk cId="35523318" sldId="1856"/>
            <ac:spMk id="6" creationId="{00000000-0000-0000-0000-000000000000}"/>
          </ac:spMkLst>
        </pc:spChg>
      </pc:sldChg>
      <pc:sldChg chg="delSp modSp mod modClrScheme chgLayout">
        <pc:chgData name="Vanessa Redlin - Hubdrive.com" userId="8a0848b8-f2d0-47bb-a849-5847f1b5ec25" providerId="ADAL" clId="{4A832DB2-F898-4628-BE6C-878A03318322}" dt="2021-08-19T09:51:58.709" v="2952" actId="478"/>
        <pc:sldMkLst>
          <pc:docMk/>
          <pc:sldMk cId="576844736" sldId="1857"/>
        </pc:sldMkLst>
        <pc:spChg chg="del mod ord">
          <ac:chgData name="Vanessa Redlin - Hubdrive.com" userId="8a0848b8-f2d0-47bb-a849-5847f1b5ec25" providerId="ADAL" clId="{4A832DB2-F898-4628-BE6C-878A03318322}" dt="2021-08-19T09:51:58.709" v="2952" actId="478"/>
          <ac:spMkLst>
            <pc:docMk/>
            <pc:sldMk cId="576844736" sldId="1857"/>
            <ac:spMk id="2" creationId="{00000000-0000-0000-0000-000000000000}"/>
          </ac:spMkLst>
        </pc:spChg>
        <pc:spChg chg="mod ord">
          <ac:chgData name="Vanessa Redlin - Hubdrive.com" userId="8a0848b8-f2d0-47bb-a849-5847f1b5ec25" providerId="ADAL" clId="{4A832DB2-F898-4628-BE6C-878A03318322}" dt="2021-08-19T09:51:55.053" v="2951" actId="700"/>
          <ac:spMkLst>
            <pc:docMk/>
            <pc:sldMk cId="576844736" sldId="1857"/>
            <ac:spMk id="3" creationId="{00000000-0000-0000-0000-000000000000}"/>
          </ac:spMkLst>
        </pc:spChg>
        <pc:spChg chg="mod ord">
          <ac:chgData name="Vanessa Redlin - Hubdrive.com" userId="8a0848b8-f2d0-47bb-a849-5847f1b5ec25" providerId="ADAL" clId="{4A832DB2-F898-4628-BE6C-878A03318322}" dt="2021-08-19T09:51:55.053" v="2951" actId="700"/>
          <ac:spMkLst>
            <pc:docMk/>
            <pc:sldMk cId="576844736" sldId="1857"/>
            <ac:spMk id="4" creationId="{00000000-0000-0000-0000-000000000000}"/>
          </ac:spMkLst>
        </pc:spChg>
      </pc:sldChg>
      <pc:sldChg chg="delSp modSp mod modClrScheme chgLayout">
        <pc:chgData name="Vanessa Redlin - Hubdrive.com" userId="8a0848b8-f2d0-47bb-a849-5847f1b5ec25" providerId="ADAL" clId="{4A832DB2-F898-4628-BE6C-878A03318322}" dt="2021-08-19T09:51:46.753" v="2950" actId="478"/>
        <pc:sldMkLst>
          <pc:docMk/>
          <pc:sldMk cId="934912793" sldId="1858"/>
        </pc:sldMkLst>
        <pc:spChg chg="del mod ord">
          <ac:chgData name="Vanessa Redlin - Hubdrive.com" userId="8a0848b8-f2d0-47bb-a849-5847f1b5ec25" providerId="ADAL" clId="{4A832DB2-F898-4628-BE6C-878A03318322}" dt="2021-08-19T09:51:46.753" v="2950" actId="478"/>
          <ac:spMkLst>
            <pc:docMk/>
            <pc:sldMk cId="934912793" sldId="1858"/>
            <ac:spMk id="2" creationId="{00000000-0000-0000-0000-000000000000}"/>
          </ac:spMkLst>
        </pc:spChg>
        <pc:spChg chg="mod ord">
          <ac:chgData name="Vanessa Redlin - Hubdrive.com" userId="8a0848b8-f2d0-47bb-a849-5847f1b5ec25" providerId="ADAL" clId="{4A832DB2-F898-4628-BE6C-878A03318322}" dt="2021-08-19T09:51:41.741" v="2949" actId="700"/>
          <ac:spMkLst>
            <pc:docMk/>
            <pc:sldMk cId="934912793" sldId="1858"/>
            <ac:spMk id="3" creationId="{00000000-0000-0000-0000-000000000000}"/>
          </ac:spMkLst>
        </pc:spChg>
      </pc:sldChg>
      <pc:sldChg chg="delSp modSp mod modClrScheme chgLayout">
        <pc:chgData name="Vanessa Redlin - Hubdrive.com" userId="8a0848b8-f2d0-47bb-a849-5847f1b5ec25" providerId="ADAL" clId="{4A832DB2-F898-4628-BE6C-878A03318322}" dt="2021-08-18T14:22:24.035" v="2519" actId="478"/>
        <pc:sldMkLst>
          <pc:docMk/>
          <pc:sldMk cId="3466530534" sldId="1859"/>
        </pc:sldMkLst>
        <pc:spChg chg="del mod ord">
          <ac:chgData name="Vanessa Redlin - Hubdrive.com" userId="8a0848b8-f2d0-47bb-a849-5847f1b5ec25" providerId="ADAL" clId="{4A832DB2-F898-4628-BE6C-878A03318322}" dt="2021-08-18T14:22:24.035" v="2519" actId="478"/>
          <ac:spMkLst>
            <pc:docMk/>
            <pc:sldMk cId="3466530534" sldId="1859"/>
            <ac:spMk id="2" creationId="{00000000-0000-0000-0000-000000000000}"/>
          </ac:spMkLst>
        </pc:spChg>
        <pc:spChg chg="mod ord">
          <ac:chgData name="Vanessa Redlin - Hubdrive.com" userId="8a0848b8-f2d0-47bb-a849-5847f1b5ec25" providerId="ADAL" clId="{4A832DB2-F898-4628-BE6C-878A03318322}" dt="2021-08-18T14:22:21.376" v="2518" actId="700"/>
          <ac:spMkLst>
            <pc:docMk/>
            <pc:sldMk cId="3466530534" sldId="1859"/>
            <ac:spMk id="3" creationId="{00000000-0000-0000-0000-000000000000}"/>
          </ac:spMkLst>
        </pc:spChg>
        <pc:spChg chg="mod ord">
          <ac:chgData name="Vanessa Redlin - Hubdrive.com" userId="8a0848b8-f2d0-47bb-a849-5847f1b5ec25" providerId="ADAL" clId="{4A832DB2-F898-4628-BE6C-878A03318322}" dt="2021-08-18T14:22:21.376" v="2518" actId="700"/>
          <ac:spMkLst>
            <pc:docMk/>
            <pc:sldMk cId="3466530534" sldId="1859"/>
            <ac:spMk id="4" creationId="{00000000-0000-0000-0000-000000000000}"/>
          </ac:spMkLst>
        </pc:spChg>
      </pc:sldChg>
      <pc:sldChg chg="delSp modSp mod modClrScheme chgLayout">
        <pc:chgData name="Vanessa Redlin - Hubdrive.com" userId="8a0848b8-f2d0-47bb-a849-5847f1b5ec25" providerId="ADAL" clId="{4A832DB2-F898-4628-BE6C-878A03318322}" dt="2021-08-18T14:21:56.409" v="2514" actId="478"/>
        <pc:sldMkLst>
          <pc:docMk/>
          <pc:sldMk cId="917554114" sldId="1860"/>
        </pc:sldMkLst>
        <pc:spChg chg="del mod ord">
          <ac:chgData name="Vanessa Redlin - Hubdrive.com" userId="8a0848b8-f2d0-47bb-a849-5847f1b5ec25" providerId="ADAL" clId="{4A832DB2-F898-4628-BE6C-878A03318322}" dt="2021-08-18T14:21:56.409" v="2514" actId="478"/>
          <ac:spMkLst>
            <pc:docMk/>
            <pc:sldMk cId="917554114" sldId="1860"/>
            <ac:spMk id="2" creationId="{00000000-0000-0000-0000-000000000000}"/>
          </ac:spMkLst>
        </pc:spChg>
        <pc:spChg chg="mod ord">
          <ac:chgData name="Vanessa Redlin - Hubdrive.com" userId="8a0848b8-f2d0-47bb-a849-5847f1b5ec25" providerId="ADAL" clId="{4A832DB2-F898-4628-BE6C-878A03318322}" dt="2021-08-18T14:21:53.611" v="2513" actId="700"/>
          <ac:spMkLst>
            <pc:docMk/>
            <pc:sldMk cId="917554114" sldId="1860"/>
            <ac:spMk id="8" creationId="{00000000-0000-0000-0000-000000000000}"/>
          </ac:spMkLst>
        </pc:spChg>
      </pc:sldChg>
      <pc:sldChg chg="delSp modSp mod modClrScheme chgLayout">
        <pc:chgData name="Vanessa Redlin - Hubdrive.com" userId="8a0848b8-f2d0-47bb-a849-5847f1b5ec25" providerId="ADAL" clId="{4A832DB2-F898-4628-BE6C-878A03318322}" dt="2021-08-18T14:22:15.995" v="2517" actId="478"/>
        <pc:sldMkLst>
          <pc:docMk/>
          <pc:sldMk cId="12550439" sldId="1861"/>
        </pc:sldMkLst>
        <pc:spChg chg="mod ord">
          <ac:chgData name="Vanessa Redlin - Hubdrive.com" userId="8a0848b8-f2d0-47bb-a849-5847f1b5ec25" providerId="ADAL" clId="{4A832DB2-F898-4628-BE6C-878A03318322}" dt="2021-08-18T14:22:12.065" v="2516" actId="27636"/>
          <ac:spMkLst>
            <pc:docMk/>
            <pc:sldMk cId="12550439" sldId="1861"/>
            <ac:spMk id="4" creationId="{00000000-0000-0000-0000-000000000000}"/>
          </ac:spMkLst>
        </pc:spChg>
        <pc:spChg chg="del mod ord">
          <ac:chgData name="Vanessa Redlin - Hubdrive.com" userId="8a0848b8-f2d0-47bb-a849-5847f1b5ec25" providerId="ADAL" clId="{4A832DB2-F898-4628-BE6C-878A03318322}" dt="2021-08-18T14:22:15.995" v="2517" actId="478"/>
          <ac:spMkLst>
            <pc:docMk/>
            <pc:sldMk cId="12550439" sldId="1861"/>
            <ac:spMk id="5" creationId="{00000000-0000-0000-0000-000000000000}"/>
          </ac:spMkLst>
        </pc:spChg>
      </pc:sldChg>
      <pc:sldChg chg="delSp modSp mod modClrScheme chgLayout">
        <pc:chgData name="Vanessa Redlin - Hubdrive.com" userId="8a0848b8-f2d0-47bb-a849-5847f1b5ec25" providerId="ADAL" clId="{4A832DB2-F898-4628-BE6C-878A03318322}" dt="2021-08-18T14:22:32.629" v="2521" actId="478"/>
        <pc:sldMkLst>
          <pc:docMk/>
          <pc:sldMk cId="2048594125" sldId="1862"/>
        </pc:sldMkLst>
        <pc:spChg chg="del mod ord">
          <ac:chgData name="Vanessa Redlin - Hubdrive.com" userId="8a0848b8-f2d0-47bb-a849-5847f1b5ec25" providerId="ADAL" clId="{4A832DB2-F898-4628-BE6C-878A03318322}" dt="2021-08-18T14:22:32.629" v="2521" actId="478"/>
          <ac:spMkLst>
            <pc:docMk/>
            <pc:sldMk cId="2048594125" sldId="1862"/>
            <ac:spMk id="2" creationId="{00000000-0000-0000-0000-000000000000}"/>
          </ac:spMkLst>
        </pc:spChg>
        <pc:spChg chg="mod ord">
          <ac:chgData name="Vanessa Redlin - Hubdrive.com" userId="8a0848b8-f2d0-47bb-a849-5847f1b5ec25" providerId="ADAL" clId="{4A832DB2-F898-4628-BE6C-878A03318322}" dt="2021-08-18T14:22:29.899" v="2520" actId="700"/>
          <ac:spMkLst>
            <pc:docMk/>
            <pc:sldMk cId="2048594125" sldId="1862"/>
            <ac:spMk id="3" creationId="{00000000-0000-0000-0000-000000000000}"/>
          </ac:spMkLst>
        </pc:spChg>
        <pc:spChg chg="mod ord">
          <ac:chgData name="Vanessa Redlin - Hubdrive.com" userId="8a0848b8-f2d0-47bb-a849-5847f1b5ec25" providerId="ADAL" clId="{4A832DB2-F898-4628-BE6C-878A03318322}" dt="2021-08-18T14:22:29.899" v="2520" actId="700"/>
          <ac:spMkLst>
            <pc:docMk/>
            <pc:sldMk cId="2048594125" sldId="1862"/>
            <ac:spMk id="4" creationId="{00000000-0000-0000-0000-000000000000}"/>
          </ac:spMkLst>
        </pc:spChg>
      </pc:sldChg>
      <pc:sldChg chg="delSp modSp mod modClrScheme chgLayout">
        <pc:chgData name="Vanessa Redlin - Hubdrive.com" userId="8a0848b8-f2d0-47bb-a849-5847f1b5ec25" providerId="ADAL" clId="{4A832DB2-F898-4628-BE6C-878A03318322}" dt="2021-08-18T14:22:40.774" v="2523" actId="478"/>
        <pc:sldMkLst>
          <pc:docMk/>
          <pc:sldMk cId="1503861015" sldId="1863"/>
        </pc:sldMkLst>
        <pc:spChg chg="mod ord">
          <ac:chgData name="Vanessa Redlin - Hubdrive.com" userId="8a0848b8-f2d0-47bb-a849-5847f1b5ec25" providerId="ADAL" clId="{4A832DB2-F898-4628-BE6C-878A03318322}" dt="2021-08-18T14:22:37.984" v="2522" actId="700"/>
          <ac:spMkLst>
            <pc:docMk/>
            <pc:sldMk cId="1503861015" sldId="1863"/>
            <ac:spMk id="2" creationId="{00000000-0000-0000-0000-000000000000}"/>
          </ac:spMkLst>
        </pc:spChg>
        <pc:spChg chg="del mod ord">
          <ac:chgData name="Vanessa Redlin - Hubdrive.com" userId="8a0848b8-f2d0-47bb-a849-5847f1b5ec25" providerId="ADAL" clId="{4A832DB2-F898-4628-BE6C-878A03318322}" dt="2021-08-18T14:22:40.774" v="2523" actId="478"/>
          <ac:spMkLst>
            <pc:docMk/>
            <pc:sldMk cId="1503861015" sldId="1863"/>
            <ac:spMk id="17" creationId="{00000000-0000-0000-0000-000000000000}"/>
          </ac:spMkLst>
        </pc:spChg>
      </pc:sldChg>
      <pc:sldChg chg="delSp modSp mod modClrScheme chgLayout">
        <pc:chgData name="Vanessa Redlin - Hubdrive.com" userId="8a0848b8-f2d0-47bb-a849-5847f1b5ec25" providerId="ADAL" clId="{4A832DB2-F898-4628-BE6C-878A03318322}" dt="2021-08-18T14:22:51.409" v="2525" actId="478"/>
        <pc:sldMkLst>
          <pc:docMk/>
          <pc:sldMk cId="1077396407" sldId="1864"/>
        </pc:sldMkLst>
        <pc:spChg chg="del mod ord">
          <ac:chgData name="Vanessa Redlin - Hubdrive.com" userId="8a0848b8-f2d0-47bb-a849-5847f1b5ec25" providerId="ADAL" clId="{4A832DB2-F898-4628-BE6C-878A03318322}" dt="2021-08-18T14:22:51.409" v="2525" actId="478"/>
          <ac:spMkLst>
            <pc:docMk/>
            <pc:sldMk cId="1077396407" sldId="1864"/>
            <ac:spMk id="2" creationId="{00000000-0000-0000-0000-000000000000}"/>
          </ac:spMkLst>
        </pc:spChg>
        <pc:spChg chg="mod ord">
          <ac:chgData name="Vanessa Redlin - Hubdrive.com" userId="8a0848b8-f2d0-47bb-a849-5847f1b5ec25" providerId="ADAL" clId="{4A832DB2-F898-4628-BE6C-878A03318322}" dt="2021-08-18T14:22:48.349" v="2524" actId="700"/>
          <ac:spMkLst>
            <pc:docMk/>
            <pc:sldMk cId="1077396407" sldId="1864"/>
            <ac:spMk id="3" creationId="{00000000-0000-0000-0000-000000000000}"/>
          </ac:spMkLst>
        </pc:spChg>
        <pc:spChg chg="mod ord">
          <ac:chgData name="Vanessa Redlin - Hubdrive.com" userId="8a0848b8-f2d0-47bb-a849-5847f1b5ec25" providerId="ADAL" clId="{4A832DB2-F898-4628-BE6C-878A03318322}" dt="2021-08-18T14:22:48.349" v="2524" actId="700"/>
          <ac:spMkLst>
            <pc:docMk/>
            <pc:sldMk cId="1077396407" sldId="1864"/>
            <ac:spMk id="4" creationId="{00000000-0000-0000-0000-000000000000}"/>
          </ac:spMkLst>
        </pc:spChg>
      </pc:sldChg>
      <pc:sldChg chg="mod modClrScheme chgLayout">
        <pc:chgData name="Vanessa Redlin - Hubdrive.com" userId="8a0848b8-f2d0-47bb-a849-5847f1b5ec25" providerId="ADAL" clId="{4A832DB2-F898-4628-BE6C-878A03318322}" dt="2021-08-18T09:50:31.218" v="2158" actId="700"/>
        <pc:sldMkLst>
          <pc:docMk/>
          <pc:sldMk cId="2927645057" sldId="1867"/>
        </pc:sldMkLst>
      </pc:sldChg>
      <pc:sldChg chg="delSp modSp mod modClrScheme chgLayout">
        <pc:chgData name="Vanessa Redlin - Hubdrive.com" userId="8a0848b8-f2d0-47bb-a849-5847f1b5ec25" providerId="ADAL" clId="{4A832DB2-F898-4628-BE6C-878A03318322}" dt="2021-08-18T14:23:02.923" v="2527" actId="478"/>
        <pc:sldMkLst>
          <pc:docMk/>
          <pc:sldMk cId="4095330554" sldId="1868"/>
        </pc:sldMkLst>
        <pc:spChg chg="del mod ord">
          <ac:chgData name="Vanessa Redlin - Hubdrive.com" userId="8a0848b8-f2d0-47bb-a849-5847f1b5ec25" providerId="ADAL" clId="{4A832DB2-F898-4628-BE6C-878A03318322}" dt="2021-08-18T14:23:02.923" v="2527" actId="478"/>
          <ac:spMkLst>
            <pc:docMk/>
            <pc:sldMk cId="4095330554" sldId="1868"/>
            <ac:spMk id="2" creationId="{00000000-0000-0000-0000-000000000000}"/>
          </ac:spMkLst>
        </pc:spChg>
        <pc:spChg chg="mod ord">
          <ac:chgData name="Vanessa Redlin - Hubdrive.com" userId="8a0848b8-f2d0-47bb-a849-5847f1b5ec25" providerId="ADAL" clId="{4A832DB2-F898-4628-BE6C-878A03318322}" dt="2021-08-18T14:22:59.125" v="2526" actId="700"/>
          <ac:spMkLst>
            <pc:docMk/>
            <pc:sldMk cId="4095330554" sldId="1868"/>
            <ac:spMk id="3" creationId="{00000000-0000-0000-0000-000000000000}"/>
          </ac:spMkLst>
        </pc:spChg>
        <pc:spChg chg="mod ord">
          <ac:chgData name="Vanessa Redlin - Hubdrive.com" userId="8a0848b8-f2d0-47bb-a849-5847f1b5ec25" providerId="ADAL" clId="{4A832DB2-F898-4628-BE6C-878A03318322}" dt="2021-08-18T14:22:59.125" v="2526" actId="700"/>
          <ac:spMkLst>
            <pc:docMk/>
            <pc:sldMk cId="4095330554" sldId="1868"/>
            <ac:spMk id="4" creationId="{00000000-0000-0000-0000-000000000000}"/>
          </ac:spMkLst>
        </pc:spChg>
      </pc:sldChg>
      <pc:sldChg chg="delSp modSp mod modClrScheme chgLayout">
        <pc:chgData name="Vanessa Redlin - Hubdrive.com" userId="8a0848b8-f2d0-47bb-a849-5847f1b5ec25" providerId="ADAL" clId="{4A832DB2-F898-4628-BE6C-878A03318322}" dt="2021-08-18T14:23:14.916" v="2529" actId="700"/>
        <pc:sldMkLst>
          <pc:docMk/>
          <pc:sldMk cId="2986828305" sldId="1870"/>
        </pc:sldMkLst>
        <pc:spChg chg="del">
          <ac:chgData name="Vanessa Redlin - Hubdrive.com" userId="8a0848b8-f2d0-47bb-a849-5847f1b5ec25" providerId="ADAL" clId="{4A832DB2-F898-4628-BE6C-878A03318322}" dt="2021-08-18T14:23:09.589" v="2528" actId="478"/>
          <ac:spMkLst>
            <pc:docMk/>
            <pc:sldMk cId="2986828305" sldId="1870"/>
            <ac:spMk id="2" creationId="{00000000-0000-0000-0000-000000000000}"/>
          </ac:spMkLst>
        </pc:spChg>
        <pc:spChg chg="mod ord">
          <ac:chgData name="Vanessa Redlin - Hubdrive.com" userId="8a0848b8-f2d0-47bb-a849-5847f1b5ec25" providerId="ADAL" clId="{4A832DB2-F898-4628-BE6C-878A03318322}" dt="2021-08-18T14:23:14.916" v="2529" actId="700"/>
          <ac:spMkLst>
            <pc:docMk/>
            <pc:sldMk cId="2986828305" sldId="1870"/>
            <ac:spMk id="3" creationId="{00000000-0000-0000-0000-000000000000}"/>
          </ac:spMkLst>
        </pc:spChg>
        <pc:spChg chg="mod ord">
          <ac:chgData name="Vanessa Redlin - Hubdrive.com" userId="8a0848b8-f2d0-47bb-a849-5847f1b5ec25" providerId="ADAL" clId="{4A832DB2-F898-4628-BE6C-878A03318322}" dt="2021-08-18T14:23:14.916" v="2529" actId="700"/>
          <ac:spMkLst>
            <pc:docMk/>
            <pc:sldMk cId="2986828305" sldId="1870"/>
            <ac:spMk id="4" creationId="{00000000-0000-0000-0000-000000000000}"/>
          </ac:spMkLst>
        </pc:spChg>
      </pc:sldChg>
      <pc:sldChg chg="modSp mod modClrScheme chgLayout">
        <pc:chgData name="Vanessa Redlin - Hubdrive.com" userId="8a0848b8-f2d0-47bb-a849-5847f1b5ec25" providerId="ADAL" clId="{4A832DB2-F898-4628-BE6C-878A03318322}" dt="2021-08-18T14:23:34.764" v="2532" actId="1076"/>
        <pc:sldMkLst>
          <pc:docMk/>
          <pc:sldMk cId="1563499173" sldId="1871"/>
        </pc:sldMkLst>
        <pc:spChg chg="mod ord">
          <ac:chgData name="Vanessa Redlin - Hubdrive.com" userId="8a0848b8-f2d0-47bb-a849-5847f1b5ec25" providerId="ADAL" clId="{4A832DB2-F898-4628-BE6C-878A03318322}" dt="2021-08-18T14:23:21.897" v="2530" actId="700"/>
          <ac:spMkLst>
            <pc:docMk/>
            <pc:sldMk cId="1563499173" sldId="1871"/>
            <ac:spMk id="5" creationId="{00000000-0000-0000-0000-000000000000}"/>
          </ac:spMkLst>
        </pc:spChg>
        <pc:picChg chg="mod">
          <ac:chgData name="Vanessa Redlin - Hubdrive.com" userId="8a0848b8-f2d0-47bb-a849-5847f1b5ec25" providerId="ADAL" clId="{4A832DB2-F898-4628-BE6C-878A03318322}" dt="2021-08-18T14:23:34.764" v="2532" actId="1076"/>
          <ac:picMkLst>
            <pc:docMk/>
            <pc:sldMk cId="1563499173" sldId="1871"/>
            <ac:picMk id="2" creationId="{00000000-0000-0000-0000-000000000000}"/>
          </ac:picMkLst>
        </pc:picChg>
      </pc:sldChg>
      <pc:sldChg chg="delSp modSp mod modClrScheme chgLayout">
        <pc:chgData name="Vanessa Redlin - Hubdrive.com" userId="8a0848b8-f2d0-47bb-a849-5847f1b5ec25" providerId="ADAL" clId="{4A832DB2-F898-4628-BE6C-878A03318322}" dt="2021-08-18T14:23:43.016" v="2534" actId="478"/>
        <pc:sldMkLst>
          <pc:docMk/>
          <pc:sldMk cId="2165210080" sldId="1872"/>
        </pc:sldMkLst>
        <pc:spChg chg="del mod ord">
          <ac:chgData name="Vanessa Redlin - Hubdrive.com" userId="8a0848b8-f2d0-47bb-a849-5847f1b5ec25" providerId="ADAL" clId="{4A832DB2-F898-4628-BE6C-878A03318322}" dt="2021-08-18T14:23:43.016" v="2534" actId="478"/>
          <ac:spMkLst>
            <pc:docMk/>
            <pc:sldMk cId="2165210080" sldId="1872"/>
            <ac:spMk id="2" creationId="{00000000-0000-0000-0000-000000000000}"/>
          </ac:spMkLst>
        </pc:spChg>
        <pc:spChg chg="mod ord">
          <ac:chgData name="Vanessa Redlin - Hubdrive.com" userId="8a0848b8-f2d0-47bb-a849-5847f1b5ec25" providerId="ADAL" clId="{4A832DB2-F898-4628-BE6C-878A03318322}" dt="2021-08-18T14:23:40.426" v="2533" actId="700"/>
          <ac:spMkLst>
            <pc:docMk/>
            <pc:sldMk cId="2165210080" sldId="1872"/>
            <ac:spMk id="3" creationId="{00000000-0000-0000-0000-000000000000}"/>
          </ac:spMkLst>
        </pc:spChg>
        <pc:spChg chg="mod ord">
          <ac:chgData name="Vanessa Redlin - Hubdrive.com" userId="8a0848b8-f2d0-47bb-a849-5847f1b5ec25" providerId="ADAL" clId="{4A832DB2-F898-4628-BE6C-878A03318322}" dt="2021-08-18T14:23:40.426" v="2533" actId="700"/>
          <ac:spMkLst>
            <pc:docMk/>
            <pc:sldMk cId="2165210080" sldId="1872"/>
            <ac:spMk id="4" creationId="{00000000-0000-0000-0000-000000000000}"/>
          </ac:spMkLst>
        </pc:spChg>
      </pc:sldChg>
      <pc:sldChg chg="modSp mod modClrScheme chgLayout">
        <pc:chgData name="Vanessa Redlin - Hubdrive.com" userId="8a0848b8-f2d0-47bb-a849-5847f1b5ec25" providerId="ADAL" clId="{4A832DB2-F898-4628-BE6C-878A03318322}" dt="2021-08-18T14:24:20.012" v="2546" actId="700"/>
        <pc:sldMkLst>
          <pc:docMk/>
          <pc:sldMk cId="850285116" sldId="1873"/>
        </pc:sldMkLst>
        <pc:spChg chg="mod ord">
          <ac:chgData name="Vanessa Redlin - Hubdrive.com" userId="8a0848b8-f2d0-47bb-a849-5847f1b5ec25" providerId="ADAL" clId="{4A832DB2-F898-4628-BE6C-878A03318322}" dt="2021-08-18T14:24:20.012" v="2546" actId="700"/>
          <ac:spMkLst>
            <pc:docMk/>
            <pc:sldMk cId="850285116" sldId="1873"/>
            <ac:spMk id="2" creationId="{00000000-0000-0000-0000-000000000000}"/>
          </ac:spMkLst>
        </pc:spChg>
        <pc:spChg chg="mod ord">
          <ac:chgData name="Vanessa Redlin - Hubdrive.com" userId="8a0848b8-f2d0-47bb-a849-5847f1b5ec25" providerId="ADAL" clId="{4A832DB2-F898-4628-BE6C-878A03318322}" dt="2021-08-18T14:24:20.012" v="2546" actId="700"/>
          <ac:spMkLst>
            <pc:docMk/>
            <pc:sldMk cId="850285116" sldId="1873"/>
            <ac:spMk id="3" creationId="{00000000-0000-0000-0000-000000000000}"/>
          </ac:spMkLst>
        </pc:spChg>
        <pc:spChg chg="mod ord">
          <ac:chgData name="Vanessa Redlin - Hubdrive.com" userId="8a0848b8-f2d0-47bb-a849-5847f1b5ec25" providerId="ADAL" clId="{4A832DB2-F898-4628-BE6C-878A03318322}" dt="2021-08-18T14:24:20.012" v="2546" actId="700"/>
          <ac:spMkLst>
            <pc:docMk/>
            <pc:sldMk cId="850285116" sldId="1873"/>
            <ac:spMk id="4" creationId="{00000000-0000-0000-0000-000000000000}"/>
          </ac:spMkLst>
        </pc:spChg>
        <pc:spChg chg="mod ord">
          <ac:chgData name="Vanessa Redlin - Hubdrive.com" userId="8a0848b8-f2d0-47bb-a849-5847f1b5ec25" providerId="ADAL" clId="{4A832DB2-F898-4628-BE6C-878A03318322}" dt="2021-08-18T14:24:20.012" v="2546" actId="700"/>
          <ac:spMkLst>
            <pc:docMk/>
            <pc:sldMk cId="850285116" sldId="1873"/>
            <ac:spMk id="5" creationId="{00000000-0000-0000-0000-000000000000}"/>
          </ac:spMkLst>
        </pc:spChg>
        <pc:spChg chg="mod ord">
          <ac:chgData name="Vanessa Redlin - Hubdrive.com" userId="8a0848b8-f2d0-47bb-a849-5847f1b5ec25" providerId="ADAL" clId="{4A832DB2-F898-4628-BE6C-878A03318322}" dt="2021-08-18T14:24:20.012" v="2546" actId="700"/>
          <ac:spMkLst>
            <pc:docMk/>
            <pc:sldMk cId="850285116" sldId="1873"/>
            <ac:spMk id="12" creationId="{00000000-0000-0000-0000-000000000000}"/>
          </ac:spMkLst>
        </pc:spChg>
        <pc:spChg chg="mod ord">
          <ac:chgData name="Vanessa Redlin - Hubdrive.com" userId="8a0848b8-f2d0-47bb-a849-5847f1b5ec25" providerId="ADAL" clId="{4A832DB2-F898-4628-BE6C-878A03318322}" dt="2021-08-18T14:24:20.012" v="2546" actId="700"/>
          <ac:spMkLst>
            <pc:docMk/>
            <pc:sldMk cId="850285116" sldId="1873"/>
            <ac:spMk id="13" creationId="{00000000-0000-0000-0000-000000000000}"/>
          </ac:spMkLst>
        </pc:spChg>
        <pc:picChg chg="mod ord modCrop">
          <ac:chgData name="Vanessa Redlin - Hubdrive.com" userId="8a0848b8-f2d0-47bb-a849-5847f1b5ec25" providerId="ADAL" clId="{4A832DB2-F898-4628-BE6C-878A03318322}" dt="2021-08-18T14:24:20.012" v="2546" actId="700"/>
          <ac:picMkLst>
            <pc:docMk/>
            <pc:sldMk cId="850285116" sldId="1873"/>
            <ac:picMk id="9" creationId="{00000000-0000-0000-0000-000000000000}"/>
          </ac:picMkLst>
        </pc:picChg>
        <pc:picChg chg="mod ord modCrop">
          <ac:chgData name="Vanessa Redlin - Hubdrive.com" userId="8a0848b8-f2d0-47bb-a849-5847f1b5ec25" providerId="ADAL" clId="{4A832DB2-F898-4628-BE6C-878A03318322}" dt="2021-08-18T14:24:20.012" v="2546" actId="700"/>
          <ac:picMkLst>
            <pc:docMk/>
            <pc:sldMk cId="850285116" sldId="1873"/>
            <ac:picMk id="14" creationId="{00000000-0000-0000-0000-000000000000}"/>
          </ac:picMkLst>
        </pc:picChg>
      </pc:sldChg>
      <pc:sldChg chg="delSp modSp mod modClrScheme chgLayout">
        <pc:chgData name="Vanessa Redlin - Hubdrive.com" userId="8a0848b8-f2d0-47bb-a849-5847f1b5ec25" providerId="ADAL" clId="{4A832DB2-F898-4628-BE6C-878A03318322}" dt="2021-08-18T14:24:48.492" v="2551" actId="478"/>
        <pc:sldMkLst>
          <pc:docMk/>
          <pc:sldMk cId="3628812337" sldId="1876"/>
        </pc:sldMkLst>
        <pc:spChg chg="del mod ord">
          <ac:chgData name="Vanessa Redlin - Hubdrive.com" userId="8a0848b8-f2d0-47bb-a849-5847f1b5ec25" providerId="ADAL" clId="{4A832DB2-F898-4628-BE6C-878A03318322}" dt="2021-08-18T14:24:48.492" v="2551" actId="478"/>
          <ac:spMkLst>
            <pc:docMk/>
            <pc:sldMk cId="3628812337" sldId="1876"/>
            <ac:spMk id="2" creationId="{00000000-0000-0000-0000-000000000000}"/>
          </ac:spMkLst>
        </pc:spChg>
        <pc:spChg chg="mod ord">
          <ac:chgData name="Vanessa Redlin - Hubdrive.com" userId="8a0848b8-f2d0-47bb-a849-5847f1b5ec25" providerId="ADAL" clId="{4A832DB2-F898-4628-BE6C-878A03318322}" dt="2021-08-18T14:24:45.895" v="2550" actId="700"/>
          <ac:spMkLst>
            <pc:docMk/>
            <pc:sldMk cId="3628812337" sldId="1876"/>
            <ac:spMk id="3" creationId="{00000000-0000-0000-0000-000000000000}"/>
          </ac:spMkLst>
        </pc:spChg>
        <pc:spChg chg="mod ord">
          <ac:chgData name="Vanessa Redlin - Hubdrive.com" userId="8a0848b8-f2d0-47bb-a849-5847f1b5ec25" providerId="ADAL" clId="{4A832DB2-F898-4628-BE6C-878A03318322}" dt="2021-08-18T14:24:45.895" v="2550" actId="700"/>
          <ac:spMkLst>
            <pc:docMk/>
            <pc:sldMk cId="3628812337" sldId="1876"/>
            <ac:spMk id="4" creationId="{00000000-0000-0000-0000-000000000000}"/>
          </ac:spMkLst>
        </pc:spChg>
      </pc:sldChg>
      <pc:sldChg chg="delSp modSp mod modClrScheme chgLayout">
        <pc:chgData name="Vanessa Redlin - Hubdrive.com" userId="8a0848b8-f2d0-47bb-a849-5847f1b5ec25" providerId="ADAL" clId="{4A832DB2-F898-4628-BE6C-878A03318322}" dt="2021-08-18T14:24:57.444" v="2553" actId="478"/>
        <pc:sldMkLst>
          <pc:docMk/>
          <pc:sldMk cId="557507401" sldId="1880"/>
        </pc:sldMkLst>
        <pc:spChg chg="del mod ord">
          <ac:chgData name="Vanessa Redlin - Hubdrive.com" userId="8a0848b8-f2d0-47bb-a849-5847f1b5ec25" providerId="ADAL" clId="{4A832DB2-F898-4628-BE6C-878A03318322}" dt="2021-08-18T14:24:57.444" v="2553" actId="478"/>
          <ac:spMkLst>
            <pc:docMk/>
            <pc:sldMk cId="557507401" sldId="1880"/>
            <ac:spMk id="2" creationId="{00000000-0000-0000-0000-000000000000}"/>
          </ac:spMkLst>
        </pc:spChg>
        <pc:spChg chg="mod ord">
          <ac:chgData name="Vanessa Redlin - Hubdrive.com" userId="8a0848b8-f2d0-47bb-a849-5847f1b5ec25" providerId="ADAL" clId="{4A832DB2-F898-4628-BE6C-878A03318322}" dt="2021-08-18T14:24:55.692" v="2552" actId="700"/>
          <ac:spMkLst>
            <pc:docMk/>
            <pc:sldMk cId="557507401" sldId="1880"/>
            <ac:spMk id="3" creationId="{00000000-0000-0000-0000-000000000000}"/>
          </ac:spMkLst>
        </pc:spChg>
        <pc:spChg chg="mod ord">
          <ac:chgData name="Vanessa Redlin - Hubdrive.com" userId="8a0848b8-f2d0-47bb-a849-5847f1b5ec25" providerId="ADAL" clId="{4A832DB2-F898-4628-BE6C-878A03318322}" dt="2021-08-18T14:24:55.692" v="2552" actId="700"/>
          <ac:spMkLst>
            <pc:docMk/>
            <pc:sldMk cId="557507401" sldId="1880"/>
            <ac:spMk id="4" creationId="{00000000-0000-0000-0000-000000000000}"/>
          </ac:spMkLst>
        </pc:spChg>
      </pc:sldChg>
      <pc:sldChg chg="delSp modSp mod modClrScheme chgLayout">
        <pc:chgData name="Vanessa Redlin - Hubdrive.com" userId="8a0848b8-f2d0-47bb-a849-5847f1b5ec25" providerId="ADAL" clId="{4A832DB2-F898-4628-BE6C-878A03318322}" dt="2021-08-18T14:25:05.991" v="2555" actId="478"/>
        <pc:sldMkLst>
          <pc:docMk/>
          <pc:sldMk cId="1455063985" sldId="1882"/>
        </pc:sldMkLst>
        <pc:spChg chg="del mod ord">
          <ac:chgData name="Vanessa Redlin - Hubdrive.com" userId="8a0848b8-f2d0-47bb-a849-5847f1b5ec25" providerId="ADAL" clId="{4A832DB2-F898-4628-BE6C-878A03318322}" dt="2021-08-18T14:25:05.991" v="2555" actId="478"/>
          <ac:spMkLst>
            <pc:docMk/>
            <pc:sldMk cId="1455063985" sldId="1882"/>
            <ac:spMk id="2" creationId="{00000000-0000-0000-0000-000000000000}"/>
          </ac:spMkLst>
        </pc:spChg>
        <pc:spChg chg="mod ord">
          <ac:chgData name="Vanessa Redlin - Hubdrive.com" userId="8a0848b8-f2d0-47bb-a849-5847f1b5ec25" providerId="ADAL" clId="{4A832DB2-F898-4628-BE6C-878A03318322}" dt="2021-08-18T14:25:04.167" v="2554" actId="700"/>
          <ac:spMkLst>
            <pc:docMk/>
            <pc:sldMk cId="1455063985" sldId="1882"/>
            <ac:spMk id="3" creationId="{00000000-0000-0000-0000-000000000000}"/>
          </ac:spMkLst>
        </pc:spChg>
        <pc:spChg chg="mod ord">
          <ac:chgData name="Vanessa Redlin - Hubdrive.com" userId="8a0848b8-f2d0-47bb-a849-5847f1b5ec25" providerId="ADAL" clId="{4A832DB2-F898-4628-BE6C-878A03318322}" dt="2021-08-18T14:25:04.167" v="2554" actId="700"/>
          <ac:spMkLst>
            <pc:docMk/>
            <pc:sldMk cId="1455063985" sldId="1882"/>
            <ac:spMk id="4" creationId="{00000000-0000-0000-0000-000000000000}"/>
          </ac:spMkLst>
        </pc:spChg>
      </pc:sldChg>
      <pc:sldChg chg="delSp modSp mod modClrScheme chgLayout">
        <pc:chgData name="Vanessa Redlin - Hubdrive.com" userId="8a0848b8-f2d0-47bb-a849-5847f1b5ec25" providerId="ADAL" clId="{4A832DB2-F898-4628-BE6C-878A03318322}" dt="2021-08-18T14:24:39.279" v="2549" actId="478"/>
        <pc:sldMkLst>
          <pc:docMk/>
          <pc:sldMk cId="2200562160" sldId="1884"/>
        </pc:sldMkLst>
        <pc:spChg chg="del mod ord">
          <ac:chgData name="Vanessa Redlin - Hubdrive.com" userId="8a0848b8-f2d0-47bb-a849-5847f1b5ec25" providerId="ADAL" clId="{4A832DB2-F898-4628-BE6C-878A03318322}" dt="2021-08-18T14:24:39.279" v="2549" actId="478"/>
          <ac:spMkLst>
            <pc:docMk/>
            <pc:sldMk cId="2200562160" sldId="1884"/>
            <ac:spMk id="2" creationId="{00000000-0000-0000-0000-000000000000}"/>
          </ac:spMkLst>
        </pc:spChg>
        <pc:spChg chg="mod ord">
          <ac:chgData name="Vanessa Redlin - Hubdrive.com" userId="8a0848b8-f2d0-47bb-a849-5847f1b5ec25" providerId="ADAL" clId="{4A832DB2-F898-4628-BE6C-878A03318322}" dt="2021-08-18T14:24:36.118" v="2547" actId="700"/>
          <ac:spMkLst>
            <pc:docMk/>
            <pc:sldMk cId="2200562160" sldId="1884"/>
            <ac:spMk id="3" creationId="{00000000-0000-0000-0000-000000000000}"/>
          </ac:spMkLst>
        </pc:spChg>
        <pc:spChg chg="mod ord">
          <ac:chgData name="Vanessa Redlin - Hubdrive.com" userId="8a0848b8-f2d0-47bb-a849-5847f1b5ec25" providerId="ADAL" clId="{4A832DB2-F898-4628-BE6C-878A03318322}" dt="2021-08-18T14:24:36.149" v="2548" actId="27636"/>
          <ac:spMkLst>
            <pc:docMk/>
            <pc:sldMk cId="2200562160" sldId="1884"/>
            <ac:spMk id="4" creationId="{00000000-0000-0000-0000-000000000000}"/>
          </ac:spMkLst>
        </pc:spChg>
      </pc:sldChg>
      <pc:sldChg chg="delSp modSp mod modClrScheme chgLayout">
        <pc:chgData name="Vanessa Redlin - Hubdrive.com" userId="8a0848b8-f2d0-47bb-a849-5847f1b5ec25" providerId="ADAL" clId="{4A832DB2-F898-4628-BE6C-878A03318322}" dt="2021-08-18T14:25:39.404" v="2557" actId="478"/>
        <pc:sldMkLst>
          <pc:docMk/>
          <pc:sldMk cId="831995522" sldId="1889"/>
        </pc:sldMkLst>
        <pc:spChg chg="del mod ord">
          <ac:chgData name="Vanessa Redlin - Hubdrive.com" userId="8a0848b8-f2d0-47bb-a849-5847f1b5ec25" providerId="ADAL" clId="{4A832DB2-F898-4628-BE6C-878A03318322}" dt="2021-08-18T14:25:39.404" v="2557" actId="478"/>
          <ac:spMkLst>
            <pc:docMk/>
            <pc:sldMk cId="831995522" sldId="1889"/>
            <ac:spMk id="2" creationId="{00000000-0000-0000-0000-000000000000}"/>
          </ac:spMkLst>
        </pc:spChg>
        <pc:spChg chg="mod ord">
          <ac:chgData name="Vanessa Redlin - Hubdrive.com" userId="8a0848b8-f2d0-47bb-a849-5847f1b5ec25" providerId="ADAL" clId="{4A832DB2-F898-4628-BE6C-878A03318322}" dt="2021-08-18T14:25:37.635" v="2556" actId="700"/>
          <ac:spMkLst>
            <pc:docMk/>
            <pc:sldMk cId="831995522" sldId="1889"/>
            <ac:spMk id="3" creationId="{00000000-0000-0000-0000-000000000000}"/>
          </ac:spMkLst>
        </pc:spChg>
        <pc:spChg chg="mod ord">
          <ac:chgData name="Vanessa Redlin - Hubdrive.com" userId="8a0848b8-f2d0-47bb-a849-5847f1b5ec25" providerId="ADAL" clId="{4A832DB2-F898-4628-BE6C-878A03318322}" dt="2021-08-18T14:25:37.635" v="2556" actId="700"/>
          <ac:spMkLst>
            <pc:docMk/>
            <pc:sldMk cId="831995522" sldId="1889"/>
            <ac:spMk id="4" creationId="{00000000-0000-0000-0000-000000000000}"/>
          </ac:spMkLst>
        </pc:spChg>
      </pc:sldChg>
      <pc:sldChg chg="delSp modSp mod modClrScheme chgLayout">
        <pc:chgData name="Vanessa Redlin - Hubdrive.com" userId="8a0848b8-f2d0-47bb-a849-5847f1b5ec25" providerId="ADAL" clId="{4A832DB2-F898-4628-BE6C-878A03318322}" dt="2021-08-18T14:25:48.211" v="2559" actId="478"/>
        <pc:sldMkLst>
          <pc:docMk/>
          <pc:sldMk cId="2301152547" sldId="1891"/>
        </pc:sldMkLst>
        <pc:spChg chg="del mod ord">
          <ac:chgData name="Vanessa Redlin - Hubdrive.com" userId="8a0848b8-f2d0-47bb-a849-5847f1b5ec25" providerId="ADAL" clId="{4A832DB2-F898-4628-BE6C-878A03318322}" dt="2021-08-18T14:25:48.211" v="2559" actId="478"/>
          <ac:spMkLst>
            <pc:docMk/>
            <pc:sldMk cId="2301152547" sldId="1891"/>
            <ac:spMk id="2" creationId="{00000000-0000-0000-0000-000000000000}"/>
          </ac:spMkLst>
        </pc:spChg>
        <pc:spChg chg="mod ord">
          <ac:chgData name="Vanessa Redlin - Hubdrive.com" userId="8a0848b8-f2d0-47bb-a849-5847f1b5ec25" providerId="ADAL" clId="{4A832DB2-F898-4628-BE6C-878A03318322}" dt="2021-08-18T14:25:46.220" v="2558" actId="700"/>
          <ac:spMkLst>
            <pc:docMk/>
            <pc:sldMk cId="2301152547" sldId="1891"/>
            <ac:spMk id="3" creationId="{00000000-0000-0000-0000-000000000000}"/>
          </ac:spMkLst>
        </pc:spChg>
        <pc:spChg chg="mod ord">
          <ac:chgData name="Vanessa Redlin - Hubdrive.com" userId="8a0848b8-f2d0-47bb-a849-5847f1b5ec25" providerId="ADAL" clId="{4A832DB2-F898-4628-BE6C-878A03318322}" dt="2021-08-18T14:25:46.220" v="2558" actId="700"/>
          <ac:spMkLst>
            <pc:docMk/>
            <pc:sldMk cId="2301152547" sldId="1891"/>
            <ac:spMk id="4" creationId="{00000000-0000-0000-0000-000000000000}"/>
          </ac:spMkLst>
        </pc:spChg>
      </pc:sldChg>
      <pc:sldChg chg="delSp modSp mod modClrScheme chgLayout">
        <pc:chgData name="Vanessa Redlin - Hubdrive.com" userId="8a0848b8-f2d0-47bb-a849-5847f1b5ec25" providerId="ADAL" clId="{4A832DB2-F898-4628-BE6C-878A03318322}" dt="2021-08-18T14:25:58.319" v="2561" actId="478"/>
        <pc:sldMkLst>
          <pc:docMk/>
          <pc:sldMk cId="1138987462" sldId="1894"/>
        </pc:sldMkLst>
        <pc:spChg chg="del mod ord">
          <ac:chgData name="Vanessa Redlin - Hubdrive.com" userId="8a0848b8-f2d0-47bb-a849-5847f1b5ec25" providerId="ADAL" clId="{4A832DB2-F898-4628-BE6C-878A03318322}" dt="2021-08-18T14:25:58.319" v="2561" actId="478"/>
          <ac:spMkLst>
            <pc:docMk/>
            <pc:sldMk cId="1138987462" sldId="1894"/>
            <ac:spMk id="2" creationId="{00000000-0000-0000-0000-000000000000}"/>
          </ac:spMkLst>
        </pc:spChg>
        <pc:spChg chg="mod ord">
          <ac:chgData name="Vanessa Redlin - Hubdrive.com" userId="8a0848b8-f2d0-47bb-a849-5847f1b5ec25" providerId="ADAL" clId="{4A832DB2-F898-4628-BE6C-878A03318322}" dt="2021-08-18T14:25:54.500" v="2560" actId="700"/>
          <ac:spMkLst>
            <pc:docMk/>
            <pc:sldMk cId="1138987462" sldId="1894"/>
            <ac:spMk id="3" creationId="{00000000-0000-0000-0000-000000000000}"/>
          </ac:spMkLst>
        </pc:spChg>
        <pc:spChg chg="mod ord">
          <ac:chgData name="Vanessa Redlin - Hubdrive.com" userId="8a0848b8-f2d0-47bb-a849-5847f1b5ec25" providerId="ADAL" clId="{4A832DB2-F898-4628-BE6C-878A03318322}" dt="2021-08-18T14:25:54.500" v="2560" actId="700"/>
          <ac:spMkLst>
            <pc:docMk/>
            <pc:sldMk cId="1138987462" sldId="1894"/>
            <ac:spMk id="4" creationId="{00000000-0000-0000-0000-000000000000}"/>
          </ac:spMkLst>
        </pc:spChg>
      </pc:sldChg>
      <pc:sldChg chg="delSp modSp mod modClrScheme chgLayout">
        <pc:chgData name="Vanessa Redlin - Hubdrive.com" userId="8a0848b8-f2d0-47bb-a849-5847f1b5ec25" providerId="ADAL" clId="{4A832DB2-F898-4628-BE6C-878A03318322}" dt="2021-08-18T14:26:10.462" v="2564" actId="478"/>
        <pc:sldMkLst>
          <pc:docMk/>
          <pc:sldMk cId="4043055225" sldId="1895"/>
        </pc:sldMkLst>
        <pc:spChg chg="del mod ord">
          <ac:chgData name="Vanessa Redlin - Hubdrive.com" userId="8a0848b8-f2d0-47bb-a849-5847f1b5ec25" providerId="ADAL" clId="{4A832DB2-F898-4628-BE6C-878A03318322}" dt="2021-08-18T14:26:10.462" v="2564" actId="478"/>
          <ac:spMkLst>
            <pc:docMk/>
            <pc:sldMk cId="4043055225" sldId="1895"/>
            <ac:spMk id="2" creationId="{00000000-0000-0000-0000-000000000000}"/>
          </ac:spMkLst>
        </pc:spChg>
        <pc:spChg chg="mod ord">
          <ac:chgData name="Vanessa Redlin - Hubdrive.com" userId="8a0848b8-f2d0-47bb-a849-5847f1b5ec25" providerId="ADAL" clId="{4A832DB2-F898-4628-BE6C-878A03318322}" dt="2021-08-18T14:26:08.114" v="2563" actId="27636"/>
          <ac:spMkLst>
            <pc:docMk/>
            <pc:sldMk cId="4043055225" sldId="1895"/>
            <ac:spMk id="3" creationId="{00000000-0000-0000-0000-000000000000}"/>
          </ac:spMkLst>
        </pc:spChg>
      </pc:sldChg>
      <pc:sldChg chg="modSp mod modClrScheme chgLayout">
        <pc:chgData name="Vanessa Redlin - Hubdrive.com" userId="8a0848b8-f2d0-47bb-a849-5847f1b5ec25" providerId="ADAL" clId="{4A832DB2-F898-4628-BE6C-878A03318322}" dt="2021-08-18T14:26:40.997" v="2567" actId="1076"/>
        <pc:sldMkLst>
          <pc:docMk/>
          <pc:sldMk cId="3504542382" sldId="1896"/>
        </pc:sldMkLst>
        <pc:spChg chg="mod ord">
          <ac:chgData name="Vanessa Redlin - Hubdrive.com" userId="8a0848b8-f2d0-47bb-a849-5847f1b5ec25" providerId="ADAL" clId="{4A832DB2-F898-4628-BE6C-878A03318322}" dt="2021-08-18T14:26:20.243" v="2565" actId="700"/>
          <ac:spMkLst>
            <pc:docMk/>
            <pc:sldMk cId="3504542382" sldId="1896"/>
            <ac:spMk id="3" creationId="{00000000-0000-0000-0000-000000000000}"/>
          </ac:spMkLst>
        </pc:spChg>
        <pc:graphicFrameChg chg="mod">
          <ac:chgData name="Vanessa Redlin - Hubdrive.com" userId="8a0848b8-f2d0-47bb-a849-5847f1b5ec25" providerId="ADAL" clId="{4A832DB2-F898-4628-BE6C-878A03318322}" dt="2021-08-18T14:26:40.997" v="2567" actId="1076"/>
          <ac:graphicFrameMkLst>
            <pc:docMk/>
            <pc:sldMk cId="3504542382" sldId="1896"/>
            <ac:graphicFrameMk id="4" creationId="{00000000-0000-0000-0000-000000000000}"/>
          </ac:graphicFrameMkLst>
        </pc:graphicFrameChg>
        <pc:picChg chg="mod">
          <ac:chgData name="Vanessa Redlin - Hubdrive.com" userId="8a0848b8-f2d0-47bb-a849-5847f1b5ec25" providerId="ADAL" clId="{4A832DB2-F898-4628-BE6C-878A03318322}" dt="2021-08-18T14:26:28.786" v="2566" actId="1076"/>
          <ac:picMkLst>
            <pc:docMk/>
            <pc:sldMk cId="3504542382" sldId="1896"/>
            <ac:picMk id="5" creationId="{00000000-0000-0000-0000-000000000000}"/>
          </ac:picMkLst>
        </pc:picChg>
      </pc:sldChg>
      <pc:sldChg chg="delSp modSp mod modClrScheme chgLayout">
        <pc:chgData name="Vanessa Redlin - Hubdrive.com" userId="8a0848b8-f2d0-47bb-a849-5847f1b5ec25" providerId="ADAL" clId="{4A832DB2-F898-4628-BE6C-878A03318322}" dt="2021-08-18T14:26:49.665" v="2568" actId="700"/>
        <pc:sldMkLst>
          <pc:docMk/>
          <pc:sldMk cId="129494049" sldId="1897"/>
        </pc:sldMkLst>
        <pc:spChg chg="mod ord">
          <ac:chgData name="Vanessa Redlin - Hubdrive.com" userId="8a0848b8-f2d0-47bb-a849-5847f1b5ec25" providerId="ADAL" clId="{4A832DB2-F898-4628-BE6C-878A03318322}" dt="2021-08-18T14:26:49.665" v="2568" actId="700"/>
          <ac:spMkLst>
            <pc:docMk/>
            <pc:sldMk cId="129494049" sldId="1897"/>
            <ac:spMk id="2" creationId="{00000000-0000-0000-0000-000000000000}"/>
          </ac:spMkLst>
        </pc:spChg>
        <pc:spChg chg="mod ord">
          <ac:chgData name="Vanessa Redlin - Hubdrive.com" userId="8a0848b8-f2d0-47bb-a849-5847f1b5ec25" providerId="ADAL" clId="{4A832DB2-F898-4628-BE6C-878A03318322}" dt="2021-08-18T14:26:49.665" v="2568" actId="700"/>
          <ac:spMkLst>
            <pc:docMk/>
            <pc:sldMk cId="129494049" sldId="1897"/>
            <ac:spMk id="3" creationId="{00000000-0000-0000-0000-000000000000}"/>
          </ac:spMkLst>
        </pc:spChg>
        <pc:spChg chg="del">
          <ac:chgData name="Vanessa Redlin - Hubdrive.com" userId="8a0848b8-f2d0-47bb-a849-5847f1b5ec25" providerId="ADAL" clId="{4A832DB2-F898-4628-BE6C-878A03318322}" dt="2021-08-18T14:26:49.665" v="2568" actId="700"/>
          <ac:spMkLst>
            <pc:docMk/>
            <pc:sldMk cId="129494049" sldId="1897"/>
            <ac:spMk id="4" creationId="{00000000-0000-0000-0000-000000000000}"/>
          </ac:spMkLst>
        </pc:spChg>
      </pc:sldChg>
      <pc:sldChg chg="modSp mod modClrScheme chgLayout">
        <pc:chgData name="Vanessa Redlin - Hubdrive.com" userId="8a0848b8-f2d0-47bb-a849-5847f1b5ec25" providerId="ADAL" clId="{4A832DB2-F898-4628-BE6C-878A03318322}" dt="2021-08-18T14:26:58.718" v="2569" actId="700"/>
        <pc:sldMkLst>
          <pc:docMk/>
          <pc:sldMk cId="4238959100" sldId="1898"/>
        </pc:sldMkLst>
        <pc:spChg chg="mod ord">
          <ac:chgData name="Vanessa Redlin - Hubdrive.com" userId="8a0848b8-f2d0-47bb-a849-5847f1b5ec25" providerId="ADAL" clId="{4A832DB2-F898-4628-BE6C-878A03318322}" dt="2021-08-18T14:26:58.718" v="2569" actId="700"/>
          <ac:spMkLst>
            <pc:docMk/>
            <pc:sldMk cId="4238959100" sldId="1898"/>
            <ac:spMk id="3" creationId="{00000000-0000-0000-0000-000000000000}"/>
          </ac:spMkLst>
        </pc:spChg>
      </pc:sldChg>
      <pc:sldChg chg="addSp delSp modSp mod modClrScheme chgLayout">
        <pc:chgData name="Vanessa Redlin - Hubdrive.com" userId="8a0848b8-f2d0-47bb-a849-5847f1b5ec25" providerId="ADAL" clId="{4A832DB2-F898-4628-BE6C-878A03318322}" dt="2021-08-18T14:27:36.100" v="2573" actId="478"/>
        <pc:sldMkLst>
          <pc:docMk/>
          <pc:sldMk cId="74360228" sldId="1899"/>
        </pc:sldMkLst>
        <pc:spChg chg="del mod ord">
          <ac:chgData name="Vanessa Redlin - Hubdrive.com" userId="8a0848b8-f2d0-47bb-a849-5847f1b5ec25" providerId="ADAL" clId="{4A832DB2-F898-4628-BE6C-878A03318322}" dt="2021-08-18T14:27:36.100" v="2573" actId="478"/>
          <ac:spMkLst>
            <pc:docMk/>
            <pc:sldMk cId="74360228" sldId="1899"/>
            <ac:spMk id="2" creationId="{00000000-0000-0000-0000-000000000000}"/>
          </ac:spMkLst>
        </pc:spChg>
        <pc:spChg chg="mod ord">
          <ac:chgData name="Vanessa Redlin - Hubdrive.com" userId="8a0848b8-f2d0-47bb-a849-5847f1b5ec25" providerId="ADAL" clId="{4A832DB2-F898-4628-BE6C-878A03318322}" dt="2021-08-18T14:27:31.769" v="2572" actId="700"/>
          <ac:spMkLst>
            <pc:docMk/>
            <pc:sldMk cId="74360228" sldId="1899"/>
            <ac:spMk id="3" creationId="{00000000-0000-0000-0000-000000000000}"/>
          </ac:spMkLst>
        </pc:spChg>
        <pc:spChg chg="del">
          <ac:chgData name="Vanessa Redlin - Hubdrive.com" userId="8a0848b8-f2d0-47bb-a849-5847f1b5ec25" providerId="ADAL" clId="{4A832DB2-F898-4628-BE6C-878A03318322}" dt="2021-08-18T14:27:06.314" v="2570" actId="700"/>
          <ac:spMkLst>
            <pc:docMk/>
            <pc:sldMk cId="74360228" sldId="1899"/>
            <ac:spMk id="4" creationId="{00000000-0000-0000-0000-000000000000}"/>
          </ac:spMkLst>
        </pc:spChg>
        <pc:spChg chg="add del mod ord">
          <ac:chgData name="Vanessa Redlin - Hubdrive.com" userId="8a0848b8-f2d0-47bb-a849-5847f1b5ec25" providerId="ADAL" clId="{4A832DB2-F898-4628-BE6C-878A03318322}" dt="2021-08-18T14:27:31.769" v="2572" actId="700"/>
          <ac:spMkLst>
            <pc:docMk/>
            <pc:sldMk cId="74360228" sldId="1899"/>
            <ac:spMk id="5" creationId="{C087D908-E5C5-4C76-84E8-DD83405AD17E}"/>
          </ac:spMkLst>
        </pc:spChg>
        <pc:spChg chg="add mod ord">
          <ac:chgData name="Vanessa Redlin - Hubdrive.com" userId="8a0848b8-f2d0-47bb-a849-5847f1b5ec25" providerId="ADAL" clId="{4A832DB2-F898-4628-BE6C-878A03318322}" dt="2021-08-18T14:27:31.769" v="2572" actId="700"/>
          <ac:spMkLst>
            <pc:docMk/>
            <pc:sldMk cId="74360228" sldId="1899"/>
            <ac:spMk id="6" creationId="{5FBB0F4F-24C6-49C9-BE10-F25A490C85DD}"/>
          </ac:spMkLst>
        </pc:spChg>
      </pc:sldChg>
      <pc:sldChg chg="delSp modSp mod modClrScheme chgLayout">
        <pc:chgData name="Vanessa Redlin - Hubdrive.com" userId="8a0848b8-f2d0-47bb-a849-5847f1b5ec25" providerId="ADAL" clId="{4A832DB2-F898-4628-BE6C-878A03318322}" dt="2021-08-18T14:27:46.884" v="2575" actId="478"/>
        <pc:sldMkLst>
          <pc:docMk/>
          <pc:sldMk cId="65235619" sldId="1900"/>
        </pc:sldMkLst>
        <pc:spChg chg="del mod ord">
          <ac:chgData name="Vanessa Redlin - Hubdrive.com" userId="8a0848b8-f2d0-47bb-a849-5847f1b5ec25" providerId="ADAL" clId="{4A832DB2-F898-4628-BE6C-878A03318322}" dt="2021-08-18T14:27:46.884" v="2575" actId="478"/>
          <ac:spMkLst>
            <pc:docMk/>
            <pc:sldMk cId="65235619" sldId="1900"/>
            <ac:spMk id="2" creationId="{00000000-0000-0000-0000-000000000000}"/>
          </ac:spMkLst>
        </pc:spChg>
        <pc:spChg chg="mod ord">
          <ac:chgData name="Vanessa Redlin - Hubdrive.com" userId="8a0848b8-f2d0-47bb-a849-5847f1b5ec25" providerId="ADAL" clId="{4A832DB2-F898-4628-BE6C-878A03318322}" dt="2021-08-18T14:27:43.384" v="2574" actId="700"/>
          <ac:spMkLst>
            <pc:docMk/>
            <pc:sldMk cId="65235619" sldId="1900"/>
            <ac:spMk id="4" creationId="{00000000-0000-0000-0000-000000000000}"/>
          </ac:spMkLst>
        </pc:spChg>
        <pc:spChg chg="mod ord">
          <ac:chgData name="Vanessa Redlin - Hubdrive.com" userId="8a0848b8-f2d0-47bb-a849-5847f1b5ec25" providerId="ADAL" clId="{4A832DB2-F898-4628-BE6C-878A03318322}" dt="2021-08-18T14:27:43.384" v="2574" actId="700"/>
          <ac:spMkLst>
            <pc:docMk/>
            <pc:sldMk cId="65235619" sldId="1900"/>
            <ac:spMk id="5" creationId="{00000000-0000-0000-0000-000000000000}"/>
          </ac:spMkLst>
        </pc:spChg>
      </pc:sldChg>
      <pc:sldChg chg="delSp mod">
        <pc:chgData name="Vanessa Redlin - Hubdrive.com" userId="8a0848b8-f2d0-47bb-a849-5847f1b5ec25" providerId="ADAL" clId="{4A832DB2-F898-4628-BE6C-878A03318322}" dt="2021-08-19T09:40:24.519" v="2890" actId="478"/>
        <pc:sldMkLst>
          <pc:docMk/>
          <pc:sldMk cId="3161002202" sldId="1904"/>
        </pc:sldMkLst>
        <pc:spChg chg="del">
          <ac:chgData name="Vanessa Redlin - Hubdrive.com" userId="8a0848b8-f2d0-47bb-a849-5847f1b5ec25" providerId="ADAL" clId="{4A832DB2-F898-4628-BE6C-878A03318322}" dt="2021-08-19T09:40:24.519" v="2890" actId="478"/>
          <ac:spMkLst>
            <pc:docMk/>
            <pc:sldMk cId="3161002202" sldId="1904"/>
            <ac:spMk id="2" creationId="{00000000-0000-0000-0000-000000000000}"/>
          </ac:spMkLst>
        </pc:spChg>
      </pc:sldChg>
      <pc:sldChg chg="delSp modSp mod modClrScheme chgLayout">
        <pc:chgData name="Vanessa Redlin - Hubdrive.com" userId="8a0848b8-f2d0-47bb-a849-5847f1b5ec25" providerId="ADAL" clId="{4A832DB2-F898-4628-BE6C-878A03318322}" dt="2021-08-18T14:19:20.828" v="2497" actId="20577"/>
        <pc:sldMkLst>
          <pc:docMk/>
          <pc:sldMk cId="1651226854" sldId="1910"/>
        </pc:sldMkLst>
        <pc:spChg chg="del mod ord">
          <ac:chgData name="Vanessa Redlin - Hubdrive.com" userId="8a0848b8-f2d0-47bb-a849-5847f1b5ec25" providerId="ADAL" clId="{4A832DB2-F898-4628-BE6C-878A03318322}" dt="2021-08-18T14:19:04.997" v="2495" actId="478"/>
          <ac:spMkLst>
            <pc:docMk/>
            <pc:sldMk cId="1651226854" sldId="1910"/>
            <ac:spMk id="2" creationId="{00000000-0000-0000-0000-000000000000}"/>
          </ac:spMkLst>
        </pc:spChg>
        <pc:spChg chg="mod ord">
          <ac:chgData name="Vanessa Redlin - Hubdrive.com" userId="8a0848b8-f2d0-47bb-a849-5847f1b5ec25" providerId="ADAL" clId="{4A832DB2-F898-4628-BE6C-878A03318322}" dt="2021-08-18T14:19:20.828" v="2497" actId="20577"/>
          <ac:spMkLst>
            <pc:docMk/>
            <pc:sldMk cId="1651226854" sldId="1910"/>
            <ac:spMk id="8" creationId="{00000000-0000-0000-0000-000000000000}"/>
          </ac:spMkLst>
        </pc:spChg>
      </pc:sldChg>
      <pc:sldChg chg="mod modClrScheme chgLayout">
        <pc:chgData name="Vanessa Redlin - Hubdrive.com" userId="8a0848b8-f2d0-47bb-a849-5847f1b5ec25" providerId="ADAL" clId="{4A832DB2-F898-4628-BE6C-878A03318322}" dt="2021-08-18T09:49:27.344" v="2153" actId="700"/>
        <pc:sldMkLst>
          <pc:docMk/>
          <pc:sldMk cId="1309389386" sldId="1911"/>
        </pc:sldMkLst>
      </pc:sldChg>
      <pc:sldChg chg="mod modClrScheme chgLayout">
        <pc:chgData name="Vanessa Redlin - Hubdrive.com" userId="8a0848b8-f2d0-47bb-a849-5847f1b5ec25" providerId="ADAL" clId="{4A832DB2-F898-4628-BE6C-878A03318322}" dt="2021-08-18T09:49:09.660" v="2152" actId="700"/>
        <pc:sldMkLst>
          <pc:docMk/>
          <pc:sldMk cId="824785643" sldId="1943"/>
        </pc:sldMkLst>
      </pc:sldChg>
      <pc:sldChg chg="modSp mod modClrScheme chgLayout">
        <pc:chgData name="Vanessa Redlin - Hubdrive.com" userId="8a0848b8-f2d0-47bb-a849-5847f1b5ec25" providerId="ADAL" clId="{4A832DB2-F898-4628-BE6C-878A03318322}" dt="2021-08-18T09:49:40.006" v="2155" actId="14100"/>
        <pc:sldMkLst>
          <pc:docMk/>
          <pc:sldMk cId="744583492" sldId="1944"/>
        </pc:sldMkLst>
        <pc:grpChg chg="mod">
          <ac:chgData name="Vanessa Redlin - Hubdrive.com" userId="8a0848b8-f2d0-47bb-a849-5847f1b5ec25" providerId="ADAL" clId="{4A832DB2-F898-4628-BE6C-878A03318322}" dt="2021-08-18T09:49:40.006" v="2155" actId="14100"/>
          <ac:grpSpMkLst>
            <pc:docMk/>
            <pc:sldMk cId="744583492" sldId="1944"/>
            <ac:grpSpMk id="73" creationId="{00000000-0000-0000-0000-000000000000}"/>
          </ac:grpSpMkLst>
        </pc:grpChg>
      </pc:sldChg>
      <pc:sldChg chg="delSp modSp mod modClrScheme chgLayout">
        <pc:chgData name="Vanessa Redlin - Hubdrive.com" userId="8a0848b8-f2d0-47bb-a849-5847f1b5ec25" providerId="ADAL" clId="{4A832DB2-F898-4628-BE6C-878A03318322}" dt="2021-08-18T08:42:43.675" v="1917" actId="478"/>
        <pc:sldMkLst>
          <pc:docMk/>
          <pc:sldMk cId="958293366" sldId="1945"/>
        </pc:sldMkLst>
        <pc:spChg chg="del mod ord">
          <ac:chgData name="Vanessa Redlin - Hubdrive.com" userId="8a0848b8-f2d0-47bb-a849-5847f1b5ec25" providerId="ADAL" clId="{4A832DB2-F898-4628-BE6C-878A03318322}" dt="2021-08-18T08:42:43.675" v="1917" actId="478"/>
          <ac:spMkLst>
            <pc:docMk/>
            <pc:sldMk cId="958293366" sldId="1945"/>
            <ac:spMk id="2" creationId="{00000000-0000-0000-0000-000000000000}"/>
          </ac:spMkLst>
        </pc:spChg>
      </pc:sldChg>
      <pc:sldChg chg="mod modClrScheme chgLayout">
        <pc:chgData name="Vanessa Redlin - Hubdrive.com" userId="8a0848b8-f2d0-47bb-a849-5847f1b5ec25" providerId="ADAL" clId="{4A832DB2-F898-4628-BE6C-878A03318322}" dt="2021-08-18T09:50:25.816" v="2157" actId="700"/>
        <pc:sldMkLst>
          <pc:docMk/>
          <pc:sldMk cId="3703293429" sldId="1946"/>
        </pc:sldMkLst>
      </pc:sldChg>
      <pc:sldChg chg="addSp modSp mod modClrScheme chgLayout">
        <pc:chgData name="Vanessa Redlin - Hubdrive.com" userId="8a0848b8-f2d0-47bb-a849-5847f1b5ec25" providerId="ADAL" clId="{4A832DB2-F898-4628-BE6C-878A03318322}" dt="2021-08-19T08:58:26.156" v="2714" actId="207"/>
        <pc:sldMkLst>
          <pc:docMk/>
          <pc:sldMk cId="2615145534" sldId="1950"/>
        </pc:sldMkLst>
        <pc:spChg chg="mod ord">
          <ac:chgData name="Vanessa Redlin - Hubdrive.com" userId="8a0848b8-f2d0-47bb-a849-5847f1b5ec25" providerId="ADAL" clId="{4A832DB2-F898-4628-BE6C-878A03318322}" dt="2021-08-19T08:58:26.156" v="2714" actId="207"/>
          <ac:spMkLst>
            <pc:docMk/>
            <pc:sldMk cId="2615145534" sldId="1950"/>
            <ac:spMk id="4" creationId="{00000000-0000-0000-0000-000000000000}"/>
          </ac:spMkLst>
        </pc:spChg>
        <pc:picChg chg="add mod ord">
          <ac:chgData name="Vanessa Redlin - Hubdrive.com" userId="8a0848b8-f2d0-47bb-a849-5847f1b5ec25" providerId="ADAL" clId="{4A832DB2-F898-4628-BE6C-878A03318322}" dt="2021-08-19T08:58:19.045" v="2711" actId="962"/>
          <ac:picMkLst>
            <pc:docMk/>
            <pc:sldMk cId="2615145534" sldId="1950"/>
            <ac:picMk id="3" creationId="{542B54DA-4B2E-4BAF-B5A3-72C9E48D849D}"/>
          </ac:picMkLst>
        </pc:picChg>
      </pc:sldChg>
      <pc:sldChg chg="mod modClrScheme chgLayout">
        <pc:chgData name="Vanessa Redlin - Hubdrive.com" userId="8a0848b8-f2d0-47bb-a849-5847f1b5ec25" providerId="ADAL" clId="{4A832DB2-F898-4628-BE6C-878A03318322}" dt="2021-08-18T09:33:41.986" v="2090" actId="700"/>
        <pc:sldMkLst>
          <pc:docMk/>
          <pc:sldMk cId="3312409383" sldId="1952"/>
        </pc:sldMkLst>
      </pc:sldChg>
      <pc:sldChg chg="addSp modSp mod modClrScheme chgLayout">
        <pc:chgData name="Vanessa Redlin - Hubdrive.com" userId="8a0848b8-f2d0-47bb-a849-5847f1b5ec25" providerId="ADAL" clId="{4A832DB2-F898-4628-BE6C-878A03318322}" dt="2021-08-19T08:59:41.762" v="2731" actId="207"/>
        <pc:sldMkLst>
          <pc:docMk/>
          <pc:sldMk cId="267556239" sldId="1957"/>
        </pc:sldMkLst>
        <pc:spChg chg="mod ord">
          <ac:chgData name="Vanessa Redlin - Hubdrive.com" userId="8a0848b8-f2d0-47bb-a849-5847f1b5ec25" providerId="ADAL" clId="{4A832DB2-F898-4628-BE6C-878A03318322}" dt="2021-08-19T08:59:41.762" v="2731" actId="207"/>
          <ac:spMkLst>
            <pc:docMk/>
            <pc:sldMk cId="267556239" sldId="1957"/>
            <ac:spMk id="4" creationId="{00000000-0000-0000-0000-000000000000}"/>
          </ac:spMkLst>
        </pc:spChg>
        <pc:picChg chg="add mod ord">
          <ac:chgData name="Vanessa Redlin - Hubdrive.com" userId="8a0848b8-f2d0-47bb-a849-5847f1b5ec25" providerId="ADAL" clId="{4A832DB2-F898-4628-BE6C-878A03318322}" dt="2021-08-19T08:59:29.989" v="2727" actId="167"/>
          <ac:picMkLst>
            <pc:docMk/>
            <pc:sldMk cId="267556239" sldId="1957"/>
            <ac:picMk id="3" creationId="{2A3C2B40-5F9B-41B2-9FAC-E035E14D1E04}"/>
          </ac:picMkLst>
        </pc:picChg>
      </pc:sldChg>
      <pc:sldChg chg="mod modClrScheme chgLayout">
        <pc:chgData name="Vanessa Redlin - Hubdrive.com" userId="8a0848b8-f2d0-47bb-a849-5847f1b5ec25" providerId="ADAL" clId="{4A832DB2-F898-4628-BE6C-878A03318322}" dt="2021-08-18T09:34:37.207" v="2092" actId="700"/>
        <pc:sldMkLst>
          <pc:docMk/>
          <pc:sldMk cId="2983104492" sldId="1959"/>
        </pc:sldMkLst>
      </pc:sldChg>
      <pc:sldChg chg="addSp modSp mod modClrScheme chgLayout">
        <pc:chgData name="Vanessa Redlin - Hubdrive.com" userId="8a0848b8-f2d0-47bb-a849-5847f1b5ec25" providerId="ADAL" clId="{4A832DB2-F898-4628-BE6C-878A03318322}" dt="2021-08-19T09:00:12.092" v="2739" actId="207"/>
        <pc:sldMkLst>
          <pc:docMk/>
          <pc:sldMk cId="1992736233" sldId="1964"/>
        </pc:sldMkLst>
        <pc:spChg chg="mod ord">
          <ac:chgData name="Vanessa Redlin - Hubdrive.com" userId="8a0848b8-f2d0-47bb-a849-5847f1b5ec25" providerId="ADAL" clId="{4A832DB2-F898-4628-BE6C-878A03318322}" dt="2021-08-19T09:00:12.092" v="2739" actId="207"/>
          <ac:spMkLst>
            <pc:docMk/>
            <pc:sldMk cId="1992736233" sldId="1964"/>
            <ac:spMk id="4" creationId="{00000000-0000-0000-0000-000000000000}"/>
          </ac:spMkLst>
        </pc:spChg>
        <pc:picChg chg="add mod ord">
          <ac:chgData name="Vanessa Redlin - Hubdrive.com" userId="8a0848b8-f2d0-47bb-a849-5847f1b5ec25" providerId="ADAL" clId="{4A832DB2-F898-4628-BE6C-878A03318322}" dt="2021-08-19T09:00:01.431" v="2736" actId="962"/>
          <ac:picMkLst>
            <pc:docMk/>
            <pc:sldMk cId="1992736233" sldId="1964"/>
            <ac:picMk id="3" creationId="{51048BC6-A559-4449-96BA-F011DCFD891D}"/>
          </ac:picMkLst>
        </pc:picChg>
      </pc:sldChg>
      <pc:sldChg chg="mod modClrScheme chgLayout">
        <pc:chgData name="Vanessa Redlin - Hubdrive.com" userId="8a0848b8-f2d0-47bb-a849-5847f1b5ec25" providerId="ADAL" clId="{4A832DB2-F898-4628-BE6C-878A03318322}" dt="2021-08-18T09:35:27.294" v="2094" actId="700"/>
        <pc:sldMkLst>
          <pc:docMk/>
          <pc:sldMk cId="4281316836" sldId="1966"/>
        </pc:sldMkLst>
      </pc:sldChg>
      <pc:sldChg chg="addSp delSp modSp mod modClrScheme chgLayout">
        <pc:chgData name="Vanessa Redlin - Hubdrive.com" userId="8a0848b8-f2d0-47bb-a849-5847f1b5ec25" providerId="ADAL" clId="{4A832DB2-F898-4628-BE6C-878A03318322}" dt="2021-08-19T08:56:28.185" v="2696" actId="207"/>
        <pc:sldMkLst>
          <pc:docMk/>
          <pc:sldMk cId="2957899680" sldId="1971"/>
        </pc:sldMkLst>
        <pc:spChg chg="mod ord">
          <ac:chgData name="Vanessa Redlin - Hubdrive.com" userId="8a0848b8-f2d0-47bb-a849-5847f1b5ec25" providerId="ADAL" clId="{4A832DB2-F898-4628-BE6C-878A03318322}" dt="2021-08-19T08:56:28.185" v="2696" actId="207"/>
          <ac:spMkLst>
            <pc:docMk/>
            <pc:sldMk cId="2957899680" sldId="1971"/>
            <ac:spMk id="4" creationId="{00000000-0000-0000-0000-000000000000}"/>
          </ac:spMkLst>
        </pc:spChg>
        <pc:picChg chg="add del">
          <ac:chgData name="Vanessa Redlin - Hubdrive.com" userId="8a0848b8-f2d0-47bb-a849-5847f1b5ec25" providerId="ADAL" clId="{4A832DB2-F898-4628-BE6C-878A03318322}" dt="2021-08-19T08:56:04.400" v="2689"/>
          <ac:picMkLst>
            <pc:docMk/>
            <pc:sldMk cId="2957899680" sldId="1971"/>
            <ac:picMk id="2" creationId="{84CA1FF0-DB91-45FA-A28C-2AB8B9C76207}"/>
          </ac:picMkLst>
        </pc:picChg>
        <pc:picChg chg="add mod ord">
          <ac:chgData name="Vanessa Redlin - Hubdrive.com" userId="8a0848b8-f2d0-47bb-a849-5847f1b5ec25" providerId="ADAL" clId="{4A832DB2-F898-4628-BE6C-878A03318322}" dt="2021-08-19T08:56:09.625" v="2693" actId="167"/>
          <ac:picMkLst>
            <pc:docMk/>
            <pc:sldMk cId="2957899680" sldId="1971"/>
            <ac:picMk id="6" creationId="{6C797262-8E35-4681-A94D-0D30355530A3}"/>
          </ac:picMkLst>
        </pc:picChg>
      </pc:sldChg>
      <pc:sldChg chg="mod modClrScheme chgLayout">
        <pc:chgData name="Vanessa Redlin - Hubdrive.com" userId="8a0848b8-f2d0-47bb-a849-5847f1b5ec25" providerId="ADAL" clId="{4A832DB2-F898-4628-BE6C-878A03318322}" dt="2021-08-18T09:32:38.800" v="2087" actId="700"/>
        <pc:sldMkLst>
          <pc:docMk/>
          <pc:sldMk cId="3741008699" sldId="1973"/>
        </pc:sldMkLst>
      </pc:sldChg>
      <pc:sldChg chg="addSp modSp mod modClrScheme chgLayout">
        <pc:chgData name="Vanessa Redlin - Hubdrive.com" userId="8a0848b8-f2d0-47bb-a849-5847f1b5ec25" providerId="ADAL" clId="{4A832DB2-F898-4628-BE6C-878A03318322}" dt="2021-08-19T08:57:57.252" v="2706" actId="207"/>
        <pc:sldMkLst>
          <pc:docMk/>
          <pc:sldMk cId="3967647638" sldId="1978"/>
        </pc:sldMkLst>
        <pc:spChg chg="mod ord">
          <ac:chgData name="Vanessa Redlin - Hubdrive.com" userId="8a0848b8-f2d0-47bb-a849-5847f1b5ec25" providerId="ADAL" clId="{4A832DB2-F898-4628-BE6C-878A03318322}" dt="2021-08-19T08:57:57.252" v="2706" actId="207"/>
          <ac:spMkLst>
            <pc:docMk/>
            <pc:sldMk cId="3967647638" sldId="1978"/>
            <ac:spMk id="4" creationId="{00000000-0000-0000-0000-000000000000}"/>
          </ac:spMkLst>
        </pc:spChg>
        <pc:picChg chg="add mod ord">
          <ac:chgData name="Vanessa Redlin - Hubdrive.com" userId="8a0848b8-f2d0-47bb-a849-5847f1b5ec25" providerId="ADAL" clId="{4A832DB2-F898-4628-BE6C-878A03318322}" dt="2021-08-19T08:57:32.980" v="2701" actId="167"/>
          <ac:picMkLst>
            <pc:docMk/>
            <pc:sldMk cId="3967647638" sldId="1978"/>
            <ac:picMk id="3" creationId="{4FA2148F-584C-4B42-97F3-3A5A6131C9A6}"/>
          </ac:picMkLst>
        </pc:picChg>
      </pc:sldChg>
      <pc:sldChg chg="mod modClrScheme chgLayout">
        <pc:chgData name="Vanessa Redlin - Hubdrive.com" userId="8a0848b8-f2d0-47bb-a849-5847f1b5ec25" providerId="ADAL" clId="{4A832DB2-F898-4628-BE6C-878A03318322}" dt="2021-08-18T09:33:30.235" v="2089" actId="700"/>
        <pc:sldMkLst>
          <pc:docMk/>
          <pc:sldMk cId="4089469440" sldId="1980"/>
        </pc:sldMkLst>
      </pc:sldChg>
      <pc:sldChg chg="addSp modSp mod modClrScheme chgLayout">
        <pc:chgData name="Vanessa Redlin - Hubdrive.com" userId="8a0848b8-f2d0-47bb-a849-5847f1b5ec25" providerId="ADAL" clId="{4A832DB2-F898-4628-BE6C-878A03318322}" dt="2021-08-19T08:59:11.671" v="2722" actId="207"/>
        <pc:sldMkLst>
          <pc:docMk/>
          <pc:sldMk cId="82299458" sldId="1984"/>
        </pc:sldMkLst>
        <pc:spChg chg="mod ord">
          <ac:chgData name="Vanessa Redlin - Hubdrive.com" userId="8a0848b8-f2d0-47bb-a849-5847f1b5ec25" providerId="ADAL" clId="{4A832DB2-F898-4628-BE6C-878A03318322}" dt="2021-08-19T08:59:11.671" v="2722" actId="207"/>
          <ac:spMkLst>
            <pc:docMk/>
            <pc:sldMk cId="82299458" sldId="1984"/>
            <ac:spMk id="4" creationId="{00000000-0000-0000-0000-000000000000}"/>
          </ac:spMkLst>
        </pc:spChg>
        <pc:picChg chg="add mod ord">
          <ac:chgData name="Vanessa Redlin - Hubdrive.com" userId="8a0848b8-f2d0-47bb-a849-5847f1b5ec25" providerId="ADAL" clId="{4A832DB2-F898-4628-BE6C-878A03318322}" dt="2021-08-19T08:59:02.916" v="2719" actId="167"/>
          <ac:picMkLst>
            <pc:docMk/>
            <pc:sldMk cId="82299458" sldId="1984"/>
            <ac:picMk id="3" creationId="{CCCB1190-5FDD-423D-9399-89AEF74CA088}"/>
          </ac:picMkLst>
        </pc:picChg>
      </pc:sldChg>
      <pc:sldChg chg="mod modClrScheme chgLayout">
        <pc:chgData name="Vanessa Redlin - Hubdrive.com" userId="8a0848b8-f2d0-47bb-a849-5847f1b5ec25" providerId="ADAL" clId="{4A832DB2-F898-4628-BE6C-878A03318322}" dt="2021-08-18T09:34:25.810" v="2091" actId="700"/>
        <pc:sldMkLst>
          <pc:docMk/>
          <pc:sldMk cId="1292321211" sldId="1986"/>
        </pc:sldMkLst>
      </pc:sldChg>
      <pc:sldChg chg="addSp delSp modSp mod modClrScheme chgLayout">
        <pc:chgData name="Vanessa Redlin - Hubdrive.com" userId="8a0848b8-f2d0-47bb-a849-5847f1b5ec25" providerId="ADAL" clId="{4A832DB2-F898-4628-BE6C-878A03318322}" dt="2021-08-18T13:04:15.173" v="2416" actId="478"/>
        <pc:sldMkLst>
          <pc:docMk/>
          <pc:sldMk cId="933929271" sldId="1998"/>
        </pc:sldMkLst>
        <pc:spChg chg="add del mod ord">
          <ac:chgData name="Vanessa Redlin - Hubdrive.com" userId="8a0848b8-f2d0-47bb-a849-5847f1b5ec25" providerId="ADAL" clId="{4A832DB2-F898-4628-BE6C-878A03318322}" dt="2021-08-18T13:04:15.173" v="2416" actId="478"/>
          <ac:spMkLst>
            <pc:docMk/>
            <pc:sldMk cId="933929271" sldId="1998"/>
            <ac:spMk id="2" creationId="{00000000-0000-0000-0000-000000000000}"/>
          </ac:spMkLst>
        </pc:spChg>
        <pc:spChg chg="mod ord">
          <ac:chgData name="Vanessa Redlin - Hubdrive.com" userId="8a0848b8-f2d0-47bb-a849-5847f1b5ec25" providerId="ADAL" clId="{4A832DB2-F898-4628-BE6C-878A03318322}" dt="2021-08-18T13:01:35.443" v="2407" actId="700"/>
          <ac:spMkLst>
            <pc:docMk/>
            <pc:sldMk cId="933929271" sldId="1998"/>
            <ac:spMk id="4" creationId="{00000000-0000-0000-0000-000000000000}"/>
          </ac:spMkLst>
        </pc:spChg>
      </pc:sldChg>
      <pc:sldChg chg="mod modClrScheme chgLayout">
        <pc:chgData name="Vanessa Redlin - Hubdrive.com" userId="8a0848b8-f2d0-47bb-a849-5847f1b5ec25" providerId="ADAL" clId="{4A832DB2-F898-4628-BE6C-878A03318322}" dt="2021-08-18T11:25:57.375" v="2224" actId="700"/>
        <pc:sldMkLst>
          <pc:docMk/>
          <pc:sldMk cId="3189987395" sldId="2038"/>
        </pc:sldMkLst>
      </pc:sldChg>
      <pc:sldChg chg="mod modClrScheme chgLayout">
        <pc:chgData name="Vanessa Redlin - Hubdrive.com" userId="8a0848b8-f2d0-47bb-a849-5847f1b5ec25" providerId="ADAL" clId="{4A832DB2-F898-4628-BE6C-878A03318322}" dt="2021-08-18T11:26:07.159" v="2225" actId="700"/>
        <pc:sldMkLst>
          <pc:docMk/>
          <pc:sldMk cId="3891185181" sldId="2039"/>
        </pc:sldMkLst>
      </pc:sldChg>
      <pc:sldChg chg="mod modClrScheme chgLayout">
        <pc:chgData name="Vanessa Redlin - Hubdrive.com" userId="8a0848b8-f2d0-47bb-a849-5847f1b5ec25" providerId="ADAL" clId="{4A832DB2-F898-4628-BE6C-878A03318322}" dt="2021-08-18T11:26:12.787" v="2226" actId="700"/>
        <pc:sldMkLst>
          <pc:docMk/>
          <pc:sldMk cId="3998233063" sldId="2040"/>
        </pc:sldMkLst>
      </pc:sldChg>
      <pc:sldChg chg="mod modClrScheme chgLayout">
        <pc:chgData name="Vanessa Redlin - Hubdrive.com" userId="8a0848b8-f2d0-47bb-a849-5847f1b5ec25" providerId="ADAL" clId="{4A832DB2-F898-4628-BE6C-878A03318322}" dt="2021-08-18T11:26:18.276" v="2227" actId="700"/>
        <pc:sldMkLst>
          <pc:docMk/>
          <pc:sldMk cId="2661690802" sldId="2041"/>
        </pc:sldMkLst>
      </pc:sldChg>
      <pc:sldChg chg="delSp modSp mod modClrScheme chgLayout">
        <pc:chgData name="Vanessa Redlin - Hubdrive.com" userId="8a0848b8-f2d0-47bb-a849-5847f1b5ec25" providerId="ADAL" clId="{4A832DB2-F898-4628-BE6C-878A03318322}" dt="2021-08-18T08:53:12.595" v="1954" actId="700"/>
        <pc:sldMkLst>
          <pc:docMk/>
          <pc:sldMk cId="3785064361" sldId="2050"/>
        </pc:sldMkLst>
        <pc:spChg chg="del mod ord">
          <ac:chgData name="Vanessa Redlin - Hubdrive.com" userId="8a0848b8-f2d0-47bb-a849-5847f1b5ec25" providerId="ADAL" clId="{4A832DB2-F898-4628-BE6C-878A03318322}" dt="2021-08-18T08:53:07.202" v="1953" actId="478"/>
          <ac:spMkLst>
            <pc:docMk/>
            <pc:sldMk cId="3785064361" sldId="2050"/>
            <ac:spMk id="2" creationId="{00000000-0000-0000-0000-000000000000}"/>
          </ac:spMkLst>
        </pc:spChg>
      </pc:sldChg>
      <pc:sldChg chg="delSp mod modClrScheme chgLayout">
        <pc:chgData name="Vanessa Redlin - Hubdrive.com" userId="8a0848b8-f2d0-47bb-a849-5847f1b5ec25" providerId="ADAL" clId="{4A832DB2-F898-4628-BE6C-878A03318322}" dt="2021-08-18T08:53:35.472" v="1958" actId="700"/>
        <pc:sldMkLst>
          <pc:docMk/>
          <pc:sldMk cId="3155010214" sldId="2052"/>
        </pc:sldMkLst>
        <pc:spChg chg="del">
          <ac:chgData name="Vanessa Redlin - Hubdrive.com" userId="8a0848b8-f2d0-47bb-a849-5847f1b5ec25" providerId="ADAL" clId="{4A832DB2-F898-4628-BE6C-878A03318322}" dt="2021-08-18T08:53:28.487" v="1957" actId="478"/>
          <ac:spMkLst>
            <pc:docMk/>
            <pc:sldMk cId="3155010214" sldId="2052"/>
            <ac:spMk id="3" creationId="{00000000-0000-0000-0000-000000000000}"/>
          </ac:spMkLst>
        </pc:spChg>
      </pc:sldChg>
      <pc:sldChg chg="delSp modSp mod modClrScheme chgLayout">
        <pc:chgData name="Vanessa Redlin - Hubdrive.com" userId="8a0848b8-f2d0-47bb-a849-5847f1b5ec25" providerId="ADAL" clId="{4A832DB2-F898-4628-BE6C-878A03318322}" dt="2021-08-18T08:53:24.608" v="1956" actId="478"/>
        <pc:sldMkLst>
          <pc:docMk/>
          <pc:sldMk cId="2370220281" sldId="2053"/>
        </pc:sldMkLst>
        <pc:spChg chg="del mod ord">
          <ac:chgData name="Vanessa Redlin - Hubdrive.com" userId="8a0848b8-f2d0-47bb-a849-5847f1b5ec25" providerId="ADAL" clId="{4A832DB2-F898-4628-BE6C-878A03318322}" dt="2021-08-18T08:53:24.608" v="1956" actId="478"/>
          <ac:spMkLst>
            <pc:docMk/>
            <pc:sldMk cId="2370220281" sldId="2053"/>
            <ac:spMk id="3" creationId="{00000000-0000-0000-0000-000000000000}"/>
          </ac:spMkLst>
        </pc:spChg>
      </pc:sldChg>
      <pc:sldChg chg="addSp modSp mod modClrScheme chgLayout">
        <pc:chgData name="Vanessa Redlin - Hubdrive.com" userId="8a0848b8-f2d0-47bb-a849-5847f1b5ec25" providerId="ADAL" clId="{4A832DB2-F898-4628-BE6C-878A03318322}" dt="2021-08-19T09:05:17.654" v="2771" actId="207"/>
        <pc:sldMkLst>
          <pc:docMk/>
          <pc:sldMk cId="1313154111" sldId="2058"/>
        </pc:sldMkLst>
        <pc:spChg chg="mod ord">
          <ac:chgData name="Vanessa Redlin - Hubdrive.com" userId="8a0848b8-f2d0-47bb-a849-5847f1b5ec25" providerId="ADAL" clId="{4A832DB2-F898-4628-BE6C-878A03318322}" dt="2021-08-19T09:05:17.654" v="2771" actId="207"/>
          <ac:spMkLst>
            <pc:docMk/>
            <pc:sldMk cId="1313154111" sldId="2058"/>
            <ac:spMk id="7" creationId="{00000000-0000-0000-0000-000000000000}"/>
          </ac:spMkLst>
        </pc:spChg>
        <pc:picChg chg="add mod ord">
          <ac:chgData name="Vanessa Redlin - Hubdrive.com" userId="8a0848b8-f2d0-47bb-a849-5847f1b5ec25" providerId="ADAL" clId="{4A832DB2-F898-4628-BE6C-878A03318322}" dt="2021-08-19T09:05:07.644" v="2768" actId="1076"/>
          <ac:picMkLst>
            <pc:docMk/>
            <pc:sldMk cId="1313154111" sldId="2058"/>
            <ac:picMk id="5" creationId="{82831EE4-74B0-4B02-B01C-E263287589D3}"/>
          </ac:picMkLst>
        </pc:picChg>
      </pc:sldChg>
      <pc:sldChg chg="mod modClrScheme chgLayout">
        <pc:chgData name="Vanessa Redlin - Hubdrive.com" userId="8a0848b8-f2d0-47bb-a849-5847f1b5ec25" providerId="ADAL" clId="{4A832DB2-F898-4628-BE6C-878A03318322}" dt="2021-08-18T09:48:28.838" v="2148" actId="700"/>
        <pc:sldMkLst>
          <pc:docMk/>
          <pc:sldMk cId="653510279" sldId="2062"/>
        </pc:sldMkLst>
      </pc:sldChg>
      <pc:sldChg chg="modSp mod modClrScheme chgLayout">
        <pc:chgData name="Vanessa Redlin - Hubdrive.com" userId="8a0848b8-f2d0-47bb-a849-5847f1b5ec25" providerId="ADAL" clId="{4A832DB2-F898-4628-BE6C-878A03318322}" dt="2021-08-18T09:48:40.953" v="2150" actId="14100"/>
        <pc:sldMkLst>
          <pc:docMk/>
          <pc:sldMk cId="1637737402" sldId="2063"/>
        </pc:sldMkLst>
        <pc:grpChg chg="mod">
          <ac:chgData name="Vanessa Redlin - Hubdrive.com" userId="8a0848b8-f2d0-47bb-a849-5847f1b5ec25" providerId="ADAL" clId="{4A832DB2-F898-4628-BE6C-878A03318322}" dt="2021-08-18T09:48:40.953" v="2150" actId="14100"/>
          <ac:grpSpMkLst>
            <pc:docMk/>
            <pc:sldMk cId="1637737402" sldId="2063"/>
            <ac:grpSpMk id="157" creationId="{00000000-0000-0000-0000-000000000000}"/>
          </ac:grpSpMkLst>
        </pc:grpChg>
      </pc:sldChg>
      <pc:sldChg chg="delSp mod modClrScheme chgLayout">
        <pc:chgData name="Vanessa Redlin - Hubdrive.com" userId="8a0848b8-f2d0-47bb-a849-5847f1b5ec25" providerId="ADAL" clId="{4A832DB2-F898-4628-BE6C-878A03318322}" dt="2021-08-18T11:25:33.574" v="2223" actId="700"/>
        <pc:sldMkLst>
          <pc:docMk/>
          <pc:sldMk cId="813607863" sldId="2096"/>
        </pc:sldMkLst>
        <pc:picChg chg="del">
          <ac:chgData name="Vanessa Redlin - Hubdrive.com" userId="8a0848b8-f2d0-47bb-a849-5847f1b5ec25" providerId="ADAL" clId="{4A832DB2-F898-4628-BE6C-878A03318322}" dt="2021-08-18T11:25:27.439" v="2222" actId="478"/>
          <ac:picMkLst>
            <pc:docMk/>
            <pc:sldMk cId="813607863" sldId="2096"/>
            <ac:picMk id="3" creationId="{00000000-0000-0000-0000-000000000000}"/>
          </ac:picMkLst>
        </pc:picChg>
      </pc:sldChg>
      <pc:sldChg chg="mod modClrScheme chgLayout">
        <pc:chgData name="Vanessa Redlin - Hubdrive.com" userId="8a0848b8-f2d0-47bb-a849-5847f1b5ec25" providerId="ADAL" clId="{4A832DB2-F898-4628-BE6C-878A03318322}" dt="2021-08-18T11:24:51.121" v="2220" actId="700"/>
        <pc:sldMkLst>
          <pc:docMk/>
          <pc:sldMk cId="3563925502" sldId="2099"/>
        </pc:sldMkLst>
      </pc:sldChg>
      <pc:sldChg chg="addSp delSp modSp mod modClrScheme chgLayout">
        <pc:chgData name="Vanessa Redlin - Hubdrive.com" userId="8a0848b8-f2d0-47bb-a849-5847f1b5ec25" providerId="ADAL" clId="{4A832DB2-F898-4628-BE6C-878A03318322}" dt="2021-08-18T08:50:22.626" v="1946" actId="478"/>
        <pc:sldMkLst>
          <pc:docMk/>
          <pc:sldMk cId="260048812" sldId="2102"/>
        </pc:sldMkLst>
        <pc:spChg chg="add del mod ord">
          <ac:chgData name="Vanessa Redlin - Hubdrive.com" userId="8a0848b8-f2d0-47bb-a849-5847f1b5ec25" providerId="ADAL" clId="{4A832DB2-F898-4628-BE6C-878A03318322}" dt="2021-08-18T08:50:22.626" v="1946" actId="478"/>
          <ac:spMkLst>
            <pc:docMk/>
            <pc:sldMk cId="260048812" sldId="2102"/>
            <ac:spMk id="2" creationId="{00000000-0000-0000-0000-000000000000}"/>
          </ac:spMkLst>
        </pc:spChg>
      </pc:sldChg>
      <pc:sldChg chg="mod modClrScheme chgLayout">
        <pc:chgData name="Vanessa Redlin - Hubdrive.com" userId="8a0848b8-f2d0-47bb-a849-5847f1b5ec25" providerId="ADAL" clId="{4A832DB2-F898-4628-BE6C-878A03318322}" dt="2021-08-18T09:49:00.024" v="2151" actId="700"/>
        <pc:sldMkLst>
          <pc:docMk/>
          <pc:sldMk cId="121835334" sldId="2103"/>
        </pc:sldMkLst>
      </pc:sldChg>
      <pc:sldChg chg="delSp modSp mod modClrScheme chgLayout">
        <pc:chgData name="Vanessa Redlin - Hubdrive.com" userId="8a0848b8-f2d0-47bb-a849-5847f1b5ec25" providerId="ADAL" clId="{4A832DB2-F898-4628-BE6C-878A03318322}" dt="2021-08-18T08:38:32.620" v="1899" actId="478"/>
        <pc:sldMkLst>
          <pc:docMk/>
          <pc:sldMk cId="3066446212" sldId="2106"/>
        </pc:sldMkLst>
        <pc:spChg chg="del mod ord">
          <ac:chgData name="Vanessa Redlin - Hubdrive.com" userId="8a0848b8-f2d0-47bb-a849-5847f1b5ec25" providerId="ADAL" clId="{4A832DB2-F898-4628-BE6C-878A03318322}" dt="2021-08-18T08:38:32.620" v="1899" actId="478"/>
          <ac:spMkLst>
            <pc:docMk/>
            <pc:sldMk cId="3066446212" sldId="2106"/>
            <ac:spMk id="4" creationId="{00000000-0000-0000-0000-000000000000}"/>
          </ac:spMkLst>
        </pc:spChg>
      </pc:sldChg>
      <pc:sldChg chg="delSp modSp mod modClrScheme chgLayout">
        <pc:chgData name="Vanessa Redlin - Hubdrive.com" userId="8a0848b8-f2d0-47bb-a849-5847f1b5ec25" providerId="ADAL" clId="{4A832DB2-F898-4628-BE6C-878A03318322}" dt="2021-08-18T08:38:54.265" v="1903" actId="478"/>
        <pc:sldMkLst>
          <pc:docMk/>
          <pc:sldMk cId="1784497241" sldId="2108"/>
        </pc:sldMkLst>
        <pc:spChg chg="del mod ord">
          <ac:chgData name="Vanessa Redlin - Hubdrive.com" userId="8a0848b8-f2d0-47bb-a849-5847f1b5ec25" providerId="ADAL" clId="{4A832DB2-F898-4628-BE6C-878A03318322}" dt="2021-08-18T08:38:54.265" v="1903" actId="478"/>
          <ac:spMkLst>
            <pc:docMk/>
            <pc:sldMk cId="1784497241" sldId="2108"/>
            <ac:spMk id="2" creationId="{00000000-0000-0000-0000-000000000000}"/>
          </ac:spMkLst>
        </pc:spChg>
      </pc:sldChg>
      <pc:sldChg chg="delSp modSp mod modClrScheme chgLayout">
        <pc:chgData name="Vanessa Redlin - Hubdrive.com" userId="8a0848b8-f2d0-47bb-a849-5847f1b5ec25" providerId="ADAL" clId="{4A832DB2-F898-4628-BE6C-878A03318322}" dt="2021-08-18T08:38:42.288" v="1901" actId="478"/>
        <pc:sldMkLst>
          <pc:docMk/>
          <pc:sldMk cId="1478368272" sldId="2110"/>
        </pc:sldMkLst>
        <pc:spChg chg="del mod ord">
          <ac:chgData name="Vanessa Redlin - Hubdrive.com" userId="8a0848b8-f2d0-47bb-a849-5847f1b5ec25" providerId="ADAL" clId="{4A832DB2-F898-4628-BE6C-878A03318322}" dt="2021-08-18T08:38:42.288" v="1901" actId="478"/>
          <ac:spMkLst>
            <pc:docMk/>
            <pc:sldMk cId="1478368272" sldId="2110"/>
            <ac:spMk id="3" creationId="{00000000-0000-0000-0000-000000000000}"/>
          </ac:spMkLst>
        </pc:spChg>
      </pc:sldChg>
      <pc:sldChg chg="delSp modSp mod modClrScheme chgLayout">
        <pc:chgData name="Vanessa Redlin - Hubdrive.com" userId="8a0848b8-f2d0-47bb-a849-5847f1b5ec25" providerId="ADAL" clId="{4A832DB2-F898-4628-BE6C-878A03318322}" dt="2021-08-18T13:07:13.025" v="2425" actId="478"/>
        <pc:sldMkLst>
          <pc:docMk/>
          <pc:sldMk cId="2013119947" sldId="2111"/>
        </pc:sldMkLst>
        <pc:spChg chg="mod ord">
          <ac:chgData name="Vanessa Redlin - Hubdrive.com" userId="8a0848b8-f2d0-47bb-a849-5847f1b5ec25" providerId="ADAL" clId="{4A832DB2-F898-4628-BE6C-878A03318322}" dt="2021-08-18T13:06:49.269" v="2422" actId="700"/>
          <ac:spMkLst>
            <pc:docMk/>
            <pc:sldMk cId="2013119947" sldId="2111"/>
            <ac:spMk id="2" creationId="{00000000-0000-0000-0000-000000000000}"/>
          </ac:spMkLst>
        </pc:spChg>
        <pc:spChg chg="del mod ord">
          <ac:chgData name="Vanessa Redlin - Hubdrive.com" userId="8a0848b8-f2d0-47bb-a849-5847f1b5ec25" providerId="ADAL" clId="{4A832DB2-F898-4628-BE6C-878A03318322}" dt="2021-08-18T13:07:13.025" v="2425" actId="478"/>
          <ac:spMkLst>
            <pc:docMk/>
            <pc:sldMk cId="2013119947" sldId="2111"/>
            <ac:spMk id="3" creationId="{00000000-0000-0000-0000-000000000000}"/>
          </ac:spMkLst>
        </pc:spChg>
      </pc:sldChg>
      <pc:sldChg chg="delSp modSp mod modClrScheme chgLayout">
        <pc:chgData name="Vanessa Redlin - Hubdrive.com" userId="8a0848b8-f2d0-47bb-a849-5847f1b5ec25" providerId="ADAL" clId="{4A832DB2-F898-4628-BE6C-878A03318322}" dt="2021-08-18T13:07:09.559" v="2424" actId="478"/>
        <pc:sldMkLst>
          <pc:docMk/>
          <pc:sldMk cId="1176448526" sldId="2112"/>
        </pc:sldMkLst>
        <pc:spChg chg="mod ord">
          <ac:chgData name="Vanessa Redlin - Hubdrive.com" userId="8a0848b8-f2d0-47bb-a849-5847f1b5ec25" providerId="ADAL" clId="{4A832DB2-F898-4628-BE6C-878A03318322}" dt="2021-08-18T13:07:03.519" v="2423" actId="700"/>
          <ac:spMkLst>
            <pc:docMk/>
            <pc:sldMk cId="1176448526" sldId="2112"/>
            <ac:spMk id="2" creationId="{00000000-0000-0000-0000-000000000000}"/>
          </ac:spMkLst>
        </pc:spChg>
        <pc:spChg chg="del mod ord">
          <ac:chgData name="Vanessa Redlin - Hubdrive.com" userId="8a0848b8-f2d0-47bb-a849-5847f1b5ec25" providerId="ADAL" clId="{4A832DB2-F898-4628-BE6C-878A03318322}" dt="2021-08-18T13:07:09.559" v="2424" actId="478"/>
          <ac:spMkLst>
            <pc:docMk/>
            <pc:sldMk cId="1176448526" sldId="2112"/>
            <ac:spMk id="3" creationId="{00000000-0000-0000-0000-000000000000}"/>
          </ac:spMkLst>
        </pc:spChg>
      </pc:sldChg>
      <pc:sldChg chg="mod modClrScheme chgLayout">
        <pc:chgData name="Vanessa Redlin - Hubdrive.com" userId="8a0848b8-f2d0-47bb-a849-5847f1b5ec25" providerId="ADAL" clId="{4A832DB2-F898-4628-BE6C-878A03318322}" dt="2021-08-18T09:42:44.887" v="2122" actId="700"/>
        <pc:sldMkLst>
          <pc:docMk/>
          <pc:sldMk cId="239884834" sldId="2117"/>
        </pc:sldMkLst>
      </pc:sldChg>
      <pc:sldChg chg="addSp delSp modSp mod modClrScheme chgLayout">
        <pc:chgData name="Vanessa Redlin - Hubdrive.com" userId="8a0848b8-f2d0-47bb-a849-5847f1b5ec25" providerId="ADAL" clId="{4A832DB2-F898-4628-BE6C-878A03318322}" dt="2021-08-18T13:05:30.952" v="2419" actId="700"/>
        <pc:sldMkLst>
          <pc:docMk/>
          <pc:sldMk cId="2869064576" sldId="2118"/>
        </pc:sldMkLst>
        <pc:spChg chg="mod ord">
          <ac:chgData name="Vanessa Redlin - Hubdrive.com" userId="8a0848b8-f2d0-47bb-a849-5847f1b5ec25" providerId="ADAL" clId="{4A832DB2-F898-4628-BE6C-878A03318322}" dt="2021-08-18T13:05:30.952" v="2419" actId="700"/>
          <ac:spMkLst>
            <pc:docMk/>
            <pc:sldMk cId="2869064576" sldId="2118"/>
            <ac:spMk id="2" creationId="{00000000-0000-0000-0000-000000000000}"/>
          </ac:spMkLst>
        </pc:spChg>
        <pc:spChg chg="add del mod ord">
          <ac:chgData name="Vanessa Redlin - Hubdrive.com" userId="8a0848b8-f2d0-47bb-a849-5847f1b5ec25" providerId="ADAL" clId="{4A832DB2-F898-4628-BE6C-878A03318322}" dt="2021-08-18T13:05:30.952" v="2419" actId="700"/>
          <ac:spMkLst>
            <pc:docMk/>
            <pc:sldMk cId="2869064576" sldId="2118"/>
            <ac:spMk id="6" creationId="{00000000-0000-0000-0000-000000000000}"/>
          </ac:spMkLst>
        </pc:spChg>
      </pc:sldChg>
      <pc:sldChg chg="addSp delSp mod modClrScheme chgLayout">
        <pc:chgData name="Vanessa Redlin - Hubdrive.com" userId="8a0848b8-f2d0-47bb-a849-5847f1b5ec25" providerId="ADAL" clId="{4A832DB2-F898-4628-BE6C-878A03318322}" dt="2021-08-18T08:50:31.860" v="1948" actId="700"/>
        <pc:sldMkLst>
          <pc:docMk/>
          <pc:sldMk cId="3613029018" sldId="2120"/>
        </pc:sldMkLst>
        <pc:spChg chg="add del">
          <ac:chgData name="Vanessa Redlin - Hubdrive.com" userId="8a0848b8-f2d0-47bb-a849-5847f1b5ec25" providerId="ADAL" clId="{4A832DB2-F898-4628-BE6C-878A03318322}" dt="2021-08-18T08:50:26.269" v="1947" actId="478"/>
          <ac:spMkLst>
            <pc:docMk/>
            <pc:sldMk cId="3613029018" sldId="2120"/>
            <ac:spMk id="2" creationId="{00000000-0000-0000-0000-000000000000}"/>
          </ac:spMkLst>
        </pc:spChg>
      </pc:sldChg>
      <pc:sldChg chg="delSp modSp mod modClrScheme chgLayout">
        <pc:chgData name="Vanessa Redlin - Hubdrive.com" userId="8a0848b8-f2d0-47bb-a849-5847f1b5ec25" providerId="ADAL" clId="{4A832DB2-F898-4628-BE6C-878A03318322}" dt="2021-08-18T08:55:18.123" v="1963" actId="478"/>
        <pc:sldMkLst>
          <pc:docMk/>
          <pc:sldMk cId="575500746" sldId="2121"/>
        </pc:sldMkLst>
        <pc:spChg chg="del mod ord">
          <ac:chgData name="Vanessa Redlin - Hubdrive.com" userId="8a0848b8-f2d0-47bb-a849-5847f1b5ec25" providerId="ADAL" clId="{4A832DB2-F898-4628-BE6C-878A03318322}" dt="2021-08-18T08:55:18.123" v="1963" actId="478"/>
          <ac:spMkLst>
            <pc:docMk/>
            <pc:sldMk cId="575500746" sldId="2121"/>
            <ac:spMk id="82" creationId="{00000000-0000-0000-0000-000000000000}"/>
          </ac:spMkLst>
        </pc:spChg>
      </pc:sldChg>
      <pc:sldChg chg="delSp mod modClrScheme chgLayout">
        <pc:chgData name="Vanessa Redlin - Hubdrive.com" userId="8a0848b8-f2d0-47bb-a849-5847f1b5ec25" providerId="ADAL" clId="{4A832DB2-F898-4628-BE6C-878A03318322}" dt="2021-08-18T08:56:13.662" v="1967" actId="700"/>
        <pc:sldMkLst>
          <pc:docMk/>
          <pc:sldMk cId="1296938087" sldId="2122"/>
        </pc:sldMkLst>
        <pc:spChg chg="del">
          <ac:chgData name="Vanessa Redlin - Hubdrive.com" userId="8a0848b8-f2d0-47bb-a849-5847f1b5ec25" providerId="ADAL" clId="{4A832DB2-F898-4628-BE6C-878A03318322}" dt="2021-08-18T08:56:07.434" v="1966" actId="478"/>
          <ac:spMkLst>
            <pc:docMk/>
            <pc:sldMk cId="1296938087" sldId="2122"/>
            <ac:spMk id="2" creationId="{00000000-0000-0000-0000-000000000000}"/>
          </ac:spMkLst>
        </pc:spChg>
      </pc:sldChg>
      <pc:sldChg chg="delSp modSp mod modClrScheme chgLayout">
        <pc:chgData name="Vanessa Redlin - Hubdrive.com" userId="8a0848b8-f2d0-47bb-a849-5847f1b5ec25" providerId="ADAL" clId="{4A832DB2-F898-4628-BE6C-878A03318322}" dt="2021-08-19T08:44:52.134" v="2652" actId="478"/>
        <pc:sldMkLst>
          <pc:docMk/>
          <pc:sldMk cId="3149708197" sldId="2125"/>
        </pc:sldMkLst>
        <pc:spChg chg="del mod ord">
          <ac:chgData name="Vanessa Redlin - Hubdrive.com" userId="8a0848b8-f2d0-47bb-a849-5847f1b5ec25" providerId="ADAL" clId="{4A832DB2-F898-4628-BE6C-878A03318322}" dt="2021-08-19T08:44:52.134" v="2652" actId="478"/>
          <ac:spMkLst>
            <pc:docMk/>
            <pc:sldMk cId="3149708197" sldId="2125"/>
            <ac:spMk id="2" creationId="{00000000-0000-0000-0000-000000000000}"/>
          </ac:spMkLst>
        </pc:spChg>
        <pc:spChg chg="mod ord">
          <ac:chgData name="Vanessa Redlin - Hubdrive.com" userId="8a0848b8-f2d0-47bb-a849-5847f1b5ec25" providerId="ADAL" clId="{4A832DB2-F898-4628-BE6C-878A03318322}" dt="2021-08-19T08:44:49.421" v="2651" actId="700"/>
          <ac:spMkLst>
            <pc:docMk/>
            <pc:sldMk cId="3149708197" sldId="2125"/>
            <ac:spMk id="7" creationId="{00000000-0000-0000-0000-000000000000}"/>
          </ac:spMkLst>
        </pc:spChg>
      </pc:sldChg>
      <pc:sldChg chg="mod modClrScheme chgLayout">
        <pc:chgData name="Vanessa Redlin - Hubdrive.com" userId="8a0848b8-f2d0-47bb-a849-5847f1b5ec25" providerId="ADAL" clId="{4A832DB2-F898-4628-BE6C-878A03318322}" dt="2021-08-19T13:24:35.162" v="3087" actId="700"/>
        <pc:sldMkLst>
          <pc:docMk/>
          <pc:sldMk cId="2124941520" sldId="2128"/>
        </pc:sldMkLst>
      </pc:sldChg>
      <pc:sldChg chg="delSp modSp mod modClrScheme chgLayout">
        <pc:chgData name="Vanessa Redlin - Hubdrive.com" userId="8a0848b8-f2d0-47bb-a849-5847f1b5ec25" providerId="ADAL" clId="{4A832DB2-F898-4628-BE6C-878A03318322}" dt="2021-08-19T08:46:07.791" v="2656" actId="478"/>
        <pc:sldMkLst>
          <pc:docMk/>
          <pc:sldMk cId="2109250060" sldId="2129"/>
        </pc:sldMkLst>
        <pc:spChg chg="del mod ord">
          <ac:chgData name="Vanessa Redlin - Hubdrive.com" userId="8a0848b8-f2d0-47bb-a849-5847f1b5ec25" providerId="ADAL" clId="{4A832DB2-F898-4628-BE6C-878A03318322}" dt="2021-08-19T08:46:07.791" v="2656" actId="478"/>
          <ac:spMkLst>
            <pc:docMk/>
            <pc:sldMk cId="2109250060" sldId="2129"/>
            <ac:spMk id="2" creationId="{00000000-0000-0000-0000-000000000000}"/>
          </ac:spMkLst>
        </pc:spChg>
        <pc:spChg chg="mod ord">
          <ac:chgData name="Vanessa Redlin - Hubdrive.com" userId="8a0848b8-f2d0-47bb-a849-5847f1b5ec25" providerId="ADAL" clId="{4A832DB2-F898-4628-BE6C-878A03318322}" dt="2021-08-19T08:46:05.138" v="2655" actId="700"/>
          <ac:spMkLst>
            <pc:docMk/>
            <pc:sldMk cId="2109250060" sldId="2129"/>
            <ac:spMk id="8" creationId="{00000000-0000-0000-0000-000000000000}"/>
          </ac:spMkLst>
        </pc:spChg>
      </pc:sldChg>
      <pc:sldChg chg="delSp mod modClrScheme chgLayout">
        <pc:chgData name="Vanessa Redlin - Hubdrive.com" userId="8a0848b8-f2d0-47bb-a849-5847f1b5ec25" providerId="ADAL" clId="{4A832DB2-F898-4628-BE6C-878A03318322}" dt="2021-08-18T08:55:45.784" v="1965" actId="700"/>
        <pc:sldMkLst>
          <pc:docMk/>
          <pc:sldMk cId="4194550941" sldId="2130"/>
        </pc:sldMkLst>
        <pc:spChg chg="del">
          <ac:chgData name="Vanessa Redlin - Hubdrive.com" userId="8a0848b8-f2d0-47bb-a849-5847f1b5ec25" providerId="ADAL" clId="{4A832DB2-F898-4628-BE6C-878A03318322}" dt="2021-08-18T08:55:40.356" v="1964" actId="478"/>
          <ac:spMkLst>
            <pc:docMk/>
            <pc:sldMk cId="4194550941" sldId="2130"/>
            <ac:spMk id="3" creationId="{00000000-0000-0000-0000-000000000000}"/>
          </ac:spMkLst>
        </pc:spChg>
      </pc:sldChg>
      <pc:sldChg chg="delSp modSp mod modClrScheme chgLayout">
        <pc:chgData name="Vanessa Redlin - Hubdrive.com" userId="8a0848b8-f2d0-47bb-a849-5847f1b5ec25" providerId="ADAL" clId="{4A832DB2-F898-4628-BE6C-878A03318322}" dt="2021-08-19T08:45:15.956" v="2654" actId="478"/>
        <pc:sldMkLst>
          <pc:docMk/>
          <pc:sldMk cId="162398323" sldId="2139"/>
        </pc:sldMkLst>
        <pc:spChg chg="mod ord">
          <ac:chgData name="Vanessa Redlin - Hubdrive.com" userId="8a0848b8-f2d0-47bb-a849-5847f1b5ec25" providerId="ADAL" clId="{4A832DB2-F898-4628-BE6C-878A03318322}" dt="2021-08-19T08:45:13.359" v="2653" actId="700"/>
          <ac:spMkLst>
            <pc:docMk/>
            <pc:sldMk cId="162398323" sldId="2139"/>
            <ac:spMk id="7" creationId="{00000000-0000-0000-0000-000000000000}"/>
          </ac:spMkLst>
        </pc:spChg>
        <pc:spChg chg="del mod ord">
          <ac:chgData name="Vanessa Redlin - Hubdrive.com" userId="8a0848b8-f2d0-47bb-a849-5847f1b5ec25" providerId="ADAL" clId="{4A832DB2-F898-4628-BE6C-878A03318322}" dt="2021-08-19T08:45:15.956" v="2654" actId="478"/>
          <ac:spMkLst>
            <pc:docMk/>
            <pc:sldMk cId="162398323" sldId="2139"/>
            <ac:spMk id="10" creationId="{00000000-0000-0000-0000-000000000000}"/>
          </ac:spMkLst>
        </pc:spChg>
      </pc:sldChg>
      <pc:sldChg chg="mod modClrScheme chgLayout">
        <pc:chgData name="Vanessa Redlin - Hubdrive.com" userId="8a0848b8-f2d0-47bb-a849-5847f1b5ec25" providerId="ADAL" clId="{4A832DB2-F898-4628-BE6C-878A03318322}" dt="2021-08-18T11:26:45.296" v="2228" actId="700"/>
        <pc:sldMkLst>
          <pc:docMk/>
          <pc:sldMk cId="1321420995" sldId="2145"/>
        </pc:sldMkLst>
      </pc:sldChg>
      <pc:sldChg chg="delSp modSp mod modClrScheme chgLayout">
        <pc:chgData name="Vanessa Redlin - Hubdrive.com" userId="8a0848b8-f2d0-47bb-a849-5847f1b5ec25" providerId="ADAL" clId="{4A832DB2-F898-4628-BE6C-878A03318322}" dt="2021-08-18T12:21:50.125" v="2326" actId="478"/>
        <pc:sldMkLst>
          <pc:docMk/>
          <pc:sldMk cId="589631787" sldId="2150"/>
        </pc:sldMkLst>
        <pc:spChg chg="del mod ord">
          <ac:chgData name="Vanessa Redlin - Hubdrive.com" userId="8a0848b8-f2d0-47bb-a849-5847f1b5ec25" providerId="ADAL" clId="{4A832DB2-F898-4628-BE6C-878A03318322}" dt="2021-08-18T12:21:50.125" v="2326" actId="478"/>
          <ac:spMkLst>
            <pc:docMk/>
            <pc:sldMk cId="589631787" sldId="2150"/>
            <ac:spMk id="2" creationId="{00000000-0000-0000-0000-000000000000}"/>
          </ac:spMkLst>
        </pc:spChg>
        <pc:spChg chg="mod ord">
          <ac:chgData name="Vanessa Redlin - Hubdrive.com" userId="8a0848b8-f2d0-47bb-a849-5847f1b5ec25" providerId="ADAL" clId="{4A832DB2-F898-4628-BE6C-878A03318322}" dt="2021-08-18T12:21:44.581" v="2325" actId="700"/>
          <ac:spMkLst>
            <pc:docMk/>
            <pc:sldMk cId="589631787" sldId="2150"/>
            <ac:spMk id="4" creationId="{00000000-0000-0000-0000-000000000000}"/>
          </ac:spMkLst>
        </pc:spChg>
      </pc:sldChg>
      <pc:sldChg chg="delSp modSp mod modClrScheme chgLayout">
        <pc:chgData name="Vanessa Redlin - Hubdrive.com" userId="8a0848b8-f2d0-47bb-a849-5847f1b5ec25" providerId="ADAL" clId="{4A832DB2-F898-4628-BE6C-878A03318322}" dt="2021-08-19T09:37:25.609" v="2866" actId="478"/>
        <pc:sldMkLst>
          <pc:docMk/>
          <pc:sldMk cId="2133194745" sldId="2162"/>
        </pc:sldMkLst>
        <pc:spChg chg="del mod ord">
          <ac:chgData name="Vanessa Redlin - Hubdrive.com" userId="8a0848b8-f2d0-47bb-a849-5847f1b5ec25" providerId="ADAL" clId="{4A832DB2-F898-4628-BE6C-878A03318322}" dt="2021-08-19T09:37:25.609" v="2866" actId="478"/>
          <ac:spMkLst>
            <pc:docMk/>
            <pc:sldMk cId="2133194745" sldId="2162"/>
            <ac:spMk id="2" creationId="{00000000-0000-0000-0000-000000000000}"/>
          </ac:spMkLst>
        </pc:spChg>
        <pc:spChg chg="mod ord">
          <ac:chgData name="Vanessa Redlin - Hubdrive.com" userId="8a0848b8-f2d0-47bb-a849-5847f1b5ec25" providerId="ADAL" clId="{4A832DB2-F898-4628-BE6C-878A03318322}" dt="2021-08-19T09:37:20.941" v="2864" actId="700"/>
          <ac:spMkLst>
            <pc:docMk/>
            <pc:sldMk cId="2133194745" sldId="2162"/>
            <ac:spMk id="4" creationId="{00000000-0000-0000-0000-000000000000}"/>
          </ac:spMkLst>
        </pc:spChg>
        <pc:spChg chg="mod ord">
          <ac:chgData name="Vanessa Redlin - Hubdrive.com" userId="8a0848b8-f2d0-47bb-a849-5847f1b5ec25" providerId="ADAL" clId="{4A832DB2-F898-4628-BE6C-878A03318322}" dt="2021-08-19T09:37:21" v="2865" actId="27636"/>
          <ac:spMkLst>
            <pc:docMk/>
            <pc:sldMk cId="2133194745" sldId="2162"/>
            <ac:spMk id="5" creationId="{00000000-0000-0000-0000-000000000000}"/>
          </ac:spMkLst>
        </pc:spChg>
      </pc:sldChg>
      <pc:sldChg chg="delSp modSp mod modClrScheme chgLayout">
        <pc:chgData name="Vanessa Redlin - Hubdrive.com" userId="8a0848b8-f2d0-47bb-a849-5847f1b5ec25" providerId="ADAL" clId="{4A832DB2-F898-4628-BE6C-878A03318322}" dt="2021-08-19T09:37:35.717" v="2868" actId="478"/>
        <pc:sldMkLst>
          <pc:docMk/>
          <pc:sldMk cId="1376966887" sldId="2163"/>
        </pc:sldMkLst>
        <pc:spChg chg="mod ord">
          <ac:chgData name="Vanessa Redlin - Hubdrive.com" userId="8a0848b8-f2d0-47bb-a849-5847f1b5ec25" providerId="ADAL" clId="{4A832DB2-F898-4628-BE6C-878A03318322}" dt="2021-08-19T09:37:32.212" v="2867" actId="700"/>
          <ac:spMkLst>
            <pc:docMk/>
            <pc:sldMk cId="1376966887" sldId="2163"/>
            <ac:spMk id="2" creationId="{00000000-0000-0000-0000-000000000000}"/>
          </ac:spMkLst>
        </pc:spChg>
        <pc:spChg chg="mod ord">
          <ac:chgData name="Vanessa Redlin - Hubdrive.com" userId="8a0848b8-f2d0-47bb-a849-5847f1b5ec25" providerId="ADAL" clId="{4A832DB2-F898-4628-BE6C-878A03318322}" dt="2021-08-19T09:37:32.212" v="2867" actId="700"/>
          <ac:spMkLst>
            <pc:docMk/>
            <pc:sldMk cId="1376966887" sldId="2163"/>
            <ac:spMk id="3" creationId="{00000000-0000-0000-0000-000000000000}"/>
          </ac:spMkLst>
        </pc:spChg>
        <pc:spChg chg="del mod ord">
          <ac:chgData name="Vanessa Redlin - Hubdrive.com" userId="8a0848b8-f2d0-47bb-a849-5847f1b5ec25" providerId="ADAL" clId="{4A832DB2-F898-4628-BE6C-878A03318322}" dt="2021-08-19T09:37:35.717" v="2868" actId="478"/>
          <ac:spMkLst>
            <pc:docMk/>
            <pc:sldMk cId="1376966887" sldId="2163"/>
            <ac:spMk id="5" creationId="{00000000-0000-0000-0000-000000000000}"/>
          </ac:spMkLst>
        </pc:spChg>
      </pc:sldChg>
      <pc:sldChg chg="delSp modSp mod modClrScheme chgLayout">
        <pc:chgData name="Vanessa Redlin - Hubdrive.com" userId="8a0848b8-f2d0-47bb-a849-5847f1b5ec25" providerId="ADAL" clId="{4A832DB2-F898-4628-BE6C-878A03318322}" dt="2021-08-19T09:37:44.726" v="2871" actId="478"/>
        <pc:sldMkLst>
          <pc:docMk/>
          <pc:sldMk cId="102041437" sldId="2164"/>
        </pc:sldMkLst>
        <pc:spChg chg="del mod ord">
          <ac:chgData name="Vanessa Redlin - Hubdrive.com" userId="8a0848b8-f2d0-47bb-a849-5847f1b5ec25" providerId="ADAL" clId="{4A832DB2-F898-4628-BE6C-878A03318322}" dt="2021-08-19T09:37:44.726" v="2871" actId="478"/>
          <ac:spMkLst>
            <pc:docMk/>
            <pc:sldMk cId="102041437" sldId="2164"/>
            <ac:spMk id="2" creationId="{00000000-0000-0000-0000-000000000000}"/>
          </ac:spMkLst>
        </pc:spChg>
        <pc:spChg chg="mod ord">
          <ac:chgData name="Vanessa Redlin - Hubdrive.com" userId="8a0848b8-f2d0-47bb-a849-5847f1b5ec25" providerId="ADAL" clId="{4A832DB2-F898-4628-BE6C-878A03318322}" dt="2021-08-19T09:37:41.575" v="2870" actId="27636"/>
          <ac:spMkLst>
            <pc:docMk/>
            <pc:sldMk cId="102041437" sldId="2164"/>
            <ac:spMk id="6" creationId="{00000000-0000-0000-0000-000000000000}"/>
          </ac:spMkLst>
        </pc:spChg>
        <pc:spChg chg="mod ord">
          <ac:chgData name="Vanessa Redlin - Hubdrive.com" userId="8a0848b8-f2d0-47bb-a849-5847f1b5ec25" providerId="ADAL" clId="{4A832DB2-F898-4628-BE6C-878A03318322}" dt="2021-08-19T09:37:41.516" v="2869" actId="700"/>
          <ac:spMkLst>
            <pc:docMk/>
            <pc:sldMk cId="102041437" sldId="2164"/>
            <ac:spMk id="8" creationId="{00000000-0000-0000-0000-000000000000}"/>
          </ac:spMkLst>
        </pc:spChg>
      </pc:sldChg>
      <pc:sldChg chg="delSp modSp mod modClrScheme chgLayout">
        <pc:chgData name="Vanessa Redlin - Hubdrive.com" userId="8a0848b8-f2d0-47bb-a849-5847f1b5ec25" providerId="ADAL" clId="{4A832DB2-F898-4628-BE6C-878A03318322}" dt="2021-08-19T09:38:03.452" v="2875" actId="1076"/>
        <pc:sldMkLst>
          <pc:docMk/>
          <pc:sldMk cId="2374867171" sldId="2165"/>
        </pc:sldMkLst>
        <pc:spChg chg="del mod ord">
          <ac:chgData name="Vanessa Redlin - Hubdrive.com" userId="8a0848b8-f2d0-47bb-a849-5847f1b5ec25" providerId="ADAL" clId="{4A832DB2-F898-4628-BE6C-878A03318322}" dt="2021-08-19T09:37:55.287" v="2874" actId="478"/>
          <ac:spMkLst>
            <pc:docMk/>
            <pc:sldMk cId="2374867171" sldId="2165"/>
            <ac:spMk id="2" creationId="{00000000-0000-0000-0000-000000000000}"/>
          </ac:spMkLst>
        </pc:spChg>
        <pc:spChg chg="mod ord">
          <ac:chgData name="Vanessa Redlin - Hubdrive.com" userId="8a0848b8-f2d0-47bb-a849-5847f1b5ec25" providerId="ADAL" clId="{4A832DB2-F898-4628-BE6C-878A03318322}" dt="2021-08-19T09:37:51.846" v="2872" actId="700"/>
          <ac:spMkLst>
            <pc:docMk/>
            <pc:sldMk cId="2374867171" sldId="2165"/>
            <ac:spMk id="3" creationId="{00000000-0000-0000-0000-000000000000}"/>
          </ac:spMkLst>
        </pc:spChg>
        <pc:spChg chg="mod ord">
          <ac:chgData name="Vanessa Redlin - Hubdrive.com" userId="8a0848b8-f2d0-47bb-a849-5847f1b5ec25" providerId="ADAL" clId="{4A832DB2-F898-4628-BE6C-878A03318322}" dt="2021-08-19T09:38:03.452" v="2875" actId="1076"/>
          <ac:spMkLst>
            <pc:docMk/>
            <pc:sldMk cId="2374867171" sldId="2165"/>
            <ac:spMk id="4" creationId="{00000000-0000-0000-0000-000000000000}"/>
          </ac:spMkLst>
        </pc:spChg>
      </pc:sldChg>
      <pc:sldChg chg="modSp mod modClrScheme chgLayout">
        <pc:chgData name="Vanessa Redlin - Hubdrive.com" userId="8a0848b8-f2d0-47bb-a849-5847f1b5ec25" providerId="ADAL" clId="{4A832DB2-F898-4628-BE6C-878A03318322}" dt="2021-08-19T09:38:21.796" v="2877" actId="14100"/>
        <pc:sldMkLst>
          <pc:docMk/>
          <pc:sldMk cId="3156226753" sldId="2166"/>
        </pc:sldMkLst>
        <pc:spChg chg="mod ord">
          <ac:chgData name="Vanessa Redlin - Hubdrive.com" userId="8a0848b8-f2d0-47bb-a849-5847f1b5ec25" providerId="ADAL" clId="{4A832DB2-F898-4628-BE6C-878A03318322}" dt="2021-08-19T09:38:12.989" v="2876" actId="700"/>
          <ac:spMkLst>
            <pc:docMk/>
            <pc:sldMk cId="3156226753" sldId="2166"/>
            <ac:spMk id="5" creationId="{00000000-0000-0000-0000-000000000000}"/>
          </ac:spMkLst>
        </pc:spChg>
        <pc:graphicFrameChg chg="mod">
          <ac:chgData name="Vanessa Redlin - Hubdrive.com" userId="8a0848b8-f2d0-47bb-a849-5847f1b5ec25" providerId="ADAL" clId="{4A832DB2-F898-4628-BE6C-878A03318322}" dt="2021-08-19T09:38:21.796" v="2877" actId="14100"/>
          <ac:graphicFrameMkLst>
            <pc:docMk/>
            <pc:sldMk cId="3156226753" sldId="2166"/>
            <ac:graphicFrameMk id="4" creationId="{00000000-0000-0000-0000-000000000000}"/>
          </ac:graphicFrameMkLst>
        </pc:graphicFrameChg>
      </pc:sldChg>
      <pc:sldChg chg="delSp modSp mod modClrScheme chgLayout">
        <pc:chgData name="Vanessa Redlin - Hubdrive.com" userId="8a0848b8-f2d0-47bb-a849-5847f1b5ec25" providerId="ADAL" clId="{4A832DB2-F898-4628-BE6C-878A03318322}" dt="2021-08-18T08:37:30.117" v="1895" actId="478"/>
        <pc:sldMkLst>
          <pc:docMk/>
          <pc:sldMk cId="3490165055" sldId="2167"/>
        </pc:sldMkLst>
        <pc:spChg chg="del mod ord">
          <ac:chgData name="Vanessa Redlin - Hubdrive.com" userId="8a0848b8-f2d0-47bb-a849-5847f1b5ec25" providerId="ADAL" clId="{4A832DB2-F898-4628-BE6C-878A03318322}" dt="2021-08-18T08:37:30.117" v="1895" actId="478"/>
          <ac:spMkLst>
            <pc:docMk/>
            <pc:sldMk cId="3490165055" sldId="2167"/>
            <ac:spMk id="2" creationId="{00000000-0000-0000-0000-000000000000}"/>
          </ac:spMkLst>
        </pc:spChg>
      </pc:sldChg>
      <pc:sldChg chg="delSp modSp mod modClrScheme chgLayout">
        <pc:chgData name="Vanessa Redlin - Hubdrive.com" userId="8a0848b8-f2d0-47bb-a849-5847f1b5ec25" providerId="ADAL" clId="{4A832DB2-F898-4628-BE6C-878A03318322}" dt="2021-08-18T08:36:49.245" v="1891" actId="478"/>
        <pc:sldMkLst>
          <pc:docMk/>
          <pc:sldMk cId="620807826" sldId="2169"/>
        </pc:sldMkLst>
        <pc:spChg chg="del mod ord">
          <ac:chgData name="Vanessa Redlin - Hubdrive.com" userId="8a0848b8-f2d0-47bb-a849-5847f1b5ec25" providerId="ADAL" clId="{4A832DB2-F898-4628-BE6C-878A03318322}" dt="2021-08-18T08:36:49.245" v="1891" actId="478"/>
          <ac:spMkLst>
            <pc:docMk/>
            <pc:sldMk cId="620807826" sldId="2169"/>
            <ac:spMk id="2" creationId="{00000000-0000-0000-0000-000000000000}"/>
          </ac:spMkLst>
        </pc:spChg>
      </pc:sldChg>
      <pc:sldChg chg="delSp modSp mod modClrScheme chgLayout">
        <pc:chgData name="Vanessa Redlin - Hubdrive.com" userId="8a0848b8-f2d0-47bb-a849-5847f1b5ec25" providerId="ADAL" clId="{4A832DB2-F898-4628-BE6C-878A03318322}" dt="2021-08-18T08:36:58.733" v="1893" actId="478"/>
        <pc:sldMkLst>
          <pc:docMk/>
          <pc:sldMk cId="3229371340" sldId="2170"/>
        </pc:sldMkLst>
        <pc:spChg chg="del mod ord">
          <ac:chgData name="Vanessa Redlin - Hubdrive.com" userId="8a0848b8-f2d0-47bb-a849-5847f1b5ec25" providerId="ADAL" clId="{4A832DB2-F898-4628-BE6C-878A03318322}" dt="2021-08-18T08:36:58.733" v="1893" actId="478"/>
          <ac:spMkLst>
            <pc:docMk/>
            <pc:sldMk cId="3229371340" sldId="2170"/>
            <ac:spMk id="4" creationId="{00000000-0000-0000-0000-000000000000}"/>
          </ac:spMkLst>
        </pc:spChg>
      </pc:sldChg>
      <pc:sldChg chg="delSp modSp mod modClrScheme chgLayout">
        <pc:chgData name="Vanessa Redlin - Hubdrive.com" userId="8a0848b8-f2d0-47bb-a849-5847f1b5ec25" providerId="ADAL" clId="{4A832DB2-F898-4628-BE6C-878A03318322}" dt="2021-08-18T12:52:17.177" v="2354" actId="478"/>
        <pc:sldMkLst>
          <pc:docMk/>
          <pc:sldMk cId="3693575252" sldId="2211"/>
        </pc:sldMkLst>
        <pc:spChg chg="del mod ord">
          <ac:chgData name="Vanessa Redlin - Hubdrive.com" userId="8a0848b8-f2d0-47bb-a849-5847f1b5ec25" providerId="ADAL" clId="{4A832DB2-F898-4628-BE6C-878A03318322}" dt="2021-08-18T12:52:17.177" v="2354" actId="478"/>
          <ac:spMkLst>
            <pc:docMk/>
            <pc:sldMk cId="3693575252" sldId="2211"/>
            <ac:spMk id="2" creationId="{00000000-0000-0000-0000-000000000000}"/>
          </ac:spMkLst>
        </pc:spChg>
      </pc:sldChg>
      <pc:sldChg chg="addSp modSp mod modClrScheme chgLayout">
        <pc:chgData name="Vanessa Redlin - Hubdrive.com" userId="8a0848b8-f2d0-47bb-a849-5847f1b5ec25" providerId="ADAL" clId="{4A832DB2-F898-4628-BE6C-878A03318322}" dt="2021-08-18T12:52:49.570" v="2359" actId="700"/>
        <pc:sldMkLst>
          <pc:docMk/>
          <pc:sldMk cId="3303657364" sldId="2215"/>
        </pc:sldMkLst>
        <pc:spChg chg="add mod ord">
          <ac:chgData name="Vanessa Redlin - Hubdrive.com" userId="8a0848b8-f2d0-47bb-a849-5847f1b5ec25" providerId="ADAL" clId="{4A832DB2-F898-4628-BE6C-878A03318322}" dt="2021-08-18T12:52:49.570" v="2359" actId="700"/>
          <ac:spMkLst>
            <pc:docMk/>
            <pc:sldMk cId="3303657364" sldId="2215"/>
            <ac:spMk id="2" creationId="{8AE7B949-2DA8-43FE-A2D2-53488936213A}"/>
          </ac:spMkLst>
        </pc:spChg>
      </pc:sldChg>
      <pc:sldChg chg="addSp modSp mod modClrScheme chgLayout">
        <pc:chgData name="Vanessa Redlin - Hubdrive.com" userId="8a0848b8-f2d0-47bb-a849-5847f1b5ec25" providerId="ADAL" clId="{4A832DB2-F898-4628-BE6C-878A03318322}" dt="2021-08-19T09:07:55.931" v="2790" actId="207"/>
        <pc:sldMkLst>
          <pc:docMk/>
          <pc:sldMk cId="4021774142" sldId="2218"/>
        </pc:sldMkLst>
        <pc:spChg chg="mod ord">
          <ac:chgData name="Vanessa Redlin - Hubdrive.com" userId="8a0848b8-f2d0-47bb-a849-5847f1b5ec25" providerId="ADAL" clId="{4A832DB2-F898-4628-BE6C-878A03318322}" dt="2021-08-19T09:07:55.931" v="2790" actId="207"/>
          <ac:spMkLst>
            <pc:docMk/>
            <pc:sldMk cId="4021774142" sldId="2218"/>
            <ac:spMk id="2" creationId="{00000000-0000-0000-0000-000000000000}"/>
          </ac:spMkLst>
        </pc:spChg>
        <pc:picChg chg="add mod ord">
          <ac:chgData name="Vanessa Redlin - Hubdrive.com" userId="8a0848b8-f2d0-47bb-a849-5847f1b5ec25" providerId="ADAL" clId="{4A832DB2-F898-4628-BE6C-878A03318322}" dt="2021-08-19T09:07:44.809" v="2787" actId="167"/>
          <ac:picMkLst>
            <pc:docMk/>
            <pc:sldMk cId="4021774142" sldId="2218"/>
            <ac:picMk id="5" creationId="{60D1B256-AFF1-4BAC-A075-1675735D2AC4}"/>
          </ac:picMkLst>
        </pc:picChg>
      </pc:sldChg>
      <pc:sldChg chg="modSp mod modClrScheme chgLayout">
        <pc:chgData name="Vanessa Redlin - Hubdrive.com" userId="8a0848b8-f2d0-47bb-a849-5847f1b5ec25" providerId="ADAL" clId="{4A832DB2-F898-4628-BE6C-878A03318322}" dt="2021-08-18T11:18:27.604" v="2188" actId="14100"/>
        <pc:sldMkLst>
          <pc:docMk/>
          <pc:sldMk cId="1167279523" sldId="2222"/>
        </pc:sldMkLst>
        <pc:spChg chg="mod">
          <ac:chgData name="Vanessa Redlin - Hubdrive.com" userId="8a0848b8-f2d0-47bb-a849-5847f1b5ec25" providerId="ADAL" clId="{4A832DB2-F898-4628-BE6C-878A03318322}" dt="2021-08-18T11:18:27.604" v="2188" actId="14100"/>
          <ac:spMkLst>
            <pc:docMk/>
            <pc:sldMk cId="1167279523" sldId="2222"/>
            <ac:spMk id="4" creationId="{00000000-0000-0000-0000-000000000000}"/>
          </ac:spMkLst>
        </pc:spChg>
      </pc:sldChg>
      <pc:sldChg chg="modSp mod modClrScheme chgLayout">
        <pc:chgData name="Vanessa Redlin - Hubdrive.com" userId="8a0848b8-f2d0-47bb-a849-5847f1b5ec25" providerId="ADAL" clId="{4A832DB2-F898-4628-BE6C-878A03318322}" dt="2021-08-18T11:18:53.828" v="2191" actId="14100"/>
        <pc:sldMkLst>
          <pc:docMk/>
          <pc:sldMk cId="482799968" sldId="2223"/>
        </pc:sldMkLst>
        <pc:spChg chg="mod">
          <ac:chgData name="Vanessa Redlin - Hubdrive.com" userId="8a0848b8-f2d0-47bb-a849-5847f1b5ec25" providerId="ADAL" clId="{4A832DB2-F898-4628-BE6C-878A03318322}" dt="2021-08-18T11:18:53.828" v="2191" actId="14100"/>
          <ac:spMkLst>
            <pc:docMk/>
            <pc:sldMk cId="482799968" sldId="2223"/>
            <ac:spMk id="4" creationId="{00000000-0000-0000-0000-000000000000}"/>
          </ac:spMkLst>
        </pc:spChg>
      </pc:sldChg>
      <pc:sldChg chg="modSp mod modClrScheme chgLayout">
        <pc:chgData name="Vanessa Redlin - Hubdrive.com" userId="8a0848b8-f2d0-47bb-a849-5847f1b5ec25" providerId="ADAL" clId="{4A832DB2-F898-4628-BE6C-878A03318322}" dt="2021-08-18T11:01:30.160" v="2165" actId="14100"/>
        <pc:sldMkLst>
          <pc:docMk/>
          <pc:sldMk cId="2622030794" sldId="2224"/>
        </pc:sldMkLst>
        <pc:grpChg chg="mod">
          <ac:chgData name="Vanessa Redlin - Hubdrive.com" userId="8a0848b8-f2d0-47bb-a849-5847f1b5ec25" providerId="ADAL" clId="{4A832DB2-F898-4628-BE6C-878A03318322}" dt="2021-08-18T11:01:30.160" v="2165" actId="14100"/>
          <ac:grpSpMkLst>
            <pc:docMk/>
            <pc:sldMk cId="2622030794" sldId="2224"/>
            <ac:grpSpMk id="3" creationId="{00000000-0000-0000-0000-000000000000}"/>
          </ac:grpSpMkLst>
        </pc:grpChg>
      </pc:sldChg>
      <pc:sldChg chg="mod modClrScheme chgLayout">
        <pc:chgData name="Vanessa Redlin - Hubdrive.com" userId="8a0848b8-f2d0-47bb-a849-5847f1b5ec25" providerId="ADAL" clId="{4A832DB2-F898-4628-BE6C-878A03318322}" dt="2021-08-18T11:24:10.088" v="2217" actId="700"/>
        <pc:sldMkLst>
          <pc:docMk/>
          <pc:sldMk cId="4284272460" sldId="2225"/>
        </pc:sldMkLst>
      </pc:sldChg>
      <pc:sldChg chg="mod modClrScheme chgLayout">
        <pc:chgData name="Vanessa Redlin - Hubdrive.com" userId="8a0848b8-f2d0-47bb-a849-5847f1b5ec25" providerId="ADAL" clId="{4A832DB2-F898-4628-BE6C-878A03318322}" dt="2021-08-18T11:18:06.915" v="2185" actId="700"/>
        <pc:sldMkLst>
          <pc:docMk/>
          <pc:sldMk cId="2307202913" sldId="2226"/>
        </pc:sldMkLst>
      </pc:sldChg>
      <pc:sldChg chg="mod modClrScheme chgLayout">
        <pc:chgData name="Vanessa Redlin - Hubdrive.com" userId="8a0848b8-f2d0-47bb-a849-5847f1b5ec25" providerId="ADAL" clId="{4A832DB2-F898-4628-BE6C-878A03318322}" dt="2021-08-18T11:01:13.857" v="2163" actId="700"/>
        <pc:sldMkLst>
          <pc:docMk/>
          <pc:sldMk cId="629973972" sldId="2227"/>
        </pc:sldMkLst>
      </pc:sldChg>
      <pc:sldChg chg="modSp mod modClrScheme chgLayout">
        <pc:chgData name="Vanessa Redlin - Hubdrive.com" userId="8a0848b8-f2d0-47bb-a849-5847f1b5ec25" providerId="ADAL" clId="{4A832DB2-F898-4628-BE6C-878A03318322}" dt="2021-08-18T11:02:20.267" v="2173" actId="14100"/>
        <pc:sldMkLst>
          <pc:docMk/>
          <pc:sldMk cId="4020015965" sldId="2228"/>
        </pc:sldMkLst>
        <pc:spChg chg="mod">
          <ac:chgData name="Vanessa Redlin - Hubdrive.com" userId="8a0848b8-f2d0-47bb-a849-5847f1b5ec25" providerId="ADAL" clId="{4A832DB2-F898-4628-BE6C-878A03318322}" dt="2021-08-18T11:02:20.267" v="2173" actId="14100"/>
          <ac:spMkLst>
            <pc:docMk/>
            <pc:sldMk cId="4020015965" sldId="2228"/>
            <ac:spMk id="70" creationId="{00000000-0000-0000-0000-000000000000}"/>
          </ac:spMkLst>
        </pc:spChg>
      </pc:sldChg>
      <pc:sldChg chg="modSp mod modClrScheme chgLayout">
        <pc:chgData name="Vanessa Redlin - Hubdrive.com" userId="8a0848b8-f2d0-47bb-a849-5847f1b5ec25" providerId="ADAL" clId="{4A832DB2-F898-4628-BE6C-878A03318322}" dt="2021-08-19T09:36:07.443" v="2861" actId="700"/>
        <pc:sldMkLst>
          <pc:docMk/>
          <pc:sldMk cId="769557811" sldId="2232"/>
        </pc:sldMkLst>
        <pc:spChg chg="mod ord">
          <ac:chgData name="Vanessa Redlin - Hubdrive.com" userId="8a0848b8-f2d0-47bb-a849-5847f1b5ec25" providerId="ADAL" clId="{4A832DB2-F898-4628-BE6C-878A03318322}" dt="2021-08-19T09:36:07.443" v="2861" actId="700"/>
          <ac:spMkLst>
            <pc:docMk/>
            <pc:sldMk cId="769557811" sldId="2232"/>
            <ac:spMk id="3" creationId="{00000000-0000-0000-0000-000000000000}"/>
          </ac:spMkLst>
        </pc:spChg>
        <pc:spChg chg="mod ord">
          <ac:chgData name="Vanessa Redlin - Hubdrive.com" userId="8a0848b8-f2d0-47bb-a849-5847f1b5ec25" providerId="ADAL" clId="{4A832DB2-F898-4628-BE6C-878A03318322}" dt="2021-08-19T09:36:07.443" v="2861" actId="700"/>
          <ac:spMkLst>
            <pc:docMk/>
            <pc:sldMk cId="769557811" sldId="2232"/>
            <ac:spMk id="7" creationId="{00000000-0000-0000-0000-000000000000}"/>
          </ac:spMkLst>
        </pc:spChg>
      </pc:sldChg>
      <pc:sldChg chg="delSp modSp mod modClrScheme chgLayout">
        <pc:chgData name="Vanessa Redlin - Hubdrive.com" userId="8a0848b8-f2d0-47bb-a849-5847f1b5ec25" providerId="ADAL" clId="{4A832DB2-F898-4628-BE6C-878A03318322}" dt="2021-08-18T12:17:54.637" v="2304" actId="478"/>
        <pc:sldMkLst>
          <pc:docMk/>
          <pc:sldMk cId="2962192423" sldId="2247"/>
        </pc:sldMkLst>
        <pc:spChg chg="mod ord">
          <ac:chgData name="Vanessa Redlin - Hubdrive.com" userId="8a0848b8-f2d0-47bb-a849-5847f1b5ec25" providerId="ADAL" clId="{4A832DB2-F898-4628-BE6C-878A03318322}" dt="2021-08-18T12:17:49.685" v="2303" actId="700"/>
          <ac:spMkLst>
            <pc:docMk/>
            <pc:sldMk cId="2962192423" sldId="2247"/>
            <ac:spMk id="2" creationId="{00000000-0000-0000-0000-000000000000}"/>
          </ac:spMkLst>
        </pc:spChg>
        <pc:spChg chg="del mod ord">
          <ac:chgData name="Vanessa Redlin - Hubdrive.com" userId="8a0848b8-f2d0-47bb-a849-5847f1b5ec25" providerId="ADAL" clId="{4A832DB2-F898-4628-BE6C-878A03318322}" dt="2021-08-18T12:17:54.637" v="2304" actId="478"/>
          <ac:spMkLst>
            <pc:docMk/>
            <pc:sldMk cId="2962192423" sldId="2247"/>
            <ac:spMk id="3" creationId="{00000000-0000-0000-0000-000000000000}"/>
          </ac:spMkLst>
        </pc:spChg>
      </pc:sldChg>
      <pc:sldChg chg="addSp delSp modSp mod modClrScheme chgLayout">
        <pc:chgData name="Vanessa Redlin - Hubdrive.com" userId="8a0848b8-f2d0-47bb-a849-5847f1b5ec25" providerId="ADAL" clId="{4A832DB2-F898-4628-BE6C-878A03318322}" dt="2021-08-19T09:15:47.241" v="2817" actId="207"/>
        <pc:sldMkLst>
          <pc:docMk/>
          <pc:sldMk cId="2350050657" sldId="2260"/>
        </pc:sldMkLst>
        <pc:spChg chg="del mod ord">
          <ac:chgData name="Vanessa Redlin - Hubdrive.com" userId="8a0848b8-f2d0-47bb-a849-5847f1b5ec25" providerId="ADAL" clId="{4A832DB2-F898-4628-BE6C-878A03318322}" dt="2021-08-19T09:15:35.508" v="2814" actId="478"/>
          <ac:spMkLst>
            <pc:docMk/>
            <pc:sldMk cId="2350050657" sldId="2260"/>
            <ac:spMk id="2" creationId="{00000000-0000-0000-0000-000000000000}"/>
          </ac:spMkLst>
        </pc:spChg>
        <pc:spChg chg="mod ord">
          <ac:chgData name="Vanessa Redlin - Hubdrive.com" userId="8a0848b8-f2d0-47bb-a849-5847f1b5ec25" providerId="ADAL" clId="{4A832DB2-F898-4628-BE6C-878A03318322}" dt="2021-08-19T09:15:47.241" v="2817" actId="207"/>
          <ac:spMkLst>
            <pc:docMk/>
            <pc:sldMk cId="2350050657" sldId="2260"/>
            <ac:spMk id="19" creationId="{00000000-0000-0000-0000-000000000000}"/>
          </ac:spMkLst>
        </pc:spChg>
        <pc:picChg chg="add mod ord">
          <ac:chgData name="Vanessa Redlin - Hubdrive.com" userId="8a0848b8-f2d0-47bb-a849-5847f1b5ec25" providerId="ADAL" clId="{4A832DB2-F898-4628-BE6C-878A03318322}" dt="2021-08-19T09:15:32.002" v="2813" actId="167"/>
          <ac:picMkLst>
            <pc:docMk/>
            <pc:sldMk cId="2350050657" sldId="2260"/>
            <ac:picMk id="12" creationId="{1A9B21F0-A103-4DAF-B75A-709204DCC4C0}"/>
          </ac:picMkLst>
        </pc:picChg>
      </pc:sldChg>
      <pc:sldChg chg="delSp modSp mod modClrScheme chgLayout">
        <pc:chgData name="Vanessa Redlin - Hubdrive.com" userId="8a0848b8-f2d0-47bb-a849-5847f1b5ec25" providerId="ADAL" clId="{4A832DB2-F898-4628-BE6C-878A03318322}" dt="2021-08-18T08:44:00.791" v="1924" actId="478"/>
        <pc:sldMkLst>
          <pc:docMk/>
          <pc:sldMk cId="185474193" sldId="2263"/>
        </pc:sldMkLst>
        <pc:spChg chg="del mod ord">
          <ac:chgData name="Vanessa Redlin - Hubdrive.com" userId="8a0848b8-f2d0-47bb-a849-5847f1b5ec25" providerId="ADAL" clId="{4A832DB2-F898-4628-BE6C-878A03318322}" dt="2021-08-18T08:44:00.791" v="1924" actId="478"/>
          <ac:spMkLst>
            <pc:docMk/>
            <pc:sldMk cId="185474193" sldId="2263"/>
            <ac:spMk id="2" creationId="{00000000-0000-0000-0000-000000000000}"/>
          </ac:spMkLst>
        </pc:spChg>
      </pc:sldChg>
      <pc:sldChg chg="delSp modSp mod modClrScheme chgLayout">
        <pc:chgData name="Vanessa Redlin - Hubdrive.com" userId="8a0848b8-f2d0-47bb-a849-5847f1b5ec25" providerId="ADAL" clId="{4A832DB2-F898-4628-BE6C-878A03318322}" dt="2021-08-18T12:56:18.234" v="2371" actId="478"/>
        <pc:sldMkLst>
          <pc:docMk/>
          <pc:sldMk cId="3057329559" sldId="2270"/>
        </pc:sldMkLst>
        <pc:spChg chg="del mod ord">
          <ac:chgData name="Vanessa Redlin - Hubdrive.com" userId="8a0848b8-f2d0-47bb-a849-5847f1b5ec25" providerId="ADAL" clId="{4A832DB2-F898-4628-BE6C-878A03318322}" dt="2021-08-18T12:56:18.234" v="2371" actId="478"/>
          <ac:spMkLst>
            <pc:docMk/>
            <pc:sldMk cId="3057329559" sldId="2270"/>
            <ac:spMk id="2" creationId="{00000000-0000-0000-0000-000000000000}"/>
          </ac:spMkLst>
        </pc:spChg>
        <pc:spChg chg="mod ord">
          <ac:chgData name="Vanessa Redlin - Hubdrive.com" userId="8a0848b8-f2d0-47bb-a849-5847f1b5ec25" providerId="ADAL" clId="{4A832DB2-F898-4628-BE6C-878A03318322}" dt="2021-08-18T12:56:10.941" v="2369" actId="700"/>
          <ac:spMkLst>
            <pc:docMk/>
            <pc:sldMk cId="3057329559" sldId="2270"/>
            <ac:spMk id="19" creationId="{00000000-0000-0000-0000-000000000000}"/>
          </ac:spMkLst>
        </pc:spChg>
      </pc:sldChg>
      <pc:sldChg chg="mod modClrScheme chgLayout">
        <pc:chgData name="Vanessa Redlin - Hubdrive.com" userId="8a0848b8-f2d0-47bb-a849-5847f1b5ec25" providerId="ADAL" clId="{4A832DB2-F898-4628-BE6C-878A03318322}" dt="2021-08-18T09:38:29.790" v="2106" actId="700"/>
        <pc:sldMkLst>
          <pc:docMk/>
          <pc:sldMk cId="1672967119" sldId="2274"/>
        </pc:sldMkLst>
      </pc:sldChg>
      <pc:sldChg chg="mod modClrScheme chgLayout">
        <pc:chgData name="Vanessa Redlin - Hubdrive.com" userId="8a0848b8-f2d0-47bb-a849-5847f1b5ec25" providerId="ADAL" clId="{4A832DB2-F898-4628-BE6C-878A03318322}" dt="2021-08-18T09:39:04.132" v="2107" actId="700"/>
        <pc:sldMkLst>
          <pc:docMk/>
          <pc:sldMk cId="456307938" sldId="2275"/>
        </pc:sldMkLst>
      </pc:sldChg>
      <pc:sldChg chg="mod modClrScheme chgLayout">
        <pc:chgData name="Vanessa Redlin - Hubdrive.com" userId="8a0848b8-f2d0-47bb-a849-5847f1b5ec25" providerId="ADAL" clId="{4A832DB2-F898-4628-BE6C-878A03318322}" dt="2021-08-18T09:39:14.750" v="2108" actId="700"/>
        <pc:sldMkLst>
          <pc:docMk/>
          <pc:sldMk cId="1738009888" sldId="2276"/>
        </pc:sldMkLst>
      </pc:sldChg>
      <pc:sldChg chg="mod modClrScheme chgLayout">
        <pc:chgData name="Vanessa Redlin - Hubdrive.com" userId="8a0848b8-f2d0-47bb-a849-5847f1b5ec25" providerId="ADAL" clId="{4A832DB2-F898-4628-BE6C-878A03318322}" dt="2021-08-18T09:39:34.291" v="2109" actId="700"/>
        <pc:sldMkLst>
          <pc:docMk/>
          <pc:sldMk cId="985348473" sldId="2277"/>
        </pc:sldMkLst>
      </pc:sldChg>
      <pc:sldChg chg="delSp modSp mod modClrScheme chgLayout">
        <pc:chgData name="Vanessa Redlin - Hubdrive.com" userId="8a0848b8-f2d0-47bb-a849-5847f1b5ec25" providerId="ADAL" clId="{4A832DB2-F898-4628-BE6C-878A03318322}" dt="2021-08-18T12:18:48.324" v="2308" actId="478"/>
        <pc:sldMkLst>
          <pc:docMk/>
          <pc:sldMk cId="2115767589" sldId="2280"/>
        </pc:sldMkLst>
        <pc:spChg chg="mod ord">
          <ac:chgData name="Vanessa Redlin - Hubdrive.com" userId="8a0848b8-f2d0-47bb-a849-5847f1b5ec25" providerId="ADAL" clId="{4A832DB2-F898-4628-BE6C-878A03318322}" dt="2021-08-18T12:18:44.960" v="2307" actId="700"/>
          <ac:spMkLst>
            <pc:docMk/>
            <pc:sldMk cId="2115767589" sldId="2280"/>
            <ac:spMk id="2" creationId="{00000000-0000-0000-0000-000000000000}"/>
          </ac:spMkLst>
        </pc:spChg>
        <pc:spChg chg="del mod ord">
          <ac:chgData name="Vanessa Redlin - Hubdrive.com" userId="8a0848b8-f2d0-47bb-a849-5847f1b5ec25" providerId="ADAL" clId="{4A832DB2-F898-4628-BE6C-878A03318322}" dt="2021-08-18T12:18:48.324" v="2308" actId="478"/>
          <ac:spMkLst>
            <pc:docMk/>
            <pc:sldMk cId="2115767589" sldId="2280"/>
            <ac:spMk id="3" creationId="{00000000-0000-0000-0000-000000000000}"/>
          </ac:spMkLst>
        </pc:spChg>
      </pc:sldChg>
      <pc:sldChg chg="delSp modSp mod modClrScheme chgLayout">
        <pc:chgData name="Vanessa Redlin - Hubdrive.com" userId="8a0848b8-f2d0-47bb-a849-5847f1b5ec25" providerId="ADAL" clId="{4A832DB2-F898-4628-BE6C-878A03318322}" dt="2021-08-18T12:54:08.883" v="2361" actId="478"/>
        <pc:sldMkLst>
          <pc:docMk/>
          <pc:sldMk cId="3534127420" sldId="2281"/>
        </pc:sldMkLst>
        <pc:spChg chg="mod ord">
          <ac:chgData name="Vanessa Redlin - Hubdrive.com" userId="8a0848b8-f2d0-47bb-a849-5847f1b5ec25" providerId="ADAL" clId="{4A832DB2-F898-4628-BE6C-878A03318322}" dt="2021-08-18T12:54:04.507" v="2360" actId="700"/>
          <ac:spMkLst>
            <pc:docMk/>
            <pc:sldMk cId="3534127420" sldId="2281"/>
            <ac:spMk id="2" creationId="{00000000-0000-0000-0000-000000000000}"/>
          </ac:spMkLst>
        </pc:spChg>
        <pc:spChg chg="del mod ord">
          <ac:chgData name="Vanessa Redlin - Hubdrive.com" userId="8a0848b8-f2d0-47bb-a849-5847f1b5ec25" providerId="ADAL" clId="{4A832DB2-F898-4628-BE6C-878A03318322}" dt="2021-08-18T12:54:08.883" v="2361" actId="478"/>
          <ac:spMkLst>
            <pc:docMk/>
            <pc:sldMk cId="3534127420" sldId="2281"/>
            <ac:spMk id="3" creationId="{00000000-0000-0000-0000-000000000000}"/>
          </ac:spMkLst>
        </pc:spChg>
      </pc:sldChg>
      <pc:sldChg chg="delSp modSp mod modClrScheme chgLayout">
        <pc:chgData name="Vanessa Redlin - Hubdrive.com" userId="8a0848b8-f2d0-47bb-a849-5847f1b5ec25" providerId="ADAL" clId="{4A832DB2-F898-4628-BE6C-878A03318322}" dt="2021-08-18T12:54:20.786" v="2363" actId="478"/>
        <pc:sldMkLst>
          <pc:docMk/>
          <pc:sldMk cId="3261820582" sldId="2282"/>
        </pc:sldMkLst>
        <pc:spChg chg="mod ord">
          <ac:chgData name="Vanessa Redlin - Hubdrive.com" userId="8a0848b8-f2d0-47bb-a849-5847f1b5ec25" providerId="ADAL" clId="{4A832DB2-F898-4628-BE6C-878A03318322}" dt="2021-08-18T12:54:17.598" v="2362" actId="700"/>
          <ac:spMkLst>
            <pc:docMk/>
            <pc:sldMk cId="3261820582" sldId="2282"/>
            <ac:spMk id="2" creationId="{00000000-0000-0000-0000-000000000000}"/>
          </ac:spMkLst>
        </pc:spChg>
        <pc:spChg chg="del mod ord">
          <ac:chgData name="Vanessa Redlin - Hubdrive.com" userId="8a0848b8-f2d0-47bb-a849-5847f1b5ec25" providerId="ADAL" clId="{4A832DB2-F898-4628-BE6C-878A03318322}" dt="2021-08-18T12:54:20.786" v="2363" actId="478"/>
          <ac:spMkLst>
            <pc:docMk/>
            <pc:sldMk cId="3261820582" sldId="2282"/>
            <ac:spMk id="3" creationId="{00000000-0000-0000-0000-000000000000}"/>
          </ac:spMkLst>
        </pc:spChg>
      </pc:sldChg>
      <pc:sldChg chg="delSp modSp mod modClrScheme chgLayout">
        <pc:chgData name="Vanessa Redlin - Hubdrive.com" userId="8a0848b8-f2d0-47bb-a849-5847f1b5ec25" providerId="ADAL" clId="{4A832DB2-F898-4628-BE6C-878A03318322}" dt="2021-08-18T12:55:24.992" v="2365" actId="478"/>
        <pc:sldMkLst>
          <pc:docMk/>
          <pc:sldMk cId="3720920512" sldId="2283"/>
        </pc:sldMkLst>
        <pc:spChg chg="mod ord">
          <ac:chgData name="Vanessa Redlin - Hubdrive.com" userId="8a0848b8-f2d0-47bb-a849-5847f1b5ec25" providerId="ADAL" clId="{4A832DB2-F898-4628-BE6C-878A03318322}" dt="2021-08-18T12:55:22.336" v="2364" actId="700"/>
          <ac:spMkLst>
            <pc:docMk/>
            <pc:sldMk cId="3720920512" sldId="2283"/>
            <ac:spMk id="2" creationId="{00000000-0000-0000-0000-000000000000}"/>
          </ac:spMkLst>
        </pc:spChg>
        <pc:spChg chg="del mod ord">
          <ac:chgData name="Vanessa Redlin - Hubdrive.com" userId="8a0848b8-f2d0-47bb-a849-5847f1b5ec25" providerId="ADAL" clId="{4A832DB2-F898-4628-BE6C-878A03318322}" dt="2021-08-18T12:55:24.992" v="2365" actId="478"/>
          <ac:spMkLst>
            <pc:docMk/>
            <pc:sldMk cId="3720920512" sldId="2283"/>
            <ac:spMk id="3" creationId="{00000000-0000-0000-0000-000000000000}"/>
          </ac:spMkLst>
        </pc:spChg>
      </pc:sldChg>
      <pc:sldChg chg="delSp modSp mod modClrScheme chgLayout">
        <pc:chgData name="Vanessa Redlin - Hubdrive.com" userId="8a0848b8-f2d0-47bb-a849-5847f1b5ec25" providerId="ADAL" clId="{4A832DB2-F898-4628-BE6C-878A03318322}" dt="2021-08-18T12:55:37.491" v="2367" actId="478"/>
        <pc:sldMkLst>
          <pc:docMk/>
          <pc:sldMk cId="1382007575" sldId="2284"/>
        </pc:sldMkLst>
        <pc:spChg chg="mod ord">
          <ac:chgData name="Vanessa Redlin - Hubdrive.com" userId="8a0848b8-f2d0-47bb-a849-5847f1b5ec25" providerId="ADAL" clId="{4A832DB2-F898-4628-BE6C-878A03318322}" dt="2021-08-18T12:55:33.584" v="2366" actId="700"/>
          <ac:spMkLst>
            <pc:docMk/>
            <pc:sldMk cId="1382007575" sldId="2284"/>
            <ac:spMk id="2" creationId="{00000000-0000-0000-0000-000000000000}"/>
          </ac:spMkLst>
        </pc:spChg>
        <pc:spChg chg="del mod ord">
          <ac:chgData name="Vanessa Redlin - Hubdrive.com" userId="8a0848b8-f2d0-47bb-a849-5847f1b5ec25" providerId="ADAL" clId="{4A832DB2-F898-4628-BE6C-878A03318322}" dt="2021-08-18T12:55:37.491" v="2367" actId="478"/>
          <ac:spMkLst>
            <pc:docMk/>
            <pc:sldMk cId="1382007575" sldId="2284"/>
            <ac:spMk id="3" creationId="{00000000-0000-0000-0000-000000000000}"/>
          </ac:spMkLst>
        </pc:spChg>
      </pc:sldChg>
      <pc:sldChg chg="delSp modSp mod modClrScheme chgLayout">
        <pc:chgData name="Vanessa Redlin - Hubdrive.com" userId="8a0848b8-f2d0-47bb-a849-5847f1b5ec25" providerId="ADAL" clId="{4A832DB2-F898-4628-BE6C-878A03318322}" dt="2021-08-18T12:56:30.755" v="2373" actId="478"/>
        <pc:sldMkLst>
          <pc:docMk/>
          <pc:sldMk cId="161477908" sldId="2285"/>
        </pc:sldMkLst>
        <pc:spChg chg="mod ord">
          <ac:chgData name="Vanessa Redlin - Hubdrive.com" userId="8a0848b8-f2d0-47bb-a849-5847f1b5ec25" providerId="ADAL" clId="{4A832DB2-F898-4628-BE6C-878A03318322}" dt="2021-08-18T12:56:27.700" v="2372" actId="700"/>
          <ac:spMkLst>
            <pc:docMk/>
            <pc:sldMk cId="161477908" sldId="2285"/>
            <ac:spMk id="2" creationId="{00000000-0000-0000-0000-000000000000}"/>
          </ac:spMkLst>
        </pc:spChg>
        <pc:spChg chg="del mod ord">
          <ac:chgData name="Vanessa Redlin - Hubdrive.com" userId="8a0848b8-f2d0-47bb-a849-5847f1b5ec25" providerId="ADAL" clId="{4A832DB2-F898-4628-BE6C-878A03318322}" dt="2021-08-18T12:56:30.755" v="2373" actId="478"/>
          <ac:spMkLst>
            <pc:docMk/>
            <pc:sldMk cId="161477908" sldId="2285"/>
            <ac:spMk id="3" creationId="{00000000-0000-0000-0000-000000000000}"/>
          </ac:spMkLst>
        </pc:spChg>
      </pc:sldChg>
      <pc:sldChg chg="modSp mod modClrScheme chgLayout">
        <pc:chgData name="Vanessa Redlin - Hubdrive.com" userId="8a0848b8-f2d0-47bb-a849-5847f1b5ec25" providerId="ADAL" clId="{4A832DB2-F898-4628-BE6C-878A03318322}" dt="2021-08-18T09:39:47.100" v="2111" actId="14100"/>
        <pc:sldMkLst>
          <pc:docMk/>
          <pc:sldMk cId="872453974" sldId="2292"/>
        </pc:sldMkLst>
        <pc:grpChg chg="mod">
          <ac:chgData name="Vanessa Redlin - Hubdrive.com" userId="8a0848b8-f2d0-47bb-a849-5847f1b5ec25" providerId="ADAL" clId="{4A832DB2-F898-4628-BE6C-878A03318322}" dt="2021-08-18T09:39:47.100" v="2111" actId="14100"/>
          <ac:grpSpMkLst>
            <pc:docMk/>
            <pc:sldMk cId="872453974" sldId="2292"/>
            <ac:grpSpMk id="153" creationId="{00000000-0000-0000-0000-000000000000}"/>
          </ac:grpSpMkLst>
        </pc:grpChg>
      </pc:sldChg>
      <pc:sldChg chg="addSp delSp modSp mod modClrScheme chgLayout">
        <pc:chgData name="Vanessa Redlin - Hubdrive.com" userId="8a0848b8-f2d0-47bb-a849-5847f1b5ec25" providerId="ADAL" clId="{4A832DB2-F898-4628-BE6C-878A03318322}" dt="2021-08-19T08:47:16.612" v="2660" actId="478"/>
        <pc:sldMkLst>
          <pc:docMk/>
          <pc:sldMk cId="356012431" sldId="2293"/>
        </pc:sldMkLst>
        <pc:spChg chg="add del mod ord">
          <ac:chgData name="Vanessa Redlin - Hubdrive.com" userId="8a0848b8-f2d0-47bb-a849-5847f1b5ec25" providerId="ADAL" clId="{4A832DB2-F898-4628-BE6C-878A03318322}" dt="2021-08-19T08:47:14.169" v="2659" actId="700"/>
          <ac:spMkLst>
            <pc:docMk/>
            <pc:sldMk cId="356012431" sldId="2293"/>
            <ac:spMk id="2" creationId="{00000000-0000-0000-0000-000000000000}"/>
          </ac:spMkLst>
        </pc:spChg>
        <pc:spChg chg="del mod ord">
          <ac:chgData name="Vanessa Redlin - Hubdrive.com" userId="8a0848b8-f2d0-47bb-a849-5847f1b5ec25" providerId="ADAL" clId="{4A832DB2-F898-4628-BE6C-878A03318322}" dt="2021-08-19T08:47:16.612" v="2660" actId="478"/>
          <ac:spMkLst>
            <pc:docMk/>
            <pc:sldMk cId="356012431" sldId="2293"/>
            <ac:spMk id="4" creationId="{00000000-0000-0000-0000-000000000000}"/>
          </ac:spMkLst>
        </pc:spChg>
        <pc:spChg chg="add del mod ord">
          <ac:chgData name="Vanessa Redlin - Hubdrive.com" userId="8a0848b8-f2d0-47bb-a849-5847f1b5ec25" providerId="ADAL" clId="{4A832DB2-F898-4628-BE6C-878A03318322}" dt="2021-08-19T08:46:21.595" v="2658" actId="700"/>
          <ac:spMkLst>
            <pc:docMk/>
            <pc:sldMk cId="356012431" sldId="2293"/>
            <ac:spMk id="5" creationId="{B3957A02-8C5E-4879-992A-EA53FE2521B4}"/>
          </ac:spMkLst>
        </pc:spChg>
        <pc:spChg chg="add mod ord">
          <ac:chgData name="Vanessa Redlin - Hubdrive.com" userId="8a0848b8-f2d0-47bb-a849-5847f1b5ec25" providerId="ADAL" clId="{4A832DB2-F898-4628-BE6C-878A03318322}" dt="2021-08-19T08:47:14.169" v="2659" actId="700"/>
          <ac:spMkLst>
            <pc:docMk/>
            <pc:sldMk cId="356012431" sldId="2293"/>
            <ac:spMk id="6" creationId="{DBF19DF7-B65D-4F8C-A14E-9E53894BCB8B}"/>
          </ac:spMkLst>
        </pc:spChg>
      </pc:sldChg>
      <pc:sldChg chg="delSp modSp mod modClrScheme chgLayout">
        <pc:chgData name="Vanessa Redlin - Hubdrive.com" userId="8a0848b8-f2d0-47bb-a849-5847f1b5ec25" providerId="ADAL" clId="{4A832DB2-F898-4628-BE6C-878A03318322}" dt="2021-08-18T08:35:00.424" v="1889" actId="478"/>
        <pc:sldMkLst>
          <pc:docMk/>
          <pc:sldMk cId="4008041491" sldId="2296"/>
        </pc:sldMkLst>
        <pc:spChg chg="del mod ord">
          <ac:chgData name="Vanessa Redlin - Hubdrive.com" userId="8a0848b8-f2d0-47bb-a849-5847f1b5ec25" providerId="ADAL" clId="{4A832DB2-F898-4628-BE6C-878A03318322}" dt="2021-08-18T08:35:00.424" v="1889" actId="478"/>
          <ac:spMkLst>
            <pc:docMk/>
            <pc:sldMk cId="4008041491" sldId="2296"/>
            <ac:spMk id="2" creationId="{00000000-0000-0000-0000-000000000000}"/>
          </ac:spMkLst>
        </pc:spChg>
      </pc:sldChg>
      <pc:sldChg chg="delSp mod modClrScheme chgLayout">
        <pc:chgData name="Vanessa Redlin - Hubdrive.com" userId="8a0848b8-f2d0-47bb-a849-5847f1b5ec25" providerId="ADAL" clId="{4A832DB2-F898-4628-BE6C-878A03318322}" dt="2021-08-18T08:34:42.922" v="1887" actId="700"/>
        <pc:sldMkLst>
          <pc:docMk/>
          <pc:sldMk cId="1158245369" sldId="2318"/>
        </pc:sldMkLst>
        <pc:spChg chg="del">
          <ac:chgData name="Vanessa Redlin - Hubdrive.com" userId="8a0848b8-f2d0-47bb-a849-5847f1b5ec25" providerId="ADAL" clId="{4A832DB2-F898-4628-BE6C-878A03318322}" dt="2021-08-18T08:34:36.511" v="1886" actId="478"/>
          <ac:spMkLst>
            <pc:docMk/>
            <pc:sldMk cId="1158245369" sldId="2318"/>
            <ac:spMk id="2" creationId="{00000000-0000-0000-0000-000000000000}"/>
          </ac:spMkLst>
        </pc:spChg>
      </pc:sldChg>
      <pc:sldChg chg="delSp modSp mod modClrScheme chgLayout">
        <pc:chgData name="Vanessa Redlin - Hubdrive.com" userId="8a0848b8-f2d0-47bb-a849-5847f1b5ec25" providerId="ADAL" clId="{4A832DB2-F898-4628-BE6C-878A03318322}" dt="2021-08-18T13:12:25.692" v="2441" actId="478"/>
        <pc:sldMkLst>
          <pc:docMk/>
          <pc:sldMk cId="1252448102" sldId="2320"/>
        </pc:sldMkLst>
        <pc:spChg chg="mod ord">
          <ac:chgData name="Vanessa Redlin - Hubdrive.com" userId="8a0848b8-f2d0-47bb-a849-5847f1b5ec25" providerId="ADAL" clId="{4A832DB2-F898-4628-BE6C-878A03318322}" dt="2021-08-18T13:12:21.598" v="2440" actId="700"/>
          <ac:spMkLst>
            <pc:docMk/>
            <pc:sldMk cId="1252448102" sldId="2320"/>
            <ac:spMk id="2" creationId="{00000000-0000-0000-0000-000000000000}"/>
          </ac:spMkLst>
        </pc:spChg>
        <pc:spChg chg="del mod ord">
          <ac:chgData name="Vanessa Redlin - Hubdrive.com" userId="8a0848b8-f2d0-47bb-a849-5847f1b5ec25" providerId="ADAL" clId="{4A832DB2-F898-4628-BE6C-878A03318322}" dt="2021-08-18T13:12:25.692" v="2441" actId="478"/>
          <ac:spMkLst>
            <pc:docMk/>
            <pc:sldMk cId="1252448102" sldId="2320"/>
            <ac:spMk id="3" creationId="{00000000-0000-0000-0000-000000000000}"/>
          </ac:spMkLst>
        </pc:spChg>
      </pc:sldChg>
      <pc:sldChg chg="mod modClrScheme chgLayout">
        <pc:chgData name="Vanessa Redlin - Hubdrive.com" userId="8a0848b8-f2d0-47bb-a849-5847f1b5ec25" providerId="ADAL" clId="{4A832DB2-F898-4628-BE6C-878A03318322}" dt="2021-08-18T09:42:55.132" v="2123" actId="700"/>
        <pc:sldMkLst>
          <pc:docMk/>
          <pc:sldMk cId="959763068" sldId="2321"/>
        </pc:sldMkLst>
      </pc:sldChg>
      <pc:sldChg chg="delSp modSp mod modClrScheme chgLayout">
        <pc:chgData name="Vanessa Redlin - Hubdrive.com" userId="8a0848b8-f2d0-47bb-a849-5847f1b5ec25" providerId="ADAL" clId="{4A832DB2-F898-4628-BE6C-878A03318322}" dt="2021-08-18T13:07:31.932" v="2428" actId="478"/>
        <pc:sldMkLst>
          <pc:docMk/>
          <pc:sldMk cId="3810044042" sldId="2322"/>
        </pc:sldMkLst>
        <pc:spChg chg="mod ord">
          <ac:chgData name="Vanessa Redlin - Hubdrive.com" userId="8a0848b8-f2d0-47bb-a849-5847f1b5ec25" providerId="ADAL" clId="{4A832DB2-F898-4628-BE6C-878A03318322}" dt="2021-08-18T13:07:26.856" v="2427" actId="27636"/>
          <ac:spMkLst>
            <pc:docMk/>
            <pc:sldMk cId="3810044042" sldId="2322"/>
            <ac:spMk id="2" creationId="{00000000-0000-0000-0000-000000000000}"/>
          </ac:spMkLst>
        </pc:spChg>
        <pc:spChg chg="del mod ord">
          <ac:chgData name="Vanessa Redlin - Hubdrive.com" userId="8a0848b8-f2d0-47bb-a849-5847f1b5ec25" providerId="ADAL" clId="{4A832DB2-F898-4628-BE6C-878A03318322}" dt="2021-08-18T13:07:31.932" v="2428" actId="478"/>
          <ac:spMkLst>
            <pc:docMk/>
            <pc:sldMk cId="3810044042" sldId="2322"/>
            <ac:spMk id="4" creationId="{00000000-0000-0000-0000-000000000000}"/>
          </ac:spMkLst>
        </pc:spChg>
      </pc:sldChg>
      <pc:sldChg chg="delSp mod modClrScheme chgLayout">
        <pc:chgData name="Vanessa Redlin - Hubdrive.com" userId="8a0848b8-f2d0-47bb-a849-5847f1b5ec25" providerId="ADAL" clId="{4A832DB2-F898-4628-BE6C-878A03318322}" dt="2021-08-18T08:33:52.974" v="1885" actId="700"/>
        <pc:sldMkLst>
          <pc:docMk/>
          <pc:sldMk cId="2638605401" sldId="2327"/>
        </pc:sldMkLst>
        <pc:spChg chg="del">
          <ac:chgData name="Vanessa Redlin - Hubdrive.com" userId="8a0848b8-f2d0-47bb-a849-5847f1b5ec25" providerId="ADAL" clId="{4A832DB2-F898-4628-BE6C-878A03318322}" dt="2021-08-18T08:33:46.491" v="1884" actId="478"/>
          <ac:spMkLst>
            <pc:docMk/>
            <pc:sldMk cId="2638605401" sldId="2327"/>
            <ac:spMk id="2" creationId="{00000000-0000-0000-0000-000000000000}"/>
          </ac:spMkLst>
        </pc:spChg>
      </pc:sldChg>
      <pc:sldChg chg="delSp modSp mod modClrScheme chgLayout">
        <pc:chgData name="Vanessa Redlin - Hubdrive.com" userId="8a0848b8-f2d0-47bb-a849-5847f1b5ec25" providerId="ADAL" clId="{4A832DB2-F898-4628-BE6C-878A03318322}" dt="2021-08-18T12:21:31.815" v="2324" actId="14100"/>
        <pc:sldMkLst>
          <pc:docMk/>
          <pc:sldMk cId="1226750193" sldId="2329"/>
        </pc:sldMkLst>
        <pc:spChg chg="del mod ord">
          <ac:chgData name="Vanessa Redlin - Hubdrive.com" userId="8a0848b8-f2d0-47bb-a849-5847f1b5ec25" providerId="ADAL" clId="{4A832DB2-F898-4628-BE6C-878A03318322}" dt="2021-08-18T12:21:27.777" v="2323" actId="478"/>
          <ac:spMkLst>
            <pc:docMk/>
            <pc:sldMk cId="1226750193" sldId="2329"/>
            <ac:spMk id="2" creationId="{00000000-0000-0000-0000-000000000000}"/>
          </ac:spMkLst>
        </pc:spChg>
        <pc:spChg chg="mod ord">
          <ac:chgData name="Vanessa Redlin - Hubdrive.com" userId="8a0848b8-f2d0-47bb-a849-5847f1b5ec25" providerId="ADAL" clId="{4A832DB2-F898-4628-BE6C-878A03318322}" dt="2021-08-18T12:21:24.974" v="2322" actId="700"/>
          <ac:spMkLst>
            <pc:docMk/>
            <pc:sldMk cId="1226750193" sldId="2329"/>
            <ac:spMk id="5" creationId="{00000000-0000-0000-0000-000000000000}"/>
          </ac:spMkLst>
        </pc:spChg>
        <pc:picChg chg="mod">
          <ac:chgData name="Vanessa Redlin - Hubdrive.com" userId="8a0848b8-f2d0-47bb-a849-5847f1b5ec25" providerId="ADAL" clId="{4A832DB2-F898-4628-BE6C-878A03318322}" dt="2021-08-18T12:21:31.815" v="2324" actId="14100"/>
          <ac:picMkLst>
            <pc:docMk/>
            <pc:sldMk cId="1226750193" sldId="2329"/>
            <ac:picMk id="8" creationId="{00000000-0000-0000-0000-000000000000}"/>
          </ac:picMkLst>
        </pc:picChg>
      </pc:sldChg>
      <pc:sldChg chg="delSp mod modClrScheme chgLayout">
        <pc:chgData name="Vanessa Redlin - Hubdrive.com" userId="8a0848b8-f2d0-47bb-a849-5847f1b5ec25" providerId="ADAL" clId="{4A832DB2-F898-4628-BE6C-878A03318322}" dt="2021-08-18T08:33:34.856" v="1883" actId="700"/>
        <pc:sldMkLst>
          <pc:docMk/>
          <pc:sldMk cId="1428198844" sldId="2351"/>
        </pc:sldMkLst>
        <pc:spChg chg="del">
          <ac:chgData name="Vanessa Redlin - Hubdrive.com" userId="8a0848b8-f2d0-47bb-a849-5847f1b5ec25" providerId="ADAL" clId="{4A832DB2-F898-4628-BE6C-878A03318322}" dt="2021-08-18T08:33:27.775" v="1882" actId="478"/>
          <ac:spMkLst>
            <pc:docMk/>
            <pc:sldMk cId="1428198844" sldId="2351"/>
            <ac:spMk id="2" creationId="{00000000-0000-0000-0000-000000000000}"/>
          </ac:spMkLst>
        </pc:spChg>
      </pc:sldChg>
      <pc:sldChg chg="delSp modSp mod modClrScheme chgLayout">
        <pc:chgData name="Vanessa Redlin - Hubdrive.com" userId="8a0848b8-f2d0-47bb-a849-5847f1b5ec25" providerId="ADAL" clId="{4A832DB2-F898-4628-BE6C-878A03318322}" dt="2021-08-18T12:20:57.645" v="2321" actId="14100"/>
        <pc:sldMkLst>
          <pc:docMk/>
          <pc:sldMk cId="561880191" sldId="2353"/>
        </pc:sldMkLst>
        <pc:spChg chg="del mod ord">
          <ac:chgData name="Vanessa Redlin - Hubdrive.com" userId="8a0848b8-f2d0-47bb-a849-5847f1b5ec25" providerId="ADAL" clId="{4A832DB2-F898-4628-BE6C-878A03318322}" dt="2021-08-18T12:20:51.499" v="2320" actId="478"/>
          <ac:spMkLst>
            <pc:docMk/>
            <pc:sldMk cId="561880191" sldId="2353"/>
            <ac:spMk id="2" creationId="{00000000-0000-0000-0000-000000000000}"/>
          </ac:spMkLst>
        </pc:spChg>
        <pc:spChg chg="mod ord">
          <ac:chgData name="Vanessa Redlin - Hubdrive.com" userId="8a0848b8-f2d0-47bb-a849-5847f1b5ec25" providerId="ADAL" clId="{4A832DB2-F898-4628-BE6C-878A03318322}" dt="2021-08-18T12:20:45.933" v="2319" actId="700"/>
          <ac:spMkLst>
            <pc:docMk/>
            <pc:sldMk cId="561880191" sldId="2353"/>
            <ac:spMk id="5" creationId="{00000000-0000-0000-0000-000000000000}"/>
          </ac:spMkLst>
        </pc:spChg>
        <pc:picChg chg="mod">
          <ac:chgData name="Vanessa Redlin - Hubdrive.com" userId="8a0848b8-f2d0-47bb-a849-5847f1b5ec25" providerId="ADAL" clId="{4A832DB2-F898-4628-BE6C-878A03318322}" dt="2021-08-18T12:20:57.645" v="2321" actId="14100"/>
          <ac:picMkLst>
            <pc:docMk/>
            <pc:sldMk cId="561880191" sldId="2353"/>
            <ac:picMk id="8" creationId="{00000000-0000-0000-0000-000000000000}"/>
          </ac:picMkLst>
        </pc:picChg>
      </pc:sldChg>
      <pc:sldChg chg="modSp mod modClrScheme chgLayout">
        <pc:chgData name="Vanessa Redlin - Hubdrive.com" userId="8a0848b8-f2d0-47bb-a849-5847f1b5ec25" providerId="ADAL" clId="{4A832DB2-F898-4628-BE6C-878A03318322}" dt="2021-08-18T11:15:38.825" v="2184" actId="14100"/>
        <pc:sldMkLst>
          <pc:docMk/>
          <pc:sldMk cId="951904119" sldId="2371"/>
        </pc:sldMkLst>
        <pc:spChg chg="mod">
          <ac:chgData name="Vanessa Redlin - Hubdrive.com" userId="8a0848b8-f2d0-47bb-a849-5847f1b5ec25" providerId="ADAL" clId="{4A832DB2-F898-4628-BE6C-878A03318322}" dt="2021-08-18T11:15:38.825" v="2184" actId="14100"/>
          <ac:spMkLst>
            <pc:docMk/>
            <pc:sldMk cId="951904119" sldId="2371"/>
            <ac:spMk id="70" creationId="{00000000-0000-0000-0000-000000000000}"/>
          </ac:spMkLst>
        </pc:spChg>
      </pc:sldChg>
      <pc:sldChg chg="mod modClrScheme chgLayout">
        <pc:chgData name="Vanessa Redlin - Hubdrive.com" userId="8a0848b8-f2d0-47bb-a849-5847f1b5ec25" providerId="ADAL" clId="{4A832DB2-F898-4628-BE6C-878A03318322}" dt="2021-08-18T11:28:31.844" v="2231" actId="700"/>
        <pc:sldMkLst>
          <pc:docMk/>
          <pc:sldMk cId="4014680291" sldId="2372"/>
        </pc:sldMkLst>
      </pc:sldChg>
      <pc:sldChg chg="delSp modSp mod modClrScheme chgLayout">
        <pc:chgData name="Vanessa Redlin - Hubdrive.com" userId="8a0848b8-f2d0-47bb-a849-5847f1b5ec25" providerId="ADAL" clId="{4A832DB2-F898-4628-BE6C-878A03318322}" dt="2021-08-18T13:07:46.502" v="2431" actId="478"/>
        <pc:sldMkLst>
          <pc:docMk/>
          <pc:sldMk cId="2484931071" sldId="2373"/>
        </pc:sldMkLst>
        <pc:spChg chg="mod ord">
          <ac:chgData name="Vanessa Redlin - Hubdrive.com" userId="8a0848b8-f2d0-47bb-a849-5847f1b5ec25" providerId="ADAL" clId="{4A832DB2-F898-4628-BE6C-878A03318322}" dt="2021-08-18T13:07:43.681" v="2430" actId="27636"/>
          <ac:spMkLst>
            <pc:docMk/>
            <pc:sldMk cId="2484931071" sldId="2373"/>
            <ac:spMk id="2" creationId="{00000000-0000-0000-0000-000000000000}"/>
          </ac:spMkLst>
        </pc:spChg>
        <pc:spChg chg="del mod ord">
          <ac:chgData name="Vanessa Redlin - Hubdrive.com" userId="8a0848b8-f2d0-47bb-a849-5847f1b5ec25" providerId="ADAL" clId="{4A832DB2-F898-4628-BE6C-878A03318322}" dt="2021-08-18T13:07:46.502" v="2431" actId="478"/>
          <ac:spMkLst>
            <pc:docMk/>
            <pc:sldMk cId="2484931071" sldId="2373"/>
            <ac:spMk id="4" creationId="{00000000-0000-0000-0000-000000000000}"/>
          </ac:spMkLst>
        </pc:spChg>
      </pc:sldChg>
      <pc:sldChg chg="delSp modSp mod modClrScheme chgLayout">
        <pc:chgData name="Vanessa Redlin - Hubdrive.com" userId="8a0848b8-f2d0-47bb-a849-5847f1b5ec25" providerId="ADAL" clId="{4A832DB2-F898-4628-BE6C-878A03318322}" dt="2021-08-17T13:36:29.533" v="1814" actId="478"/>
        <pc:sldMkLst>
          <pc:docMk/>
          <pc:sldMk cId="666827837" sldId="2376"/>
        </pc:sldMkLst>
        <pc:spChg chg="del mod ord">
          <ac:chgData name="Vanessa Redlin - Hubdrive.com" userId="8a0848b8-f2d0-47bb-a849-5847f1b5ec25" providerId="ADAL" clId="{4A832DB2-F898-4628-BE6C-878A03318322}" dt="2021-08-17T13:36:29.533" v="1814" actId="478"/>
          <ac:spMkLst>
            <pc:docMk/>
            <pc:sldMk cId="666827837" sldId="2376"/>
            <ac:spMk id="2" creationId="{00000000-0000-0000-0000-000000000000}"/>
          </ac:spMkLst>
        </pc:spChg>
      </pc:sldChg>
      <pc:sldChg chg="delSp modSp mod modClrScheme chgLayout">
        <pc:chgData name="Vanessa Redlin - Hubdrive.com" userId="8a0848b8-f2d0-47bb-a849-5847f1b5ec25" providerId="ADAL" clId="{4A832DB2-F898-4628-BE6C-878A03318322}" dt="2021-08-17T13:30:07.511" v="1796" actId="478"/>
        <pc:sldMkLst>
          <pc:docMk/>
          <pc:sldMk cId="4074988229" sldId="2377"/>
        </pc:sldMkLst>
        <pc:spChg chg="del mod ord">
          <ac:chgData name="Vanessa Redlin - Hubdrive.com" userId="8a0848b8-f2d0-47bb-a849-5847f1b5ec25" providerId="ADAL" clId="{4A832DB2-F898-4628-BE6C-878A03318322}" dt="2021-08-17T13:30:07.511" v="1796" actId="478"/>
          <ac:spMkLst>
            <pc:docMk/>
            <pc:sldMk cId="4074988229" sldId="2377"/>
            <ac:spMk id="2" creationId="{00000000-0000-0000-0000-000000000000}"/>
          </ac:spMkLst>
        </pc:spChg>
      </pc:sldChg>
      <pc:sldChg chg="delSp modSp mod modClrScheme chgLayout">
        <pc:chgData name="Vanessa Redlin - Hubdrive.com" userId="8a0848b8-f2d0-47bb-a849-5847f1b5ec25" providerId="ADAL" clId="{4A832DB2-F898-4628-BE6C-878A03318322}" dt="2021-08-17T13:33:45.455" v="1812" actId="1076"/>
        <pc:sldMkLst>
          <pc:docMk/>
          <pc:sldMk cId="1574703" sldId="2378"/>
        </pc:sldMkLst>
        <pc:spChg chg="del mod ord">
          <ac:chgData name="Vanessa Redlin - Hubdrive.com" userId="8a0848b8-f2d0-47bb-a849-5847f1b5ec25" providerId="ADAL" clId="{4A832DB2-F898-4628-BE6C-878A03318322}" dt="2021-08-17T13:33:37.703" v="1810" actId="478"/>
          <ac:spMkLst>
            <pc:docMk/>
            <pc:sldMk cId="1574703" sldId="2378"/>
            <ac:spMk id="2" creationId="{00000000-0000-0000-0000-000000000000}"/>
          </ac:spMkLst>
        </pc:spChg>
        <pc:picChg chg="mod">
          <ac:chgData name="Vanessa Redlin - Hubdrive.com" userId="8a0848b8-f2d0-47bb-a849-5847f1b5ec25" providerId="ADAL" clId="{4A832DB2-F898-4628-BE6C-878A03318322}" dt="2021-08-17T13:33:45.455" v="1812" actId="1076"/>
          <ac:picMkLst>
            <pc:docMk/>
            <pc:sldMk cId="1574703" sldId="2378"/>
            <ac:picMk id="3" creationId="{00000000-0000-0000-0000-000000000000}"/>
          </ac:picMkLst>
        </pc:picChg>
      </pc:sldChg>
      <pc:sldChg chg="delSp mod modClrScheme chgLayout">
        <pc:chgData name="Vanessa Redlin - Hubdrive.com" userId="8a0848b8-f2d0-47bb-a849-5847f1b5ec25" providerId="ADAL" clId="{4A832DB2-F898-4628-BE6C-878A03318322}" dt="2021-08-17T13:28:58.281" v="1794" actId="700"/>
        <pc:sldMkLst>
          <pc:docMk/>
          <pc:sldMk cId="3347140288" sldId="2379"/>
        </pc:sldMkLst>
        <pc:spChg chg="del">
          <ac:chgData name="Vanessa Redlin - Hubdrive.com" userId="8a0848b8-f2d0-47bb-a849-5847f1b5ec25" providerId="ADAL" clId="{4A832DB2-F898-4628-BE6C-878A03318322}" dt="2021-08-17T13:28:51.088" v="1793" actId="478"/>
          <ac:spMkLst>
            <pc:docMk/>
            <pc:sldMk cId="3347140288" sldId="2379"/>
            <ac:spMk id="2" creationId="{00000000-0000-0000-0000-000000000000}"/>
          </ac:spMkLst>
        </pc:spChg>
      </pc:sldChg>
      <pc:sldChg chg="delSp modSp mod modClrScheme chgLayout">
        <pc:chgData name="Vanessa Redlin - Hubdrive.com" userId="8a0848b8-f2d0-47bb-a849-5847f1b5ec25" providerId="ADAL" clId="{4A832DB2-F898-4628-BE6C-878A03318322}" dt="2021-08-19T09:10:36.354" v="2799" actId="478"/>
        <pc:sldMkLst>
          <pc:docMk/>
          <pc:sldMk cId="3275627774" sldId="2384"/>
        </pc:sldMkLst>
        <pc:spChg chg="del mod ord">
          <ac:chgData name="Vanessa Redlin - Hubdrive.com" userId="8a0848b8-f2d0-47bb-a849-5847f1b5ec25" providerId="ADAL" clId="{4A832DB2-F898-4628-BE6C-878A03318322}" dt="2021-08-19T09:10:36.354" v="2799" actId="478"/>
          <ac:spMkLst>
            <pc:docMk/>
            <pc:sldMk cId="3275627774" sldId="2384"/>
            <ac:spMk id="2" creationId="{00000000-0000-0000-0000-000000000000}"/>
          </ac:spMkLst>
        </pc:spChg>
      </pc:sldChg>
      <pc:sldChg chg="delSp modSp mod modClrScheme chgLayout">
        <pc:chgData name="Vanessa Redlin - Hubdrive.com" userId="8a0848b8-f2d0-47bb-a849-5847f1b5ec25" providerId="ADAL" clId="{4A832DB2-F898-4628-BE6C-878A03318322}" dt="2021-08-19T09:10:47.499" v="2801" actId="478"/>
        <pc:sldMkLst>
          <pc:docMk/>
          <pc:sldMk cId="3883973658" sldId="2385"/>
        </pc:sldMkLst>
        <pc:spChg chg="del mod ord">
          <ac:chgData name="Vanessa Redlin - Hubdrive.com" userId="8a0848b8-f2d0-47bb-a849-5847f1b5ec25" providerId="ADAL" clId="{4A832DB2-F898-4628-BE6C-878A03318322}" dt="2021-08-19T09:10:47.499" v="2801" actId="478"/>
          <ac:spMkLst>
            <pc:docMk/>
            <pc:sldMk cId="3883973658" sldId="2385"/>
            <ac:spMk id="2" creationId="{00000000-0000-0000-0000-000000000000}"/>
          </ac:spMkLst>
        </pc:spChg>
      </pc:sldChg>
      <pc:sldChg chg="mod modClrScheme chgLayout">
        <pc:chgData name="Vanessa Redlin - Hubdrive.com" userId="8a0848b8-f2d0-47bb-a849-5847f1b5ec25" providerId="ADAL" clId="{4A832DB2-F898-4628-BE6C-878A03318322}" dt="2021-08-18T09:35:15.149" v="2093" actId="700"/>
        <pc:sldMkLst>
          <pc:docMk/>
          <pc:sldMk cId="1818239095" sldId="2388"/>
        </pc:sldMkLst>
      </pc:sldChg>
      <pc:sldChg chg="modSp mod modClrScheme chgLayout">
        <pc:chgData name="Vanessa Redlin - Hubdrive.com" userId="8a0848b8-f2d0-47bb-a849-5847f1b5ec25" providerId="ADAL" clId="{4A832DB2-F898-4628-BE6C-878A03318322}" dt="2021-08-18T11:01:41.859" v="2167" actId="14100"/>
        <pc:sldMkLst>
          <pc:docMk/>
          <pc:sldMk cId="2614120973" sldId="2390"/>
        </pc:sldMkLst>
        <pc:grpChg chg="mod">
          <ac:chgData name="Vanessa Redlin - Hubdrive.com" userId="8a0848b8-f2d0-47bb-a849-5847f1b5ec25" providerId="ADAL" clId="{4A832DB2-F898-4628-BE6C-878A03318322}" dt="2021-08-18T11:01:41.859" v="2167" actId="14100"/>
          <ac:grpSpMkLst>
            <pc:docMk/>
            <pc:sldMk cId="2614120973" sldId="2390"/>
            <ac:grpSpMk id="2" creationId="{00000000-0000-0000-0000-000000000000}"/>
          </ac:grpSpMkLst>
        </pc:grpChg>
      </pc:sldChg>
      <pc:sldChg chg="mod modClrScheme chgLayout">
        <pc:chgData name="Vanessa Redlin - Hubdrive.com" userId="8a0848b8-f2d0-47bb-a849-5847f1b5ec25" providerId="ADAL" clId="{4A832DB2-F898-4628-BE6C-878A03318322}" dt="2021-08-18T11:02:32.975" v="2174" actId="700"/>
        <pc:sldMkLst>
          <pc:docMk/>
          <pc:sldMk cId="246268636" sldId="2391"/>
        </pc:sldMkLst>
      </pc:sldChg>
      <pc:sldChg chg="delSp modSp mod modClrScheme chgLayout">
        <pc:chgData name="Vanessa Redlin - Hubdrive.com" userId="8a0848b8-f2d0-47bb-a849-5847f1b5ec25" providerId="ADAL" clId="{4A832DB2-F898-4628-BE6C-878A03318322}" dt="2021-08-18T14:34:38.259" v="2614" actId="478"/>
        <pc:sldMkLst>
          <pc:docMk/>
          <pc:sldMk cId="2383495035" sldId="2392"/>
        </pc:sldMkLst>
        <pc:spChg chg="del mod ord">
          <ac:chgData name="Vanessa Redlin - Hubdrive.com" userId="8a0848b8-f2d0-47bb-a849-5847f1b5ec25" providerId="ADAL" clId="{4A832DB2-F898-4628-BE6C-878A03318322}" dt="2021-08-18T14:34:38.259" v="2614" actId="478"/>
          <ac:spMkLst>
            <pc:docMk/>
            <pc:sldMk cId="2383495035" sldId="2392"/>
            <ac:spMk id="2" creationId="{00000000-0000-0000-0000-000000000000}"/>
          </ac:spMkLst>
        </pc:spChg>
        <pc:spChg chg="mod ord">
          <ac:chgData name="Vanessa Redlin - Hubdrive.com" userId="8a0848b8-f2d0-47bb-a849-5847f1b5ec25" providerId="ADAL" clId="{4A832DB2-F898-4628-BE6C-878A03318322}" dt="2021-08-18T14:34:33.412" v="2613" actId="700"/>
          <ac:spMkLst>
            <pc:docMk/>
            <pc:sldMk cId="2383495035" sldId="2392"/>
            <ac:spMk id="3" creationId="{00000000-0000-0000-0000-000000000000}"/>
          </ac:spMkLst>
        </pc:spChg>
      </pc:sldChg>
      <pc:sldChg chg="delSp modSp mod modClrScheme chgLayout">
        <pc:chgData name="Vanessa Redlin - Hubdrive.com" userId="8a0848b8-f2d0-47bb-a849-5847f1b5ec25" providerId="ADAL" clId="{4A832DB2-F898-4628-BE6C-878A03318322}" dt="2021-08-18T14:34:56.940" v="2616" actId="478"/>
        <pc:sldMkLst>
          <pc:docMk/>
          <pc:sldMk cId="3812217586" sldId="2393"/>
        </pc:sldMkLst>
        <pc:spChg chg="mod ord">
          <ac:chgData name="Vanessa Redlin - Hubdrive.com" userId="8a0848b8-f2d0-47bb-a849-5847f1b5ec25" providerId="ADAL" clId="{4A832DB2-F898-4628-BE6C-878A03318322}" dt="2021-08-18T14:34:54.474" v="2615" actId="700"/>
          <ac:spMkLst>
            <pc:docMk/>
            <pc:sldMk cId="3812217586" sldId="2393"/>
            <ac:spMk id="2" creationId="{00000000-0000-0000-0000-000000000000}"/>
          </ac:spMkLst>
        </pc:spChg>
        <pc:spChg chg="del mod ord">
          <ac:chgData name="Vanessa Redlin - Hubdrive.com" userId="8a0848b8-f2d0-47bb-a849-5847f1b5ec25" providerId="ADAL" clId="{4A832DB2-F898-4628-BE6C-878A03318322}" dt="2021-08-18T14:34:56.940" v="2616" actId="478"/>
          <ac:spMkLst>
            <pc:docMk/>
            <pc:sldMk cId="3812217586" sldId="2393"/>
            <ac:spMk id="4" creationId="{00000000-0000-0000-0000-000000000000}"/>
          </ac:spMkLst>
        </pc:spChg>
      </pc:sldChg>
      <pc:sldChg chg="delSp modSp mod modClrScheme chgLayout">
        <pc:chgData name="Vanessa Redlin - Hubdrive.com" userId="8a0848b8-f2d0-47bb-a849-5847f1b5ec25" providerId="ADAL" clId="{4A832DB2-F898-4628-BE6C-878A03318322}" dt="2021-08-18T14:35:05.387" v="2618" actId="478"/>
        <pc:sldMkLst>
          <pc:docMk/>
          <pc:sldMk cId="2192086585" sldId="2394"/>
        </pc:sldMkLst>
        <pc:spChg chg="mod ord">
          <ac:chgData name="Vanessa Redlin - Hubdrive.com" userId="8a0848b8-f2d0-47bb-a849-5847f1b5ec25" providerId="ADAL" clId="{4A832DB2-F898-4628-BE6C-878A03318322}" dt="2021-08-18T14:35:02.736" v="2617" actId="700"/>
          <ac:spMkLst>
            <pc:docMk/>
            <pc:sldMk cId="2192086585" sldId="2394"/>
            <ac:spMk id="2" creationId="{00000000-0000-0000-0000-000000000000}"/>
          </ac:spMkLst>
        </pc:spChg>
        <pc:spChg chg="del mod ord">
          <ac:chgData name="Vanessa Redlin - Hubdrive.com" userId="8a0848b8-f2d0-47bb-a849-5847f1b5ec25" providerId="ADAL" clId="{4A832DB2-F898-4628-BE6C-878A03318322}" dt="2021-08-18T14:35:05.387" v="2618" actId="478"/>
          <ac:spMkLst>
            <pc:docMk/>
            <pc:sldMk cId="2192086585" sldId="2394"/>
            <ac:spMk id="4" creationId="{00000000-0000-0000-0000-000000000000}"/>
          </ac:spMkLst>
        </pc:spChg>
      </pc:sldChg>
      <pc:sldChg chg="delSp modSp mod modClrScheme chgLayout">
        <pc:chgData name="Vanessa Redlin - Hubdrive.com" userId="8a0848b8-f2d0-47bb-a849-5847f1b5ec25" providerId="ADAL" clId="{4A832DB2-F898-4628-BE6C-878A03318322}" dt="2021-08-18T14:35:14.560" v="2620" actId="478"/>
        <pc:sldMkLst>
          <pc:docMk/>
          <pc:sldMk cId="1015277517" sldId="2395"/>
        </pc:sldMkLst>
        <pc:spChg chg="mod ord">
          <ac:chgData name="Vanessa Redlin - Hubdrive.com" userId="8a0848b8-f2d0-47bb-a849-5847f1b5ec25" providerId="ADAL" clId="{4A832DB2-F898-4628-BE6C-878A03318322}" dt="2021-08-18T14:35:12.055" v="2619" actId="700"/>
          <ac:spMkLst>
            <pc:docMk/>
            <pc:sldMk cId="1015277517" sldId="2395"/>
            <ac:spMk id="2" creationId="{00000000-0000-0000-0000-000000000000}"/>
          </ac:spMkLst>
        </pc:spChg>
        <pc:spChg chg="del mod ord">
          <ac:chgData name="Vanessa Redlin - Hubdrive.com" userId="8a0848b8-f2d0-47bb-a849-5847f1b5ec25" providerId="ADAL" clId="{4A832DB2-F898-4628-BE6C-878A03318322}" dt="2021-08-18T14:35:14.560" v="2620" actId="478"/>
          <ac:spMkLst>
            <pc:docMk/>
            <pc:sldMk cId="1015277517" sldId="2395"/>
            <ac:spMk id="4" creationId="{00000000-0000-0000-0000-000000000000}"/>
          </ac:spMkLst>
        </pc:spChg>
      </pc:sldChg>
      <pc:sldChg chg="mod modClrScheme chgLayout">
        <pc:chgData name="Vanessa Redlin - Hubdrive.com" userId="8a0848b8-f2d0-47bb-a849-5847f1b5ec25" providerId="ADAL" clId="{4A832DB2-F898-4628-BE6C-878A03318322}" dt="2021-08-18T09:47:01.094" v="2142" actId="700"/>
        <pc:sldMkLst>
          <pc:docMk/>
          <pc:sldMk cId="4180413555" sldId="2396"/>
        </pc:sldMkLst>
      </pc:sldChg>
      <pc:sldChg chg="delSp mod modClrScheme chgLayout">
        <pc:chgData name="Vanessa Redlin - Hubdrive.com" userId="8a0848b8-f2d0-47bb-a849-5847f1b5ec25" providerId="ADAL" clId="{4A832DB2-F898-4628-BE6C-878A03318322}" dt="2021-08-18T08:42:04.695" v="1915" actId="700"/>
        <pc:sldMkLst>
          <pc:docMk/>
          <pc:sldMk cId="1972955130" sldId="2397"/>
        </pc:sldMkLst>
        <pc:spChg chg="del">
          <ac:chgData name="Vanessa Redlin - Hubdrive.com" userId="8a0848b8-f2d0-47bb-a849-5847f1b5ec25" providerId="ADAL" clId="{4A832DB2-F898-4628-BE6C-878A03318322}" dt="2021-08-18T08:41:59.281" v="1914" actId="478"/>
          <ac:spMkLst>
            <pc:docMk/>
            <pc:sldMk cId="1972955130" sldId="2397"/>
            <ac:spMk id="2" creationId="{00000000-0000-0000-0000-000000000000}"/>
          </ac:spMkLst>
        </pc:spChg>
      </pc:sldChg>
      <pc:sldChg chg="mod modClrScheme chgLayout">
        <pc:chgData name="Vanessa Redlin - Hubdrive.com" userId="8a0848b8-f2d0-47bb-a849-5847f1b5ec25" providerId="ADAL" clId="{4A832DB2-F898-4628-BE6C-878A03318322}" dt="2021-08-18T11:03:42.722" v="2177" actId="700"/>
        <pc:sldMkLst>
          <pc:docMk/>
          <pc:sldMk cId="529454296" sldId="2398"/>
        </pc:sldMkLst>
      </pc:sldChg>
      <pc:sldChg chg="mod modClrScheme chgLayout">
        <pc:chgData name="Vanessa Redlin - Hubdrive.com" userId="8a0848b8-f2d0-47bb-a849-5847f1b5ec25" providerId="ADAL" clId="{4A832DB2-F898-4628-BE6C-878A03318322}" dt="2021-08-18T11:14:33.603" v="2178" actId="700"/>
        <pc:sldMkLst>
          <pc:docMk/>
          <pc:sldMk cId="4285763273" sldId="2399"/>
        </pc:sldMkLst>
      </pc:sldChg>
      <pc:sldChg chg="mod modClrScheme chgLayout">
        <pc:chgData name="Vanessa Redlin - Hubdrive.com" userId="8a0848b8-f2d0-47bb-a849-5847f1b5ec25" providerId="ADAL" clId="{4A832DB2-F898-4628-BE6C-878A03318322}" dt="2021-08-18T11:14:47.422" v="2179" actId="700"/>
        <pc:sldMkLst>
          <pc:docMk/>
          <pc:sldMk cId="167112728" sldId="2400"/>
        </pc:sldMkLst>
      </pc:sldChg>
      <pc:sldChg chg="addSp delSp modSp mod modClrScheme chgLayout">
        <pc:chgData name="Vanessa Redlin - Hubdrive.com" userId="8a0848b8-f2d0-47bb-a849-5847f1b5ec25" providerId="ADAL" clId="{4A832DB2-F898-4628-BE6C-878A03318322}" dt="2021-08-19T09:13:44.469" v="2806" actId="478"/>
        <pc:sldMkLst>
          <pc:docMk/>
          <pc:sldMk cId="2499008261" sldId="2404"/>
        </pc:sldMkLst>
        <pc:spChg chg="mod ord">
          <ac:chgData name="Vanessa Redlin - Hubdrive.com" userId="8a0848b8-f2d0-47bb-a849-5847f1b5ec25" providerId="ADAL" clId="{4A832DB2-F898-4628-BE6C-878A03318322}" dt="2021-08-19T09:13:38.303" v="2805" actId="700"/>
          <ac:spMkLst>
            <pc:docMk/>
            <pc:sldMk cId="2499008261" sldId="2404"/>
            <ac:spMk id="2" creationId="{00000000-0000-0000-0000-000000000000}"/>
          </ac:spMkLst>
        </pc:spChg>
        <pc:spChg chg="add del mod ord">
          <ac:chgData name="Vanessa Redlin - Hubdrive.com" userId="8a0848b8-f2d0-47bb-a849-5847f1b5ec25" providerId="ADAL" clId="{4A832DB2-F898-4628-BE6C-878A03318322}" dt="2021-08-19T09:13:44.469" v="2806" actId="478"/>
          <ac:spMkLst>
            <pc:docMk/>
            <pc:sldMk cId="2499008261" sldId="2404"/>
            <ac:spMk id="3" creationId="{D743375B-D586-401D-876E-4FE61CDC9CFD}"/>
          </ac:spMkLst>
        </pc:spChg>
      </pc:sldChg>
      <pc:sldChg chg="mod modClrScheme chgLayout">
        <pc:chgData name="Vanessa Redlin - Hubdrive.com" userId="8a0848b8-f2d0-47bb-a849-5847f1b5ec25" providerId="ADAL" clId="{4A832DB2-F898-4628-BE6C-878A03318322}" dt="2021-08-17T13:57:21.181" v="1841" actId="700"/>
        <pc:sldMkLst>
          <pc:docMk/>
          <pc:sldMk cId="1292806995" sldId="2427"/>
        </pc:sldMkLst>
      </pc:sldChg>
      <pc:sldChg chg="mod modClrScheme chgLayout">
        <pc:chgData name="Vanessa Redlin - Hubdrive.com" userId="8a0848b8-f2d0-47bb-a849-5847f1b5ec25" providerId="ADAL" clId="{4A832DB2-F898-4628-BE6C-878A03318322}" dt="2021-08-17T13:58:46.419" v="1847" actId="700"/>
        <pc:sldMkLst>
          <pc:docMk/>
          <pc:sldMk cId="1796790951" sldId="2432"/>
        </pc:sldMkLst>
      </pc:sldChg>
      <pc:sldChg chg="mod modClrScheme chgLayout">
        <pc:chgData name="Vanessa Redlin - Hubdrive.com" userId="8a0848b8-f2d0-47bb-a849-5847f1b5ec25" providerId="ADAL" clId="{4A832DB2-F898-4628-BE6C-878A03318322}" dt="2021-08-18T09:36:40.583" v="2099" actId="700"/>
        <pc:sldMkLst>
          <pc:docMk/>
          <pc:sldMk cId="1646065043" sldId="2435"/>
        </pc:sldMkLst>
      </pc:sldChg>
      <pc:sldChg chg="delSp modSp mod modClrScheme chgLayout">
        <pc:chgData name="Vanessa Redlin - Hubdrive.com" userId="8a0848b8-f2d0-47bb-a849-5847f1b5ec25" providerId="ADAL" clId="{4A832DB2-F898-4628-BE6C-878A03318322}" dt="2021-08-18T12:19:22.791" v="2311" actId="478"/>
        <pc:sldMkLst>
          <pc:docMk/>
          <pc:sldMk cId="3615821656" sldId="2438"/>
        </pc:sldMkLst>
        <pc:spChg chg="mod ord">
          <ac:chgData name="Vanessa Redlin - Hubdrive.com" userId="8a0848b8-f2d0-47bb-a849-5847f1b5ec25" providerId="ADAL" clId="{4A832DB2-F898-4628-BE6C-878A03318322}" dt="2021-08-18T12:19:20.357" v="2310" actId="700"/>
          <ac:spMkLst>
            <pc:docMk/>
            <pc:sldMk cId="3615821656" sldId="2438"/>
            <ac:spMk id="2" creationId="{00000000-0000-0000-0000-000000000000}"/>
          </ac:spMkLst>
        </pc:spChg>
        <pc:spChg chg="del mod ord">
          <ac:chgData name="Vanessa Redlin - Hubdrive.com" userId="8a0848b8-f2d0-47bb-a849-5847f1b5ec25" providerId="ADAL" clId="{4A832DB2-F898-4628-BE6C-878A03318322}" dt="2021-08-18T12:19:22.791" v="2311" actId="478"/>
          <ac:spMkLst>
            <pc:docMk/>
            <pc:sldMk cId="3615821656" sldId="2438"/>
            <ac:spMk id="3" creationId="{00000000-0000-0000-0000-000000000000}"/>
          </ac:spMkLst>
        </pc:spChg>
      </pc:sldChg>
      <pc:sldChg chg="delSp modSp mod modClrScheme chgLayout">
        <pc:chgData name="Vanessa Redlin - Hubdrive.com" userId="8a0848b8-f2d0-47bb-a849-5847f1b5ec25" providerId="ADAL" clId="{4A832DB2-F898-4628-BE6C-878A03318322}" dt="2021-08-17T13:57:10.646" v="1840" actId="478"/>
        <pc:sldMkLst>
          <pc:docMk/>
          <pc:sldMk cId="925071365" sldId="2444"/>
        </pc:sldMkLst>
        <pc:spChg chg="del mod ord">
          <ac:chgData name="Vanessa Redlin - Hubdrive.com" userId="8a0848b8-f2d0-47bb-a849-5847f1b5ec25" providerId="ADAL" clId="{4A832DB2-F898-4628-BE6C-878A03318322}" dt="2021-08-17T13:57:10.646" v="1840" actId="478"/>
          <ac:spMkLst>
            <pc:docMk/>
            <pc:sldMk cId="925071365" sldId="2444"/>
            <ac:spMk id="2" creationId="{00000000-0000-0000-0000-000000000000}"/>
          </ac:spMkLst>
        </pc:spChg>
      </pc:sldChg>
      <pc:sldChg chg="delSp mod modClrScheme chgLayout">
        <pc:chgData name="Vanessa Redlin - Hubdrive.com" userId="8a0848b8-f2d0-47bb-a849-5847f1b5ec25" providerId="ADAL" clId="{4A832DB2-F898-4628-BE6C-878A03318322}" dt="2021-08-17T13:44:35.037" v="1816" actId="700"/>
        <pc:sldMkLst>
          <pc:docMk/>
          <pc:sldMk cId="4097226069" sldId="2445"/>
        </pc:sldMkLst>
        <pc:spChg chg="del">
          <ac:chgData name="Vanessa Redlin - Hubdrive.com" userId="8a0848b8-f2d0-47bb-a849-5847f1b5ec25" providerId="ADAL" clId="{4A832DB2-F898-4628-BE6C-878A03318322}" dt="2021-08-17T13:44:24.243" v="1815" actId="478"/>
          <ac:spMkLst>
            <pc:docMk/>
            <pc:sldMk cId="4097226069" sldId="2445"/>
            <ac:spMk id="2" creationId="{00000000-0000-0000-0000-000000000000}"/>
          </ac:spMkLst>
        </pc:spChg>
      </pc:sldChg>
      <pc:sldChg chg="delSp modSp mod modClrScheme chgLayout">
        <pc:chgData name="Vanessa Redlin - Hubdrive.com" userId="8a0848b8-f2d0-47bb-a849-5847f1b5ec25" providerId="ADAL" clId="{4A832DB2-F898-4628-BE6C-878A03318322}" dt="2021-08-17T13:30:25.545" v="1798" actId="478"/>
        <pc:sldMkLst>
          <pc:docMk/>
          <pc:sldMk cId="981029669" sldId="2446"/>
        </pc:sldMkLst>
        <pc:spChg chg="del mod ord">
          <ac:chgData name="Vanessa Redlin - Hubdrive.com" userId="8a0848b8-f2d0-47bb-a849-5847f1b5ec25" providerId="ADAL" clId="{4A832DB2-F898-4628-BE6C-878A03318322}" dt="2021-08-17T13:30:25.545" v="1798" actId="478"/>
          <ac:spMkLst>
            <pc:docMk/>
            <pc:sldMk cId="981029669" sldId="2446"/>
            <ac:spMk id="2" creationId="{00000000-0000-0000-0000-000000000000}"/>
          </ac:spMkLst>
        </pc:spChg>
      </pc:sldChg>
      <pc:sldChg chg="delSp modSp mod modClrScheme chgLayout">
        <pc:chgData name="Vanessa Redlin - Hubdrive.com" userId="8a0848b8-f2d0-47bb-a849-5847f1b5ec25" providerId="ADAL" clId="{4A832DB2-F898-4628-BE6C-878A03318322}" dt="2021-08-18T12:18:16.997" v="2306" actId="478"/>
        <pc:sldMkLst>
          <pc:docMk/>
          <pc:sldMk cId="1193835995" sldId="2449"/>
        </pc:sldMkLst>
        <pc:spChg chg="del">
          <ac:chgData name="Vanessa Redlin - Hubdrive.com" userId="8a0848b8-f2d0-47bb-a849-5847f1b5ec25" providerId="ADAL" clId="{4A832DB2-F898-4628-BE6C-878A03318322}" dt="2021-08-18T12:18:13.529" v="2305" actId="700"/>
          <ac:spMkLst>
            <pc:docMk/>
            <pc:sldMk cId="1193835995" sldId="2449"/>
            <ac:spMk id="2" creationId="{00000000-0000-0000-0000-000000000000}"/>
          </ac:spMkLst>
        </pc:spChg>
        <pc:spChg chg="del mod ord">
          <ac:chgData name="Vanessa Redlin - Hubdrive.com" userId="8a0848b8-f2d0-47bb-a849-5847f1b5ec25" providerId="ADAL" clId="{4A832DB2-F898-4628-BE6C-878A03318322}" dt="2021-08-18T12:18:16.997" v="2306" actId="478"/>
          <ac:spMkLst>
            <pc:docMk/>
            <pc:sldMk cId="1193835995" sldId="2449"/>
            <ac:spMk id="3" creationId="{00000000-0000-0000-0000-000000000000}"/>
          </ac:spMkLst>
        </pc:spChg>
      </pc:sldChg>
      <pc:sldChg chg="delSp modSp mod modClrScheme chgLayout">
        <pc:chgData name="Vanessa Redlin - Hubdrive.com" userId="8a0848b8-f2d0-47bb-a849-5847f1b5ec25" providerId="ADAL" clId="{4A832DB2-F898-4628-BE6C-878A03318322}" dt="2021-08-18T12:19:03.360" v="2309" actId="700"/>
        <pc:sldMkLst>
          <pc:docMk/>
          <pc:sldMk cId="2881957619" sldId="2450"/>
        </pc:sldMkLst>
        <pc:spChg chg="del">
          <ac:chgData name="Vanessa Redlin - Hubdrive.com" userId="8a0848b8-f2d0-47bb-a849-5847f1b5ec25" providerId="ADAL" clId="{4A832DB2-F898-4628-BE6C-878A03318322}" dt="2021-08-18T12:19:03.360" v="2309" actId="700"/>
          <ac:spMkLst>
            <pc:docMk/>
            <pc:sldMk cId="2881957619" sldId="2450"/>
            <ac:spMk id="2" creationId="{00000000-0000-0000-0000-000000000000}"/>
          </ac:spMkLst>
        </pc:spChg>
        <pc:spChg chg="mod ord">
          <ac:chgData name="Vanessa Redlin - Hubdrive.com" userId="8a0848b8-f2d0-47bb-a849-5847f1b5ec25" providerId="ADAL" clId="{4A832DB2-F898-4628-BE6C-878A03318322}" dt="2021-08-18T12:19:03.360" v="2309" actId="700"/>
          <ac:spMkLst>
            <pc:docMk/>
            <pc:sldMk cId="2881957619" sldId="2450"/>
            <ac:spMk id="3" creationId="{00000000-0000-0000-0000-000000000000}"/>
          </ac:spMkLst>
        </pc:spChg>
      </pc:sldChg>
      <pc:sldChg chg="modSp mod modClrScheme chgLayout">
        <pc:chgData name="Vanessa Redlin - Hubdrive.com" userId="8a0848b8-f2d0-47bb-a849-5847f1b5ec25" providerId="ADAL" clId="{4A832DB2-F898-4628-BE6C-878A03318322}" dt="2021-08-17T13:31:43.657" v="1800" actId="700"/>
        <pc:sldMkLst>
          <pc:docMk/>
          <pc:sldMk cId="114111811" sldId="2458"/>
        </pc:sldMkLst>
        <pc:spChg chg="mod ord">
          <ac:chgData name="Vanessa Redlin - Hubdrive.com" userId="8a0848b8-f2d0-47bb-a849-5847f1b5ec25" providerId="ADAL" clId="{4A832DB2-F898-4628-BE6C-878A03318322}" dt="2021-08-17T13:31:43.657" v="1800" actId="700"/>
          <ac:spMkLst>
            <pc:docMk/>
            <pc:sldMk cId="114111811" sldId="2458"/>
            <ac:spMk id="2" creationId="{00000000-0000-0000-0000-000000000000}"/>
          </ac:spMkLst>
        </pc:spChg>
        <pc:spChg chg="mod ord">
          <ac:chgData name="Vanessa Redlin - Hubdrive.com" userId="8a0848b8-f2d0-47bb-a849-5847f1b5ec25" providerId="ADAL" clId="{4A832DB2-F898-4628-BE6C-878A03318322}" dt="2021-08-17T13:31:43.657" v="1800" actId="700"/>
          <ac:spMkLst>
            <pc:docMk/>
            <pc:sldMk cId="114111811" sldId="2458"/>
            <ac:spMk id="3" creationId="{00000000-0000-0000-0000-000000000000}"/>
          </ac:spMkLst>
        </pc:spChg>
      </pc:sldChg>
      <pc:sldChg chg="delSp modSp mod modClrScheme chgLayout">
        <pc:chgData name="Vanessa Redlin - Hubdrive.com" userId="8a0848b8-f2d0-47bb-a849-5847f1b5ec25" providerId="ADAL" clId="{4A832DB2-F898-4628-BE6C-878A03318322}" dt="2021-08-18T12:19:39.168" v="2313" actId="478"/>
        <pc:sldMkLst>
          <pc:docMk/>
          <pc:sldMk cId="566806382" sldId="2463"/>
        </pc:sldMkLst>
        <pc:spChg chg="mod ord">
          <ac:chgData name="Vanessa Redlin - Hubdrive.com" userId="8a0848b8-f2d0-47bb-a849-5847f1b5ec25" providerId="ADAL" clId="{4A832DB2-F898-4628-BE6C-878A03318322}" dt="2021-08-18T12:19:31.889" v="2312" actId="700"/>
          <ac:spMkLst>
            <pc:docMk/>
            <pc:sldMk cId="566806382" sldId="2463"/>
            <ac:spMk id="3" creationId="{00000000-0000-0000-0000-000000000000}"/>
          </ac:spMkLst>
        </pc:spChg>
        <pc:spChg chg="mod ord">
          <ac:chgData name="Vanessa Redlin - Hubdrive.com" userId="8a0848b8-f2d0-47bb-a849-5847f1b5ec25" providerId="ADAL" clId="{4A832DB2-F898-4628-BE6C-878A03318322}" dt="2021-08-18T12:19:31.889" v="2312" actId="700"/>
          <ac:spMkLst>
            <pc:docMk/>
            <pc:sldMk cId="566806382" sldId="2463"/>
            <ac:spMk id="4" creationId="{00000000-0000-0000-0000-000000000000}"/>
          </ac:spMkLst>
        </pc:spChg>
        <pc:spChg chg="del mod ord">
          <ac:chgData name="Vanessa Redlin - Hubdrive.com" userId="8a0848b8-f2d0-47bb-a849-5847f1b5ec25" providerId="ADAL" clId="{4A832DB2-F898-4628-BE6C-878A03318322}" dt="2021-08-18T12:19:39.168" v="2313" actId="478"/>
          <ac:spMkLst>
            <pc:docMk/>
            <pc:sldMk cId="566806382" sldId="2463"/>
            <ac:spMk id="5" creationId="{00000000-0000-0000-0000-000000000000}"/>
          </ac:spMkLst>
        </pc:spChg>
      </pc:sldChg>
      <pc:sldChg chg="mod modClrScheme chgLayout">
        <pc:chgData name="Vanessa Redlin - Hubdrive.com" userId="8a0848b8-f2d0-47bb-a849-5847f1b5ec25" providerId="ADAL" clId="{4A832DB2-F898-4628-BE6C-878A03318322}" dt="2021-08-18T11:01:02.875" v="2162" actId="700"/>
        <pc:sldMkLst>
          <pc:docMk/>
          <pc:sldMk cId="3820329326" sldId="2464"/>
        </pc:sldMkLst>
      </pc:sldChg>
      <pc:sldChg chg="mod modClrScheme chgLayout">
        <pc:chgData name="Vanessa Redlin - Hubdrive.com" userId="8a0848b8-f2d0-47bb-a849-5847f1b5ec25" providerId="ADAL" clId="{4A832DB2-F898-4628-BE6C-878A03318322}" dt="2021-08-18T11:00:56.579" v="2161" actId="700"/>
        <pc:sldMkLst>
          <pc:docMk/>
          <pc:sldMk cId="221124057" sldId="2465"/>
        </pc:sldMkLst>
      </pc:sldChg>
      <pc:sldChg chg="mod modClrScheme chgLayout">
        <pc:chgData name="Vanessa Redlin - Hubdrive.com" userId="8a0848b8-f2d0-47bb-a849-5847f1b5ec25" providerId="ADAL" clId="{4A832DB2-F898-4628-BE6C-878A03318322}" dt="2021-08-18T11:24:31.409" v="2219" actId="700"/>
        <pc:sldMkLst>
          <pc:docMk/>
          <pc:sldMk cId="1271999154" sldId="2467"/>
        </pc:sldMkLst>
      </pc:sldChg>
      <pc:sldChg chg="mod modClrScheme chgLayout">
        <pc:chgData name="Vanessa Redlin - Hubdrive.com" userId="8a0848b8-f2d0-47bb-a849-5847f1b5ec25" providerId="ADAL" clId="{4A832DB2-F898-4628-BE6C-878A03318322}" dt="2021-08-18T11:24:18.236" v="2218" actId="700"/>
        <pc:sldMkLst>
          <pc:docMk/>
          <pc:sldMk cId="709703077" sldId="2468"/>
        </pc:sldMkLst>
      </pc:sldChg>
      <pc:sldChg chg="modSp mod modClrScheme chgLayout">
        <pc:chgData name="Vanessa Redlin - Hubdrive.com" userId="8a0848b8-f2d0-47bb-a849-5847f1b5ec25" providerId="ADAL" clId="{4A832DB2-F898-4628-BE6C-878A03318322}" dt="2021-08-18T11:22:51.560" v="2208" actId="20577"/>
        <pc:sldMkLst>
          <pc:docMk/>
          <pc:sldMk cId="3520583555" sldId="2470"/>
        </pc:sldMkLst>
        <pc:spChg chg="mod ord">
          <ac:chgData name="Vanessa Redlin - Hubdrive.com" userId="8a0848b8-f2d0-47bb-a849-5847f1b5ec25" providerId="ADAL" clId="{4A832DB2-F898-4628-BE6C-878A03318322}" dt="2021-08-18T11:22:51.560" v="2208" actId="20577"/>
          <ac:spMkLst>
            <pc:docMk/>
            <pc:sldMk cId="3520583555" sldId="2470"/>
            <ac:spMk id="3" creationId="{00000000-0000-0000-0000-000000000000}"/>
          </ac:spMkLst>
        </pc:spChg>
      </pc:sldChg>
      <pc:sldChg chg="delSp mod modClrScheme chgLayout">
        <pc:chgData name="Vanessa Redlin - Hubdrive.com" userId="8a0848b8-f2d0-47bb-a849-5847f1b5ec25" providerId="ADAL" clId="{4A832DB2-F898-4628-BE6C-878A03318322}" dt="2021-08-18T08:45:05.769" v="1931" actId="700"/>
        <pc:sldMkLst>
          <pc:docMk/>
          <pc:sldMk cId="8812100" sldId="2471"/>
        </pc:sldMkLst>
        <pc:spChg chg="del">
          <ac:chgData name="Vanessa Redlin - Hubdrive.com" userId="8a0848b8-f2d0-47bb-a849-5847f1b5ec25" providerId="ADAL" clId="{4A832DB2-F898-4628-BE6C-878A03318322}" dt="2021-08-18T08:44:52.133" v="1928" actId="478"/>
          <ac:spMkLst>
            <pc:docMk/>
            <pc:sldMk cId="8812100" sldId="2471"/>
            <ac:spMk id="6" creationId="{00000000-0000-0000-0000-000000000000}"/>
          </ac:spMkLst>
        </pc:spChg>
      </pc:sldChg>
      <pc:sldChg chg="delSp modSp mod modClrScheme chgLayout">
        <pc:chgData name="Vanessa Redlin - Hubdrive.com" userId="8a0848b8-f2d0-47bb-a849-5847f1b5ec25" providerId="ADAL" clId="{4A832DB2-F898-4628-BE6C-878A03318322}" dt="2021-08-18T08:45:28.736" v="1935" actId="478"/>
        <pc:sldMkLst>
          <pc:docMk/>
          <pc:sldMk cId="4174018577" sldId="2473"/>
        </pc:sldMkLst>
        <pc:spChg chg="del mod ord">
          <ac:chgData name="Vanessa Redlin - Hubdrive.com" userId="8a0848b8-f2d0-47bb-a849-5847f1b5ec25" providerId="ADAL" clId="{4A832DB2-F898-4628-BE6C-878A03318322}" dt="2021-08-18T08:45:28.736" v="1935" actId="478"/>
          <ac:spMkLst>
            <pc:docMk/>
            <pc:sldMk cId="4174018577" sldId="2473"/>
            <ac:spMk id="4" creationId="{00000000-0000-0000-0000-000000000000}"/>
          </ac:spMkLst>
        </pc:spChg>
      </pc:sldChg>
      <pc:sldChg chg="del">
        <pc:chgData name="Vanessa Redlin - Hubdrive.com" userId="8a0848b8-f2d0-47bb-a849-5847f1b5ec25" providerId="ADAL" clId="{4A832DB2-F898-4628-BE6C-878A03318322}" dt="2021-08-18T08:45:31.368" v="1936" actId="47"/>
        <pc:sldMkLst>
          <pc:docMk/>
          <pc:sldMk cId="4093953339" sldId="2474"/>
        </pc:sldMkLst>
      </pc:sldChg>
      <pc:sldChg chg="delSp mod modClrScheme chgLayout">
        <pc:chgData name="Vanessa Redlin - Hubdrive.com" userId="8a0848b8-f2d0-47bb-a849-5847f1b5ec25" providerId="ADAL" clId="{4A832DB2-F898-4628-BE6C-878A03318322}" dt="2021-08-18T08:45:17.576" v="1933" actId="700"/>
        <pc:sldMkLst>
          <pc:docMk/>
          <pc:sldMk cId="2965485165" sldId="2477"/>
        </pc:sldMkLst>
        <pc:spChg chg="del">
          <ac:chgData name="Vanessa Redlin - Hubdrive.com" userId="8a0848b8-f2d0-47bb-a849-5847f1b5ec25" providerId="ADAL" clId="{4A832DB2-F898-4628-BE6C-878A03318322}" dt="2021-08-18T08:45:12.352" v="1932" actId="478"/>
          <ac:spMkLst>
            <pc:docMk/>
            <pc:sldMk cId="2965485165" sldId="2477"/>
            <ac:spMk id="4" creationId="{00000000-0000-0000-0000-000000000000}"/>
          </ac:spMkLst>
        </pc:spChg>
      </pc:sldChg>
      <pc:sldChg chg="modSp mod modClrScheme chgLayout">
        <pc:chgData name="Vanessa Redlin - Hubdrive.com" userId="8a0848b8-f2d0-47bb-a849-5847f1b5ec25" providerId="ADAL" clId="{4A832DB2-F898-4628-BE6C-878A03318322}" dt="2021-08-18T11:21:40.806" v="2197" actId="207"/>
        <pc:sldMkLst>
          <pc:docMk/>
          <pc:sldMk cId="863340690" sldId="2478"/>
        </pc:sldMkLst>
        <pc:spChg chg="mod">
          <ac:chgData name="Vanessa Redlin - Hubdrive.com" userId="8a0848b8-f2d0-47bb-a849-5847f1b5ec25" providerId="ADAL" clId="{4A832DB2-F898-4628-BE6C-878A03318322}" dt="2021-08-18T11:21:40.806" v="2197" actId="207"/>
          <ac:spMkLst>
            <pc:docMk/>
            <pc:sldMk cId="863340690" sldId="2478"/>
            <ac:spMk id="2" creationId="{00000000-0000-0000-0000-000000000000}"/>
          </ac:spMkLst>
        </pc:spChg>
      </pc:sldChg>
      <pc:sldChg chg="modSp mod modClrScheme chgLayout">
        <pc:chgData name="Vanessa Redlin - Hubdrive.com" userId="8a0848b8-f2d0-47bb-a849-5847f1b5ec25" providerId="ADAL" clId="{4A832DB2-F898-4628-BE6C-878A03318322}" dt="2021-08-18T11:21:57.282" v="2202" actId="207"/>
        <pc:sldMkLst>
          <pc:docMk/>
          <pc:sldMk cId="3741303710" sldId="2480"/>
        </pc:sldMkLst>
        <pc:spChg chg="mod">
          <ac:chgData name="Vanessa Redlin - Hubdrive.com" userId="8a0848b8-f2d0-47bb-a849-5847f1b5ec25" providerId="ADAL" clId="{4A832DB2-F898-4628-BE6C-878A03318322}" dt="2021-08-18T11:21:57.282" v="2202" actId="207"/>
          <ac:spMkLst>
            <pc:docMk/>
            <pc:sldMk cId="3741303710" sldId="2480"/>
            <ac:spMk id="2" creationId="{00000000-0000-0000-0000-000000000000}"/>
          </ac:spMkLst>
        </pc:spChg>
      </pc:sldChg>
      <pc:sldChg chg="modSp mod modClrScheme chgLayout">
        <pc:chgData name="Vanessa Redlin - Hubdrive.com" userId="8a0848b8-f2d0-47bb-a849-5847f1b5ec25" providerId="ADAL" clId="{4A832DB2-F898-4628-BE6C-878A03318322}" dt="2021-08-18T11:22:35.334" v="2206" actId="700"/>
        <pc:sldMkLst>
          <pc:docMk/>
          <pc:sldMk cId="44409697" sldId="2481"/>
        </pc:sldMkLst>
        <pc:spChg chg="mod">
          <ac:chgData name="Vanessa Redlin - Hubdrive.com" userId="8a0848b8-f2d0-47bb-a849-5847f1b5ec25" providerId="ADAL" clId="{4A832DB2-F898-4628-BE6C-878A03318322}" dt="2021-08-18T11:22:07.671" v="2205" actId="207"/>
          <ac:spMkLst>
            <pc:docMk/>
            <pc:sldMk cId="44409697" sldId="2481"/>
            <ac:spMk id="2" creationId="{00000000-0000-0000-0000-000000000000}"/>
          </ac:spMkLst>
        </pc:spChg>
      </pc:sldChg>
      <pc:sldChg chg="delSp modSp mod modClrScheme chgLayout">
        <pc:chgData name="Vanessa Redlin - Hubdrive.com" userId="8a0848b8-f2d0-47bb-a849-5847f1b5ec25" providerId="ADAL" clId="{4A832DB2-F898-4628-BE6C-878A03318322}" dt="2021-08-18T12:52:40.835" v="2358" actId="478"/>
        <pc:sldMkLst>
          <pc:docMk/>
          <pc:sldMk cId="2208528956" sldId="2495"/>
        </pc:sldMkLst>
        <pc:spChg chg="del mod ord">
          <ac:chgData name="Vanessa Redlin - Hubdrive.com" userId="8a0848b8-f2d0-47bb-a849-5847f1b5ec25" providerId="ADAL" clId="{4A832DB2-F898-4628-BE6C-878A03318322}" dt="2021-08-18T12:52:40.835" v="2358" actId="478"/>
          <ac:spMkLst>
            <pc:docMk/>
            <pc:sldMk cId="2208528956" sldId="2495"/>
            <ac:spMk id="2" creationId="{00000000-0000-0000-0000-000000000000}"/>
          </ac:spMkLst>
        </pc:spChg>
        <pc:spChg chg="mod ord">
          <ac:chgData name="Vanessa Redlin - Hubdrive.com" userId="8a0848b8-f2d0-47bb-a849-5847f1b5ec25" providerId="ADAL" clId="{4A832DB2-F898-4628-BE6C-878A03318322}" dt="2021-08-18T12:52:28.027" v="2355" actId="700"/>
          <ac:spMkLst>
            <pc:docMk/>
            <pc:sldMk cId="2208528956" sldId="2495"/>
            <ac:spMk id="4" creationId="{00000000-0000-0000-0000-000000000000}"/>
          </ac:spMkLst>
        </pc:spChg>
        <pc:picChg chg="mod">
          <ac:chgData name="Vanessa Redlin - Hubdrive.com" userId="8a0848b8-f2d0-47bb-a849-5847f1b5ec25" providerId="ADAL" clId="{4A832DB2-F898-4628-BE6C-878A03318322}" dt="2021-08-18T12:52:32.987" v="2357" actId="1076"/>
          <ac:picMkLst>
            <pc:docMk/>
            <pc:sldMk cId="2208528956" sldId="2495"/>
            <ac:picMk id="17" creationId="{00000000-0000-0000-0000-000000000000}"/>
          </ac:picMkLst>
        </pc:picChg>
      </pc:sldChg>
      <pc:sldChg chg="mod modClrScheme chgLayout">
        <pc:chgData name="Vanessa Redlin - Hubdrive.com" userId="8a0848b8-f2d0-47bb-a849-5847f1b5ec25" providerId="ADAL" clId="{4A832DB2-F898-4628-BE6C-878A03318322}" dt="2021-08-18T11:23:19.106" v="2211" actId="700"/>
        <pc:sldMkLst>
          <pc:docMk/>
          <pc:sldMk cId="3487347295" sldId="2497"/>
        </pc:sldMkLst>
      </pc:sldChg>
      <pc:sldChg chg="mod modClrScheme chgLayout">
        <pc:chgData name="Vanessa Redlin - Hubdrive.com" userId="8a0848b8-f2d0-47bb-a849-5847f1b5ec25" providerId="ADAL" clId="{4A832DB2-F898-4628-BE6C-878A03318322}" dt="2021-08-18T11:23:39.927" v="2215" actId="700"/>
        <pc:sldMkLst>
          <pc:docMk/>
          <pc:sldMk cId="1952764404" sldId="2498"/>
        </pc:sldMkLst>
      </pc:sldChg>
      <pc:sldChg chg="mod modClrScheme chgLayout">
        <pc:chgData name="Vanessa Redlin - Hubdrive.com" userId="8a0848b8-f2d0-47bb-a849-5847f1b5ec25" providerId="ADAL" clId="{4A832DB2-F898-4628-BE6C-878A03318322}" dt="2021-08-18T11:23:46.841" v="2216" actId="700"/>
        <pc:sldMkLst>
          <pc:docMk/>
          <pc:sldMk cId="141509698" sldId="2499"/>
        </pc:sldMkLst>
      </pc:sldChg>
      <pc:sldChg chg="delSp mod modClrScheme chgLayout">
        <pc:chgData name="Vanessa Redlin - Hubdrive.com" userId="8a0848b8-f2d0-47bb-a849-5847f1b5ec25" providerId="ADAL" clId="{4A832DB2-F898-4628-BE6C-878A03318322}" dt="2021-08-18T08:44:37.925" v="1926" actId="700"/>
        <pc:sldMkLst>
          <pc:docMk/>
          <pc:sldMk cId="3941604195" sldId="2500"/>
        </pc:sldMkLst>
        <pc:spChg chg="del">
          <ac:chgData name="Vanessa Redlin - Hubdrive.com" userId="8a0848b8-f2d0-47bb-a849-5847f1b5ec25" providerId="ADAL" clId="{4A832DB2-F898-4628-BE6C-878A03318322}" dt="2021-08-18T08:44:27.520" v="1925" actId="478"/>
          <ac:spMkLst>
            <pc:docMk/>
            <pc:sldMk cId="3941604195" sldId="2500"/>
            <ac:spMk id="6" creationId="{00000000-0000-0000-0000-000000000000}"/>
          </ac:spMkLst>
        </pc:spChg>
      </pc:sldChg>
      <pc:sldChg chg="del">
        <pc:chgData name="Vanessa Redlin - Hubdrive.com" userId="8a0848b8-f2d0-47bb-a849-5847f1b5ec25" providerId="ADAL" clId="{4A832DB2-F898-4628-BE6C-878A03318322}" dt="2021-08-18T08:44:46.134" v="1927" actId="47"/>
        <pc:sldMkLst>
          <pc:docMk/>
          <pc:sldMk cId="622026202" sldId="2501"/>
        </pc:sldMkLst>
      </pc:sldChg>
      <pc:sldChg chg="mod modClrScheme chgLayout">
        <pc:chgData name="Vanessa Redlin - Hubdrive.com" userId="8a0848b8-f2d0-47bb-a849-5847f1b5ec25" providerId="ADAL" clId="{4A832DB2-F898-4628-BE6C-878A03318322}" dt="2021-08-18T11:25:00.176" v="2221" actId="700"/>
        <pc:sldMkLst>
          <pc:docMk/>
          <pc:sldMk cId="2954506052" sldId="2505"/>
        </pc:sldMkLst>
      </pc:sldChg>
      <pc:sldChg chg="mod modClrScheme chgLayout">
        <pc:chgData name="Vanessa Redlin - Hubdrive.com" userId="8a0848b8-f2d0-47bb-a849-5847f1b5ec25" providerId="ADAL" clId="{4A832DB2-F898-4628-BE6C-878A03318322}" dt="2021-08-18T11:23:27.287" v="2212" actId="700"/>
        <pc:sldMkLst>
          <pc:docMk/>
          <pc:sldMk cId="4034104069" sldId="2506"/>
        </pc:sldMkLst>
      </pc:sldChg>
      <pc:sldChg chg="mod modClrScheme chgLayout">
        <pc:chgData name="Vanessa Redlin - Hubdrive.com" userId="8a0848b8-f2d0-47bb-a849-5847f1b5ec25" providerId="ADAL" clId="{4A832DB2-F898-4628-BE6C-878A03318322}" dt="2021-08-17T13:31:15.402" v="1799" actId="700"/>
        <pc:sldMkLst>
          <pc:docMk/>
          <pc:sldMk cId="446061177" sldId="2507"/>
        </pc:sldMkLst>
      </pc:sldChg>
      <pc:sldChg chg="delSp modSp mod modClrScheme chgLayout">
        <pc:chgData name="Vanessa Redlin - Hubdrive.com" userId="8a0848b8-f2d0-47bb-a849-5847f1b5ec25" providerId="ADAL" clId="{4A832DB2-F898-4628-BE6C-878A03318322}" dt="2021-08-17T13:32:10.316" v="1804" actId="478"/>
        <pc:sldMkLst>
          <pc:docMk/>
          <pc:sldMk cId="2701777424" sldId="2508"/>
        </pc:sldMkLst>
        <pc:spChg chg="del mod ord">
          <ac:chgData name="Vanessa Redlin - Hubdrive.com" userId="8a0848b8-f2d0-47bb-a849-5847f1b5ec25" providerId="ADAL" clId="{4A832DB2-F898-4628-BE6C-878A03318322}" dt="2021-08-17T13:32:10.316" v="1804" actId="478"/>
          <ac:spMkLst>
            <pc:docMk/>
            <pc:sldMk cId="2701777424" sldId="2508"/>
            <ac:spMk id="2" creationId="{00000000-0000-0000-0000-000000000000}"/>
          </ac:spMkLst>
        </pc:spChg>
      </pc:sldChg>
      <pc:sldChg chg="delSp modSp mod modClrScheme chgLayout">
        <pc:chgData name="Vanessa Redlin - Hubdrive.com" userId="8a0848b8-f2d0-47bb-a849-5847f1b5ec25" providerId="ADAL" clId="{4A832DB2-F898-4628-BE6C-878A03318322}" dt="2021-08-17T13:31:58.610" v="1802" actId="478"/>
        <pc:sldMkLst>
          <pc:docMk/>
          <pc:sldMk cId="2925999635" sldId="2509"/>
        </pc:sldMkLst>
        <pc:spChg chg="del mod ord">
          <ac:chgData name="Vanessa Redlin - Hubdrive.com" userId="8a0848b8-f2d0-47bb-a849-5847f1b5ec25" providerId="ADAL" clId="{4A832DB2-F898-4628-BE6C-878A03318322}" dt="2021-08-17T13:31:58.610" v="1802" actId="478"/>
          <ac:spMkLst>
            <pc:docMk/>
            <pc:sldMk cId="2925999635" sldId="2509"/>
            <ac:spMk id="2" creationId="{00000000-0000-0000-0000-000000000000}"/>
          </ac:spMkLst>
        </pc:spChg>
      </pc:sldChg>
      <pc:sldChg chg="delSp mod modClrScheme chgLayout">
        <pc:chgData name="Vanessa Redlin - Hubdrive.com" userId="8a0848b8-f2d0-47bb-a849-5847f1b5ec25" providerId="ADAL" clId="{4A832DB2-F898-4628-BE6C-878A03318322}" dt="2021-08-17T13:32:23.369" v="1806" actId="700"/>
        <pc:sldMkLst>
          <pc:docMk/>
          <pc:sldMk cId="826073020" sldId="2510"/>
        </pc:sldMkLst>
        <pc:spChg chg="del">
          <ac:chgData name="Vanessa Redlin - Hubdrive.com" userId="8a0848b8-f2d0-47bb-a849-5847f1b5ec25" providerId="ADAL" clId="{4A832DB2-F898-4628-BE6C-878A03318322}" dt="2021-08-17T13:32:16.641" v="1805" actId="478"/>
          <ac:spMkLst>
            <pc:docMk/>
            <pc:sldMk cId="826073020" sldId="2510"/>
            <ac:spMk id="2" creationId="{00000000-0000-0000-0000-000000000000}"/>
          </ac:spMkLst>
        </pc:spChg>
      </pc:sldChg>
      <pc:sldChg chg="delSp modSp mod modClrScheme chgLayout">
        <pc:chgData name="Vanessa Redlin - Hubdrive.com" userId="8a0848b8-f2d0-47bb-a849-5847f1b5ec25" providerId="ADAL" clId="{4A832DB2-F898-4628-BE6C-878A03318322}" dt="2021-08-17T13:32:39.857" v="1808" actId="478"/>
        <pc:sldMkLst>
          <pc:docMk/>
          <pc:sldMk cId="2500487243" sldId="2511"/>
        </pc:sldMkLst>
        <pc:spChg chg="del mod ord">
          <ac:chgData name="Vanessa Redlin - Hubdrive.com" userId="8a0848b8-f2d0-47bb-a849-5847f1b5ec25" providerId="ADAL" clId="{4A832DB2-F898-4628-BE6C-878A03318322}" dt="2021-08-17T13:32:39.857" v="1808" actId="478"/>
          <ac:spMkLst>
            <pc:docMk/>
            <pc:sldMk cId="2500487243" sldId="2511"/>
            <ac:spMk id="2" creationId="{00000000-0000-0000-0000-000000000000}"/>
          </ac:spMkLst>
        </pc:spChg>
      </pc:sldChg>
      <pc:sldChg chg="delSp modSp mod modClrScheme chgLayout">
        <pc:chgData name="Vanessa Redlin - Hubdrive.com" userId="8a0848b8-f2d0-47bb-a849-5847f1b5ec25" providerId="ADAL" clId="{4A832DB2-F898-4628-BE6C-878A03318322}" dt="2021-08-17T13:45:27.083" v="1819" actId="14100"/>
        <pc:sldMkLst>
          <pc:docMk/>
          <pc:sldMk cId="2260371572" sldId="2512"/>
        </pc:sldMkLst>
        <pc:spChg chg="del mod ord">
          <ac:chgData name="Vanessa Redlin - Hubdrive.com" userId="8a0848b8-f2d0-47bb-a849-5847f1b5ec25" providerId="ADAL" clId="{4A832DB2-F898-4628-BE6C-878A03318322}" dt="2021-08-17T13:45:22.898" v="1818" actId="478"/>
          <ac:spMkLst>
            <pc:docMk/>
            <pc:sldMk cId="2260371572" sldId="2512"/>
            <ac:spMk id="3" creationId="{00000000-0000-0000-0000-000000000000}"/>
          </ac:spMkLst>
        </pc:spChg>
        <pc:picChg chg="mod">
          <ac:chgData name="Vanessa Redlin - Hubdrive.com" userId="8a0848b8-f2d0-47bb-a849-5847f1b5ec25" providerId="ADAL" clId="{4A832DB2-F898-4628-BE6C-878A03318322}" dt="2021-08-17T13:45:27.083" v="1819" actId="14100"/>
          <ac:picMkLst>
            <pc:docMk/>
            <pc:sldMk cId="2260371572" sldId="2512"/>
            <ac:picMk id="4" creationId="{00000000-0000-0000-0000-000000000000}"/>
          </ac:picMkLst>
        </pc:picChg>
      </pc:sldChg>
      <pc:sldChg chg="delSp modSp mod modClrScheme chgLayout">
        <pc:chgData name="Vanessa Redlin - Hubdrive.com" userId="8a0848b8-f2d0-47bb-a849-5847f1b5ec25" providerId="ADAL" clId="{4A832DB2-F898-4628-BE6C-878A03318322}" dt="2021-08-17T13:53:08.855" v="1821" actId="478"/>
        <pc:sldMkLst>
          <pc:docMk/>
          <pc:sldMk cId="128901116" sldId="2513"/>
        </pc:sldMkLst>
        <pc:spChg chg="del mod ord">
          <ac:chgData name="Vanessa Redlin - Hubdrive.com" userId="8a0848b8-f2d0-47bb-a849-5847f1b5ec25" providerId="ADAL" clId="{4A832DB2-F898-4628-BE6C-878A03318322}" dt="2021-08-17T13:53:08.855" v="1821" actId="478"/>
          <ac:spMkLst>
            <pc:docMk/>
            <pc:sldMk cId="128901116" sldId="2513"/>
            <ac:spMk id="2" creationId="{00000000-0000-0000-0000-000000000000}"/>
          </ac:spMkLst>
        </pc:spChg>
      </pc:sldChg>
      <pc:sldChg chg="modSp mod modClrScheme chgLayout">
        <pc:chgData name="Vanessa Redlin - Hubdrive.com" userId="8a0848b8-f2d0-47bb-a849-5847f1b5ec25" providerId="ADAL" clId="{4A832DB2-F898-4628-BE6C-878A03318322}" dt="2021-08-17T13:54:01.997" v="1823" actId="700"/>
        <pc:sldMkLst>
          <pc:docMk/>
          <pc:sldMk cId="1020728442" sldId="2514"/>
        </pc:sldMkLst>
        <pc:spChg chg="mod ord">
          <ac:chgData name="Vanessa Redlin - Hubdrive.com" userId="8a0848b8-f2d0-47bb-a849-5847f1b5ec25" providerId="ADAL" clId="{4A832DB2-F898-4628-BE6C-878A03318322}" dt="2021-08-17T13:54:01.997" v="1823" actId="700"/>
          <ac:spMkLst>
            <pc:docMk/>
            <pc:sldMk cId="1020728442" sldId="2514"/>
            <ac:spMk id="2" creationId="{00000000-0000-0000-0000-000000000000}"/>
          </ac:spMkLst>
        </pc:spChg>
        <pc:spChg chg="mod ord">
          <ac:chgData name="Vanessa Redlin - Hubdrive.com" userId="8a0848b8-f2d0-47bb-a849-5847f1b5ec25" providerId="ADAL" clId="{4A832DB2-F898-4628-BE6C-878A03318322}" dt="2021-08-17T13:54:01.997" v="1823" actId="700"/>
          <ac:spMkLst>
            <pc:docMk/>
            <pc:sldMk cId="1020728442" sldId="2514"/>
            <ac:spMk id="3" creationId="{00000000-0000-0000-0000-000000000000}"/>
          </ac:spMkLst>
        </pc:spChg>
      </pc:sldChg>
      <pc:sldChg chg="mod modClrScheme chgLayout">
        <pc:chgData name="Vanessa Redlin - Hubdrive.com" userId="8a0848b8-f2d0-47bb-a849-5847f1b5ec25" providerId="ADAL" clId="{4A832DB2-F898-4628-BE6C-878A03318322}" dt="2021-08-17T13:53:51.061" v="1822" actId="700"/>
        <pc:sldMkLst>
          <pc:docMk/>
          <pc:sldMk cId="566857430" sldId="2515"/>
        </pc:sldMkLst>
      </pc:sldChg>
      <pc:sldChg chg="delSp modSp mod modClrScheme chgLayout">
        <pc:chgData name="Vanessa Redlin - Hubdrive.com" userId="8a0848b8-f2d0-47bb-a849-5847f1b5ec25" providerId="ADAL" clId="{4A832DB2-F898-4628-BE6C-878A03318322}" dt="2021-08-17T13:54:46.104" v="1825" actId="478"/>
        <pc:sldMkLst>
          <pc:docMk/>
          <pc:sldMk cId="3211099753" sldId="2516"/>
        </pc:sldMkLst>
        <pc:spChg chg="del mod ord">
          <ac:chgData name="Vanessa Redlin - Hubdrive.com" userId="8a0848b8-f2d0-47bb-a849-5847f1b5ec25" providerId="ADAL" clId="{4A832DB2-F898-4628-BE6C-878A03318322}" dt="2021-08-17T13:54:46.104" v="1825" actId="478"/>
          <ac:spMkLst>
            <pc:docMk/>
            <pc:sldMk cId="3211099753" sldId="2516"/>
            <ac:spMk id="2" creationId="{00000000-0000-0000-0000-000000000000}"/>
          </ac:spMkLst>
        </pc:spChg>
      </pc:sldChg>
      <pc:sldChg chg="delSp modSp mod modClrScheme chgLayout">
        <pc:chgData name="Vanessa Redlin - Hubdrive.com" userId="8a0848b8-f2d0-47bb-a849-5847f1b5ec25" providerId="ADAL" clId="{4A832DB2-F898-4628-BE6C-878A03318322}" dt="2021-08-17T13:54:59.499" v="1827" actId="478"/>
        <pc:sldMkLst>
          <pc:docMk/>
          <pc:sldMk cId="542582393" sldId="2517"/>
        </pc:sldMkLst>
        <pc:spChg chg="del mod ord">
          <ac:chgData name="Vanessa Redlin - Hubdrive.com" userId="8a0848b8-f2d0-47bb-a849-5847f1b5ec25" providerId="ADAL" clId="{4A832DB2-F898-4628-BE6C-878A03318322}" dt="2021-08-17T13:54:59.499" v="1827" actId="478"/>
          <ac:spMkLst>
            <pc:docMk/>
            <pc:sldMk cId="542582393" sldId="2517"/>
            <ac:spMk id="2" creationId="{00000000-0000-0000-0000-000000000000}"/>
          </ac:spMkLst>
        </pc:spChg>
      </pc:sldChg>
      <pc:sldChg chg="mod modClrScheme chgLayout">
        <pc:chgData name="Vanessa Redlin - Hubdrive.com" userId="8a0848b8-f2d0-47bb-a849-5847f1b5ec25" providerId="ADAL" clId="{4A832DB2-F898-4628-BE6C-878A03318322}" dt="2021-08-18T09:36:16.706" v="2098" actId="700"/>
        <pc:sldMkLst>
          <pc:docMk/>
          <pc:sldMk cId="3436212871" sldId="2518"/>
        </pc:sldMkLst>
      </pc:sldChg>
      <pc:sldChg chg="delSp mod modClrScheme chgLayout">
        <pc:chgData name="Vanessa Redlin - Hubdrive.com" userId="8a0848b8-f2d0-47bb-a849-5847f1b5ec25" providerId="ADAL" clId="{4A832DB2-F898-4628-BE6C-878A03318322}" dt="2021-08-17T13:56:11.448" v="1834" actId="700"/>
        <pc:sldMkLst>
          <pc:docMk/>
          <pc:sldMk cId="3350412735" sldId="2519"/>
        </pc:sldMkLst>
        <pc:spChg chg="del">
          <ac:chgData name="Vanessa Redlin - Hubdrive.com" userId="8a0848b8-f2d0-47bb-a849-5847f1b5ec25" providerId="ADAL" clId="{4A832DB2-F898-4628-BE6C-878A03318322}" dt="2021-08-17T13:56:04.908" v="1833" actId="478"/>
          <ac:spMkLst>
            <pc:docMk/>
            <pc:sldMk cId="3350412735" sldId="2519"/>
            <ac:spMk id="2" creationId="{00000000-0000-0000-0000-000000000000}"/>
          </ac:spMkLst>
        </pc:spChg>
      </pc:sldChg>
      <pc:sldChg chg="delSp modSp mod modClrScheme chgLayout">
        <pc:chgData name="Vanessa Redlin - Hubdrive.com" userId="8a0848b8-f2d0-47bb-a849-5847f1b5ec25" providerId="ADAL" clId="{4A832DB2-F898-4628-BE6C-878A03318322}" dt="2021-08-17T13:56:22.739" v="1836" actId="478"/>
        <pc:sldMkLst>
          <pc:docMk/>
          <pc:sldMk cId="3955234381" sldId="2520"/>
        </pc:sldMkLst>
        <pc:spChg chg="del mod ord">
          <ac:chgData name="Vanessa Redlin - Hubdrive.com" userId="8a0848b8-f2d0-47bb-a849-5847f1b5ec25" providerId="ADAL" clId="{4A832DB2-F898-4628-BE6C-878A03318322}" dt="2021-08-17T13:56:22.739" v="1836" actId="478"/>
          <ac:spMkLst>
            <pc:docMk/>
            <pc:sldMk cId="3955234381" sldId="2520"/>
            <ac:spMk id="2" creationId="{00000000-0000-0000-0000-000000000000}"/>
          </ac:spMkLst>
        </pc:spChg>
      </pc:sldChg>
      <pc:sldChg chg="delSp modSp mod modClrScheme chgLayout">
        <pc:chgData name="Vanessa Redlin - Hubdrive.com" userId="8a0848b8-f2d0-47bb-a849-5847f1b5ec25" providerId="ADAL" clId="{4A832DB2-F898-4628-BE6C-878A03318322}" dt="2021-08-17T13:58:34.601" v="1846" actId="1076"/>
        <pc:sldMkLst>
          <pc:docMk/>
          <pc:sldMk cId="3677124801" sldId="2522"/>
        </pc:sldMkLst>
        <pc:spChg chg="del mod ord">
          <ac:chgData name="Vanessa Redlin - Hubdrive.com" userId="8a0848b8-f2d0-47bb-a849-5847f1b5ec25" providerId="ADAL" clId="{4A832DB2-F898-4628-BE6C-878A03318322}" dt="2021-08-17T13:58:29.166" v="1845" actId="478"/>
          <ac:spMkLst>
            <pc:docMk/>
            <pc:sldMk cId="3677124801" sldId="2522"/>
            <ac:spMk id="2" creationId="{00000000-0000-0000-0000-000000000000}"/>
          </ac:spMkLst>
        </pc:spChg>
        <pc:picChg chg="mod">
          <ac:chgData name="Vanessa Redlin - Hubdrive.com" userId="8a0848b8-f2d0-47bb-a849-5847f1b5ec25" providerId="ADAL" clId="{4A832DB2-F898-4628-BE6C-878A03318322}" dt="2021-08-17T13:58:34.601" v="1846" actId="1076"/>
          <ac:picMkLst>
            <pc:docMk/>
            <pc:sldMk cId="3677124801" sldId="2522"/>
            <ac:picMk id="3" creationId="{00000000-0000-0000-0000-000000000000}"/>
          </ac:picMkLst>
        </pc:picChg>
      </pc:sldChg>
      <pc:sldChg chg="modSp mod modClrScheme chgLayout">
        <pc:chgData name="Vanessa Redlin - Hubdrive.com" userId="8a0848b8-f2d0-47bb-a849-5847f1b5ec25" providerId="ADAL" clId="{4A832DB2-F898-4628-BE6C-878A03318322}" dt="2021-08-17T13:59:39.233" v="1849" actId="14100"/>
        <pc:sldMkLst>
          <pc:docMk/>
          <pc:sldMk cId="2070690650" sldId="2523"/>
        </pc:sldMkLst>
        <pc:spChg chg="mod ord">
          <ac:chgData name="Vanessa Redlin - Hubdrive.com" userId="8a0848b8-f2d0-47bb-a849-5847f1b5ec25" providerId="ADAL" clId="{4A832DB2-F898-4628-BE6C-878A03318322}" dt="2021-08-17T13:59:35.791" v="1848" actId="700"/>
          <ac:spMkLst>
            <pc:docMk/>
            <pc:sldMk cId="2070690650" sldId="2523"/>
            <ac:spMk id="3" creationId="{00000000-0000-0000-0000-000000000000}"/>
          </ac:spMkLst>
        </pc:spChg>
        <pc:picChg chg="mod">
          <ac:chgData name="Vanessa Redlin - Hubdrive.com" userId="8a0848b8-f2d0-47bb-a849-5847f1b5ec25" providerId="ADAL" clId="{4A832DB2-F898-4628-BE6C-878A03318322}" dt="2021-08-17T13:59:39.233" v="1849" actId="14100"/>
          <ac:picMkLst>
            <pc:docMk/>
            <pc:sldMk cId="2070690650" sldId="2523"/>
            <ac:picMk id="4" creationId="{00000000-0000-0000-0000-000000000000}"/>
          </ac:picMkLst>
        </pc:picChg>
      </pc:sldChg>
      <pc:sldChg chg="modSp mod modClrScheme chgLayout">
        <pc:chgData name="Vanessa Redlin - Hubdrive.com" userId="8a0848b8-f2d0-47bb-a849-5847f1b5ec25" providerId="ADAL" clId="{4A832DB2-F898-4628-BE6C-878A03318322}" dt="2021-08-17T13:59:47.486" v="1850" actId="700"/>
        <pc:sldMkLst>
          <pc:docMk/>
          <pc:sldMk cId="2374003061" sldId="2524"/>
        </pc:sldMkLst>
        <pc:spChg chg="mod ord">
          <ac:chgData name="Vanessa Redlin - Hubdrive.com" userId="8a0848b8-f2d0-47bb-a849-5847f1b5ec25" providerId="ADAL" clId="{4A832DB2-F898-4628-BE6C-878A03318322}" dt="2021-08-17T13:59:47.486" v="1850" actId="700"/>
          <ac:spMkLst>
            <pc:docMk/>
            <pc:sldMk cId="2374003061" sldId="2524"/>
            <ac:spMk id="2" creationId="{00000000-0000-0000-0000-000000000000}"/>
          </ac:spMkLst>
        </pc:spChg>
      </pc:sldChg>
      <pc:sldChg chg="delSp modSp mod modClrScheme chgLayout">
        <pc:chgData name="Vanessa Redlin - Hubdrive.com" userId="8a0848b8-f2d0-47bb-a849-5847f1b5ec25" providerId="ADAL" clId="{4A832DB2-F898-4628-BE6C-878A03318322}" dt="2021-08-17T13:56:36.076" v="1838" actId="478"/>
        <pc:sldMkLst>
          <pc:docMk/>
          <pc:sldMk cId="894961167" sldId="2525"/>
        </pc:sldMkLst>
        <pc:spChg chg="del mod ord">
          <ac:chgData name="Vanessa Redlin - Hubdrive.com" userId="8a0848b8-f2d0-47bb-a849-5847f1b5ec25" providerId="ADAL" clId="{4A832DB2-F898-4628-BE6C-878A03318322}" dt="2021-08-17T13:56:36.076" v="1838" actId="478"/>
          <ac:spMkLst>
            <pc:docMk/>
            <pc:sldMk cId="894961167" sldId="2525"/>
            <ac:spMk id="2" creationId="{00000000-0000-0000-0000-000000000000}"/>
          </ac:spMkLst>
        </pc:spChg>
      </pc:sldChg>
      <pc:sldChg chg="modSp mod modClrScheme chgLayout">
        <pc:chgData name="Vanessa Redlin - Hubdrive.com" userId="8a0848b8-f2d0-47bb-a849-5847f1b5ec25" providerId="ADAL" clId="{4A832DB2-F898-4628-BE6C-878A03318322}" dt="2021-08-17T13:57:39.118" v="1843" actId="14100"/>
        <pc:sldMkLst>
          <pc:docMk/>
          <pc:sldMk cId="747612251" sldId="2526"/>
        </pc:sldMkLst>
        <pc:spChg chg="mod ord">
          <ac:chgData name="Vanessa Redlin - Hubdrive.com" userId="8a0848b8-f2d0-47bb-a849-5847f1b5ec25" providerId="ADAL" clId="{4A832DB2-F898-4628-BE6C-878A03318322}" dt="2021-08-17T13:57:34.161" v="1842" actId="700"/>
          <ac:spMkLst>
            <pc:docMk/>
            <pc:sldMk cId="747612251" sldId="2526"/>
            <ac:spMk id="3" creationId="{00000000-0000-0000-0000-000000000000}"/>
          </ac:spMkLst>
        </pc:spChg>
        <pc:picChg chg="mod">
          <ac:chgData name="Vanessa Redlin - Hubdrive.com" userId="8a0848b8-f2d0-47bb-a849-5847f1b5ec25" providerId="ADAL" clId="{4A832DB2-F898-4628-BE6C-878A03318322}" dt="2021-08-17T13:57:39.118" v="1843" actId="14100"/>
          <ac:picMkLst>
            <pc:docMk/>
            <pc:sldMk cId="747612251" sldId="2526"/>
            <ac:picMk id="4" creationId="{00000000-0000-0000-0000-000000000000}"/>
          </ac:picMkLst>
        </pc:picChg>
      </pc:sldChg>
      <pc:sldChg chg="delSp mod modClrScheme chgLayout">
        <pc:chgData name="Vanessa Redlin - Hubdrive.com" userId="8a0848b8-f2d0-47bb-a849-5847f1b5ec25" providerId="ADAL" clId="{4A832DB2-F898-4628-BE6C-878A03318322}" dt="2021-08-18T09:36:53.870" v="2101" actId="700"/>
        <pc:sldMkLst>
          <pc:docMk/>
          <pc:sldMk cId="3850142982" sldId="2527"/>
        </pc:sldMkLst>
        <pc:spChg chg="del">
          <ac:chgData name="Vanessa Redlin - Hubdrive.com" userId="8a0848b8-f2d0-47bb-a849-5847f1b5ec25" providerId="ADAL" clId="{4A832DB2-F898-4628-BE6C-878A03318322}" dt="2021-08-18T09:36:46.918" v="2100" actId="478"/>
          <ac:spMkLst>
            <pc:docMk/>
            <pc:sldMk cId="3850142982" sldId="2527"/>
            <ac:spMk id="4" creationId="{00000000-0000-0000-0000-000000000000}"/>
          </ac:spMkLst>
        </pc:spChg>
      </pc:sldChg>
      <pc:sldChg chg="delSp modSp mod modClrScheme chgLayout">
        <pc:chgData name="Vanessa Redlin - Hubdrive.com" userId="8a0848b8-f2d0-47bb-a849-5847f1b5ec25" providerId="ADAL" clId="{4A832DB2-F898-4628-BE6C-878A03318322}" dt="2021-08-17T13:55:59.097" v="1832" actId="478"/>
        <pc:sldMkLst>
          <pc:docMk/>
          <pc:sldMk cId="1816156824" sldId="2528"/>
        </pc:sldMkLst>
        <pc:spChg chg="del mod ord">
          <ac:chgData name="Vanessa Redlin - Hubdrive.com" userId="8a0848b8-f2d0-47bb-a849-5847f1b5ec25" providerId="ADAL" clId="{4A832DB2-F898-4628-BE6C-878A03318322}" dt="2021-08-17T13:55:59.097" v="1832" actId="478"/>
          <ac:spMkLst>
            <pc:docMk/>
            <pc:sldMk cId="1816156824" sldId="2528"/>
            <ac:spMk id="2" creationId="{00000000-0000-0000-0000-000000000000}"/>
          </ac:spMkLst>
        </pc:spChg>
      </pc:sldChg>
      <pc:sldChg chg="modSp mod modClrScheme chgLayout">
        <pc:chgData name="Vanessa Redlin - Hubdrive.com" userId="8a0848b8-f2d0-47bb-a849-5847f1b5ec25" providerId="ADAL" clId="{4A832DB2-F898-4628-BE6C-878A03318322}" dt="2021-08-17T13:55:22.497" v="1830" actId="14100"/>
        <pc:sldMkLst>
          <pc:docMk/>
          <pc:sldMk cId="733506886" sldId="2530"/>
        </pc:sldMkLst>
        <pc:picChg chg="mod">
          <ac:chgData name="Vanessa Redlin - Hubdrive.com" userId="8a0848b8-f2d0-47bb-a849-5847f1b5ec25" providerId="ADAL" clId="{4A832DB2-F898-4628-BE6C-878A03318322}" dt="2021-08-17T13:55:22.497" v="1830" actId="14100"/>
          <ac:picMkLst>
            <pc:docMk/>
            <pc:sldMk cId="733506886" sldId="2530"/>
            <ac:picMk id="9" creationId="{00000000-0000-0000-0000-000000000000}"/>
          </ac:picMkLst>
        </pc:picChg>
      </pc:sldChg>
      <pc:sldChg chg="mod modClrScheme chgLayout">
        <pc:chgData name="Vanessa Redlin - Hubdrive.com" userId="8a0848b8-f2d0-47bb-a849-5847f1b5ec25" providerId="ADAL" clId="{4A832DB2-F898-4628-BE6C-878A03318322}" dt="2021-08-17T14:00:22.924" v="1851" actId="700"/>
        <pc:sldMkLst>
          <pc:docMk/>
          <pc:sldMk cId="702529576" sldId="2531"/>
        </pc:sldMkLst>
      </pc:sldChg>
      <pc:sldChg chg="modSp mod modClrScheme chgLayout">
        <pc:chgData name="Vanessa Redlin - Hubdrive.com" userId="8a0848b8-f2d0-47bb-a849-5847f1b5ec25" providerId="ADAL" clId="{4A832DB2-F898-4628-BE6C-878A03318322}" dt="2021-08-17T14:00:32.985" v="1852" actId="700"/>
        <pc:sldMkLst>
          <pc:docMk/>
          <pc:sldMk cId="910035300" sldId="2537"/>
        </pc:sldMkLst>
        <pc:spChg chg="mod ord">
          <ac:chgData name="Vanessa Redlin - Hubdrive.com" userId="8a0848b8-f2d0-47bb-a849-5847f1b5ec25" providerId="ADAL" clId="{4A832DB2-F898-4628-BE6C-878A03318322}" dt="2021-08-17T14:00:32.985" v="1852" actId="700"/>
          <ac:spMkLst>
            <pc:docMk/>
            <pc:sldMk cId="910035300" sldId="2537"/>
            <ac:spMk id="2" creationId="{00000000-0000-0000-0000-000000000000}"/>
          </ac:spMkLst>
        </pc:spChg>
        <pc:spChg chg="mod ord">
          <ac:chgData name="Vanessa Redlin - Hubdrive.com" userId="8a0848b8-f2d0-47bb-a849-5847f1b5ec25" providerId="ADAL" clId="{4A832DB2-F898-4628-BE6C-878A03318322}" dt="2021-08-17T14:00:32.985" v="1852" actId="700"/>
          <ac:spMkLst>
            <pc:docMk/>
            <pc:sldMk cId="910035300" sldId="2537"/>
            <ac:spMk id="3" creationId="{00000000-0000-0000-0000-000000000000}"/>
          </ac:spMkLst>
        </pc:spChg>
      </pc:sldChg>
      <pc:sldChg chg="delSp modSp mod modClrScheme chgLayout">
        <pc:chgData name="Vanessa Redlin - Hubdrive.com" userId="8a0848b8-f2d0-47bb-a849-5847f1b5ec25" providerId="ADAL" clId="{4A832DB2-F898-4628-BE6C-878A03318322}" dt="2021-08-17T14:01:07.585" v="1854" actId="478"/>
        <pc:sldMkLst>
          <pc:docMk/>
          <pc:sldMk cId="2445678724" sldId="2539"/>
        </pc:sldMkLst>
        <pc:spChg chg="del mod ord">
          <ac:chgData name="Vanessa Redlin - Hubdrive.com" userId="8a0848b8-f2d0-47bb-a849-5847f1b5ec25" providerId="ADAL" clId="{4A832DB2-F898-4628-BE6C-878A03318322}" dt="2021-08-17T14:01:07.585" v="1854" actId="478"/>
          <ac:spMkLst>
            <pc:docMk/>
            <pc:sldMk cId="2445678724" sldId="2539"/>
            <ac:spMk id="2" creationId="{00000000-0000-0000-0000-000000000000}"/>
          </ac:spMkLst>
        </pc:spChg>
      </pc:sldChg>
      <pc:sldChg chg="delSp modSp mod modClrScheme chgLayout">
        <pc:chgData name="Vanessa Redlin - Hubdrive.com" userId="8a0848b8-f2d0-47bb-a849-5847f1b5ec25" providerId="ADAL" clId="{4A832DB2-F898-4628-BE6C-878A03318322}" dt="2021-08-17T14:01:19.336" v="1856" actId="478"/>
        <pc:sldMkLst>
          <pc:docMk/>
          <pc:sldMk cId="1297236124" sldId="2540"/>
        </pc:sldMkLst>
        <pc:spChg chg="del mod ord">
          <ac:chgData name="Vanessa Redlin - Hubdrive.com" userId="8a0848b8-f2d0-47bb-a849-5847f1b5ec25" providerId="ADAL" clId="{4A832DB2-F898-4628-BE6C-878A03318322}" dt="2021-08-17T14:01:19.336" v="1856" actId="478"/>
          <ac:spMkLst>
            <pc:docMk/>
            <pc:sldMk cId="1297236124" sldId="2540"/>
            <ac:spMk id="2" creationId="{00000000-0000-0000-0000-000000000000}"/>
          </ac:spMkLst>
        </pc:spChg>
      </pc:sldChg>
      <pc:sldChg chg="modSp mod modClrScheme chgLayout">
        <pc:chgData name="Vanessa Redlin - Hubdrive.com" userId="8a0848b8-f2d0-47bb-a849-5847f1b5ec25" providerId="ADAL" clId="{4A832DB2-F898-4628-BE6C-878A03318322}" dt="2021-08-17T14:01:42.113" v="1859" actId="14100"/>
        <pc:sldMkLst>
          <pc:docMk/>
          <pc:sldMk cId="2809244090" sldId="2541"/>
        </pc:sldMkLst>
        <pc:picChg chg="mod">
          <ac:chgData name="Vanessa Redlin - Hubdrive.com" userId="8a0848b8-f2d0-47bb-a849-5847f1b5ec25" providerId="ADAL" clId="{4A832DB2-F898-4628-BE6C-878A03318322}" dt="2021-08-17T14:01:42.113" v="1859" actId="14100"/>
          <ac:picMkLst>
            <pc:docMk/>
            <pc:sldMk cId="2809244090" sldId="2541"/>
            <ac:picMk id="9" creationId="{00000000-0000-0000-0000-000000000000}"/>
          </ac:picMkLst>
        </pc:picChg>
      </pc:sldChg>
      <pc:sldChg chg="mod modClrScheme chgLayout">
        <pc:chgData name="Vanessa Redlin - Hubdrive.com" userId="8a0848b8-f2d0-47bb-a849-5847f1b5ec25" providerId="ADAL" clId="{4A832DB2-F898-4628-BE6C-878A03318322}" dt="2021-08-18T09:37:27.760" v="2102" actId="700"/>
        <pc:sldMkLst>
          <pc:docMk/>
          <pc:sldMk cId="4002273457" sldId="2542"/>
        </pc:sldMkLst>
      </pc:sldChg>
      <pc:sldChg chg="delSp mod modClrScheme chgLayout">
        <pc:chgData name="Vanessa Redlin - Hubdrive.com" userId="8a0848b8-f2d0-47bb-a849-5847f1b5ec25" providerId="ADAL" clId="{4A832DB2-F898-4628-BE6C-878A03318322}" dt="2021-08-18T08:28:36.822" v="1861" actId="700"/>
        <pc:sldMkLst>
          <pc:docMk/>
          <pc:sldMk cId="1993369555" sldId="2543"/>
        </pc:sldMkLst>
        <pc:spChg chg="del">
          <ac:chgData name="Vanessa Redlin - Hubdrive.com" userId="8a0848b8-f2d0-47bb-a849-5847f1b5ec25" providerId="ADAL" clId="{4A832DB2-F898-4628-BE6C-878A03318322}" dt="2021-08-18T08:28:26.144" v="1860" actId="478"/>
          <ac:spMkLst>
            <pc:docMk/>
            <pc:sldMk cId="1993369555" sldId="2543"/>
            <ac:spMk id="2" creationId="{00000000-0000-0000-0000-000000000000}"/>
          </ac:spMkLst>
        </pc:spChg>
      </pc:sldChg>
      <pc:sldChg chg="delSp modSp mod modClrScheme chgLayout">
        <pc:chgData name="Vanessa Redlin - Hubdrive.com" userId="8a0848b8-f2d0-47bb-a849-5847f1b5ec25" providerId="ADAL" clId="{4A832DB2-F898-4628-BE6C-878A03318322}" dt="2021-08-18T08:28:48.510" v="1863" actId="478"/>
        <pc:sldMkLst>
          <pc:docMk/>
          <pc:sldMk cId="2512360110" sldId="2544"/>
        </pc:sldMkLst>
        <pc:spChg chg="del mod ord">
          <ac:chgData name="Vanessa Redlin - Hubdrive.com" userId="8a0848b8-f2d0-47bb-a849-5847f1b5ec25" providerId="ADAL" clId="{4A832DB2-F898-4628-BE6C-878A03318322}" dt="2021-08-18T08:28:48.510" v="1863" actId="478"/>
          <ac:spMkLst>
            <pc:docMk/>
            <pc:sldMk cId="2512360110" sldId="2544"/>
            <ac:spMk id="2" creationId="{00000000-0000-0000-0000-000000000000}"/>
          </ac:spMkLst>
        </pc:spChg>
      </pc:sldChg>
      <pc:sldChg chg="delSp mod modClrScheme chgLayout">
        <pc:chgData name="Vanessa Redlin - Hubdrive.com" userId="8a0848b8-f2d0-47bb-a849-5847f1b5ec25" providerId="ADAL" clId="{4A832DB2-F898-4628-BE6C-878A03318322}" dt="2021-08-18T08:28:58.099" v="1865" actId="700"/>
        <pc:sldMkLst>
          <pc:docMk/>
          <pc:sldMk cId="3615562328" sldId="2545"/>
        </pc:sldMkLst>
        <pc:spChg chg="del">
          <ac:chgData name="Vanessa Redlin - Hubdrive.com" userId="8a0848b8-f2d0-47bb-a849-5847f1b5ec25" providerId="ADAL" clId="{4A832DB2-F898-4628-BE6C-878A03318322}" dt="2021-08-18T08:28:52.872" v="1864" actId="478"/>
          <ac:spMkLst>
            <pc:docMk/>
            <pc:sldMk cId="3615562328" sldId="2545"/>
            <ac:spMk id="2" creationId="{00000000-0000-0000-0000-000000000000}"/>
          </ac:spMkLst>
        </pc:spChg>
      </pc:sldChg>
      <pc:sldChg chg="delSp modSp mod modClrScheme chgLayout">
        <pc:chgData name="Vanessa Redlin - Hubdrive.com" userId="8a0848b8-f2d0-47bb-a849-5847f1b5ec25" providerId="ADAL" clId="{4A832DB2-F898-4628-BE6C-878A03318322}" dt="2021-08-18T08:29:13.181" v="1867" actId="478"/>
        <pc:sldMkLst>
          <pc:docMk/>
          <pc:sldMk cId="3409779619" sldId="2546"/>
        </pc:sldMkLst>
        <pc:spChg chg="del mod ord">
          <ac:chgData name="Vanessa Redlin - Hubdrive.com" userId="8a0848b8-f2d0-47bb-a849-5847f1b5ec25" providerId="ADAL" clId="{4A832DB2-F898-4628-BE6C-878A03318322}" dt="2021-08-18T08:29:13.181" v="1867" actId="478"/>
          <ac:spMkLst>
            <pc:docMk/>
            <pc:sldMk cId="3409779619" sldId="2546"/>
            <ac:spMk id="2" creationId="{00000000-0000-0000-0000-000000000000}"/>
          </ac:spMkLst>
        </pc:spChg>
      </pc:sldChg>
      <pc:sldChg chg="mod modClrScheme chgLayout">
        <pc:chgData name="Vanessa Redlin - Hubdrive.com" userId="8a0848b8-f2d0-47bb-a849-5847f1b5ec25" providerId="ADAL" clId="{4A832DB2-F898-4628-BE6C-878A03318322}" dt="2021-08-18T09:37:36.289" v="2103" actId="700"/>
        <pc:sldMkLst>
          <pc:docMk/>
          <pc:sldMk cId="2436973460" sldId="2547"/>
        </pc:sldMkLst>
      </pc:sldChg>
      <pc:sldChg chg="delSp mod modClrScheme chgLayout">
        <pc:chgData name="Vanessa Redlin - Hubdrive.com" userId="8a0848b8-f2d0-47bb-a849-5847f1b5ec25" providerId="ADAL" clId="{4A832DB2-F898-4628-BE6C-878A03318322}" dt="2021-08-18T08:30:01.770" v="1869" actId="700"/>
        <pc:sldMkLst>
          <pc:docMk/>
          <pc:sldMk cId="1984521801" sldId="2548"/>
        </pc:sldMkLst>
        <pc:spChg chg="del">
          <ac:chgData name="Vanessa Redlin - Hubdrive.com" userId="8a0848b8-f2d0-47bb-a849-5847f1b5ec25" providerId="ADAL" clId="{4A832DB2-F898-4628-BE6C-878A03318322}" dt="2021-08-18T08:29:55.184" v="1868" actId="478"/>
          <ac:spMkLst>
            <pc:docMk/>
            <pc:sldMk cId="1984521801" sldId="2548"/>
            <ac:spMk id="2" creationId="{00000000-0000-0000-0000-000000000000}"/>
          </ac:spMkLst>
        </pc:spChg>
      </pc:sldChg>
      <pc:sldChg chg="mod modClrScheme chgLayout">
        <pc:chgData name="Vanessa Redlin - Hubdrive.com" userId="8a0848b8-f2d0-47bb-a849-5847f1b5ec25" providerId="ADAL" clId="{4A832DB2-F898-4628-BE6C-878A03318322}" dt="2021-08-18T08:30:11.046" v="1870" actId="700"/>
        <pc:sldMkLst>
          <pc:docMk/>
          <pc:sldMk cId="3786865548" sldId="2549"/>
        </pc:sldMkLst>
      </pc:sldChg>
      <pc:sldChg chg="modSp mod modClrScheme chgLayout">
        <pc:chgData name="Vanessa Redlin - Hubdrive.com" userId="8a0848b8-f2d0-47bb-a849-5847f1b5ec25" providerId="ADAL" clId="{4A832DB2-F898-4628-BE6C-878A03318322}" dt="2021-08-18T08:30:22.409" v="1872" actId="14100"/>
        <pc:sldMkLst>
          <pc:docMk/>
          <pc:sldMk cId="1660559403" sldId="2550"/>
        </pc:sldMkLst>
        <pc:spChg chg="mod ord">
          <ac:chgData name="Vanessa Redlin - Hubdrive.com" userId="8a0848b8-f2d0-47bb-a849-5847f1b5ec25" providerId="ADAL" clId="{4A832DB2-F898-4628-BE6C-878A03318322}" dt="2021-08-18T08:30:18.120" v="1871" actId="700"/>
          <ac:spMkLst>
            <pc:docMk/>
            <pc:sldMk cId="1660559403" sldId="2550"/>
            <ac:spMk id="3" creationId="{00000000-0000-0000-0000-000000000000}"/>
          </ac:spMkLst>
        </pc:spChg>
        <pc:picChg chg="mod">
          <ac:chgData name="Vanessa Redlin - Hubdrive.com" userId="8a0848b8-f2d0-47bb-a849-5847f1b5ec25" providerId="ADAL" clId="{4A832DB2-F898-4628-BE6C-878A03318322}" dt="2021-08-18T08:30:22.409" v="1872" actId="14100"/>
          <ac:picMkLst>
            <pc:docMk/>
            <pc:sldMk cId="1660559403" sldId="2550"/>
            <ac:picMk id="4" creationId="{00000000-0000-0000-0000-000000000000}"/>
          </ac:picMkLst>
        </pc:picChg>
      </pc:sldChg>
      <pc:sldChg chg="delSp mod modClrScheme chgLayout">
        <pc:chgData name="Vanessa Redlin - Hubdrive.com" userId="8a0848b8-f2d0-47bb-a849-5847f1b5ec25" providerId="ADAL" clId="{4A832DB2-F898-4628-BE6C-878A03318322}" dt="2021-08-18T09:38:14.395" v="2105" actId="700"/>
        <pc:sldMkLst>
          <pc:docMk/>
          <pc:sldMk cId="1641485149" sldId="2554"/>
        </pc:sldMkLst>
        <pc:spChg chg="del">
          <ac:chgData name="Vanessa Redlin - Hubdrive.com" userId="8a0848b8-f2d0-47bb-a849-5847f1b5ec25" providerId="ADAL" clId="{4A832DB2-F898-4628-BE6C-878A03318322}" dt="2021-08-18T09:38:08.588" v="2104" actId="478"/>
          <ac:spMkLst>
            <pc:docMk/>
            <pc:sldMk cId="1641485149" sldId="2554"/>
            <ac:spMk id="4" creationId="{00000000-0000-0000-0000-000000000000}"/>
          </ac:spMkLst>
        </pc:spChg>
      </pc:sldChg>
      <pc:sldChg chg="delSp modSp mod modClrScheme chgLayout">
        <pc:chgData name="Vanessa Redlin - Hubdrive.com" userId="8a0848b8-f2d0-47bb-a849-5847f1b5ec25" providerId="ADAL" clId="{4A832DB2-F898-4628-BE6C-878A03318322}" dt="2021-08-18T08:31:51.918" v="1876" actId="1076"/>
        <pc:sldMkLst>
          <pc:docMk/>
          <pc:sldMk cId="4129229216" sldId="2555"/>
        </pc:sldMkLst>
        <pc:spChg chg="del mod ord">
          <ac:chgData name="Vanessa Redlin - Hubdrive.com" userId="8a0848b8-f2d0-47bb-a849-5847f1b5ec25" providerId="ADAL" clId="{4A832DB2-F898-4628-BE6C-878A03318322}" dt="2021-08-18T08:31:43.153" v="1874" actId="478"/>
          <ac:spMkLst>
            <pc:docMk/>
            <pc:sldMk cId="4129229216" sldId="2555"/>
            <ac:spMk id="2" creationId="{00000000-0000-0000-0000-000000000000}"/>
          </ac:spMkLst>
        </pc:spChg>
        <pc:spChg chg="mod">
          <ac:chgData name="Vanessa Redlin - Hubdrive.com" userId="8a0848b8-f2d0-47bb-a849-5847f1b5ec25" providerId="ADAL" clId="{4A832DB2-F898-4628-BE6C-878A03318322}" dt="2021-08-18T08:31:51.918" v="1876" actId="1076"/>
          <ac:spMkLst>
            <pc:docMk/>
            <pc:sldMk cId="4129229216" sldId="2555"/>
            <ac:spMk id="103" creationId="{00000000-0000-0000-0000-000000000000}"/>
          </ac:spMkLst>
        </pc:spChg>
        <pc:picChg chg="mod">
          <ac:chgData name="Vanessa Redlin - Hubdrive.com" userId="8a0848b8-f2d0-47bb-a849-5847f1b5ec25" providerId="ADAL" clId="{4A832DB2-F898-4628-BE6C-878A03318322}" dt="2021-08-18T08:31:47.174" v="1875" actId="1076"/>
          <ac:picMkLst>
            <pc:docMk/>
            <pc:sldMk cId="4129229216" sldId="2555"/>
            <ac:picMk id="3" creationId="{00000000-0000-0000-0000-000000000000}"/>
          </ac:picMkLst>
        </pc:picChg>
      </pc:sldChg>
      <pc:sldChg chg="delSp mod modClrScheme chgLayout">
        <pc:chgData name="Vanessa Redlin - Hubdrive.com" userId="8a0848b8-f2d0-47bb-a849-5847f1b5ec25" providerId="ADAL" clId="{4A832DB2-F898-4628-BE6C-878A03318322}" dt="2021-08-18T08:32:07.820" v="1878" actId="700"/>
        <pc:sldMkLst>
          <pc:docMk/>
          <pc:sldMk cId="1493190954" sldId="2558"/>
        </pc:sldMkLst>
        <pc:spChg chg="del">
          <ac:chgData name="Vanessa Redlin - Hubdrive.com" userId="8a0848b8-f2d0-47bb-a849-5847f1b5ec25" providerId="ADAL" clId="{4A832DB2-F898-4628-BE6C-878A03318322}" dt="2021-08-18T08:32:01.610" v="1877" actId="478"/>
          <ac:spMkLst>
            <pc:docMk/>
            <pc:sldMk cId="1493190954" sldId="2558"/>
            <ac:spMk id="2" creationId="{00000000-0000-0000-0000-000000000000}"/>
          </ac:spMkLst>
        </pc:spChg>
      </pc:sldChg>
      <pc:sldChg chg="delSp modSp mod modClrScheme chgLayout">
        <pc:chgData name="Vanessa Redlin - Hubdrive.com" userId="8a0848b8-f2d0-47bb-a849-5847f1b5ec25" providerId="ADAL" clId="{4A832DB2-F898-4628-BE6C-878A03318322}" dt="2021-08-18T12:19:58.607" v="2314" actId="700"/>
        <pc:sldMkLst>
          <pc:docMk/>
          <pc:sldMk cId="3337104780" sldId="2560"/>
        </pc:sldMkLst>
        <pc:spChg chg="del">
          <ac:chgData name="Vanessa Redlin - Hubdrive.com" userId="8a0848b8-f2d0-47bb-a849-5847f1b5ec25" providerId="ADAL" clId="{4A832DB2-F898-4628-BE6C-878A03318322}" dt="2021-08-18T12:19:58.607" v="2314" actId="700"/>
          <ac:spMkLst>
            <pc:docMk/>
            <pc:sldMk cId="3337104780" sldId="2560"/>
            <ac:spMk id="2" creationId="{00000000-0000-0000-0000-000000000000}"/>
          </ac:spMkLst>
        </pc:spChg>
        <pc:spChg chg="mod ord">
          <ac:chgData name="Vanessa Redlin - Hubdrive.com" userId="8a0848b8-f2d0-47bb-a849-5847f1b5ec25" providerId="ADAL" clId="{4A832DB2-F898-4628-BE6C-878A03318322}" dt="2021-08-18T12:19:58.607" v="2314" actId="700"/>
          <ac:spMkLst>
            <pc:docMk/>
            <pc:sldMk cId="3337104780" sldId="2560"/>
            <ac:spMk id="3" creationId="{00000000-0000-0000-0000-000000000000}"/>
          </ac:spMkLst>
        </pc:spChg>
      </pc:sldChg>
      <pc:sldChg chg="delSp modSp mod modClrScheme chgLayout">
        <pc:chgData name="Vanessa Redlin - Hubdrive.com" userId="8a0848b8-f2d0-47bb-a849-5847f1b5ec25" providerId="ADAL" clId="{4A832DB2-F898-4628-BE6C-878A03318322}" dt="2021-08-18T12:20:11.970" v="2316" actId="478"/>
        <pc:sldMkLst>
          <pc:docMk/>
          <pc:sldMk cId="3487168931" sldId="2562"/>
        </pc:sldMkLst>
        <pc:spChg chg="mod ord">
          <ac:chgData name="Vanessa Redlin - Hubdrive.com" userId="8a0848b8-f2d0-47bb-a849-5847f1b5ec25" providerId="ADAL" clId="{4A832DB2-F898-4628-BE6C-878A03318322}" dt="2021-08-18T12:20:09.105" v="2315" actId="700"/>
          <ac:spMkLst>
            <pc:docMk/>
            <pc:sldMk cId="3487168931" sldId="2562"/>
            <ac:spMk id="2" creationId="{00000000-0000-0000-0000-000000000000}"/>
          </ac:spMkLst>
        </pc:spChg>
        <pc:spChg chg="del mod ord">
          <ac:chgData name="Vanessa Redlin - Hubdrive.com" userId="8a0848b8-f2d0-47bb-a849-5847f1b5ec25" providerId="ADAL" clId="{4A832DB2-F898-4628-BE6C-878A03318322}" dt="2021-08-18T12:20:11.970" v="2316" actId="478"/>
          <ac:spMkLst>
            <pc:docMk/>
            <pc:sldMk cId="3487168931" sldId="2562"/>
            <ac:spMk id="3" creationId="{00000000-0000-0000-0000-000000000000}"/>
          </ac:spMkLst>
        </pc:spChg>
      </pc:sldChg>
      <pc:sldChg chg="modSp mod modClrScheme chgLayout">
        <pc:chgData name="Vanessa Redlin - Hubdrive.com" userId="8a0848b8-f2d0-47bb-a849-5847f1b5ec25" providerId="ADAL" clId="{4A832DB2-F898-4628-BE6C-878A03318322}" dt="2021-08-18T08:32:51.481" v="1880" actId="14100"/>
        <pc:sldMkLst>
          <pc:docMk/>
          <pc:sldMk cId="1685718794" sldId="2564"/>
        </pc:sldMkLst>
        <pc:spChg chg="mod ord">
          <ac:chgData name="Vanessa Redlin - Hubdrive.com" userId="8a0848b8-f2d0-47bb-a849-5847f1b5ec25" providerId="ADAL" clId="{4A832DB2-F898-4628-BE6C-878A03318322}" dt="2021-08-18T08:32:48.093" v="1879" actId="700"/>
          <ac:spMkLst>
            <pc:docMk/>
            <pc:sldMk cId="1685718794" sldId="2564"/>
            <ac:spMk id="3" creationId="{00000000-0000-0000-0000-000000000000}"/>
          </ac:spMkLst>
        </pc:spChg>
        <pc:picChg chg="mod">
          <ac:chgData name="Vanessa Redlin - Hubdrive.com" userId="8a0848b8-f2d0-47bb-a849-5847f1b5ec25" providerId="ADAL" clId="{4A832DB2-F898-4628-BE6C-878A03318322}" dt="2021-08-18T08:32:51.481" v="1880" actId="14100"/>
          <ac:picMkLst>
            <pc:docMk/>
            <pc:sldMk cId="1685718794" sldId="2564"/>
            <ac:picMk id="4" creationId="{00000000-0000-0000-0000-000000000000}"/>
          </ac:picMkLst>
        </pc:picChg>
      </pc:sldChg>
      <pc:sldChg chg="delSp modSp mod modClrScheme chgLayout">
        <pc:chgData name="Vanessa Redlin - Hubdrive.com" userId="8a0848b8-f2d0-47bb-a849-5847f1b5ec25" providerId="ADAL" clId="{4A832DB2-F898-4628-BE6C-878A03318322}" dt="2021-08-18T12:20:35.213" v="2318" actId="478"/>
        <pc:sldMkLst>
          <pc:docMk/>
          <pc:sldMk cId="4162319184" sldId="2566"/>
        </pc:sldMkLst>
        <pc:spChg chg="mod ord">
          <ac:chgData name="Vanessa Redlin - Hubdrive.com" userId="8a0848b8-f2d0-47bb-a849-5847f1b5ec25" providerId="ADAL" clId="{4A832DB2-F898-4628-BE6C-878A03318322}" dt="2021-08-18T12:20:29.780" v="2317" actId="700"/>
          <ac:spMkLst>
            <pc:docMk/>
            <pc:sldMk cId="4162319184" sldId="2566"/>
            <ac:spMk id="3" creationId="{00000000-0000-0000-0000-000000000000}"/>
          </ac:spMkLst>
        </pc:spChg>
        <pc:spChg chg="mod ord">
          <ac:chgData name="Vanessa Redlin - Hubdrive.com" userId="8a0848b8-f2d0-47bb-a849-5847f1b5ec25" providerId="ADAL" clId="{4A832DB2-F898-4628-BE6C-878A03318322}" dt="2021-08-18T12:20:29.780" v="2317" actId="700"/>
          <ac:spMkLst>
            <pc:docMk/>
            <pc:sldMk cId="4162319184" sldId="2566"/>
            <ac:spMk id="4" creationId="{00000000-0000-0000-0000-000000000000}"/>
          </ac:spMkLst>
        </pc:spChg>
        <pc:spChg chg="del mod ord">
          <ac:chgData name="Vanessa Redlin - Hubdrive.com" userId="8a0848b8-f2d0-47bb-a849-5847f1b5ec25" providerId="ADAL" clId="{4A832DB2-F898-4628-BE6C-878A03318322}" dt="2021-08-18T12:20:35.213" v="2318" actId="478"/>
          <ac:spMkLst>
            <pc:docMk/>
            <pc:sldMk cId="4162319184" sldId="2566"/>
            <ac:spMk id="5" creationId="{00000000-0000-0000-0000-000000000000}"/>
          </ac:spMkLst>
        </pc:spChg>
      </pc:sldChg>
      <pc:sldChg chg="modSp mod modClrScheme chgLayout">
        <pc:chgData name="Vanessa Redlin - Hubdrive.com" userId="8a0848b8-f2d0-47bb-a849-5847f1b5ec25" providerId="ADAL" clId="{4A832DB2-F898-4628-BE6C-878A03318322}" dt="2021-08-18T08:32:56.573" v="1881" actId="700"/>
        <pc:sldMkLst>
          <pc:docMk/>
          <pc:sldMk cId="1445970006" sldId="2567"/>
        </pc:sldMkLst>
        <pc:spChg chg="mod ord">
          <ac:chgData name="Vanessa Redlin - Hubdrive.com" userId="8a0848b8-f2d0-47bb-a849-5847f1b5ec25" providerId="ADAL" clId="{4A832DB2-F898-4628-BE6C-878A03318322}" dt="2021-08-18T08:32:56.573" v="1881" actId="700"/>
          <ac:spMkLst>
            <pc:docMk/>
            <pc:sldMk cId="1445970006" sldId="2567"/>
            <ac:spMk id="2" creationId="{00000000-0000-0000-0000-000000000000}"/>
          </ac:spMkLst>
        </pc:spChg>
      </pc:sldChg>
      <pc:sldChg chg="modSp mod modClrScheme chgLayout">
        <pc:chgData name="Vanessa Redlin - Hubdrive.com" userId="8a0848b8-f2d0-47bb-a849-5847f1b5ec25" providerId="ADAL" clId="{4A832DB2-F898-4628-BE6C-878A03318322}" dt="2021-08-18T09:41:06.017" v="2116" actId="14100"/>
        <pc:sldMkLst>
          <pc:docMk/>
          <pc:sldMk cId="1358327666" sldId="2568"/>
        </pc:sldMkLst>
        <pc:spChg chg="mod ord">
          <ac:chgData name="Vanessa Redlin - Hubdrive.com" userId="8a0848b8-f2d0-47bb-a849-5847f1b5ec25" providerId="ADAL" clId="{4A832DB2-F898-4628-BE6C-878A03318322}" dt="2021-08-18T09:40:56.451" v="2114" actId="700"/>
          <ac:spMkLst>
            <pc:docMk/>
            <pc:sldMk cId="1358327666" sldId="2568"/>
            <ac:spMk id="2" creationId="{F74E7732-F125-4CB1-B8D1-5CFA414B1B97}"/>
          </ac:spMkLst>
        </pc:spChg>
        <pc:picChg chg="mod">
          <ac:chgData name="Vanessa Redlin - Hubdrive.com" userId="8a0848b8-f2d0-47bb-a849-5847f1b5ec25" providerId="ADAL" clId="{4A832DB2-F898-4628-BE6C-878A03318322}" dt="2021-08-18T09:41:06.017" v="2116" actId="14100"/>
          <ac:picMkLst>
            <pc:docMk/>
            <pc:sldMk cId="1358327666" sldId="2568"/>
            <ac:picMk id="3" creationId="{803F7881-9C0C-4AE8-9883-D5CF5B34A7E1}"/>
          </ac:picMkLst>
        </pc:picChg>
      </pc:sldChg>
      <pc:sldChg chg="delSp modSp mod modClrScheme chgLayout">
        <pc:chgData name="Vanessa Redlin - Hubdrive.com" userId="8a0848b8-f2d0-47bb-a849-5847f1b5ec25" providerId="ADAL" clId="{4A832DB2-F898-4628-BE6C-878A03318322}" dt="2021-08-18T08:37:42.115" v="1897" actId="478"/>
        <pc:sldMkLst>
          <pc:docMk/>
          <pc:sldMk cId="2949390711" sldId="2569"/>
        </pc:sldMkLst>
        <pc:spChg chg="del mod ord">
          <ac:chgData name="Vanessa Redlin - Hubdrive.com" userId="8a0848b8-f2d0-47bb-a849-5847f1b5ec25" providerId="ADAL" clId="{4A832DB2-F898-4628-BE6C-878A03318322}" dt="2021-08-18T08:37:42.115" v="1897" actId="478"/>
          <ac:spMkLst>
            <pc:docMk/>
            <pc:sldMk cId="2949390711" sldId="2569"/>
            <ac:spMk id="2" creationId="{0FA5BD10-DFEA-4D9A-89CC-E834F293A1F1}"/>
          </ac:spMkLst>
        </pc:spChg>
      </pc:sldChg>
      <pc:sldChg chg="mod modClrScheme chgLayout">
        <pc:chgData name="Vanessa Redlin - Hubdrive.com" userId="8a0848b8-f2d0-47bb-a849-5847f1b5ec25" providerId="ADAL" clId="{4A832DB2-F898-4628-BE6C-878A03318322}" dt="2021-08-18T09:30:51.642" v="2078" actId="700"/>
        <pc:sldMkLst>
          <pc:docMk/>
          <pc:sldMk cId="1398008259" sldId="2574"/>
        </pc:sldMkLst>
      </pc:sldChg>
      <pc:sldChg chg="mod modClrScheme chgLayout">
        <pc:chgData name="Vanessa Redlin - Hubdrive.com" userId="8a0848b8-f2d0-47bb-a849-5847f1b5ec25" providerId="ADAL" clId="{4A832DB2-F898-4628-BE6C-878A03318322}" dt="2021-08-18T09:31:31.996" v="2084" actId="700"/>
        <pc:sldMkLst>
          <pc:docMk/>
          <pc:sldMk cId="4271813223" sldId="2583"/>
        </pc:sldMkLst>
      </pc:sldChg>
      <pc:sldChg chg="mod modClrScheme chgLayout">
        <pc:chgData name="Vanessa Redlin - Hubdrive.com" userId="8a0848b8-f2d0-47bb-a849-5847f1b5ec25" providerId="ADAL" clId="{4A832DB2-F898-4628-BE6C-878A03318322}" dt="2021-08-17T13:27:19.668" v="1776" actId="700"/>
        <pc:sldMkLst>
          <pc:docMk/>
          <pc:sldMk cId="2668539240" sldId="2587"/>
        </pc:sldMkLst>
      </pc:sldChg>
      <pc:sldChg chg="mod modClrScheme chgLayout">
        <pc:chgData name="Vanessa Redlin - Hubdrive.com" userId="8a0848b8-f2d0-47bb-a849-5847f1b5ec25" providerId="ADAL" clId="{4A832DB2-F898-4628-BE6C-878A03318322}" dt="2021-08-18T09:18:51.213" v="2029" actId="700"/>
        <pc:sldMkLst>
          <pc:docMk/>
          <pc:sldMk cId="4054685005" sldId="2597"/>
        </pc:sldMkLst>
      </pc:sldChg>
      <pc:sldChg chg="mod modClrScheme chgLayout">
        <pc:chgData name="Vanessa Redlin - Hubdrive.com" userId="8a0848b8-f2d0-47bb-a849-5847f1b5ec25" providerId="ADAL" clId="{4A832DB2-F898-4628-BE6C-878A03318322}" dt="2021-08-18T09:19:05.318" v="2031" actId="700"/>
        <pc:sldMkLst>
          <pc:docMk/>
          <pc:sldMk cId="560459924" sldId="2598"/>
        </pc:sldMkLst>
      </pc:sldChg>
      <pc:sldChg chg="mod modClrScheme chgLayout">
        <pc:chgData name="Vanessa Redlin - Hubdrive.com" userId="8a0848b8-f2d0-47bb-a849-5847f1b5ec25" providerId="ADAL" clId="{4A832DB2-F898-4628-BE6C-878A03318322}" dt="2021-08-18T09:31:40.004" v="2085" actId="700"/>
        <pc:sldMkLst>
          <pc:docMk/>
          <pc:sldMk cId="812393896" sldId="2633"/>
        </pc:sldMkLst>
      </pc:sldChg>
      <pc:sldChg chg="mod modClrScheme chgLayout">
        <pc:chgData name="Vanessa Redlin - Hubdrive.com" userId="8a0848b8-f2d0-47bb-a849-5847f1b5ec25" providerId="ADAL" clId="{4A832DB2-F898-4628-BE6C-878A03318322}" dt="2021-08-18T09:18:59.270" v="2030" actId="700"/>
        <pc:sldMkLst>
          <pc:docMk/>
          <pc:sldMk cId="1586662988" sldId="2641"/>
        </pc:sldMkLst>
      </pc:sldChg>
      <pc:sldChg chg="mod modClrScheme chgLayout">
        <pc:chgData name="Vanessa Redlin - Hubdrive.com" userId="8a0848b8-f2d0-47bb-a849-5847f1b5ec25" providerId="ADAL" clId="{4A832DB2-F898-4628-BE6C-878A03318322}" dt="2021-08-18T09:19:11.886" v="2032" actId="700"/>
        <pc:sldMkLst>
          <pc:docMk/>
          <pc:sldMk cId="3281454855" sldId="2642"/>
        </pc:sldMkLst>
      </pc:sldChg>
      <pc:sldChg chg="modSp mod modClrScheme chgLayout">
        <pc:chgData name="Vanessa Redlin - Hubdrive.com" userId="8a0848b8-f2d0-47bb-a849-5847f1b5ec25" providerId="ADAL" clId="{4A832DB2-F898-4628-BE6C-878A03318322}" dt="2021-08-17T13:27:44.371" v="1778" actId="700"/>
        <pc:sldMkLst>
          <pc:docMk/>
          <pc:sldMk cId="937848784" sldId="2643"/>
        </pc:sldMkLst>
        <pc:spChg chg="mod ord">
          <ac:chgData name="Vanessa Redlin - Hubdrive.com" userId="8a0848b8-f2d0-47bb-a849-5847f1b5ec25" providerId="ADAL" clId="{4A832DB2-F898-4628-BE6C-878A03318322}" dt="2021-08-17T13:27:44.371" v="1778" actId="700"/>
          <ac:spMkLst>
            <pc:docMk/>
            <pc:sldMk cId="937848784" sldId="2643"/>
            <ac:spMk id="2" creationId="{1526A461-B835-4742-9254-1EFE364BA6AA}"/>
          </ac:spMkLst>
        </pc:spChg>
      </pc:sldChg>
      <pc:sldChg chg="mod modClrScheme chgLayout">
        <pc:chgData name="Vanessa Redlin - Hubdrive.com" userId="8a0848b8-f2d0-47bb-a849-5847f1b5ec25" providerId="ADAL" clId="{4A832DB2-F898-4628-BE6C-878A03318322}" dt="2021-08-17T13:27:32.824" v="1777" actId="700"/>
        <pc:sldMkLst>
          <pc:docMk/>
          <pc:sldMk cId="3964034876" sldId="2645"/>
        </pc:sldMkLst>
      </pc:sldChg>
      <pc:sldChg chg="modSp mod modClrScheme chgLayout">
        <pc:chgData name="Vanessa Redlin - Hubdrive.com" userId="8a0848b8-f2d0-47bb-a849-5847f1b5ec25" providerId="ADAL" clId="{4A832DB2-F898-4628-BE6C-878A03318322}" dt="2021-08-18T09:27:15.458" v="2066" actId="700"/>
        <pc:sldMkLst>
          <pc:docMk/>
          <pc:sldMk cId="2699867844" sldId="2646"/>
        </pc:sldMkLst>
        <pc:spChg chg="mod ord">
          <ac:chgData name="Vanessa Redlin - Hubdrive.com" userId="8a0848b8-f2d0-47bb-a849-5847f1b5ec25" providerId="ADAL" clId="{4A832DB2-F898-4628-BE6C-878A03318322}" dt="2021-08-18T09:27:15.458" v="2066" actId="700"/>
          <ac:spMkLst>
            <pc:docMk/>
            <pc:sldMk cId="2699867844" sldId="2646"/>
            <ac:spMk id="2" creationId="{00000000-0000-0000-0000-000000000000}"/>
          </ac:spMkLst>
        </pc:spChg>
      </pc:sldChg>
      <pc:sldChg chg="modSp mod modClrScheme chgLayout">
        <pc:chgData name="Vanessa Redlin - Hubdrive.com" userId="8a0848b8-f2d0-47bb-a849-5847f1b5ec25" providerId="ADAL" clId="{4A832DB2-F898-4628-BE6C-878A03318322}" dt="2021-08-18T09:27:45.100" v="2067" actId="700"/>
        <pc:sldMkLst>
          <pc:docMk/>
          <pc:sldMk cId="2553449244" sldId="2647"/>
        </pc:sldMkLst>
        <pc:spChg chg="mod ord">
          <ac:chgData name="Vanessa Redlin - Hubdrive.com" userId="8a0848b8-f2d0-47bb-a849-5847f1b5ec25" providerId="ADAL" clId="{4A832DB2-F898-4628-BE6C-878A03318322}" dt="2021-08-18T09:27:45.100" v="2067" actId="700"/>
          <ac:spMkLst>
            <pc:docMk/>
            <pc:sldMk cId="2553449244" sldId="2647"/>
            <ac:spMk id="2" creationId="{00000000-0000-0000-0000-000000000000}"/>
          </ac:spMkLst>
        </pc:spChg>
      </pc:sldChg>
      <pc:sldChg chg="mod modClrScheme chgLayout">
        <pc:chgData name="Vanessa Redlin - Hubdrive.com" userId="8a0848b8-f2d0-47bb-a849-5847f1b5ec25" providerId="ADAL" clId="{4A832DB2-F898-4628-BE6C-878A03318322}" dt="2021-08-18T09:28:30.455" v="2069" actId="700"/>
        <pc:sldMkLst>
          <pc:docMk/>
          <pc:sldMk cId="994880862" sldId="2648"/>
        </pc:sldMkLst>
      </pc:sldChg>
      <pc:sldChg chg="mod modClrScheme chgLayout">
        <pc:chgData name="Vanessa Redlin - Hubdrive.com" userId="8a0848b8-f2d0-47bb-a849-5847f1b5ec25" providerId="ADAL" clId="{4A832DB2-F898-4628-BE6C-878A03318322}" dt="2021-08-18T09:29:11.527" v="2071" actId="700"/>
        <pc:sldMkLst>
          <pc:docMk/>
          <pc:sldMk cId="1597815383" sldId="2649"/>
        </pc:sldMkLst>
      </pc:sldChg>
      <pc:sldChg chg="mod modClrScheme chgLayout">
        <pc:chgData name="Vanessa Redlin - Hubdrive.com" userId="8a0848b8-f2d0-47bb-a849-5847f1b5ec25" providerId="ADAL" clId="{4A832DB2-F898-4628-BE6C-878A03318322}" dt="2021-08-18T09:30:35.322" v="2076" actId="700"/>
        <pc:sldMkLst>
          <pc:docMk/>
          <pc:sldMk cId="2522486849" sldId="2650"/>
        </pc:sldMkLst>
      </pc:sldChg>
      <pc:sldChg chg="mod modClrScheme chgLayout">
        <pc:chgData name="Vanessa Redlin - Hubdrive.com" userId="8a0848b8-f2d0-47bb-a849-5847f1b5ec25" providerId="ADAL" clId="{4A832DB2-F898-4628-BE6C-878A03318322}" dt="2021-08-18T09:30:41.287" v="2077" actId="700"/>
        <pc:sldMkLst>
          <pc:docMk/>
          <pc:sldMk cId="3836564435" sldId="2651"/>
        </pc:sldMkLst>
      </pc:sldChg>
      <pc:sldChg chg="mod modClrScheme chgLayout">
        <pc:chgData name="Vanessa Redlin - Hubdrive.com" userId="8a0848b8-f2d0-47bb-a849-5847f1b5ec25" providerId="ADAL" clId="{4A832DB2-F898-4628-BE6C-878A03318322}" dt="2021-08-18T09:31:02.532" v="2081" actId="700"/>
        <pc:sldMkLst>
          <pc:docMk/>
          <pc:sldMk cId="1398519903" sldId="2660"/>
        </pc:sldMkLst>
      </pc:sldChg>
      <pc:sldChg chg="modSp mod modClrScheme chgLayout">
        <pc:chgData name="Vanessa Redlin - Hubdrive.com" userId="8a0848b8-f2d0-47bb-a849-5847f1b5ec25" providerId="ADAL" clId="{4A832DB2-F898-4628-BE6C-878A03318322}" dt="2021-08-17T11:36:57.623" v="1259" actId="700"/>
        <pc:sldMkLst>
          <pc:docMk/>
          <pc:sldMk cId="3737580084" sldId="2664"/>
        </pc:sldMkLst>
        <pc:spChg chg="mod ord">
          <ac:chgData name="Vanessa Redlin - Hubdrive.com" userId="8a0848b8-f2d0-47bb-a849-5847f1b5ec25" providerId="ADAL" clId="{4A832DB2-F898-4628-BE6C-878A03318322}" dt="2021-08-17T11:36:57.623" v="1259" actId="700"/>
          <ac:spMkLst>
            <pc:docMk/>
            <pc:sldMk cId="3737580084" sldId="2664"/>
            <ac:spMk id="3" creationId="{5377484A-3E75-4FF5-900E-BB7F1A7DF634}"/>
          </ac:spMkLst>
        </pc:spChg>
        <pc:spChg chg="mod ord">
          <ac:chgData name="Vanessa Redlin - Hubdrive.com" userId="8a0848b8-f2d0-47bb-a849-5847f1b5ec25" providerId="ADAL" clId="{4A832DB2-F898-4628-BE6C-878A03318322}" dt="2021-08-17T11:36:57.623" v="1259" actId="700"/>
          <ac:spMkLst>
            <pc:docMk/>
            <pc:sldMk cId="3737580084" sldId="2664"/>
            <ac:spMk id="4" creationId="{6CC77716-C750-4186-A7AC-4A14147AE533}"/>
          </ac:spMkLst>
        </pc:spChg>
      </pc:sldChg>
      <pc:sldChg chg="mod modClrScheme chgLayout">
        <pc:chgData name="Vanessa Redlin - Hubdrive.com" userId="8a0848b8-f2d0-47bb-a849-5847f1b5ec25" providerId="ADAL" clId="{4A832DB2-F898-4628-BE6C-878A03318322}" dt="2021-08-18T09:18:43.369" v="2028" actId="700"/>
        <pc:sldMkLst>
          <pc:docMk/>
          <pc:sldMk cId="132523972" sldId="2666"/>
        </pc:sldMkLst>
      </pc:sldChg>
      <pc:sldChg chg="delSp modSp mod modClrScheme chgLayout">
        <pc:chgData name="Vanessa Redlin - Hubdrive.com" userId="8a0848b8-f2d0-47bb-a849-5847f1b5ec25" providerId="ADAL" clId="{4A832DB2-F898-4628-BE6C-878A03318322}" dt="2021-08-05T06:54:28.755" v="906" actId="700"/>
        <pc:sldMkLst>
          <pc:docMk/>
          <pc:sldMk cId="4213421146" sldId="2668"/>
        </pc:sldMkLst>
        <pc:spChg chg="mod ord">
          <ac:chgData name="Vanessa Redlin - Hubdrive.com" userId="8a0848b8-f2d0-47bb-a849-5847f1b5ec25" providerId="ADAL" clId="{4A832DB2-F898-4628-BE6C-878A03318322}" dt="2021-08-05T06:54:28.755" v="906" actId="700"/>
          <ac:spMkLst>
            <pc:docMk/>
            <pc:sldMk cId="4213421146" sldId="2668"/>
            <ac:spMk id="3" creationId="{5377484A-3E75-4FF5-900E-BB7F1A7DF634}"/>
          </ac:spMkLst>
        </pc:spChg>
        <pc:spChg chg="del mod">
          <ac:chgData name="Vanessa Redlin - Hubdrive.com" userId="8a0848b8-f2d0-47bb-a849-5847f1b5ec25" providerId="ADAL" clId="{4A832DB2-F898-4628-BE6C-878A03318322}" dt="2021-08-05T06:54:11.624" v="903" actId="478"/>
          <ac:spMkLst>
            <pc:docMk/>
            <pc:sldMk cId="4213421146" sldId="2668"/>
            <ac:spMk id="4" creationId="{6CC77716-C750-4186-A7AC-4A14147AE533}"/>
          </ac:spMkLst>
        </pc:spChg>
      </pc:sldChg>
      <pc:sldChg chg="mod modClrScheme chgLayout">
        <pc:chgData name="Vanessa Redlin - Hubdrive.com" userId="8a0848b8-f2d0-47bb-a849-5847f1b5ec25" providerId="ADAL" clId="{4A832DB2-F898-4628-BE6C-878A03318322}" dt="2021-08-18T09:18:16.974" v="2024" actId="700"/>
        <pc:sldMkLst>
          <pc:docMk/>
          <pc:sldMk cId="2241551158" sldId="2672"/>
        </pc:sldMkLst>
      </pc:sldChg>
      <pc:sldChg chg="mod modClrScheme chgLayout">
        <pc:chgData name="Vanessa Redlin - Hubdrive.com" userId="8a0848b8-f2d0-47bb-a849-5847f1b5ec25" providerId="ADAL" clId="{4A832DB2-F898-4628-BE6C-878A03318322}" dt="2021-08-18T09:18:22.320" v="2025" actId="700"/>
        <pc:sldMkLst>
          <pc:docMk/>
          <pc:sldMk cId="1596997933" sldId="2673"/>
        </pc:sldMkLst>
      </pc:sldChg>
      <pc:sldChg chg="mod modClrScheme chgLayout">
        <pc:chgData name="Vanessa Redlin - Hubdrive.com" userId="8a0848b8-f2d0-47bb-a849-5847f1b5ec25" providerId="ADAL" clId="{4A832DB2-F898-4628-BE6C-878A03318322}" dt="2021-08-18T09:18:28.729" v="2026" actId="700"/>
        <pc:sldMkLst>
          <pc:docMk/>
          <pc:sldMk cId="1930473838" sldId="2674"/>
        </pc:sldMkLst>
      </pc:sldChg>
      <pc:sldChg chg="modSp mod modClrScheme chgLayout">
        <pc:chgData name="Vanessa Redlin - Hubdrive.com" userId="8a0848b8-f2d0-47bb-a849-5847f1b5ec25" providerId="ADAL" clId="{4A832DB2-F898-4628-BE6C-878A03318322}" dt="2021-08-18T09:20:54.829" v="2039" actId="700"/>
        <pc:sldMkLst>
          <pc:docMk/>
          <pc:sldMk cId="3746456780" sldId="2675"/>
        </pc:sldMkLst>
        <pc:spChg chg="mod ord">
          <ac:chgData name="Vanessa Redlin - Hubdrive.com" userId="8a0848b8-f2d0-47bb-a849-5847f1b5ec25" providerId="ADAL" clId="{4A832DB2-F898-4628-BE6C-878A03318322}" dt="2021-08-18T09:20:54.829" v="2039" actId="700"/>
          <ac:spMkLst>
            <pc:docMk/>
            <pc:sldMk cId="3746456780" sldId="2675"/>
            <ac:spMk id="2" creationId="{00000000-0000-0000-0000-000000000000}"/>
          </ac:spMkLst>
        </pc:spChg>
      </pc:sldChg>
      <pc:sldChg chg="modSp mod modClrScheme chgLayout">
        <pc:chgData name="Vanessa Redlin - Hubdrive.com" userId="8a0848b8-f2d0-47bb-a849-5847f1b5ec25" providerId="ADAL" clId="{4A832DB2-F898-4628-BE6C-878A03318322}" dt="2021-08-18T09:28:00.566" v="2068" actId="700"/>
        <pc:sldMkLst>
          <pc:docMk/>
          <pc:sldMk cId="4267479576" sldId="2676"/>
        </pc:sldMkLst>
        <pc:spChg chg="mod ord">
          <ac:chgData name="Vanessa Redlin - Hubdrive.com" userId="8a0848b8-f2d0-47bb-a849-5847f1b5ec25" providerId="ADAL" clId="{4A832DB2-F898-4628-BE6C-878A03318322}" dt="2021-08-18T09:28:00.566" v="2068" actId="700"/>
          <ac:spMkLst>
            <pc:docMk/>
            <pc:sldMk cId="4267479576" sldId="2676"/>
            <ac:spMk id="2" creationId="{00000000-0000-0000-0000-000000000000}"/>
          </ac:spMkLst>
        </pc:spChg>
      </pc:sldChg>
      <pc:sldChg chg="mod modClrScheme chgLayout">
        <pc:chgData name="Vanessa Redlin - Hubdrive.com" userId="8a0848b8-f2d0-47bb-a849-5847f1b5ec25" providerId="ADAL" clId="{4A832DB2-F898-4628-BE6C-878A03318322}" dt="2021-08-18T09:28:41.789" v="2070" actId="700"/>
        <pc:sldMkLst>
          <pc:docMk/>
          <pc:sldMk cId="4289565562" sldId="2677"/>
        </pc:sldMkLst>
      </pc:sldChg>
      <pc:sldChg chg="mod modClrScheme chgLayout">
        <pc:chgData name="Vanessa Redlin - Hubdrive.com" userId="8a0848b8-f2d0-47bb-a849-5847f1b5ec25" providerId="ADAL" clId="{4A832DB2-F898-4628-BE6C-878A03318322}" dt="2021-08-18T09:29:44.862" v="2073" actId="700"/>
        <pc:sldMkLst>
          <pc:docMk/>
          <pc:sldMk cId="2392975500" sldId="2678"/>
        </pc:sldMkLst>
      </pc:sldChg>
      <pc:sldChg chg="addSp delSp modSp mod modClrScheme chgLayout">
        <pc:chgData name="Vanessa Redlin - Hubdrive.com" userId="8a0848b8-f2d0-47bb-a849-5847f1b5ec25" providerId="ADAL" clId="{4A832DB2-F898-4628-BE6C-878A03318322}" dt="2021-08-13T08:57:38.253" v="1217" actId="207"/>
        <pc:sldMkLst>
          <pc:docMk/>
          <pc:sldMk cId="2577006722" sldId="2679"/>
        </pc:sldMkLst>
        <pc:spChg chg="add del mod ord">
          <ac:chgData name="Vanessa Redlin - Hubdrive.com" userId="8a0848b8-f2d0-47bb-a849-5847f1b5ec25" providerId="ADAL" clId="{4A832DB2-F898-4628-BE6C-878A03318322}" dt="2021-08-04T11:18:48.829" v="645" actId="700"/>
          <ac:spMkLst>
            <pc:docMk/>
            <pc:sldMk cId="2577006722" sldId="2679"/>
            <ac:spMk id="4" creationId="{253E5179-F251-42C4-AEDE-205461609A10}"/>
          </ac:spMkLst>
        </pc:spChg>
        <pc:spChg chg="mod">
          <ac:chgData name="Vanessa Redlin - Hubdrive.com" userId="8a0848b8-f2d0-47bb-a849-5847f1b5ec25" providerId="ADAL" clId="{4A832DB2-F898-4628-BE6C-878A03318322}" dt="2021-08-13T08:57:38.253" v="1217" actId="207"/>
          <ac:spMkLst>
            <pc:docMk/>
            <pc:sldMk cId="2577006722" sldId="2679"/>
            <ac:spMk id="5" creationId="{05E2977E-8340-4A3E-99C7-7281A6DC01CA}"/>
          </ac:spMkLst>
        </pc:spChg>
        <pc:spChg chg="mod">
          <ac:chgData name="Vanessa Redlin - Hubdrive.com" userId="8a0848b8-f2d0-47bb-a849-5847f1b5ec25" providerId="ADAL" clId="{4A832DB2-F898-4628-BE6C-878A03318322}" dt="2021-08-13T08:57:30.646" v="1216" actId="207"/>
          <ac:spMkLst>
            <pc:docMk/>
            <pc:sldMk cId="2577006722" sldId="2679"/>
            <ac:spMk id="8" creationId="{29B2D978-0F9F-4554-AC0E-7CBE3C2A5C10}"/>
          </ac:spMkLst>
        </pc:spChg>
        <pc:spChg chg="add del mod ord">
          <ac:chgData name="Vanessa Redlin - Hubdrive.com" userId="8a0848b8-f2d0-47bb-a849-5847f1b5ec25" providerId="ADAL" clId="{4A832DB2-F898-4628-BE6C-878A03318322}" dt="2021-08-04T11:18:48.829" v="645" actId="700"/>
          <ac:spMkLst>
            <pc:docMk/>
            <pc:sldMk cId="2577006722" sldId="2679"/>
            <ac:spMk id="9" creationId="{1F29D650-F5D3-4AEF-9AB8-3C4CEE6F1AF8}"/>
          </ac:spMkLst>
        </pc:spChg>
        <pc:picChg chg="add del mod ord">
          <ac:chgData name="Vanessa Redlin - Hubdrive.com" userId="8a0848b8-f2d0-47bb-a849-5847f1b5ec25" providerId="ADAL" clId="{4A832DB2-F898-4628-BE6C-878A03318322}" dt="2021-08-04T11:14:47.818" v="623"/>
          <ac:picMkLst>
            <pc:docMk/>
            <pc:sldMk cId="2577006722" sldId="2679"/>
            <ac:picMk id="3" creationId="{C32E9963-E72E-412A-9D77-5D8119B4E7ED}"/>
          </ac:picMkLst>
        </pc:picChg>
        <pc:picChg chg="add del mod ord">
          <ac:chgData name="Vanessa Redlin - Hubdrive.com" userId="8a0848b8-f2d0-47bb-a849-5847f1b5ec25" providerId="ADAL" clId="{4A832DB2-F898-4628-BE6C-878A03318322}" dt="2021-08-04T11:18:48.012" v="644" actId="931"/>
          <ac:picMkLst>
            <pc:docMk/>
            <pc:sldMk cId="2577006722" sldId="2679"/>
            <ac:picMk id="11" creationId="{5EA9B5DF-670F-4E73-9A06-97208AA467F7}"/>
          </ac:picMkLst>
        </pc:picChg>
      </pc:sldChg>
      <pc:sldChg chg="mod modClrScheme chgLayout">
        <pc:chgData name="Vanessa Redlin - Hubdrive.com" userId="8a0848b8-f2d0-47bb-a849-5847f1b5ec25" providerId="ADAL" clId="{4A832DB2-F898-4628-BE6C-878A03318322}" dt="2021-08-10T12:36:03.609" v="1112" actId="700"/>
        <pc:sldMkLst>
          <pc:docMk/>
          <pc:sldMk cId="1649699461" sldId="2680"/>
        </pc:sldMkLst>
      </pc:sldChg>
      <pc:sldChg chg="mod modClrScheme chgLayout">
        <pc:chgData name="Vanessa Redlin - Hubdrive.com" userId="8a0848b8-f2d0-47bb-a849-5847f1b5ec25" providerId="ADAL" clId="{4A832DB2-F898-4628-BE6C-878A03318322}" dt="2021-08-17T11:33:22.575" v="1248" actId="700"/>
        <pc:sldMkLst>
          <pc:docMk/>
          <pc:sldMk cId="2462108829" sldId="2681"/>
        </pc:sldMkLst>
      </pc:sldChg>
      <pc:sldChg chg="mod modClrScheme chgLayout">
        <pc:chgData name="Vanessa Redlin - Hubdrive.com" userId="8a0848b8-f2d0-47bb-a849-5847f1b5ec25" providerId="ADAL" clId="{4A832DB2-F898-4628-BE6C-878A03318322}" dt="2021-08-17T11:33:33.760" v="1249" actId="700"/>
        <pc:sldMkLst>
          <pc:docMk/>
          <pc:sldMk cId="4098931560" sldId="2682"/>
        </pc:sldMkLst>
      </pc:sldChg>
      <pc:sldChg chg="modSp mod modClrScheme chgLayout">
        <pc:chgData name="Vanessa Redlin - Hubdrive.com" userId="8a0848b8-f2d0-47bb-a849-5847f1b5ec25" providerId="ADAL" clId="{4A832DB2-F898-4628-BE6C-878A03318322}" dt="2021-08-10T14:27:29.331" v="1139" actId="700"/>
        <pc:sldMkLst>
          <pc:docMk/>
          <pc:sldMk cId="1832049837" sldId="2683"/>
        </pc:sldMkLst>
        <pc:spChg chg="mod ord">
          <ac:chgData name="Vanessa Redlin - Hubdrive.com" userId="8a0848b8-f2d0-47bb-a849-5847f1b5ec25" providerId="ADAL" clId="{4A832DB2-F898-4628-BE6C-878A03318322}" dt="2021-08-10T14:27:29.331" v="1139" actId="700"/>
          <ac:spMkLst>
            <pc:docMk/>
            <pc:sldMk cId="1832049837" sldId="2683"/>
            <ac:spMk id="3" creationId="{5377484A-3E75-4FF5-900E-BB7F1A7DF634}"/>
          </ac:spMkLst>
        </pc:spChg>
        <pc:spChg chg="mod ord">
          <ac:chgData name="Vanessa Redlin - Hubdrive.com" userId="8a0848b8-f2d0-47bb-a849-5847f1b5ec25" providerId="ADAL" clId="{4A832DB2-F898-4628-BE6C-878A03318322}" dt="2021-08-10T14:27:29.331" v="1139" actId="700"/>
          <ac:spMkLst>
            <pc:docMk/>
            <pc:sldMk cId="1832049837" sldId="2683"/>
            <ac:spMk id="4" creationId="{6CC77716-C750-4186-A7AC-4A14147AE533}"/>
          </ac:spMkLst>
        </pc:spChg>
      </pc:sldChg>
      <pc:sldChg chg="mod modClrScheme chgLayout">
        <pc:chgData name="Vanessa Redlin - Hubdrive.com" userId="8a0848b8-f2d0-47bb-a849-5847f1b5ec25" providerId="ADAL" clId="{4A832DB2-F898-4628-BE6C-878A03318322}" dt="2021-08-10T14:27:40.928" v="1140" actId="700"/>
        <pc:sldMkLst>
          <pc:docMk/>
          <pc:sldMk cId="498517071" sldId="2684"/>
        </pc:sldMkLst>
      </pc:sldChg>
      <pc:sldChg chg="modSp mod modClrScheme chgLayout">
        <pc:chgData name="Vanessa Redlin - Hubdrive.com" userId="8a0848b8-f2d0-47bb-a849-5847f1b5ec25" providerId="ADAL" clId="{4A832DB2-F898-4628-BE6C-878A03318322}" dt="2021-08-18T12:23:56.878" v="2337" actId="27636"/>
        <pc:sldMkLst>
          <pc:docMk/>
          <pc:sldMk cId="2218918903" sldId="2695"/>
        </pc:sldMkLst>
        <pc:spChg chg="mod ord">
          <ac:chgData name="Vanessa Redlin - Hubdrive.com" userId="8a0848b8-f2d0-47bb-a849-5847f1b5ec25" providerId="ADAL" clId="{4A832DB2-F898-4628-BE6C-878A03318322}" dt="2021-08-18T12:23:56.825" v="2336" actId="700"/>
          <ac:spMkLst>
            <pc:docMk/>
            <pc:sldMk cId="2218918903" sldId="2695"/>
            <ac:spMk id="2" creationId="{58BDBCF6-F72C-48A7-B799-9133DE5673DD}"/>
          </ac:spMkLst>
        </pc:spChg>
        <pc:spChg chg="mod ord">
          <ac:chgData name="Vanessa Redlin - Hubdrive.com" userId="8a0848b8-f2d0-47bb-a849-5847f1b5ec25" providerId="ADAL" clId="{4A832DB2-F898-4628-BE6C-878A03318322}" dt="2021-08-18T12:23:56.878" v="2337" actId="27636"/>
          <ac:spMkLst>
            <pc:docMk/>
            <pc:sldMk cId="2218918903" sldId="2695"/>
            <ac:spMk id="3" creationId="{83B37977-B89D-4C27-84E7-B7C99397BFF0}"/>
          </ac:spMkLst>
        </pc:spChg>
      </pc:sldChg>
      <pc:sldChg chg="mod modClrScheme chgLayout">
        <pc:chgData name="Vanessa Redlin - Hubdrive.com" userId="8a0848b8-f2d0-47bb-a849-5847f1b5ec25" providerId="ADAL" clId="{4A832DB2-F898-4628-BE6C-878A03318322}" dt="2021-08-18T09:01:56.216" v="1994" actId="700"/>
        <pc:sldMkLst>
          <pc:docMk/>
          <pc:sldMk cId="725824771" sldId="2702"/>
        </pc:sldMkLst>
      </pc:sldChg>
      <pc:sldChg chg="mod modClrScheme chgLayout">
        <pc:chgData name="Vanessa Redlin - Hubdrive.com" userId="8a0848b8-f2d0-47bb-a849-5847f1b5ec25" providerId="ADAL" clId="{4A832DB2-F898-4628-BE6C-878A03318322}" dt="2021-08-18T09:13:05.209" v="2000" actId="700"/>
        <pc:sldMkLst>
          <pc:docMk/>
          <pc:sldMk cId="874841782" sldId="2703"/>
        </pc:sldMkLst>
      </pc:sldChg>
      <pc:sldChg chg="delSp mod modClrScheme chgLayout">
        <pc:chgData name="Vanessa Redlin - Hubdrive.com" userId="8a0848b8-f2d0-47bb-a849-5847f1b5ec25" providerId="ADAL" clId="{4A832DB2-F898-4628-BE6C-878A03318322}" dt="2021-08-18T09:15:22.880" v="2007" actId="700"/>
        <pc:sldMkLst>
          <pc:docMk/>
          <pc:sldMk cId="580470199" sldId="2704"/>
        </pc:sldMkLst>
        <pc:spChg chg="del">
          <ac:chgData name="Vanessa Redlin - Hubdrive.com" userId="8a0848b8-f2d0-47bb-a849-5847f1b5ec25" providerId="ADAL" clId="{4A832DB2-F898-4628-BE6C-878A03318322}" dt="2021-08-18T09:14:10.915" v="2004" actId="478"/>
          <ac:spMkLst>
            <pc:docMk/>
            <pc:sldMk cId="580470199" sldId="2704"/>
            <ac:spMk id="4" creationId="{98534D60-DFFC-4A36-A245-F9C9E1E80A77}"/>
          </ac:spMkLst>
        </pc:spChg>
      </pc:sldChg>
      <pc:sldChg chg="delSp mod modClrScheme chgLayout">
        <pc:chgData name="Vanessa Redlin - Hubdrive.com" userId="8a0848b8-f2d0-47bb-a849-5847f1b5ec25" providerId="ADAL" clId="{4A832DB2-F898-4628-BE6C-878A03318322}" dt="2021-08-18T09:16:07.857" v="2011" actId="700"/>
        <pc:sldMkLst>
          <pc:docMk/>
          <pc:sldMk cId="782691862" sldId="2708"/>
        </pc:sldMkLst>
        <pc:spChg chg="del">
          <ac:chgData name="Vanessa Redlin - Hubdrive.com" userId="8a0848b8-f2d0-47bb-a849-5847f1b5ec25" providerId="ADAL" clId="{4A832DB2-F898-4628-BE6C-878A03318322}" dt="2021-08-18T09:16:01.532" v="2010" actId="478"/>
          <ac:spMkLst>
            <pc:docMk/>
            <pc:sldMk cId="782691862" sldId="2708"/>
            <ac:spMk id="4" creationId="{98534D60-DFFC-4A36-A245-F9C9E1E80A77}"/>
          </ac:spMkLst>
        </pc:spChg>
      </pc:sldChg>
      <pc:sldChg chg="delSp mod modClrScheme chgLayout">
        <pc:chgData name="Vanessa Redlin - Hubdrive.com" userId="8a0848b8-f2d0-47bb-a849-5847f1b5ec25" providerId="ADAL" clId="{4A832DB2-F898-4628-BE6C-878A03318322}" dt="2021-08-18T09:16:53.802" v="2017" actId="700"/>
        <pc:sldMkLst>
          <pc:docMk/>
          <pc:sldMk cId="1521224547" sldId="2709"/>
        </pc:sldMkLst>
        <pc:spChg chg="del">
          <ac:chgData name="Vanessa Redlin - Hubdrive.com" userId="8a0848b8-f2d0-47bb-a849-5847f1b5ec25" providerId="ADAL" clId="{4A832DB2-F898-4628-BE6C-878A03318322}" dt="2021-08-18T09:16:25.991" v="2012" actId="478"/>
          <ac:spMkLst>
            <pc:docMk/>
            <pc:sldMk cId="1521224547" sldId="2709"/>
            <ac:spMk id="4" creationId="{98534D60-DFFC-4A36-A245-F9C9E1E80A77}"/>
          </ac:spMkLst>
        </pc:spChg>
      </pc:sldChg>
      <pc:sldChg chg="mod modClrScheme chgLayout">
        <pc:chgData name="Vanessa Redlin - Hubdrive.com" userId="8a0848b8-f2d0-47bb-a849-5847f1b5ec25" providerId="ADAL" clId="{4A832DB2-F898-4628-BE6C-878A03318322}" dt="2021-08-18T09:02:13.279" v="1996" actId="700"/>
        <pc:sldMkLst>
          <pc:docMk/>
          <pc:sldMk cId="3148704922" sldId="2715"/>
        </pc:sldMkLst>
      </pc:sldChg>
      <pc:sldChg chg="mod modClrScheme chgLayout">
        <pc:chgData name="Vanessa Redlin - Hubdrive.com" userId="8a0848b8-f2d0-47bb-a849-5847f1b5ec25" providerId="ADAL" clId="{4A832DB2-F898-4628-BE6C-878A03318322}" dt="2021-08-18T09:02:29.272" v="1998" actId="700"/>
        <pc:sldMkLst>
          <pc:docMk/>
          <pc:sldMk cId="1235210276" sldId="2716"/>
        </pc:sldMkLst>
      </pc:sldChg>
      <pc:sldChg chg="mod modClrScheme chgLayout">
        <pc:chgData name="Vanessa Redlin - Hubdrive.com" userId="8a0848b8-f2d0-47bb-a849-5847f1b5ec25" providerId="ADAL" clId="{4A832DB2-F898-4628-BE6C-878A03318322}" dt="2021-08-18T09:13:21.286" v="2002" actId="700"/>
        <pc:sldMkLst>
          <pc:docMk/>
          <pc:sldMk cId="2406088417" sldId="2717"/>
        </pc:sldMkLst>
      </pc:sldChg>
      <pc:sldChg chg="addSp modSp mod modClrScheme chgLayout">
        <pc:chgData name="Vanessa Redlin - Hubdrive.com" userId="8a0848b8-f2d0-47bb-a849-5847f1b5ec25" providerId="ADAL" clId="{4A832DB2-F898-4628-BE6C-878A03318322}" dt="2021-08-17T11:52:33.460" v="1333" actId="27636"/>
        <pc:sldMkLst>
          <pc:docMk/>
          <pc:sldMk cId="2452622289" sldId="2719"/>
        </pc:sldMkLst>
        <pc:spChg chg="add mod ord">
          <ac:chgData name="Vanessa Redlin - Hubdrive.com" userId="8a0848b8-f2d0-47bb-a849-5847f1b5ec25" providerId="ADAL" clId="{4A832DB2-F898-4628-BE6C-878A03318322}" dt="2021-08-17T11:52:33.425" v="1332" actId="700"/>
          <ac:spMkLst>
            <pc:docMk/>
            <pc:sldMk cId="2452622289" sldId="2719"/>
            <ac:spMk id="2" creationId="{B381102A-E3E1-41AB-BADD-8392F5D464DC}"/>
          </ac:spMkLst>
        </pc:spChg>
        <pc:spChg chg="mod ord">
          <ac:chgData name="Vanessa Redlin - Hubdrive.com" userId="8a0848b8-f2d0-47bb-a849-5847f1b5ec25" providerId="ADAL" clId="{4A832DB2-F898-4628-BE6C-878A03318322}" dt="2021-08-17T11:52:33.425" v="1332" actId="700"/>
          <ac:spMkLst>
            <pc:docMk/>
            <pc:sldMk cId="2452622289" sldId="2719"/>
            <ac:spMk id="3" creationId="{E402B5AE-9E62-49CA-BEEF-127CB7CDC673}"/>
          </ac:spMkLst>
        </pc:spChg>
        <pc:spChg chg="mod ord">
          <ac:chgData name="Vanessa Redlin - Hubdrive.com" userId="8a0848b8-f2d0-47bb-a849-5847f1b5ec25" providerId="ADAL" clId="{4A832DB2-F898-4628-BE6C-878A03318322}" dt="2021-08-17T11:52:33.425" v="1332" actId="700"/>
          <ac:spMkLst>
            <pc:docMk/>
            <pc:sldMk cId="2452622289" sldId="2719"/>
            <ac:spMk id="4" creationId="{395E7243-DC11-4DF6-B6EB-4B4A3EADDF96}"/>
          </ac:spMkLst>
        </pc:spChg>
        <pc:spChg chg="mod ord">
          <ac:chgData name="Vanessa Redlin - Hubdrive.com" userId="8a0848b8-f2d0-47bb-a849-5847f1b5ec25" providerId="ADAL" clId="{4A832DB2-F898-4628-BE6C-878A03318322}" dt="2021-08-17T11:52:33.460" v="1333" actId="27636"/>
          <ac:spMkLst>
            <pc:docMk/>
            <pc:sldMk cId="2452622289" sldId="2719"/>
            <ac:spMk id="5" creationId="{9604CA41-77CE-441A-A93A-FD4B7BE0534B}"/>
          </ac:spMkLst>
        </pc:spChg>
        <pc:spChg chg="mod ord">
          <ac:chgData name="Vanessa Redlin - Hubdrive.com" userId="8a0848b8-f2d0-47bb-a849-5847f1b5ec25" providerId="ADAL" clId="{4A832DB2-F898-4628-BE6C-878A03318322}" dt="2021-08-17T11:52:33.425" v="1332" actId="700"/>
          <ac:spMkLst>
            <pc:docMk/>
            <pc:sldMk cId="2452622289" sldId="2719"/>
            <ac:spMk id="6" creationId="{7F555585-09BC-44AA-9D8E-E424F69A21C4}"/>
          </ac:spMkLst>
        </pc:spChg>
        <pc:spChg chg="mod ord">
          <ac:chgData name="Vanessa Redlin - Hubdrive.com" userId="8a0848b8-f2d0-47bb-a849-5847f1b5ec25" providerId="ADAL" clId="{4A832DB2-F898-4628-BE6C-878A03318322}" dt="2021-08-17T11:52:33.425" v="1332" actId="700"/>
          <ac:spMkLst>
            <pc:docMk/>
            <pc:sldMk cId="2452622289" sldId="2719"/>
            <ac:spMk id="7" creationId="{E0D0E6DA-6273-4F14-B65B-7604EE26C410}"/>
          </ac:spMkLst>
        </pc:spChg>
        <pc:spChg chg="add mod ord">
          <ac:chgData name="Vanessa Redlin - Hubdrive.com" userId="8a0848b8-f2d0-47bb-a849-5847f1b5ec25" providerId="ADAL" clId="{4A832DB2-F898-4628-BE6C-878A03318322}" dt="2021-08-17T11:52:33.425" v="1332" actId="700"/>
          <ac:spMkLst>
            <pc:docMk/>
            <pc:sldMk cId="2452622289" sldId="2719"/>
            <ac:spMk id="8" creationId="{540D2CB4-E7FA-47E6-879F-E97BD885CCE4}"/>
          </ac:spMkLst>
        </pc:spChg>
      </pc:sldChg>
      <pc:sldChg chg="delSp add del mod modClrScheme chgLayout">
        <pc:chgData name="Vanessa Redlin - Hubdrive.com" userId="8a0848b8-f2d0-47bb-a849-5847f1b5ec25" providerId="ADAL" clId="{4A832DB2-F898-4628-BE6C-878A03318322}" dt="2021-08-17T11:51:59.907" v="1331" actId="700"/>
        <pc:sldMkLst>
          <pc:docMk/>
          <pc:sldMk cId="3726186439" sldId="2720"/>
        </pc:sldMkLst>
        <pc:spChg chg="del">
          <ac:chgData name="Vanessa Redlin - Hubdrive.com" userId="8a0848b8-f2d0-47bb-a849-5847f1b5ec25" providerId="ADAL" clId="{4A832DB2-F898-4628-BE6C-878A03318322}" dt="2021-08-17T11:51:59.907" v="1331" actId="700"/>
          <ac:spMkLst>
            <pc:docMk/>
            <pc:sldMk cId="3726186439" sldId="2720"/>
            <ac:spMk id="2" creationId="{5BC186C3-747F-42EF-8ACD-D342D30B7056}"/>
          </ac:spMkLst>
        </pc:spChg>
        <pc:spChg chg="del">
          <ac:chgData name="Vanessa Redlin - Hubdrive.com" userId="8a0848b8-f2d0-47bb-a849-5847f1b5ec25" providerId="ADAL" clId="{4A832DB2-F898-4628-BE6C-878A03318322}" dt="2021-08-17T11:51:59.907" v="1331" actId="700"/>
          <ac:spMkLst>
            <pc:docMk/>
            <pc:sldMk cId="3726186439" sldId="2720"/>
            <ac:spMk id="3" creationId="{28870F1A-B5F8-4BBD-BEDB-DB7A82C93869}"/>
          </ac:spMkLst>
        </pc:spChg>
        <pc:spChg chg="del">
          <ac:chgData name="Vanessa Redlin - Hubdrive.com" userId="8a0848b8-f2d0-47bb-a849-5847f1b5ec25" providerId="ADAL" clId="{4A832DB2-F898-4628-BE6C-878A03318322}" dt="2021-08-17T11:51:59.907" v="1331" actId="700"/>
          <ac:spMkLst>
            <pc:docMk/>
            <pc:sldMk cId="3726186439" sldId="2720"/>
            <ac:spMk id="4" creationId="{3815B9FE-F49A-4869-A0FD-DA4489B0F119}"/>
          </ac:spMkLst>
        </pc:spChg>
        <pc:spChg chg="del">
          <ac:chgData name="Vanessa Redlin - Hubdrive.com" userId="8a0848b8-f2d0-47bb-a849-5847f1b5ec25" providerId="ADAL" clId="{4A832DB2-F898-4628-BE6C-878A03318322}" dt="2021-08-17T11:51:59.907" v="1331" actId="700"/>
          <ac:spMkLst>
            <pc:docMk/>
            <pc:sldMk cId="3726186439" sldId="2720"/>
            <ac:spMk id="5" creationId="{352E4BC0-D0CD-4169-848B-D22B4BD81027}"/>
          </ac:spMkLst>
        </pc:spChg>
        <pc:spChg chg="del">
          <ac:chgData name="Vanessa Redlin - Hubdrive.com" userId="8a0848b8-f2d0-47bb-a849-5847f1b5ec25" providerId="ADAL" clId="{4A832DB2-F898-4628-BE6C-878A03318322}" dt="2021-08-17T11:51:59.907" v="1331" actId="700"/>
          <ac:spMkLst>
            <pc:docMk/>
            <pc:sldMk cId="3726186439" sldId="2720"/>
            <ac:spMk id="6" creationId="{42CD4BFF-C9FC-4BDC-B8DF-B8599AD2B835}"/>
          </ac:spMkLst>
        </pc:spChg>
      </pc:sldChg>
      <pc:sldChg chg="mod modClrScheme chgLayout">
        <pc:chgData name="Vanessa Redlin - Hubdrive.com" userId="8a0848b8-f2d0-47bb-a849-5847f1b5ec25" providerId="ADAL" clId="{4A832DB2-F898-4628-BE6C-878A03318322}" dt="2021-08-18T08:58:19.596" v="1970" actId="700"/>
        <pc:sldMkLst>
          <pc:docMk/>
          <pc:sldMk cId="3907009804" sldId="2733"/>
        </pc:sldMkLst>
      </pc:sldChg>
      <pc:sldChg chg="mod modClrScheme chgLayout">
        <pc:chgData name="Vanessa Redlin - Hubdrive.com" userId="8a0848b8-f2d0-47bb-a849-5847f1b5ec25" providerId="ADAL" clId="{4A832DB2-F898-4628-BE6C-878A03318322}" dt="2021-08-18T08:58:34.119" v="1971" actId="700"/>
        <pc:sldMkLst>
          <pc:docMk/>
          <pc:sldMk cId="1630078972" sldId="2735"/>
        </pc:sldMkLst>
      </pc:sldChg>
      <pc:sldChg chg="modSp mod modClrScheme chgLayout">
        <pc:chgData name="Vanessa Redlin - Hubdrive.com" userId="8a0848b8-f2d0-47bb-a849-5847f1b5ec25" providerId="ADAL" clId="{4A832DB2-F898-4628-BE6C-878A03318322}" dt="2021-08-18T08:58:52.889" v="1972" actId="700"/>
        <pc:sldMkLst>
          <pc:docMk/>
          <pc:sldMk cId="1114193469" sldId="2740"/>
        </pc:sldMkLst>
        <pc:spChg chg="mod ord">
          <ac:chgData name="Vanessa Redlin - Hubdrive.com" userId="8a0848b8-f2d0-47bb-a849-5847f1b5ec25" providerId="ADAL" clId="{4A832DB2-F898-4628-BE6C-878A03318322}" dt="2021-08-18T08:58:52.889" v="1972" actId="700"/>
          <ac:spMkLst>
            <pc:docMk/>
            <pc:sldMk cId="1114193469" sldId="2740"/>
            <ac:spMk id="2" creationId="{383D494B-46C3-4125-8B25-2FEFB9753FBA}"/>
          </ac:spMkLst>
        </pc:spChg>
      </pc:sldChg>
      <pc:sldChg chg="mod modClrScheme chgLayout">
        <pc:chgData name="Vanessa Redlin - Hubdrive.com" userId="8a0848b8-f2d0-47bb-a849-5847f1b5ec25" providerId="ADAL" clId="{4A832DB2-F898-4628-BE6C-878A03318322}" dt="2021-08-18T11:35:44.057" v="2261" actId="700"/>
        <pc:sldMkLst>
          <pc:docMk/>
          <pc:sldMk cId="1282409600" sldId="2745"/>
        </pc:sldMkLst>
      </pc:sldChg>
      <pc:sldChg chg="modSp mod modClrScheme chgLayout">
        <pc:chgData name="Vanessa Redlin - Hubdrive.com" userId="8a0848b8-f2d0-47bb-a849-5847f1b5ec25" providerId="ADAL" clId="{4A832DB2-F898-4628-BE6C-878A03318322}" dt="2021-08-18T12:16:24.554" v="2298" actId="700"/>
        <pc:sldMkLst>
          <pc:docMk/>
          <pc:sldMk cId="417120137" sldId="2746"/>
        </pc:sldMkLst>
        <pc:spChg chg="mod ord">
          <ac:chgData name="Vanessa Redlin - Hubdrive.com" userId="8a0848b8-f2d0-47bb-a849-5847f1b5ec25" providerId="ADAL" clId="{4A832DB2-F898-4628-BE6C-878A03318322}" dt="2021-08-18T12:16:24.554" v="2298" actId="700"/>
          <ac:spMkLst>
            <pc:docMk/>
            <pc:sldMk cId="417120137" sldId="2746"/>
            <ac:spMk id="3" creationId="{18CE5F18-4D52-417D-A2FD-9F7D9F91AE0F}"/>
          </ac:spMkLst>
        </pc:spChg>
      </pc:sldChg>
      <pc:sldChg chg="delSp modSp mod modClrScheme chgLayout">
        <pc:chgData name="Vanessa Redlin - Hubdrive.com" userId="8a0848b8-f2d0-47bb-a849-5847f1b5ec25" providerId="ADAL" clId="{4A832DB2-F898-4628-BE6C-878A03318322}" dt="2021-08-18T12:16:55.442" v="2302" actId="700"/>
        <pc:sldMkLst>
          <pc:docMk/>
          <pc:sldMk cId="2512199826" sldId="2747"/>
        </pc:sldMkLst>
        <pc:spChg chg="del">
          <ac:chgData name="Vanessa Redlin - Hubdrive.com" userId="8a0848b8-f2d0-47bb-a849-5847f1b5ec25" providerId="ADAL" clId="{4A832DB2-F898-4628-BE6C-878A03318322}" dt="2021-08-18T12:16:55.442" v="2302" actId="700"/>
          <ac:spMkLst>
            <pc:docMk/>
            <pc:sldMk cId="2512199826" sldId="2747"/>
            <ac:spMk id="2" creationId="{A3107B27-E1AA-4626-AA38-2FCA74A1F717}"/>
          </ac:spMkLst>
        </pc:spChg>
        <pc:spChg chg="mod ord">
          <ac:chgData name="Vanessa Redlin - Hubdrive.com" userId="8a0848b8-f2d0-47bb-a849-5847f1b5ec25" providerId="ADAL" clId="{4A832DB2-F898-4628-BE6C-878A03318322}" dt="2021-08-18T12:16:55.442" v="2302" actId="700"/>
          <ac:spMkLst>
            <pc:docMk/>
            <pc:sldMk cId="2512199826" sldId="2747"/>
            <ac:spMk id="3" creationId="{CABEBDF1-756D-4946-A285-245A9C9F547B}"/>
          </ac:spMkLst>
        </pc:spChg>
      </pc:sldChg>
      <pc:sldChg chg="mod modClrScheme chgLayout">
        <pc:chgData name="Vanessa Redlin - Hubdrive.com" userId="8a0848b8-f2d0-47bb-a849-5847f1b5ec25" providerId="ADAL" clId="{4A832DB2-F898-4628-BE6C-878A03318322}" dt="2021-08-17T13:26:29.729" v="1775" actId="700"/>
        <pc:sldMkLst>
          <pc:docMk/>
          <pc:sldMk cId="2520267511" sldId="2749"/>
        </pc:sldMkLst>
      </pc:sldChg>
      <pc:sldChg chg="delSp modSp mod modClrScheme chgLayout">
        <pc:chgData name="Vanessa Redlin - Hubdrive.com" userId="8a0848b8-f2d0-47bb-a849-5847f1b5ec25" providerId="ADAL" clId="{4A832DB2-F898-4628-BE6C-878A03318322}" dt="2021-08-18T12:16:46.901" v="2301" actId="14100"/>
        <pc:sldMkLst>
          <pc:docMk/>
          <pc:sldMk cId="372273732" sldId="2750"/>
        </pc:sldMkLst>
        <pc:spChg chg="mod ord">
          <ac:chgData name="Vanessa Redlin - Hubdrive.com" userId="8a0848b8-f2d0-47bb-a849-5847f1b5ec25" providerId="ADAL" clId="{4A832DB2-F898-4628-BE6C-878A03318322}" dt="2021-08-18T12:16:34.964" v="2299" actId="700"/>
          <ac:spMkLst>
            <pc:docMk/>
            <pc:sldMk cId="372273732" sldId="2750"/>
            <ac:spMk id="2" creationId="{00000000-0000-0000-0000-000000000000}"/>
          </ac:spMkLst>
        </pc:spChg>
        <pc:spChg chg="del mod ord">
          <ac:chgData name="Vanessa Redlin - Hubdrive.com" userId="8a0848b8-f2d0-47bb-a849-5847f1b5ec25" providerId="ADAL" clId="{4A832DB2-F898-4628-BE6C-878A03318322}" dt="2021-08-18T12:16:38.086" v="2300" actId="478"/>
          <ac:spMkLst>
            <pc:docMk/>
            <pc:sldMk cId="372273732" sldId="2750"/>
            <ac:spMk id="4" creationId="{00000000-0000-0000-0000-000000000000}"/>
          </ac:spMkLst>
        </pc:spChg>
        <pc:grpChg chg="mod">
          <ac:chgData name="Vanessa Redlin - Hubdrive.com" userId="8a0848b8-f2d0-47bb-a849-5847f1b5ec25" providerId="ADAL" clId="{4A832DB2-F898-4628-BE6C-878A03318322}" dt="2021-08-18T12:16:46.901" v="2301" actId="14100"/>
          <ac:grpSpMkLst>
            <pc:docMk/>
            <pc:sldMk cId="372273732" sldId="2750"/>
            <ac:grpSpMk id="8" creationId="{00000000-0000-0000-0000-000000000000}"/>
          </ac:grpSpMkLst>
        </pc:grpChg>
      </pc:sldChg>
      <pc:sldChg chg="mod modClrScheme chgLayout">
        <pc:chgData name="Vanessa Redlin - Hubdrive.com" userId="8a0848b8-f2d0-47bb-a849-5847f1b5ec25" providerId="ADAL" clId="{4A832DB2-F898-4628-BE6C-878A03318322}" dt="2021-08-17T11:33:07.737" v="1246" actId="700"/>
        <pc:sldMkLst>
          <pc:docMk/>
          <pc:sldMk cId="2378220550" sldId="2762"/>
        </pc:sldMkLst>
      </pc:sldChg>
      <pc:sldChg chg="addSp delSp modSp mod modClrScheme chgLayout">
        <pc:chgData name="Vanessa Redlin - Hubdrive.com" userId="8a0848b8-f2d0-47bb-a849-5847f1b5ec25" providerId="ADAL" clId="{4A832DB2-F898-4628-BE6C-878A03318322}" dt="2021-08-04T11:34:58.346" v="697" actId="962"/>
        <pc:sldMkLst>
          <pc:docMk/>
          <pc:sldMk cId="2331211603" sldId="2768"/>
        </pc:sldMkLst>
        <pc:spChg chg="mod ord">
          <ac:chgData name="Vanessa Redlin - Hubdrive.com" userId="8a0848b8-f2d0-47bb-a849-5847f1b5ec25" providerId="ADAL" clId="{4A832DB2-F898-4628-BE6C-878A03318322}" dt="2021-08-04T11:34:37.302" v="694" actId="700"/>
          <ac:spMkLst>
            <pc:docMk/>
            <pc:sldMk cId="2331211603" sldId="2768"/>
            <ac:spMk id="2" creationId="{8AC4067E-EFCA-4CC7-96CD-FE96626C727C}"/>
          </ac:spMkLst>
        </pc:spChg>
        <pc:spChg chg="del mod ord">
          <ac:chgData name="Vanessa Redlin - Hubdrive.com" userId="8a0848b8-f2d0-47bb-a849-5847f1b5ec25" providerId="ADAL" clId="{4A832DB2-F898-4628-BE6C-878A03318322}" dt="2021-08-04T11:34:37.302" v="694" actId="700"/>
          <ac:spMkLst>
            <pc:docMk/>
            <pc:sldMk cId="2331211603" sldId="2768"/>
            <ac:spMk id="3" creationId="{B91EEF69-DB48-4D9E-9B91-81178C3B4A25}"/>
          </ac:spMkLst>
        </pc:spChg>
        <pc:spChg chg="add mod ord">
          <ac:chgData name="Vanessa Redlin - Hubdrive.com" userId="8a0848b8-f2d0-47bb-a849-5847f1b5ec25" providerId="ADAL" clId="{4A832DB2-F898-4628-BE6C-878A03318322}" dt="2021-08-04T11:34:37.302" v="694" actId="700"/>
          <ac:spMkLst>
            <pc:docMk/>
            <pc:sldMk cId="2331211603" sldId="2768"/>
            <ac:spMk id="4" creationId="{45A305EC-3E64-4F94-8F7E-8DE055E2BFE1}"/>
          </ac:spMkLst>
        </pc:spChg>
        <pc:spChg chg="add del mod ord">
          <ac:chgData name="Vanessa Redlin - Hubdrive.com" userId="8a0848b8-f2d0-47bb-a849-5847f1b5ec25" providerId="ADAL" clId="{4A832DB2-F898-4628-BE6C-878A03318322}" dt="2021-08-04T11:34:52.633" v="695" actId="931"/>
          <ac:spMkLst>
            <pc:docMk/>
            <pc:sldMk cId="2331211603" sldId="2768"/>
            <ac:spMk id="5" creationId="{78D0014C-B696-4422-9FC1-07BF9956F51B}"/>
          </ac:spMkLst>
        </pc:spChg>
        <pc:spChg chg="mod ord">
          <ac:chgData name="Vanessa Redlin - Hubdrive.com" userId="8a0848b8-f2d0-47bb-a849-5847f1b5ec25" providerId="ADAL" clId="{4A832DB2-F898-4628-BE6C-878A03318322}" dt="2021-08-04T11:34:37.302" v="694" actId="700"/>
          <ac:spMkLst>
            <pc:docMk/>
            <pc:sldMk cId="2331211603" sldId="2768"/>
            <ac:spMk id="6" creationId="{525039EE-D340-4E8C-815B-99BC4551EBF3}"/>
          </ac:spMkLst>
        </pc:spChg>
        <pc:picChg chg="add mod">
          <ac:chgData name="Vanessa Redlin - Hubdrive.com" userId="8a0848b8-f2d0-47bb-a849-5847f1b5ec25" providerId="ADAL" clId="{4A832DB2-F898-4628-BE6C-878A03318322}" dt="2021-08-04T11:34:58.346" v="697" actId="962"/>
          <ac:picMkLst>
            <pc:docMk/>
            <pc:sldMk cId="2331211603" sldId="2768"/>
            <ac:picMk id="8" creationId="{291E2F06-AE40-4609-8112-AE85043C3FDB}"/>
          </ac:picMkLst>
        </pc:picChg>
      </pc:sldChg>
      <pc:sldChg chg="modSp">
        <pc:chgData name="Vanessa Redlin - Hubdrive.com" userId="8a0848b8-f2d0-47bb-a849-5847f1b5ec25" providerId="ADAL" clId="{4A832DB2-F898-4628-BE6C-878A03318322}" dt="2021-07-29T13:04:11.639" v="183"/>
        <pc:sldMkLst>
          <pc:docMk/>
          <pc:sldMk cId="2845958994" sldId="2770"/>
        </pc:sldMkLst>
        <pc:spChg chg="mod">
          <ac:chgData name="Vanessa Redlin - Hubdrive.com" userId="8a0848b8-f2d0-47bb-a849-5847f1b5ec25" providerId="ADAL" clId="{4A832DB2-F898-4628-BE6C-878A03318322}" dt="2021-07-29T13:04:11.639" v="183"/>
          <ac:spMkLst>
            <pc:docMk/>
            <pc:sldMk cId="2845958994" sldId="2770"/>
            <ac:spMk id="5" creationId="{15E35577-6561-4F17-ACB0-0B7A46E9ED46}"/>
          </ac:spMkLst>
        </pc:spChg>
      </pc:sldChg>
      <pc:sldChg chg="addSp delSp modSp mod modClrScheme chgLayout">
        <pc:chgData name="Vanessa Redlin - Hubdrive.com" userId="8a0848b8-f2d0-47bb-a849-5847f1b5ec25" providerId="ADAL" clId="{4A832DB2-F898-4628-BE6C-878A03318322}" dt="2021-08-04T11:29:21.169" v="666" actId="962"/>
        <pc:sldMkLst>
          <pc:docMk/>
          <pc:sldMk cId="3964881062" sldId="2771"/>
        </pc:sldMkLst>
        <pc:spChg chg="mod ord">
          <ac:chgData name="Vanessa Redlin - Hubdrive.com" userId="8a0848b8-f2d0-47bb-a849-5847f1b5ec25" providerId="ADAL" clId="{4A832DB2-F898-4628-BE6C-878A03318322}" dt="2021-08-04T11:29:02.874" v="663" actId="700"/>
          <ac:spMkLst>
            <pc:docMk/>
            <pc:sldMk cId="3964881062" sldId="2771"/>
            <ac:spMk id="2" creationId="{7C3105B1-D739-4D0A-B2DC-9A4E875D8330}"/>
          </ac:spMkLst>
        </pc:spChg>
        <pc:spChg chg="add mod ord">
          <ac:chgData name="Vanessa Redlin - Hubdrive.com" userId="8a0848b8-f2d0-47bb-a849-5847f1b5ec25" providerId="ADAL" clId="{4A832DB2-F898-4628-BE6C-878A03318322}" dt="2021-08-04T11:29:02.874" v="663" actId="700"/>
          <ac:spMkLst>
            <pc:docMk/>
            <pc:sldMk cId="3964881062" sldId="2771"/>
            <ac:spMk id="3" creationId="{DA6754F7-F9D0-4134-AE94-C615E53A3658}"/>
          </ac:spMkLst>
        </pc:spChg>
        <pc:spChg chg="mod ord">
          <ac:chgData name="Vanessa Redlin - Hubdrive.com" userId="8a0848b8-f2d0-47bb-a849-5847f1b5ec25" providerId="ADAL" clId="{4A832DB2-F898-4628-BE6C-878A03318322}" dt="2021-08-04T11:29:02.874" v="663" actId="700"/>
          <ac:spMkLst>
            <pc:docMk/>
            <pc:sldMk cId="3964881062" sldId="2771"/>
            <ac:spMk id="4" creationId="{FDEC0D6F-38DD-4DBE-9F14-E4A9D5701A5B}"/>
          </ac:spMkLst>
        </pc:spChg>
        <pc:spChg chg="del mod ord">
          <ac:chgData name="Vanessa Redlin - Hubdrive.com" userId="8a0848b8-f2d0-47bb-a849-5847f1b5ec25" providerId="ADAL" clId="{4A832DB2-F898-4628-BE6C-878A03318322}" dt="2021-08-04T11:29:02.874" v="663" actId="700"/>
          <ac:spMkLst>
            <pc:docMk/>
            <pc:sldMk cId="3964881062" sldId="2771"/>
            <ac:spMk id="5" creationId="{7753205F-E7C3-4203-81DA-351200D85E29}"/>
          </ac:spMkLst>
        </pc:spChg>
        <pc:spChg chg="add del mod ord">
          <ac:chgData name="Vanessa Redlin - Hubdrive.com" userId="8a0848b8-f2d0-47bb-a849-5847f1b5ec25" providerId="ADAL" clId="{4A832DB2-F898-4628-BE6C-878A03318322}" dt="2021-08-04T11:29:15.839" v="664" actId="931"/>
          <ac:spMkLst>
            <pc:docMk/>
            <pc:sldMk cId="3964881062" sldId="2771"/>
            <ac:spMk id="6" creationId="{3A2DE22C-FCA1-4023-A276-C5B2CDEFFB08}"/>
          </ac:spMkLst>
        </pc:spChg>
        <pc:picChg chg="add mod">
          <ac:chgData name="Vanessa Redlin - Hubdrive.com" userId="8a0848b8-f2d0-47bb-a849-5847f1b5ec25" providerId="ADAL" clId="{4A832DB2-F898-4628-BE6C-878A03318322}" dt="2021-08-04T11:29:21.169" v="666" actId="962"/>
          <ac:picMkLst>
            <pc:docMk/>
            <pc:sldMk cId="3964881062" sldId="2771"/>
            <ac:picMk id="8" creationId="{57379CC8-7972-491F-870C-510723404732}"/>
          </ac:picMkLst>
        </pc:picChg>
      </pc:sldChg>
      <pc:sldChg chg="addSp delSp modSp mod modClrScheme chgLayout">
        <pc:chgData name="Vanessa Redlin - Hubdrive.com" userId="8a0848b8-f2d0-47bb-a849-5847f1b5ec25" providerId="ADAL" clId="{4A832DB2-F898-4628-BE6C-878A03318322}" dt="2021-08-04T11:32:31.613" v="684" actId="27614"/>
        <pc:sldMkLst>
          <pc:docMk/>
          <pc:sldMk cId="594835655" sldId="2772"/>
        </pc:sldMkLst>
        <pc:spChg chg="mod ord">
          <ac:chgData name="Vanessa Redlin - Hubdrive.com" userId="8a0848b8-f2d0-47bb-a849-5847f1b5ec25" providerId="ADAL" clId="{4A832DB2-F898-4628-BE6C-878A03318322}" dt="2021-08-04T11:32:15.750" v="682" actId="700"/>
          <ac:spMkLst>
            <pc:docMk/>
            <pc:sldMk cId="594835655" sldId="2772"/>
            <ac:spMk id="2" creationId="{A0402D27-96C2-4E21-82F8-15D897357D40}"/>
          </ac:spMkLst>
        </pc:spChg>
        <pc:spChg chg="del mod ord">
          <ac:chgData name="Vanessa Redlin - Hubdrive.com" userId="8a0848b8-f2d0-47bb-a849-5847f1b5ec25" providerId="ADAL" clId="{4A832DB2-F898-4628-BE6C-878A03318322}" dt="2021-08-04T11:32:15.750" v="682" actId="700"/>
          <ac:spMkLst>
            <pc:docMk/>
            <pc:sldMk cId="594835655" sldId="2772"/>
            <ac:spMk id="3" creationId="{58D7D5C2-6A3D-4C15-B893-0835F2E2D4E0}"/>
          </ac:spMkLst>
        </pc:spChg>
        <pc:spChg chg="mod ord">
          <ac:chgData name="Vanessa Redlin - Hubdrive.com" userId="8a0848b8-f2d0-47bb-a849-5847f1b5ec25" providerId="ADAL" clId="{4A832DB2-F898-4628-BE6C-878A03318322}" dt="2021-08-04T11:32:15.750" v="682" actId="700"/>
          <ac:spMkLst>
            <pc:docMk/>
            <pc:sldMk cId="594835655" sldId="2772"/>
            <ac:spMk id="4" creationId="{96C736F9-BE36-478D-92F8-2608B3ACDFB2}"/>
          </ac:spMkLst>
        </pc:spChg>
        <pc:spChg chg="add mod ord">
          <ac:chgData name="Vanessa Redlin - Hubdrive.com" userId="8a0848b8-f2d0-47bb-a849-5847f1b5ec25" providerId="ADAL" clId="{4A832DB2-F898-4628-BE6C-878A03318322}" dt="2021-08-04T11:32:15.750" v="682" actId="700"/>
          <ac:spMkLst>
            <pc:docMk/>
            <pc:sldMk cId="594835655" sldId="2772"/>
            <ac:spMk id="5" creationId="{E2265FDD-25D8-4031-B5E1-FC2C73B42778}"/>
          </ac:spMkLst>
        </pc:spChg>
        <pc:spChg chg="add del mod ord">
          <ac:chgData name="Vanessa Redlin - Hubdrive.com" userId="8a0848b8-f2d0-47bb-a849-5847f1b5ec25" providerId="ADAL" clId="{4A832DB2-F898-4628-BE6C-878A03318322}" dt="2021-08-04T11:32:27.477" v="683" actId="931"/>
          <ac:spMkLst>
            <pc:docMk/>
            <pc:sldMk cId="594835655" sldId="2772"/>
            <ac:spMk id="6" creationId="{89515335-7FD1-4A6C-B163-B536B4E4AE54}"/>
          </ac:spMkLst>
        </pc:spChg>
        <pc:picChg chg="add mod">
          <ac:chgData name="Vanessa Redlin - Hubdrive.com" userId="8a0848b8-f2d0-47bb-a849-5847f1b5ec25" providerId="ADAL" clId="{4A832DB2-F898-4628-BE6C-878A03318322}" dt="2021-08-04T11:32:31.613" v="684" actId="27614"/>
          <ac:picMkLst>
            <pc:docMk/>
            <pc:sldMk cId="594835655" sldId="2772"/>
            <ac:picMk id="8" creationId="{59198716-B103-4386-AEF6-A4B8EACA74DF}"/>
          </ac:picMkLst>
        </pc:picChg>
      </pc:sldChg>
      <pc:sldChg chg="modSp">
        <pc:chgData name="Vanessa Redlin - Hubdrive.com" userId="8a0848b8-f2d0-47bb-a849-5847f1b5ec25" providerId="ADAL" clId="{4A832DB2-F898-4628-BE6C-878A03318322}" dt="2021-07-29T13:04:11.639" v="183"/>
        <pc:sldMkLst>
          <pc:docMk/>
          <pc:sldMk cId="2335995577" sldId="2774"/>
        </pc:sldMkLst>
        <pc:spChg chg="mod">
          <ac:chgData name="Vanessa Redlin - Hubdrive.com" userId="8a0848b8-f2d0-47bb-a849-5847f1b5ec25" providerId="ADAL" clId="{4A832DB2-F898-4628-BE6C-878A03318322}" dt="2021-07-29T13:04:11.639" v="183"/>
          <ac:spMkLst>
            <pc:docMk/>
            <pc:sldMk cId="2335995577" sldId="2774"/>
            <ac:spMk id="3" creationId="{372BD674-64F8-4ABF-8642-E24D99985E46}"/>
          </ac:spMkLst>
        </pc:spChg>
      </pc:sldChg>
      <pc:sldChg chg="modSp mod modClrScheme chgLayout">
        <pc:chgData name="Vanessa Redlin - Hubdrive.com" userId="8a0848b8-f2d0-47bb-a849-5847f1b5ec25" providerId="ADAL" clId="{4A832DB2-F898-4628-BE6C-878A03318322}" dt="2021-08-18T09:22:51.098" v="2046" actId="700"/>
        <pc:sldMkLst>
          <pc:docMk/>
          <pc:sldMk cId="2375784702" sldId="2775"/>
        </pc:sldMkLst>
        <pc:spChg chg="mod ord">
          <ac:chgData name="Vanessa Redlin - Hubdrive.com" userId="8a0848b8-f2d0-47bb-a849-5847f1b5ec25" providerId="ADAL" clId="{4A832DB2-F898-4628-BE6C-878A03318322}" dt="2021-08-18T09:22:51.098" v="2046" actId="700"/>
          <ac:spMkLst>
            <pc:docMk/>
            <pc:sldMk cId="2375784702" sldId="2775"/>
            <ac:spMk id="2" creationId="{00000000-0000-0000-0000-000000000000}"/>
          </ac:spMkLst>
        </pc:spChg>
      </pc:sldChg>
      <pc:sldChg chg="modSp mod modClrScheme chgLayout">
        <pc:chgData name="Vanessa Redlin - Hubdrive.com" userId="8a0848b8-f2d0-47bb-a849-5847f1b5ec25" providerId="ADAL" clId="{4A832DB2-F898-4628-BE6C-878A03318322}" dt="2021-08-18T09:23:19.651" v="2049" actId="700"/>
        <pc:sldMkLst>
          <pc:docMk/>
          <pc:sldMk cId="3117488782" sldId="2776"/>
        </pc:sldMkLst>
        <pc:spChg chg="mod ord">
          <ac:chgData name="Vanessa Redlin - Hubdrive.com" userId="8a0848b8-f2d0-47bb-a849-5847f1b5ec25" providerId="ADAL" clId="{4A832DB2-F898-4628-BE6C-878A03318322}" dt="2021-08-18T09:23:19.651" v="2049" actId="700"/>
          <ac:spMkLst>
            <pc:docMk/>
            <pc:sldMk cId="3117488782" sldId="2776"/>
            <ac:spMk id="2" creationId="{00000000-0000-0000-0000-000000000000}"/>
          </ac:spMkLst>
        </pc:spChg>
      </pc:sldChg>
      <pc:sldChg chg="mod modClrScheme chgLayout">
        <pc:chgData name="Vanessa Redlin - Hubdrive.com" userId="8a0848b8-f2d0-47bb-a849-5847f1b5ec25" providerId="ADAL" clId="{4A832DB2-F898-4628-BE6C-878A03318322}" dt="2021-08-18T09:01:40.426" v="1989" actId="700"/>
        <pc:sldMkLst>
          <pc:docMk/>
          <pc:sldMk cId="3792495643" sldId="2777"/>
        </pc:sldMkLst>
      </pc:sldChg>
      <pc:sldChg chg="modSp mod modClrScheme chgLayout">
        <pc:chgData name="Vanessa Redlin - Hubdrive.com" userId="8a0848b8-f2d0-47bb-a849-5847f1b5ec25" providerId="ADAL" clId="{4A832DB2-F898-4628-BE6C-878A03318322}" dt="2021-08-17T12:03:22.014" v="1360" actId="14100"/>
        <pc:sldMkLst>
          <pc:docMk/>
          <pc:sldMk cId="1124347808" sldId="2778"/>
        </pc:sldMkLst>
        <pc:spChg chg="mod ord">
          <ac:chgData name="Vanessa Redlin - Hubdrive.com" userId="8a0848b8-f2d0-47bb-a849-5847f1b5ec25" providerId="ADAL" clId="{4A832DB2-F898-4628-BE6C-878A03318322}" dt="2021-08-17T12:03:22.014" v="1360" actId="14100"/>
          <ac:spMkLst>
            <pc:docMk/>
            <pc:sldMk cId="1124347808" sldId="2778"/>
            <ac:spMk id="10" creationId="{09168AF4-EEFE-4DDF-A83A-F59765EFEDA3}"/>
          </ac:spMkLst>
        </pc:spChg>
        <pc:spChg chg="mod ord">
          <ac:chgData name="Vanessa Redlin - Hubdrive.com" userId="8a0848b8-f2d0-47bb-a849-5847f1b5ec25" providerId="ADAL" clId="{4A832DB2-F898-4628-BE6C-878A03318322}" dt="2021-08-17T12:03:16.883" v="1359" actId="700"/>
          <ac:spMkLst>
            <pc:docMk/>
            <pc:sldMk cId="1124347808" sldId="2778"/>
            <ac:spMk id="11" creationId="{8EC1331F-7370-4818-B5DA-4AA4EC5EF4D5}"/>
          </ac:spMkLst>
        </pc:spChg>
      </pc:sldChg>
      <pc:sldChg chg="addSp delSp modSp mod modClrScheme chgLayout">
        <pc:chgData name="Vanessa Redlin - Hubdrive.com" userId="8a0848b8-f2d0-47bb-a849-5847f1b5ec25" providerId="ADAL" clId="{4A832DB2-F898-4628-BE6C-878A03318322}" dt="2021-08-04T11:31:17.334" v="676" actId="27614"/>
        <pc:sldMkLst>
          <pc:docMk/>
          <pc:sldMk cId="4139138971" sldId="2779"/>
        </pc:sldMkLst>
        <pc:spChg chg="mod ord">
          <ac:chgData name="Vanessa Redlin - Hubdrive.com" userId="8a0848b8-f2d0-47bb-a849-5847f1b5ec25" providerId="ADAL" clId="{4A832DB2-F898-4628-BE6C-878A03318322}" dt="2021-08-04T11:31:01.871" v="674" actId="700"/>
          <ac:spMkLst>
            <pc:docMk/>
            <pc:sldMk cId="4139138971" sldId="2779"/>
            <ac:spMk id="2" creationId="{4E3ED42D-0CC7-49CD-9CD2-1BFA76B4D264}"/>
          </ac:spMkLst>
        </pc:spChg>
        <pc:spChg chg="mod ord">
          <ac:chgData name="Vanessa Redlin - Hubdrive.com" userId="8a0848b8-f2d0-47bb-a849-5847f1b5ec25" providerId="ADAL" clId="{4A832DB2-F898-4628-BE6C-878A03318322}" dt="2021-08-04T11:31:01.871" v="674" actId="700"/>
          <ac:spMkLst>
            <pc:docMk/>
            <pc:sldMk cId="4139138971" sldId="2779"/>
            <ac:spMk id="3" creationId="{F76E9683-AFCF-425A-AA13-EFEC2E869C6E}"/>
          </ac:spMkLst>
        </pc:spChg>
        <pc:spChg chg="mod ord">
          <ac:chgData name="Vanessa Redlin - Hubdrive.com" userId="8a0848b8-f2d0-47bb-a849-5847f1b5ec25" providerId="ADAL" clId="{4A832DB2-F898-4628-BE6C-878A03318322}" dt="2021-08-04T11:31:01.871" v="674" actId="700"/>
          <ac:spMkLst>
            <pc:docMk/>
            <pc:sldMk cId="4139138971" sldId="2779"/>
            <ac:spMk id="4" creationId="{3CD096F5-97F1-43B8-999B-FB9CE4642AB0}"/>
          </ac:spMkLst>
        </pc:spChg>
        <pc:spChg chg="add del mod ord">
          <ac:chgData name="Vanessa Redlin - Hubdrive.com" userId="8a0848b8-f2d0-47bb-a849-5847f1b5ec25" providerId="ADAL" clId="{4A832DB2-F898-4628-BE6C-878A03318322}" dt="2021-08-04T11:31:10.780" v="675" actId="931"/>
          <ac:spMkLst>
            <pc:docMk/>
            <pc:sldMk cId="4139138971" sldId="2779"/>
            <ac:spMk id="5" creationId="{26105B7A-A042-4256-8B9F-64D85E5194FB}"/>
          </ac:spMkLst>
        </pc:spChg>
        <pc:picChg chg="add mod">
          <ac:chgData name="Vanessa Redlin - Hubdrive.com" userId="8a0848b8-f2d0-47bb-a849-5847f1b5ec25" providerId="ADAL" clId="{4A832DB2-F898-4628-BE6C-878A03318322}" dt="2021-08-04T11:31:17.334" v="676" actId="27614"/>
          <ac:picMkLst>
            <pc:docMk/>
            <pc:sldMk cId="4139138971" sldId="2779"/>
            <ac:picMk id="7" creationId="{7BE3B698-7196-4DA2-82B6-BF0DD369AEC9}"/>
          </ac:picMkLst>
        </pc:picChg>
      </pc:sldChg>
      <pc:sldChg chg="addSp delSp modSp mod modClrScheme chgLayout">
        <pc:chgData name="Vanessa Redlin - Hubdrive.com" userId="8a0848b8-f2d0-47bb-a849-5847f1b5ec25" providerId="ADAL" clId="{4A832DB2-F898-4628-BE6C-878A03318322}" dt="2021-08-04T11:33:58.938" v="691" actId="27614"/>
        <pc:sldMkLst>
          <pc:docMk/>
          <pc:sldMk cId="2840129537" sldId="2780"/>
        </pc:sldMkLst>
        <pc:spChg chg="mod ord">
          <ac:chgData name="Vanessa Redlin - Hubdrive.com" userId="8a0848b8-f2d0-47bb-a849-5847f1b5ec25" providerId="ADAL" clId="{4A832DB2-F898-4628-BE6C-878A03318322}" dt="2021-08-04T11:33:44.089" v="689" actId="700"/>
          <ac:spMkLst>
            <pc:docMk/>
            <pc:sldMk cId="2840129537" sldId="2780"/>
            <ac:spMk id="2" creationId="{61493767-33AA-4EB8-A2D5-960B0A67BF88}"/>
          </ac:spMkLst>
        </pc:spChg>
        <pc:spChg chg="del mod ord">
          <ac:chgData name="Vanessa Redlin - Hubdrive.com" userId="8a0848b8-f2d0-47bb-a849-5847f1b5ec25" providerId="ADAL" clId="{4A832DB2-F898-4628-BE6C-878A03318322}" dt="2021-08-04T11:33:44.089" v="689" actId="700"/>
          <ac:spMkLst>
            <pc:docMk/>
            <pc:sldMk cId="2840129537" sldId="2780"/>
            <ac:spMk id="3" creationId="{1A9B0E4B-773D-42EB-B899-1CD28C42BA33}"/>
          </ac:spMkLst>
        </pc:spChg>
        <pc:spChg chg="mod ord">
          <ac:chgData name="Vanessa Redlin - Hubdrive.com" userId="8a0848b8-f2d0-47bb-a849-5847f1b5ec25" providerId="ADAL" clId="{4A832DB2-F898-4628-BE6C-878A03318322}" dt="2021-08-04T11:33:44.089" v="689" actId="700"/>
          <ac:spMkLst>
            <pc:docMk/>
            <pc:sldMk cId="2840129537" sldId="2780"/>
            <ac:spMk id="4" creationId="{A438F18B-40DE-4316-A0B5-D32AE6CA17D9}"/>
          </ac:spMkLst>
        </pc:spChg>
        <pc:spChg chg="add mod ord">
          <ac:chgData name="Vanessa Redlin - Hubdrive.com" userId="8a0848b8-f2d0-47bb-a849-5847f1b5ec25" providerId="ADAL" clId="{4A832DB2-F898-4628-BE6C-878A03318322}" dt="2021-08-04T11:33:44.089" v="689" actId="700"/>
          <ac:spMkLst>
            <pc:docMk/>
            <pc:sldMk cId="2840129537" sldId="2780"/>
            <ac:spMk id="5" creationId="{CA5256C5-67E0-4745-857B-AACFA3FD99AF}"/>
          </ac:spMkLst>
        </pc:spChg>
        <pc:spChg chg="add del mod ord">
          <ac:chgData name="Vanessa Redlin - Hubdrive.com" userId="8a0848b8-f2d0-47bb-a849-5847f1b5ec25" providerId="ADAL" clId="{4A832DB2-F898-4628-BE6C-878A03318322}" dt="2021-08-04T11:33:53.323" v="690" actId="931"/>
          <ac:spMkLst>
            <pc:docMk/>
            <pc:sldMk cId="2840129537" sldId="2780"/>
            <ac:spMk id="6" creationId="{8C3E7E76-3D1F-43CB-81C1-52EC4472C84B}"/>
          </ac:spMkLst>
        </pc:spChg>
        <pc:picChg chg="add mod">
          <ac:chgData name="Vanessa Redlin - Hubdrive.com" userId="8a0848b8-f2d0-47bb-a849-5847f1b5ec25" providerId="ADAL" clId="{4A832DB2-F898-4628-BE6C-878A03318322}" dt="2021-08-04T11:33:58.938" v="691" actId="27614"/>
          <ac:picMkLst>
            <pc:docMk/>
            <pc:sldMk cId="2840129537" sldId="2780"/>
            <ac:picMk id="8" creationId="{096C512D-1146-4C8D-8C7D-9775F883D27F}"/>
          </ac:picMkLst>
        </pc:picChg>
      </pc:sldChg>
      <pc:sldChg chg="modSp mod modClrScheme chgLayout">
        <pc:chgData name="Vanessa Redlin - Hubdrive.com" userId="8a0848b8-f2d0-47bb-a849-5847f1b5ec25" providerId="ADAL" clId="{4A832DB2-F898-4628-BE6C-878A03318322}" dt="2021-08-03T13:33:18.782" v="507" actId="14100"/>
        <pc:sldMkLst>
          <pc:docMk/>
          <pc:sldMk cId="777988771" sldId="2781"/>
        </pc:sldMkLst>
        <pc:spChg chg="mod ord">
          <ac:chgData name="Vanessa Redlin - Hubdrive.com" userId="8a0848b8-f2d0-47bb-a849-5847f1b5ec25" providerId="ADAL" clId="{4A832DB2-F898-4628-BE6C-878A03318322}" dt="2021-08-03T13:33:18.782" v="507" actId="14100"/>
          <ac:spMkLst>
            <pc:docMk/>
            <pc:sldMk cId="777988771" sldId="2781"/>
            <ac:spMk id="2" creationId="{A5884CA5-FD9F-4F50-834F-5B9C43E94314}"/>
          </ac:spMkLst>
        </pc:spChg>
        <pc:spChg chg="mod ord">
          <ac:chgData name="Vanessa Redlin - Hubdrive.com" userId="8a0848b8-f2d0-47bb-a849-5847f1b5ec25" providerId="ADAL" clId="{4A832DB2-F898-4628-BE6C-878A03318322}" dt="2021-08-03T13:33:11.943" v="506" actId="700"/>
          <ac:spMkLst>
            <pc:docMk/>
            <pc:sldMk cId="777988771" sldId="2781"/>
            <ac:spMk id="3" creationId="{DD5EDE72-EECA-448B-897A-785C73B36329}"/>
          </ac:spMkLst>
        </pc:spChg>
      </pc:sldChg>
      <pc:sldChg chg="addSp delSp modSp mod modClrScheme chgLayout">
        <pc:chgData name="Vanessa Redlin - Hubdrive.com" userId="8a0848b8-f2d0-47bb-a849-5847f1b5ec25" providerId="ADAL" clId="{4A832DB2-F898-4628-BE6C-878A03318322}" dt="2021-08-04T11:31:37.736" v="680" actId="962"/>
        <pc:sldMkLst>
          <pc:docMk/>
          <pc:sldMk cId="991227008" sldId="2782"/>
        </pc:sldMkLst>
        <pc:spChg chg="mod ord">
          <ac:chgData name="Vanessa Redlin - Hubdrive.com" userId="8a0848b8-f2d0-47bb-a849-5847f1b5ec25" providerId="ADAL" clId="{4A832DB2-F898-4628-BE6C-878A03318322}" dt="2021-08-04T11:31:22.283" v="677" actId="700"/>
          <ac:spMkLst>
            <pc:docMk/>
            <pc:sldMk cId="991227008" sldId="2782"/>
            <ac:spMk id="2" creationId="{113EA597-44C6-448B-B446-268DE9D33126}"/>
          </ac:spMkLst>
        </pc:spChg>
        <pc:spChg chg="del mod ord">
          <ac:chgData name="Vanessa Redlin - Hubdrive.com" userId="8a0848b8-f2d0-47bb-a849-5847f1b5ec25" providerId="ADAL" clId="{4A832DB2-F898-4628-BE6C-878A03318322}" dt="2021-08-04T11:31:22.283" v="677" actId="700"/>
          <ac:spMkLst>
            <pc:docMk/>
            <pc:sldMk cId="991227008" sldId="2782"/>
            <ac:spMk id="3" creationId="{B4CDFAAA-C5DD-4D37-9740-09EF9DBA1C95}"/>
          </ac:spMkLst>
        </pc:spChg>
        <pc:spChg chg="mod ord">
          <ac:chgData name="Vanessa Redlin - Hubdrive.com" userId="8a0848b8-f2d0-47bb-a849-5847f1b5ec25" providerId="ADAL" clId="{4A832DB2-F898-4628-BE6C-878A03318322}" dt="2021-08-04T11:31:22.283" v="677" actId="700"/>
          <ac:spMkLst>
            <pc:docMk/>
            <pc:sldMk cId="991227008" sldId="2782"/>
            <ac:spMk id="4" creationId="{20A95FFD-0616-4D7E-92C2-EC042E696A4F}"/>
          </ac:spMkLst>
        </pc:spChg>
        <pc:spChg chg="add mod ord">
          <ac:chgData name="Vanessa Redlin - Hubdrive.com" userId="8a0848b8-f2d0-47bb-a849-5847f1b5ec25" providerId="ADAL" clId="{4A832DB2-F898-4628-BE6C-878A03318322}" dt="2021-08-04T11:31:22.283" v="677" actId="700"/>
          <ac:spMkLst>
            <pc:docMk/>
            <pc:sldMk cId="991227008" sldId="2782"/>
            <ac:spMk id="5" creationId="{8DE22688-097C-4673-8DBA-7B108773B366}"/>
          </ac:spMkLst>
        </pc:spChg>
        <pc:spChg chg="add del mod ord">
          <ac:chgData name="Vanessa Redlin - Hubdrive.com" userId="8a0848b8-f2d0-47bb-a849-5847f1b5ec25" providerId="ADAL" clId="{4A832DB2-F898-4628-BE6C-878A03318322}" dt="2021-08-04T11:31:32.641" v="678" actId="931"/>
          <ac:spMkLst>
            <pc:docMk/>
            <pc:sldMk cId="991227008" sldId="2782"/>
            <ac:spMk id="6" creationId="{67E3243C-72FA-4C74-8A50-03897A21C64F}"/>
          </ac:spMkLst>
        </pc:spChg>
        <pc:picChg chg="add mod">
          <ac:chgData name="Vanessa Redlin - Hubdrive.com" userId="8a0848b8-f2d0-47bb-a849-5847f1b5ec25" providerId="ADAL" clId="{4A832DB2-F898-4628-BE6C-878A03318322}" dt="2021-08-04T11:31:37.736" v="680" actId="962"/>
          <ac:picMkLst>
            <pc:docMk/>
            <pc:sldMk cId="991227008" sldId="2782"/>
            <ac:picMk id="8" creationId="{C37B6841-E446-48AB-A683-7100BE592428}"/>
          </ac:picMkLst>
        </pc:picChg>
      </pc:sldChg>
      <pc:sldChg chg="addSp delSp modSp mod modClrScheme chgLayout">
        <pc:chgData name="Vanessa Redlin - Hubdrive.com" userId="8a0848b8-f2d0-47bb-a849-5847f1b5ec25" providerId="ADAL" clId="{4A832DB2-F898-4628-BE6C-878A03318322}" dt="2021-08-04T11:34:13.548" v="693" actId="931"/>
        <pc:sldMkLst>
          <pc:docMk/>
          <pc:sldMk cId="1281352380" sldId="2783"/>
        </pc:sldMkLst>
        <pc:spChg chg="mod ord">
          <ac:chgData name="Vanessa Redlin - Hubdrive.com" userId="8a0848b8-f2d0-47bb-a849-5847f1b5ec25" providerId="ADAL" clId="{4A832DB2-F898-4628-BE6C-878A03318322}" dt="2021-08-04T11:34:00.366" v="692" actId="700"/>
          <ac:spMkLst>
            <pc:docMk/>
            <pc:sldMk cId="1281352380" sldId="2783"/>
            <ac:spMk id="2" creationId="{6BF1BDB5-E9A3-4B1F-8121-3BE61A8646C1}"/>
          </ac:spMkLst>
        </pc:spChg>
        <pc:spChg chg="del mod ord">
          <ac:chgData name="Vanessa Redlin - Hubdrive.com" userId="8a0848b8-f2d0-47bb-a849-5847f1b5ec25" providerId="ADAL" clId="{4A832DB2-F898-4628-BE6C-878A03318322}" dt="2021-08-04T11:34:00.366" v="692" actId="700"/>
          <ac:spMkLst>
            <pc:docMk/>
            <pc:sldMk cId="1281352380" sldId="2783"/>
            <ac:spMk id="3" creationId="{6B62A6A9-CFE6-468F-8C28-1BB80D89CACF}"/>
          </ac:spMkLst>
        </pc:spChg>
        <pc:spChg chg="mod ord">
          <ac:chgData name="Vanessa Redlin - Hubdrive.com" userId="8a0848b8-f2d0-47bb-a849-5847f1b5ec25" providerId="ADAL" clId="{4A832DB2-F898-4628-BE6C-878A03318322}" dt="2021-08-04T11:34:00.366" v="692" actId="700"/>
          <ac:spMkLst>
            <pc:docMk/>
            <pc:sldMk cId="1281352380" sldId="2783"/>
            <ac:spMk id="4" creationId="{3C4B0057-271F-4816-99BE-E13CFAC9EC1A}"/>
          </ac:spMkLst>
        </pc:spChg>
        <pc:spChg chg="add mod ord">
          <ac:chgData name="Vanessa Redlin - Hubdrive.com" userId="8a0848b8-f2d0-47bb-a849-5847f1b5ec25" providerId="ADAL" clId="{4A832DB2-F898-4628-BE6C-878A03318322}" dt="2021-08-04T11:34:00.366" v="692" actId="700"/>
          <ac:spMkLst>
            <pc:docMk/>
            <pc:sldMk cId="1281352380" sldId="2783"/>
            <ac:spMk id="5" creationId="{F925030F-DE28-46F9-B844-95EBE0CBD35F}"/>
          </ac:spMkLst>
        </pc:spChg>
        <pc:spChg chg="add del mod ord">
          <ac:chgData name="Vanessa Redlin - Hubdrive.com" userId="8a0848b8-f2d0-47bb-a849-5847f1b5ec25" providerId="ADAL" clId="{4A832DB2-F898-4628-BE6C-878A03318322}" dt="2021-08-04T11:34:13.548" v="693" actId="931"/>
          <ac:spMkLst>
            <pc:docMk/>
            <pc:sldMk cId="1281352380" sldId="2783"/>
            <ac:spMk id="6" creationId="{37318FB9-6922-46A6-8B2F-3F039A6E9D2C}"/>
          </ac:spMkLst>
        </pc:spChg>
        <pc:picChg chg="add mod">
          <ac:chgData name="Vanessa Redlin - Hubdrive.com" userId="8a0848b8-f2d0-47bb-a849-5847f1b5ec25" providerId="ADAL" clId="{4A832DB2-F898-4628-BE6C-878A03318322}" dt="2021-08-04T11:34:13.548" v="693" actId="931"/>
          <ac:picMkLst>
            <pc:docMk/>
            <pc:sldMk cId="1281352380" sldId="2783"/>
            <ac:picMk id="8" creationId="{2F94E738-1EF7-4E0D-A663-8F5C3A220E83}"/>
          </ac:picMkLst>
        </pc:picChg>
      </pc:sldChg>
      <pc:sldChg chg="modSp mod modClrScheme chgLayout">
        <pc:chgData name="Vanessa Redlin - Hubdrive.com" userId="8a0848b8-f2d0-47bb-a849-5847f1b5ec25" providerId="ADAL" clId="{4A832DB2-F898-4628-BE6C-878A03318322}" dt="2021-08-03T13:32:06.086" v="504" actId="14100"/>
        <pc:sldMkLst>
          <pc:docMk/>
          <pc:sldMk cId="3755825794" sldId="2787"/>
        </pc:sldMkLst>
        <pc:spChg chg="mod ord">
          <ac:chgData name="Vanessa Redlin - Hubdrive.com" userId="8a0848b8-f2d0-47bb-a849-5847f1b5ec25" providerId="ADAL" clId="{4A832DB2-F898-4628-BE6C-878A03318322}" dt="2021-08-03T13:32:06.086" v="504" actId="14100"/>
          <ac:spMkLst>
            <pc:docMk/>
            <pc:sldMk cId="3755825794" sldId="2787"/>
            <ac:spMk id="2" creationId="{597CC35B-D688-4320-AD87-6B470DD513FD}"/>
          </ac:spMkLst>
        </pc:spChg>
        <pc:spChg chg="mod ord">
          <ac:chgData name="Vanessa Redlin - Hubdrive.com" userId="8a0848b8-f2d0-47bb-a849-5847f1b5ec25" providerId="ADAL" clId="{4A832DB2-F898-4628-BE6C-878A03318322}" dt="2021-08-03T13:31:57.352" v="503" actId="700"/>
          <ac:spMkLst>
            <pc:docMk/>
            <pc:sldMk cId="3755825794" sldId="2787"/>
            <ac:spMk id="5" creationId="{BC9260C3-4568-43AB-BCBF-9DEC81EBFE14}"/>
          </ac:spMkLst>
        </pc:spChg>
      </pc:sldChg>
      <pc:sldChg chg="addSp delSp modSp mod modClrScheme chgLayout">
        <pc:chgData name="Vanessa Redlin - Hubdrive.com" userId="8a0848b8-f2d0-47bb-a849-5847f1b5ec25" providerId="ADAL" clId="{4A832DB2-F898-4628-BE6C-878A03318322}" dt="2021-08-04T11:30:27.346" v="673" actId="962"/>
        <pc:sldMkLst>
          <pc:docMk/>
          <pc:sldMk cId="1865868593" sldId="2788"/>
        </pc:sldMkLst>
        <pc:spChg chg="mod ord">
          <ac:chgData name="Vanessa Redlin - Hubdrive.com" userId="8a0848b8-f2d0-47bb-a849-5847f1b5ec25" providerId="ADAL" clId="{4A832DB2-F898-4628-BE6C-878A03318322}" dt="2021-08-04T11:30:13.004" v="670" actId="700"/>
          <ac:spMkLst>
            <pc:docMk/>
            <pc:sldMk cId="1865868593" sldId="2788"/>
            <ac:spMk id="2" creationId="{4AF62A01-F8B3-4563-A31D-DEA72E26511B}"/>
          </ac:spMkLst>
        </pc:spChg>
        <pc:spChg chg="del mod ord">
          <ac:chgData name="Vanessa Redlin - Hubdrive.com" userId="8a0848b8-f2d0-47bb-a849-5847f1b5ec25" providerId="ADAL" clId="{4A832DB2-F898-4628-BE6C-878A03318322}" dt="2021-08-04T11:30:13.004" v="670" actId="700"/>
          <ac:spMkLst>
            <pc:docMk/>
            <pc:sldMk cId="1865868593" sldId="2788"/>
            <ac:spMk id="3" creationId="{5724D77E-950A-402C-A819-243E456FCC59}"/>
          </ac:spMkLst>
        </pc:spChg>
        <pc:spChg chg="mod ord">
          <ac:chgData name="Vanessa Redlin - Hubdrive.com" userId="8a0848b8-f2d0-47bb-a849-5847f1b5ec25" providerId="ADAL" clId="{4A832DB2-F898-4628-BE6C-878A03318322}" dt="2021-08-04T11:30:13.004" v="670" actId="700"/>
          <ac:spMkLst>
            <pc:docMk/>
            <pc:sldMk cId="1865868593" sldId="2788"/>
            <ac:spMk id="4" creationId="{17BD329C-B600-43DB-B536-3C964887620B}"/>
          </ac:spMkLst>
        </pc:spChg>
        <pc:spChg chg="add mod ord">
          <ac:chgData name="Vanessa Redlin - Hubdrive.com" userId="8a0848b8-f2d0-47bb-a849-5847f1b5ec25" providerId="ADAL" clId="{4A832DB2-F898-4628-BE6C-878A03318322}" dt="2021-08-04T11:30:13.004" v="670" actId="700"/>
          <ac:spMkLst>
            <pc:docMk/>
            <pc:sldMk cId="1865868593" sldId="2788"/>
            <ac:spMk id="5" creationId="{F7C28049-CD85-411B-8918-A633D61D3887}"/>
          </ac:spMkLst>
        </pc:spChg>
        <pc:spChg chg="add del mod ord">
          <ac:chgData name="Vanessa Redlin - Hubdrive.com" userId="8a0848b8-f2d0-47bb-a849-5847f1b5ec25" providerId="ADAL" clId="{4A832DB2-F898-4628-BE6C-878A03318322}" dt="2021-08-04T11:30:22.040" v="671" actId="931"/>
          <ac:spMkLst>
            <pc:docMk/>
            <pc:sldMk cId="1865868593" sldId="2788"/>
            <ac:spMk id="6" creationId="{041F47C6-7409-42C9-9632-7C9E19E8A208}"/>
          </ac:spMkLst>
        </pc:spChg>
        <pc:picChg chg="add mod">
          <ac:chgData name="Vanessa Redlin - Hubdrive.com" userId="8a0848b8-f2d0-47bb-a849-5847f1b5ec25" providerId="ADAL" clId="{4A832DB2-F898-4628-BE6C-878A03318322}" dt="2021-08-04T11:30:27.346" v="673" actId="962"/>
          <ac:picMkLst>
            <pc:docMk/>
            <pc:sldMk cId="1865868593" sldId="2788"/>
            <ac:picMk id="8" creationId="{2C3B6777-991E-45FC-8923-7620F1C34A09}"/>
          </ac:picMkLst>
        </pc:picChg>
      </pc:sldChg>
      <pc:sldChg chg="mod modClrScheme chgLayout">
        <pc:chgData name="Vanessa Redlin - Hubdrive.com" userId="8a0848b8-f2d0-47bb-a849-5847f1b5ec25" providerId="ADAL" clId="{4A832DB2-F898-4628-BE6C-878A03318322}" dt="2021-08-18T09:02:06.240" v="1995" actId="700"/>
        <pc:sldMkLst>
          <pc:docMk/>
          <pc:sldMk cId="2165299312" sldId="2793"/>
        </pc:sldMkLst>
      </pc:sldChg>
      <pc:sldChg chg="mod modClrScheme chgLayout">
        <pc:chgData name="Vanessa Redlin - Hubdrive.com" userId="8a0848b8-f2d0-47bb-a849-5847f1b5ec25" providerId="ADAL" clId="{4A832DB2-F898-4628-BE6C-878A03318322}" dt="2021-08-18T09:02:21.556" v="1997" actId="700"/>
        <pc:sldMkLst>
          <pc:docMk/>
          <pc:sldMk cId="1386394107" sldId="2794"/>
        </pc:sldMkLst>
      </pc:sldChg>
      <pc:sldChg chg="mod modClrScheme chgLayout">
        <pc:chgData name="Vanessa Redlin - Hubdrive.com" userId="8a0848b8-f2d0-47bb-a849-5847f1b5ec25" providerId="ADAL" clId="{4A832DB2-F898-4628-BE6C-878A03318322}" dt="2021-08-18T09:13:12.238" v="2001" actId="700"/>
        <pc:sldMkLst>
          <pc:docMk/>
          <pc:sldMk cId="4255956430" sldId="2795"/>
        </pc:sldMkLst>
      </pc:sldChg>
      <pc:sldChg chg="mod modClrScheme chgLayout">
        <pc:chgData name="Vanessa Redlin - Hubdrive.com" userId="8a0848b8-f2d0-47bb-a849-5847f1b5ec25" providerId="ADAL" clId="{4A832DB2-F898-4628-BE6C-878A03318322}" dt="2021-08-18T09:13:29.741" v="2003" actId="700"/>
        <pc:sldMkLst>
          <pc:docMk/>
          <pc:sldMk cId="3522254424" sldId="2796"/>
        </pc:sldMkLst>
      </pc:sldChg>
      <pc:sldChg chg="mod modClrScheme chgLayout">
        <pc:chgData name="Vanessa Redlin - Hubdrive.com" userId="8a0848b8-f2d0-47bb-a849-5847f1b5ec25" providerId="ADAL" clId="{4A832DB2-F898-4628-BE6C-878A03318322}" dt="2021-08-18T09:12:17.931" v="1999" actId="700"/>
        <pc:sldMkLst>
          <pc:docMk/>
          <pc:sldMk cId="2482622630" sldId="2797"/>
        </pc:sldMkLst>
      </pc:sldChg>
      <pc:sldChg chg="mod modClrScheme chgLayout">
        <pc:chgData name="Vanessa Redlin - Hubdrive.com" userId="8a0848b8-f2d0-47bb-a849-5847f1b5ec25" providerId="ADAL" clId="{4A832DB2-F898-4628-BE6C-878A03318322}" dt="2021-08-17T11:33:13.617" v="1247" actId="700"/>
        <pc:sldMkLst>
          <pc:docMk/>
          <pc:sldMk cId="308695997" sldId="2798"/>
        </pc:sldMkLst>
      </pc:sldChg>
      <pc:sldChg chg="mod modClrScheme chgLayout">
        <pc:chgData name="Vanessa Redlin - Hubdrive.com" userId="8a0848b8-f2d0-47bb-a849-5847f1b5ec25" providerId="ADAL" clId="{4A832DB2-F898-4628-BE6C-878A03318322}" dt="2021-08-17T11:33:42.841" v="1250" actId="700"/>
        <pc:sldMkLst>
          <pc:docMk/>
          <pc:sldMk cId="1460024759" sldId="2799"/>
        </pc:sldMkLst>
      </pc:sldChg>
      <pc:sldChg chg="mod modClrScheme chgLayout">
        <pc:chgData name="Vanessa Redlin - Hubdrive.com" userId="8a0848b8-f2d0-47bb-a849-5847f1b5ec25" providerId="ADAL" clId="{4A832DB2-F898-4628-BE6C-878A03318322}" dt="2021-08-17T11:33:51.009" v="1251" actId="700"/>
        <pc:sldMkLst>
          <pc:docMk/>
          <pc:sldMk cId="2370137091" sldId="2816"/>
        </pc:sldMkLst>
      </pc:sldChg>
      <pc:sldChg chg="modSp mod modClrScheme chgLayout">
        <pc:chgData name="Vanessa Redlin - Hubdrive.com" userId="8a0848b8-f2d0-47bb-a849-5847f1b5ec25" providerId="ADAL" clId="{4A832DB2-F898-4628-BE6C-878A03318322}" dt="2021-08-17T13:13:07.961" v="1608" actId="700"/>
        <pc:sldMkLst>
          <pc:docMk/>
          <pc:sldMk cId="4129451246" sldId="2823"/>
        </pc:sldMkLst>
        <pc:spChg chg="mod ord">
          <ac:chgData name="Vanessa Redlin - Hubdrive.com" userId="8a0848b8-f2d0-47bb-a849-5847f1b5ec25" providerId="ADAL" clId="{4A832DB2-F898-4628-BE6C-878A03318322}" dt="2021-08-17T13:13:07.961" v="1608" actId="700"/>
          <ac:spMkLst>
            <pc:docMk/>
            <pc:sldMk cId="4129451246" sldId="2823"/>
            <ac:spMk id="24" creationId="{13F17AA1-281D-48BF-885D-CAE4D98FC8EA}"/>
          </ac:spMkLst>
        </pc:spChg>
      </pc:sldChg>
      <pc:sldChg chg="modSp mod modClrScheme chgLayout">
        <pc:chgData name="Vanessa Redlin - Hubdrive.com" userId="8a0848b8-f2d0-47bb-a849-5847f1b5ec25" providerId="ADAL" clId="{4A832DB2-F898-4628-BE6C-878A03318322}" dt="2021-08-18T09:23:36.773" v="2050" actId="700"/>
        <pc:sldMkLst>
          <pc:docMk/>
          <pc:sldMk cId="2840024290" sldId="2852"/>
        </pc:sldMkLst>
        <pc:spChg chg="mod ord">
          <ac:chgData name="Vanessa Redlin - Hubdrive.com" userId="8a0848b8-f2d0-47bb-a849-5847f1b5ec25" providerId="ADAL" clId="{4A832DB2-F898-4628-BE6C-878A03318322}" dt="2021-08-18T09:23:36.773" v="2050" actId="700"/>
          <ac:spMkLst>
            <pc:docMk/>
            <pc:sldMk cId="2840024290" sldId="2852"/>
            <ac:spMk id="2" creationId="{00000000-0000-0000-0000-000000000000}"/>
          </ac:spMkLst>
        </pc:spChg>
      </pc:sldChg>
      <pc:sldChg chg="mod modClrScheme chgLayout">
        <pc:chgData name="Vanessa Redlin - Hubdrive.com" userId="8a0848b8-f2d0-47bb-a849-5847f1b5ec25" providerId="ADAL" clId="{4A832DB2-F898-4628-BE6C-878A03318322}" dt="2021-08-18T09:29:24.540" v="2072" actId="700"/>
        <pc:sldMkLst>
          <pc:docMk/>
          <pc:sldMk cId="3375516118" sldId="2853"/>
        </pc:sldMkLst>
      </pc:sldChg>
      <pc:sldChg chg="modSp mod modClrScheme chgLayout">
        <pc:chgData name="Vanessa Redlin - Hubdrive.com" userId="8a0848b8-f2d0-47bb-a849-5847f1b5ec25" providerId="ADAL" clId="{4A832DB2-F898-4628-BE6C-878A03318322}" dt="2021-08-18T09:00:23.524" v="1983" actId="20577"/>
        <pc:sldMkLst>
          <pc:docMk/>
          <pc:sldMk cId="4015682610" sldId="2868"/>
        </pc:sldMkLst>
        <pc:spChg chg="mod">
          <ac:chgData name="Vanessa Redlin - Hubdrive.com" userId="8a0848b8-f2d0-47bb-a849-5847f1b5ec25" providerId="ADAL" clId="{4A832DB2-F898-4628-BE6C-878A03318322}" dt="2021-08-18T09:00:06.473" v="1980" actId="255"/>
          <ac:spMkLst>
            <pc:docMk/>
            <pc:sldMk cId="4015682610" sldId="2868"/>
            <ac:spMk id="15" creationId="{1C47C58C-7EB2-4B34-AF5B-BAA46494E965}"/>
          </ac:spMkLst>
        </pc:spChg>
        <pc:spChg chg="mod">
          <ac:chgData name="Vanessa Redlin - Hubdrive.com" userId="8a0848b8-f2d0-47bb-a849-5847f1b5ec25" providerId="ADAL" clId="{4A832DB2-F898-4628-BE6C-878A03318322}" dt="2021-08-18T09:00:15.473" v="1981" actId="255"/>
          <ac:spMkLst>
            <pc:docMk/>
            <pc:sldMk cId="4015682610" sldId="2868"/>
            <ac:spMk id="16" creationId="{748368A8-4EAC-4EC0-A1A1-DA3D88E698B9}"/>
          </ac:spMkLst>
        </pc:spChg>
        <pc:spChg chg="mod">
          <ac:chgData name="Vanessa Redlin - Hubdrive.com" userId="8a0848b8-f2d0-47bb-a849-5847f1b5ec25" providerId="ADAL" clId="{4A832DB2-F898-4628-BE6C-878A03318322}" dt="2021-08-18T09:00:23.524" v="1983" actId="20577"/>
          <ac:spMkLst>
            <pc:docMk/>
            <pc:sldMk cId="4015682610" sldId="2868"/>
            <ac:spMk id="17" creationId="{1EDBF5F6-A63E-4846-866C-F69E4B35906A}"/>
          </ac:spMkLst>
        </pc:spChg>
        <pc:picChg chg="mod">
          <ac:chgData name="Vanessa Redlin - Hubdrive.com" userId="8a0848b8-f2d0-47bb-a849-5847f1b5ec25" providerId="ADAL" clId="{4A832DB2-F898-4628-BE6C-878A03318322}" dt="2021-08-18T08:59:45.938" v="1975" actId="1076"/>
          <ac:picMkLst>
            <pc:docMk/>
            <pc:sldMk cId="4015682610" sldId="2868"/>
            <ac:picMk id="7" creationId="{13F552E4-C1AD-4559-AA5B-44A4FED9DA16}"/>
          </ac:picMkLst>
        </pc:picChg>
      </pc:sldChg>
      <pc:sldChg chg="modSp mod modClrScheme chgLayout">
        <pc:chgData name="Vanessa Redlin - Hubdrive.com" userId="8a0848b8-f2d0-47bb-a849-5847f1b5ec25" providerId="ADAL" clId="{4A832DB2-F898-4628-BE6C-878A03318322}" dt="2021-08-18T09:01:01.968" v="1988" actId="14100"/>
        <pc:sldMkLst>
          <pc:docMk/>
          <pc:sldMk cId="1789159028" sldId="2869"/>
        </pc:sldMkLst>
        <pc:spChg chg="mod">
          <ac:chgData name="Vanessa Redlin - Hubdrive.com" userId="8a0848b8-f2d0-47bb-a849-5847f1b5ec25" providerId="ADAL" clId="{4A832DB2-F898-4628-BE6C-878A03318322}" dt="2021-08-18T09:00:42.517" v="1985" actId="255"/>
          <ac:spMkLst>
            <pc:docMk/>
            <pc:sldMk cId="1789159028" sldId="2869"/>
            <ac:spMk id="15" creationId="{1C47C58C-7EB2-4B34-AF5B-BAA46494E965}"/>
          </ac:spMkLst>
        </pc:spChg>
        <pc:spChg chg="mod">
          <ac:chgData name="Vanessa Redlin - Hubdrive.com" userId="8a0848b8-f2d0-47bb-a849-5847f1b5ec25" providerId="ADAL" clId="{4A832DB2-F898-4628-BE6C-878A03318322}" dt="2021-08-18T09:00:50.644" v="1986" actId="255"/>
          <ac:spMkLst>
            <pc:docMk/>
            <pc:sldMk cId="1789159028" sldId="2869"/>
            <ac:spMk id="16" creationId="{748368A8-4EAC-4EC0-A1A1-DA3D88E698B9}"/>
          </ac:spMkLst>
        </pc:spChg>
        <pc:spChg chg="mod">
          <ac:chgData name="Vanessa Redlin - Hubdrive.com" userId="8a0848b8-f2d0-47bb-a849-5847f1b5ec25" providerId="ADAL" clId="{4A832DB2-F898-4628-BE6C-878A03318322}" dt="2021-08-18T09:01:01.968" v="1988" actId="14100"/>
          <ac:spMkLst>
            <pc:docMk/>
            <pc:sldMk cId="1789159028" sldId="2869"/>
            <ac:spMk id="17" creationId="{1EDBF5F6-A63E-4846-866C-F69E4B35906A}"/>
          </ac:spMkLst>
        </pc:spChg>
      </pc:sldChg>
      <pc:sldChg chg="mod modClrScheme chgLayout">
        <pc:chgData name="Vanessa Redlin - Hubdrive.com" userId="8a0848b8-f2d0-47bb-a849-5847f1b5ec25" providerId="ADAL" clId="{4A832DB2-F898-4628-BE6C-878A03318322}" dt="2021-08-18T08:56:51.974" v="1968" actId="700"/>
        <pc:sldMkLst>
          <pc:docMk/>
          <pc:sldMk cId="672185382" sldId="2872"/>
        </pc:sldMkLst>
      </pc:sldChg>
      <pc:sldChg chg="modSp mod modClrScheme chgLayout">
        <pc:chgData name="Vanessa Redlin - Hubdrive.com" userId="8a0848b8-f2d0-47bb-a849-5847f1b5ec25" providerId="ADAL" clId="{4A832DB2-F898-4628-BE6C-878A03318322}" dt="2021-08-18T09:23:53.392" v="2051" actId="700"/>
        <pc:sldMkLst>
          <pc:docMk/>
          <pc:sldMk cId="4159279814" sldId="2873"/>
        </pc:sldMkLst>
        <pc:spChg chg="mod ord">
          <ac:chgData name="Vanessa Redlin - Hubdrive.com" userId="8a0848b8-f2d0-47bb-a849-5847f1b5ec25" providerId="ADAL" clId="{4A832DB2-F898-4628-BE6C-878A03318322}" dt="2021-08-18T09:23:53.392" v="2051" actId="700"/>
          <ac:spMkLst>
            <pc:docMk/>
            <pc:sldMk cId="4159279814" sldId="2873"/>
            <ac:spMk id="2" creationId="{00000000-0000-0000-0000-000000000000}"/>
          </ac:spMkLst>
        </pc:spChg>
      </pc:sldChg>
      <pc:sldChg chg="modSp mod modClrScheme chgLayout">
        <pc:chgData name="Vanessa Redlin - Hubdrive.com" userId="8a0848b8-f2d0-47bb-a849-5847f1b5ec25" providerId="ADAL" clId="{4A832DB2-F898-4628-BE6C-878A03318322}" dt="2021-08-18T09:24:11.211" v="2052" actId="700"/>
        <pc:sldMkLst>
          <pc:docMk/>
          <pc:sldMk cId="744007024" sldId="2874"/>
        </pc:sldMkLst>
        <pc:spChg chg="mod ord">
          <ac:chgData name="Vanessa Redlin - Hubdrive.com" userId="8a0848b8-f2d0-47bb-a849-5847f1b5ec25" providerId="ADAL" clId="{4A832DB2-F898-4628-BE6C-878A03318322}" dt="2021-08-18T09:24:11.211" v="2052" actId="700"/>
          <ac:spMkLst>
            <pc:docMk/>
            <pc:sldMk cId="744007024" sldId="2874"/>
            <ac:spMk id="2" creationId="{00000000-0000-0000-0000-000000000000}"/>
          </ac:spMkLst>
        </pc:spChg>
      </pc:sldChg>
      <pc:sldChg chg="modSp mod modClrScheme chgLayout">
        <pc:chgData name="Vanessa Redlin - Hubdrive.com" userId="8a0848b8-f2d0-47bb-a849-5847f1b5ec25" providerId="ADAL" clId="{4A832DB2-F898-4628-BE6C-878A03318322}" dt="2021-08-18T09:24:23.249" v="2053" actId="700"/>
        <pc:sldMkLst>
          <pc:docMk/>
          <pc:sldMk cId="310485456" sldId="2875"/>
        </pc:sldMkLst>
        <pc:spChg chg="mod ord">
          <ac:chgData name="Vanessa Redlin - Hubdrive.com" userId="8a0848b8-f2d0-47bb-a849-5847f1b5ec25" providerId="ADAL" clId="{4A832DB2-F898-4628-BE6C-878A03318322}" dt="2021-08-18T09:24:23.249" v="2053" actId="700"/>
          <ac:spMkLst>
            <pc:docMk/>
            <pc:sldMk cId="310485456" sldId="2875"/>
            <ac:spMk id="2" creationId="{00000000-0000-0000-0000-000000000000}"/>
          </ac:spMkLst>
        </pc:spChg>
      </pc:sldChg>
      <pc:sldChg chg="modSp mod modClrScheme chgLayout">
        <pc:chgData name="Vanessa Redlin - Hubdrive.com" userId="8a0848b8-f2d0-47bb-a849-5847f1b5ec25" providerId="ADAL" clId="{4A832DB2-F898-4628-BE6C-878A03318322}" dt="2021-08-18T09:24:39.575" v="2054" actId="700"/>
        <pc:sldMkLst>
          <pc:docMk/>
          <pc:sldMk cId="1291182000" sldId="2876"/>
        </pc:sldMkLst>
        <pc:spChg chg="mod ord">
          <ac:chgData name="Vanessa Redlin - Hubdrive.com" userId="8a0848b8-f2d0-47bb-a849-5847f1b5ec25" providerId="ADAL" clId="{4A832DB2-F898-4628-BE6C-878A03318322}" dt="2021-08-18T09:24:39.575" v="2054" actId="700"/>
          <ac:spMkLst>
            <pc:docMk/>
            <pc:sldMk cId="1291182000" sldId="2876"/>
            <ac:spMk id="2" creationId="{00000000-0000-0000-0000-000000000000}"/>
          </ac:spMkLst>
        </pc:spChg>
      </pc:sldChg>
      <pc:sldChg chg="modSp mod modClrScheme chgLayout">
        <pc:chgData name="Vanessa Redlin - Hubdrive.com" userId="8a0848b8-f2d0-47bb-a849-5847f1b5ec25" providerId="ADAL" clId="{4A832DB2-F898-4628-BE6C-878A03318322}" dt="2021-08-18T09:24:55.255" v="2055" actId="700"/>
        <pc:sldMkLst>
          <pc:docMk/>
          <pc:sldMk cId="672548501" sldId="2877"/>
        </pc:sldMkLst>
        <pc:spChg chg="mod ord">
          <ac:chgData name="Vanessa Redlin - Hubdrive.com" userId="8a0848b8-f2d0-47bb-a849-5847f1b5ec25" providerId="ADAL" clId="{4A832DB2-F898-4628-BE6C-878A03318322}" dt="2021-08-18T09:24:55.255" v="2055" actId="700"/>
          <ac:spMkLst>
            <pc:docMk/>
            <pc:sldMk cId="672548501" sldId="2877"/>
            <ac:spMk id="2" creationId="{00000000-0000-0000-0000-000000000000}"/>
          </ac:spMkLst>
        </pc:spChg>
      </pc:sldChg>
      <pc:sldChg chg="modSp mod modClrScheme chgLayout">
        <pc:chgData name="Vanessa Redlin - Hubdrive.com" userId="8a0848b8-f2d0-47bb-a849-5847f1b5ec25" providerId="ADAL" clId="{4A832DB2-F898-4628-BE6C-878A03318322}" dt="2021-08-18T09:25:06.906" v="2056" actId="700"/>
        <pc:sldMkLst>
          <pc:docMk/>
          <pc:sldMk cId="378224874" sldId="2878"/>
        </pc:sldMkLst>
        <pc:spChg chg="mod ord">
          <ac:chgData name="Vanessa Redlin - Hubdrive.com" userId="8a0848b8-f2d0-47bb-a849-5847f1b5ec25" providerId="ADAL" clId="{4A832DB2-F898-4628-BE6C-878A03318322}" dt="2021-08-18T09:25:06.906" v="2056" actId="700"/>
          <ac:spMkLst>
            <pc:docMk/>
            <pc:sldMk cId="378224874" sldId="2878"/>
            <ac:spMk id="2" creationId="{00000000-0000-0000-0000-000000000000}"/>
          </ac:spMkLst>
        </pc:spChg>
      </pc:sldChg>
      <pc:sldChg chg="modSp mod modClrScheme chgLayout">
        <pc:chgData name="Vanessa Redlin - Hubdrive.com" userId="8a0848b8-f2d0-47bb-a849-5847f1b5ec25" providerId="ADAL" clId="{4A832DB2-F898-4628-BE6C-878A03318322}" dt="2021-08-18T09:25:43.037" v="2059" actId="700"/>
        <pc:sldMkLst>
          <pc:docMk/>
          <pc:sldMk cId="4198700867" sldId="2879"/>
        </pc:sldMkLst>
        <pc:spChg chg="mod ord">
          <ac:chgData name="Vanessa Redlin - Hubdrive.com" userId="8a0848b8-f2d0-47bb-a849-5847f1b5ec25" providerId="ADAL" clId="{4A832DB2-F898-4628-BE6C-878A03318322}" dt="2021-08-18T09:25:43.037" v="2059" actId="700"/>
          <ac:spMkLst>
            <pc:docMk/>
            <pc:sldMk cId="4198700867" sldId="2879"/>
            <ac:spMk id="2" creationId="{00000000-0000-0000-0000-000000000000}"/>
          </ac:spMkLst>
        </pc:spChg>
      </pc:sldChg>
      <pc:sldChg chg="modSp mod modClrScheme chgLayout">
        <pc:chgData name="Vanessa Redlin - Hubdrive.com" userId="8a0848b8-f2d0-47bb-a849-5847f1b5ec25" providerId="ADAL" clId="{4A832DB2-F898-4628-BE6C-878A03318322}" dt="2021-08-18T09:25:49.679" v="2060" actId="700"/>
        <pc:sldMkLst>
          <pc:docMk/>
          <pc:sldMk cId="3020481525" sldId="2880"/>
        </pc:sldMkLst>
        <pc:spChg chg="mod ord">
          <ac:chgData name="Vanessa Redlin - Hubdrive.com" userId="8a0848b8-f2d0-47bb-a849-5847f1b5ec25" providerId="ADAL" clId="{4A832DB2-F898-4628-BE6C-878A03318322}" dt="2021-08-18T09:25:49.679" v="2060" actId="700"/>
          <ac:spMkLst>
            <pc:docMk/>
            <pc:sldMk cId="3020481525" sldId="2880"/>
            <ac:spMk id="2" creationId="{00000000-0000-0000-0000-000000000000}"/>
          </ac:spMkLst>
        </pc:spChg>
      </pc:sldChg>
      <pc:sldChg chg="modSp mod modClrScheme chgLayout">
        <pc:chgData name="Vanessa Redlin - Hubdrive.com" userId="8a0848b8-f2d0-47bb-a849-5847f1b5ec25" providerId="ADAL" clId="{4A832DB2-F898-4628-BE6C-878A03318322}" dt="2021-08-18T09:26:02.871" v="2061" actId="700"/>
        <pc:sldMkLst>
          <pc:docMk/>
          <pc:sldMk cId="1734971856" sldId="2881"/>
        </pc:sldMkLst>
        <pc:spChg chg="mod ord">
          <ac:chgData name="Vanessa Redlin - Hubdrive.com" userId="8a0848b8-f2d0-47bb-a849-5847f1b5ec25" providerId="ADAL" clId="{4A832DB2-F898-4628-BE6C-878A03318322}" dt="2021-08-18T09:26:02.871" v="2061" actId="700"/>
          <ac:spMkLst>
            <pc:docMk/>
            <pc:sldMk cId="1734971856" sldId="2881"/>
            <ac:spMk id="2" creationId="{00000000-0000-0000-0000-000000000000}"/>
          </ac:spMkLst>
        </pc:spChg>
      </pc:sldChg>
      <pc:sldChg chg="modSp mod modClrScheme chgLayout">
        <pc:chgData name="Vanessa Redlin - Hubdrive.com" userId="8a0848b8-f2d0-47bb-a849-5847f1b5ec25" providerId="ADAL" clId="{4A832DB2-F898-4628-BE6C-878A03318322}" dt="2021-08-18T09:26:16.524" v="2062" actId="700"/>
        <pc:sldMkLst>
          <pc:docMk/>
          <pc:sldMk cId="3258299551" sldId="2882"/>
        </pc:sldMkLst>
        <pc:spChg chg="mod ord">
          <ac:chgData name="Vanessa Redlin - Hubdrive.com" userId="8a0848b8-f2d0-47bb-a849-5847f1b5ec25" providerId="ADAL" clId="{4A832DB2-F898-4628-BE6C-878A03318322}" dt="2021-08-18T09:26:16.524" v="2062" actId="700"/>
          <ac:spMkLst>
            <pc:docMk/>
            <pc:sldMk cId="3258299551" sldId="2882"/>
            <ac:spMk id="2" creationId="{00000000-0000-0000-0000-000000000000}"/>
          </ac:spMkLst>
        </pc:spChg>
      </pc:sldChg>
      <pc:sldChg chg="modSp mod modClrScheme chgLayout">
        <pc:chgData name="Vanessa Redlin - Hubdrive.com" userId="8a0848b8-f2d0-47bb-a849-5847f1b5ec25" providerId="ADAL" clId="{4A832DB2-F898-4628-BE6C-878A03318322}" dt="2021-08-18T09:26:56.049" v="2065" actId="700"/>
        <pc:sldMkLst>
          <pc:docMk/>
          <pc:sldMk cId="1352255377" sldId="2883"/>
        </pc:sldMkLst>
        <pc:spChg chg="mod ord">
          <ac:chgData name="Vanessa Redlin - Hubdrive.com" userId="8a0848b8-f2d0-47bb-a849-5847f1b5ec25" providerId="ADAL" clId="{4A832DB2-F898-4628-BE6C-878A03318322}" dt="2021-08-18T09:26:56.049" v="2065" actId="700"/>
          <ac:spMkLst>
            <pc:docMk/>
            <pc:sldMk cId="1352255377" sldId="2883"/>
            <ac:spMk id="2" creationId="{00000000-0000-0000-0000-000000000000}"/>
          </ac:spMkLst>
        </pc:spChg>
      </pc:sldChg>
      <pc:sldChg chg="modSp mod modClrScheme chgLayout">
        <pc:chgData name="Vanessa Redlin - Hubdrive.com" userId="8a0848b8-f2d0-47bb-a849-5847f1b5ec25" providerId="ADAL" clId="{4A832DB2-F898-4628-BE6C-878A03318322}" dt="2021-08-18T09:26:42.966" v="2064" actId="700"/>
        <pc:sldMkLst>
          <pc:docMk/>
          <pc:sldMk cId="3837612544" sldId="2884"/>
        </pc:sldMkLst>
        <pc:spChg chg="mod ord">
          <ac:chgData name="Vanessa Redlin - Hubdrive.com" userId="8a0848b8-f2d0-47bb-a849-5847f1b5ec25" providerId="ADAL" clId="{4A832DB2-F898-4628-BE6C-878A03318322}" dt="2021-08-18T09:26:42.966" v="2064" actId="700"/>
          <ac:spMkLst>
            <pc:docMk/>
            <pc:sldMk cId="3837612544" sldId="2884"/>
            <ac:spMk id="2" creationId="{00000000-0000-0000-0000-000000000000}"/>
          </ac:spMkLst>
        </pc:spChg>
      </pc:sldChg>
      <pc:sldChg chg="modSp mod modClrScheme chgLayout">
        <pc:chgData name="Vanessa Redlin - Hubdrive.com" userId="8a0848b8-f2d0-47bb-a849-5847f1b5ec25" providerId="ADAL" clId="{4A832DB2-F898-4628-BE6C-878A03318322}" dt="2021-08-18T09:26:30.008" v="2063" actId="700"/>
        <pc:sldMkLst>
          <pc:docMk/>
          <pc:sldMk cId="1305159200" sldId="2885"/>
        </pc:sldMkLst>
        <pc:spChg chg="mod ord">
          <ac:chgData name="Vanessa Redlin - Hubdrive.com" userId="8a0848b8-f2d0-47bb-a849-5847f1b5ec25" providerId="ADAL" clId="{4A832DB2-F898-4628-BE6C-878A03318322}" dt="2021-08-18T09:26:30.008" v="2063" actId="700"/>
          <ac:spMkLst>
            <pc:docMk/>
            <pc:sldMk cId="1305159200" sldId="2885"/>
            <ac:spMk id="2" creationId="{00000000-0000-0000-0000-000000000000}"/>
          </ac:spMkLst>
        </pc:spChg>
      </pc:sldChg>
      <pc:sldChg chg="delSp modSp mod modClrScheme chgLayout">
        <pc:chgData name="Vanessa Redlin - Hubdrive.com" userId="8a0848b8-f2d0-47bb-a849-5847f1b5ec25" providerId="ADAL" clId="{4A832DB2-F898-4628-BE6C-878A03318322}" dt="2021-08-18T09:15:46.475" v="2009" actId="478"/>
        <pc:sldMkLst>
          <pc:docMk/>
          <pc:sldMk cId="3478768500" sldId="2887"/>
        </pc:sldMkLst>
        <pc:spChg chg="del mod ord">
          <ac:chgData name="Vanessa Redlin - Hubdrive.com" userId="8a0848b8-f2d0-47bb-a849-5847f1b5ec25" providerId="ADAL" clId="{4A832DB2-F898-4628-BE6C-878A03318322}" dt="2021-08-18T09:15:46.475" v="2009" actId="478"/>
          <ac:spMkLst>
            <pc:docMk/>
            <pc:sldMk cId="3478768500" sldId="2887"/>
            <ac:spMk id="4" creationId="{98534D60-DFFC-4A36-A245-F9C9E1E80A77}"/>
          </ac:spMkLst>
        </pc:spChg>
      </pc:sldChg>
      <pc:sldChg chg="modSp mod modClrScheme chgLayout">
        <pc:chgData name="Vanessa Redlin - Hubdrive.com" userId="8a0848b8-f2d0-47bb-a849-5847f1b5ec25" providerId="ADAL" clId="{4A832DB2-F898-4628-BE6C-878A03318322}" dt="2021-08-18T09:21:20.369" v="2042" actId="700"/>
        <pc:sldMkLst>
          <pc:docMk/>
          <pc:sldMk cId="2170418228" sldId="2889"/>
        </pc:sldMkLst>
        <pc:spChg chg="mod ord">
          <ac:chgData name="Vanessa Redlin - Hubdrive.com" userId="8a0848b8-f2d0-47bb-a849-5847f1b5ec25" providerId="ADAL" clId="{4A832DB2-F898-4628-BE6C-878A03318322}" dt="2021-08-18T09:21:20.369" v="2042" actId="700"/>
          <ac:spMkLst>
            <pc:docMk/>
            <pc:sldMk cId="2170418228" sldId="2889"/>
            <ac:spMk id="2" creationId="{00000000-0000-0000-0000-000000000000}"/>
          </ac:spMkLst>
        </pc:spChg>
      </pc:sldChg>
      <pc:sldChg chg="addSp delSp mod modClrScheme chgLayout">
        <pc:chgData name="Vanessa Redlin - Hubdrive.com" userId="8a0848b8-f2d0-47bb-a849-5847f1b5ec25" providerId="ADAL" clId="{4A832DB2-F898-4628-BE6C-878A03318322}" dt="2021-08-18T09:17:35.910" v="2023" actId="700"/>
        <pc:sldMkLst>
          <pc:docMk/>
          <pc:sldMk cId="2842247084" sldId="2890"/>
        </pc:sldMkLst>
        <pc:spChg chg="del">
          <ac:chgData name="Vanessa Redlin - Hubdrive.com" userId="8a0848b8-f2d0-47bb-a849-5847f1b5ec25" providerId="ADAL" clId="{4A832DB2-F898-4628-BE6C-878A03318322}" dt="2021-08-18T09:17:01.825" v="2020" actId="478"/>
          <ac:spMkLst>
            <pc:docMk/>
            <pc:sldMk cId="2842247084" sldId="2890"/>
            <ac:spMk id="4" creationId="{98534D60-DFFC-4A36-A245-F9C9E1E80A77}"/>
          </ac:spMkLst>
        </pc:spChg>
        <pc:graphicFrameChg chg="add del">
          <ac:chgData name="Vanessa Redlin - Hubdrive.com" userId="8a0848b8-f2d0-47bb-a849-5847f1b5ec25" providerId="ADAL" clId="{4A832DB2-F898-4628-BE6C-878A03318322}" dt="2021-08-18T09:16:57.719" v="2019" actId="478"/>
          <ac:graphicFrameMkLst>
            <pc:docMk/>
            <pc:sldMk cId="2842247084" sldId="2890"/>
            <ac:graphicFrameMk id="6" creationId="{72FE96F4-3C4A-4582-AC1D-880F70DF3393}"/>
          </ac:graphicFrameMkLst>
        </pc:graphicFrameChg>
      </pc:sldChg>
      <pc:sldChg chg="modSp mod modClrScheme chgLayout">
        <pc:chgData name="Vanessa Redlin - Hubdrive.com" userId="8a0848b8-f2d0-47bb-a849-5847f1b5ec25" providerId="ADAL" clId="{4A832DB2-F898-4628-BE6C-878A03318322}" dt="2021-08-18T09:21:55.384" v="2044" actId="700"/>
        <pc:sldMkLst>
          <pc:docMk/>
          <pc:sldMk cId="2060390658" sldId="2891"/>
        </pc:sldMkLst>
        <pc:spChg chg="mod ord">
          <ac:chgData name="Vanessa Redlin - Hubdrive.com" userId="8a0848b8-f2d0-47bb-a849-5847f1b5ec25" providerId="ADAL" clId="{4A832DB2-F898-4628-BE6C-878A03318322}" dt="2021-08-18T09:21:55.384" v="2044" actId="700"/>
          <ac:spMkLst>
            <pc:docMk/>
            <pc:sldMk cId="2060390658" sldId="2891"/>
            <ac:spMk id="2" creationId="{00000000-0000-0000-0000-000000000000}"/>
          </ac:spMkLst>
        </pc:spChg>
      </pc:sldChg>
      <pc:sldChg chg="modSp mod modClrScheme chgLayout">
        <pc:chgData name="Vanessa Redlin - Hubdrive.com" userId="8a0848b8-f2d0-47bb-a849-5847f1b5ec25" providerId="ADAL" clId="{4A832DB2-F898-4628-BE6C-878A03318322}" dt="2021-08-18T09:21:36.666" v="2043" actId="700"/>
        <pc:sldMkLst>
          <pc:docMk/>
          <pc:sldMk cId="1187776250" sldId="2892"/>
        </pc:sldMkLst>
        <pc:spChg chg="mod ord">
          <ac:chgData name="Vanessa Redlin - Hubdrive.com" userId="8a0848b8-f2d0-47bb-a849-5847f1b5ec25" providerId="ADAL" clId="{4A832DB2-F898-4628-BE6C-878A03318322}" dt="2021-08-18T09:21:36.666" v="2043" actId="700"/>
          <ac:spMkLst>
            <pc:docMk/>
            <pc:sldMk cId="1187776250" sldId="2892"/>
            <ac:spMk id="2" creationId="{00000000-0000-0000-0000-000000000000}"/>
          </ac:spMkLst>
        </pc:spChg>
      </pc:sldChg>
      <pc:sldChg chg="modSp mod modClrScheme chgLayout">
        <pc:chgData name="Vanessa Redlin - Hubdrive.com" userId="8a0848b8-f2d0-47bb-a849-5847f1b5ec25" providerId="ADAL" clId="{4A832DB2-F898-4628-BE6C-878A03318322}" dt="2021-08-18T09:22:36.452" v="2045" actId="700"/>
        <pc:sldMkLst>
          <pc:docMk/>
          <pc:sldMk cId="2468422550" sldId="2893"/>
        </pc:sldMkLst>
        <pc:spChg chg="mod ord">
          <ac:chgData name="Vanessa Redlin - Hubdrive.com" userId="8a0848b8-f2d0-47bb-a849-5847f1b5ec25" providerId="ADAL" clId="{4A832DB2-F898-4628-BE6C-878A03318322}" dt="2021-08-18T09:22:36.452" v="2045" actId="700"/>
          <ac:spMkLst>
            <pc:docMk/>
            <pc:sldMk cId="2468422550" sldId="2893"/>
            <ac:spMk id="2" creationId="{00000000-0000-0000-0000-000000000000}"/>
          </ac:spMkLst>
        </pc:spChg>
      </pc:sldChg>
      <pc:sldChg chg="mod modClrScheme chgLayout">
        <pc:chgData name="Vanessa Redlin - Hubdrive.com" userId="8a0848b8-f2d0-47bb-a849-5847f1b5ec25" providerId="ADAL" clId="{4A832DB2-F898-4628-BE6C-878A03318322}" dt="2021-08-18T09:18:35.431" v="2027" actId="700"/>
        <pc:sldMkLst>
          <pc:docMk/>
          <pc:sldMk cId="4184914299" sldId="2900"/>
        </pc:sldMkLst>
      </pc:sldChg>
      <pc:sldChg chg="modSp mod modClrScheme chgLayout">
        <pc:chgData name="Vanessa Redlin - Hubdrive.com" userId="8a0848b8-f2d0-47bb-a849-5847f1b5ec25" providerId="ADAL" clId="{4A832DB2-F898-4628-BE6C-878A03318322}" dt="2021-08-17T12:01:41.871" v="1355" actId="14100"/>
        <pc:sldMkLst>
          <pc:docMk/>
          <pc:sldMk cId="2699566421" sldId="2953"/>
        </pc:sldMkLst>
        <pc:spChg chg="mod ord">
          <ac:chgData name="Vanessa Redlin - Hubdrive.com" userId="8a0848b8-f2d0-47bb-a849-5847f1b5ec25" providerId="ADAL" clId="{4A832DB2-F898-4628-BE6C-878A03318322}" dt="2021-08-17T12:01:41.871" v="1355" actId="14100"/>
          <ac:spMkLst>
            <pc:docMk/>
            <pc:sldMk cId="2699566421" sldId="2953"/>
            <ac:spMk id="2" creationId="{CCE9AA9C-AC59-4167-8254-D7F7B3C9B4C6}"/>
          </ac:spMkLst>
        </pc:spChg>
        <pc:spChg chg="mod ord">
          <ac:chgData name="Vanessa Redlin - Hubdrive.com" userId="8a0848b8-f2d0-47bb-a849-5847f1b5ec25" providerId="ADAL" clId="{4A832DB2-F898-4628-BE6C-878A03318322}" dt="2021-08-17T12:01:37.788" v="1354" actId="700"/>
          <ac:spMkLst>
            <pc:docMk/>
            <pc:sldMk cId="2699566421" sldId="2953"/>
            <ac:spMk id="8" creationId="{ACF02E21-112C-4BC3-95A3-7EC001F09A18}"/>
          </ac:spMkLst>
        </pc:spChg>
      </pc:sldChg>
      <pc:sldChg chg="addSp delSp modSp mod modClrScheme chgLayout">
        <pc:chgData name="Vanessa Redlin - Hubdrive.com" userId="8a0848b8-f2d0-47bb-a849-5847f1b5ec25" providerId="ADAL" clId="{4A832DB2-F898-4628-BE6C-878A03318322}" dt="2021-08-17T13:12:08.249" v="1607" actId="1076"/>
        <pc:sldMkLst>
          <pc:docMk/>
          <pc:sldMk cId="1698527051" sldId="2962"/>
        </pc:sldMkLst>
        <pc:spChg chg="del mod ord">
          <ac:chgData name="Vanessa Redlin - Hubdrive.com" userId="8a0848b8-f2d0-47bb-a849-5847f1b5ec25" providerId="ADAL" clId="{4A832DB2-F898-4628-BE6C-878A03318322}" dt="2021-08-17T13:11:48.802" v="1603" actId="700"/>
          <ac:spMkLst>
            <pc:docMk/>
            <pc:sldMk cId="1698527051" sldId="2962"/>
            <ac:spMk id="2" creationId="{58305E19-FA5E-47CA-B9E9-364E2FE3889A}"/>
          </ac:spMkLst>
        </pc:spChg>
        <pc:spChg chg="mod">
          <ac:chgData name="Vanessa Redlin - Hubdrive.com" userId="8a0848b8-f2d0-47bb-a849-5847f1b5ec25" providerId="ADAL" clId="{4A832DB2-F898-4628-BE6C-878A03318322}" dt="2021-08-17T13:11:59.839" v="1606" actId="1076"/>
          <ac:spMkLst>
            <pc:docMk/>
            <pc:sldMk cId="1698527051" sldId="2962"/>
            <ac:spMk id="15" creationId="{45D06458-CA91-44DB-A6AD-4CFA91DBEF1E}"/>
          </ac:spMkLst>
        </pc:spChg>
        <pc:spChg chg="add mod ord">
          <ac:chgData name="Vanessa Redlin - Hubdrive.com" userId="8a0848b8-f2d0-47bb-a849-5847f1b5ec25" providerId="ADAL" clId="{4A832DB2-F898-4628-BE6C-878A03318322}" dt="2021-08-17T13:11:48.802" v="1603" actId="700"/>
          <ac:spMkLst>
            <pc:docMk/>
            <pc:sldMk cId="1698527051" sldId="2962"/>
            <ac:spMk id="45" creationId="{F73B566C-1364-480B-8910-7D3408C977D8}"/>
          </ac:spMkLst>
        </pc:spChg>
        <pc:grpChg chg="mod">
          <ac:chgData name="Vanessa Redlin - Hubdrive.com" userId="8a0848b8-f2d0-47bb-a849-5847f1b5ec25" providerId="ADAL" clId="{4A832DB2-F898-4628-BE6C-878A03318322}" dt="2021-08-17T13:12:08.249" v="1607" actId="1076"/>
          <ac:grpSpMkLst>
            <pc:docMk/>
            <pc:sldMk cId="1698527051" sldId="2962"/>
            <ac:grpSpMk id="3" creationId="{1B019745-3007-41A0-BB4C-A8DA3A104871}"/>
          </ac:grpSpMkLst>
        </pc:grpChg>
        <pc:grpChg chg="mod">
          <ac:chgData name="Vanessa Redlin - Hubdrive.com" userId="8a0848b8-f2d0-47bb-a849-5847f1b5ec25" providerId="ADAL" clId="{4A832DB2-F898-4628-BE6C-878A03318322}" dt="2021-08-17T13:11:52.802" v="1604" actId="1076"/>
          <ac:grpSpMkLst>
            <pc:docMk/>
            <pc:sldMk cId="1698527051" sldId="2962"/>
            <ac:grpSpMk id="32" creationId="{FA07DA59-7406-4F71-97C2-BE6396886EC9}"/>
          </ac:grpSpMkLst>
        </pc:grpChg>
      </pc:sldChg>
      <pc:sldChg chg="modSp mod modClrScheme chgLayout">
        <pc:chgData name="Vanessa Redlin - Hubdrive.com" userId="8a0848b8-f2d0-47bb-a849-5847f1b5ec25" providerId="ADAL" clId="{4A832DB2-F898-4628-BE6C-878A03318322}" dt="2021-08-17T12:02:47.312" v="1358" actId="700"/>
        <pc:sldMkLst>
          <pc:docMk/>
          <pc:sldMk cId="3352974096" sldId="2964"/>
        </pc:sldMkLst>
        <pc:spChg chg="mod ord">
          <ac:chgData name="Vanessa Redlin - Hubdrive.com" userId="8a0848b8-f2d0-47bb-a849-5847f1b5ec25" providerId="ADAL" clId="{4A832DB2-F898-4628-BE6C-878A03318322}" dt="2021-08-17T12:02:47.312" v="1358" actId="700"/>
          <ac:spMkLst>
            <pc:docMk/>
            <pc:sldMk cId="3352974096" sldId="2964"/>
            <ac:spMk id="40" creationId="{C34C6C03-83C7-4280-AC24-2E7C58EAD7E5}"/>
          </ac:spMkLst>
        </pc:spChg>
      </pc:sldChg>
      <pc:sldChg chg="addSp delSp modSp mod modClrScheme chgLayout">
        <pc:chgData name="Vanessa Redlin - Hubdrive.com" userId="8a0848b8-f2d0-47bb-a849-5847f1b5ec25" providerId="ADAL" clId="{4A832DB2-F898-4628-BE6C-878A03318322}" dt="2021-08-18T11:34:10.655" v="2254" actId="700"/>
        <pc:sldMkLst>
          <pc:docMk/>
          <pc:sldMk cId="260420592" sldId="2988"/>
        </pc:sldMkLst>
        <pc:spChg chg="add del mod ord">
          <ac:chgData name="Vanessa Redlin - Hubdrive.com" userId="8a0848b8-f2d0-47bb-a849-5847f1b5ec25" providerId="ADAL" clId="{4A832DB2-F898-4628-BE6C-878A03318322}" dt="2021-08-05T09:57:18.372" v="1049" actId="700"/>
          <ac:spMkLst>
            <pc:docMk/>
            <pc:sldMk cId="260420592" sldId="2988"/>
            <ac:spMk id="2" creationId="{98A8F133-2738-40A6-A6C2-D46D78FD01B1}"/>
          </ac:spMkLst>
        </pc:spChg>
        <pc:spChg chg="add del mod ord">
          <ac:chgData name="Vanessa Redlin - Hubdrive.com" userId="8a0848b8-f2d0-47bb-a849-5847f1b5ec25" providerId="ADAL" clId="{4A832DB2-F898-4628-BE6C-878A03318322}" dt="2021-08-03T12:33:57.762" v="370" actId="700"/>
          <ac:spMkLst>
            <pc:docMk/>
            <pc:sldMk cId="260420592" sldId="2988"/>
            <ac:spMk id="2" creationId="{BA25AA25-6194-4BAE-994F-8B76F6D79BC7}"/>
          </ac:spMkLst>
        </pc:spChg>
      </pc:sldChg>
      <pc:sldChg chg="mod modClrScheme chgLayout">
        <pc:chgData name="Vanessa Redlin - Hubdrive.com" userId="8a0848b8-f2d0-47bb-a849-5847f1b5ec25" providerId="ADAL" clId="{4A832DB2-F898-4628-BE6C-878A03318322}" dt="2021-08-18T11:34:19.903" v="2255" actId="700"/>
        <pc:sldMkLst>
          <pc:docMk/>
          <pc:sldMk cId="2832967304" sldId="2991"/>
        </pc:sldMkLst>
      </pc:sldChg>
      <pc:sldChg chg="mod modClrScheme chgLayout">
        <pc:chgData name="Vanessa Redlin - Hubdrive.com" userId="8a0848b8-f2d0-47bb-a849-5847f1b5ec25" providerId="ADAL" clId="{4A832DB2-F898-4628-BE6C-878A03318322}" dt="2021-08-18T11:34:33.453" v="2258" actId="700"/>
        <pc:sldMkLst>
          <pc:docMk/>
          <pc:sldMk cId="1348822810" sldId="2992"/>
        </pc:sldMkLst>
      </pc:sldChg>
      <pc:sldChg chg="mod modClrScheme chgLayout">
        <pc:chgData name="Vanessa Redlin - Hubdrive.com" userId="8a0848b8-f2d0-47bb-a849-5847f1b5ec25" providerId="ADAL" clId="{4A832DB2-F898-4628-BE6C-878A03318322}" dt="2021-08-18T11:34:41.966" v="2259" actId="700"/>
        <pc:sldMkLst>
          <pc:docMk/>
          <pc:sldMk cId="2697520353" sldId="2993"/>
        </pc:sldMkLst>
      </pc:sldChg>
      <pc:sldChg chg="modSp mod modClrScheme chgLayout">
        <pc:chgData name="Vanessa Redlin - Hubdrive.com" userId="8a0848b8-f2d0-47bb-a849-5847f1b5ec25" providerId="ADAL" clId="{4A832DB2-F898-4628-BE6C-878A03318322}" dt="2021-08-17T12:29:04.546" v="1429" actId="14100"/>
        <pc:sldMkLst>
          <pc:docMk/>
          <pc:sldMk cId="1591834547" sldId="2994"/>
        </pc:sldMkLst>
        <pc:spChg chg="mod ord">
          <ac:chgData name="Vanessa Redlin - Hubdrive.com" userId="8a0848b8-f2d0-47bb-a849-5847f1b5ec25" providerId="ADAL" clId="{4A832DB2-F898-4628-BE6C-878A03318322}" dt="2021-08-17T12:29:04.546" v="1429" actId="14100"/>
          <ac:spMkLst>
            <pc:docMk/>
            <pc:sldMk cId="1591834547" sldId="2994"/>
            <ac:spMk id="4" creationId="{62FD3936-A059-47EB-8217-F632D58A24FB}"/>
          </ac:spMkLst>
        </pc:spChg>
        <pc:spChg chg="mod ord">
          <ac:chgData name="Vanessa Redlin - Hubdrive.com" userId="8a0848b8-f2d0-47bb-a849-5847f1b5ec25" providerId="ADAL" clId="{4A832DB2-F898-4628-BE6C-878A03318322}" dt="2021-08-17T12:28:59.473" v="1428" actId="700"/>
          <ac:spMkLst>
            <pc:docMk/>
            <pc:sldMk cId="1591834547" sldId="2994"/>
            <ac:spMk id="5" creationId="{10D6F769-E01E-4618-8902-B63A8C52F2BF}"/>
          </ac:spMkLst>
        </pc:spChg>
      </pc:sldChg>
      <pc:sldChg chg="addSp modSp mod modClrScheme chgLayout">
        <pc:chgData name="Vanessa Redlin - Hubdrive.com" userId="8a0848b8-f2d0-47bb-a849-5847f1b5ec25" providerId="ADAL" clId="{4A832DB2-F898-4628-BE6C-878A03318322}" dt="2021-08-17T12:09:48.481" v="1422" actId="700"/>
        <pc:sldMkLst>
          <pc:docMk/>
          <pc:sldMk cId="505444715" sldId="2995"/>
        </pc:sldMkLst>
        <pc:spChg chg="mod ord">
          <ac:chgData name="Vanessa Redlin - Hubdrive.com" userId="8a0848b8-f2d0-47bb-a849-5847f1b5ec25" providerId="ADAL" clId="{4A832DB2-F898-4628-BE6C-878A03318322}" dt="2021-08-17T12:09:48.481" v="1422" actId="700"/>
          <ac:spMkLst>
            <pc:docMk/>
            <pc:sldMk cId="505444715" sldId="2995"/>
            <ac:spMk id="2" creationId="{4CFB593C-0926-44E6-BD91-86BAE259248F}"/>
          </ac:spMkLst>
        </pc:spChg>
        <pc:spChg chg="add mod ord">
          <ac:chgData name="Vanessa Redlin - Hubdrive.com" userId="8a0848b8-f2d0-47bb-a849-5847f1b5ec25" providerId="ADAL" clId="{4A832DB2-F898-4628-BE6C-878A03318322}" dt="2021-08-17T12:09:48.481" v="1422" actId="700"/>
          <ac:spMkLst>
            <pc:docMk/>
            <pc:sldMk cId="505444715" sldId="2995"/>
            <ac:spMk id="7" creationId="{4F02EEB4-C32C-4CB1-B415-DB8A359890DF}"/>
          </ac:spMkLst>
        </pc:spChg>
      </pc:sldChg>
      <pc:sldChg chg="mod modClrScheme chgLayout">
        <pc:chgData name="Vanessa Redlin - Hubdrive.com" userId="8a0848b8-f2d0-47bb-a849-5847f1b5ec25" providerId="ADAL" clId="{4A832DB2-F898-4628-BE6C-878A03318322}" dt="2021-08-18T11:34:48.481" v="2260" actId="700"/>
        <pc:sldMkLst>
          <pc:docMk/>
          <pc:sldMk cId="1329223075" sldId="2996"/>
        </pc:sldMkLst>
      </pc:sldChg>
      <pc:sldChg chg="addSp delSp modSp mod modClrScheme chgLayout">
        <pc:chgData name="Vanessa Redlin - Hubdrive.com" userId="8a0848b8-f2d0-47bb-a849-5847f1b5ec25" providerId="ADAL" clId="{4A832DB2-F898-4628-BE6C-878A03318322}" dt="2021-08-17T12:08:58.497" v="1417" actId="700"/>
        <pc:sldMkLst>
          <pc:docMk/>
          <pc:sldMk cId="2474044516" sldId="2999"/>
        </pc:sldMkLst>
        <pc:spChg chg="mod ord">
          <ac:chgData name="Vanessa Redlin - Hubdrive.com" userId="8a0848b8-f2d0-47bb-a849-5847f1b5ec25" providerId="ADAL" clId="{4A832DB2-F898-4628-BE6C-878A03318322}" dt="2021-08-17T12:08:58.497" v="1417" actId="700"/>
          <ac:spMkLst>
            <pc:docMk/>
            <pc:sldMk cId="2474044516" sldId="2999"/>
            <ac:spMk id="2" creationId="{4CFB593C-0926-44E6-BD91-86BAE259248F}"/>
          </ac:spMkLst>
        </pc:spChg>
        <pc:spChg chg="add del mod ord">
          <ac:chgData name="Vanessa Redlin - Hubdrive.com" userId="8a0848b8-f2d0-47bb-a849-5847f1b5ec25" providerId="ADAL" clId="{4A832DB2-F898-4628-BE6C-878A03318322}" dt="2021-08-03T13:37:00.325" v="515" actId="700"/>
          <ac:spMkLst>
            <pc:docMk/>
            <pc:sldMk cId="2474044516" sldId="2999"/>
            <ac:spMk id="3" creationId="{3A7B80F4-73C5-4F4F-987D-B261B362F5CC}"/>
          </ac:spMkLst>
        </pc:spChg>
        <pc:spChg chg="add mod ord">
          <ac:chgData name="Vanessa Redlin - Hubdrive.com" userId="8a0848b8-f2d0-47bb-a849-5847f1b5ec25" providerId="ADAL" clId="{4A832DB2-F898-4628-BE6C-878A03318322}" dt="2021-08-17T12:08:58.497" v="1417" actId="700"/>
          <ac:spMkLst>
            <pc:docMk/>
            <pc:sldMk cId="2474044516" sldId="2999"/>
            <ac:spMk id="3" creationId="{8EE431EB-A8A0-42DE-B9C9-A7362067B60C}"/>
          </ac:spMkLst>
        </pc:spChg>
        <pc:spChg chg="add del mod ord">
          <ac:chgData name="Vanessa Redlin - Hubdrive.com" userId="8a0848b8-f2d0-47bb-a849-5847f1b5ec25" providerId="ADAL" clId="{4A832DB2-F898-4628-BE6C-878A03318322}" dt="2021-08-17T12:08:58.497" v="1417" actId="700"/>
          <ac:spMkLst>
            <pc:docMk/>
            <pc:sldMk cId="2474044516" sldId="2999"/>
            <ac:spMk id="26" creationId="{5C894E4C-570B-4E75-86B1-31FBA0747AF8}"/>
          </ac:spMkLst>
        </pc:spChg>
      </pc:sldChg>
      <pc:sldChg chg="modSp mod modClrScheme chgLayout">
        <pc:chgData name="Vanessa Redlin - Hubdrive.com" userId="8a0848b8-f2d0-47bb-a849-5847f1b5ec25" providerId="ADAL" clId="{4A832DB2-F898-4628-BE6C-878A03318322}" dt="2021-08-05T07:05:23.271" v="1004" actId="700"/>
        <pc:sldMkLst>
          <pc:docMk/>
          <pc:sldMk cId="1121857908" sldId="3000"/>
        </pc:sldMkLst>
        <pc:spChg chg="mod ord">
          <ac:chgData name="Vanessa Redlin - Hubdrive.com" userId="8a0848b8-f2d0-47bb-a849-5847f1b5ec25" providerId="ADAL" clId="{4A832DB2-F898-4628-BE6C-878A03318322}" dt="2021-08-05T07:05:23.271" v="1004" actId="700"/>
          <ac:spMkLst>
            <pc:docMk/>
            <pc:sldMk cId="1121857908" sldId="3000"/>
            <ac:spMk id="2" creationId="{19925E97-A8D2-4CFB-8543-09DF49C20C39}"/>
          </ac:spMkLst>
        </pc:spChg>
      </pc:sldChg>
      <pc:sldChg chg="addSp modSp mod modClrScheme chgLayout">
        <pc:chgData name="Vanessa Redlin - Hubdrive.com" userId="8a0848b8-f2d0-47bb-a849-5847f1b5ec25" providerId="ADAL" clId="{4A832DB2-F898-4628-BE6C-878A03318322}" dt="2021-08-17T12:09:32.764" v="1420" actId="700"/>
        <pc:sldMkLst>
          <pc:docMk/>
          <pc:sldMk cId="4076968599" sldId="3003"/>
        </pc:sldMkLst>
        <pc:spChg chg="mod ord">
          <ac:chgData name="Vanessa Redlin - Hubdrive.com" userId="8a0848b8-f2d0-47bb-a849-5847f1b5ec25" providerId="ADAL" clId="{4A832DB2-F898-4628-BE6C-878A03318322}" dt="2021-08-17T12:09:32.764" v="1420" actId="700"/>
          <ac:spMkLst>
            <pc:docMk/>
            <pc:sldMk cId="4076968599" sldId="3003"/>
            <ac:spMk id="2" creationId="{4CFB593C-0926-44E6-BD91-86BAE259248F}"/>
          </ac:spMkLst>
        </pc:spChg>
        <pc:spChg chg="add mod ord">
          <ac:chgData name="Vanessa Redlin - Hubdrive.com" userId="8a0848b8-f2d0-47bb-a849-5847f1b5ec25" providerId="ADAL" clId="{4A832DB2-F898-4628-BE6C-878A03318322}" dt="2021-08-17T12:09:32.764" v="1420" actId="700"/>
          <ac:spMkLst>
            <pc:docMk/>
            <pc:sldMk cId="4076968599" sldId="3003"/>
            <ac:spMk id="7" creationId="{732334B2-E79B-4EEC-8102-F6A0BE2C0152}"/>
          </ac:spMkLst>
        </pc:spChg>
      </pc:sldChg>
      <pc:sldChg chg="addSp delSp modSp mod modClrScheme chgLayout">
        <pc:chgData name="Vanessa Redlin - Hubdrive.com" userId="8a0848b8-f2d0-47bb-a849-5847f1b5ec25" providerId="ADAL" clId="{4A832DB2-F898-4628-BE6C-878A03318322}" dt="2021-08-17T12:09:39.485" v="1421" actId="700"/>
        <pc:sldMkLst>
          <pc:docMk/>
          <pc:sldMk cId="3372471229" sldId="3004"/>
        </pc:sldMkLst>
        <pc:spChg chg="mod ord">
          <ac:chgData name="Vanessa Redlin - Hubdrive.com" userId="8a0848b8-f2d0-47bb-a849-5847f1b5ec25" providerId="ADAL" clId="{4A832DB2-F898-4628-BE6C-878A03318322}" dt="2021-08-17T12:09:39.485" v="1421" actId="700"/>
          <ac:spMkLst>
            <pc:docMk/>
            <pc:sldMk cId="3372471229" sldId="3004"/>
            <ac:spMk id="2" creationId="{4CFB593C-0926-44E6-BD91-86BAE259248F}"/>
          </ac:spMkLst>
        </pc:spChg>
        <pc:spChg chg="add mod ord">
          <ac:chgData name="Vanessa Redlin - Hubdrive.com" userId="8a0848b8-f2d0-47bb-a849-5847f1b5ec25" providerId="ADAL" clId="{4A832DB2-F898-4628-BE6C-878A03318322}" dt="2021-08-17T12:09:39.485" v="1421" actId="700"/>
          <ac:spMkLst>
            <pc:docMk/>
            <pc:sldMk cId="3372471229" sldId="3004"/>
            <ac:spMk id="3" creationId="{25D09B02-49C0-4807-9976-6C4129904B59}"/>
          </ac:spMkLst>
        </pc:spChg>
        <pc:spChg chg="del mod ord">
          <ac:chgData name="Vanessa Redlin - Hubdrive.com" userId="8a0848b8-f2d0-47bb-a849-5847f1b5ec25" providerId="ADAL" clId="{4A832DB2-F898-4628-BE6C-878A03318322}" dt="2021-08-17T12:09:39.485" v="1421" actId="700"/>
          <ac:spMkLst>
            <pc:docMk/>
            <pc:sldMk cId="3372471229" sldId="3004"/>
            <ac:spMk id="26" creationId="{5C894E4C-570B-4E75-86B1-31FBA0747AF8}"/>
          </ac:spMkLst>
        </pc:spChg>
      </pc:sldChg>
      <pc:sldChg chg="modSp mod modClrScheme chgLayout">
        <pc:chgData name="Vanessa Redlin - Hubdrive.com" userId="8a0848b8-f2d0-47bb-a849-5847f1b5ec25" providerId="ADAL" clId="{4A832DB2-F898-4628-BE6C-878A03318322}" dt="2021-08-17T12:00:33.369" v="1349" actId="14100"/>
        <pc:sldMkLst>
          <pc:docMk/>
          <pc:sldMk cId="2227732367" sldId="3017"/>
        </pc:sldMkLst>
        <pc:spChg chg="mod ord">
          <ac:chgData name="Vanessa Redlin - Hubdrive.com" userId="8a0848b8-f2d0-47bb-a849-5847f1b5ec25" providerId="ADAL" clId="{4A832DB2-F898-4628-BE6C-878A03318322}" dt="2021-08-17T12:00:33.369" v="1349" actId="14100"/>
          <ac:spMkLst>
            <pc:docMk/>
            <pc:sldMk cId="2227732367" sldId="3017"/>
            <ac:spMk id="2" creationId="{91D429BA-3498-4F58-B615-0EF1313A1617}"/>
          </ac:spMkLst>
        </pc:spChg>
        <pc:spChg chg="mod ord">
          <ac:chgData name="Vanessa Redlin - Hubdrive.com" userId="8a0848b8-f2d0-47bb-a849-5847f1b5ec25" providerId="ADAL" clId="{4A832DB2-F898-4628-BE6C-878A03318322}" dt="2021-08-17T12:00:28.300" v="1348" actId="700"/>
          <ac:spMkLst>
            <pc:docMk/>
            <pc:sldMk cId="2227732367" sldId="3017"/>
            <ac:spMk id="3" creationId="{D3003C79-8EF2-4F3B-A4CD-06CAFE3D6E13}"/>
          </ac:spMkLst>
        </pc:spChg>
      </pc:sldChg>
      <pc:sldChg chg="modSp mod modClrScheme chgLayout">
        <pc:chgData name="Vanessa Redlin - Hubdrive.com" userId="8a0848b8-f2d0-47bb-a849-5847f1b5ec25" providerId="ADAL" clId="{4A832DB2-F898-4628-BE6C-878A03318322}" dt="2021-08-17T12:01:01.199" v="1351" actId="14100"/>
        <pc:sldMkLst>
          <pc:docMk/>
          <pc:sldMk cId="1412011761" sldId="3018"/>
        </pc:sldMkLst>
        <pc:spChg chg="mod ord">
          <ac:chgData name="Vanessa Redlin - Hubdrive.com" userId="8a0848b8-f2d0-47bb-a849-5847f1b5ec25" providerId="ADAL" clId="{4A832DB2-F898-4628-BE6C-878A03318322}" dt="2021-08-17T12:01:01.199" v="1351" actId="14100"/>
          <ac:spMkLst>
            <pc:docMk/>
            <pc:sldMk cId="1412011761" sldId="3018"/>
            <ac:spMk id="4" creationId="{62FD3936-A059-47EB-8217-F632D58A24FB}"/>
          </ac:spMkLst>
        </pc:spChg>
        <pc:spChg chg="mod ord">
          <ac:chgData name="Vanessa Redlin - Hubdrive.com" userId="8a0848b8-f2d0-47bb-a849-5847f1b5ec25" providerId="ADAL" clId="{4A832DB2-F898-4628-BE6C-878A03318322}" dt="2021-08-17T12:00:53.231" v="1350" actId="700"/>
          <ac:spMkLst>
            <pc:docMk/>
            <pc:sldMk cId="1412011761" sldId="3018"/>
            <ac:spMk id="5" creationId="{10D6F769-E01E-4618-8902-B63A8C52F2BF}"/>
          </ac:spMkLst>
        </pc:spChg>
      </pc:sldChg>
      <pc:sldChg chg="modSp mod modClrScheme chgLayout">
        <pc:chgData name="Vanessa Redlin - Hubdrive.com" userId="8a0848b8-f2d0-47bb-a849-5847f1b5ec25" providerId="ADAL" clId="{4A832DB2-F898-4628-BE6C-878A03318322}" dt="2021-08-17T12:29:20.109" v="1432" actId="14100"/>
        <pc:sldMkLst>
          <pc:docMk/>
          <pc:sldMk cId="1795939196" sldId="3019"/>
        </pc:sldMkLst>
        <pc:spChg chg="mod ord">
          <ac:chgData name="Vanessa Redlin - Hubdrive.com" userId="8a0848b8-f2d0-47bb-a849-5847f1b5ec25" providerId="ADAL" clId="{4A832DB2-F898-4628-BE6C-878A03318322}" dt="2021-08-17T12:29:20.109" v="1432" actId="14100"/>
          <ac:spMkLst>
            <pc:docMk/>
            <pc:sldMk cId="1795939196" sldId="3019"/>
            <ac:spMk id="4" creationId="{62FD3936-A059-47EB-8217-F632D58A24FB}"/>
          </ac:spMkLst>
        </pc:spChg>
        <pc:spChg chg="mod ord">
          <ac:chgData name="Vanessa Redlin - Hubdrive.com" userId="8a0848b8-f2d0-47bb-a849-5847f1b5ec25" providerId="ADAL" clId="{4A832DB2-F898-4628-BE6C-878A03318322}" dt="2021-08-17T12:29:14.322" v="1430" actId="700"/>
          <ac:spMkLst>
            <pc:docMk/>
            <pc:sldMk cId="1795939196" sldId="3019"/>
            <ac:spMk id="5" creationId="{10D6F769-E01E-4618-8902-B63A8C52F2BF}"/>
          </ac:spMkLst>
        </pc:spChg>
      </pc:sldChg>
      <pc:sldChg chg="modSp mod modClrScheme chgLayout">
        <pc:chgData name="Vanessa Redlin - Hubdrive.com" userId="8a0848b8-f2d0-47bb-a849-5847f1b5ec25" providerId="ADAL" clId="{4A832DB2-F898-4628-BE6C-878A03318322}" dt="2021-08-17T13:13:47.857" v="1610" actId="700"/>
        <pc:sldMkLst>
          <pc:docMk/>
          <pc:sldMk cId="615254382" sldId="3021"/>
        </pc:sldMkLst>
        <pc:spChg chg="mod ord">
          <ac:chgData name="Vanessa Redlin - Hubdrive.com" userId="8a0848b8-f2d0-47bb-a849-5847f1b5ec25" providerId="ADAL" clId="{4A832DB2-F898-4628-BE6C-878A03318322}" dt="2021-08-17T13:13:47.857" v="1610" actId="700"/>
          <ac:spMkLst>
            <pc:docMk/>
            <pc:sldMk cId="615254382" sldId="3021"/>
            <ac:spMk id="40" creationId="{C34C6C03-83C7-4280-AC24-2E7C58EAD7E5}"/>
          </ac:spMkLst>
        </pc:spChg>
      </pc:sldChg>
      <pc:sldChg chg="modSp mod modClrScheme chgLayout">
        <pc:chgData name="Vanessa Redlin - Hubdrive.com" userId="8a0848b8-f2d0-47bb-a849-5847f1b5ec25" providerId="ADAL" clId="{4A832DB2-F898-4628-BE6C-878A03318322}" dt="2021-08-17T12:43:03.856" v="1546" actId="700"/>
        <pc:sldMkLst>
          <pc:docMk/>
          <pc:sldMk cId="773276787" sldId="3022"/>
        </pc:sldMkLst>
        <pc:spChg chg="mod ord">
          <ac:chgData name="Vanessa Redlin - Hubdrive.com" userId="8a0848b8-f2d0-47bb-a849-5847f1b5ec25" providerId="ADAL" clId="{4A832DB2-F898-4628-BE6C-878A03318322}" dt="2021-08-17T12:43:03.856" v="1546" actId="700"/>
          <ac:spMkLst>
            <pc:docMk/>
            <pc:sldMk cId="773276787" sldId="3022"/>
            <ac:spMk id="4" creationId="{DF5A5E82-E4FF-492D-A379-964C12AF666C}"/>
          </ac:spMkLst>
        </pc:spChg>
        <pc:spChg chg="mod ord">
          <ac:chgData name="Vanessa Redlin - Hubdrive.com" userId="8a0848b8-f2d0-47bb-a849-5847f1b5ec25" providerId="ADAL" clId="{4A832DB2-F898-4628-BE6C-878A03318322}" dt="2021-08-17T12:43:03.856" v="1546" actId="700"/>
          <ac:spMkLst>
            <pc:docMk/>
            <pc:sldMk cId="773276787" sldId="3022"/>
            <ac:spMk id="5" creationId="{E3836441-448B-4DBA-A22D-5C2A6AB2BE87}"/>
          </ac:spMkLst>
        </pc:spChg>
      </pc:sldChg>
      <pc:sldChg chg="modSp mod modClrScheme chgLayout">
        <pc:chgData name="Vanessa Redlin - Hubdrive.com" userId="8a0848b8-f2d0-47bb-a849-5847f1b5ec25" providerId="ADAL" clId="{4A832DB2-F898-4628-BE6C-878A03318322}" dt="2021-08-17T12:02:16.182" v="1357" actId="14100"/>
        <pc:sldMkLst>
          <pc:docMk/>
          <pc:sldMk cId="3877594108" sldId="3024"/>
        </pc:sldMkLst>
        <pc:spChg chg="mod ord">
          <ac:chgData name="Vanessa Redlin - Hubdrive.com" userId="8a0848b8-f2d0-47bb-a849-5847f1b5ec25" providerId="ADAL" clId="{4A832DB2-F898-4628-BE6C-878A03318322}" dt="2021-08-17T12:02:16.182" v="1357" actId="14100"/>
          <ac:spMkLst>
            <pc:docMk/>
            <pc:sldMk cId="3877594108" sldId="3024"/>
            <ac:spMk id="4" creationId="{62FD3936-A059-47EB-8217-F632D58A24FB}"/>
          </ac:spMkLst>
        </pc:spChg>
        <pc:spChg chg="mod ord">
          <ac:chgData name="Vanessa Redlin - Hubdrive.com" userId="8a0848b8-f2d0-47bb-a849-5847f1b5ec25" providerId="ADAL" clId="{4A832DB2-F898-4628-BE6C-878A03318322}" dt="2021-08-17T12:02:12.046" v="1356" actId="700"/>
          <ac:spMkLst>
            <pc:docMk/>
            <pc:sldMk cId="3877594108" sldId="3024"/>
            <ac:spMk id="5" creationId="{10D6F769-E01E-4618-8902-B63A8C52F2BF}"/>
          </ac:spMkLst>
        </pc:spChg>
      </pc:sldChg>
      <pc:sldChg chg="addSp delSp modSp mod modClrScheme chgLayout">
        <pc:chgData name="Vanessa Redlin - Hubdrive.com" userId="8a0848b8-f2d0-47bb-a849-5847f1b5ec25" providerId="ADAL" clId="{4A832DB2-F898-4628-BE6C-878A03318322}" dt="2021-08-17T12:05:50.616" v="1368" actId="1076"/>
        <pc:sldMkLst>
          <pc:docMk/>
          <pc:sldMk cId="3397230781" sldId="3027"/>
        </pc:sldMkLst>
        <pc:spChg chg="mod ord">
          <ac:chgData name="Vanessa Redlin - Hubdrive.com" userId="8a0848b8-f2d0-47bb-a849-5847f1b5ec25" providerId="ADAL" clId="{4A832DB2-F898-4628-BE6C-878A03318322}" dt="2021-08-17T12:05:42.784" v="1366" actId="700"/>
          <ac:spMkLst>
            <pc:docMk/>
            <pc:sldMk cId="3397230781" sldId="3027"/>
            <ac:spMk id="2" creationId="{858C574A-238B-4C45-BE31-072D00E38D86}"/>
          </ac:spMkLst>
        </pc:spChg>
        <pc:spChg chg="mod ord">
          <ac:chgData name="Vanessa Redlin - Hubdrive.com" userId="8a0848b8-f2d0-47bb-a849-5847f1b5ec25" providerId="ADAL" clId="{4A832DB2-F898-4628-BE6C-878A03318322}" dt="2021-08-17T12:05:42.784" v="1366" actId="700"/>
          <ac:spMkLst>
            <pc:docMk/>
            <pc:sldMk cId="3397230781" sldId="3027"/>
            <ac:spMk id="3" creationId="{1D032481-29D6-4EB7-8EE4-3F3CE977D651}"/>
          </ac:spMkLst>
        </pc:spChg>
        <pc:spChg chg="add del mod ord">
          <ac:chgData name="Vanessa Redlin - Hubdrive.com" userId="8a0848b8-f2d0-47bb-a849-5847f1b5ec25" providerId="ADAL" clId="{4A832DB2-F898-4628-BE6C-878A03318322}" dt="2021-08-17T12:05:19.137" v="1365" actId="700"/>
          <ac:spMkLst>
            <pc:docMk/>
            <pc:sldMk cId="3397230781" sldId="3027"/>
            <ac:spMk id="4" creationId="{0928FF78-2872-422C-BC75-31E040E407BF}"/>
          </ac:spMkLst>
        </pc:spChg>
        <pc:spChg chg="add del mod ord">
          <ac:chgData name="Vanessa Redlin - Hubdrive.com" userId="8a0848b8-f2d0-47bb-a849-5847f1b5ec25" providerId="ADAL" clId="{4A832DB2-F898-4628-BE6C-878A03318322}" dt="2021-08-17T12:05:19.137" v="1365" actId="700"/>
          <ac:spMkLst>
            <pc:docMk/>
            <pc:sldMk cId="3397230781" sldId="3027"/>
            <ac:spMk id="5" creationId="{FD8EEBA6-14A9-450D-AB40-E8A56B783BA6}"/>
          </ac:spMkLst>
        </pc:spChg>
        <pc:spChg chg="add del mod ord">
          <ac:chgData name="Vanessa Redlin - Hubdrive.com" userId="8a0848b8-f2d0-47bb-a849-5847f1b5ec25" providerId="ADAL" clId="{4A832DB2-F898-4628-BE6C-878A03318322}" dt="2021-08-17T12:05:19.137" v="1365" actId="700"/>
          <ac:spMkLst>
            <pc:docMk/>
            <pc:sldMk cId="3397230781" sldId="3027"/>
            <ac:spMk id="6" creationId="{BA17AA3B-7439-4D8C-A5B2-FBB4991685FB}"/>
          </ac:spMkLst>
        </pc:spChg>
        <pc:spChg chg="mod ord">
          <ac:chgData name="Vanessa Redlin - Hubdrive.com" userId="8a0848b8-f2d0-47bb-a849-5847f1b5ec25" providerId="ADAL" clId="{4A832DB2-F898-4628-BE6C-878A03318322}" dt="2021-08-17T12:05:42.811" v="1367" actId="27636"/>
          <ac:spMkLst>
            <pc:docMk/>
            <pc:sldMk cId="3397230781" sldId="3027"/>
            <ac:spMk id="7" creationId="{5C5481DA-5022-4019-A791-3AF80E62AD57}"/>
          </ac:spMkLst>
        </pc:spChg>
        <pc:spChg chg="add del mod ord">
          <ac:chgData name="Vanessa Redlin - Hubdrive.com" userId="8a0848b8-f2d0-47bb-a849-5847f1b5ec25" providerId="ADAL" clId="{4A832DB2-F898-4628-BE6C-878A03318322}" dt="2021-08-17T12:05:19.137" v="1365" actId="700"/>
          <ac:spMkLst>
            <pc:docMk/>
            <pc:sldMk cId="3397230781" sldId="3027"/>
            <ac:spMk id="9" creationId="{0C35ED0C-8C6C-47F3-81E5-76B02D24DD7D}"/>
          </ac:spMkLst>
        </pc:spChg>
        <pc:picChg chg="mod ord">
          <ac:chgData name="Vanessa Redlin - Hubdrive.com" userId="8a0848b8-f2d0-47bb-a849-5847f1b5ec25" providerId="ADAL" clId="{4A832DB2-F898-4628-BE6C-878A03318322}" dt="2021-08-17T12:05:50.616" v="1368" actId="1076"/>
          <ac:picMkLst>
            <pc:docMk/>
            <pc:sldMk cId="3397230781" sldId="3027"/>
            <ac:picMk id="8" creationId="{00656A23-66B9-444F-BBA3-12E6A9E171E1}"/>
          </ac:picMkLst>
        </pc:picChg>
      </pc:sldChg>
      <pc:sldChg chg="addSp modSp mod modClrScheme chgLayout">
        <pc:chgData name="Vanessa Redlin - Hubdrive.com" userId="8a0848b8-f2d0-47bb-a849-5847f1b5ec25" providerId="ADAL" clId="{4A832DB2-F898-4628-BE6C-878A03318322}" dt="2021-08-17T12:04:41.820" v="1363" actId="700"/>
        <pc:sldMkLst>
          <pc:docMk/>
          <pc:sldMk cId="3265741545" sldId="3028"/>
        </pc:sldMkLst>
        <pc:spChg chg="mod ord">
          <ac:chgData name="Vanessa Redlin - Hubdrive.com" userId="8a0848b8-f2d0-47bb-a849-5847f1b5ec25" providerId="ADAL" clId="{4A832DB2-F898-4628-BE6C-878A03318322}" dt="2021-08-17T12:04:41.820" v="1363" actId="700"/>
          <ac:spMkLst>
            <pc:docMk/>
            <pc:sldMk cId="3265741545" sldId="3028"/>
            <ac:spMk id="2" creationId="{858C574A-238B-4C45-BE31-072D00E38D86}"/>
          </ac:spMkLst>
        </pc:spChg>
        <pc:spChg chg="mod ord">
          <ac:chgData name="Vanessa Redlin - Hubdrive.com" userId="8a0848b8-f2d0-47bb-a849-5847f1b5ec25" providerId="ADAL" clId="{4A832DB2-F898-4628-BE6C-878A03318322}" dt="2021-08-17T12:04:41.820" v="1363" actId="700"/>
          <ac:spMkLst>
            <pc:docMk/>
            <pc:sldMk cId="3265741545" sldId="3028"/>
            <ac:spMk id="3" creationId="{1D032481-29D6-4EB7-8EE4-3F3CE977D651}"/>
          </ac:spMkLst>
        </pc:spChg>
        <pc:spChg chg="add mod ord">
          <ac:chgData name="Vanessa Redlin - Hubdrive.com" userId="8a0848b8-f2d0-47bb-a849-5847f1b5ec25" providerId="ADAL" clId="{4A832DB2-F898-4628-BE6C-878A03318322}" dt="2021-08-17T12:04:41.820" v="1363" actId="700"/>
          <ac:spMkLst>
            <pc:docMk/>
            <pc:sldMk cId="3265741545" sldId="3028"/>
            <ac:spMk id="4" creationId="{2D061939-3C30-4FD8-A228-48A9D74C22C6}"/>
          </ac:spMkLst>
        </pc:spChg>
      </pc:sldChg>
      <pc:sldChg chg="addSp modSp mod modClrScheme chgLayout">
        <pc:chgData name="Vanessa Redlin - Hubdrive.com" userId="8a0848b8-f2d0-47bb-a849-5847f1b5ec25" providerId="ADAL" clId="{4A832DB2-F898-4628-BE6C-878A03318322}" dt="2021-08-17T12:07:12.608" v="1409" actId="20577"/>
        <pc:sldMkLst>
          <pc:docMk/>
          <pc:sldMk cId="610842735" sldId="3029"/>
        </pc:sldMkLst>
        <pc:spChg chg="mod ord">
          <ac:chgData name="Vanessa Redlin - Hubdrive.com" userId="8a0848b8-f2d0-47bb-a849-5847f1b5ec25" providerId="ADAL" clId="{4A832DB2-F898-4628-BE6C-878A03318322}" dt="2021-08-17T12:06:34.390" v="1371" actId="700"/>
          <ac:spMkLst>
            <pc:docMk/>
            <pc:sldMk cId="610842735" sldId="3029"/>
            <ac:spMk id="2" creationId="{858C574A-238B-4C45-BE31-072D00E38D86}"/>
          </ac:spMkLst>
        </pc:spChg>
        <pc:spChg chg="mod ord">
          <ac:chgData name="Vanessa Redlin - Hubdrive.com" userId="8a0848b8-f2d0-47bb-a849-5847f1b5ec25" providerId="ADAL" clId="{4A832DB2-F898-4628-BE6C-878A03318322}" dt="2021-08-17T12:06:34.390" v="1371" actId="700"/>
          <ac:spMkLst>
            <pc:docMk/>
            <pc:sldMk cId="610842735" sldId="3029"/>
            <ac:spMk id="3" creationId="{1D032481-29D6-4EB7-8EE4-3F3CE977D651}"/>
          </ac:spMkLst>
        </pc:spChg>
        <pc:spChg chg="mod ord">
          <ac:chgData name="Vanessa Redlin - Hubdrive.com" userId="8a0848b8-f2d0-47bb-a849-5847f1b5ec25" providerId="ADAL" clId="{4A832DB2-F898-4628-BE6C-878A03318322}" dt="2021-08-17T12:06:43.403" v="1373" actId="20577"/>
          <ac:spMkLst>
            <pc:docMk/>
            <pc:sldMk cId="610842735" sldId="3029"/>
            <ac:spMk id="7" creationId="{5C5481DA-5022-4019-A791-3AF80E62AD57}"/>
          </ac:spMkLst>
        </pc:spChg>
        <pc:spChg chg="add mod">
          <ac:chgData name="Vanessa Redlin - Hubdrive.com" userId="8a0848b8-f2d0-47bb-a849-5847f1b5ec25" providerId="ADAL" clId="{4A832DB2-F898-4628-BE6C-878A03318322}" dt="2021-08-17T12:07:12.608" v="1409" actId="20577"/>
          <ac:spMkLst>
            <pc:docMk/>
            <pc:sldMk cId="610842735" sldId="3029"/>
            <ac:spMk id="17" creationId="{ACEB549F-A0CA-413E-8E92-1B780B4480F3}"/>
          </ac:spMkLst>
        </pc:spChg>
      </pc:sldChg>
      <pc:sldChg chg="addSp delSp modSp mod modClrScheme chgLayout">
        <pc:chgData name="Vanessa Redlin - Hubdrive.com" userId="8a0848b8-f2d0-47bb-a849-5847f1b5ec25" providerId="ADAL" clId="{4A832DB2-F898-4628-BE6C-878A03318322}" dt="2021-08-17T13:06:15.879" v="1581" actId="14100"/>
        <pc:sldMkLst>
          <pc:docMk/>
          <pc:sldMk cId="2014844509" sldId="3031"/>
        </pc:sldMkLst>
        <pc:spChg chg="add del mod ord">
          <ac:chgData name="Vanessa Redlin - Hubdrive.com" userId="8a0848b8-f2d0-47bb-a849-5847f1b5ec25" providerId="ADAL" clId="{4A832DB2-F898-4628-BE6C-878A03318322}" dt="2021-08-17T13:06:11.672" v="1580" actId="700"/>
          <ac:spMkLst>
            <pc:docMk/>
            <pc:sldMk cId="2014844509" sldId="3031"/>
            <ac:spMk id="2" creationId="{B5C4FC42-42BD-499A-87F0-426C7039AF68}"/>
          </ac:spMkLst>
        </pc:spChg>
        <pc:spChg chg="add del mod ord">
          <ac:chgData name="Vanessa Redlin - Hubdrive.com" userId="8a0848b8-f2d0-47bb-a849-5847f1b5ec25" providerId="ADAL" clId="{4A832DB2-F898-4628-BE6C-878A03318322}" dt="2021-08-17T13:06:11.672" v="1580" actId="700"/>
          <ac:spMkLst>
            <pc:docMk/>
            <pc:sldMk cId="2014844509" sldId="3031"/>
            <ac:spMk id="3" creationId="{08D293E9-3754-4FDE-BAA2-9C02DECC0935}"/>
          </ac:spMkLst>
        </pc:spChg>
        <pc:spChg chg="add del mod ord">
          <ac:chgData name="Vanessa Redlin - Hubdrive.com" userId="8a0848b8-f2d0-47bb-a849-5847f1b5ec25" providerId="ADAL" clId="{4A832DB2-F898-4628-BE6C-878A03318322}" dt="2021-08-17T13:05:48.353" v="1579" actId="700"/>
          <ac:spMkLst>
            <pc:docMk/>
            <pc:sldMk cId="2014844509" sldId="3031"/>
            <ac:spMk id="4" creationId="{C22A6D8A-F3B2-4B7C-AC9F-9960CE4EF3BD}"/>
          </ac:spMkLst>
        </pc:spChg>
        <pc:spChg chg="add del mod ord">
          <ac:chgData name="Vanessa Redlin - Hubdrive.com" userId="8a0848b8-f2d0-47bb-a849-5847f1b5ec25" providerId="ADAL" clId="{4A832DB2-F898-4628-BE6C-878A03318322}" dt="2021-08-17T13:05:48.353" v="1579" actId="700"/>
          <ac:spMkLst>
            <pc:docMk/>
            <pc:sldMk cId="2014844509" sldId="3031"/>
            <ac:spMk id="5" creationId="{722EC9C8-E34B-4B5C-A88C-305D845B1A72}"/>
          </ac:spMkLst>
        </pc:spChg>
        <pc:spChg chg="add del mod ord">
          <ac:chgData name="Vanessa Redlin - Hubdrive.com" userId="8a0848b8-f2d0-47bb-a849-5847f1b5ec25" providerId="ADAL" clId="{4A832DB2-F898-4628-BE6C-878A03318322}" dt="2021-08-17T13:05:48.353" v="1579" actId="700"/>
          <ac:spMkLst>
            <pc:docMk/>
            <pc:sldMk cId="2014844509" sldId="3031"/>
            <ac:spMk id="6" creationId="{CC191229-38EC-4D00-838D-127BAC97B0A9}"/>
          </ac:spMkLst>
        </pc:spChg>
        <pc:spChg chg="mod">
          <ac:chgData name="Vanessa Redlin - Hubdrive.com" userId="8a0848b8-f2d0-47bb-a849-5847f1b5ec25" providerId="ADAL" clId="{4A832DB2-F898-4628-BE6C-878A03318322}" dt="2021-08-09T08:19:17.315" v="1087" actId="1076"/>
          <ac:spMkLst>
            <pc:docMk/>
            <pc:sldMk cId="2014844509" sldId="3031"/>
            <ac:spMk id="8" creationId="{77784397-02F3-4A00-8280-81D06452CBB1}"/>
          </ac:spMkLst>
        </pc:spChg>
        <pc:spChg chg="add mod ord">
          <ac:chgData name="Vanessa Redlin - Hubdrive.com" userId="8a0848b8-f2d0-47bb-a849-5847f1b5ec25" providerId="ADAL" clId="{4A832DB2-F898-4628-BE6C-878A03318322}" dt="2021-08-17T13:06:11.672" v="1580" actId="700"/>
          <ac:spMkLst>
            <pc:docMk/>
            <pc:sldMk cId="2014844509" sldId="3031"/>
            <ac:spMk id="10" creationId="{4CC367A8-B8DE-4B96-9BF6-335392A1BE25}"/>
          </ac:spMkLst>
        </pc:spChg>
        <pc:spChg chg="add mod ord">
          <ac:chgData name="Vanessa Redlin - Hubdrive.com" userId="8a0848b8-f2d0-47bb-a849-5847f1b5ec25" providerId="ADAL" clId="{4A832DB2-F898-4628-BE6C-878A03318322}" dt="2021-08-17T13:06:11.672" v="1580" actId="700"/>
          <ac:spMkLst>
            <pc:docMk/>
            <pc:sldMk cId="2014844509" sldId="3031"/>
            <ac:spMk id="11" creationId="{B860BEAC-2DA8-4F87-92F6-A4B309509F67}"/>
          </ac:spMkLst>
        </pc:spChg>
        <pc:spChg chg="del mod ord">
          <ac:chgData name="Vanessa Redlin - Hubdrive.com" userId="8a0848b8-f2d0-47bb-a849-5847f1b5ec25" providerId="ADAL" clId="{4A832DB2-F898-4628-BE6C-878A03318322}" dt="2021-08-09T08:18:17.638" v="1081" actId="700"/>
          <ac:spMkLst>
            <pc:docMk/>
            <pc:sldMk cId="2014844509" sldId="3031"/>
            <ac:spMk id="14" creationId="{D05D3206-7C6A-41B7-82C4-28445E4A416C}"/>
          </ac:spMkLst>
        </pc:spChg>
        <pc:spChg chg="del mod ord">
          <ac:chgData name="Vanessa Redlin - Hubdrive.com" userId="8a0848b8-f2d0-47bb-a849-5847f1b5ec25" providerId="ADAL" clId="{4A832DB2-F898-4628-BE6C-878A03318322}" dt="2021-08-09T08:18:17.638" v="1081" actId="700"/>
          <ac:spMkLst>
            <pc:docMk/>
            <pc:sldMk cId="2014844509" sldId="3031"/>
            <ac:spMk id="15" creationId="{37F127BC-8DCD-402F-81A5-8492D5E2CFC4}"/>
          </ac:spMkLst>
        </pc:spChg>
        <pc:spChg chg="del">
          <ac:chgData name="Vanessa Redlin - Hubdrive.com" userId="8a0848b8-f2d0-47bb-a849-5847f1b5ec25" providerId="ADAL" clId="{4A832DB2-F898-4628-BE6C-878A03318322}" dt="2021-08-09T08:18:17.638" v="1081" actId="700"/>
          <ac:spMkLst>
            <pc:docMk/>
            <pc:sldMk cId="2014844509" sldId="3031"/>
            <ac:spMk id="16" creationId="{4F60CCAA-C840-42D7-8DEE-2A0819370C43}"/>
          </ac:spMkLst>
        </pc:spChg>
        <pc:spChg chg="del">
          <ac:chgData name="Vanessa Redlin - Hubdrive.com" userId="8a0848b8-f2d0-47bb-a849-5847f1b5ec25" providerId="ADAL" clId="{4A832DB2-F898-4628-BE6C-878A03318322}" dt="2021-08-09T08:18:17.638" v="1081" actId="700"/>
          <ac:spMkLst>
            <pc:docMk/>
            <pc:sldMk cId="2014844509" sldId="3031"/>
            <ac:spMk id="17" creationId="{07A9C8A3-FCB5-45EC-A9F3-000A4C711193}"/>
          </ac:spMkLst>
        </pc:spChg>
        <pc:spChg chg="del">
          <ac:chgData name="Vanessa Redlin - Hubdrive.com" userId="8a0848b8-f2d0-47bb-a849-5847f1b5ec25" providerId="ADAL" clId="{4A832DB2-F898-4628-BE6C-878A03318322}" dt="2021-08-09T08:18:17.638" v="1081" actId="700"/>
          <ac:spMkLst>
            <pc:docMk/>
            <pc:sldMk cId="2014844509" sldId="3031"/>
            <ac:spMk id="18" creationId="{0E7F2DCD-2067-486A-B6B6-5024E2FD3C17}"/>
          </ac:spMkLst>
        </pc:spChg>
        <pc:spChg chg="del">
          <ac:chgData name="Vanessa Redlin - Hubdrive.com" userId="8a0848b8-f2d0-47bb-a849-5847f1b5ec25" providerId="ADAL" clId="{4A832DB2-F898-4628-BE6C-878A03318322}" dt="2021-08-09T08:18:17.638" v="1081" actId="700"/>
          <ac:spMkLst>
            <pc:docMk/>
            <pc:sldMk cId="2014844509" sldId="3031"/>
            <ac:spMk id="19" creationId="{6EAC2671-9D0B-49A2-8748-363E86438D48}"/>
          </ac:spMkLst>
        </pc:spChg>
        <pc:spChg chg="mod ord">
          <ac:chgData name="Vanessa Redlin - Hubdrive.com" userId="8a0848b8-f2d0-47bb-a849-5847f1b5ec25" providerId="ADAL" clId="{4A832DB2-F898-4628-BE6C-878A03318322}" dt="2021-08-17T13:06:15.879" v="1581" actId="14100"/>
          <ac:spMkLst>
            <pc:docMk/>
            <pc:sldMk cId="2014844509" sldId="3031"/>
            <ac:spMk id="22" creationId="{56A92752-F00F-4B2B-8837-D7F89CD4BF04}"/>
          </ac:spMkLst>
        </pc:spChg>
        <pc:picChg chg="mod">
          <ac:chgData name="Vanessa Redlin - Hubdrive.com" userId="8a0848b8-f2d0-47bb-a849-5847f1b5ec25" providerId="ADAL" clId="{4A832DB2-F898-4628-BE6C-878A03318322}" dt="2021-08-09T08:19:08.182" v="1085" actId="14100"/>
          <ac:picMkLst>
            <pc:docMk/>
            <pc:sldMk cId="2014844509" sldId="3031"/>
            <ac:picMk id="7" creationId="{D2816AAD-474A-4C49-8085-FEAB7683B7FB}"/>
          </ac:picMkLst>
        </pc:picChg>
      </pc:sldChg>
      <pc:sldChg chg="addSp delSp modSp mod modClrScheme chgLayout">
        <pc:chgData name="Vanessa Redlin - Hubdrive.com" userId="8a0848b8-f2d0-47bb-a849-5847f1b5ec25" providerId="ADAL" clId="{4A832DB2-F898-4628-BE6C-878A03318322}" dt="2021-08-04T12:40:57.861" v="738" actId="700"/>
        <pc:sldMkLst>
          <pc:docMk/>
          <pc:sldMk cId="4194691737" sldId="3034"/>
        </pc:sldMkLst>
        <pc:spChg chg="mod ord">
          <ac:chgData name="Vanessa Redlin - Hubdrive.com" userId="8a0848b8-f2d0-47bb-a849-5847f1b5ec25" providerId="ADAL" clId="{4A832DB2-F898-4628-BE6C-878A03318322}" dt="2021-08-04T12:40:57.861" v="738" actId="700"/>
          <ac:spMkLst>
            <pc:docMk/>
            <pc:sldMk cId="4194691737" sldId="3034"/>
            <ac:spMk id="2" creationId="{94CA4F6D-9338-49B2-8F72-5F7FA2456545}"/>
          </ac:spMkLst>
        </pc:spChg>
        <pc:spChg chg="del mod ord">
          <ac:chgData name="Vanessa Redlin - Hubdrive.com" userId="8a0848b8-f2d0-47bb-a849-5847f1b5ec25" providerId="ADAL" clId="{4A832DB2-F898-4628-BE6C-878A03318322}" dt="2021-08-04T12:40:57.861" v="738" actId="700"/>
          <ac:spMkLst>
            <pc:docMk/>
            <pc:sldMk cId="4194691737" sldId="3034"/>
            <ac:spMk id="3" creationId="{F94F0407-ECB0-454C-B54D-E2CD8A67FA2A}"/>
          </ac:spMkLst>
        </pc:spChg>
        <pc:spChg chg="mod ord">
          <ac:chgData name="Vanessa Redlin - Hubdrive.com" userId="8a0848b8-f2d0-47bb-a849-5847f1b5ec25" providerId="ADAL" clId="{4A832DB2-F898-4628-BE6C-878A03318322}" dt="2021-08-04T12:40:57.861" v="738" actId="700"/>
          <ac:spMkLst>
            <pc:docMk/>
            <pc:sldMk cId="4194691737" sldId="3034"/>
            <ac:spMk id="4" creationId="{DA894B43-60EF-42F1-9DFC-35CBA12490EE}"/>
          </ac:spMkLst>
        </pc:spChg>
        <pc:spChg chg="add mod ord">
          <ac:chgData name="Vanessa Redlin - Hubdrive.com" userId="8a0848b8-f2d0-47bb-a849-5847f1b5ec25" providerId="ADAL" clId="{4A832DB2-F898-4628-BE6C-878A03318322}" dt="2021-08-04T12:40:57.861" v="738" actId="700"/>
          <ac:spMkLst>
            <pc:docMk/>
            <pc:sldMk cId="4194691737" sldId="3034"/>
            <ac:spMk id="5" creationId="{6C901338-F4EB-4BD6-864D-3CD5C02C76BB}"/>
          </ac:spMkLst>
        </pc:spChg>
        <pc:picChg chg="mod ord modCrop">
          <ac:chgData name="Vanessa Redlin - Hubdrive.com" userId="8a0848b8-f2d0-47bb-a849-5847f1b5ec25" providerId="ADAL" clId="{4A832DB2-F898-4628-BE6C-878A03318322}" dt="2021-08-04T12:40:57.861" v="738" actId="700"/>
          <ac:picMkLst>
            <pc:docMk/>
            <pc:sldMk cId="4194691737" sldId="3034"/>
            <ac:picMk id="9" creationId="{4378C3E4-5A74-416A-BA36-947D922A9B86}"/>
          </ac:picMkLst>
        </pc:picChg>
      </pc:sldChg>
      <pc:sldChg chg="modSp mod modClrScheme chgLayout">
        <pc:chgData name="Vanessa Redlin - Hubdrive.com" userId="8a0848b8-f2d0-47bb-a849-5847f1b5ec25" providerId="ADAL" clId="{4A832DB2-F898-4628-BE6C-878A03318322}" dt="2021-08-05T07:08:40.872" v="1016" actId="700"/>
        <pc:sldMkLst>
          <pc:docMk/>
          <pc:sldMk cId="2239548094" sldId="3043"/>
        </pc:sldMkLst>
        <pc:spChg chg="mod ord">
          <ac:chgData name="Vanessa Redlin - Hubdrive.com" userId="8a0848b8-f2d0-47bb-a849-5847f1b5ec25" providerId="ADAL" clId="{4A832DB2-F898-4628-BE6C-878A03318322}" dt="2021-08-05T07:08:40.872" v="1016" actId="700"/>
          <ac:spMkLst>
            <pc:docMk/>
            <pc:sldMk cId="2239548094" sldId="3043"/>
            <ac:spMk id="22" creationId="{69D2040B-8704-49F8-A09F-9446022C43CD}"/>
          </ac:spMkLst>
        </pc:spChg>
      </pc:sldChg>
      <pc:sldChg chg="modSp mod modClrScheme chgLayout">
        <pc:chgData name="Vanessa Redlin - Hubdrive.com" userId="8a0848b8-f2d0-47bb-a849-5847f1b5ec25" providerId="ADAL" clId="{4A832DB2-F898-4628-BE6C-878A03318322}" dt="2021-08-17T12:29:34.518" v="1434" actId="14100"/>
        <pc:sldMkLst>
          <pc:docMk/>
          <pc:sldMk cId="436275604" sldId="3046"/>
        </pc:sldMkLst>
        <pc:spChg chg="mod ord">
          <ac:chgData name="Vanessa Redlin - Hubdrive.com" userId="8a0848b8-f2d0-47bb-a849-5847f1b5ec25" providerId="ADAL" clId="{4A832DB2-F898-4628-BE6C-878A03318322}" dt="2021-08-17T12:29:34.518" v="1434" actId="14100"/>
          <ac:spMkLst>
            <pc:docMk/>
            <pc:sldMk cId="436275604" sldId="3046"/>
            <ac:spMk id="2" creationId="{CCE9AA9C-AC59-4167-8254-D7F7B3C9B4C6}"/>
          </ac:spMkLst>
        </pc:spChg>
        <pc:spChg chg="mod ord">
          <ac:chgData name="Vanessa Redlin - Hubdrive.com" userId="8a0848b8-f2d0-47bb-a849-5847f1b5ec25" providerId="ADAL" clId="{4A832DB2-F898-4628-BE6C-878A03318322}" dt="2021-08-17T12:29:29.092" v="1433" actId="700"/>
          <ac:spMkLst>
            <pc:docMk/>
            <pc:sldMk cId="436275604" sldId="3046"/>
            <ac:spMk id="8" creationId="{ACF02E21-112C-4BC3-95A3-7EC001F09A18}"/>
          </ac:spMkLst>
        </pc:spChg>
      </pc:sldChg>
      <pc:sldChg chg="modSp mod modClrScheme chgLayout">
        <pc:chgData name="Vanessa Redlin - Hubdrive.com" userId="8a0848b8-f2d0-47bb-a849-5847f1b5ec25" providerId="ADAL" clId="{4A832DB2-F898-4628-BE6C-878A03318322}" dt="2021-08-17T12:29:52.240" v="1436" actId="14100"/>
        <pc:sldMkLst>
          <pc:docMk/>
          <pc:sldMk cId="2648199710" sldId="3049"/>
        </pc:sldMkLst>
        <pc:spChg chg="mod ord">
          <ac:chgData name="Vanessa Redlin - Hubdrive.com" userId="8a0848b8-f2d0-47bb-a849-5847f1b5ec25" providerId="ADAL" clId="{4A832DB2-F898-4628-BE6C-878A03318322}" dt="2021-08-17T12:29:52.240" v="1436" actId="14100"/>
          <ac:spMkLst>
            <pc:docMk/>
            <pc:sldMk cId="2648199710" sldId="3049"/>
            <ac:spMk id="4" creationId="{62FD3936-A059-47EB-8217-F632D58A24FB}"/>
          </ac:spMkLst>
        </pc:spChg>
        <pc:spChg chg="mod ord">
          <ac:chgData name="Vanessa Redlin - Hubdrive.com" userId="8a0848b8-f2d0-47bb-a849-5847f1b5ec25" providerId="ADAL" clId="{4A832DB2-F898-4628-BE6C-878A03318322}" dt="2021-08-17T12:29:47.863" v="1435" actId="700"/>
          <ac:spMkLst>
            <pc:docMk/>
            <pc:sldMk cId="2648199710" sldId="3049"/>
            <ac:spMk id="5" creationId="{10D6F769-E01E-4618-8902-B63A8C52F2BF}"/>
          </ac:spMkLst>
        </pc:spChg>
      </pc:sldChg>
      <pc:sldChg chg="modSp mod modClrScheme chgLayout">
        <pc:chgData name="Vanessa Redlin - Hubdrive.com" userId="8a0848b8-f2d0-47bb-a849-5847f1b5ec25" providerId="ADAL" clId="{4A832DB2-F898-4628-BE6C-878A03318322}" dt="2021-08-17T12:07:51.888" v="1412" actId="1076"/>
        <pc:sldMkLst>
          <pc:docMk/>
          <pc:sldMk cId="3735476478" sldId="3059"/>
        </pc:sldMkLst>
        <pc:spChg chg="mod ord">
          <ac:chgData name="Vanessa Redlin - Hubdrive.com" userId="8a0848b8-f2d0-47bb-a849-5847f1b5ec25" providerId="ADAL" clId="{4A832DB2-F898-4628-BE6C-878A03318322}" dt="2021-08-17T12:07:44.928" v="1411" actId="700"/>
          <ac:spMkLst>
            <pc:docMk/>
            <pc:sldMk cId="3735476478" sldId="3059"/>
            <ac:spMk id="2" creationId="{7624461E-657E-4F87-8B1A-543F6A2B63AE}"/>
          </ac:spMkLst>
        </pc:spChg>
        <pc:picChg chg="mod ord">
          <ac:chgData name="Vanessa Redlin - Hubdrive.com" userId="8a0848b8-f2d0-47bb-a849-5847f1b5ec25" providerId="ADAL" clId="{4A832DB2-F898-4628-BE6C-878A03318322}" dt="2021-08-17T12:07:51.888" v="1412" actId="1076"/>
          <ac:picMkLst>
            <pc:docMk/>
            <pc:sldMk cId="3735476478" sldId="3059"/>
            <ac:picMk id="5" creationId="{FE143D1C-D974-4C0B-A00D-921AB268D704}"/>
          </ac:picMkLst>
        </pc:picChg>
      </pc:sldChg>
      <pc:sldChg chg="modSp mod modClrScheme chgLayout">
        <pc:chgData name="Vanessa Redlin - Hubdrive.com" userId="8a0848b8-f2d0-47bb-a849-5847f1b5ec25" providerId="ADAL" clId="{4A832DB2-F898-4628-BE6C-878A03318322}" dt="2021-08-02T08:23:43.035" v="338" actId="700"/>
        <pc:sldMkLst>
          <pc:docMk/>
          <pc:sldMk cId="2299559485" sldId="3060"/>
        </pc:sldMkLst>
        <pc:spChg chg="mod ord">
          <ac:chgData name="Vanessa Redlin - Hubdrive.com" userId="8a0848b8-f2d0-47bb-a849-5847f1b5ec25" providerId="ADAL" clId="{4A832DB2-F898-4628-BE6C-878A03318322}" dt="2021-08-02T08:23:43.035" v="338" actId="700"/>
          <ac:spMkLst>
            <pc:docMk/>
            <pc:sldMk cId="2299559485" sldId="3060"/>
            <ac:spMk id="3" creationId="{81221E0D-281A-408F-A74E-AD748E6B6AAC}"/>
          </ac:spMkLst>
        </pc:spChg>
        <pc:spChg chg="mod ord">
          <ac:chgData name="Vanessa Redlin - Hubdrive.com" userId="8a0848b8-f2d0-47bb-a849-5847f1b5ec25" providerId="ADAL" clId="{4A832DB2-F898-4628-BE6C-878A03318322}" dt="2021-08-02T08:23:43.035" v="338" actId="700"/>
          <ac:spMkLst>
            <pc:docMk/>
            <pc:sldMk cId="2299559485" sldId="3060"/>
            <ac:spMk id="4" creationId="{6D971A9D-8345-4731-90AB-5FC6923265BB}"/>
          </ac:spMkLst>
        </pc:spChg>
      </pc:sldChg>
      <pc:sldChg chg="modSp mod modClrScheme chgLayout">
        <pc:chgData name="Vanessa Redlin - Hubdrive.com" userId="8a0848b8-f2d0-47bb-a849-5847f1b5ec25" providerId="ADAL" clId="{4A832DB2-F898-4628-BE6C-878A03318322}" dt="2021-08-09T08:13:33.192" v="1066" actId="14100"/>
        <pc:sldMkLst>
          <pc:docMk/>
          <pc:sldMk cId="855759838" sldId="3061"/>
        </pc:sldMkLst>
        <pc:spChg chg="mod ord">
          <ac:chgData name="Vanessa Redlin - Hubdrive.com" userId="8a0848b8-f2d0-47bb-a849-5847f1b5ec25" providerId="ADAL" clId="{4A832DB2-F898-4628-BE6C-878A03318322}" dt="2021-08-09T08:13:33.192" v="1066" actId="14100"/>
          <ac:spMkLst>
            <pc:docMk/>
            <pc:sldMk cId="855759838" sldId="3061"/>
            <ac:spMk id="3" creationId="{21804A0B-68A6-4DEF-B290-263A48468785}"/>
          </ac:spMkLst>
        </pc:spChg>
        <pc:spChg chg="mod ord">
          <ac:chgData name="Vanessa Redlin - Hubdrive.com" userId="8a0848b8-f2d0-47bb-a849-5847f1b5ec25" providerId="ADAL" clId="{4A832DB2-F898-4628-BE6C-878A03318322}" dt="2021-08-09T08:13:20.966" v="1064" actId="700"/>
          <ac:spMkLst>
            <pc:docMk/>
            <pc:sldMk cId="855759838" sldId="3061"/>
            <ac:spMk id="4" creationId="{6E2FA9B9-60F2-4F90-9DB4-E069B506923F}"/>
          </ac:spMkLst>
        </pc:spChg>
      </pc:sldChg>
      <pc:sldChg chg="addSp delSp modSp mod modClrScheme chgLayout">
        <pc:chgData name="Vanessa Redlin - Hubdrive.com" userId="8a0848b8-f2d0-47bb-a849-5847f1b5ec25" providerId="ADAL" clId="{4A832DB2-F898-4628-BE6C-878A03318322}" dt="2021-08-04T12:41:09.027" v="739" actId="700"/>
        <pc:sldMkLst>
          <pc:docMk/>
          <pc:sldMk cId="1910138158" sldId="3062"/>
        </pc:sldMkLst>
        <pc:spChg chg="mod ord">
          <ac:chgData name="Vanessa Redlin - Hubdrive.com" userId="8a0848b8-f2d0-47bb-a849-5847f1b5ec25" providerId="ADAL" clId="{4A832DB2-F898-4628-BE6C-878A03318322}" dt="2021-08-04T12:41:09.027" v="739" actId="700"/>
          <ac:spMkLst>
            <pc:docMk/>
            <pc:sldMk cId="1910138158" sldId="3062"/>
            <ac:spMk id="2" creationId="{94CA4F6D-9338-49B2-8F72-5F7FA2456545}"/>
          </ac:spMkLst>
        </pc:spChg>
        <pc:spChg chg="del mod ord">
          <ac:chgData name="Vanessa Redlin - Hubdrive.com" userId="8a0848b8-f2d0-47bb-a849-5847f1b5ec25" providerId="ADAL" clId="{4A832DB2-F898-4628-BE6C-878A03318322}" dt="2021-08-04T12:41:09.027" v="739" actId="700"/>
          <ac:spMkLst>
            <pc:docMk/>
            <pc:sldMk cId="1910138158" sldId="3062"/>
            <ac:spMk id="3" creationId="{F94F0407-ECB0-454C-B54D-E2CD8A67FA2A}"/>
          </ac:spMkLst>
        </pc:spChg>
        <pc:spChg chg="mod ord">
          <ac:chgData name="Vanessa Redlin - Hubdrive.com" userId="8a0848b8-f2d0-47bb-a849-5847f1b5ec25" providerId="ADAL" clId="{4A832DB2-F898-4628-BE6C-878A03318322}" dt="2021-08-04T12:41:09.027" v="739" actId="700"/>
          <ac:spMkLst>
            <pc:docMk/>
            <pc:sldMk cId="1910138158" sldId="3062"/>
            <ac:spMk id="4" creationId="{DA894B43-60EF-42F1-9DFC-35CBA12490EE}"/>
          </ac:spMkLst>
        </pc:spChg>
        <pc:spChg chg="add mod ord">
          <ac:chgData name="Vanessa Redlin - Hubdrive.com" userId="8a0848b8-f2d0-47bb-a849-5847f1b5ec25" providerId="ADAL" clId="{4A832DB2-F898-4628-BE6C-878A03318322}" dt="2021-08-04T12:41:09.027" v="739" actId="700"/>
          <ac:spMkLst>
            <pc:docMk/>
            <pc:sldMk cId="1910138158" sldId="3062"/>
            <ac:spMk id="5" creationId="{D6A065CD-2919-406C-818F-885F9FE13E87}"/>
          </ac:spMkLst>
        </pc:spChg>
        <pc:picChg chg="mod ord modCrop">
          <ac:chgData name="Vanessa Redlin - Hubdrive.com" userId="8a0848b8-f2d0-47bb-a849-5847f1b5ec25" providerId="ADAL" clId="{4A832DB2-F898-4628-BE6C-878A03318322}" dt="2021-08-04T12:41:09.027" v="739" actId="700"/>
          <ac:picMkLst>
            <pc:docMk/>
            <pc:sldMk cId="1910138158" sldId="3062"/>
            <ac:picMk id="31" creationId="{56F024EB-2C1C-4F09-BA79-DDD88AC4B705}"/>
          </ac:picMkLst>
        </pc:picChg>
      </pc:sldChg>
      <pc:sldChg chg="addSp delSp modSp mod modClrScheme chgLayout">
        <pc:chgData name="Vanessa Redlin - Hubdrive.com" userId="8a0848b8-f2d0-47bb-a849-5847f1b5ec25" providerId="ADAL" clId="{4A832DB2-F898-4628-BE6C-878A03318322}" dt="2021-08-17T13:21:49.493" v="1720" actId="20577"/>
        <pc:sldMkLst>
          <pc:docMk/>
          <pc:sldMk cId="2894350290" sldId="3063"/>
        </pc:sldMkLst>
        <pc:spChg chg="add del mod ord">
          <ac:chgData name="Vanessa Redlin - Hubdrive.com" userId="8a0848b8-f2d0-47bb-a849-5847f1b5ec25" providerId="ADAL" clId="{4A832DB2-F898-4628-BE6C-878A03318322}" dt="2021-08-13T09:23:04.774" v="1245" actId="700"/>
          <ac:spMkLst>
            <pc:docMk/>
            <pc:sldMk cId="2894350290" sldId="3063"/>
            <ac:spMk id="2" creationId="{278D188C-EEE8-4698-9CF9-C5E54AB23B11}"/>
          </ac:spMkLst>
        </pc:spChg>
        <pc:spChg chg="add del mod ord">
          <ac:chgData name="Vanessa Redlin - Hubdrive.com" userId="8a0848b8-f2d0-47bb-a849-5847f1b5ec25" providerId="ADAL" clId="{4A832DB2-F898-4628-BE6C-878A03318322}" dt="2021-08-17T13:21:49.493" v="1720" actId="20577"/>
          <ac:spMkLst>
            <pc:docMk/>
            <pc:sldMk cId="2894350290" sldId="3063"/>
            <ac:spMk id="2" creationId="{2B4464C6-1249-4B52-8086-69C9D3591B60}"/>
          </ac:spMkLst>
        </pc:spChg>
        <pc:spChg chg="add del mod ord">
          <ac:chgData name="Vanessa Redlin - Hubdrive.com" userId="8a0848b8-f2d0-47bb-a849-5847f1b5ec25" providerId="ADAL" clId="{4A832DB2-F898-4628-BE6C-878A03318322}" dt="2021-08-04T12:10:56.699" v="701" actId="700"/>
          <ac:spMkLst>
            <pc:docMk/>
            <pc:sldMk cId="2894350290" sldId="3063"/>
            <ac:spMk id="2" creationId="{4A576B94-9B8A-4A21-83B9-446BA8FB0603}"/>
          </ac:spMkLst>
        </pc:spChg>
        <pc:spChg chg="add del mod ord">
          <ac:chgData name="Vanessa Redlin - Hubdrive.com" userId="8a0848b8-f2d0-47bb-a849-5847f1b5ec25" providerId="ADAL" clId="{4A832DB2-F898-4628-BE6C-878A03318322}" dt="2021-08-04T12:10:56.699" v="701" actId="700"/>
          <ac:spMkLst>
            <pc:docMk/>
            <pc:sldMk cId="2894350290" sldId="3063"/>
            <ac:spMk id="3" creationId="{0E667B1B-29C1-4A49-A9A1-EA66898A1A69}"/>
          </ac:spMkLst>
        </pc:spChg>
        <pc:spChg chg="add del mod ord">
          <ac:chgData name="Vanessa Redlin - Hubdrive.com" userId="8a0848b8-f2d0-47bb-a849-5847f1b5ec25" providerId="ADAL" clId="{4A832DB2-F898-4628-BE6C-878A03318322}" dt="2021-08-17T13:18:29.197" v="1625" actId="700"/>
          <ac:spMkLst>
            <pc:docMk/>
            <pc:sldMk cId="2894350290" sldId="3063"/>
            <ac:spMk id="3" creationId="{2EBECBE0-8716-499F-8DF0-92425B3A0606}"/>
          </ac:spMkLst>
        </pc:spChg>
        <pc:spChg chg="add del mod ord">
          <ac:chgData name="Vanessa Redlin - Hubdrive.com" userId="8a0848b8-f2d0-47bb-a849-5847f1b5ec25" providerId="ADAL" clId="{4A832DB2-F898-4628-BE6C-878A03318322}" dt="2021-08-13T09:23:04.774" v="1245" actId="700"/>
          <ac:spMkLst>
            <pc:docMk/>
            <pc:sldMk cId="2894350290" sldId="3063"/>
            <ac:spMk id="3" creationId="{35BC3224-2E56-42C5-A6A5-FDA6FF3D5A67}"/>
          </ac:spMkLst>
        </pc:spChg>
        <pc:spChg chg="mod ord">
          <ac:chgData name="Vanessa Redlin - Hubdrive.com" userId="8a0848b8-f2d0-47bb-a849-5847f1b5ec25" providerId="ADAL" clId="{4A832DB2-F898-4628-BE6C-878A03318322}" dt="2021-08-17T13:18:29.197" v="1625" actId="700"/>
          <ac:spMkLst>
            <pc:docMk/>
            <pc:sldMk cId="2894350290" sldId="3063"/>
            <ac:spMk id="11" creationId="{9A2E2EA9-0CE7-49F8-BEF3-D4EE910B665D}"/>
          </ac:spMkLst>
        </pc:spChg>
        <pc:spChg chg="mod ord">
          <ac:chgData name="Vanessa Redlin - Hubdrive.com" userId="8a0848b8-f2d0-47bb-a849-5847f1b5ec25" providerId="ADAL" clId="{4A832DB2-F898-4628-BE6C-878A03318322}" dt="2021-08-17T13:18:29.197" v="1625" actId="700"/>
          <ac:spMkLst>
            <pc:docMk/>
            <pc:sldMk cId="2894350290" sldId="3063"/>
            <ac:spMk id="14" creationId="{EAFB7A2B-464A-4252-891A-0FC733BB8E3B}"/>
          </ac:spMkLst>
        </pc:spChg>
        <pc:spChg chg="mod ord">
          <ac:chgData name="Vanessa Redlin - Hubdrive.com" userId="8a0848b8-f2d0-47bb-a849-5847f1b5ec25" providerId="ADAL" clId="{4A832DB2-F898-4628-BE6C-878A03318322}" dt="2021-08-17T13:18:29.197" v="1625" actId="700"/>
          <ac:spMkLst>
            <pc:docMk/>
            <pc:sldMk cId="2894350290" sldId="3063"/>
            <ac:spMk id="15" creationId="{169BD4FF-623B-4786-9821-90068BF2D392}"/>
          </ac:spMkLst>
        </pc:spChg>
        <pc:spChg chg="mod ord">
          <ac:chgData name="Vanessa Redlin - Hubdrive.com" userId="8a0848b8-f2d0-47bb-a849-5847f1b5ec25" providerId="ADAL" clId="{4A832DB2-F898-4628-BE6C-878A03318322}" dt="2021-08-17T13:18:29.197" v="1625" actId="700"/>
          <ac:spMkLst>
            <pc:docMk/>
            <pc:sldMk cId="2894350290" sldId="3063"/>
            <ac:spMk id="17" creationId="{CB839748-1112-4372-BB3B-F525423D481B}"/>
          </ac:spMkLst>
        </pc:spChg>
        <pc:spChg chg="mod ord">
          <ac:chgData name="Vanessa Redlin - Hubdrive.com" userId="8a0848b8-f2d0-47bb-a849-5847f1b5ec25" providerId="ADAL" clId="{4A832DB2-F898-4628-BE6C-878A03318322}" dt="2021-08-17T13:18:29.197" v="1625" actId="700"/>
          <ac:spMkLst>
            <pc:docMk/>
            <pc:sldMk cId="2894350290" sldId="3063"/>
            <ac:spMk id="25" creationId="{4A4C7830-ECF9-4473-8BD8-0C85495D6EB0}"/>
          </ac:spMkLst>
        </pc:spChg>
        <pc:spChg chg="mod ord">
          <ac:chgData name="Vanessa Redlin - Hubdrive.com" userId="8a0848b8-f2d0-47bb-a849-5847f1b5ec25" providerId="ADAL" clId="{4A832DB2-F898-4628-BE6C-878A03318322}" dt="2021-08-17T13:18:29.197" v="1625" actId="700"/>
          <ac:spMkLst>
            <pc:docMk/>
            <pc:sldMk cId="2894350290" sldId="3063"/>
            <ac:spMk id="26" creationId="{8091E40A-69F4-4A0B-8757-5B8694E8AB29}"/>
          </ac:spMkLst>
        </pc:spChg>
        <pc:spChg chg="mod ord">
          <ac:chgData name="Vanessa Redlin - Hubdrive.com" userId="8a0848b8-f2d0-47bb-a849-5847f1b5ec25" providerId="ADAL" clId="{4A832DB2-F898-4628-BE6C-878A03318322}" dt="2021-08-17T13:18:29.197" v="1625" actId="700"/>
          <ac:spMkLst>
            <pc:docMk/>
            <pc:sldMk cId="2894350290" sldId="3063"/>
            <ac:spMk id="28" creationId="{200DA912-19C7-4BA8-8047-3BF6E20ACD58}"/>
          </ac:spMkLst>
        </pc:spChg>
        <pc:spChg chg="mod ord">
          <ac:chgData name="Vanessa Redlin - Hubdrive.com" userId="8a0848b8-f2d0-47bb-a849-5847f1b5ec25" providerId="ADAL" clId="{4A832DB2-F898-4628-BE6C-878A03318322}" dt="2021-08-17T13:18:29.197" v="1625" actId="700"/>
          <ac:spMkLst>
            <pc:docMk/>
            <pc:sldMk cId="2894350290" sldId="3063"/>
            <ac:spMk id="30" creationId="{00FFF1F9-CDDA-46E0-B435-061C2146C96B}"/>
          </ac:spMkLst>
        </pc:spChg>
        <pc:spChg chg="mod ord">
          <ac:chgData name="Vanessa Redlin - Hubdrive.com" userId="8a0848b8-f2d0-47bb-a849-5847f1b5ec25" providerId="ADAL" clId="{4A832DB2-F898-4628-BE6C-878A03318322}" dt="2021-08-17T13:18:29.197" v="1625" actId="700"/>
          <ac:spMkLst>
            <pc:docMk/>
            <pc:sldMk cId="2894350290" sldId="3063"/>
            <ac:spMk id="32" creationId="{3B760A2B-E5EA-4AC1-8B8A-E9E1D87C62B4}"/>
          </ac:spMkLst>
        </pc:spChg>
      </pc:sldChg>
      <pc:sldChg chg="addSp delSp modSp mod modClrScheme chgLayout">
        <pc:chgData name="Vanessa Redlin - Hubdrive.com" userId="8a0848b8-f2d0-47bb-a849-5847f1b5ec25" providerId="ADAL" clId="{4A832DB2-F898-4628-BE6C-878A03318322}" dt="2021-08-04T13:07:15.472" v="783" actId="700"/>
        <pc:sldMkLst>
          <pc:docMk/>
          <pc:sldMk cId="1461594033" sldId="3065"/>
        </pc:sldMkLst>
        <pc:spChg chg="add mod ord">
          <ac:chgData name="Vanessa Redlin - Hubdrive.com" userId="8a0848b8-f2d0-47bb-a849-5847f1b5ec25" providerId="ADAL" clId="{4A832DB2-F898-4628-BE6C-878A03318322}" dt="2021-08-04T13:07:15.472" v="783" actId="700"/>
          <ac:spMkLst>
            <pc:docMk/>
            <pc:sldMk cId="1461594033" sldId="3065"/>
            <ac:spMk id="2" creationId="{F6563EF0-DE69-4F49-A871-D6C13ECDAE94}"/>
          </ac:spMkLst>
        </pc:spChg>
        <pc:spChg chg="del mod ord">
          <ac:chgData name="Vanessa Redlin - Hubdrive.com" userId="8a0848b8-f2d0-47bb-a849-5847f1b5ec25" providerId="ADAL" clId="{4A832DB2-F898-4628-BE6C-878A03318322}" dt="2021-08-04T13:07:15.472" v="783" actId="700"/>
          <ac:spMkLst>
            <pc:docMk/>
            <pc:sldMk cId="1461594033" sldId="3065"/>
            <ac:spMk id="3" creationId="{B993C84D-F66B-49A6-83E6-6BE844909B91}"/>
          </ac:spMkLst>
        </pc:spChg>
        <pc:spChg chg="add mod ord">
          <ac:chgData name="Vanessa Redlin - Hubdrive.com" userId="8a0848b8-f2d0-47bb-a849-5847f1b5ec25" providerId="ADAL" clId="{4A832DB2-F898-4628-BE6C-878A03318322}" dt="2021-08-04T13:07:15.472" v="783" actId="700"/>
          <ac:spMkLst>
            <pc:docMk/>
            <pc:sldMk cId="1461594033" sldId="3065"/>
            <ac:spMk id="4" creationId="{EC6A9C2A-7ECF-4593-B27F-7DE0A7FD6714}"/>
          </ac:spMkLst>
        </pc:spChg>
        <pc:spChg chg="mod ord">
          <ac:chgData name="Vanessa Redlin - Hubdrive.com" userId="8a0848b8-f2d0-47bb-a849-5847f1b5ec25" providerId="ADAL" clId="{4A832DB2-F898-4628-BE6C-878A03318322}" dt="2021-08-04T13:07:15.472" v="783" actId="700"/>
          <ac:spMkLst>
            <pc:docMk/>
            <pc:sldMk cId="1461594033" sldId="3065"/>
            <ac:spMk id="5" creationId="{A12203A2-283D-438C-BBDF-8939FC1DC1C5}"/>
          </ac:spMkLst>
        </pc:spChg>
        <pc:spChg chg="mod ord">
          <ac:chgData name="Vanessa Redlin - Hubdrive.com" userId="8a0848b8-f2d0-47bb-a849-5847f1b5ec25" providerId="ADAL" clId="{4A832DB2-F898-4628-BE6C-878A03318322}" dt="2021-08-04T13:07:15.472" v="783" actId="700"/>
          <ac:spMkLst>
            <pc:docMk/>
            <pc:sldMk cId="1461594033" sldId="3065"/>
            <ac:spMk id="7" creationId="{E502CFAD-9DEE-43DD-A0CB-9866F6C06B4E}"/>
          </ac:spMkLst>
        </pc:spChg>
      </pc:sldChg>
      <pc:sldChg chg="addSp delSp modSp mod modClrScheme chgLayout">
        <pc:chgData name="Vanessa Redlin - Hubdrive.com" userId="8a0848b8-f2d0-47bb-a849-5847f1b5ec25" providerId="ADAL" clId="{4A832DB2-F898-4628-BE6C-878A03318322}" dt="2021-08-04T13:01:30.513" v="781" actId="700"/>
        <pc:sldMkLst>
          <pc:docMk/>
          <pc:sldMk cId="2704515029" sldId="3066"/>
        </pc:sldMkLst>
        <pc:spChg chg="del mod ord">
          <ac:chgData name="Vanessa Redlin - Hubdrive.com" userId="8a0848b8-f2d0-47bb-a849-5847f1b5ec25" providerId="ADAL" clId="{4A832DB2-F898-4628-BE6C-878A03318322}" dt="2021-08-04T13:01:30.513" v="781" actId="700"/>
          <ac:spMkLst>
            <pc:docMk/>
            <pc:sldMk cId="2704515029" sldId="3066"/>
            <ac:spMk id="2" creationId="{B54E3450-F800-4EB8-86C5-CED2C77D47EC}"/>
          </ac:spMkLst>
        </pc:spChg>
        <pc:spChg chg="add mod ord">
          <ac:chgData name="Vanessa Redlin - Hubdrive.com" userId="8a0848b8-f2d0-47bb-a849-5847f1b5ec25" providerId="ADAL" clId="{4A832DB2-F898-4628-BE6C-878A03318322}" dt="2021-08-04T13:01:30.513" v="781" actId="700"/>
          <ac:spMkLst>
            <pc:docMk/>
            <pc:sldMk cId="2704515029" sldId="3066"/>
            <ac:spMk id="3" creationId="{797B4EFD-655E-4207-A21C-B7669FBEE3A9}"/>
          </ac:spMkLst>
        </pc:spChg>
        <pc:spChg chg="mod ord">
          <ac:chgData name="Vanessa Redlin - Hubdrive.com" userId="8a0848b8-f2d0-47bb-a849-5847f1b5ec25" providerId="ADAL" clId="{4A832DB2-F898-4628-BE6C-878A03318322}" dt="2021-08-04T13:01:30.513" v="781" actId="700"/>
          <ac:spMkLst>
            <pc:docMk/>
            <pc:sldMk cId="2704515029" sldId="3066"/>
            <ac:spMk id="5" creationId="{A12203A2-283D-438C-BBDF-8939FC1DC1C5}"/>
          </ac:spMkLst>
        </pc:spChg>
        <pc:spChg chg="mod ord">
          <ac:chgData name="Vanessa Redlin - Hubdrive.com" userId="8a0848b8-f2d0-47bb-a849-5847f1b5ec25" providerId="ADAL" clId="{4A832DB2-F898-4628-BE6C-878A03318322}" dt="2021-08-04T13:01:30.513" v="781" actId="700"/>
          <ac:spMkLst>
            <pc:docMk/>
            <pc:sldMk cId="2704515029" sldId="3066"/>
            <ac:spMk id="7" creationId="{E502CFAD-9DEE-43DD-A0CB-9866F6C06B4E}"/>
          </ac:spMkLst>
        </pc:spChg>
        <pc:picChg chg="mod ord modCrop">
          <ac:chgData name="Vanessa Redlin - Hubdrive.com" userId="8a0848b8-f2d0-47bb-a849-5847f1b5ec25" providerId="ADAL" clId="{4A832DB2-F898-4628-BE6C-878A03318322}" dt="2021-08-04T13:01:30.513" v="781" actId="700"/>
          <ac:picMkLst>
            <pc:docMk/>
            <pc:sldMk cId="2704515029" sldId="3066"/>
            <ac:picMk id="13" creationId="{1F61D63C-7A67-4C65-97B9-C03F19025D5B}"/>
          </ac:picMkLst>
        </pc:picChg>
      </pc:sldChg>
      <pc:sldChg chg="modSp mod modClrScheme chgLayout">
        <pc:chgData name="Vanessa Redlin - Hubdrive.com" userId="8a0848b8-f2d0-47bb-a849-5847f1b5ec25" providerId="ADAL" clId="{4A832DB2-F898-4628-BE6C-878A03318322}" dt="2021-08-05T07:07:37.411" v="1009" actId="700"/>
        <pc:sldMkLst>
          <pc:docMk/>
          <pc:sldMk cId="656795454" sldId="3068"/>
        </pc:sldMkLst>
        <pc:spChg chg="mod ord">
          <ac:chgData name="Vanessa Redlin - Hubdrive.com" userId="8a0848b8-f2d0-47bb-a849-5847f1b5ec25" providerId="ADAL" clId="{4A832DB2-F898-4628-BE6C-878A03318322}" dt="2021-08-05T07:07:37.411" v="1009" actId="700"/>
          <ac:spMkLst>
            <pc:docMk/>
            <pc:sldMk cId="656795454" sldId="3068"/>
            <ac:spMk id="19" creationId="{60E3186C-1F3C-46CD-8464-C7DDEF29B871}"/>
          </ac:spMkLst>
        </pc:spChg>
      </pc:sldChg>
      <pc:sldChg chg="addSp delSp modSp mod modClrScheme chgLayout">
        <pc:chgData name="Vanessa Redlin - Hubdrive.com" userId="8a0848b8-f2d0-47bb-a849-5847f1b5ec25" providerId="ADAL" clId="{4A832DB2-F898-4628-BE6C-878A03318322}" dt="2021-08-18T11:42:12.703" v="2289" actId="14100"/>
        <pc:sldMkLst>
          <pc:docMk/>
          <pc:sldMk cId="2082337812" sldId="3069"/>
        </pc:sldMkLst>
        <pc:spChg chg="add del mod ord">
          <ac:chgData name="Vanessa Redlin - Hubdrive.com" userId="8a0848b8-f2d0-47bb-a849-5847f1b5ec25" providerId="ADAL" clId="{4A832DB2-F898-4628-BE6C-878A03318322}" dt="2021-08-18T11:41:23.194" v="2283" actId="700"/>
          <ac:spMkLst>
            <pc:docMk/>
            <pc:sldMk cId="2082337812" sldId="3069"/>
            <ac:spMk id="2" creationId="{1CCF9C34-A0EA-4F97-BC0D-8A6035985D95}"/>
          </ac:spMkLst>
        </pc:spChg>
        <pc:spChg chg="mod ord">
          <ac:chgData name="Vanessa Redlin - Hubdrive.com" userId="8a0848b8-f2d0-47bb-a849-5847f1b5ec25" providerId="ADAL" clId="{4A832DB2-F898-4628-BE6C-878A03318322}" dt="2021-08-18T11:41:34.863" v="2284" actId="700"/>
          <ac:spMkLst>
            <pc:docMk/>
            <pc:sldMk cId="2082337812" sldId="3069"/>
            <ac:spMk id="3" creationId="{00000000-0000-0000-0000-000000000000}"/>
          </ac:spMkLst>
        </pc:spChg>
        <pc:picChg chg="mod">
          <ac:chgData name="Vanessa Redlin - Hubdrive.com" userId="8a0848b8-f2d0-47bb-a849-5847f1b5ec25" providerId="ADAL" clId="{4A832DB2-F898-4628-BE6C-878A03318322}" dt="2021-08-18T11:42:12.703" v="2289" actId="14100"/>
          <ac:picMkLst>
            <pc:docMk/>
            <pc:sldMk cId="2082337812" sldId="3069"/>
            <ac:picMk id="5" creationId="{D044E0B2-3864-4E3C-9985-4603F543B487}"/>
          </ac:picMkLst>
        </pc:picChg>
      </pc:sldChg>
      <pc:sldChg chg="modSp mod modClrScheme chgLayout">
        <pc:chgData name="Vanessa Redlin - Hubdrive.com" userId="8a0848b8-f2d0-47bb-a849-5847f1b5ec25" providerId="ADAL" clId="{4A832DB2-F898-4628-BE6C-878A03318322}" dt="2021-08-05T07:10:11.080" v="1024" actId="14100"/>
        <pc:sldMkLst>
          <pc:docMk/>
          <pc:sldMk cId="107720181" sldId="3071"/>
        </pc:sldMkLst>
        <pc:spChg chg="mod ord">
          <ac:chgData name="Vanessa Redlin - Hubdrive.com" userId="8a0848b8-f2d0-47bb-a849-5847f1b5ec25" providerId="ADAL" clId="{4A832DB2-F898-4628-BE6C-878A03318322}" dt="2021-08-05T07:09:42.847" v="1020" actId="700"/>
          <ac:spMkLst>
            <pc:docMk/>
            <pc:sldMk cId="107720181" sldId="3071"/>
            <ac:spMk id="2" creationId="{00000000-0000-0000-0000-000000000000}"/>
          </ac:spMkLst>
        </pc:spChg>
        <pc:spChg chg="mod">
          <ac:chgData name="Vanessa Redlin - Hubdrive.com" userId="8a0848b8-f2d0-47bb-a849-5847f1b5ec25" providerId="ADAL" clId="{4A832DB2-F898-4628-BE6C-878A03318322}" dt="2021-08-05T07:10:11.080" v="1024" actId="14100"/>
          <ac:spMkLst>
            <pc:docMk/>
            <pc:sldMk cId="107720181" sldId="3071"/>
            <ac:spMk id="17" creationId="{549705E7-316C-4CFC-AA02-54D19AB55B59}"/>
          </ac:spMkLst>
        </pc:spChg>
      </pc:sldChg>
      <pc:sldChg chg="modSp mod modClrScheme chgLayout">
        <pc:chgData name="Vanessa Redlin - Hubdrive.com" userId="8a0848b8-f2d0-47bb-a849-5847f1b5ec25" providerId="ADAL" clId="{4A832DB2-F898-4628-BE6C-878A03318322}" dt="2021-08-05T07:08:29.326" v="1015" actId="700"/>
        <pc:sldMkLst>
          <pc:docMk/>
          <pc:sldMk cId="4068791472" sldId="3072"/>
        </pc:sldMkLst>
        <pc:spChg chg="mod ord">
          <ac:chgData name="Vanessa Redlin - Hubdrive.com" userId="8a0848b8-f2d0-47bb-a849-5847f1b5ec25" providerId="ADAL" clId="{4A832DB2-F898-4628-BE6C-878A03318322}" dt="2021-08-05T07:08:29.326" v="1015" actId="700"/>
          <ac:spMkLst>
            <pc:docMk/>
            <pc:sldMk cId="4068791472" sldId="3072"/>
            <ac:spMk id="19" creationId="{60E3186C-1F3C-46CD-8464-C7DDEF29B871}"/>
          </ac:spMkLst>
        </pc:spChg>
      </pc:sldChg>
      <pc:sldChg chg="addSp delSp modSp mod modClrScheme chgLayout">
        <pc:chgData name="Vanessa Redlin - Hubdrive.com" userId="8a0848b8-f2d0-47bb-a849-5847f1b5ec25" providerId="ADAL" clId="{4A832DB2-F898-4628-BE6C-878A03318322}" dt="2021-08-04T12:29:36.573" v="710" actId="962"/>
        <pc:sldMkLst>
          <pc:docMk/>
          <pc:sldMk cId="1214875394" sldId="3079"/>
        </pc:sldMkLst>
        <pc:spChg chg="add mod ord">
          <ac:chgData name="Vanessa Redlin - Hubdrive.com" userId="8a0848b8-f2d0-47bb-a849-5847f1b5ec25" providerId="ADAL" clId="{4A832DB2-F898-4628-BE6C-878A03318322}" dt="2021-08-04T12:29:07.537" v="707" actId="700"/>
          <ac:spMkLst>
            <pc:docMk/>
            <pc:sldMk cId="1214875394" sldId="3079"/>
            <ac:spMk id="2" creationId="{39F6E8EB-C39D-4FA9-A131-331A19BDE9E0}"/>
          </ac:spMkLst>
        </pc:spChg>
        <pc:spChg chg="add del mod ord">
          <ac:chgData name="Vanessa Redlin - Hubdrive.com" userId="8a0848b8-f2d0-47bb-a849-5847f1b5ec25" providerId="ADAL" clId="{4A832DB2-F898-4628-BE6C-878A03318322}" dt="2021-08-04T12:29:31.336" v="708" actId="931"/>
          <ac:spMkLst>
            <pc:docMk/>
            <pc:sldMk cId="1214875394" sldId="3079"/>
            <ac:spMk id="4" creationId="{5BD38507-700C-4CEE-8D8F-EB0512541B70}"/>
          </ac:spMkLst>
        </pc:spChg>
        <pc:spChg chg="mod ord">
          <ac:chgData name="Vanessa Redlin - Hubdrive.com" userId="8a0848b8-f2d0-47bb-a849-5847f1b5ec25" providerId="ADAL" clId="{4A832DB2-F898-4628-BE6C-878A03318322}" dt="2021-08-04T12:29:07.537" v="707" actId="700"/>
          <ac:spMkLst>
            <pc:docMk/>
            <pc:sldMk cId="1214875394" sldId="3079"/>
            <ac:spMk id="19" creationId="{4FBCDFE0-FCBC-4191-986B-1EC6E73B9739}"/>
          </ac:spMkLst>
        </pc:spChg>
        <pc:spChg chg="mod ord">
          <ac:chgData name="Vanessa Redlin - Hubdrive.com" userId="8a0848b8-f2d0-47bb-a849-5847f1b5ec25" providerId="ADAL" clId="{4A832DB2-F898-4628-BE6C-878A03318322}" dt="2021-08-04T12:29:07.537" v="707" actId="700"/>
          <ac:spMkLst>
            <pc:docMk/>
            <pc:sldMk cId="1214875394" sldId="3079"/>
            <ac:spMk id="21" creationId="{9A65A92E-1BD5-4F6D-A4C5-CEDB0813EBA7}"/>
          </ac:spMkLst>
        </pc:spChg>
        <pc:picChg chg="add mod">
          <ac:chgData name="Vanessa Redlin - Hubdrive.com" userId="8a0848b8-f2d0-47bb-a849-5847f1b5ec25" providerId="ADAL" clId="{4A832DB2-F898-4628-BE6C-878A03318322}" dt="2021-08-04T12:29:36.573" v="710" actId="962"/>
          <ac:picMkLst>
            <pc:docMk/>
            <pc:sldMk cId="1214875394" sldId="3079"/>
            <ac:picMk id="7" creationId="{642D6942-A9E9-4D0B-93F5-EEB6B9E58447}"/>
          </ac:picMkLst>
        </pc:picChg>
      </pc:sldChg>
      <pc:sldChg chg="modSp mod modClrScheme chgLayout">
        <pc:chgData name="Vanessa Redlin - Hubdrive.com" userId="8a0848b8-f2d0-47bb-a849-5847f1b5ec25" providerId="ADAL" clId="{4A832DB2-F898-4628-BE6C-878A03318322}" dt="2021-08-18T11:42:35.150" v="2290" actId="700"/>
        <pc:sldMkLst>
          <pc:docMk/>
          <pc:sldMk cId="704400985" sldId="3082"/>
        </pc:sldMkLst>
        <pc:spChg chg="mod ord">
          <ac:chgData name="Vanessa Redlin - Hubdrive.com" userId="8a0848b8-f2d0-47bb-a849-5847f1b5ec25" providerId="ADAL" clId="{4A832DB2-F898-4628-BE6C-878A03318322}" dt="2021-08-18T11:42:35.150" v="2290" actId="700"/>
          <ac:spMkLst>
            <pc:docMk/>
            <pc:sldMk cId="704400985" sldId="3082"/>
            <ac:spMk id="3" creationId="{00000000-0000-0000-0000-000000000000}"/>
          </ac:spMkLst>
        </pc:spChg>
      </pc:sldChg>
      <pc:sldChg chg="modSp mod modClrScheme chgLayout">
        <pc:chgData name="Vanessa Redlin - Hubdrive.com" userId="8a0848b8-f2d0-47bb-a849-5847f1b5ec25" providerId="ADAL" clId="{4A832DB2-F898-4628-BE6C-878A03318322}" dt="2021-08-05T07:08:21.807" v="1014" actId="700"/>
        <pc:sldMkLst>
          <pc:docMk/>
          <pc:sldMk cId="4047401486" sldId="3083"/>
        </pc:sldMkLst>
        <pc:spChg chg="mod ord">
          <ac:chgData name="Vanessa Redlin - Hubdrive.com" userId="8a0848b8-f2d0-47bb-a849-5847f1b5ec25" providerId="ADAL" clId="{4A832DB2-F898-4628-BE6C-878A03318322}" dt="2021-08-05T07:08:21.807" v="1014" actId="700"/>
          <ac:spMkLst>
            <pc:docMk/>
            <pc:sldMk cId="4047401486" sldId="3083"/>
            <ac:spMk id="2" creationId="{7B713E19-205B-4703-9113-2A70DEDB10E7}"/>
          </ac:spMkLst>
        </pc:spChg>
      </pc:sldChg>
      <pc:sldChg chg="addSp delSp modSp mod modClrScheme chgLayout">
        <pc:chgData name="Vanessa Redlin - Hubdrive.com" userId="8a0848b8-f2d0-47bb-a849-5847f1b5ec25" providerId="ADAL" clId="{4A832DB2-F898-4628-BE6C-878A03318322}" dt="2021-08-17T13:23:16.706" v="1759" actId="20577"/>
        <pc:sldMkLst>
          <pc:docMk/>
          <pc:sldMk cId="1769546402" sldId="3084"/>
        </pc:sldMkLst>
        <pc:spChg chg="add del mod ord">
          <ac:chgData name="Vanessa Redlin - Hubdrive.com" userId="8a0848b8-f2d0-47bb-a849-5847f1b5ec25" providerId="ADAL" clId="{4A832DB2-F898-4628-BE6C-878A03318322}" dt="2021-08-17T13:21:58.803" v="1724" actId="20577"/>
          <ac:spMkLst>
            <pc:docMk/>
            <pc:sldMk cId="1769546402" sldId="3084"/>
            <ac:spMk id="2" creationId="{C04181E1-663E-4F54-8449-969DE0DFC023}"/>
          </ac:spMkLst>
        </pc:spChg>
        <pc:spChg chg="add del mod ord">
          <ac:chgData name="Vanessa Redlin - Hubdrive.com" userId="8a0848b8-f2d0-47bb-a849-5847f1b5ec25" providerId="ADAL" clId="{4A832DB2-F898-4628-BE6C-878A03318322}" dt="2021-08-17T13:21:50.841" v="1721" actId="700"/>
          <ac:spMkLst>
            <pc:docMk/>
            <pc:sldMk cId="1769546402" sldId="3084"/>
            <ac:spMk id="3" creationId="{EC89BDF1-4A06-4A9B-A6DD-6A18FCB984E0}"/>
          </ac:spMkLst>
        </pc:spChg>
        <pc:spChg chg="mod ord">
          <ac:chgData name="Vanessa Redlin - Hubdrive.com" userId="8a0848b8-f2d0-47bb-a849-5847f1b5ec25" providerId="ADAL" clId="{4A832DB2-F898-4628-BE6C-878A03318322}" dt="2021-08-17T13:23:16.706" v="1759" actId="20577"/>
          <ac:spMkLst>
            <pc:docMk/>
            <pc:sldMk cId="1769546402" sldId="3084"/>
            <ac:spMk id="11" creationId="{9A2E2EA9-0CE7-49F8-BEF3-D4EE910B665D}"/>
          </ac:spMkLst>
        </pc:spChg>
        <pc:spChg chg="mod ord">
          <ac:chgData name="Vanessa Redlin - Hubdrive.com" userId="8a0848b8-f2d0-47bb-a849-5847f1b5ec25" providerId="ADAL" clId="{4A832DB2-F898-4628-BE6C-878A03318322}" dt="2021-08-17T13:21:50.841" v="1721" actId="700"/>
          <ac:spMkLst>
            <pc:docMk/>
            <pc:sldMk cId="1769546402" sldId="3084"/>
            <ac:spMk id="14" creationId="{EAFB7A2B-464A-4252-891A-0FC733BB8E3B}"/>
          </ac:spMkLst>
        </pc:spChg>
        <pc:spChg chg="mod ord">
          <ac:chgData name="Vanessa Redlin - Hubdrive.com" userId="8a0848b8-f2d0-47bb-a849-5847f1b5ec25" providerId="ADAL" clId="{4A832DB2-F898-4628-BE6C-878A03318322}" dt="2021-08-17T13:21:50.841" v="1721" actId="700"/>
          <ac:spMkLst>
            <pc:docMk/>
            <pc:sldMk cId="1769546402" sldId="3084"/>
            <ac:spMk id="15" creationId="{169BD4FF-623B-4786-9821-90068BF2D392}"/>
          </ac:spMkLst>
        </pc:spChg>
        <pc:spChg chg="mod ord">
          <ac:chgData name="Vanessa Redlin - Hubdrive.com" userId="8a0848b8-f2d0-47bb-a849-5847f1b5ec25" providerId="ADAL" clId="{4A832DB2-F898-4628-BE6C-878A03318322}" dt="2021-08-17T13:21:50.841" v="1721" actId="700"/>
          <ac:spMkLst>
            <pc:docMk/>
            <pc:sldMk cId="1769546402" sldId="3084"/>
            <ac:spMk id="17" creationId="{CB839748-1112-4372-BB3B-F525423D481B}"/>
          </ac:spMkLst>
        </pc:spChg>
        <pc:spChg chg="mod ord">
          <ac:chgData name="Vanessa Redlin - Hubdrive.com" userId="8a0848b8-f2d0-47bb-a849-5847f1b5ec25" providerId="ADAL" clId="{4A832DB2-F898-4628-BE6C-878A03318322}" dt="2021-08-17T13:21:50.841" v="1721" actId="700"/>
          <ac:spMkLst>
            <pc:docMk/>
            <pc:sldMk cId="1769546402" sldId="3084"/>
            <ac:spMk id="25" creationId="{4A4C7830-ECF9-4473-8BD8-0C85495D6EB0}"/>
          </ac:spMkLst>
        </pc:spChg>
        <pc:spChg chg="mod ord">
          <ac:chgData name="Vanessa Redlin - Hubdrive.com" userId="8a0848b8-f2d0-47bb-a849-5847f1b5ec25" providerId="ADAL" clId="{4A832DB2-F898-4628-BE6C-878A03318322}" dt="2021-08-17T13:21:50.841" v="1721" actId="700"/>
          <ac:spMkLst>
            <pc:docMk/>
            <pc:sldMk cId="1769546402" sldId="3084"/>
            <ac:spMk id="26" creationId="{8091E40A-69F4-4A0B-8757-5B8694E8AB29}"/>
          </ac:spMkLst>
        </pc:spChg>
        <pc:spChg chg="mod ord">
          <ac:chgData name="Vanessa Redlin - Hubdrive.com" userId="8a0848b8-f2d0-47bb-a849-5847f1b5ec25" providerId="ADAL" clId="{4A832DB2-F898-4628-BE6C-878A03318322}" dt="2021-08-17T13:21:50.841" v="1721" actId="700"/>
          <ac:spMkLst>
            <pc:docMk/>
            <pc:sldMk cId="1769546402" sldId="3084"/>
            <ac:spMk id="28" creationId="{200DA912-19C7-4BA8-8047-3BF6E20ACD58}"/>
          </ac:spMkLst>
        </pc:spChg>
        <pc:spChg chg="mod ord">
          <ac:chgData name="Vanessa Redlin - Hubdrive.com" userId="8a0848b8-f2d0-47bb-a849-5847f1b5ec25" providerId="ADAL" clId="{4A832DB2-F898-4628-BE6C-878A03318322}" dt="2021-08-17T13:21:50.841" v="1721" actId="700"/>
          <ac:spMkLst>
            <pc:docMk/>
            <pc:sldMk cId="1769546402" sldId="3084"/>
            <ac:spMk id="30" creationId="{00FFF1F9-CDDA-46E0-B435-061C2146C96B}"/>
          </ac:spMkLst>
        </pc:spChg>
        <pc:spChg chg="mod ord">
          <ac:chgData name="Vanessa Redlin - Hubdrive.com" userId="8a0848b8-f2d0-47bb-a849-5847f1b5ec25" providerId="ADAL" clId="{4A832DB2-F898-4628-BE6C-878A03318322}" dt="2021-08-17T13:21:50.841" v="1721" actId="700"/>
          <ac:spMkLst>
            <pc:docMk/>
            <pc:sldMk cId="1769546402" sldId="3084"/>
            <ac:spMk id="32" creationId="{3B760A2B-E5EA-4AC1-8B8A-E9E1D87C62B4}"/>
          </ac:spMkLst>
        </pc:spChg>
      </pc:sldChg>
      <pc:sldChg chg="addSp delSp modSp mod modClrScheme chgLayout">
        <pc:chgData name="Vanessa Redlin - Hubdrive.com" userId="8a0848b8-f2d0-47bb-a849-5847f1b5ec25" providerId="ADAL" clId="{4A832DB2-F898-4628-BE6C-878A03318322}" dt="2021-08-17T13:23:30.706" v="1773" actId="20577"/>
        <pc:sldMkLst>
          <pc:docMk/>
          <pc:sldMk cId="1771685777" sldId="3085"/>
        </pc:sldMkLst>
        <pc:spChg chg="mod ord">
          <ac:chgData name="Vanessa Redlin - Hubdrive.com" userId="8a0848b8-f2d0-47bb-a849-5847f1b5ec25" providerId="ADAL" clId="{4A832DB2-F898-4628-BE6C-878A03318322}" dt="2021-08-17T13:22:41.854" v="1725" actId="700"/>
          <ac:spMkLst>
            <pc:docMk/>
            <pc:sldMk cId="1771685777" sldId="3085"/>
            <ac:spMk id="2" creationId="{E99615D0-0EB1-4F43-B022-01CDFFBA5FE5}"/>
          </ac:spMkLst>
        </pc:spChg>
        <pc:spChg chg="mod ord">
          <ac:chgData name="Vanessa Redlin - Hubdrive.com" userId="8a0848b8-f2d0-47bb-a849-5847f1b5ec25" providerId="ADAL" clId="{4A832DB2-F898-4628-BE6C-878A03318322}" dt="2021-08-17T13:23:05.133" v="1757" actId="20577"/>
          <ac:spMkLst>
            <pc:docMk/>
            <pc:sldMk cId="1771685777" sldId="3085"/>
            <ac:spMk id="3" creationId="{6734BCAD-05D6-410E-90C3-3BEF6E47546A}"/>
          </ac:spMkLst>
        </pc:spChg>
        <pc:spChg chg="add del mod ord">
          <ac:chgData name="Vanessa Redlin - Hubdrive.com" userId="8a0848b8-f2d0-47bb-a849-5847f1b5ec25" providerId="ADAL" clId="{4A832DB2-F898-4628-BE6C-878A03318322}" dt="2021-08-17T13:21:29.617" v="1714" actId="700"/>
          <ac:spMkLst>
            <pc:docMk/>
            <pc:sldMk cId="1771685777" sldId="3085"/>
            <ac:spMk id="4" creationId="{1BEE9D2D-AA18-4E6F-B327-F24735213288}"/>
          </ac:spMkLst>
        </pc:spChg>
        <pc:spChg chg="mod ord">
          <ac:chgData name="Vanessa Redlin - Hubdrive.com" userId="8a0848b8-f2d0-47bb-a849-5847f1b5ec25" providerId="ADAL" clId="{4A832DB2-F898-4628-BE6C-878A03318322}" dt="2021-08-17T13:23:08.015" v="1758" actId="20577"/>
          <ac:spMkLst>
            <pc:docMk/>
            <pc:sldMk cId="1771685777" sldId="3085"/>
            <ac:spMk id="5" creationId="{D6EFA535-1BCD-4566-992C-F83FC400D0DF}"/>
          </ac:spMkLst>
        </pc:spChg>
        <pc:spChg chg="add del mod ord">
          <ac:chgData name="Vanessa Redlin - Hubdrive.com" userId="8a0848b8-f2d0-47bb-a849-5847f1b5ec25" providerId="ADAL" clId="{4A832DB2-F898-4628-BE6C-878A03318322}" dt="2021-08-17T13:21:29.617" v="1714" actId="700"/>
          <ac:spMkLst>
            <pc:docMk/>
            <pc:sldMk cId="1771685777" sldId="3085"/>
            <ac:spMk id="6" creationId="{88BE22EE-D7C2-4DE0-80E8-55403C7CB829}"/>
          </ac:spMkLst>
        </pc:spChg>
        <pc:spChg chg="add del mod ord">
          <ac:chgData name="Vanessa Redlin - Hubdrive.com" userId="8a0848b8-f2d0-47bb-a849-5847f1b5ec25" providerId="ADAL" clId="{4A832DB2-F898-4628-BE6C-878A03318322}" dt="2021-08-17T13:21:29.617" v="1714" actId="700"/>
          <ac:spMkLst>
            <pc:docMk/>
            <pc:sldMk cId="1771685777" sldId="3085"/>
            <ac:spMk id="7" creationId="{4DA78C3E-B120-4860-9D62-D4C57A1A35B4}"/>
          </ac:spMkLst>
        </pc:spChg>
        <pc:spChg chg="add del mod ord">
          <ac:chgData name="Vanessa Redlin - Hubdrive.com" userId="8a0848b8-f2d0-47bb-a849-5847f1b5ec25" providerId="ADAL" clId="{4A832DB2-F898-4628-BE6C-878A03318322}" dt="2021-08-17T13:21:29.617" v="1714" actId="700"/>
          <ac:spMkLst>
            <pc:docMk/>
            <pc:sldMk cId="1771685777" sldId="3085"/>
            <ac:spMk id="8" creationId="{B1600DAB-7025-4E6F-AE2B-E54E4DEC9080}"/>
          </ac:spMkLst>
        </pc:spChg>
        <pc:spChg chg="add mod ord">
          <ac:chgData name="Vanessa Redlin - Hubdrive.com" userId="8a0848b8-f2d0-47bb-a849-5847f1b5ec25" providerId="ADAL" clId="{4A832DB2-F898-4628-BE6C-878A03318322}" dt="2021-08-17T13:23:30.706" v="1773" actId="20577"/>
          <ac:spMkLst>
            <pc:docMk/>
            <pc:sldMk cId="1771685777" sldId="3085"/>
            <ac:spMk id="9" creationId="{A4A01B14-E26B-4455-88E3-5CE0C5ADCA22}"/>
          </ac:spMkLst>
        </pc:spChg>
        <pc:spChg chg="add mod ord">
          <ac:chgData name="Vanessa Redlin - Hubdrive.com" userId="8a0848b8-f2d0-47bb-a849-5847f1b5ec25" providerId="ADAL" clId="{4A832DB2-F898-4628-BE6C-878A03318322}" dt="2021-08-17T13:22:41.854" v="1725" actId="700"/>
          <ac:spMkLst>
            <pc:docMk/>
            <pc:sldMk cId="1771685777" sldId="3085"/>
            <ac:spMk id="10" creationId="{99272056-6AFD-494C-A5C1-DFBE8C80279A}"/>
          </ac:spMkLst>
        </pc:spChg>
        <pc:spChg chg="add mod ord">
          <ac:chgData name="Vanessa Redlin - Hubdrive.com" userId="8a0848b8-f2d0-47bb-a849-5847f1b5ec25" providerId="ADAL" clId="{4A832DB2-F898-4628-BE6C-878A03318322}" dt="2021-08-17T13:22:48.783" v="1739" actId="20577"/>
          <ac:spMkLst>
            <pc:docMk/>
            <pc:sldMk cId="1771685777" sldId="3085"/>
            <ac:spMk id="11" creationId="{15FA3FBC-0192-4131-B304-82B67CCE5B4E}"/>
          </ac:spMkLst>
        </pc:spChg>
        <pc:spChg chg="add mod ord">
          <ac:chgData name="Vanessa Redlin - Hubdrive.com" userId="8a0848b8-f2d0-47bb-a849-5847f1b5ec25" providerId="ADAL" clId="{4A832DB2-F898-4628-BE6C-878A03318322}" dt="2021-08-17T13:22:41.854" v="1725" actId="700"/>
          <ac:spMkLst>
            <pc:docMk/>
            <pc:sldMk cId="1771685777" sldId="3085"/>
            <ac:spMk id="12" creationId="{D7724B6D-9FBD-4C2D-BDE6-2A97AC875922}"/>
          </ac:spMkLst>
        </pc:spChg>
        <pc:spChg chg="mod ord">
          <ac:chgData name="Vanessa Redlin - Hubdrive.com" userId="8a0848b8-f2d0-47bb-a849-5847f1b5ec25" providerId="ADAL" clId="{4A832DB2-F898-4628-BE6C-878A03318322}" dt="2021-08-17T13:22:41.854" v="1725" actId="700"/>
          <ac:spMkLst>
            <pc:docMk/>
            <pc:sldMk cId="1771685777" sldId="3085"/>
            <ac:spMk id="14" creationId="{EAFB7A2B-464A-4252-891A-0FC733BB8E3B}"/>
          </ac:spMkLst>
        </pc:spChg>
        <pc:spChg chg="mod ord">
          <ac:chgData name="Vanessa Redlin - Hubdrive.com" userId="8a0848b8-f2d0-47bb-a849-5847f1b5ec25" providerId="ADAL" clId="{4A832DB2-F898-4628-BE6C-878A03318322}" dt="2021-08-17T13:22:55.789" v="1740" actId="20577"/>
          <ac:spMkLst>
            <pc:docMk/>
            <pc:sldMk cId="1771685777" sldId="3085"/>
            <ac:spMk id="15" creationId="{169BD4FF-623B-4786-9821-90068BF2D392}"/>
          </ac:spMkLst>
        </pc:spChg>
        <pc:spChg chg="mod ord">
          <ac:chgData name="Vanessa Redlin - Hubdrive.com" userId="8a0848b8-f2d0-47bb-a849-5847f1b5ec25" providerId="ADAL" clId="{4A832DB2-F898-4628-BE6C-878A03318322}" dt="2021-08-17T13:22:41.854" v="1725" actId="700"/>
          <ac:spMkLst>
            <pc:docMk/>
            <pc:sldMk cId="1771685777" sldId="3085"/>
            <ac:spMk id="25" creationId="{4A4C7830-ECF9-4473-8BD8-0C85495D6EB0}"/>
          </ac:spMkLst>
        </pc:spChg>
        <pc:spChg chg="mod ord">
          <ac:chgData name="Vanessa Redlin - Hubdrive.com" userId="8a0848b8-f2d0-47bb-a849-5847f1b5ec25" providerId="ADAL" clId="{4A832DB2-F898-4628-BE6C-878A03318322}" dt="2021-08-17T13:22:41.854" v="1725" actId="700"/>
          <ac:spMkLst>
            <pc:docMk/>
            <pc:sldMk cId="1771685777" sldId="3085"/>
            <ac:spMk id="26" creationId="{8091E40A-69F4-4A0B-8757-5B8694E8AB29}"/>
          </ac:spMkLst>
        </pc:spChg>
        <pc:spChg chg="mod ord">
          <ac:chgData name="Vanessa Redlin - Hubdrive.com" userId="8a0848b8-f2d0-47bb-a849-5847f1b5ec25" providerId="ADAL" clId="{4A832DB2-F898-4628-BE6C-878A03318322}" dt="2021-08-17T13:22:41.854" v="1725" actId="700"/>
          <ac:spMkLst>
            <pc:docMk/>
            <pc:sldMk cId="1771685777" sldId="3085"/>
            <ac:spMk id="28" creationId="{200DA912-19C7-4BA8-8047-3BF6E20ACD58}"/>
          </ac:spMkLst>
        </pc:spChg>
        <pc:spChg chg="mod ord">
          <ac:chgData name="Vanessa Redlin - Hubdrive.com" userId="8a0848b8-f2d0-47bb-a849-5847f1b5ec25" providerId="ADAL" clId="{4A832DB2-F898-4628-BE6C-878A03318322}" dt="2021-08-17T13:22:41.854" v="1725" actId="700"/>
          <ac:spMkLst>
            <pc:docMk/>
            <pc:sldMk cId="1771685777" sldId="3085"/>
            <ac:spMk id="30" creationId="{00FFF1F9-CDDA-46E0-B435-061C2146C96B}"/>
          </ac:spMkLst>
        </pc:spChg>
      </pc:sldChg>
      <pc:sldChg chg="modSp mod modClrScheme chgLayout">
        <pc:chgData name="Vanessa Redlin - Hubdrive.com" userId="8a0848b8-f2d0-47bb-a849-5847f1b5ec25" providerId="ADAL" clId="{4A832DB2-F898-4628-BE6C-878A03318322}" dt="2021-08-05T07:10:27.840" v="1025" actId="700"/>
        <pc:sldMkLst>
          <pc:docMk/>
          <pc:sldMk cId="354144950" sldId="3093"/>
        </pc:sldMkLst>
        <pc:spChg chg="mod ord">
          <ac:chgData name="Vanessa Redlin - Hubdrive.com" userId="8a0848b8-f2d0-47bb-a849-5847f1b5ec25" providerId="ADAL" clId="{4A832DB2-F898-4628-BE6C-878A03318322}" dt="2021-08-05T07:10:27.840" v="1025" actId="700"/>
          <ac:spMkLst>
            <pc:docMk/>
            <pc:sldMk cId="354144950" sldId="3093"/>
            <ac:spMk id="16" creationId="{AE669AE3-9173-44BD-ACE9-A79EE6E2990C}"/>
          </ac:spMkLst>
        </pc:spChg>
      </pc:sldChg>
      <pc:sldChg chg="addSp delSp modSp mod modClrScheme chgLayout">
        <pc:chgData name="Vanessa Redlin - Hubdrive.com" userId="8a0848b8-f2d0-47bb-a849-5847f1b5ec25" providerId="ADAL" clId="{4A832DB2-F898-4628-BE6C-878A03318322}" dt="2021-08-17T13:04:09.289" v="1572" actId="167"/>
        <pc:sldMkLst>
          <pc:docMk/>
          <pc:sldMk cId="1800687088" sldId="3094"/>
        </pc:sldMkLst>
        <pc:spChg chg="add del mod ord">
          <ac:chgData name="Vanessa Redlin - Hubdrive.com" userId="8a0848b8-f2d0-47bb-a849-5847f1b5ec25" providerId="ADAL" clId="{4A832DB2-F898-4628-BE6C-878A03318322}" dt="2021-08-13T09:18:12.491" v="1224" actId="931"/>
          <ac:spMkLst>
            <pc:docMk/>
            <pc:sldMk cId="1800687088" sldId="3094"/>
            <ac:spMk id="2" creationId="{566A1F93-EFEB-4777-A36F-F58B123E2835}"/>
          </ac:spMkLst>
        </pc:spChg>
        <pc:spChg chg="mod ord">
          <ac:chgData name="Vanessa Redlin - Hubdrive.com" userId="8a0848b8-f2d0-47bb-a849-5847f1b5ec25" providerId="ADAL" clId="{4A832DB2-F898-4628-BE6C-878A03318322}" dt="2021-08-17T13:04:03.341" v="1571" actId="700"/>
          <ac:spMkLst>
            <pc:docMk/>
            <pc:sldMk cId="1800687088" sldId="3094"/>
            <ac:spMk id="4" creationId="{6E1B5089-1EB7-4B02-BA75-7E611F7740AE}"/>
          </ac:spMkLst>
        </pc:spChg>
        <pc:spChg chg="mod ord">
          <ac:chgData name="Vanessa Redlin - Hubdrive.com" userId="8a0848b8-f2d0-47bb-a849-5847f1b5ec25" providerId="ADAL" clId="{4A832DB2-F898-4628-BE6C-878A03318322}" dt="2021-08-17T13:04:03.341" v="1571" actId="700"/>
          <ac:spMkLst>
            <pc:docMk/>
            <pc:sldMk cId="1800687088" sldId="3094"/>
            <ac:spMk id="5" creationId="{E5311135-49C5-4DF5-8BAA-7C3430B789D3}"/>
          </ac:spMkLst>
        </pc:spChg>
        <pc:spChg chg="mod ord">
          <ac:chgData name="Vanessa Redlin - Hubdrive.com" userId="8a0848b8-f2d0-47bb-a849-5847f1b5ec25" providerId="ADAL" clId="{4A832DB2-F898-4628-BE6C-878A03318322}" dt="2021-08-17T13:04:03.341" v="1571" actId="700"/>
          <ac:spMkLst>
            <pc:docMk/>
            <pc:sldMk cId="1800687088" sldId="3094"/>
            <ac:spMk id="6" creationId="{87D142EB-9522-4033-B042-635CB5567B24}"/>
          </ac:spMkLst>
        </pc:spChg>
        <pc:picChg chg="add mod ord">
          <ac:chgData name="Vanessa Redlin - Hubdrive.com" userId="8a0848b8-f2d0-47bb-a849-5847f1b5ec25" providerId="ADAL" clId="{4A832DB2-F898-4628-BE6C-878A03318322}" dt="2021-08-17T13:04:09.289" v="1572" actId="167"/>
          <ac:picMkLst>
            <pc:docMk/>
            <pc:sldMk cId="1800687088" sldId="3094"/>
            <ac:picMk id="7" creationId="{220811DF-6D80-4326-AEA5-FAD21C293370}"/>
          </ac:picMkLst>
        </pc:picChg>
      </pc:sldChg>
      <pc:sldChg chg="addSp delSp modSp mod modClrScheme chgLayout">
        <pc:chgData name="Vanessa Redlin - Hubdrive.com" userId="8a0848b8-f2d0-47bb-a849-5847f1b5ec25" providerId="ADAL" clId="{4A832DB2-F898-4628-BE6C-878A03318322}" dt="2021-08-18T11:44:06.630" v="2293" actId="700"/>
        <pc:sldMkLst>
          <pc:docMk/>
          <pc:sldMk cId="2828673880" sldId="3098"/>
        </pc:sldMkLst>
        <pc:spChg chg="add del mod ord">
          <ac:chgData name="Vanessa Redlin - Hubdrive.com" userId="8a0848b8-f2d0-47bb-a849-5847f1b5ec25" providerId="ADAL" clId="{4A832DB2-F898-4628-BE6C-878A03318322}" dt="2021-08-18T11:44:06.630" v="2293" actId="700"/>
          <ac:spMkLst>
            <pc:docMk/>
            <pc:sldMk cId="2828673880" sldId="3098"/>
            <ac:spMk id="2" creationId="{01C2058A-6E0E-4EBD-BC17-41DCF6FE409C}"/>
          </ac:spMkLst>
        </pc:spChg>
        <pc:spChg chg="add del mod ord">
          <ac:chgData name="Vanessa Redlin - Hubdrive.com" userId="8a0848b8-f2d0-47bb-a849-5847f1b5ec25" providerId="ADAL" clId="{4A832DB2-F898-4628-BE6C-878A03318322}" dt="2021-08-18T11:44:06.630" v="2293" actId="700"/>
          <ac:spMkLst>
            <pc:docMk/>
            <pc:sldMk cId="2828673880" sldId="3098"/>
            <ac:spMk id="4" creationId="{6ED826B0-3BC8-45B8-B356-DA7458C02C29}"/>
          </ac:spMkLst>
        </pc:spChg>
        <pc:spChg chg="mod ord">
          <ac:chgData name="Vanessa Redlin - Hubdrive.com" userId="8a0848b8-f2d0-47bb-a849-5847f1b5ec25" providerId="ADAL" clId="{4A832DB2-F898-4628-BE6C-878A03318322}" dt="2021-08-18T11:44:06.630" v="2293" actId="700"/>
          <ac:spMkLst>
            <pc:docMk/>
            <pc:sldMk cId="2828673880" sldId="3098"/>
            <ac:spMk id="5" creationId="{70A91F0C-6B7A-47C7-BC7B-A7B9A1A20C20}"/>
          </ac:spMkLst>
        </pc:spChg>
      </pc:sldChg>
      <pc:sldChg chg="modSp mod modClrScheme chgLayout">
        <pc:chgData name="Vanessa Redlin - Hubdrive.com" userId="8a0848b8-f2d0-47bb-a849-5847f1b5ec25" providerId="ADAL" clId="{4A832DB2-F898-4628-BE6C-878A03318322}" dt="2021-08-05T07:06:36.924" v="1005" actId="700"/>
        <pc:sldMkLst>
          <pc:docMk/>
          <pc:sldMk cId="4236249855" sldId="3099"/>
        </pc:sldMkLst>
        <pc:spChg chg="mod ord">
          <ac:chgData name="Vanessa Redlin - Hubdrive.com" userId="8a0848b8-f2d0-47bb-a849-5847f1b5ec25" providerId="ADAL" clId="{4A832DB2-F898-4628-BE6C-878A03318322}" dt="2021-08-05T07:06:36.924" v="1005" actId="700"/>
          <ac:spMkLst>
            <pc:docMk/>
            <pc:sldMk cId="4236249855" sldId="3099"/>
            <ac:spMk id="19" creationId="{60E3186C-1F3C-46CD-8464-C7DDEF29B871}"/>
          </ac:spMkLst>
        </pc:spChg>
      </pc:sldChg>
      <pc:sldChg chg="modSp mod modClrScheme chgLayout">
        <pc:chgData name="Vanessa Redlin - Hubdrive.com" userId="8a0848b8-f2d0-47bb-a849-5847f1b5ec25" providerId="ADAL" clId="{4A832DB2-F898-4628-BE6C-878A03318322}" dt="2021-08-05T07:06:55.884" v="1008" actId="700"/>
        <pc:sldMkLst>
          <pc:docMk/>
          <pc:sldMk cId="701808162" sldId="3100"/>
        </pc:sldMkLst>
        <pc:spChg chg="mod ord">
          <ac:chgData name="Vanessa Redlin - Hubdrive.com" userId="8a0848b8-f2d0-47bb-a849-5847f1b5ec25" providerId="ADAL" clId="{4A832DB2-F898-4628-BE6C-878A03318322}" dt="2021-08-05T07:06:55.884" v="1008" actId="700"/>
          <ac:spMkLst>
            <pc:docMk/>
            <pc:sldMk cId="701808162" sldId="3100"/>
            <ac:spMk id="19" creationId="{60E3186C-1F3C-46CD-8464-C7DDEF29B871}"/>
          </ac:spMkLst>
        </pc:spChg>
      </pc:sldChg>
      <pc:sldChg chg="modSp mod modClrScheme chgLayout">
        <pc:chgData name="Vanessa Redlin - Hubdrive.com" userId="8a0848b8-f2d0-47bb-a849-5847f1b5ec25" providerId="ADAL" clId="{4A832DB2-F898-4628-BE6C-878A03318322}" dt="2021-08-05T07:07:44.640" v="1010" actId="700"/>
        <pc:sldMkLst>
          <pc:docMk/>
          <pc:sldMk cId="947535138" sldId="3101"/>
        </pc:sldMkLst>
        <pc:spChg chg="mod ord">
          <ac:chgData name="Vanessa Redlin - Hubdrive.com" userId="8a0848b8-f2d0-47bb-a849-5847f1b5ec25" providerId="ADAL" clId="{4A832DB2-F898-4628-BE6C-878A03318322}" dt="2021-08-05T07:07:44.640" v="1010" actId="700"/>
          <ac:spMkLst>
            <pc:docMk/>
            <pc:sldMk cId="947535138" sldId="3101"/>
            <ac:spMk id="19" creationId="{60E3186C-1F3C-46CD-8464-C7DDEF29B871}"/>
          </ac:spMkLst>
        </pc:spChg>
      </pc:sldChg>
      <pc:sldChg chg="modSp mod modClrScheme chgLayout">
        <pc:chgData name="Vanessa Redlin - Hubdrive.com" userId="8a0848b8-f2d0-47bb-a849-5847f1b5ec25" providerId="ADAL" clId="{4A832DB2-F898-4628-BE6C-878A03318322}" dt="2021-08-05T07:08:02.322" v="1012" actId="700"/>
        <pc:sldMkLst>
          <pc:docMk/>
          <pc:sldMk cId="1501992408" sldId="3102"/>
        </pc:sldMkLst>
        <pc:spChg chg="mod ord">
          <ac:chgData name="Vanessa Redlin - Hubdrive.com" userId="8a0848b8-f2d0-47bb-a849-5847f1b5ec25" providerId="ADAL" clId="{4A832DB2-F898-4628-BE6C-878A03318322}" dt="2021-08-05T07:08:02.322" v="1012" actId="700"/>
          <ac:spMkLst>
            <pc:docMk/>
            <pc:sldMk cId="1501992408" sldId="3102"/>
            <ac:spMk id="19" creationId="{60E3186C-1F3C-46CD-8464-C7DDEF29B871}"/>
          </ac:spMkLst>
        </pc:spChg>
      </pc:sldChg>
      <pc:sldChg chg="modSp mod modClrScheme chgLayout">
        <pc:chgData name="Vanessa Redlin - Hubdrive.com" userId="8a0848b8-f2d0-47bb-a849-5847f1b5ec25" providerId="ADAL" clId="{4A832DB2-F898-4628-BE6C-878A03318322}" dt="2021-08-05T07:07:56.472" v="1011" actId="700"/>
        <pc:sldMkLst>
          <pc:docMk/>
          <pc:sldMk cId="1155517796" sldId="3103"/>
        </pc:sldMkLst>
        <pc:spChg chg="mod ord">
          <ac:chgData name="Vanessa Redlin - Hubdrive.com" userId="8a0848b8-f2d0-47bb-a849-5847f1b5ec25" providerId="ADAL" clId="{4A832DB2-F898-4628-BE6C-878A03318322}" dt="2021-08-05T07:07:56.472" v="1011" actId="700"/>
          <ac:spMkLst>
            <pc:docMk/>
            <pc:sldMk cId="1155517796" sldId="3103"/>
            <ac:spMk id="19" creationId="{60E3186C-1F3C-46CD-8464-C7DDEF29B871}"/>
          </ac:spMkLst>
        </pc:spChg>
      </pc:sldChg>
      <pc:sldChg chg="modSp mod modClrScheme chgLayout">
        <pc:chgData name="Vanessa Redlin - Hubdrive.com" userId="8a0848b8-f2d0-47bb-a849-5847f1b5ec25" providerId="ADAL" clId="{4A832DB2-F898-4628-BE6C-878A03318322}" dt="2021-08-05T07:08:12.416" v="1013" actId="700"/>
        <pc:sldMkLst>
          <pc:docMk/>
          <pc:sldMk cId="304368719" sldId="3104"/>
        </pc:sldMkLst>
        <pc:spChg chg="mod ord">
          <ac:chgData name="Vanessa Redlin - Hubdrive.com" userId="8a0848b8-f2d0-47bb-a849-5847f1b5ec25" providerId="ADAL" clId="{4A832DB2-F898-4628-BE6C-878A03318322}" dt="2021-08-05T07:08:12.416" v="1013" actId="700"/>
          <ac:spMkLst>
            <pc:docMk/>
            <pc:sldMk cId="304368719" sldId="3104"/>
            <ac:spMk id="19" creationId="{60E3186C-1F3C-46CD-8464-C7DDEF29B871}"/>
          </ac:spMkLst>
        </pc:spChg>
      </pc:sldChg>
      <pc:sldChg chg="addSp delSp modSp mod modClrScheme chgLayout">
        <pc:chgData name="Vanessa Redlin - Hubdrive.com" userId="8a0848b8-f2d0-47bb-a849-5847f1b5ec25" providerId="ADAL" clId="{4A832DB2-F898-4628-BE6C-878A03318322}" dt="2021-08-05T07:08:53.242" v="1017" actId="700"/>
        <pc:sldMkLst>
          <pc:docMk/>
          <pc:sldMk cId="2160544318" sldId="3105"/>
        </pc:sldMkLst>
        <pc:spChg chg="add mod ord">
          <ac:chgData name="Vanessa Redlin - Hubdrive.com" userId="8a0848b8-f2d0-47bb-a849-5847f1b5ec25" providerId="ADAL" clId="{4A832DB2-F898-4628-BE6C-878A03318322}" dt="2021-08-05T07:08:53.242" v="1017" actId="700"/>
          <ac:spMkLst>
            <pc:docMk/>
            <pc:sldMk cId="2160544318" sldId="3105"/>
            <ac:spMk id="2" creationId="{A39B6084-5CB6-4E71-B753-14AA3D0C0236}"/>
          </ac:spMkLst>
        </pc:spChg>
        <pc:spChg chg="add del mod ord">
          <ac:chgData name="Vanessa Redlin - Hubdrive.com" userId="8a0848b8-f2d0-47bb-a849-5847f1b5ec25" providerId="ADAL" clId="{4A832DB2-F898-4628-BE6C-878A03318322}" dt="2021-08-04T12:13:17.685" v="705" actId="700"/>
          <ac:spMkLst>
            <pc:docMk/>
            <pc:sldMk cId="2160544318" sldId="3105"/>
            <ac:spMk id="2" creationId="{A6E2BEC4-EBA6-47FA-946A-2DEF2BAFF721}"/>
          </ac:spMkLst>
        </pc:spChg>
        <pc:spChg chg="add del mod ord">
          <ac:chgData name="Vanessa Redlin - Hubdrive.com" userId="8a0848b8-f2d0-47bb-a849-5847f1b5ec25" providerId="ADAL" clId="{4A832DB2-F898-4628-BE6C-878A03318322}" dt="2021-08-04T12:12:54.186" v="704" actId="700"/>
          <ac:spMkLst>
            <pc:docMk/>
            <pc:sldMk cId="2160544318" sldId="3105"/>
            <ac:spMk id="5" creationId="{7F393B9F-986B-4110-ABBF-A748EED16DF9}"/>
          </ac:spMkLst>
        </pc:spChg>
        <pc:spChg chg="add del mod ord">
          <ac:chgData name="Vanessa Redlin - Hubdrive.com" userId="8a0848b8-f2d0-47bb-a849-5847f1b5ec25" providerId="ADAL" clId="{4A832DB2-F898-4628-BE6C-878A03318322}" dt="2021-08-05T07:08:53.242" v="1017" actId="700"/>
          <ac:spMkLst>
            <pc:docMk/>
            <pc:sldMk cId="2160544318" sldId="3105"/>
            <ac:spMk id="6" creationId="{7BDBBE5A-E806-4505-A1F2-B698D28C67D6}"/>
          </ac:spMkLst>
        </pc:spChg>
      </pc:sldChg>
      <pc:sldChg chg="modSp mod modClrScheme chgLayout">
        <pc:chgData name="Vanessa Redlin - Hubdrive.com" userId="8a0848b8-f2d0-47bb-a849-5847f1b5ec25" providerId="ADAL" clId="{4A832DB2-F898-4628-BE6C-878A03318322}" dt="2021-08-18T11:44:30.273" v="2296" actId="14100"/>
        <pc:sldMkLst>
          <pc:docMk/>
          <pc:sldMk cId="2854113085" sldId="3106"/>
        </pc:sldMkLst>
        <pc:spChg chg="mod ord">
          <ac:chgData name="Vanessa Redlin - Hubdrive.com" userId="8a0848b8-f2d0-47bb-a849-5847f1b5ec25" providerId="ADAL" clId="{4A832DB2-F898-4628-BE6C-878A03318322}" dt="2021-08-18T11:44:30.273" v="2296" actId="14100"/>
          <ac:spMkLst>
            <pc:docMk/>
            <pc:sldMk cId="2854113085" sldId="3106"/>
            <ac:spMk id="3" creationId="{00000000-0000-0000-0000-000000000000}"/>
          </ac:spMkLst>
        </pc:spChg>
      </pc:sldChg>
      <pc:sldChg chg="mod modClrScheme chgLayout">
        <pc:chgData name="Vanessa Redlin - Hubdrive.com" userId="8a0848b8-f2d0-47bb-a849-5847f1b5ec25" providerId="ADAL" clId="{4A832DB2-F898-4628-BE6C-878A03318322}" dt="2021-08-17T13:25:57.962" v="1774" actId="700"/>
        <pc:sldMkLst>
          <pc:docMk/>
          <pc:sldMk cId="3533300393" sldId="3108"/>
        </pc:sldMkLst>
      </pc:sldChg>
      <pc:sldChg chg="delSp mod modClrScheme chgLayout">
        <pc:chgData name="Vanessa Redlin - Hubdrive.com" userId="8a0848b8-f2d0-47bb-a849-5847f1b5ec25" providerId="ADAL" clId="{4A832DB2-F898-4628-BE6C-878A03318322}" dt="2021-08-18T12:15:40.414" v="2297" actId="700"/>
        <pc:sldMkLst>
          <pc:docMk/>
          <pc:sldMk cId="998380682" sldId="3110"/>
        </pc:sldMkLst>
        <pc:spChg chg="del">
          <ac:chgData name="Vanessa Redlin - Hubdrive.com" userId="8a0848b8-f2d0-47bb-a849-5847f1b5ec25" providerId="ADAL" clId="{4A832DB2-F898-4628-BE6C-878A03318322}" dt="2021-08-18T12:15:40.414" v="2297" actId="700"/>
          <ac:spMkLst>
            <pc:docMk/>
            <pc:sldMk cId="998380682" sldId="3110"/>
            <ac:spMk id="2" creationId="{00000000-0000-0000-0000-000000000000}"/>
          </ac:spMkLst>
        </pc:spChg>
      </pc:sldChg>
      <pc:sldChg chg="addSp delSp modSp mod modClrScheme chgLayout">
        <pc:chgData name="Vanessa Redlin - Hubdrive.com" userId="8a0848b8-f2d0-47bb-a849-5847f1b5ec25" providerId="ADAL" clId="{4A832DB2-F898-4628-BE6C-878A03318322}" dt="2021-08-19T08:55:00.803" v="2686" actId="1076"/>
        <pc:sldMkLst>
          <pc:docMk/>
          <pc:sldMk cId="3306353981" sldId="3111"/>
        </pc:sldMkLst>
        <pc:spChg chg="mod ord">
          <ac:chgData name="Vanessa Redlin - Hubdrive.com" userId="8a0848b8-f2d0-47bb-a849-5847f1b5ec25" providerId="ADAL" clId="{4A832DB2-F898-4628-BE6C-878A03318322}" dt="2021-08-19T08:53:56.439" v="2684" actId="122"/>
          <ac:spMkLst>
            <pc:docMk/>
            <pc:sldMk cId="3306353981" sldId="3111"/>
            <ac:spMk id="2" creationId="{00000000-0000-0000-0000-000000000000}"/>
          </ac:spMkLst>
        </pc:spChg>
        <pc:picChg chg="add del mod ord">
          <ac:chgData name="Vanessa Redlin - Hubdrive.com" userId="8a0848b8-f2d0-47bb-a849-5847f1b5ec25" providerId="ADAL" clId="{4A832DB2-F898-4628-BE6C-878A03318322}" dt="2021-08-19T08:55:00.803" v="2686" actId="1076"/>
          <ac:picMkLst>
            <pc:docMk/>
            <pc:sldMk cId="3306353981" sldId="3111"/>
            <ac:picMk id="6" creationId="{565655B5-780B-450A-BBB9-F0DCB70A57F6}"/>
          </ac:picMkLst>
        </pc:picChg>
      </pc:sldChg>
      <pc:sldChg chg="addSp delSp modSp mod modClrScheme chgLayout">
        <pc:chgData name="Vanessa Redlin - Hubdrive.com" userId="8a0848b8-f2d0-47bb-a849-5847f1b5ec25" providerId="ADAL" clId="{4A832DB2-F898-4628-BE6C-878A03318322}" dt="2021-08-04T12:30:47.076" v="719" actId="931"/>
        <pc:sldMkLst>
          <pc:docMk/>
          <pc:sldMk cId="606200215" sldId="3112"/>
        </pc:sldMkLst>
        <pc:spChg chg="add del mod ord">
          <ac:chgData name="Vanessa Redlin - Hubdrive.com" userId="8a0848b8-f2d0-47bb-a849-5847f1b5ec25" providerId="ADAL" clId="{4A832DB2-F898-4628-BE6C-878A03318322}" dt="2021-08-04T12:30:43.167" v="718" actId="700"/>
          <ac:spMkLst>
            <pc:docMk/>
            <pc:sldMk cId="606200215" sldId="3112"/>
            <ac:spMk id="2" creationId="{B3F69FD1-CB03-429A-82C1-2004F844A492}"/>
          </ac:spMkLst>
        </pc:spChg>
        <pc:spChg chg="mod ord">
          <ac:chgData name="Vanessa Redlin - Hubdrive.com" userId="8a0848b8-f2d0-47bb-a849-5847f1b5ec25" providerId="ADAL" clId="{4A832DB2-F898-4628-BE6C-878A03318322}" dt="2021-08-04T12:30:43.167" v="718" actId="700"/>
          <ac:spMkLst>
            <pc:docMk/>
            <pc:sldMk cId="606200215" sldId="3112"/>
            <ac:spMk id="3" creationId="{00000000-0000-0000-0000-000000000000}"/>
          </ac:spMkLst>
        </pc:spChg>
        <pc:spChg chg="mod ord">
          <ac:chgData name="Vanessa Redlin - Hubdrive.com" userId="8a0848b8-f2d0-47bb-a849-5847f1b5ec25" providerId="ADAL" clId="{4A832DB2-F898-4628-BE6C-878A03318322}" dt="2021-08-04T12:30:43.167" v="718" actId="700"/>
          <ac:spMkLst>
            <pc:docMk/>
            <pc:sldMk cId="606200215" sldId="3112"/>
            <ac:spMk id="5" creationId="{6CDABE9B-943C-409C-9C00-54C894C4F128}"/>
          </ac:spMkLst>
        </pc:spChg>
        <pc:spChg chg="add del mod ord">
          <ac:chgData name="Vanessa Redlin - Hubdrive.com" userId="8a0848b8-f2d0-47bb-a849-5847f1b5ec25" providerId="ADAL" clId="{4A832DB2-F898-4628-BE6C-878A03318322}" dt="2021-08-04T12:30:47.076" v="719" actId="931"/>
          <ac:spMkLst>
            <pc:docMk/>
            <pc:sldMk cId="606200215" sldId="3112"/>
            <ac:spMk id="6" creationId="{DDEF9B4C-D922-431E-929E-19C906557B97}"/>
          </ac:spMkLst>
        </pc:spChg>
        <pc:picChg chg="add del mod">
          <ac:chgData name="Vanessa Redlin - Hubdrive.com" userId="8a0848b8-f2d0-47bb-a849-5847f1b5ec25" providerId="ADAL" clId="{4A832DB2-F898-4628-BE6C-878A03318322}" dt="2021-08-04T12:30:47.076" v="719" actId="931"/>
          <ac:picMkLst>
            <pc:docMk/>
            <pc:sldMk cId="606200215" sldId="3112"/>
            <ac:picMk id="8" creationId="{369BBCD3-31C5-4986-9A12-03D62D63E889}"/>
          </ac:picMkLst>
        </pc:picChg>
      </pc:sldChg>
      <pc:sldChg chg="modSp mod modClrScheme chgLayout">
        <pc:chgData name="Vanessa Redlin - Hubdrive.com" userId="8a0848b8-f2d0-47bb-a849-5847f1b5ec25" providerId="ADAL" clId="{4A832DB2-F898-4628-BE6C-878A03318322}" dt="2021-08-17T11:57:17.244" v="1345" actId="700"/>
        <pc:sldMkLst>
          <pc:docMk/>
          <pc:sldMk cId="262344504" sldId="3113"/>
        </pc:sldMkLst>
        <pc:spChg chg="mod ord">
          <ac:chgData name="Vanessa Redlin - Hubdrive.com" userId="8a0848b8-f2d0-47bb-a849-5847f1b5ec25" providerId="ADAL" clId="{4A832DB2-F898-4628-BE6C-878A03318322}" dt="2021-08-17T11:57:17.244" v="1345" actId="700"/>
          <ac:spMkLst>
            <pc:docMk/>
            <pc:sldMk cId="262344504" sldId="3113"/>
            <ac:spMk id="2" creationId="{E14B5BF8-8B57-48DA-911C-1C4878DDA153}"/>
          </ac:spMkLst>
        </pc:spChg>
      </pc:sldChg>
      <pc:sldChg chg="modSp mod modClrScheme chgLayout">
        <pc:chgData name="Vanessa Redlin - Hubdrive.com" userId="8a0848b8-f2d0-47bb-a849-5847f1b5ec25" providerId="ADAL" clId="{4A832DB2-F898-4628-BE6C-878A03318322}" dt="2021-08-17T11:57:43.588" v="1347" actId="700"/>
        <pc:sldMkLst>
          <pc:docMk/>
          <pc:sldMk cId="184504433" sldId="3114"/>
        </pc:sldMkLst>
        <pc:spChg chg="mod ord">
          <ac:chgData name="Vanessa Redlin - Hubdrive.com" userId="8a0848b8-f2d0-47bb-a849-5847f1b5ec25" providerId="ADAL" clId="{4A832DB2-F898-4628-BE6C-878A03318322}" dt="2021-08-17T11:57:43.588" v="1347" actId="700"/>
          <ac:spMkLst>
            <pc:docMk/>
            <pc:sldMk cId="184504433" sldId="3114"/>
            <ac:spMk id="18" creationId="{49EDA634-1F3C-4AF2-879C-29FB4DD4B5F2}"/>
          </ac:spMkLst>
        </pc:spChg>
      </pc:sldChg>
      <pc:sldChg chg="modSp mod modClrScheme chgLayout">
        <pc:chgData name="Vanessa Redlin - Hubdrive.com" userId="8a0848b8-f2d0-47bb-a849-5847f1b5ec25" providerId="ADAL" clId="{4A832DB2-F898-4628-BE6C-878A03318322}" dt="2021-08-17T11:57:35.777" v="1346" actId="700"/>
        <pc:sldMkLst>
          <pc:docMk/>
          <pc:sldMk cId="211809322" sldId="3115"/>
        </pc:sldMkLst>
        <pc:spChg chg="mod ord">
          <ac:chgData name="Vanessa Redlin - Hubdrive.com" userId="8a0848b8-f2d0-47bb-a849-5847f1b5ec25" providerId="ADAL" clId="{4A832DB2-F898-4628-BE6C-878A03318322}" dt="2021-08-17T11:57:35.777" v="1346" actId="700"/>
          <ac:spMkLst>
            <pc:docMk/>
            <pc:sldMk cId="211809322" sldId="3115"/>
            <ac:spMk id="7" creationId="{A31836F4-1C12-4955-B6DA-F234282E6234}"/>
          </ac:spMkLst>
        </pc:spChg>
      </pc:sldChg>
      <pc:sldChg chg="addSp delSp modSp mod modClrScheme chgLayout">
        <pc:chgData name="Vanessa Redlin - Hubdrive.com" userId="8a0848b8-f2d0-47bb-a849-5847f1b5ec25" providerId="ADAL" clId="{4A832DB2-F898-4628-BE6C-878A03318322}" dt="2021-08-04T12:32:10.459" v="723" actId="27614"/>
        <pc:sldMkLst>
          <pc:docMk/>
          <pc:sldMk cId="1282834099" sldId="3117"/>
        </pc:sldMkLst>
        <pc:spChg chg="mod ord">
          <ac:chgData name="Vanessa Redlin - Hubdrive.com" userId="8a0848b8-f2d0-47bb-a849-5847f1b5ec25" providerId="ADAL" clId="{4A832DB2-F898-4628-BE6C-878A03318322}" dt="2021-08-04T12:31:52.457" v="721" actId="700"/>
          <ac:spMkLst>
            <pc:docMk/>
            <pc:sldMk cId="1282834099" sldId="3117"/>
            <ac:spMk id="2" creationId="{37071078-A590-4353-90C9-71648154AE03}"/>
          </ac:spMkLst>
        </pc:spChg>
        <pc:spChg chg="del mod ord">
          <ac:chgData name="Vanessa Redlin - Hubdrive.com" userId="8a0848b8-f2d0-47bb-a849-5847f1b5ec25" providerId="ADAL" clId="{4A832DB2-F898-4628-BE6C-878A03318322}" dt="2021-08-04T12:31:52.457" v="721" actId="700"/>
          <ac:spMkLst>
            <pc:docMk/>
            <pc:sldMk cId="1282834099" sldId="3117"/>
            <ac:spMk id="3" creationId="{DDEDADA7-7DA2-4957-ACAD-D8F30EFA10F5}"/>
          </ac:spMkLst>
        </pc:spChg>
        <pc:spChg chg="mod ord">
          <ac:chgData name="Vanessa Redlin - Hubdrive.com" userId="8a0848b8-f2d0-47bb-a849-5847f1b5ec25" providerId="ADAL" clId="{4A832DB2-F898-4628-BE6C-878A03318322}" dt="2021-08-04T12:31:52.457" v="721" actId="700"/>
          <ac:spMkLst>
            <pc:docMk/>
            <pc:sldMk cId="1282834099" sldId="3117"/>
            <ac:spMk id="4" creationId="{CB86A2C2-F35C-4867-A554-37AF4D60E9CE}"/>
          </ac:spMkLst>
        </pc:spChg>
        <pc:spChg chg="add mod ord">
          <ac:chgData name="Vanessa Redlin - Hubdrive.com" userId="8a0848b8-f2d0-47bb-a849-5847f1b5ec25" providerId="ADAL" clId="{4A832DB2-F898-4628-BE6C-878A03318322}" dt="2021-08-04T12:31:52.457" v="721" actId="700"/>
          <ac:spMkLst>
            <pc:docMk/>
            <pc:sldMk cId="1282834099" sldId="3117"/>
            <ac:spMk id="5" creationId="{A3D78787-CDDA-4DCF-B696-FEA936D871A7}"/>
          </ac:spMkLst>
        </pc:spChg>
        <pc:spChg chg="add del mod ord">
          <ac:chgData name="Vanessa Redlin - Hubdrive.com" userId="8a0848b8-f2d0-47bb-a849-5847f1b5ec25" providerId="ADAL" clId="{4A832DB2-F898-4628-BE6C-878A03318322}" dt="2021-08-04T12:32:05.625" v="722" actId="931"/>
          <ac:spMkLst>
            <pc:docMk/>
            <pc:sldMk cId="1282834099" sldId="3117"/>
            <ac:spMk id="6" creationId="{8CD59857-39BC-45B3-9A66-5EAB98D1E20B}"/>
          </ac:spMkLst>
        </pc:spChg>
        <pc:picChg chg="add mod">
          <ac:chgData name="Vanessa Redlin - Hubdrive.com" userId="8a0848b8-f2d0-47bb-a849-5847f1b5ec25" providerId="ADAL" clId="{4A832DB2-F898-4628-BE6C-878A03318322}" dt="2021-08-04T12:32:10.459" v="723" actId="27614"/>
          <ac:picMkLst>
            <pc:docMk/>
            <pc:sldMk cId="1282834099" sldId="3117"/>
            <ac:picMk id="8" creationId="{480E34C2-65C3-4F56-A4B7-D91FB833573B}"/>
          </ac:picMkLst>
        </pc:picChg>
      </pc:sldChg>
      <pc:sldChg chg="addSp delSp modSp mod modClrScheme chgLayout">
        <pc:chgData name="Vanessa Redlin - Hubdrive.com" userId="8a0848b8-f2d0-47bb-a849-5847f1b5ec25" providerId="ADAL" clId="{4A832DB2-F898-4628-BE6C-878A03318322}" dt="2021-08-04T12:32:28.066" v="726" actId="27614"/>
        <pc:sldMkLst>
          <pc:docMk/>
          <pc:sldMk cId="3977020222" sldId="3118"/>
        </pc:sldMkLst>
        <pc:spChg chg="mod ord">
          <ac:chgData name="Vanessa Redlin - Hubdrive.com" userId="8a0848b8-f2d0-47bb-a849-5847f1b5ec25" providerId="ADAL" clId="{4A832DB2-F898-4628-BE6C-878A03318322}" dt="2021-08-04T12:32:14.156" v="724" actId="700"/>
          <ac:spMkLst>
            <pc:docMk/>
            <pc:sldMk cId="3977020222" sldId="3118"/>
            <ac:spMk id="2" creationId="{37071078-A590-4353-90C9-71648154AE03}"/>
          </ac:spMkLst>
        </pc:spChg>
        <pc:spChg chg="del mod ord">
          <ac:chgData name="Vanessa Redlin - Hubdrive.com" userId="8a0848b8-f2d0-47bb-a849-5847f1b5ec25" providerId="ADAL" clId="{4A832DB2-F898-4628-BE6C-878A03318322}" dt="2021-08-04T12:32:14.156" v="724" actId="700"/>
          <ac:spMkLst>
            <pc:docMk/>
            <pc:sldMk cId="3977020222" sldId="3118"/>
            <ac:spMk id="3" creationId="{DDEDADA7-7DA2-4957-ACAD-D8F30EFA10F5}"/>
          </ac:spMkLst>
        </pc:spChg>
        <pc:spChg chg="mod ord">
          <ac:chgData name="Vanessa Redlin - Hubdrive.com" userId="8a0848b8-f2d0-47bb-a849-5847f1b5ec25" providerId="ADAL" clId="{4A832DB2-F898-4628-BE6C-878A03318322}" dt="2021-08-04T12:32:14.156" v="724" actId="700"/>
          <ac:spMkLst>
            <pc:docMk/>
            <pc:sldMk cId="3977020222" sldId="3118"/>
            <ac:spMk id="4" creationId="{CB86A2C2-F35C-4867-A554-37AF4D60E9CE}"/>
          </ac:spMkLst>
        </pc:spChg>
        <pc:spChg chg="add mod ord">
          <ac:chgData name="Vanessa Redlin - Hubdrive.com" userId="8a0848b8-f2d0-47bb-a849-5847f1b5ec25" providerId="ADAL" clId="{4A832DB2-F898-4628-BE6C-878A03318322}" dt="2021-08-04T12:32:14.156" v="724" actId="700"/>
          <ac:spMkLst>
            <pc:docMk/>
            <pc:sldMk cId="3977020222" sldId="3118"/>
            <ac:spMk id="5" creationId="{5E1C4DF8-CB38-4AED-A9B4-3864EB1CFFD8}"/>
          </ac:spMkLst>
        </pc:spChg>
        <pc:spChg chg="add del mod ord">
          <ac:chgData name="Vanessa Redlin - Hubdrive.com" userId="8a0848b8-f2d0-47bb-a849-5847f1b5ec25" providerId="ADAL" clId="{4A832DB2-F898-4628-BE6C-878A03318322}" dt="2021-08-04T12:32:22.168" v="725" actId="931"/>
          <ac:spMkLst>
            <pc:docMk/>
            <pc:sldMk cId="3977020222" sldId="3118"/>
            <ac:spMk id="6" creationId="{13328B29-4C65-47D3-8559-D077AA04E1AC}"/>
          </ac:spMkLst>
        </pc:spChg>
        <pc:picChg chg="add mod">
          <ac:chgData name="Vanessa Redlin - Hubdrive.com" userId="8a0848b8-f2d0-47bb-a849-5847f1b5ec25" providerId="ADAL" clId="{4A832DB2-F898-4628-BE6C-878A03318322}" dt="2021-08-04T12:32:28.066" v="726" actId="27614"/>
          <ac:picMkLst>
            <pc:docMk/>
            <pc:sldMk cId="3977020222" sldId="3118"/>
            <ac:picMk id="8" creationId="{F0770120-A85B-4E5E-8352-8FDDB2D0A9DA}"/>
          </ac:picMkLst>
        </pc:picChg>
      </pc:sldChg>
      <pc:sldChg chg="addSp delSp modSp mod modClrScheme chgLayout">
        <pc:chgData name="Vanessa Redlin - Hubdrive.com" userId="8a0848b8-f2d0-47bb-a849-5847f1b5ec25" providerId="ADAL" clId="{4A832DB2-F898-4628-BE6C-878A03318322}" dt="2021-08-04T12:37:28.467" v="730" actId="700"/>
        <pc:sldMkLst>
          <pc:docMk/>
          <pc:sldMk cId="1457298183" sldId="3119"/>
        </pc:sldMkLst>
        <pc:spChg chg="mod ord">
          <ac:chgData name="Vanessa Redlin - Hubdrive.com" userId="8a0848b8-f2d0-47bb-a849-5847f1b5ec25" providerId="ADAL" clId="{4A832DB2-F898-4628-BE6C-878A03318322}" dt="2021-08-04T12:37:28.467" v="730" actId="700"/>
          <ac:spMkLst>
            <pc:docMk/>
            <pc:sldMk cId="1457298183" sldId="3119"/>
            <ac:spMk id="2" creationId="{37071078-A590-4353-90C9-71648154AE03}"/>
          </ac:spMkLst>
        </pc:spChg>
        <pc:spChg chg="del mod ord">
          <ac:chgData name="Vanessa Redlin - Hubdrive.com" userId="8a0848b8-f2d0-47bb-a849-5847f1b5ec25" providerId="ADAL" clId="{4A832DB2-F898-4628-BE6C-878A03318322}" dt="2021-08-04T12:36:54.163" v="727" actId="700"/>
          <ac:spMkLst>
            <pc:docMk/>
            <pc:sldMk cId="1457298183" sldId="3119"/>
            <ac:spMk id="3" creationId="{DDEDADA7-7DA2-4957-ACAD-D8F30EFA10F5}"/>
          </ac:spMkLst>
        </pc:spChg>
        <pc:spChg chg="mod ord">
          <ac:chgData name="Vanessa Redlin - Hubdrive.com" userId="8a0848b8-f2d0-47bb-a849-5847f1b5ec25" providerId="ADAL" clId="{4A832DB2-F898-4628-BE6C-878A03318322}" dt="2021-08-04T12:37:28.467" v="730" actId="700"/>
          <ac:spMkLst>
            <pc:docMk/>
            <pc:sldMk cId="1457298183" sldId="3119"/>
            <ac:spMk id="4" creationId="{CB86A2C2-F35C-4867-A554-37AF4D60E9CE}"/>
          </ac:spMkLst>
        </pc:spChg>
        <pc:spChg chg="add del mod ord">
          <ac:chgData name="Vanessa Redlin - Hubdrive.com" userId="8a0848b8-f2d0-47bb-a849-5847f1b5ec25" providerId="ADAL" clId="{4A832DB2-F898-4628-BE6C-878A03318322}" dt="2021-08-04T12:37:08.104" v="728" actId="700"/>
          <ac:spMkLst>
            <pc:docMk/>
            <pc:sldMk cId="1457298183" sldId="3119"/>
            <ac:spMk id="6" creationId="{0166913C-E395-4FF9-B235-D54139B2030C}"/>
          </ac:spMkLst>
        </pc:spChg>
        <pc:spChg chg="add del mod ord">
          <ac:chgData name="Vanessa Redlin - Hubdrive.com" userId="8a0848b8-f2d0-47bb-a849-5847f1b5ec25" providerId="ADAL" clId="{4A832DB2-F898-4628-BE6C-878A03318322}" dt="2021-08-04T12:37:08.104" v="728" actId="700"/>
          <ac:spMkLst>
            <pc:docMk/>
            <pc:sldMk cId="1457298183" sldId="3119"/>
            <ac:spMk id="7" creationId="{3B8F5397-024F-4746-A59B-ED0E42B9D286}"/>
          </ac:spMkLst>
        </pc:spChg>
        <pc:spChg chg="add del mod ord">
          <ac:chgData name="Vanessa Redlin - Hubdrive.com" userId="8a0848b8-f2d0-47bb-a849-5847f1b5ec25" providerId="ADAL" clId="{4A832DB2-F898-4628-BE6C-878A03318322}" dt="2021-08-04T12:37:28.467" v="730" actId="700"/>
          <ac:spMkLst>
            <pc:docMk/>
            <pc:sldMk cId="1457298183" sldId="3119"/>
            <ac:spMk id="8" creationId="{5BC31111-B7A1-4138-A01B-BCDBDD250138}"/>
          </ac:spMkLst>
        </pc:spChg>
        <pc:spChg chg="add del mod ord">
          <ac:chgData name="Vanessa Redlin - Hubdrive.com" userId="8a0848b8-f2d0-47bb-a849-5847f1b5ec25" providerId="ADAL" clId="{4A832DB2-F898-4628-BE6C-878A03318322}" dt="2021-08-04T12:37:28.467" v="730" actId="700"/>
          <ac:spMkLst>
            <pc:docMk/>
            <pc:sldMk cId="1457298183" sldId="3119"/>
            <ac:spMk id="9" creationId="{A847CE82-94FC-4156-A26A-CB6C525EB1CA}"/>
          </ac:spMkLst>
        </pc:spChg>
        <pc:spChg chg="add mod ord">
          <ac:chgData name="Vanessa Redlin - Hubdrive.com" userId="8a0848b8-f2d0-47bb-a849-5847f1b5ec25" providerId="ADAL" clId="{4A832DB2-F898-4628-BE6C-878A03318322}" dt="2021-08-04T12:37:28.467" v="730" actId="700"/>
          <ac:spMkLst>
            <pc:docMk/>
            <pc:sldMk cId="1457298183" sldId="3119"/>
            <ac:spMk id="10" creationId="{9E6B4B84-ADD0-492A-9432-B64310A256BB}"/>
          </ac:spMkLst>
        </pc:spChg>
        <pc:spChg chg="add mod ord">
          <ac:chgData name="Vanessa Redlin - Hubdrive.com" userId="8a0848b8-f2d0-47bb-a849-5847f1b5ec25" providerId="ADAL" clId="{4A832DB2-F898-4628-BE6C-878A03318322}" dt="2021-08-04T12:37:28.467" v="730" actId="700"/>
          <ac:spMkLst>
            <pc:docMk/>
            <pc:sldMk cId="1457298183" sldId="3119"/>
            <ac:spMk id="11" creationId="{527406D5-DB81-4968-9B59-8B6D96ABDD2B}"/>
          </ac:spMkLst>
        </pc:spChg>
      </pc:sldChg>
      <pc:sldChg chg="addSp delSp modSp mod modClrScheme chgLayout">
        <pc:chgData name="Vanessa Redlin - Hubdrive.com" userId="8a0848b8-f2d0-47bb-a849-5847f1b5ec25" providerId="ADAL" clId="{4A832DB2-F898-4628-BE6C-878A03318322}" dt="2021-08-04T12:37:44.737" v="731" actId="700"/>
        <pc:sldMkLst>
          <pc:docMk/>
          <pc:sldMk cId="2347466723" sldId="3120"/>
        </pc:sldMkLst>
        <pc:spChg chg="mod ord">
          <ac:chgData name="Vanessa Redlin - Hubdrive.com" userId="8a0848b8-f2d0-47bb-a849-5847f1b5ec25" providerId="ADAL" clId="{4A832DB2-F898-4628-BE6C-878A03318322}" dt="2021-08-04T12:37:44.737" v="731" actId="700"/>
          <ac:spMkLst>
            <pc:docMk/>
            <pc:sldMk cId="2347466723" sldId="3120"/>
            <ac:spMk id="2" creationId="{37071078-A590-4353-90C9-71648154AE03}"/>
          </ac:spMkLst>
        </pc:spChg>
        <pc:spChg chg="del mod ord">
          <ac:chgData name="Vanessa Redlin - Hubdrive.com" userId="8a0848b8-f2d0-47bb-a849-5847f1b5ec25" providerId="ADAL" clId="{4A832DB2-F898-4628-BE6C-878A03318322}" dt="2021-08-04T12:37:15.810" v="729" actId="700"/>
          <ac:spMkLst>
            <pc:docMk/>
            <pc:sldMk cId="2347466723" sldId="3120"/>
            <ac:spMk id="3" creationId="{DDEDADA7-7DA2-4957-ACAD-D8F30EFA10F5}"/>
          </ac:spMkLst>
        </pc:spChg>
        <pc:spChg chg="mod ord">
          <ac:chgData name="Vanessa Redlin - Hubdrive.com" userId="8a0848b8-f2d0-47bb-a849-5847f1b5ec25" providerId="ADAL" clId="{4A832DB2-F898-4628-BE6C-878A03318322}" dt="2021-08-04T12:37:44.737" v="731" actId="700"/>
          <ac:spMkLst>
            <pc:docMk/>
            <pc:sldMk cId="2347466723" sldId="3120"/>
            <ac:spMk id="4" creationId="{CB86A2C2-F35C-4867-A554-37AF4D60E9CE}"/>
          </ac:spMkLst>
        </pc:spChg>
        <pc:spChg chg="add del mod ord">
          <ac:chgData name="Vanessa Redlin - Hubdrive.com" userId="8a0848b8-f2d0-47bb-a849-5847f1b5ec25" providerId="ADAL" clId="{4A832DB2-F898-4628-BE6C-878A03318322}" dt="2021-08-04T12:37:44.737" v="731" actId="700"/>
          <ac:spMkLst>
            <pc:docMk/>
            <pc:sldMk cId="2347466723" sldId="3120"/>
            <ac:spMk id="6" creationId="{CF8A0DEE-7082-477E-8418-BE445F8F4ACE}"/>
          </ac:spMkLst>
        </pc:spChg>
        <pc:spChg chg="add del mod ord">
          <ac:chgData name="Vanessa Redlin - Hubdrive.com" userId="8a0848b8-f2d0-47bb-a849-5847f1b5ec25" providerId="ADAL" clId="{4A832DB2-F898-4628-BE6C-878A03318322}" dt="2021-08-04T12:37:44.737" v="731" actId="700"/>
          <ac:spMkLst>
            <pc:docMk/>
            <pc:sldMk cId="2347466723" sldId="3120"/>
            <ac:spMk id="7" creationId="{1E88EEED-8750-47B5-9EB9-C070AEFA6888}"/>
          </ac:spMkLst>
        </pc:spChg>
        <pc:spChg chg="add mod ord">
          <ac:chgData name="Vanessa Redlin - Hubdrive.com" userId="8a0848b8-f2d0-47bb-a849-5847f1b5ec25" providerId="ADAL" clId="{4A832DB2-F898-4628-BE6C-878A03318322}" dt="2021-08-04T12:37:44.737" v="731" actId="700"/>
          <ac:spMkLst>
            <pc:docMk/>
            <pc:sldMk cId="2347466723" sldId="3120"/>
            <ac:spMk id="8" creationId="{B4260B15-E604-4030-98BD-B68136AB8E2A}"/>
          </ac:spMkLst>
        </pc:spChg>
        <pc:spChg chg="add mod ord">
          <ac:chgData name="Vanessa Redlin - Hubdrive.com" userId="8a0848b8-f2d0-47bb-a849-5847f1b5ec25" providerId="ADAL" clId="{4A832DB2-F898-4628-BE6C-878A03318322}" dt="2021-08-04T12:37:44.737" v="731" actId="700"/>
          <ac:spMkLst>
            <pc:docMk/>
            <pc:sldMk cId="2347466723" sldId="3120"/>
            <ac:spMk id="9" creationId="{F8F74732-9F02-496C-883C-AD81581F6A0D}"/>
          </ac:spMkLst>
        </pc:spChg>
      </pc:sldChg>
      <pc:sldChg chg="addSp delSp modSp mod modClrScheme chgLayout">
        <pc:chgData name="Vanessa Redlin - Hubdrive.com" userId="8a0848b8-f2d0-47bb-a849-5847f1b5ec25" providerId="ADAL" clId="{4A832DB2-F898-4628-BE6C-878A03318322}" dt="2021-08-04T12:38:35.652" v="732" actId="700"/>
        <pc:sldMkLst>
          <pc:docMk/>
          <pc:sldMk cId="102202879" sldId="3122"/>
        </pc:sldMkLst>
        <pc:spChg chg="mod ord">
          <ac:chgData name="Vanessa Redlin - Hubdrive.com" userId="8a0848b8-f2d0-47bb-a849-5847f1b5ec25" providerId="ADAL" clId="{4A832DB2-F898-4628-BE6C-878A03318322}" dt="2021-08-04T12:38:35.652" v="732" actId="700"/>
          <ac:spMkLst>
            <pc:docMk/>
            <pc:sldMk cId="102202879" sldId="3122"/>
            <ac:spMk id="2" creationId="{283D9E16-532A-4EAC-B18A-5C8460BE6062}"/>
          </ac:spMkLst>
        </pc:spChg>
        <pc:spChg chg="del mod ord">
          <ac:chgData name="Vanessa Redlin - Hubdrive.com" userId="8a0848b8-f2d0-47bb-a849-5847f1b5ec25" providerId="ADAL" clId="{4A832DB2-F898-4628-BE6C-878A03318322}" dt="2021-08-04T12:38:35.652" v="732" actId="700"/>
          <ac:spMkLst>
            <pc:docMk/>
            <pc:sldMk cId="102202879" sldId="3122"/>
            <ac:spMk id="3" creationId="{8B21CFF2-4C21-442E-B4F5-11A284973135}"/>
          </ac:spMkLst>
        </pc:spChg>
        <pc:spChg chg="mod ord">
          <ac:chgData name="Vanessa Redlin - Hubdrive.com" userId="8a0848b8-f2d0-47bb-a849-5847f1b5ec25" providerId="ADAL" clId="{4A832DB2-F898-4628-BE6C-878A03318322}" dt="2021-08-04T12:38:35.652" v="732" actId="700"/>
          <ac:spMkLst>
            <pc:docMk/>
            <pc:sldMk cId="102202879" sldId="3122"/>
            <ac:spMk id="4" creationId="{C6712958-3947-49C3-B2D9-D23435825D5D}"/>
          </ac:spMkLst>
        </pc:spChg>
        <pc:spChg chg="add mod ord">
          <ac:chgData name="Vanessa Redlin - Hubdrive.com" userId="8a0848b8-f2d0-47bb-a849-5847f1b5ec25" providerId="ADAL" clId="{4A832DB2-F898-4628-BE6C-878A03318322}" dt="2021-08-04T12:38:35.652" v="732" actId="700"/>
          <ac:spMkLst>
            <pc:docMk/>
            <pc:sldMk cId="102202879" sldId="3122"/>
            <ac:spMk id="7" creationId="{C9199C3C-4E43-4CBE-B232-B244BC801BAB}"/>
          </ac:spMkLst>
        </pc:spChg>
        <pc:spChg chg="add mod ord">
          <ac:chgData name="Vanessa Redlin - Hubdrive.com" userId="8a0848b8-f2d0-47bb-a849-5847f1b5ec25" providerId="ADAL" clId="{4A832DB2-F898-4628-BE6C-878A03318322}" dt="2021-08-04T12:38:35.652" v="732" actId="700"/>
          <ac:spMkLst>
            <pc:docMk/>
            <pc:sldMk cId="102202879" sldId="3122"/>
            <ac:spMk id="8" creationId="{D9B62580-FCCB-4CE1-9F64-B57240244F9C}"/>
          </ac:spMkLst>
        </pc:spChg>
      </pc:sldChg>
      <pc:sldChg chg="addSp delSp modSp mod modClrScheme chgLayout">
        <pc:chgData name="Vanessa Redlin - Hubdrive.com" userId="8a0848b8-f2d0-47bb-a849-5847f1b5ec25" providerId="ADAL" clId="{4A832DB2-F898-4628-BE6C-878A03318322}" dt="2021-08-04T12:38:45.523" v="733" actId="700"/>
        <pc:sldMkLst>
          <pc:docMk/>
          <pc:sldMk cId="3865677587" sldId="3123"/>
        </pc:sldMkLst>
        <pc:spChg chg="mod ord">
          <ac:chgData name="Vanessa Redlin - Hubdrive.com" userId="8a0848b8-f2d0-47bb-a849-5847f1b5ec25" providerId="ADAL" clId="{4A832DB2-F898-4628-BE6C-878A03318322}" dt="2021-08-04T12:38:45.523" v="733" actId="700"/>
          <ac:spMkLst>
            <pc:docMk/>
            <pc:sldMk cId="3865677587" sldId="3123"/>
            <ac:spMk id="2" creationId="{283D9E16-532A-4EAC-B18A-5C8460BE6062}"/>
          </ac:spMkLst>
        </pc:spChg>
        <pc:spChg chg="del mod ord">
          <ac:chgData name="Vanessa Redlin - Hubdrive.com" userId="8a0848b8-f2d0-47bb-a849-5847f1b5ec25" providerId="ADAL" clId="{4A832DB2-F898-4628-BE6C-878A03318322}" dt="2021-08-04T12:38:45.523" v="733" actId="700"/>
          <ac:spMkLst>
            <pc:docMk/>
            <pc:sldMk cId="3865677587" sldId="3123"/>
            <ac:spMk id="3" creationId="{8B21CFF2-4C21-442E-B4F5-11A284973135}"/>
          </ac:spMkLst>
        </pc:spChg>
        <pc:spChg chg="mod ord">
          <ac:chgData name="Vanessa Redlin - Hubdrive.com" userId="8a0848b8-f2d0-47bb-a849-5847f1b5ec25" providerId="ADAL" clId="{4A832DB2-F898-4628-BE6C-878A03318322}" dt="2021-08-04T12:38:45.523" v="733" actId="700"/>
          <ac:spMkLst>
            <pc:docMk/>
            <pc:sldMk cId="3865677587" sldId="3123"/>
            <ac:spMk id="4" creationId="{C6712958-3947-49C3-B2D9-D23435825D5D}"/>
          </ac:spMkLst>
        </pc:spChg>
        <pc:spChg chg="add mod ord">
          <ac:chgData name="Vanessa Redlin - Hubdrive.com" userId="8a0848b8-f2d0-47bb-a849-5847f1b5ec25" providerId="ADAL" clId="{4A832DB2-F898-4628-BE6C-878A03318322}" dt="2021-08-04T12:38:45.523" v="733" actId="700"/>
          <ac:spMkLst>
            <pc:docMk/>
            <pc:sldMk cId="3865677587" sldId="3123"/>
            <ac:spMk id="6" creationId="{6C554CD8-CBD5-4294-A7D7-2295AA9EDEB0}"/>
          </ac:spMkLst>
        </pc:spChg>
        <pc:spChg chg="add mod ord">
          <ac:chgData name="Vanessa Redlin - Hubdrive.com" userId="8a0848b8-f2d0-47bb-a849-5847f1b5ec25" providerId="ADAL" clId="{4A832DB2-F898-4628-BE6C-878A03318322}" dt="2021-08-04T12:38:45.523" v="733" actId="700"/>
          <ac:spMkLst>
            <pc:docMk/>
            <pc:sldMk cId="3865677587" sldId="3123"/>
            <ac:spMk id="7" creationId="{42F63A76-681C-4F86-83E0-313EF2224EA1}"/>
          </ac:spMkLst>
        </pc:spChg>
      </pc:sldChg>
      <pc:sldChg chg="addSp delSp modSp mod modClrScheme chgLayout">
        <pc:chgData name="Vanessa Redlin - Hubdrive.com" userId="8a0848b8-f2d0-47bb-a849-5847f1b5ec25" providerId="ADAL" clId="{4A832DB2-F898-4628-BE6C-878A03318322}" dt="2021-08-04T12:38:52.894" v="734" actId="700"/>
        <pc:sldMkLst>
          <pc:docMk/>
          <pc:sldMk cId="1423295638" sldId="3124"/>
        </pc:sldMkLst>
        <pc:spChg chg="mod ord">
          <ac:chgData name="Vanessa Redlin - Hubdrive.com" userId="8a0848b8-f2d0-47bb-a849-5847f1b5ec25" providerId="ADAL" clId="{4A832DB2-F898-4628-BE6C-878A03318322}" dt="2021-08-04T12:38:52.894" v="734" actId="700"/>
          <ac:spMkLst>
            <pc:docMk/>
            <pc:sldMk cId="1423295638" sldId="3124"/>
            <ac:spMk id="2" creationId="{283D9E16-532A-4EAC-B18A-5C8460BE6062}"/>
          </ac:spMkLst>
        </pc:spChg>
        <pc:spChg chg="del mod ord">
          <ac:chgData name="Vanessa Redlin - Hubdrive.com" userId="8a0848b8-f2d0-47bb-a849-5847f1b5ec25" providerId="ADAL" clId="{4A832DB2-F898-4628-BE6C-878A03318322}" dt="2021-08-04T12:38:52.894" v="734" actId="700"/>
          <ac:spMkLst>
            <pc:docMk/>
            <pc:sldMk cId="1423295638" sldId="3124"/>
            <ac:spMk id="3" creationId="{8B21CFF2-4C21-442E-B4F5-11A284973135}"/>
          </ac:spMkLst>
        </pc:spChg>
        <pc:spChg chg="mod ord">
          <ac:chgData name="Vanessa Redlin - Hubdrive.com" userId="8a0848b8-f2d0-47bb-a849-5847f1b5ec25" providerId="ADAL" clId="{4A832DB2-F898-4628-BE6C-878A03318322}" dt="2021-08-04T12:38:52.894" v="734" actId="700"/>
          <ac:spMkLst>
            <pc:docMk/>
            <pc:sldMk cId="1423295638" sldId="3124"/>
            <ac:spMk id="4" creationId="{C6712958-3947-49C3-B2D9-D23435825D5D}"/>
          </ac:spMkLst>
        </pc:spChg>
        <pc:spChg chg="add mod ord">
          <ac:chgData name="Vanessa Redlin - Hubdrive.com" userId="8a0848b8-f2d0-47bb-a849-5847f1b5ec25" providerId="ADAL" clId="{4A832DB2-F898-4628-BE6C-878A03318322}" dt="2021-08-04T12:38:52.894" v="734" actId="700"/>
          <ac:spMkLst>
            <pc:docMk/>
            <pc:sldMk cId="1423295638" sldId="3124"/>
            <ac:spMk id="6" creationId="{BF969A61-053D-4596-BAEC-B4BA99B6EDCF}"/>
          </ac:spMkLst>
        </pc:spChg>
        <pc:spChg chg="add mod ord">
          <ac:chgData name="Vanessa Redlin - Hubdrive.com" userId="8a0848b8-f2d0-47bb-a849-5847f1b5ec25" providerId="ADAL" clId="{4A832DB2-F898-4628-BE6C-878A03318322}" dt="2021-08-04T12:38:52.894" v="734" actId="700"/>
          <ac:spMkLst>
            <pc:docMk/>
            <pc:sldMk cId="1423295638" sldId="3124"/>
            <ac:spMk id="7" creationId="{399F3D40-5479-4348-9BA4-64ADF8E754CF}"/>
          </ac:spMkLst>
        </pc:spChg>
      </pc:sldChg>
      <pc:sldChg chg="addSp delSp modSp mod modClrScheme chgLayout">
        <pc:chgData name="Vanessa Redlin - Hubdrive.com" userId="8a0848b8-f2d0-47bb-a849-5847f1b5ec25" providerId="ADAL" clId="{4A832DB2-F898-4628-BE6C-878A03318322}" dt="2021-08-04T12:39:03.985" v="735" actId="700"/>
        <pc:sldMkLst>
          <pc:docMk/>
          <pc:sldMk cId="3340880589" sldId="3125"/>
        </pc:sldMkLst>
        <pc:spChg chg="mod ord">
          <ac:chgData name="Vanessa Redlin - Hubdrive.com" userId="8a0848b8-f2d0-47bb-a849-5847f1b5ec25" providerId="ADAL" clId="{4A832DB2-F898-4628-BE6C-878A03318322}" dt="2021-08-04T12:39:03.985" v="735" actId="700"/>
          <ac:spMkLst>
            <pc:docMk/>
            <pc:sldMk cId="3340880589" sldId="3125"/>
            <ac:spMk id="2" creationId="{283D9E16-532A-4EAC-B18A-5C8460BE6062}"/>
          </ac:spMkLst>
        </pc:spChg>
        <pc:spChg chg="del mod ord">
          <ac:chgData name="Vanessa Redlin - Hubdrive.com" userId="8a0848b8-f2d0-47bb-a849-5847f1b5ec25" providerId="ADAL" clId="{4A832DB2-F898-4628-BE6C-878A03318322}" dt="2021-08-04T12:39:03.985" v="735" actId="700"/>
          <ac:spMkLst>
            <pc:docMk/>
            <pc:sldMk cId="3340880589" sldId="3125"/>
            <ac:spMk id="3" creationId="{8B21CFF2-4C21-442E-B4F5-11A284973135}"/>
          </ac:spMkLst>
        </pc:spChg>
        <pc:spChg chg="mod ord">
          <ac:chgData name="Vanessa Redlin - Hubdrive.com" userId="8a0848b8-f2d0-47bb-a849-5847f1b5ec25" providerId="ADAL" clId="{4A832DB2-F898-4628-BE6C-878A03318322}" dt="2021-08-04T12:39:03.985" v="735" actId="700"/>
          <ac:spMkLst>
            <pc:docMk/>
            <pc:sldMk cId="3340880589" sldId="3125"/>
            <ac:spMk id="4" creationId="{C6712958-3947-49C3-B2D9-D23435825D5D}"/>
          </ac:spMkLst>
        </pc:spChg>
        <pc:spChg chg="add mod ord">
          <ac:chgData name="Vanessa Redlin - Hubdrive.com" userId="8a0848b8-f2d0-47bb-a849-5847f1b5ec25" providerId="ADAL" clId="{4A832DB2-F898-4628-BE6C-878A03318322}" dt="2021-08-04T12:39:03.985" v="735" actId="700"/>
          <ac:spMkLst>
            <pc:docMk/>
            <pc:sldMk cId="3340880589" sldId="3125"/>
            <ac:spMk id="5" creationId="{5F0A9331-76B6-4E7C-B45C-145FA08B3959}"/>
          </ac:spMkLst>
        </pc:spChg>
        <pc:spChg chg="add mod ord">
          <ac:chgData name="Vanessa Redlin - Hubdrive.com" userId="8a0848b8-f2d0-47bb-a849-5847f1b5ec25" providerId="ADAL" clId="{4A832DB2-F898-4628-BE6C-878A03318322}" dt="2021-08-04T12:39:03.985" v="735" actId="700"/>
          <ac:spMkLst>
            <pc:docMk/>
            <pc:sldMk cId="3340880589" sldId="3125"/>
            <ac:spMk id="6" creationId="{2553ECA4-1BE5-47FC-8400-A2B0D5AA57C2}"/>
          </ac:spMkLst>
        </pc:spChg>
      </pc:sldChg>
      <pc:sldChg chg="addSp delSp modSp mod modClrScheme chgLayout">
        <pc:chgData name="Vanessa Redlin - Hubdrive.com" userId="8a0848b8-f2d0-47bb-a849-5847f1b5ec25" providerId="ADAL" clId="{4A832DB2-F898-4628-BE6C-878A03318322}" dt="2021-08-04T12:39:15.498" v="736" actId="700"/>
        <pc:sldMkLst>
          <pc:docMk/>
          <pc:sldMk cId="1824385670" sldId="3126"/>
        </pc:sldMkLst>
        <pc:spChg chg="mod ord">
          <ac:chgData name="Vanessa Redlin - Hubdrive.com" userId="8a0848b8-f2d0-47bb-a849-5847f1b5ec25" providerId="ADAL" clId="{4A832DB2-F898-4628-BE6C-878A03318322}" dt="2021-08-04T12:39:15.498" v="736" actId="700"/>
          <ac:spMkLst>
            <pc:docMk/>
            <pc:sldMk cId="1824385670" sldId="3126"/>
            <ac:spMk id="2" creationId="{283D9E16-532A-4EAC-B18A-5C8460BE6062}"/>
          </ac:spMkLst>
        </pc:spChg>
        <pc:spChg chg="del mod ord">
          <ac:chgData name="Vanessa Redlin - Hubdrive.com" userId="8a0848b8-f2d0-47bb-a849-5847f1b5ec25" providerId="ADAL" clId="{4A832DB2-F898-4628-BE6C-878A03318322}" dt="2021-08-04T12:39:15.498" v="736" actId="700"/>
          <ac:spMkLst>
            <pc:docMk/>
            <pc:sldMk cId="1824385670" sldId="3126"/>
            <ac:spMk id="3" creationId="{8B21CFF2-4C21-442E-B4F5-11A284973135}"/>
          </ac:spMkLst>
        </pc:spChg>
        <pc:spChg chg="mod ord">
          <ac:chgData name="Vanessa Redlin - Hubdrive.com" userId="8a0848b8-f2d0-47bb-a849-5847f1b5ec25" providerId="ADAL" clId="{4A832DB2-F898-4628-BE6C-878A03318322}" dt="2021-08-04T12:39:15.498" v="736" actId="700"/>
          <ac:spMkLst>
            <pc:docMk/>
            <pc:sldMk cId="1824385670" sldId="3126"/>
            <ac:spMk id="4" creationId="{C6712958-3947-49C3-B2D9-D23435825D5D}"/>
          </ac:spMkLst>
        </pc:spChg>
        <pc:spChg chg="add mod ord">
          <ac:chgData name="Vanessa Redlin - Hubdrive.com" userId="8a0848b8-f2d0-47bb-a849-5847f1b5ec25" providerId="ADAL" clId="{4A832DB2-F898-4628-BE6C-878A03318322}" dt="2021-08-04T12:39:15.498" v="736" actId="700"/>
          <ac:spMkLst>
            <pc:docMk/>
            <pc:sldMk cId="1824385670" sldId="3126"/>
            <ac:spMk id="5" creationId="{DCC304CA-2F84-47D0-8D25-EF18B66089F9}"/>
          </ac:spMkLst>
        </pc:spChg>
        <pc:spChg chg="add mod ord">
          <ac:chgData name="Vanessa Redlin - Hubdrive.com" userId="8a0848b8-f2d0-47bb-a849-5847f1b5ec25" providerId="ADAL" clId="{4A832DB2-F898-4628-BE6C-878A03318322}" dt="2021-08-04T12:39:15.498" v="736" actId="700"/>
          <ac:spMkLst>
            <pc:docMk/>
            <pc:sldMk cId="1824385670" sldId="3126"/>
            <ac:spMk id="6" creationId="{38F87E36-550A-432A-9C63-6175D9828333}"/>
          </ac:spMkLst>
        </pc:spChg>
      </pc:sldChg>
      <pc:sldChg chg="modSp mod modClrScheme chgLayout">
        <pc:chgData name="Vanessa Redlin - Hubdrive.com" userId="8a0848b8-f2d0-47bb-a849-5847f1b5ec25" providerId="ADAL" clId="{4A832DB2-F898-4628-BE6C-878A03318322}" dt="2021-08-18T11:39:03.748" v="2271" actId="1076"/>
        <pc:sldMkLst>
          <pc:docMk/>
          <pc:sldMk cId="777528143" sldId="3128"/>
        </pc:sldMkLst>
        <pc:spChg chg="mod ord">
          <ac:chgData name="Vanessa Redlin - Hubdrive.com" userId="8a0848b8-f2d0-47bb-a849-5847f1b5ec25" providerId="ADAL" clId="{4A832DB2-F898-4628-BE6C-878A03318322}" dt="2021-08-18T11:38:52.850" v="2269" actId="700"/>
          <ac:spMkLst>
            <pc:docMk/>
            <pc:sldMk cId="777528143" sldId="3128"/>
            <ac:spMk id="2" creationId="{C117F6A1-622C-46DC-84C2-F6469B2F2958}"/>
          </ac:spMkLst>
        </pc:spChg>
        <pc:spChg chg="mod ord">
          <ac:chgData name="Vanessa Redlin - Hubdrive.com" userId="8a0848b8-f2d0-47bb-a849-5847f1b5ec25" providerId="ADAL" clId="{4A832DB2-F898-4628-BE6C-878A03318322}" dt="2021-08-18T11:38:52.850" v="2269" actId="700"/>
          <ac:spMkLst>
            <pc:docMk/>
            <pc:sldMk cId="777528143" sldId="3128"/>
            <ac:spMk id="3" creationId="{AE98A902-CAC6-437C-B084-BF5B0F0A688D}"/>
          </ac:spMkLst>
        </pc:spChg>
        <pc:picChg chg="mod ord">
          <ac:chgData name="Vanessa Redlin - Hubdrive.com" userId="8a0848b8-f2d0-47bb-a849-5847f1b5ec25" providerId="ADAL" clId="{4A832DB2-F898-4628-BE6C-878A03318322}" dt="2021-08-18T11:39:03.748" v="2271" actId="1076"/>
          <ac:picMkLst>
            <pc:docMk/>
            <pc:sldMk cId="777528143" sldId="3128"/>
            <ac:picMk id="6" creationId="{8D4CC871-4E08-42E1-81E2-FC73B3CEE8C3}"/>
          </ac:picMkLst>
        </pc:picChg>
      </pc:sldChg>
      <pc:sldChg chg="addSp delSp modSp mod modClrScheme chgLayout">
        <pc:chgData name="Vanessa Redlin - Hubdrive.com" userId="8a0848b8-f2d0-47bb-a849-5847f1b5ec25" providerId="ADAL" clId="{4A832DB2-F898-4628-BE6C-878A03318322}" dt="2021-08-18T11:39:11.939" v="2272" actId="700"/>
        <pc:sldMkLst>
          <pc:docMk/>
          <pc:sldMk cId="1428476708" sldId="3129"/>
        </pc:sldMkLst>
        <pc:spChg chg="add mod ord">
          <ac:chgData name="Vanessa Redlin - Hubdrive.com" userId="8a0848b8-f2d0-47bb-a849-5847f1b5ec25" providerId="ADAL" clId="{4A832DB2-F898-4628-BE6C-878A03318322}" dt="2021-08-18T11:39:11.939" v="2272" actId="700"/>
          <ac:spMkLst>
            <pc:docMk/>
            <pc:sldMk cId="1428476708" sldId="3129"/>
            <ac:spMk id="2" creationId="{5312F750-AC8B-4ACE-861C-7F9F97A6F301}"/>
          </ac:spMkLst>
        </pc:spChg>
        <pc:spChg chg="mod ord">
          <ac:chgData name="Vanessa Redlin - Hubdrive.com" userId="8a0848b8-f2d0-47bb-a849-5847f1b5ec25" providerId="ADAL" clId="{4A832DB2-F898-4628-BE6C-878A03318322}" dt="2021-08-18T11:39:11.939" v="2272" actId="700"/>
          <ac:spMkLst>
            <pc:docMk/>
            <pc:sldMk cId="1428476708" sldId="3129"/>
            <ac:spMk id="5" creationId="{F2ED8FE4-6766-4128-9D28-DDD98FDB4B75}"/>
          </ac:spMkLst>
        </pc:spChg>
        <pc:spChg chg="del mod ord">
          <ac:chgData name="Vanessa Redlin - Hubdrive.com" userId="8a0848b8-f2d0-47bb-a849-5847f1b5ec25" providerId="ADAL" clId="{4A832DB2-F898-4628-BE6C-878A03318322}" dt="2021-08-18T11:39:11.939" v="2272" actId="700"/>
          <ac:spMkLst>
            <pc:docMk/>
            <pc:sldMk cId="1428476708" sldId="3129"/>
            <ac:spMk id="12" creationId="{861C37FA-1A6C-48C4-86CF-94215874B410}"/>
          </ac:spMkLst>
        </pc:spChg>
        <pc:spChg chg="mod ord">
          <ac:chgData name="Vanessa Redlin - Hubdrive.com" userId="8a0848b8-f2d0-47bb-a849-5847f1b5ec25" providerId="ADAL" clId="{4A832DB2-F898-4628-BE6C-878A03318322}" dt="2021-08-18T11:39:11.939" v="2272" actId="700"/>
          <ac:spMkLst>
            <pc:docMk/>
            <pc:sldMk cId="1428476708" sldId="3129"/>
            <ac:spMk id="13" creationId="{B45B7A3C-8A91-4949-B8F1-B50451D7BC54}"/>
          </ac:spMkLst>
        </pc:spChg>
      </pc:sldChg>
      <pc:sldChg chg="modSp mod modClrScheme chgLayout">
        <pc:chgData name="Vanessa Redlin - Hubdrive.com" userId="8a0848b8-f2d0-47bb-a849-5847f1b5ec25" providerId="ADAL" clId="{4A832DB2-F898-4628-BE6C-878A03318322}" dt="2021-08-18T11:40:04.523" v="2278" actId="1076"/>
        <pc:sldMkLst>
          <pc:docMk/>
          <pc:sldMk cId="3596169293" sldId="3131"/>
        </pc:sldMkLst>
        <pc:spChg chg="mod ord">
          <ac:chgData name="Vanessa Redlin - Hubdrive.com" userId="8a0848b8-f2d0-47bb-a849-5847f1b5ec25" providerId="ADAL" clId="{4A832DB2-F898-4628-BE6C-878A03318322}" dt="2021-08-18T11:39:56.055" v="2277" actId="700"/>
          <ac:spMkLst>
            <pc:docMk/>
            <pc:sldMk cId="3596169293" sldId="3131"/>
            <ac:spMk id="2" creationId="{EB62B5BF-DD87-4A79-9EBB-D41F0CA9543C}"/>
          </ac:spMkLst>
        </pc:spChg>
        <pc:spChg chg="mod ord">
          <ac:chgData name="Vanessa Redlin - Hubdrive.com" userId="8a0848b8-f2d0-47bb-a849-5847f1b5ec25" providerId="ADAL" clId="{4A832DB2-F898-4628-BE6C-878A03318322}" dt="2021-08-18T11:39:56.055" v="2277" actId="700"/>
          <ac:spMkLst>
            <pc:docMk/>
            <pc:sldMk cId="3596169293" sldId="3131"/>
            <ac:spMk id="3" creationId="{14B6E84D-B294-4C88-867C-8C0223EEDA96}"/>
          </ac:spMkLst>
        </pc:spChg>
        <pc:picChg chg="mod ord">
          <ac:chgData name="Vanessa Redlin - Hubdrive.com" userId="8a0848b8-f2d0-47bb-a849-5847f1b5ec25" providerId="ADAL" clId="{4A832DB2-F898-4628-BE6C-878A03318322}" dt="2021-08-18T11:40:04.523" v="2278" actId="1076"/>
          <ac:picMkLst>
            <pc:docMk/>
            <pc:sldMk cId="3596169293" sldId="3131"/>
            <ac:picMk id="7" creationId="{77B6B087-9654-4116-81FF-EBD23A468606}"/>
          </ac:picMkLst>
        </pc:picChg>
      </pc:sldChg>
      <pc:sldChg chg="addSp delSp modSp mod modClrScheme chgLayout">
        <pc:chgData name="Vanessa Redlin - Hubdrive.com" userId="8a0848b8-f2d0-47bb-a849-5847f1b5ec25" providerId="ADAL" clId="{4A832DB2-F898-4628-BE6C-878A03318322}" dt="2021-08-05T07:26:43.940" v="1031" actId="14100"/>
        <pc:sldMkLst>
          <pc:docMk/>
          <pc:sldMk cId="2686592336" sldId="3135"/>
        </pc:sldMkLst>
        <pc:spChg chg="del mod ord">
          <ac:chgData name="Vanessa Redlin - Hubdrive.com" userId="8a0848b8-f2d0-47bb-a849-5847f1b5ec25" providerId="ADAL" clId="{4A832DB2-F898-4628-BE6C-878A03318322}" dt="2021-08-05T07:26:35.007" v="1030" actId="700"/>
          <ac:spMkLst>
            <pc:docMk/>
            <pc:sldMk cId="2686592336" sldId="3135"/>
            <ac:spMk id="2" creationId="{F01942F7-E43F-4190-A2F1-BB128BCC2141}"/>
          </ac:spMkLst>
        </pc:spChg>
        <pc:spChg chg="mod ord">
          <ac:chgData name="Vanessa Redlin - Hubdrive.com" userId="8a0848b8-f2d0-47bb-a849-5847f1b5ec25" providerId="ADAL" clId="{4A832DB2-F898-4628-BE6C-878A03318322}" dt="2021-08-05T07:26:35.007" v="1030" actId="700"/>
          <ac:spMkLst>
            <pc:docMk/>
            <pc:sldMk cId="2686592336" sldId="3135"/>
            <ac:spMk id="3" creationId="{BC5CFC6A-4A9F-49E9-8691-528B6FCD9E52}"/>
          </ac:spMkLst>
        </pc:spChg>
        <pc:spChg chg="mod ord">
          <ac:chgData name="Vanessa Redlin - Hubdrive.com" userId="8a0848b8-f2d0-47bb-a849-5847f1b5ec25" providerId="ADAL" clId="{4A832DB2-F898-4628-BE6C-878A03318322}" dt="2021-08-05T07:26:35.007" v="1030" actId="700"/>
          <ac:spMkLst>
            <pc:docMk/>
            <pc:sldMk cId="2686592336" sldId="3135"/>
            <ac:spMk id="4" creationId="{7431471B-1714-4670-BEF2-A7F0A8C16F78}"/>
          </ac:spMkLst>
        </pc:spChg>
        <pc:spChg chg="add mod ord">
          <ac:chgData name="Vanessa Redlin - Hubdrive.com" userId="8a0848b8-f2d0-47bb-a849-5847f1b5ec25" providerId="ADAL" clId="{4A832DB2-F898-4628-BE6C-878A03318322}" dt="2021-08-05T07:26:35.007" v="1030" actId="700"/>
          <ac:spMkLst>
            <pc:docMk/>
            <pc:sldMk cId="2686592336" sldId="3135"/>
            <ac:spMk id="5" creationId="{653BDBBB-C744-4AB6-8EC1-4D30CB7D9A6A}"/>
          </ac:spMkLst>
        </pc:spChg>
        <pc:picChg chg="mod ord modCrop">
          <ac:chgData name="Vanessa Redlin - Hubdrive.com" userId="8a0848b8-f2d0-47bb-a849-5847f1b5ec25" providerId="ADAL" clId="{4A832DB2-F898-4628-BE6C-878A03318322}" dt="2021-08-05T07:26:43.940" v="1031" actId="14100"/>
          <ac:picMkLst>
            <pc:docMk/>
            <pc:sldMk cId="2686592336" sldId="3135"/>
            <ac:picMk id="6" creationId="{68167D5B-6FBF-4BAA-80D1-6770C99A19C4}"/>
          </ac:picMkLst>
        </pc:picChg>
      </pc:sldChg>
      <pc:sldChg chg="modSp mod">
        <pc:chgData name="Vanessa Redlin - Hubdrive.com" userId="8a0848b8-f2d0-47bb-a849-5847f1b5ec25" providerId="ADAL" clId="{4A832DB2-F898-4628-BE6C-878A03318322}" dt="2021-08-05T07:12:45.927" v="1027" actId="1076"/>
        <pc:sldMkLst>
          <pc:docMk/>
          <pc:sldMk cId="4166643501" sldId="3136"/>
        </pc:sldMkLst>
        <pc:spChg chg="mod">
          <ac:chgData name="Vanessa Redlin - Hubdrive.com" userId="8a0848b8-f2d0-47bb-a849-5847f1b5ec25" providerId="ADAL" clId="{4A832DB2-F898-4628-BE6C-878A03318322}" dt="2021-08-05T07:12:45.927" v="1027" actId="1076"/>
          <ac:spMkLst>
            <pc:docMk/>
            <pc:sldMk cId="4166643501" sldId="3136"/>
            <ac:spMk id="4" creationId="{A09C8BBB-3190-41FF-B8D1-F7B8F10F8DE6}"/>
          </ac:spMkLst>
        </pc:spChg>
      </pc:sldChg>
      <pc:sldChg chg="addSp delSp modSp mod modClrScheme chgLayout">
        <pc:chgData name="Vanessa Redlin - Hubdrive.com" userId="8a0848b8-f2d0-47bb-a849-5847f1b5ec25" providerId="ADAL" clId="{4A832DB2-F898-4628-BE6C-878A03318322}" dt="2021-08-05T07:27:13.136" v="1034" actId="14100"/>
        <pc:sldMkLst>
          <pc:docMk/>
          <pc:sldMk cId="725405490" sldId="3138"/>
        </pc:sldMkLst>
        <pc:spChg chg="del mod ord">
          <ac:chgData name="Vanessa Redlin - Hubdrive.com" userId="8a0848b8-f2d0-47bb-a849-5847f1b5ec25" providerId="ADAL" clId="{4A832DB2-F898-4628-BE6C-878A03318322}" dt="2021-08-05T07:27:05.658" v="1032" actId="700"/>
          <ac:spMkLst>
            <pc:docMk/>
            <pc:sldMk cId="725405490" sldId="3138"/>
            <ac:spMk id="2" creationId="{1E5EFE26-1142-4909-8167-226EF200F89D}"/>
          </ac:spMkLst>
        </pc:spChg>
        <pc:spChg chg="mod ord">
          <ac:chgData name="Vanessa Redlin - Hubdrive.com" userId="8a0848b8-f2d0-47bb-a849-5847f1b5ec25" providerId="ADAL" clId="{4A832DB2-F898-4628-BE6C-878A03318322}" dt="2021-08-05T07:27:05.658" v="1032" actId="700"/>
          <ac:spMkLst>
            <pc:docMk/>
            <pc:sldMk cId="725405490" sldId="3138"/>
            <ac:spMk id="3" creationId="{629A25DB-7360-4A85-8EC5-C14821FB9973}"/>
          </ac:spMkLst>
        </pc:spChg>
        <pc:spChg chg="mod ord">
          <ac:chgData name="Vanessa Redlin - Hubdrive.com" userId="8a0848b8-f2d0-47bb-a849-5847f1b5ec25" providerId="ADAL" clId="{4A832DB2-F898-4628-BE6C-878A03318322}" dt="2021-08-05T07:27:05.658" v="1032" actId="700"/>
          <ac:spMkLst>
            <pc:docMk/>
            <pc:sldMk cId="725405490" sldId="3138"/>
            <ac:spMk id="4" creationId="{BE34133A-661D-4F51-8F43-FFF5464D36B0}"/>
          </ac:spMkLst>
        </pc:spChg>
        <pc:spChg chg="add mod ord">
          <ac:chgData name="Vanessa Redlin - Hubdrive.com" userId="8a0848b8-f2d0-47bb-a849-5847f1b5ec25" providerId="ADAL" clId="{4A832DB2-F898-4628-BE6C-878A03318322}" dt="2021-08-05T07:27:05.658" v="1032" actId="700"/>
          <ac:spMkLst>
            <pc:docMk/>
            <pc:sldMk cId="725405490" sldId="3138"/>
            <ac:spMk id="5" creationId="{3ABEAEEE-22CF-41B4-82E6-604796D941B8}"/>
          </ac:spMkLst>
        </pc:spChg>
        <pc:picChg chg="mod ord modCrop">
          <ac:chgData name="Vanessa Redlin - Hubdrive.com" userId="8a0848b8-f2d0-47bb-a849-5847f1b5ec25" providerId="ADAL" clId="{4A832DB2-F898-4628-BE6C-878A03318322}" dt="2021-08-05T07:27:13.136" v="1034" actId="14100"/>
          <ac:picMkLst>
            <pc:docMk/>
            <pc:sldMk cId="725405490" sldId="3138"/>
            <ac:picMk id="6" creationId="{F3DDB639-CB26-402E-8E30-D0186DA0CFA9}"/>
          </ac:picMkLst>
        </pc:picChg>
      </pc:sldChg>
      <pc:sldChg chg="addSp delSp modSp mod modClrScheme chgLayout">
        <pc:chgData name="Vanessa Redlin - Hubdrive.com" userId="8a0848b8-f2d0-47bb-a849-5847f1b5ec25" providerId="ADAL" clId="{4A832DB2-F898-4628-BE6C-878A03318322}" dt="2021-08-04T12:42:20.025" v="740" actId="700"/>
        <pc:sldMkLst>
          <pc:docMk/>
          <pc:sldMk cId="3635071195" sldId="3139"/>
        </pc:sldMkLst>
        <pc:spChg chg="add mod ord">
          <ac:chgData name="Vanessa Redlin - Hubdrive.com" userId="8a0848b8-f2d0-47bb-a849-5847f1b5ec25" providerId="ADAL" clId="{4A832DB2-F898-4628-BE6C-878A03318322}" dt="2021-08-04T12:42:20.025" v="740" actId="700"/>
          <ac:spMkLst>
            <pc:docMk/>
            <pc:sldMk cId="3635071195" sldId="3139"/>
            <ac:spMk id="2" creationId="{DB2186A1-9746-4E33-865B-12C7E694164C}"/>
          </ac:spMkLst>
        </pc:spChg>
        <pc:spChg chg="mod ord">
          <ac:chgData name="Vanessa Redlin - Hubdrive.com" userId="8a0848b8-f2d0-47bb-a849-5847f1b5ec25" providerId="ADAL" clId="{4A832DB2-F898-4628-BE6C-878A03318322}" dt="2021-08-04T12:42:20.025" v="740" actId="700"/>
          <ac:spMkLst>
            <pc:docMk/>
            <pc:sldMk cId="3635071195" sldId="3139"/>
            <ac:spMk id="3" creationId="{1C8D8F5B-A880-462F-9801-8B32F1AE6C6D}"/>
          </ac:spMkLst>
        </pc:spChg>
        <pc:spChg chg="mod ord">
          <ac:chgData name="Vanessa Redlin - Hubdrive.com" userId="8a0848b8-f2d0-47bb-a849-5847f1b5ec25" providerId="ADAL" clId="{4A832DB2-F898-4628-BE6C-878A03318322}" dt="2021-08-04T12:42:20.025" v="740" actId="700"/>
          <ac:spMkLst>
            <pc:docMk/>
            <pc:sldMk cId="3635071195" sldId="3139"/>
            <ac:spMk id="4" creationId="{BE68BC46-9623-4D02-ACEE-87E39F0362EA}"/>
          </ac:spMkLst>
        </pc:spChg>
        <pc:spChg chg="del mod ord">
          <ac:chgData name="Vanessa Redlin - Hubdrive.com" userId="8a0848b8-f2d0-47bb-a849-5847f1b5ec25" providerId="ADAL" clId="{4A832DB2-F898-4628-BE6C-878A03318322}" dt="2021-08-04T12:42:20.025" v="740" actId="700"/>
          <ac:spMkLst>
            <pc:docMk/>
            <pc:sldMk cId="3635071195" sldId="3139"/>
            <ac:spMk id="10" creationId="{C1698E79-EE6D-431F-9FDA-88E9D59F1304}"/>
          </ac:spMkLst>
        </pc:spChg>
        <pc:picChg chg="mod ord modCrop">
          <ac:chgData name="Vanessa Redlin - Hubdrive.com" userId="8a0848b8-f2d0-47bb-a849-5847f1b5ec25" providerId="ADAL" clId="{4A832DB2-F898-4628-BE6C-878A03318322}" dt="2021-08-04T12:42:20.025" v="740" actId="700"/>
          <ac:picMkLst>
            <pc:docMk/>
            <pc:sldMk cId="3635071195" sldId="3139"/>
            <ac:picMk id="9" creationId="{04FC9488-90A9-42EC-BDBC-EA1A6E452C54}"/>
          </ac:picMkLst>
        </pc:picChg>
      </pc:sldChg>
      <pc:sldChg chg="addSp modSp mod modClrScheme chgLayout">
        <pc:chgData name="Vanessa Redlin - Hubdrive.com" userId="8a0848b8-f2d0-47bb-a849-5847f1b5ec25" providerId="ADAL" clId="{4A832DB2-F898-4628-BE6C-878A03318322}" dt="2021-08-09T08:12:26.732" v="1063" actId="14100"/>
        <pc:sldMkLst>
          <pc:docMk/>
          <pc:sldMk cId="182839873" sldId="3140"/>
        </pc:sldMkLst>
        <pc:spChg chg="mod ord">
          <ac:chgData name="Vanessa Redlin - Hubdrive.com" userId="8a0848b8-f2d0-47bb-a849-5847f1b5ec25" providerId="ADAL" clId="{4A832DB2-F898-4628-BE6C-878A03318322}" dt="2021-08-09T08:12:26.732" v="1063" actId="14100"/>
          <ac:spMkLst>
            <pc:docMk/>
            <pc:sldMk cId="182839873" sldId="3140"/>
            <ac:spMk id="2" creationId="{D154FEE5-DE7D-4394-B50E-3279BB936026}"/>
          </ac:spMkLst>
        </pc:spChg>
        <pc:spChg chg="add mod ord">
          <ac:chgData name="Vanessa Redlin - Hubdrive.com" userId="8a0848b8-f2d0-47bb-a849-5847f1b5ec25" providerId="ADAL" clId="{4A832DB2-F898-4628-BE6C-878A03318322}" dt="2021-08-09T08:12:16.579" v="1061" actId="700"/>
          <ac:spMkLst>
            <pc:docMk/>
            <pc:sldMk cId="182839873" sldId="3140"/>
            <ac:spMk id="3" creationId="{91154C54-A71A-447B-B0ED-A75AF04EB020}"/>
          </ac:spMkLst>
        </pc:spChg>
      </pc:sldChg>
      <pc:sldChg chg="modSp mod modClrScheme chgLayout">
        <pc:chgData name="Vanessa Redlin - Hubdrive.com" userId="8a0848b8-f2d0-47bb-a849-5847f1b5ec25" providerId="ADAL" clId="{4A832DB2-F898-4628-BE6C-878A03318322}" dt="2021-08-17T13:13:14.334" v="1609" actId="700"/>
        <pc:sldMkLst>
          <pc:docMk/>
          <pc:sldMk cId="2615744699" sldId="3141"/>
        </pc:sldMkLst>
        <pc:spChg chg="mod ord">
          <ac:chgData name="Vanessa Redlin - Hubdrive.com" userId="8a0848b8-f2d0-47bb-a849-5847f1b5ec25" providerId="ADAL" clId="{4A832DB2-F898-4628-BE6C-878A03318322}" dt="2021-08-17T13:13:14.334" v="1609" actId="700"/>
          <ac:spMkLst>
            <pc:docMk/>
            <pc:sldMk cId="2615744699" sldId="3141"/>
            <ac:spMk id="2" creationId="{3AB772EC-9A73-426E-9469-748B7FADAAB8}"/>
          </ac:spMkLst>
        </pc:spChg>
      </pc:sldChg>
      <pc:sldChg chg="modSp mod modClrScheme chgLayout">
        <pc:chgData name="Vanessa Redlin - Hubdrive.com" userId="8a0848b8-f2d0-47bb-a849-5847f1b5ec25" providerId="ADAL" clId="{4A832DB2-F898-4628-BE6C-878A03318322}" dt="2021-08-17T12:28:50.824" v="1427" actId="14100"/>
        <pc:sldMkLst>
          <pc:docMk/>
          <pc:sldMk cId="4160618290" sldId="3142"/>
        </pc:sldMkLst>
        <pc:spChg chg="mod ord">
          <ac:chgData name="Vanessa Redlin - Hubdrive.com" userId="8a0848b8-f2d0-47bb-a849-5847f1b5ec25" providerId="ADAL" clId="{4A832DB2-F898-4628-BE6C-878A03318322}" dt="2021-08-17T12:28:44.996" v="1426" actId="14100"/>
          <ac:spMkLst>
            <pc:docMk/>
            <pc:sldMk cId="4160618290" sldId="3142"/>
            <ac:spMk id="2" creationId="{91D429BA-3498-4F58-B615-0EF1313A1617}"/>
          </ac:spMkLst>
        </pc:spChg>
        <pc:spChg chg="mod ord">
          <ac:chgData name="Vanessa Redlin - Hubdrive.com" userId="8a0848b8-f2d0-47bb-a849-5847f1b5ec25" providerId="ADAL" clId="{4A832DB2-F898-4628-BE6C-878A03318322}" dt="2021-08-17T12:28:50.824" v="1427" actId="14100"/>
          <ac:spMkLst>
            <pc:docMk/>
            <pc:sldMk cId="4160618290" sldId="3142"/>
            <ac:spMk id="3" creationId="{D3003C79-8EF2-4F3B-A4CD-06CAFE3D6E13}"/>
          </ac:spMkLst>
        </pc:spChg>
      </pc:sldChg>
      <pc:sldChg chg="del">
        <pc:chgData name="Vanessa Redlin - Hubdrive.com" userId="8a0848b8-f2d0-47bb-a849-5847f1b5ec25" providerId="ADAL" clId="{4A832DB2-F898-4628-BE6C-878A03318322}" dt="2021-07-20T11:35:29.240" v="29" actId="2696"/>
        <pc:sldMkLst>
          <pc:docMk/>
          <pc:sldMk cId="2978811524" sldId="3143"/>
        </pc:sldMkLst>
      </pc:sldChg>
      <pc:sldChg chg="modSp mod modClrScheme chgLayout">
        <pc:chgData name="Vanessa Redlin - Hubdrive.com" userId="8a0848b8-f2d0-47bb-a849-5847f1b5ec25" providerId="ADAL" clId="{4A832DB2-F898-4628-BE6C-878A03318322}" dt="2021-08-09T08:10:24.793" v="1054" actId="700"/>
        <pc:sldMkLst>
          <pc:docMk/>
          <pc:sldMk cId="3138609164" sldId="3144"/>
        </pc:sldMkLst>
        <pc:spChg chg="mod ord">
          <ac:chgData name="Vanessa Redlin - Hubdrive.com" userId="8a0848b8-f2d0-47bb-a849-5847f1b5ec25" providerId="ADAL" clId="{4A832DB2-F898-4628-BE6C-878A03318322}" dt="2021-08-09T08:10:24.793" v="1054" actId="700"/>
          <ac:spMkLst>
            <pc:docMk/>
            <pc:sldMk cId="3138609164" sldId="3144"/>
            <ac:spMk id="2" creationId="{50F60B6A-ACBD-4220-BF75-CEE7CF054A27}"/>
          </ac:spMkLst>
        </pc:spChg>
        <pc:spChg chg="mod ord">
          <ac:chgData name="Vanessa Redlin - Hubdrive.com" userId="8a0848b8-f2d0-47bb-a849-5847f1b5ec25" providerId="ADAL" clId="{4A832DB2-F898-4628-BE6C-878A03318322}" dt="2021-08-09T08:10:24.793" v="1054" actId="700"/>
          <ac:spMkLst>
            <pc:docMk/>
            <pc:sldMk cId="3138609164" sldId="3144"/>
            <ac:spMk id="3" creationId="{7E563533-5E44-4BA6-8808-C28A904E642E}"/>
          </ac:spMkLst>
        </pc:spChg>
      </pc:sldChg>
      <pc:sldChg chg="addSp delSp modSp mod ord modClrScheme chgLayout">
        <pc:chgData name="Vanessa Redlin - Hubdrive.com" userId="8a0848b8-f2d0-47bb-a849-5847f1b5ec25" providerId="ADAL" clId="{4A832DB2-F898-4628-BE6C-878A03318322}" dt="2021-08-04T13:08:05.073" v="789" actId="962"/>
        <pc:sldMkLst>
          <pc:docMk/>
          <pc:sldMk cId="2629285473" sldId="3145"/>
        </pc:sldMkLst>
        <pc:spChg chg="add del mod ord">
          <ac:chgData name="Vanessa Redlin - Hubdrive.com" userId="8a0848b8-f2d0-47bb-a849-5847f1b5ec25" providerId="ADAL" clId="{4A832DB2-F898-4628-BE6C-878A03318322}" dt="2021-08-04T13:07:34.583" v="786" actId="700"/>
          <ac:spMkLst>
            <pc:docMk/>
            <pc:sldMk cId="2629285473" sldId="3145"/>
            <ac:spMk id="2" creationId="{FB1314E3-B702-487F-91A2-69E92F313D41}"/>
          </ac:spMkLst>
        </pc:spChg>
        <pc:spChg chg="add del mod ord">
          <ac:chgData name="Vanessa Redlin - Hubdrive.com" userId="8a0848b8-f2d0-47bb-a849-5847f1b5ec25" providerId="ADAL" clId="{4A832DB2-F898-4628-BE6C-878A03318322}" dt="2021-08-04T13:07:34.583" v="786" actId="700"/>
          <ac:spMkLst>
            <pc:docMk/>
            <pc:sldMk cId="2629285473" sldId="3145"/>
            <ac:spMk id="3" creationId="{B993C84D-F66B-49A6-83E6-6BE844909B91}"/>
          </ac:spMkLst>
        </pc:spChg>
        <pc:spChg chg="add del mod ord">
          <ac:chgData name="Vanessa Redlin - Hubdrive.com" userId="8a0848b8-f2d0-47bb-a849-5847f1b5ec25" providerId="ADAL" clId="{4A832DB2-F898-4628-BE6C-878A03318322}" dt="2021-08-04T13:07:57.952" v="787" actId="931"/>
          <ac:spMkLst>
            <pc:docMk/>
            <pc:sldMk cId="2629285473" sldId="3145"/>
            <ac:spMk id="4" creationId="{ED55EF04-157A-467F-9DE4-0D83AA9C162F}"/>
          </ac:spMkLst>
        </pc:spChg>
        <pc:spChg chg="mod ord">
          <ac:chgData name="Vanessa Redlin - Hubdrive.com" userId="8a0848b8-f2d0-47bb-a849-5847f1b5ec25" providerId="ADAL" clId="{4A832DB2-F898-4628-BE6C-878A03318322}" dt="2021-08-04T13:07:34.583" v="786" actId="700"/>
          <ac:spMkLst>
            <pc:docMk/>
            <pc:sldMk cId="2629285473" sldId="3145"/>
            <ac:spMk id="5" creationId="{A12203A2-283D-438C-BBDF-8939FC1DC1C5}"/>
          </ac:spMkLst>
        </pc:spChg>
        <pc:spChg chg="mod ord">
          <ac:chgData name="Vanessa Redlin - Hubdrive.com" userId="8a0848b8-f2d0-47bb-a849-5847f1b5ec25" providerId="ADAL" clId="{4A832DB2-F898-4628-BE6C-878A03318322}" dt="2021-08-04T13:07:34.583" v="786" actId="700"/>
          <ac:spMkLst>
            <pc:docMk/>
            <pc:sldMk cId="2629285473" sldId="3145"/>
            <ac:spMk id="7" creationId="{E502CFAD-9DEE-43DD-A0CB-9866F6C06B4E}"/>
          </ac:spMkLst>
        </pc:spChg>
        <pc:picChg chg="add mod">
          <ac:chgData name="Vanessa Redlin - Hubdrive.com" userId="8a0848b8-f2d0-47bb-a849-5847f1b5ec25" providerId="ADAL" clId="{4A832DB2-F898-4628-BE6C-878A03318322}" dt="2021-08-04T13:08:05.073" v="789" actId="962"/>
          <ac:picMkLst>
            <pc:docMk/>
            <pc:sldMk cId="2629285473" sldId="3145"/>
            <ac:picMk id="8" creationId="{8B083C09-442F-4788-8A9E-F452B464AF59}"/>
          </ac:picMkLst>
        </pc:picChg>
      </pc:sldChg>
      <pc:sldChg chg="addSp delSp modSp mod modClrScheme chgLayout">
        <pc:chgData name="Vanessa Redlin - Hubdrive.com" userId="8a0848b8-f2d0-47bb-a849-5847f1b5ec25" providerId="ADAL" clId="{4A832DB2-F898-4628-BE6C-878A03318322}" dt="2021-08-04T13:00:42.335" v="780" actId="700"/>
        <pc:sldMkLst>
          <pc:docMk/>
          <pc:sldMk cId="1549838881" sldId="3146"/>
        </pc:sldMkLst>
        <pc:spChg chg="del mod ord">
          <ac:chgData name="Vanessa Redlin - Hubdrive.com" userId="8a0848b8-f2d0-47bb-a849-5847f1b5ec25" providerId="ADAL" clId="{4A832DB2-F898-4628-BE6C-878A03318322}" dt="2021-08-04T13:00:42.335" v="780" actId="700"/>
          <ac:spMkLst>
            <pc:docMk/>
            <pc:sldMk cId="1549838881" sldId="3146"/>
            <ac:spMk id="2" creationId="{B54E3450-F800-4EB8-86C5-CED2C77D47EC}"/>
          </ac:spMkLst>
        </pc:spChg>
        <pc:spChg chg="add mod ord">
          <ac:chgData name="Vanessa Redlin - Hubdrive.com" userId="8a0848b8-f2d0-47bb-a849-5847f1b5ec25" providerId="ADAL" clId="{4A832DB2-F898-4628-BE6C-878A03318322}" dt="2021-08-04T13:00:42.335" v="780" actId="700"/>
          <ac:spMkLst>
            <pc:docMk/>
            <pc:sldMk cId="1549838881" sldId="3146"/>
            <ac:spMk id="3" creationId="{9C242023-8E53-45AD-9E1B-69CF15FFC1A2}"/>
          </ac:spMkLst>
        </pc:spChg>
        <pc:spChg chg="mod ord">
          <ac:chgData name="Vanessa Redlin - Hubdrive.com" userId="8a0848b8-f2d0-47bb-a849-5847f1b5ec25" providerId="ADAL" clId="{4A832DB2-F898-4628-BE6C-878A03318322}" dt="2021-08-04T13:00:42.335" v="780" actId="700"/>
          <ac:spMkLst>
            <pc:docMk/>
            <pc:sldMk cId="1549838881" sldId="3146"/>
            <ac:spMk id="5" creationId="{A12203A2-283D-438C-BBDF-8939FC1DC1C5}"/>
          </ac:spMkLst>
        </pc:spChg>
        <pc:spChg chg="mod ord">
          <ac:chgData name="Vanessa Redlin - Hubdrive.com" userId="8a0848b8-f2d0-47bb-a849-5847f1b5ec25" providerId="ADAL" clId="{4A832DB2-F898-4628-BE6C-878A03318322}" dt="2021-08-04T13:00:42.335" v="780" actId="700"/>
          <ac:spMkLst>
            <pc:docMk/>
            <pc:sldMk cId="1549838881" sldId="3146"/>
            <ac:spMk id="7" creationId="{E502CFAD-9DEE-43DD-A0CB-9866F6C06B4E}"/>
          </ac:spMkLst>
        </pc:spChg>
        <pc:picChg chg="mod ord modCrop">
          <ac:chgData name="Vanessa Redlin - Hubdrive.com" userId="8a0848b8-f2d0-47bb-a849-5847f1b5ec25" providerId="ADAL" clId="{4A832DB2-F898-4628-BE6C-878A03318322}" dt="2021-08-04T13:00:42.335" v="780" actId="700"/>
          <ac:picMkLst>
            <pc:docMk/>
            <pc:sldMk cId="1549838881" sldId="3146"/>
            <ac:picMk id="9" creationId="{69662CCC-1EAE-4264-B67B-9A666EFE75E4}"/>
          </ac:picMkLst>
        </pc:picChg>
      </pc:sldChg>
      <pc:sldChg chg="modSp mod modClrScheme chgLayout">
        <pc:chgData name="Vanessa Redlin - Hubdrive.com" userId="8a0848b8-f2d0-47bb-a849-5847f1b5ec25" providerId="ADAL" clId="{4A832DB2-F898-4628-BE6C-878A03318322}" dt="2021-08-17T13:10:07.393" v="1594" actId="1076"/>
        <pc:sldMkLst>
          <pc:docMk/>
          <pc:sldMk cId="351710148" sldId="3147"/>
        </pc:sldMkLst>
        <pc:spChg chg="mod ord">
          <ac:chgData name="Vanessa Redlin - Hubdrive.com" userId="8a0848b8-f2d0-47bb-a849-5847f1b5ec25" providerId="ADAL" clId="{4A832DB2-F898-4628-BE6C-878A03318322}" dt="2021-08-17T13:09:46.077" v="1590" actId="700"/>
          <ac:spMkLst>
            <pc:docMk/>
            <pc:sldMk cId="351710148" sldId="3147"/>
            <ac:spMk id="4" creationId="{89F87A50-99FB-4EBE-AAD5-4AFB16C1B273}"/>
          </ac:spMkLst>
        </pc:spChg>
        <pc:picChg chg="mod">
          <ac:chgData name="Vanessa Redlin - Hubdrive.com" userId="8a0848b8-f2d0-47bb-a849-5847f1b5ec25" providerId="ADAL" clId="{4A832DB2-F898-4628-BE6C-878A03318322}" dt="2021-08-17T13:09:54.467" v="1591" actId="1076"/>
          <ac:picMkLst>
            <pc:docMk/>
            <pc:sldMk cId="351710148" sldId="3147"/>
            <ac:picMk id="5" creationId="{6EA0F4BD-3A84-49C3-816F-99868058BC74}"/>
          </ac:picMkLst>
        </pc:picChg>
        <pc:picChg chg="mod">
          <ac:chgData name="Vanessa Redlin - Hubdrive.com" userId="8a0848b8-f2d0-47bb-a849-5847f1b5ec25" providerId="ADAL" clId="{4A832DB2-F898-4628-BE6C-878A03318322}" dt="2021-08-17T13:10:03.933" v="1593" actId="1076"/>
          <ac:picMkLst>
            <pc:docMk/>
            <pc:sldMk cId="351710148" sldId="3147"/>
            <ac:picMk id="6" creationId="{8457A4CC-C8A6-4CD9-AD2B-CEFB1272E62B}"/>
          </ac:picMkLst>
        </pc:picChg>
        <pc:picChg chg="mod">
          <ac:chgData name="Vanessa Redlin - Hubdrive.com" userId="8a0848b8-f2d0-47bb-a849-5847f1b5ec25" providerId="ADAL" clId="{4A832DB2-F898-4628-BE6C-878A03318322}" dt="2021-08-17T13:09:59.519" v="1592" actId="1076"/>
          <ac:picMkLst>
            <pc:docMk/>
            <pc:sldMk cId="351710148" sldId="3147"/>
            <ac:picMk id="7" creationId="{B0C292E0-6E2C-41DE-917E-C6A5C61E4C98}"/>
          </ac:picMkLst>
        </pc:picChg>
        <pc:picChg chg="mod">
          <ac:chgData name="Vanessa Redlin - Hubdrive.com" userId="8a0848b8-f2d0-47bb-a849-5847f1b5ec25" providerId="ADAL" clId="{4A832DB2-F898-4628-BE6C-878A03318322}" dt="2021-08-17T13:10:07.393" v="1594" actId="1076"/>
          <ac:picMkLst>
            <pc:docMk/>
            <pc:sldMk cId="351710148" sldId="3147"/>
            <ac:picMk id="8" creationId="{A5487F6B-1A85-485E-96E8-B31735D588F9}"/>
          </ac:picMkLst>
        </pc:picChg>
      </pc:sldChg>
      <pc:sldChg chg="modSp mod modClrScheme chgLayout">
        <pc:chgData name="Vanessa Redlin - Hubdrive.com" userId="8a0848b8-f2d0-47bb-a849-5847f1b5ec25" providerId="ADAL" clId="{4A832DB2-F898-4628-BE6C-878A03318322}" dt="2021-08-17T13:10:28.623" v="1597" actId="700"/>
        <pc:sldMkLst>
          <pc:docMk/>
          <pc:sldMk cId="344822505" sldId="3148"/>
        </pc:sldMkLst>
        <pc:spChg chg="mod ord">
          <ac:chgData name="Vanessa Redlin - Hubdrive.com" userId="8a0848b8-f2d0-47bb-a849-5847f1b5ec25" providerId="ADAL" clId="{4A832DB2-F898-4628-BE6C-878A03318322}" dt="2021-08-17T13:10:28.623" v="1597" actId="700"/>
          <ac:spMkLst>
            <pc:docMk/>
            <pc:sldMk cId="344822505" sldId="3148"/>
            <ac:spMk id="2" creationId="{3AB772EC-9A73-426E-9469-748B7FADAAB8}"/>
          </ac:spMkLst>
        </pc:spChg>
      </pc:sldChg>
      <pc:sldChg chg="modSp mod modClrScheme chgLayout">
        <pc:chgData name="Vanessa Redlin - Hubdrive.com" userId="8a0848b8-f2d0-47bb-a849-5847f1b5ec25" providerId="ADAL" clId="{4A832DB2-F898-4628-BE6C-878A03318322}" dt="2021-08-09T08:11:53.391" v="1060" actId="14100"/>
        <pc:sldMkLst>
          <pc:docMk/>
          <pc:sldMk cId="2459471054" sldId="3149"/>
        </pc:sldMkLst>
        <pc:spChg chg="mod ord">
          <ac:chgData name="Vanessa Redlin - Hubdrive.com" userId="8a0848b8-f2d0-47bb-a849-5847f1b5ec25" providerId="ADAL" clId="{4A832DB2-F898-4628-BE6C-878A03318322}" dt="2021-08-09T08:11:53.391" v="1060" actId="14100"/>
          <ac:spMkLst>
            <pc:docMk/>
            <pc:sldMk cId="2459471054" sldId="3149"/>
            <ac:spMk id="2" creationId="{3A3750BD-9571-4B1F-96F7-DBF0004EBC69}"/>
          </ac:spMkLst>
        </pc:spChg>
        <pc:spChg chg="mod ord">
          <ac:chgData name="Vanessa Redlin - Hubdrive.com" userId="8a0848b8-f2d0-47bb-a849-5847f1b5ec25" providerId="ADAL" clId="{4A832DB2-F898-4628-BE6C-878A03318322}" dt="2021-08-09T08:11:43.920" v="1059" actId="700"/>
          <ac:spMkLst>
            <pc:docMk/>
            <pc:sldMk cId="2459471054" sldId="3149"/>
            <ac:spMk id="3" creationId="{CE95801D-5CBA-41C4-8497-EE3C3CD00665}"/>
          </ac:spMkLst>
        </pc:spChg>
        <pc:picChg chg="mod">
          <ac:chgData name="Vanessa Redlin - Hubdrive.com" userId="8a0848b8-f2d0-47bb-a849-5847f1b5ec25" providerId="ADAL" clId="{4A832DB2-F898-4628-BE6C-878A03318322}" dt="2021-08-09T08:10:57.111" v="1056" actId="14100"/>
          <ac:picMkLst>
            <pc:docMk/>
            <pc:sldMk cId="2459471054" sldId="3149"/>
            <ac:picMk id="9" creationId="{4C780502-B3EA-4401-8946-7ECA6C09856A}"/>
          </ac:picMkLst>
        </pc:picChg>
      </pc:sldChg>
      <pc:sldChg chg="modSp mod modClrScheme chgLayout">
        <pc:chgData name="Vanessa Redlin - Hubdrive.com" userId="8a0848b8-f2d0-47bb-a849-5847f1b5ec25" providerId="ADAL" clId="{4A832DB2-F898-4628-BE6C-878A03318322}" dt="2021-08-17T13:11:23.253" v="1602" actId="700"/>
        <pc:sldMkLst>
          <pc:docMk/>
          <pc:sldMk cId="3004235884" sldId="3150"/>
        </pc:sldMkLst>
        <pc:spChg chg="mod ord">
          <ac:chgData name="Vanessa Redlin - Hubdrive.com" userId="8a0848b8-f2d0-47bb-a849-5847f1b5ec25" providerId="ADAL" clId="{4A832DB2-F898-4628-BE6C-878A03318322}" dt="2021-08-17T13:11:23.253" v="1602" actId="700"/>
          <ac:spMkLst>
            <pc:docMk/>
            <pc:sldMk cId="3004235884" sldId="3150"/>
            <ac:spMk id="24" creationId="{13F17AA1-281D-48BF-885D-CAE4D98FC8EA}"/>
          </ac:spMkLst>
        </pc:spChg>
      </pc:sldChg>
      <pc:sldChg chg="addSp delSp modSp mod modClrScheme chgLayout">
        <pc:chgData name="Vanessa Redlin - Hubdrive.com" userId="8a0848b8-f2d0-47bb-a849-5847f1b5ec25" providerId="ADAL" clId="{4A832DB2-F898-4628-BE6C-878A03318322}" dt="2021-08-17T12:37:03.126" v="1443" actId="700"/>
        <pc:sldMkLst>
          <pc:docMk/>
          <pc:sldMk cId="2101393024" sldId="3151"/>
        </pc:sldMkLst>
        <pc:spChg chg="del">
          <ac:chgData name="Vanessa Redlin - Hubdrive.com" userId="8a0848b8-f2d0-47bb-a849-5847f1b5ec25" providerId="ADAL" clId="{4A832DB2-F898-4628-BE6C-878A03318322}" dt="2021-07-20T11:34:30.507" v="27"/>
          <ac:spMkLst>
            <pc:docMk/>
            <pc:sldMk cId="2101393024" sldId="3151"/>
            <ac:spMk id="2" creationId="{58305E19-FA5E-47CA-B9E9-364E2FE3889A}"/>
          </ac:spMkLst>
        </pc:spChg>
        <pc:spChg chg="add del mod">
          <ac:chgData name="Vanessa Redlin - Hubdrive.com" userId="8a0848b8-f2d0-47bb-a849-5847f1b5ec25" providerId="ADAL" clId="{4A832DB2-F898-4628-BE6C-878A03318322}" dt="2021-07-20T11:34:46.122" v="28"/>
          <ac:spMkLst>
            <pc:docMk/>
            <pc:sldMk cId="2101393024" sldId="3151"/>
            <ac:spMk id="45" creationId="{C0F602B8-E980-4EAC-8CBD-11B7E3BF92A8}"/>
          </ac:spMkLst>
        </pc:spChg>
        <pc:spChg chg="add del mod">
          <ac:chgData name="Vanessa Redlin - Hubdrive.com" userId="8a0848b8-f2d0-47bb-a849-5847f1b5ec25" providerId="ADAL" clId="{4A832DB2-F898-4628-BE6C-878A03318322}" dt="2021-08-17T12:37:03.126" v="1443" actId="700"/>
          <ac:spMkLst>
            <pc:docMk/>
            <pc:sldMk cId="2101393024" sldId="3151"/>
            <ac:spMk id="46" creationId="{1732A3AA-95BC-4C43-8720-DF60D113594C}"/>
          </ac:spMkLst>
        </pc:spChg>
      </pc:sldChg>
      <pc:sldChg chg="addSp delSp modSp mod modClrScheme chgLayout">
        <pc:chgData name="Vanessa Redlin - Hubdrive.com" userId="8a0848b8-f2d0-47bb-a849-5847f1b5ec25" providerId="ADAL" clId="{4A832DB2-F898-4628-BE6C-878A03318322}" dt="2021-08-04T12:42:34.029" v="741" actId="700"/>
        <pc:sldMkLst>
          <pc:docMk/>
          <pc:sldMk cId="3937005123" sldId="3152"/>
        </pc:sldMkLst>
        <pc:spChg chg="mod ord">
          <ac:chgData name="Vanessa Redlin - Hubdrive.com" userId="8a0848b8-f2d0-47bb-a849-5847f1b5ec25" providerId="ADAL" clId="{4A832DB2-F898-4628-BE6C-878A03318322}" dt="2021-08-04T12:42:34.029" v="741" actId="700"/>
          <ac:spMkLst>
            <pc:docMk/>
            <pc:sldMk cId="3937005123" sldId="3152"/>
            <ac:spMk id="2" creationId="{94CA4F6D-9338-49B2-8F72-5F7FA2456545}"/>
          </ac:spMkLst>
        </pc:spChg>
        <pc:spChg chg="del mod ord">
          <ac:chgData name="Vanessa Redlin - Hubdrive.com" userId="8a0848b8-f2d0-47bb-a849-5847f1b5ec25" providerId="ADAL" clId="{4A832DB2-F898-4628-BE6C-878A03318322}" dt="2021-08-04T12:42:34.029" v="741" actId="700"/>
          <ac:spMkLst>
            <pc:docMk/>
            <pc:sldMk cId="3937005123" sldId="3152"/>
            <ac:spMk id="3" creationId="{F94F0407-ECB0-454C-B54D-E2CD8A67FA2A}"/>
          </ac:spMkLst>
        </pc:spChg>
        <pc:spChg chg="mod ord">
          <ac:chgData name="Vanessa Redlin - Hubdrive.com" userId="8a0848b8-f2d0-47bb-a849-5847f1b5ec25" providerId="ADAL" clId="{4A832DB2-F898-4628-BE6C-878A03318322}" dt="2021-08-04T12:42:34.029" v="741" actId="700"/>
          <ac:spMkLst>
            <pc:docMk/>
            <pc:sldMk cId="3937005123" sldId="3152"/>
            <ac:spMk id="4" creationId="{DA894B43-60EF-42F1-9DFC-35CBA12490EE}"/>
          </ac:spMkLst>
        </pc:spChg>
        <pc:spChg chg="add mod ord">
          <ac:chgData name="Vanessa Redlin - Hubdrive.com" userId="8a0848b8-f2d0-47bb-a849-5847f1b5ec25" providerId="ADAL" clId="{4A832DB2-F898-4628-BE6C-878A03318322}" dt="2021-08-04T12:42:34.029" v="741" actId="700"/>
          <ac:spMkLst>
            <pc:docMk/>
            <pc:sldMk cId="3937005123" sldId="3152"/>
            <ac:spMk id="5" creationId="{2D4309AF-35A0-4205-8691-5FEAB63F00A9}"/>
          </ac:spMkLst>
        </pc:spChg>
        <pc:picChg chg="mod ord modCrop">
          <ac:chgData name="Vanessa Redlin - Hubdrive.com" userId="8a0848b8-f2d0-47bb-a849-5847f1b5ec25" providerId="ADAL" clId="{4A832DB2-F898-4628-BE6C-878A03318322}" dt="2021-08-04T12:42:34.029" v="741" actId="700"/>
          <ac:picMkLst>
            <pc:docMk/>
            <pc:sldMk cId="3937005123" sldId="3152"/>
            <ac:picMk id="9" creationId="{4378C3E4-5A74-416A-BA36-947D922A9B86}"/>
          </ac:picMkLst>
        </pc:picChg>
      </pc:sldChg>
      <pc:sldChg chg="addSp delSp modSp mod modClrScheme chgLayout">
        <pc:chgData name="Vanessa Redlin - Hubdrive.com" userId="8a0848b8-f2d0-47bb-a849-5847f1b5ec25" providerId="ADAL" clId="{4A832DB2-F898-4628-BE6C-878A03318322}" dt="2021-08-17T12:09:11.350" v="1418" actId="700"/>
        <pc:sldMkLst>
          <pc:docMk/>
          <pc:sldMk cId="1324305646" sldId="3153"/>
        </pc:sldMkLst>
        <pc:spChg chg="mod ord">
          <ac:chgData name="Vanessa Redlin - Hubdrive.com" userId="8a0848b8-f2d0-47bb-a849-5847f1b5ec25" providerId="ADAL" clId="{4A832DB2-F898-4628-BE6C-878A03318322}" dt="2021-08-17T12:09:11.350" v="1418" actId="700"/>
          <ac:spMkLst>
            <pc:docMk/>
            <pc:sldMk cId="1324305646" sldId="3153"/>
            <ac:spMk id="2" creationId="{4CFB593C-0926-44E6-BD91-86BAE259248F}"/>
          </ac:spMkLst>
        </pc:spChg>
        <pc:spChg chg="add del mod ord">
          <ac:chgData name="Vanessa Redlin - Hubdrive.com" userId="8a0848b8-f2d0-47bb-a849-5847f1b5ec25" providerId="ADAL" clId="{4A832DB2-F898-4628-BE6C-878A03318322}" dt="2021-08-03T13:36:59.437" v="514" actId="700"/>
          <ac:spMkLst>
            <pc:docMk/>
            <pc:sldMk cId="1324305646" sldId="3153"/>
            <ac:spMk id="7" creationId="{65C8BCB4-F946-45EC-99E6-FF93B69441BF}"/>
          </ac:spMkLst>
        </pc:spChg>
        <pc:spChg chg="add mod ord">
          <ac:chgData name="Vanessa Redlin - Hubdrive.com" userId="8a0848b8-f2d0-47bb-a849-5847f1b5ec25" providerId="ADAL" clId="{4A832DB2-F898-4628-BE6C-878A03318322}" dt="2021-08-17T12:09:11.350" v="1418" actId="700"/>
          <ac:spMkLst>
            <pc:docMk/>
            <pc:sldMk cId="1324305646" sldId="3153"/>
            <ac:spMk id="7" creationId="{EB82D01D-F752-4BFB-A19E-AD40CCB1E434}"/>
          </ac:spMkLst>
        </pc:spChg>
      </pc:sldChg>
      <pc:sldChg chg="addSp modSp mod modClrScheme chgLayout">
        <pc:chgData name="Vanessa Redlin - Hubdrive.com" userId="8a0848b8-f2d0-47bb-a849-5847f1b5ec25" providerId="ADAL" clId="{4A832DB2-F898-4628-BE6C-878A03318322}" dt="2021-08-17T12:09:22.266" v="1419" actId="700"/>
        <pc:sldMkLst>
          <pc:docMk/>
          <pc:sldMk cId="3848411895" sldId="3154"/>
        </pc:sldMkLst>
        <pc:spChg chg="mod ord">
          <ac:chgData name="Vanessa Redlin - Hubdrive.com" userId="8a0848b8-f2d0-47bb-a849-5847f1b5ec25" providerId="ADAL" clId="{4A832DB2-F898-4628-BE6C-878A03318322}" dt="2021-08-17T12:09:22.266" v="1419" actId="700"/>
          <ac:spMkLst>
            <pc:docMk/>
            <pc:sldMk cId="3848411895" sldId="3154"/>
            <ac:spMk id="2" creationId="{4CFB593C-0926-44E6-BD91-86BAE259248F}"/>
          </ac:spMkLst>
        </pc:spChg>
        <pc:spChg chg="add mod ord">
          <ac:chgData name="Vanessa Redlin - Hubdrive.com" userId="8a0848b8-f2d0-47bb-a849-5847f1b5ec25" providerId="ADAL" clId="{4A832DB2-F898-4628-BE6C-878A03318322}" dt="2021-08-17T12:09:22.266" v="1419" actId="700"/>
          <ac:spMkLst>
            <pc:docMk/>
            <pc:sldMk cId="3848411895" sldId="3154"/>
            <ac:spMk id="7" creationId="{312D5E3D-1137-4DB5-B255-AB3B4B973A84}"/>
          </ac:spMkLst>
        </pc:spChg>
      </pc:sldChg>
      <pc:sldChg chg="modSp add mod ord modClrScheme chgLayout">
        <pc:chgData name="Vanessa Redlin - Hubdrive.com" userId="8a0848b8-f2d0-47bb-a849-5847f1b5ec25" providerId="ADAL" clId="{4A832DB2-F898-4628-BE6C-878A03318322}" dt="2021-08-17T13:09:27.273" v="1589" actId="700"/>
        <pc:sldMkLst>
          <pc:docMk/>
          <pc:sldMk cId="3711419669" sldId="3155"/>
        </pc:sldMkLst>
        <pc:spChg chg="mod ord">
          <ac:chgData name="Vanessa Redlin - Hubdrive.com" userId="8a0848b8-f2d0-47bb-a849-5847f1b5ec25" providerId="ADAL" clId="{4A832DB2-F898-4628-BE6C-878A03318322}" dt="2021-08-17T13:09:27.273" v="1589" actId="700"/>
          <ac:spMkLst>
            <pc:docMk/>
            <pc:sldMk cId="3711419669" sldId="3155"/>
            <ac:spMk id="24" creationId="{13F17AA1-281D-48BF-885D-CAE4D98FC8EA}"/>
          </ac:spMkLst>
        </pc:spChg>
      </pc:sldChg>
      <pc:sldChg chg="addSp delSp modSp add mod ord modClrScheme chgLayout">
        <pc:chgData name="Vanessa Redlin - Hubdrive.com" userId="8a0848b8-f2d0-47bb-a849-5847f1b5ec25" providerId="ADAL" clId="{4A832DB2-F898-4628-BE6C-878A03318322}" dt="2021-08-17T12:36:30.009" v="1442" actId="700"/>
        <pc:sldMkLst>
          <pc:docMk/>
          <pc:sldMk cId="2618080265" sldId="3156"/>
        </pc:sldMkLst>
        <pc:spChg chg="del">
          <ac:chgData name="Vanessa Redlin - Hubdrive.com" userId="8a0848b8-f2d0-47bb-a849-5847f1b5ec25" providerId="ADAL" clId="{4A832DB2-F898-4628-BE6C-878A03318322}" dt="2021-07-20T11:34:14.876" v="26"/>
          <ac:spMkLst>
            <pc:docMk/>
            <pc:sldMk cId="2618080265" sldId="3156"/>
            <ac:spMk id="2" creationId="{58305E19-FA5E-47CA-B9E9-364E2FE3889A}"/>
          </ac:spMkLst>
        </pc:spChg>
        <pc:spChg chg="add del mod">
          <ac:chgData name="Vanessa Redlin - Hubdrive.com" userId="8a0848b8-f2d0-47bb-a849-5847f1b5ec25" providerId="ADAL" clId="{4A832DB2-F898-4628-BE6C-878A03318322}" dt="2021-08-17T12:36:30.009" v="1442" actId="700"/>
          <ac:spMkLst>
            <pc:docMk/>
            <pc:sldMk cId="2618080265" sldId="3156"/>
            <ac:spMk id="45" creationId="{2AF9E86C-67E0-4F1E-9276-07723EC262D7}"/>
          </ac:spMkLst>
        </pc:spChg>
      </pc:sldChg>
      <pc:sldChg chg="modSp add mod ord">
        <pc:chgData name="Vanessa Redlin - Hubdrive.com" userId="8a0848b8-f2d0-47bb-a849-5847f1b5ec25" providerId="ADAL" clId="{4A832DB2-F898-4628-BE6C-878A03318322}" dt="2021-07-20T11:47:27.735" v="182" actId="20577"/>
        <pc:sldMkLst>
          <pc:docMk/>
          <pc:sldMk cId="2229819330" sldId="3157"/>
        </pc:sldMkLst>
        <pc:spChg chg="mod">
          <ac:chgData name="Vanessa Redlin - Hubdrive.com" userId="8a0848b8-f2d0-47bb-a849-5847f1b5ec25" providerId="ADAL" clId="{4A832DB2-F898-4628-BE6C-878A03318322}" dt="2021-07-20T11:37:26.883" v="110" actId="20577"/>
          <ac:spMkLst>
            <pc:docMk/>
            <pc:sldMk cId="2229819330" sldId="3157"/>
            <ac:spMk id="4" creationId="{66FC8029-E902-439F-AF86-5A47DC2C2473}"/>
          </ac:spMkLst>
        </pc:spChg>
        <pc:spChg chg="mod">
          <ac:chgData name="Vanessa Redlin - Hubdrive.com" userId="8a0848b8-f2d0-47bb-a849-5847f1b5ec25" providerId="ADAL" clId="{4A832DB2-F898-4628-BE6C-878A03318322}" dt="2021-07-20T11:47:27.735" v="182" actId="20577"/>
          <ac:spMkLst>
            <pc:docMk/>
            <pc:sldMk cId="2229819330" sldId="3157"/>
            <ac:spMk id="6" creationId="{44185687-D91D-468E-92A9-E3797FF35254}"/>
          </ac:spMkLst>
        </pc:spChg>
      </pc:sldChg>
      <pc:sldChg chg="addSp delSp modSp add mod ord modClrScheme chgLayout">
        <pc:chgData name="Vanessa Redlin - Hubdrive.com" userId="8a0848b8-f2d0-47bb-a849-5847f1b5ec25" providerId="ADAL" clId="{4A832DB2-F898-4628-BE6C-878A03318322}" dt="2021-08-04T11:25:38.593" v="660" actId="1076"/>
        <pc:sldMkLst>
          <pc:docMk/>
          <pc:sldMk cId="3533708034" sldId="3158"/>
        </pc:sldMkLst>
        <pc:spChg chg="del mod ord">
          <ac:chgData name="Vanessa Redlin - Hubdrive.com" userId="8a0848b8-f2d0-47bb-a849-5847f1b5ec25" providerId="ADAL" clId="{4A832DB2-F898-4628-BE6C-878A03318322}" dt="2021-08-04T11:25:24.724" v="658" actId="700"/>
          <ac:spMkLst>
            <pc:docMk/>
            <pc:sldMk cId="3533708034" sldId="3158"/>
            <ac:spMk id="2" creationId="{B54E3450-F800-4EB8-86C5-CED2C77D47EC}"/>
          </ac:spMkLst>
        </pc:spChg>
        <pc:spChg chg="add mod ord">
          <ac:chgData name="Vanessa Redlin - Hubdrive.com" userId="8a0848b8-f2d0-47bb-a849-5847f1b5ec25" providerId="ADAL" clId="{4A832DB2-F898-4628-BE6C-878A03318322}" dt="2021-08-04T11:25:24.724" v="658" actId="700"/>
          <ac:spMkLst>
            <pc:docMk/>
            <pc:sldMk cId="3533708034" sldId="3158"/>
            <ac:spMk id="3" creationId="{95D4B51B-C251-4E77-B592-B497833984E4}"/>
          </ac:spMkLst>
        </pc:spChg>
        <pc:spChg chg="mod ord">
          <ac:chgData name="Vanessa Redlin - Hubdrive.com" userId="8a0848b8-f2d0-47bb-a849-5847f1b5ec25" providerId="ADAL" clId="{4A832DB2-F898-4628-BE6C-878A03318322}" dt="2021-08-04T11:25:24.724" v="658" actId="700"/>
          <ac:spMkLst>
            <pc:docMk/>
            <pc:sldMk cId="3533708034" sldId="3158"/>
            <ac:spMk id="5" creationId="{A12203A2-283D-438C-BBDF-8939FC1DC1C5}"/>
          </ac:spMkLst>
        </pc:spChg>
        <pc:spChg chg="mod ord">
          <ac:chgData name="Vanessa Redlin - Hubdrive.com" userId="8a0848b8-f2d0-47bb-a849-5847f1b5ec25" providerId="ADAL" clId="{4A832DB2-F898-4628-BE6C-878A03318322}" dt="2021-08-04T11:25:24.724" v="658" actId="700"/>
          <ac:spMkLst>
            <pc:docMk/>
            <pc:sldMk cId="3533708034" sldId="3158"/>
            <ac:spMk id="7" creationId="{E502CFAD-9DEE-43DD-A0CB-9866F6C06B4E}"/>
          </ac:spMkLst>
        </pc:spChg>
        <pc:picChg chg="mod ord modCrop">
          <ac:chgData name="Vanessa Redlin - Hubdrive.com" userId="8a0848b8-f2d0-47bb-a849-5847f1b5ec25" providerId="ADAL" clId="{4A832DB2-F898-4628-BE6C-878A03318322}" dt="2021-08-04T11:25:38.593" v="660" actId="1076"/>
          <ac:picMkLst>
            <pc:docMk/>
            <pc:sldMk cId="3533708034" sldId="3158"/>
            <ac:picMk id="9" creationId="{69662CCC-1EAE-4264-B67B-9A666EFE75E4}"/>
          </ac:picMkLst>
        </pc:picChg>
      </pc:sldChg>
      <pc:sldChg chg="addSp delSp modSp add mod ord modClrScheme chgLayout">
        <pc:chgData name="Vanessa Redlin - Hubdrive.com" userId="8a0848b8-f2d0-47bb-a849-5847f1b5ec25" providerId="ADAL" clId="{4A832DB2-F898-4628-BE6C-878A03318322}" dt="2021-08-04T11:25:52.292" v="661" actId="700"/>
        <pc:sldMkLst>
          <pc:docMk/>
          <pc:sldMk cId="3284211757" sldId="3159"/>
        </pc:sldMkLst>
        <pc:spChg chg="del mod ord">
          <ac:chgData name="Vanessa Redlin - Hubdrive.com" userId="8a0848b8-f2d0-47bb-a849-5847f1b5ec25" providerId="ADAL" clId="{4A832DB2-F898-4628-BE6C-878A03318322}" dt="2021-08-04T11:25:52.292" v="661" actId="700"/>
          <ac:spMkLst>
            <pc:docMk/>
            <pc:sldMk cId="3284211757" sldId="3159"/>
            <ac:spMk id="2" creationId="{B54E3450-F800-4EB8-86C5-CED2C77D47EC}"/>
          </ac:spMkLst>
        </pc:spChg>
        <pc:spChg chg="add mod ord">
          <ac:chgData name="Vanessa Redlin - Hubdrive.com" userId="8a0848b8-f2d0-47bb-a849-5847f1b5ec25" providerId="ADAL" clId="{4A832DB2-F898-4628-BE6C-878A03318322}" dt="2021-08-04T11:25:52.292" v="661" actId="700"/>
          <ac:spMkLst>
            <pc:docMk/>
            <pc:sldMk cId="3284211757" sldId="3159"/>
            <ac:spMk id="3" creationId="{86BF2FB0-4F45-4712-823D-938E197F31D2}"/>
          </ac:spMkLst>
        </pc:spChg>
        <pc:spChg chg="mod ord">
          <ac:chgData name="Vanessa Redlin - Hubdrive.com" userId="8a0848b8-f2d0-47bb-a849-5847f1b5ec25" providerId="ADAL" clId="{4A832DB2-F898-4628-BE6C-878A03318322}" dt="2021-08-04T11:25:52.292" v="661" actId="700"/>
          <ac:spMkLst>
            <pc:docMk/>
            <pc:sldMk cId="3284211757" sldId="3159"/>
            <ac:spMk id="5" creationId="{A12203A2-283D-438C-BBDF-8939FC1DC1C5}"/>
          </ac:spMkLst>
        </pc:spChg>
        <pc:spChg chg="mod ord">
          <ac:chgData name="Vanessa Redlin - Hubdrive.com" userId="8a0848b8-f2d0-47bb-a849-5847f1b5ec25" providerId="ADAL" clId="{4A832DB2-F898-4628-BE6C-878A03318322}" dt="2021-08-04T11:25:52.292" v="661" actId="700"/>
          <ac:spMkLst>
            <pc:docMk/>
            <pc:sldMk cId="3284211757" sldId="3159"/>
            <ac:spMk id="7" creationId="{E502CFAD-9DEE-43DD-A0CB-9866F6C06B4E}"/>
          </ac:spMkLst>
        </pc:spChg>
        <pc:picChg chg="mod ord modCrop">
          <ac:chgData name="Vanessa Redlin - Hubdrive.com" userId="8a0848b8-f2d0-47bb-a849-5847f1b5ec25" providerId="ADAL" clId="{4A832DB2-F898-4628-BE6C-878A03318322}" dt="2021-08-04T11:25:52.292" v="661" actId="700"/>
          <ac:picMkLst>
            <pc:docMk/>
            <pc:sldMk cId="3284211757" sldId="3159"/>
            <ac:picMk id="13" creationId="{1F61D63C-7A67-4C65-97B9-C03F19025D5B}"/>
          </ac:picMkLst>
        </pc:picChg>
      </pc:sldChg>
      <pc:sldChg chg="modSp mod modClrScheme chgLayout">
        <pc:chgData name="Vanessa Redlin - Hubdrive.com" userId="8a0848b8-f2d0-47bb-a849-5847f1b5ec25" providerId="ADAL" clId="{4A832DB2-F898-4628-BE6C-878A03318322}" dt="2021-08-18T12:57:44.601" v="2378" actId="700"/>
        <pc:sldMkLst>
          <pc:docMk/>
          <pc:sldMk cId="234483883" sldId="3160"/>
        </pc:sldMkLst>
        <pc:spChg chg="mod ord">
          <ac:chgData name="Vanessa Redlin - Hubdrive.com" userId="8a0848b8-f2d0-47bb-a849-5847f1b5ec25" providerId="ADAL" clId="{4A832DB2-F898-4628-BE6C-878A03318322}" dt="2021-08-18T12:57:44.601" v="2378" actId="700"/>
          <ac:spMkLst>
            <pc:docMk/>
            <pc:sldMk cId="234483883" sldId="3160"/>
            <ac:spMk id="2" creationId="{00000000-0000-0000-0000-000000000000}"/>
          </ac:spMkLst>
        </pc:spChg>
        <pc:spChg chg="mod ord">
          <ac:chgData name="Vanessa Redlin - Hubdrive.com" userId="8a0848b8-f2d0-47bb-a849-5847f1b5ec25" providerId="ADAL" clId="{4A832DB2-F898-4628-BE6C-878A03318322}" dt="2021-08-18T12:57:44.601" v="2378" actId="700"/>
          <ac:spMkLst>
            <pc:docMk/>
            <pc:sldMk cId="234483883" sldId="3160"/>
            <ac:spMk id="4" creationId="{00000000-0000-0000-0000-000000000000}"/>
          </ac:spMkLst>
        </pc:spChg>
      </pc:sldChg>
      <pc:sldChg chg="delSp modSp mod modClrScheme chgLayout">
        <pc:chgData name="Vanessa Redlin - Hubdrive.com" userId="8a0848b8-f2d0-47bb-a849-5847f1b5ec25" providerId="ADAL" clId="{4A832DB2-F898-4628-BE6C-878A03318322}" dt="2021-08-18T12:57:56.644" v="2380" actId="478"/>
        <pc:sldMkLst>
          <pc:docMk/>
          <pc:sldMk cId="3157330603" sldId="3161"/>
        </pc:sldMkLst>
        <pc:spChg chg="mod ord">
          <ac:chgData name="Vanessa Redlin - Hubdrive.com" userId="8a0848b8-f2d0-47bb-a849-5847f1b5ec25" providerId="ADAL" clId="{4A832DB2-F898-4628-BE6C-878A03318322}" dt="2021-08-18T12:57:51.845" v="2379" actId="700"/>
          <ac:spMkLst>
            <pc:docMk/>
            <pc:sldMk cId="3157330603" sldId="3161"/>
            <ac:spMk id="2" creationId="{00000000-0000-0000-0000-000000000000}"/>
          </ac:spMkLst>
        </pc:spChg>
        <pc:spChg chg="del mod ord">
          <ac:chgData name="Vanessa Redlin - Hubdrive.com" userId="8a0848b8-f2d0-47bb-a849-5847f1b5ec25" providerId="ADAL" clId="{4A832DB2-F898-4628-BE6C-878A03318322}" dt="2021-08-18T12:57:56.644" v="2380" actId="478"/>
          <ac:spMkLst>
            <pc:docMk/>
            <pc:sldMk cId="3157330603" sldId="3161"/>
            <ac:spMk id="3" creationId="{00000000-0000-0000-0000-000000000000}"/>
          </ac:spMkLst>
        </pc:spChg>
      </pc:sldChg>
      <pc:sldChg chg="delSp modSp mod modClrScheme chgLayout">
        <pc:chgData name="Vanessa Redlin - Hubdrive.com" userId="8a0848b8-f2d0-47bb-a849-5847f1b5ec25" providerId="ADAL" clId="{4A832DB2-F898-4628-BE6C-878A03318322}" dt="2021-08-18T12:58:06.937" v="2382" actId="478"/>
        <pc:sldMkLst>
          <pc:docMk/>
          <pc:sldMk cId="100399632" sldId="3162"/>
        </pc:sldMkLst>
        <pc:spChg chg="mod ord">
          <ac:chgData name="Vanessa Redlin - Hubdrive.com" userId="8a0848b8-f2d0-47bb-a849-5847f1b5ec25" providerId="ADAL" clId="{4A832DB2-F898-4628-BE6C-878A03318322}" dt="2021-08-18T12:58:03.088" v="2381" actId="700"/>
          <ac:spMkLst>
            <pc:docMk/>
            <pc:sldMk cId="100399632" sldId="3162"/>
            <ac:spMk id="2" creationId="{00000000-0000-0000-0000-000000000000}"/>
          </ac:spMkLst>
        </pc:spChg>
        <pc:spChg chg="del mod ord">
          <ac:chgData name="Vanessa Redlin - Hubdrive.com" userId="8a0848b8-f2d0-47bb-a849-5847f1b5ec25" providerId="ADAL" clId="{4A832DB2-F898-4628-BE6C-878A03318322}" dt="2021-08-18T12:58:06.937" v="2382" actId="478"/>
          <ac:spMkLst>
            <pc:docMk/>
            <pc:sldMk cId="100399632" sldId="3162"/>
            <ac:spMk id="3" creationId="{00000000-0000-0000-0000-000000000000}"/>
          </ac:spMkLst>
        </pc:spChg>
      </pc:sldChg>
      <pc:sldChg chg="delSp modSp mod modClrScheme chgLayout">
        <pc:chgData name="Vanessa Redlin - Hubdrive.com" userId="8a0848b8-f2d0-47bb-a849-5847f1b5ec25" providerId="ADAL" clId="{4A832DB2-F898-4628-BE6C-878A03318322}" dt="2021-08-18T12:58:19.771" v="2384" actId="478"/>
        <pc:sldMkLst>
          <pc:docMk/>
          <pc:sldMk cId="4273138408" sldId="3163"/>
        </pc:sldMkLst>
        <pc:spChg chg="mod ord">
          <ac:chgData name="Vanessa Redlin - Hubdrive.com" userId="8a0848b8-f2d0-47bb-a849-5847f1b5ec25" providerId="ADAL" clId="{4A832DB2-F898-4628-BE6C-878A03318322}" dt="2021-08-18T12:58:15.423" v="2383" actId="700"/>
          <ac:spMkLst>
            <pc:docMk/>
            <pc:sldMk cId="4273138408" sldId="3163"/>
            <ac:spMk id="2" creationId="{00000000-0000-0000-0000-000000000000}"/>
          </ac:spMkLst>
        </pc:spChg>
        <pc:spChg chg="del mod ord">
          <ac:chgData name="Vanessa Redlin - Hubdrive.com" userId="8a0848b8-f2d0-47bb-a849-5847f1b5ec25" providerId="ADAL" clId="{4A832DB2-F898-4628-BE6C-878A03318322}" dt="2021-08-18T12:58:19.771" v="2384" actId="478"/>
          <ac:spMkLst>
            <pc:docMk/>
            <pc:sldMk cId="4273138408" sldId="3163"/>
            <ac:spMk id="3" creationId="{00000000-0000-0000-0000-000000000000}"/>
          </ac:spMkLst>
        </pc:spChg>
      </pc:sldChg>
      <pc:sldChg chg="delSp modSp mod modClrScheme chgLayout">
        <pc:chgData name="Vanessa Redlin - Hubdrive.com" userId="8a0848b8-f2d0-47bb-a849-5847f1b5ec25" providerId="ADAL" clId="{4A832DB2-F898-4628-BE6C-878A03318322}" dt="2021-08-18T12:58:43.281" v="2387" actId="478"/>
        <pc:sldMkLst>
          <pc:docMk/>
          <pc:sldMk cId="1016589758" sldId="3164"/>
        </pc:sldMkLst>
        <pc:spChg chg="mod ord">
          <ac:chgData name="Vanessa Redlin - Hubdrive.com" userId="8a0848b8-f2d0-47bb-a849-5847f1b5ec25" providerId="ADAL" clId="{4A832DB2-F898-4628-BE6C-878A03318322}" dt="2021-08-18T12:58:39.698" v="2386" actId="27636"/>
          <ac:spMkLst>
            <pc:docMk/>
            <pc:sldMk cId="1016589758" sldId="3164"/>
            <ac:spMk id="2" creationId="{00000000-0000-0000-0000-000000000000}"/>
          </ac:spMkLst>
        </pc:spChg>
        <pc:spChg chg="del mod ord">
          <ac:chgData name="Vanessa Redlin - Hubdrive.com" userId="8a0848b8-f2d0-47bb-a849-5847f1b5ec25" providerId="ADAL" clId="{4A832DB2-F898-4628-BE6C-878A03318322}" dt="2021-08-18T12:58:43.281" v="2387" actId="478"/>
          <ac:spMkLst>
            <pc:docMk/>
            <pc:sldMk cId="1016589758" sldId="3164"/>
            <ac:spMk id="3" creationId="{00000000-0000-0000-0000-000000000000}"/>
          </ac:spMkLst>
        </pc:spChg>
      </pc:sldChg>
      <pc:sldChg chg="delSp modSp mod modClrScheme chgLayout">
        <pc:chgData name="Vanessa Redlin - Hubdrive.com" userId="8a0848b8-f2d0-47bb-a849-5847f1b5ec25" providerId="ADAL" clId="{4A832DB2-F898-4628-BE6C-878A03318322}" dt="2021-08-18T12:58:54.134" v="2389" actId="478"/>
        <pc:sldMkLst>
          <pc:docMk/>
          <pc:sldMk cId="2020197251" sldId="3165"/>
        </pc:sldMkLst>
        <pc:spChg chg="mod ord">
          <ac:chgData name="Vanessa Redlin - Hubdrive.com" userId="8a0848b8-f2d0-47bb-a849-5847f1b5ec25" providerId="ADAL" clId="{4A832DB2-F898-4628-BE6C-878A03318322}" dt="2021-08-18T12:58:50.720" v="2388" actId="700"/>
          <ac:spMkLst>
            <pc:docMk/>
            <pc:sldMk cId="2020197251" sldId="3165"/>
            <ac:spMk id="2" creationId="{00000000-0000-0000-0000-000000000000}"/>
          </ac:spMkLst>
        </pc:spChg>
        <pc:spChg chg="del mod ord">
          <ac:chgData name="Vanessa Redlin - Hubdrive.com" userId="8a0848b8-f2d0-47bb-a849-5847f1b5ec25" providerId="ADAL" clId="{4A832DB2-F898-4628-BE6C-878A03318322}" dt="2021-08-18T12:58:54.134" v="2389" actId="478"/>
          <ac:spMkLst>
            <pc:docMk/>
            <pc:sldMk cId="2020197251" sldId="3165"/>
            <ac:spMk id="3" creationId="{00000000-0000-0000-0000-000000000000}"/>
          </ac:spMkLst>
        </pc:spChg>
      </pc:sldChg>
      <pc:sldChg chg="delSp modSp mod modClrScheme chgLayout">
        <pc:chgData name="Vanessa Redlin - Hubdrive.com" userId="8a0848b8-f2d0-47bb-a849-5847f1b5ec25" providerId="ADAL" clId="{4A832DB2-F898-4628-BE6C-878A03318322}" dt="2021-08-18T12:59:04.830" v="2391" actId="478"/>
        <pc:sldMkLst>
          <pc:docMk/>
          <pc:sldMk cId="2073065046" sldId="3166"/>
        </pc:sldMkLst>
        <pc:spChg chg="mod ord">
          <ac:chgData name="Vanessa Redlin - Hubdrive.com" userId="8a0848b8-f2d0-47bb-a849-5847f1b5ec25" providerId="ADAL" clId="{4A832DB2-F898-4628-BE6C-878A03318322}" dt="2021-08-18T12:59:01.045" v="2390" actId="700"/>
          <ac:spMkLst>
            <pc:docMk/>
            <pc:sldMk cId="2073065046" sldId="3166"/>
            <ac:spMk id="2" creationId="{00000000-0000-0000-0000-000000000000}"/>
          </ac:spMkLst>
        </pc:spChg>
        <pc:spChg chg="del mod ord">
          <ac:chgData name="Vanessa Redlin - Hubdrive.com" userId="8a0848b8-f2d0-47bb-a849-5847f1b5ec25" providerId="ADAL" clId="{4A832DB2-F898-4628-BE6C-878A03318322}" dt="2021-08-18T12:59:04.830" v="2391" actId="478"/>
          <ac:spMkLst>
            <pc:docMk/>
            <pc:sldMk cId="2073065046" sldId="3166"/>
            <ac:spMk id="3" creationId="{00000000-0000-0000-0000-000000000000}"/>
          </ac:spMkLst>
        </pc:spChg>
      </pc:sldChg>
      <pc:sldChg chg="delSp modSp mod modClrScheme chgLayout">
        <pc:chgData name="Vanessa Redlin - Hubdrive.com" userId="8a0848b8-f2d0-47bb-a849-5847f1b5ec25" providerId="ADAL" clId="{4A832DB2-F898-4628-BE6C-878A03318322}" dt="2021-08-18T12:59:20.807" v="2393" actId="478"/>
        <pc:sldMkLst>
          <pc:docMk/>
          <pc:sldMk cId="736211992" sldId="3167"/>
        </pc:sldMkLst>
        <pc:spChg chg="mod ord">
          <ac:chgData name="Vanessa Redlin - Hubdrive.com" userId="8a0848b8-f2d0-47bb-a849-5847f1b5ec25" providerId="ADAL" clId="{4A832DB2-F898-4628-BE6C-878A03318322}" dt="2021-08-18T12:59:17.723" v="2392" actId="700"/>
          <ac:spMkLst>
            <pc:docMk/>
            <pc:sldMk cId="736211992" sldId="3167"/>
            <ac:spMk id="2" creationId="{00000000-0000-0000-0000-000000000000}"/>
          </ac:spMkLst>
        </pc:spChg>
        <pc:spChg chg="del mod ord">
          <ac:chgData name="Vanessa Redlin - Hubdrive.com" userId="8a0848b8-f2d0-47bb-a849-5847f1b5ec25" providerId="ADAL" clId="{4A832DB2-F898-4628-BE6C-878A03318322}" dt="2021-08-18T12:59:20.807" v="2393" actId="478"/>
          <ac:spMkLst>
            <pc:docMk/>
            <pc:sldMk cId="736211992" sldId="3167"/>
            <ac:spMk id="3" creationId="{00000000-0000-0000-0000-000000000000}"/>
          </ac:spMkLst>
        </pc:spChg>
      </pc:sldChg>
      <pc:sldChg chg="delSp modSp mod modClrScheme chgLayout">
        <pc:chgData name="Vanessa Redlin - Hubdrive.com" userId="8a0848b8-f2d0-47bb-a849-5847f1b5ec25" providerId="ADAL" clId="{4A832DB2-F898-4628-BE6C-878A03318322}" dt="2021-08-18T13:00:57.918" v="2404" actId="1076"/>
        <pc:sldMkLst>
          <pc:docMk/>
          <pc:sldMk cId="3205107336" sldId="3168"/>
        </pc:sldMkLst>
        <pc:spChg chg="mod ord">
          <ac:chgData name="Vanessa Redlin - Hubdrive.com" userId="8a0848b8-f2d0-47bb-a849-5847f1b5ec25" providerId="ADAL" clId="{4A832DB2-F898-4628-BE6C-878A03318322}" dt="2021-08-18T13:00:40.728" v="2400" actId="700"/>
          <ac:spMkLst>
            <pc:docMk/>
            <pc:sldMk cId="3205107336" sldId="3168"/>
            <ac:spMk id="2" creationId="{00000000-0000-0000-0000-000000000000}"/>
          </ac:spMkLst>
        </pc:spChg>
        <pc:spChg chg="mod">
          <ac:chgData name="Vanessa Redlin - Hubdrive.com" userId="8a0848b8-f2d0-47bb-a849-5847f1b5ec25" providerId="ADAL" clId="{4A832DB2-F898-4628-BE6C-878A03318322}" dt="2021-08-18T13:00:53.410" v="2403" actId="1076"/>
          <ac:spMkLst>
            <pc:docMk/>
            <pc:sldMk cId="3205107336" sldId="3168"/>
            <ac:spMk id="4" creationId="{00000000-0000-0000-0000-000000000000}"/>
          </ac:spMkLst>
        </pc:spChg>
        <pc:spChg chg="mod">
          <ac:chgData name="Vanessa Redlin - Hubdrive.com" userId="8a0848b8-f2d0-47bb-a849-5847f1b5ec25" providerId="ADAL" clId="{4A832DB2-F898-4628-BE6C-878A03318322}" dt="2021-08-18T13:00:57.918" v="2404" actId="1076"/>
          <ac:spMkLst>
            <pc:docMk/>
            <pc:sldMk cId="3205107336" sldId="3168"/>
            <ac:spMk id="5" creationId="{00000000-0000-0000-0000-000000000000}"/>
          </ac:spMkLst>
        </pc:spChg>
        <pc:spChg chg="del mod ord">
          <ac:chgData name="Vanessa Redlin - Hubdrive.com" userId="8a0848b8-f2d0-47bb-a849-5847f1b5ec25" providerId="ADAL" clId="{4A832DB2-F898-4628-BE6C-878A03318322}" dt="2021-08-18T13:00:44.157" v="2401" actId="478"/>
          <ac:spMkLst>
            <pc:docMk/>
            <pc:sldMk cId="3205107336" sldId="3168"/>
            <ac:spMk id="6" creationId="{00000000-0000-0000-0000-000000000000}"/>
          </ac:spMkLst>
        </pc:spChg>
        <pc:picChg chg="mod">
          <ac:chgData name="Vanessa Redlin - Hubdrive.com" userId="8a0848b8-f2d0-47bb-a849-5847f1b5ec25" providerId="ADAL" clId="{4A832DB2-F898-4628-BE6C-878A03318322}" dt="2021-08-18T13:00:49.361" v="2402" actId="1076"/>
          <ac:picMkLst>
            <pc:docMk/>
            <pc:sldMk cId="3205107336" sldId="3168"/>
            <ac:picMk id="3" creationId="{00000000-0000-0000-0000-000000000000}"/>
          </ac:picMkLst>
        </pc:picChg>
      </pc:sldChg>
      <pc:sldChg chg="delSp mod modClrScheme chgLayout">
        <pc:chgData name="Vanessa Redlin - Hubdrive.com" userId="8a0848b8-f2d0-47bb-a849-5847f1b5ec25" providerId="ADAL" clId="{4A832DB2-F898-4628-BE6C-878A03318322}" dt="2021-08-18T08:51:17.980" v="1950" actId="700"/>
        <pc:sldMkLst>
          <pc:docMk/>
          <pc:sldMk cId="2510318455" sldId="3171"/>
        </pc:sldMkLst>
        <pc:spChg chg="del">
          <ac:chgData name="Vanessa Redlin - Hubdrive.com" userId="8a0848b8-f2d0-47bb-a849-5847f1b5ec25" providerId="ADAL" clId="{4A832DB2-F898-4628-BE6C-878A03318322}" dt="2021-08-18T08:51:12.962" v="1949" actId="478"/>
          <ac:spMkLst>
            <pc:docMk/>
            <pc:sldMk cId="2510318455" sldId="3171"/>
            <ac:spMk id="2" creationId="{00000000-0000-0000-0000-000000000000}"/>
          </ac:spMkLst>
        </pc:spChg>
      </pc:sldChg>
      <pc:sldChg chg="addSp delSp modSp mod modClrScheme chgLayout">
        <pc:chgData name="Vanessa Redlin - Hubdrive.com" userId="8a0848b8-f2d0-47bb-a849-5847f1b5ec25" providerId="ADAL" clId="{4A832DB2-F898-4628-BE6C-878A03318322}" dt="2021-08-18T12:23:02.384" v="2331" actId="478"/>
        <pc:sldMkLst>
          <pc:docMk/>
          <pc:sldMk cId="3824722" sldId="3172"/>
        </pc:sldMkLst>
        <pc:spChg chg="del mod ord">
          <ac:chgData name="Vanessa Redlin - Hubdrive.com" userId="8a0848b8-f2d0-47bb-a849-5847f1b5ec25" providerId="ADAL" clId="{4A832DB2-F898-4628-BE6C-878A03318322}" dt="2021-08-18T12:23:02.384" v="2331" actId="478"/>
          <ac:spMkLst>
            <pc:docMk/>
            <pc:sldMk cId="3824722" sldId="3172"/>
            <ac:spMk id="2" creationId="{00000000-0000-0000-0000-000000000000}"/>
          </ac:spMkLst>
        </pc:spChg>
        <pc:spChg chg="add mod ord">
          <ac:chgData name="Vanessa Redlin - Hubdrive.com" userId="8a0848b8-f2d0-47bb-a849-5847f1b5ec25" providerId="ADAL" clId="{4A832DB2-F898-4628-BE6C-878A03318322}" dt="2021-08-18T12:22:58.490" v="2330" actId="700"/>
          <ac:spMkLst>
            <pc:docMk/>
            <pc:sldMk cId="3824722" sldId="3172"/>
            <ac:spMk id="3" creationId="{77AA9D40-7680-45D7-85C9-A7F65AA893F0}"/>
          </ac:spMkLst>
        </pc:spChg>
        <pc:spChg chg="mod ord">
          <ac:chgData name="Vanessa Redlin - Hubdrive.com" userId="8a0848b8-f2d0-47bb-a849-5847f1b5ec25" providerId="ADAL" clId="{4A832DB2-F898-4628-BE6C-878A03318322}" dt="2021-08-18T12:22:58.490" v="2330" actId="700"/>
          <ac:spMkLst>
            <pc:docMk/>
            <pc:sldMk cId="3824722" sldId="3172"/>
            <ac:spMk id="4" creationId="{00000000-0000-0000-0000-000000000000}"/>
          </ac:spMkLst>
        </pc:spChg>
      </pc:sldChg>
      <pc:sldChg chg="delSp modSp mod modClrScheme chgLayout">
        <pc:chgData name="Vanessa Redlin - Hubdrive.com" userId="8a0848b8-f2d0-47bb-a849-5847f1b5ec25" providerId="ADAL" clId="{4A832DB2-F898-4628-BE6C-878A03318322}" dt="2021-08-18T12:22:47.944" v="2329" actId="478"/>
        <pc:sldMkLst>
          <pc:docMk/>
          <pc:sldMk cId="2523687420" sldId="3173"/>
        </pc:sldMkLst>
        <pc:spChg chg="mod ord">
          <ac:chgData name="Vanessa Redlin - Hubdrive.com" userId="8a0848b8-f2d0-47bb-a849-5847f1b5ec25" providerId="ADAL" clId="{4A832DB2-F898-4628-BE6C-878A03318322}" dt="2021-08-18T12:22:43.743" v="2328" actId="27636"/>
          <ac:spMkLst>
            <pc:docMk/>
            <pc:sldMk cId="2523687420" sldId="3173"/>
            <ac:spMk id="2" creationId="{00000000-0000-0000-0000-000000000000}"/>
          </ac:spMkLst>
        </pc:spChg>
        <pc:spChg chg="mod ord">
          <ac:chgData name="Vanessa Redlin - Hubdrive.com" userId="8a0848b8-f2d0-47bb-a849-5847f1b5ec25" providerId="ADAL" clId="{4A832DB2-F898-4628-BE6C-878A03318322}" dt="2021-08-18T12:22:43.672" v="2327" actId="700"/>
          <ac:spMkLst>
            <pc:docMk/>
            <pc:sldMk cId="2523687420" sldId="3173"/>
            <ac:spMk id="3" creationId="{00000000-0000-0000-0000-000000000000}"/>
          </ac:spMkLst>
        </pc:spChg>
        <pc:spChg chg="del mod ord">
          <ac:chgData name="Vanessa Redlin - Hubdrive.com" userId="8a0848b8-f2d0-47bb-a849-5847f1b5ec25" providerId="ADAL" clId="{4A832DB2-F898-4628-BE6C-878A03318322}" dt="2021-08-18T12:22:47.944" v="2329" actId="478"/>
          <ac:spMkLst>
            <pc:docMk/>
            <pc:sldMk cId="2523687420" sldId="3173"/>
            <ac:spMk id="4" creationId="{00000000-0000-0000-0000-000000000000}"/>
          </ac:spMkLst>
        </pc:spChg>
      </pc:sldChg>
      <pc:sldChg chg="delSp modSp mod modClrScheme chgLayout">
        <pc:chgData name="Vanessa Redlin - Hubdrive.com" userId="8a0848b8-f2d0-47bb-a849-5847f1b5ec25" providerId="ADAL" clId="{4A832DB2-F898-4628-BE6C-878A03318322}" dt="2021-08-18T12:23:14.376" v="2333" actId="478"/>
        <pc:sldMkLst>
          <pc:docMk/>
          <pc:sldMk cId="391968886" sldId="3174"/>
        </pc:sldMkLst>
        <pc:spChg chg="del mod ord">
          <ac:chgData name="Vanessa Redlin - Hubdrive.com" userId="8a0848b8-f2d0-47bb-a849-5847f1b5ec25" providerId="ADAL" clId="{4A832DB2-F898-4628-BE6C-878A03318322}" dt="2021-08-18T12:23:14.376" v="2333" actId="478"/>
          <ac:spMkLst>
            <pc:docMk/>
            <pc:sldMk cId="391968886" sldId="3174"/>
            <ac:spMk id="2" creationId="{00000000-0000-0000-0000-000000000000}"/>
          </ac:spMkLst>
        </pc:spChg>
        <pc:spChg chg="mod ord">
          <ac:chgData name="Vanessa Redlin - Hubdrive.com" userId="8a0848b8-f2d0-47bb-a849-5847f1b5ec25" providerId="ADAL" clId="{4A832DB2-F898-4628-BE6C-878A03318322}" dt="2021-08-18T12:23:11.355" v="2332" actId="700"/>
          <ac:spMkLst>
            <pc:docMk/>
            <pc:sldMk cId="391968886" sldId="3174"/>
            <ac:spMk id="3" creationId="{00000000-0000-0000-0000-000000000000}"/>
          </ac:spMkLst>
        </pc:spChg>
        <pc:spChg chg="mod ord">
          <ac:chgData name="Vanessa Redlin - Hubdrive.com" userId="8a0848b8-f2d0-47bb-a849-5847f1b5ec25" providerId="ADAL" clId="{4A832DB2-F898-4628-BE6C-878A03318322}" dt="2021-08-18T12:23:11.355" v="2332" actId="700"/>
          <ac:spMkLst>
            <pc:docMk/>
            <pc:sldMk cId="391968886" sldId="3174"/>
            <ac:spMk id="4" creationId="{00000000-0000-0000-0000-000000000000}"/>
          </ac:spMkLst>
        </pc:spChg>
      </pc:sldChg>
      <pc:sldChg chg="delSp modSp mod modClrScheme chgLayout">
        <pc:chgData name="Vanessa Redlin - Hubdrive.com" userId="8a0848b8-f2d0-47bb-a849-5847f1b5ec25" providerId="ADAL" clId="{4A832DB2-F898-4628-BE6C-878A03318322}" dt="2021-08-18T12:23:26.527" v="2335" actId="478"/>
        <pc:sldMkLst>
          <pc:docMk/>
          <pc:sldMk cId="1907849881" sldId="3175"/>
        </pc:sldMkLst>
        <pc:spChg chg="mod ord">
          <ac:chgData name="Vanessa Redlin - Hubdrive.com" userId="8a0848b8-f2d0-47bb-a849-5847f1b5ec25" providerId="ADAL" clId="{4A832DB2-F898-4628-BE6C-878A03318322}" dt="2021-08-18T12:23:24.007" v="2334" actId="700"/>
          <ac:spMkLst>
            <pc:docMk/>
            <pc:sldMk cId="1907849881" sldId="3175"/>
            <ac:spMk id="2" creationId="{00000000-0000-0000-0000-000000000000}"/>
          </ac:spMkLst>
        </pc:spChg>
        <pc:spChg chg="mod ord">
          <ac:chgData name="Vanessa Redlin - Hubdrive.com" userId="8a0848b8-f2d0-47bb-a849-5847f1b5ec25" providerId="ADAL" clId="{4A832DB2-F898-4628-BE6C-878A03318322}" dt="2021-08-18T12:23:24.007" v="2334" actId="700"/>
          <ac:spMkLst>
            <pc:docMk/>
            <pc:sldMk cId="1907849881" sldId="3175"/>
            <ac:spMk id="3" creationId="{00000000-0000-0000-0000-000000000000}"/>
          </ac:spMkLst>
        </pc:spChg>
        <pc:spChg chg="del mod ord">
          <ac:chgData name="Vanessa Redlin - Hubdrive.com" userId="8a0848b8-f2d0-47bb-a849-5847f1b5ec25" providerId="ADAL" clId="{4A832DB2-F898-4628-BE6C-878A03318322}" dt="2021-08-18T12:23:26.527" v="2335" actId="478"/>
          <ac:spMkLst>
            <pc:docMk/>
            <pc:sldMk cId="1907849881" sldId="3175"/>
            <ac:spMk id="4" creationId="{00000000-0000-0000-0000-000000000000}"/>
          </ac:spMkLst>
        </pc:spChg>
      </pc:sldChg>
      <pc:sldChg chg="delSp modSp mod modClrScheme chgLayout">
        <pc:chgData name="Vanessa Redlin - Hubdrive.com" userId="8a0848b8-f2d0-47bb-a849-5847f1b5ec25" providerId="ADAL" clId="{4A832DB2-F898-4628-BE6C-878A03318322}" dt="2021-08-18T14:36:17.300" v="2623" actId="1076"/>
        <pc:sldMkLst>
          <pc:docMk/>
          <pc:sldMk cId="3226314792" sldId="3176"/>
        </pc:sldMkLst>
        <pc:spChg chg="mod ord">
          <ac:chgData name="Vanessa Redlin - Hubdrive.com" userId="8a0848b8-f2d0-47bb-a849-5847f1b5ec25" providerId="ADAL" clId="{4A832DB2-F898-4628-BE6C-878A03318322}" dt="2021-08-18T14:36:02.480" v="2621" actId="700"/>
          <ac:spMkLst>
            <pc:docMk/>
            <pc:sldMk cId="3226314792" sldId="3176"/>
            <ac:spMk id="2" creationId="{00000000-0000-0000-0000-000000000000}"/>
          </ac:spMkLst>
        </pc:spChg>
        <pc:spChg chg="del mod ord">
          <ac:chgData name="Vanessa Redlin - Hubdrive.com" userId="8a0848b8-f2d0-47bb-a849-5847f1b5ec25" providerId="ADAL" clId="{4A832DB2-F898-4628-BE6C-878A03318322}" dt="2021-08-18T14:36:05.565" v="2622" actId="478"/>
          <ac:spMkLst>
            <pc:docMk/>
            <pc:sldMk cId="3226314792" sldId="3176"/>
            <ac:spMk id="3" creationId="{00000000-0000-0000-0000-000000000000}"/>
          </ac:spMkLst>
        </pc:spChg>
        <pc:picChg chg="mod">
          <ac:chgData name="Vanessa Redlin - Hubdrive.com" userId="8a0848b8-f2d0-47bb-a849-5847f1b5ec25" providerId="ADAL" clId="{4A832DB2-F898-4628-BE6C-878A03318322}" dt="2021-08-18T14:36:17.300" v="2623" actId="1076"/>
          <ac:picMkLst>
            <pc:docMk/>
            <pc:sldMk cId="3226314792" sldId="3176"/>
            <ac:picMk id="4" creationId="{00000000-0000-0000-0000-000000000000}"/>
          </ac:picMkLst>
        </pc:picChg>
      </pc:sldChg>
      <pc:sldChg chg="modSp mod modClrScheme chgLayout">
        <pc:chgData name="Vanessa Redlin - Hubdrive.com" userId="8a0848b8-f2d0-47bb-a849-5847f1b5ec25" providerId="ADAL" clId="{4A832DB2-F898-4628-BE6C-878A03318322}" dt="2021-08-18T12:25:23.975" v="2342" actId="700"/>
        <pc:sldMkLst>
          <pc:docMk/>
          <pc:sldMk cId="2902415438" sldId="3177"/>
        </pc:sldMkLst>
        <pc:spChg chg="mod ord">
          <ac:chgData name="Vanessa Redlin - Hubdrive.com" userId="8a0848b8-f2d0-47bb-a849-5847f1b5ec25" providerId="ADAL" clId="{4A832DB2-F898-4628-BE6C-878A03318322}" dt="2021-08-18T12:25:23.975" v="2342" actId="700"/>
          <ac:spMkLst>
            <pc:docMk/>
            <pc:sldMk cId="2902415438" sldId="3177"/>
            <ac:spMk id="2" creationId="{00000000-0000-0000-0000-000000000000}"/>
          </ac:spMkLst>
        </pc:spChg>
        <pc:spChg chg="mod ord">
          <ac:chgData name="Vanessa Redlin - Hubdrive.com" userId="8a0848b8-f2d0-47bb-a849-5847f1b5ec25" providerId="ADAL" clId="{4A832DB2-F898-4628-BE6C-878A03318322}" dt="2021-08-18T12:25:23.975" v="2342" actId="700"/>
          <ac:spMkLst>
            <pc:docMk/>
            <pc:sldMk cId="2902415438" sldId="3177"/>
            <ac:spMk id="3" creationId="{00000000-0000-0000-0000-000000000000}"/>
          </ac:spMkLst>
        </pc:spChg>
      </pc:sldChg>
      <pc:sldChg chg="addSp delSp modSp mod modClrScheme chgLayout">
        <pc:chgData name="Vanessa Redlin - Hubdrive.com" userId="8a0848b8-f2d0-47bb-a849-5847f1b5ec25" providerId="ADAL" clId="{4A832DB2-F898-4628-BE6C-878A03318322}" dt="2021-08-18T12:25:42.096" v="2344" actId="478"/>
        <pc:sldMkLst>
          <pc:docMk/>
          <pc:sldMk cId="3653496215" sldId="3178"/>
        </pc:sldMkLst>
        <pc:spChg chg="del mod ord">
          <ac:chgData name="Vanessa Redlin - Hubdrive.com" userId="8a0848b8-f2d0-47bb-a849-5847f1b5ec25" providerId="ADAL" clId="{4A832DB2-F898-4628-BE6C-878A03318322}" dt="2021-08-18T12:25:42.096" v="2344" actId="478"/>
          <ac:spMkLst>
            <pc:docMk/>
            <pc:sldMk cId="3653496215" sldId="3178"/>
            <ac:spMk id="2" creationId="{00000000-0000-0000-0000-000000000000}"/>
          </ac:spMkLst>
        </pc:spChg>
        <pc:spChg chg="del mod ord">
          <ac:chgData name="Vanessa Redlin - Hubdrive.com" userId="8a0848b8-f2d0-47bb-a849-5847f1b5ec25" providerId="ADAL" clId="{4A832DB2-F898-4628-BE6C-878A03318322}" dt="2021-08-18T12:25:36.581" v="2343" actId="700"/>
          <ac:spMkLst>
            <pc:docMk/>
            <pc:sldMk cId="3653496215" sldId="3178"/>
            <ac:spMk id="3" creationId="{00000000-0000-0000-0000-000000000000}"/>
          </ac:spMkLst>
        </pc:spChg>
        <pc:spChg chg="add mod ord">
          <ac:chgData name="Vanessa Redlin - Hubdrive.com" userId="8a0848b8-f2d0-47bb-a849-5847f1b5ec25" providerId="ADAL" clId="{4A832DB2-F898-4628-BE6C-878A03318322}" dt="2021-08-18T12:25:36.581" v="2343" actId="700"/>
          <ac:spMkLst>
            <pc:docMk/>
            <pc:sldMk cId="3653496215" sldId="3178"/>
            <ac:spMk id="4" creationId="{C12736B7-24C6-4836-9FA4-82F80E5E8D8D}"/>
          </ac:spMkLst>
        </pc:spChg>
        <pc:spChg chg="mod ord">
          <ac:chgData name="Vanessa Redlin - Hubdrive.com" userId="8a0848b8-f2d0-47bb-a849-5847f1b5ec25" providerId="ADAL" clId="{4A832DB2-F898-4628-BE6C-878A03318322}" dt="2021-08-18T12:25:36.581" v="2343" actId="700"/>
          <ac:spMkLst>
            <pc:docMk/>
            <pc:sldMk cId="3653496215" sldId="3178"/>
            <ac:spMk id="21" creationId="{00000000-0000-0000-0000-000000000000}"/>
          </ac:spMkLst>
        </pc:spChg>
      </pc:sldChg>
      <pc:sldChg chg="addSp delSp modSp mod modClrScheme chgLayout">
        <pc:chgData name="Vanessa Redlin - Hubdrive.com" userId="8a0848b8-f2d0-47bb-a849-5847f1b5ec25" providerId="ADAL" clId="{4A832DB2-F898-4628-BE6C-878A03318322}" dt="2021-08-18T12:25:09.231" v="2339" actId="478"/>
        <pc:sldMkLst>
          <pc:docMk/>
          <pc:sldMk cId="1446307475" sldId="3179"/>
        </pc:sldMkLst>
        <pc:spChg chg="del mod ord">
          <ac:chgData name="Vanessa Redlin - Hubdrive.com" userId="8a0848b8-f2d0-47bb-a849-5847f1b5ec25" providerId="ADAL" clId="{4A832DB2-F898-4628-BE6C-878A03318322}" dt="2021-08-18T12:25:05.734" v="2338" actId="700"/>
          <ac:spMkLst>
            <pc:docMk/>
            <pc:sldMk cId="1446307475" sldId="3179"/>
            <ac:spMk id="2" creationId="{00000000-0000-0000-0000-000000000000}"/>
          </ac:spMkLst>
        </pc:spChg>
        <pc:spChg chg="del mod ord">
          <ac:chgData name="Vanessa Redlin - Hubdrive.com" userId="8a0848b8-f2d0-47bb-a849-5847f1b5ec25" providerId="ADAL" clId="{4A832DB2-F898-4628-BE6C-878A03318322}" dt="2021-08-18T12:25:09.231" v="2339" actId="478"/>
          <ac:spMkLst>
            <pc:docMk/>
            <pc:sldMk cId="1446307475" sldId="3179"/>
            <ac:spMk id="3" creationId="{00000000-0000-0000-0000-000000000000}"/>
          </ac:spMkLst>
        </pc:spChg>
        <pc:spChg chg="add mod ord">
          <ac:chgData name="Vanessa Redlin - Hubdrive.com" userId="8a0848b8-f2d0-47bb-a849-5847f1b5ec25" providerId="ADAL" clId="{4A832DB2-F898-4628-BE6C-878A03318322}" dt="2021-08-18T12:25:05.734" v="2338" actId="700"/>
          <ac:spMkLst>
            <pc:docMk/>
            <pc:sldMk cId="1446307475" sldId="3179"/>
            <ac:spMk id="4" creationId="{DE1D56CF-BFFF-47E5-B3A7-4536FA859673}"/>
          </ac:spMkLst>
        </pc:spChg>
      </pc:sldChg>
      <pc:sldChg chg="addSp delSp modSp mod modClrScheme chgLayout">
        <pc:chgData name="Vanessa Redlin - Hubdrive.com" userId="8a0848b8-f2d0-47bb-a849-5847f1b5ec25" providerId="ADAL" clId="{4A832DB2-F898-4628-BE6C-878A03318322}" dt="2021-08-18T12:25:55.793" v="2346" actId="478"/>
        <pc:sldMkLst>
          <pc:docMk/>
          <pc:sldMk cId="2935129844" sldId="3180"/>
        </pc:sldMkLst>
        <pc:spChg chg="del mod ord">
          <ac:chgData name="Vanessa Redlin - Hubdrive.com" userId="8a0848b8-f2d0-47bb-a849-5847f1b5ec25" providerId="ADAL" clId="{4A832DB2-F898-4628-BE6C-878A03318322}" dt="2021-08-18T12:25:50.682" v="2345" actId="700"/>
          <ac:spMkLst>
            <pc:docMk/>
            <pc:sldMk cId="2935129844" sldId="3180"/>
            <ac:spMk id="2" creationId="{00000000-0000-0000-0000-000000000000}"/>
          </ac:spMkLst>
        </pc:spChg>
        <pc:spChg chg="del mod ord">
          <ac:chgData name="Vanessa Redlin - Hubdrive.com" userId="8a0848b8-f2d0-47bb-a849-5847f1b5ec25" providerId="ADAL" clId="{4A832DB2-F898-4628-BE6C-878A03318322}" dt="2021-08-18T12:25:55.793" v="2346" actId="478"/>
          <ac:spMkLst>
            <pc:docMk/>
            <pc:sldMk cId="2935129844" sldId="3180"/>
            <ac:spMk id="3" creationId="{00000000-0000-0000-0000-000000000000}"/>
          </ac:spMkLst>
        </pc:spChg>
        <pc:spChg chg="del">
          <ac:chgData name="Vanessa Redlin - Hubdrive.com" userId="8a0848b8-f2d0-47bb-a849-5847f1b5ec25" providerId="ADAL" clId="{4A832DB2-F898-4628-BE6C-878A03318322}" dt="2021-08-18T12:25:50.682" v="2345" actId="700"/>
          <ac:spMkLst>
            <pc:docMk/>
            <pc:sldMk cId="2935129844" sldId="3180"/>
            <ac:spMk id="4" creationId="{00000000-0000-0000-0000-000000000000}"/>
          </ac:spMkLst>
        </pc:spChg>
        <pc:spChg chg="add mod ord">
          <ac:chgData name="Vanessa Redlin - Hubdrive.com" userId="8a0848b8-f2d0-47bb-a849-5847f1b5ec25" providerId="ADAL" clId="{4A832DB2-F898-4628-BE6C-878A03318322}" dt="2021-08-18T12:25:50.682" v="2345" actId="700"/>
          <ac:spMkLst>
            <pc:docMk/>
            <pc:sldMk cId="2935129844" sldId="3180"/>
            <ac:spMk id="5" creationId="{5701D506-97D7-408B-9DC8-31B0EF8D906F}"/>
          </ac:spMkLst>
        </pc:spChg>
      </pc:sldChg>
      <pc:sldChg chg="modSp mod modClrScheme chgLayout">
        <pc:chgData name="Vanessa Redlin - Hubdrive.com" userId="8a0848b8-f2d0-47bb-a849-5847f1b5ec25" providerId="ADAL" clId="{4A832DB2-F898-4628-BE6C-878A03318322}" dt="2021-08-19T13:47:36.851" v="3140" actId="14100"/>
        <pc:sldMkLst>
          <pc:docMk/>
          <pc:sldMk cId="4263887906" sldId="3182"/>
        </pc:sldMkLst>
        <pc:spChg chg="mod ord">
          <ac:chgData name="Vanessa Redlin - Hubdrive.com" userId="8a0848b8-f2d0-47bb-a849-5847f1b5ec25" providerId="ADAL" clId="{4A832DB2-F898-4628-BE6C-878A03318322}" dt="2021-08-19T13:47:27.368" v="3138" actId="14100"/>
          <ac:spMkLst>
            <pc:docMk/>
            <pc:sldMk cId="4263887906" sldId="3182"/>
            <ac:spMk id="2" creationId="{00000000-0000-0000-0000-000000000000}"/>
          </ac:spMkLst>
        </pc:spChg>
        <pc:spChg chg="mod ord">
          <ac:chgData name="Vanessa Redlin - Hubdrive.com" userId="8a0848b8-f2d0-47bb-a849-5847f1b5ec25" providerId="ADAL" clId="{4A832DB2-F898-4628-BE6C-878A03318322}" dt="2021-08-19T13:46:10.957" v="3126" actId="700"/>
          <ac:spMkLst>
            <pc:docMk/>
            <pc:sldMk cId="4263887906" sldId="3182"/>
            <ac:spMk id="3" creationId="{00000000-0000-0000-0000-000000000000}"/>
          </ac:spMkLst>
        </pc:spChg>
        <pc:spChg chg="mod ord">
          <ac:chgData name="Vanessa Redlin - Hubdrive.com" userId="8a0848b8-f2d0-47bb-a849-5847f1b5ec25" providerId="ADAL" clId="{4A832DB2-F898-4628-BE6C-878A03318322}" dt="2021-08-19T13:46:10.957" v="3126" actId="700"/>
          <ac:spMkLst>
            <pc:docMk/>
            <pc:sldMk cId="4263887906" sldId="3182"/>
            <ac:spMk id="4" creationId="{00000000-0000-0000-0000-000000000000}"/>
          </ac:spMkLst>
        </pc:spChg>
        <pc:spChg chg="mod ord">
          <ac:chgData name="Vanessa Redlin - Hubdrive.com" userId="8a0848b8-f2d0-47bb-a849-5847f1b5ec25" providerId="ADAL" clId="{4A832DB2-F898-4628-BE6C-878A03318322}" dt="2021-08-19T13:47:36.851" v="3140" actId="14100"/>
          <ac:spMkLst>
            <pc:docMk/>
            <pc:sldMk cId="4263887906" sldId="3182"/>
            <ac:spMk id="24" creationId="{00000000-0000-0000-0000-000000000000}"/>
          </ac:spMkLst>
        </pc:spChg>
      </pc:sldChg>
      <pc:sldChg chg="addSp delSp modSp mod modClrScheme chgLayout">
        <pc:chgData name="Vanessa Redlin - Hubdrive.com" userId="8a0848b8-f2d0-47bb-a849-5847f1b5ec25" providerId="ADAL" clId="{4A832DB2-F898-4628-BE6C-878A03318322}" dt="2021-08-19T13:40:24.584" v="3092" actId="478"/>
        <pc:sldMkLst>
          <pc:docMk/>
          <pc:sldMk cId="2480660908" sldId="3187"/>
        </pc:sldMkLst>
        <pc:spChg chg="mod ord">
          <ac:chgData name="Vanessa Redlin - Hubdrive.com" userId="8a0848b8-f2d0-47bb-a849-5847f1b5ec25" providerId="ADAL" clId="{4A832DB2-F898-4628-BE6C-878A03318322}" dt="2021-08-19T13:39:59.482" v="3089" actId="700"/>
          <ac:spMkLst>
            <pc:docMk/>
            <pc:sldMk cId="2480660908" sldId="3187"/>
            <ac:spMk id="2" creationId="{00000000-0000-0000-0000-000000000000}"/>
          </ac:spMkLst>
        </pc:spChg>
        <pc:spChg chg="add mod ord">
          <ac:chgData name="Vanessa Redlin - Hubdrive.com" userId="8a0848b8-f2d0-47bb-a849-5847f1b5ec25" providerId="ADAL" clId="{4A832DB2-F898-4628-BE6C-878A03318322}" dt="2021-08-19T13:40:06.786" v="3090" actId="20578"/>
          <ac:spMkLst>
            <pc:docMk/>
            <pc:sldMk cId="2480660908" sldId="3187"/>
            <ac:spMk id="3" creationId="{244BF783-65DF-4990-904A-6DFB8CE2EA97}"/>
          </ac:spMkLst>
        </pc:spChg>
        <pc:spChg chg="add del mod ord">
          <ac:chgData name="Vanessa Redlin - Hubdrive.com" userId="8a0848b8-f2d0-47bb-a849-5847f1b5ec25" providerId="ADAL" clId="{4A832DB2-F898-4628-BE6C-878A03318322}" dt="2021-08-19T13:40:24.584" v="3092" actId="478"/>
          <ac:spMkLst>
            <pc:docMk/>
            <pc:sldMk cId="2480660908" sldId="3187"/>
            <ac:spMk id="4" creationId="{DA3C517E-AE2E-4D65-8E8E-C7B912B53BB6}"/>
          </ac:spMkLst>
        </pc:spChg>
        <pc:spChg chg="mod ord">
          <ac:chgData name="Vanessa Redlin - Hubdrive.com" userId="8a0848b8-f2d0-47bb-a849-5847f1b5ec25" providerId="ADAL" clId="{4A832DB2-F898-4628-BE6C-878A03318322}" dt="2021-08-19T13:39:59.482" v="3089" actId="700"/>
          <ac:spMkLst>
            <pc:docMk/>
            <pc:sldMk cId="2480660908" sldId="3187"/>
            <ac:spMk id="8" creationId="{00000000-0000-0000-0000-000000000000}"/>
          </ac:spMkLst>
        </pc:spChg>
        <pc:spChg chg="mod ord">
          <ac:chgData name="Vanessa Redlin - Hubdrive.com" userId="8a0848b8-f2d0-47bb-a849-5847f1b5ec25" providerId="ADAL" clId="{4A832DB2-F898-4628-BE6C-878A03318322}" dt="2021-08-19T13:39:59.482" v="3089" actId="700"/>
          <ac:spMkLst>
            <pc:docMk/>
            <pc:sldMk cId="2480660908" sldId="3187"/>
            <ac:spMk id="9" creationId="{00000000-0000-0000-0000-000000000000}"/>
          </ac:spMkLst>
        </pc:spChg>
        <pc:spChg chg="del mod ord">
          <ac:chgData name="Vanessa Redlin - Hubdrive.com" userId="8a0848b8-f2d0-47bb-a849-5847f1b5ec25" providerId="ADAL" clId="{4A832DB2-F898-4628-BE6C-878A03318322}" dt="2021-08-19T13:40:20.960" v="3091" actId="478"/>
          <ac:spMkLst>
            <pc:docMk/>
            <pc:sldMk cId="2480660908" sldId="3187"/>
            <ac:spMk id="13" creationId="{00000000-0000-0000-0000-000000000000}"/>
          </ac:spMkLst>
        </pc:spChg>
      </pc:sldChg>
      <pc:sldChg chg="del">
        <pc:chgData name="Vanessa Redlin - Hubdrive.com" userId="8a0848b8-f2d0-47bb-a849-5847f1b5ec25" providerId="ADAL" clId="{4A832DB2-F898-4628-BE6C-878A03318322}" dt="2021-08-19T13:26:08.773" v="3088" actId="2696"/>
        <pc:sldMkLst>
          <pc:docMk/>
          <pc:sldMk cId="4037473324" sldId="3190"/>
        </pc:sldMkLst>
      </pc:sldChg>
      <pc:sldChg chg="delSp modSp mod modClrScheme chgLayout">
        <pc:chgData name="Vanessa Redlin - Hubdrive.com" userId="8a0848b8-f2d0-47bb-a849-5847f1b5ec25" providerId="ADAL" clId="{4A832DB2-F898-4628-BE6C-878A03318322}" dt="2021-08-18T14:36:43.887" v="2625" actId="478"/>
        <pc:sldMkLst>
          <pc:docMk/>
          <pc:sldMk cId="1227367951" sldId="3191"/>
        </pc:sldMkLst>
        <pc:spChg chg="mod ord">
          <ac:chgData name="Vanessa Redlin - Hubdrive.com" userId="8a0848b8-f2d0-47bb-a849-5847f1b5ec25" providerId="ADAL" clId="{4A832DB2-F898-4628-BE6C-878A03318322}" dt="2021-08-18T14:36:40.877" v="2624" actId="700"/>
          <ac:spMkLst>
            <pc:docMk/>
            <pc:sldMk cId="1227367951" sldId="3191"/>
            <ac:spMk id="2" creationId="{00000000-0000-0000-0000-000000000000}"/>
          </ac:spMkLst>
        </pc:spChg>
        <pc:spChg chg="del mod ord">
          <ac:chgData name="Vanessa Redlin - Hubdrive.com" userId="8a0848b8-f2d0-47bb-a849-5847f1b5ec25" providerId="ADAL" clId="{4A832DB2-F898-4628-BE6C-878A03318322}" dt="2021-08-18T14:36:43.887" v="2625" actId="478"/>
          <ac:spMkLst>
            <pc:docMk/>
            <pc:sldMk cId="1227367951" sldId="3191"/>
            <ac:spMk id="12" creationId="{00000000-0000-0000-0000-000000000000}"/>
          </ac:spMkLst>
        </pc:spChg>
      </pc:sldChg>
      <pc:sldChg chg="addSp delSp modSp mod modClrScheme chgLayout">
        <pc:chgData name="Vanessa Redlin - Hubdrive.com" userId="8a0848b8-f2d0-47bb-a849-5847f1b5ec25" providerId="ADAL" clId="{4A832DB2-F898-4628-BE6C-878A03318322}" dt="2021-08-19T08:41:09.888" v="2627" actId="478"/>
        <pc:sldMkLst>
          <pc:docMk/>
          <pc:sldMk cId="1982844483" sldId="3195"/>
        </pc:sldMkLst>
        <pc:spChg chg="del mod ord">
          <ac:chgData name="Vanessa Redlin - Hubdrive.com" userId="8a0848b8-f2d0-47bb-a849-5847f1b5ec25" providerId="ADAL" clId="{4A832DB2-F898-4628-BE6C-878A03318322}" dt="2021-08-19T08:41:09.888" v="2627" actId="478"/>
          <ac:spMkLst>
            <pc:docMk/>
            <pc:sldMk cId="1982844483" sldId="3195"/>
            <ac:spMk id="2" creationId="{00000000-0000-0000-0000-000000000000}"/>
          </ac:spMkLst>
        </pc:spChg>
        <pc:spChg chg="add mod ord">
          <ac:chgData name="Vanessa Redlin - Hubdrive.com" userId="8a0848b8-f2d0-47bb-a849-5847f1b5ec25" providerId="ADAL" clId="{4A832DB2-F898-4628-BE6C-878A03318322}" dt="2021-08-19T08:41:02.932" v="2626" actId="700"/>
          <ac:spMkLst>
            <pc:docMk/>
            <pc:sldMk cId="1982844483" sldId="3195"/>
            <ac:spMk id="11" creationId="{4DF9E02B-15D7-44B6-B150-E08AB1485E8E}"/>
          </ac:spMkLst>
        </pc:spChg>
        <pc:spChg chg="del mod ord">
          <ac:chgData name="Vanessa Redlin - Hubdrive.com" userId="8a0848b8-f2d0-47bb-a849-5847f1b5ec25" providerId="ADAL" clId="{4A832DB2-F898-4628-BE6C-878A03318322}" dt="2021-08-19T08:41:02.932" v="2626" actId="700"/>
          <ac:spMkLst>
            <pc:docMk/>
            <pc:sldMk cId="1982844483" sldId="3195"/>
            <ac:spMk id="12" creationId="{00000000-0000-0000-0000-000000000000}"/>
          </ac:spMkLst>
        </pc:spChg>
      </pc:sldChg>
      <pc:sldChg chg="addSp delSp modSp mod modClrScheme chgLayout">
        <pc:chgData name="Vanessa Redlin - Hubdrive.com" userId="8a0848b8-f2d0-47bb-a849-5847f1b5ec25" providerId="ADAL" clId="{4A832DB2-F898-4628-BE6C-878A03318322}" dt="2021-08-19T08:41:20.978" v="2629" actId="478"/>
        <pc:sldMkLst>
          <pc:docMk/>
          <pc:sldMk cId="732890023" sldId="3196"/>
        </pc:sldMkLst>
        <pc:spChg chg="del mod ord">
          <ac:chgData name="Vanessa Redlin - Hubdrive.com" userId="8a0848b8-f2d0-47bb-a849-5847f1b5ec25" providerId="ADAL" clId="{4A832DB2-F898-4628-BE6C-878A03318322}" dt="2021-08-19T08:41:20.978" v="2629" actId="478"/>
          <ac:spMkLst>
            <pc:docMk/>
            <pc:sldMk cId="732890023" sldId="3196"/>
            <ac:spMk id="2" creationId="{00000000-0000-0000-0000-000000000000}"/>
          </ac:spMkLst>
        </pc:spChg>
        <pc:spChg chg="del mod ord">
          <ac:chgData name="Vanessa Redlin - Hubdrive.com" userId="8a0848b8-f2d0-47bb-a849-5847f1b5ec25" providerId="ADAL" clId="{4A832DB2-F898-4628-BE6C-878A03318322}" dt="2021-08-19T08:41:17.769" v="2628" actId="700"/>
          <ac:spMkLst>
            <pc:docMk/>
            <pc:sldMk cId="732890023" sldId="3196"/>
            <ac:spMk id="11" creationId="{00000000-0000-0000-0000-000000000000}"/>
          </ac:spMkLst>
        </pc:spChg>
        <pc:spChg chg="add mod ord">
          <ac:chgData name="Vanessa Redlin - Hubdrive.com" userId="8a0848b8-f2d0-47bb-a849-5847f1b5ec25" providerId="ADAL" clId="{4A832DB2-F898-4628-BE6C-878A03318322}" dt="2021-08-19T08:41:17.769" v="2628" actId="700"/>
          <ac:spMkLst>
            <pc:docMk/>
            <pc:sldMk cId="732890023" sldId="3196"/>
            <ac:spMk id="12" creationId="{C955230A-0A4D-4C6C-B136-6BFBD73D256A}"/>
          </ac:spMkLst>
        </pc:spChg>
      </pc:sldChg>
      <pc:sldChg chg="delSp modSp mod modClrScheme chgLayout">
        <pc:chgData name="Vanessa Redlin - Hubdrive.com" userId="8a0848b8-f2d0-47bb-a849-5847f1b5ec25" providerId="ADAL" clId="{4A832DB2-F898-4628-BE6C-878A03318322}" dt="2021-08-19T08:41:31.604" v="2631" actId="478"/>
        <pc:sldMkLst>
          <pc:docMk/>
          <pc:sldMk cId="3121188072" sldId="3197"/>
        </pc:sldMkLst>
        <pc:spChg chg="mod ord">
          <ac:chgData name="Vanessa Redlin - Hubdrive.com" userId="8a0848b8-f2d0-47bb-a849-5847f1b5ec25" providerId="ADAL" clId="{4A832DB2-F898-4628-BE6C-878A03318322}" dt="2021-08-19T08:41:28.460" v="2630" actId="700"/>
          <ac:spMkLst>
            <pc:docMk/>
            <pc:sldMk cId="3121188072" sldId="3197"/>
            <ac:spMk id="2" creationId="{00000000-0000-0000-0000-000000000000}"/>
          </ac:spMkLst>
        </pc:spChg>
        <pc:spChg chg="del mod ord">
          <ac:chgData name="Vanessa Redlin - Hubdrive.com" userId="8a0848b8-f2d0-47bb-a849-5847f1b5ec25" providerId="ADAL" clId="{4A832DB2-F898-4628-BE6C-878A03318322}" dt="2021-08-19T08:41:31.604" v="2631" actId="478"/>
          <ac:spMkLst>
            <pc:docMk/>
            <pc:sldMk cId="3121188072" sldId="3197"/>
            <ac:spMk id="3" creationId="{00000000-0000-0000-0000-000000000000}"/>
          </ac:spMkLst>
        </pc:spChg>
      </pc:sldChg>
      <pc:sldChg chg="delSp modSp mod modClrScheme chgLayout">
        <pc:chgData name="Vanessa Redlin - Hubdrive.com" userId="8a0848b8-f2d0-47bb-a849-5847f1b5ec25" providerId="ADAL" clId="{4A832DB2-F898-4628-BE6C-878A03318322}" dt="2021-08-19T08:41:40.857" v="2633" actId="478"/>
        <pc:sldMkLst>
          <pc:docMk/>
          <pc:sldMk cId="1489097751" sldId="3198"/>
        </pc:sldMkLst>
        <pc:spChg chg="mod ord">
          <ac:chgData name="Vanessa Redlin - Hubdrive.com" userId="8a0848b8-f2d0-47bb-a849-5847f1b5ec25" providerId="ADAL" clId="{4A832DB2-F898-4628-BE6C-878A03318322}" dt="2021-08-19T08:41:38.576" v="2632" actId="700"/>
          <ac:spMkLst>
            <pc:docMk/>
            <pc:sldMk cId="1489097751" sldId="3198"/>
            <ac:spMk id="2" creationId="{00000000-0000-0000-0000-000000000000}"/>
          </ac:spMkLst>
        </pc:spChg>
        <pc:spChg chg="del mod ord">
          <ac:chgData name="Vanessa Redlin - Hubdrive.com" userId="8a0848b8-f2d0-47bb-a849-5847f1b5ec25" providerId="ADAL" clId="{4A832DB2-F898-4628-BE6C-878A03318322}" dt="2021-08-19T08:41:40.857" v="2633" actId="478"/>
          <ac:spMkLst>
            <pc:docMk/>
            <pc:sldMk cId="1489097751" sldId="3198"/>
            <ac:spMk id="3" creationId="{00000000-0000-0000-0000-000000000000}"/>
          </ac:spMkLst>
        </pc:spChg>
      </pc:sldChg>
      <pc:sldChg chg="delSp modSp mod modClrScheme chgLayout">
        <pc:chgData name="Vanessa Redlin - Hubdrive.com" userId="8a0848b8-f2d0-47bb-a849-5847f1b5ec25" providerId="ADAL" clId="{4A832DB2-F898-4628-BE6C-878A03318322}" dt="2021-08-19T08:41:50.009" v="2635" actId="478"/>
        <pc:sldMkLst>
          <pc:docMk/>
          <pc:sldMk cId="2707855190" sldId="3199"/>
        </pc:sldMkLst>
        <pc:spChg chg="mod ord">
          <ac:chgData name="Vanessa Redlin - Hubdrive.com" userId="8a0848b8-f2d0-47bb-a849-5847f1b5ec25" providerId="ADAL" clId="{4A832DB2-F898-4628-BE6C-878A03318322}" dt="2021-08-19T08:41:47.538" v="2634" actId="700"/>
          <ac:spMkLst>
            <pc:docMk/>
            <pc:sldMk cId="2707855190" sldId="3199"/>
            <ac:spMk id="2" creationId="{00000000-0000-0000-0000-000000000000}"/>
          </ac:spMkLst>
        </pc:spChg>
        <pc:spChg chg="del mod ord">
          <ac:chgData name="Vanessa Redlin - Hubdrive.com" userId="8a0848b8-f2d0-47bb-a849-5847f1b5ec25" providerId="ADAL" clId="{4A832DB2-F898-4628-BE6C-878A03318322}" dt="2021-08-19T08:41:50.009" v="2635" actId="478"/>
          <ac:spMkLst>
            <pc:docMk/>
            <pc:sldMk cId="2707855190" sldId="3199"/>
            <ac:spMk id="32" creationId="{00000000-0000-0000-0000-000000000000}"/>
          </ac:spMkLst>
        </pc:spChg>
      </pc:sldChg>
      <pc:sldChg chg="delSp modSp mod modClrScheme chgLayout">
        <pc:chgData name="Vanessa Redlin - Hubdrive.com" userId="8a0848b8-f2d0-47bb-a849-5847f1b5ec25" providerId="ADAL" clId="{4A832DB2-F898-4628-BE6C-878A03318322}" dt="2021-08-18T12:26:20.044" v="2351" actId="478"/>
        <pc:sldMkLst>
          <pc:docMk/>
          <pc:sldMk cId="3200153219" sldId="3200"/>
        </pc:sldMkLst>
        <pc:spChg chg="mod ord">
          <ac:chgData name="Vanessa Redlin - Hubdrive.com" userId="8a0848b8-f2d0-47bb-a849-5847f1b5ec25" providerId="ADAL" clId="{4A832DB2-F898-4628-BE6C-878A03318322}" dt="2021-08-18T12:26:15.597" v="2350" actId="700"/>
          <ac:spMkLst>
            <pc:docMk/>
            <pc:sldMk cId="3200153219" sldId="3200"/>
            <ac:spMk id="2" creationId="{00000000-0000-0000-0000-000000000000}"/>
          </ac:spMkLst>
        </pc:spChg>
        <pc:spChg chg="del mod ord">
          <ac:chgData name="Vanessa Redlin - Hubdrive.com" userId="8a0848b8-f2d0-47bb-a849-5847f1b5ec25" providerId="ADAL" clId="{4A832DB2-F898-4628-BE6C-878A03318322}" dt="2021-08-18T12:26:20.044" v="2351" actId="478"/>
          <ac:spMkLst>
            <pc:docMk/>
            <pc:sldMk cId="3200153219" sldId="3200"/>
            <ac:spMk id="6" creationId="{00000000-0000-0000-0000-000000000000}"/>
          </ac:spMkLst>
        </pc:spChg>
        <pc:spChg chg="mod ord">
          <ac:chgData name="Vanessa Redlin - Hubdrive.com" userId="8a0848b8-f2d0-47bb-a849-5847f1b5ec25" providerId="ADAL" clId="{4A832DB2-F898-4628-BE6C-878A03318322}" dt="2021-08-18T12:26:15.597" v="2350" actId="700"/>
          <ac:spMkLst>
            <pc:docMk/>
            <pc:sldMk cId="3200153219" sldId="3200"/>
            <ac:spMk id="7" creationId="{00000000-0000-0000-0000-000000000000}"/>
          </ac:spMkLst>
        </pc:spChg>
      </pc:sldChg>
      <pc:sldChg chg="delSp modSp mod modClrScheme chgLayout">
        <pc:chgData name="Vanessa Redlin - Hubdrive.com" userId="8a0848b8-f2d0-47bb-a849-5847f1b5ec25" providerId="ADAL" clId="{4A832DB2-F898-4628-BE6C-878A03318322}" dt="2021-08-19T08:42:25.703" v="2637" actId="478"/>
        <pc:sldMkLst>
          <pc:docMk/>
          <pc:sldMk cId="2195221843" sldId="3201"/>
        </pc:sldMkLst>
        <pc:spChg chg="mod ord">
          <ac:chgData name="Vanessa Redlin - Hubdrive.com" userId="8a0848b8-f2d0-47bb-a849-5847f1b5ec25" providerId="ADAL" clId="{4A832DB2-F898-4628-BE6C-878A03318322}" dt="2021-08-19T08:42:22.612" v="2636" actId="700"/>
          <ac:spMkLst>
            <pc:docMk/>
            <pc:sldMk cId="2195221843" sldId="3201"/>
            <ac:spMk id="2" creationId="{00000000-0000-0000-0000-000000000000}"/>
          </ac:spMkLst>
        </pc:spChg>
        <pc:spChg chg="del mod ord">
          <ac:chgData name="Vanessa Redlin - Hubdrive.com" userId="8a0848b8-f2d0-47bb-a849-5847f1b5ec25" providerId="ADAL" clId="{4A832DB2-F898-4628-BE6C-878A03318322}" dt="2021-08-19T08:42:25.703" v="2637" actId="478"/>
          <ac:spMkLst>
            <pc:docMk/>
            <pc:sldMk cId="2195221843" sldId="3201"/>
            <ac:spMk id="32" creationId="{00000000-0000-0000-0000-000000000000}"/>
          </ac:spMkLst>
        </pc:spChg>
      </pc:sldChg>
      <pc:sldChg chg="addSp delSp modSp mod modClrScheme chgLayout">
        <pc:chgData name="Vanessa Redlin - Hubdrive.com" userId="8a0848b8-f2d0-47bb-a849-5847f1b5ec25" providerId="ADAL" clId="{4A832DB2-F898-4628-BE6C-878A03318322}" dt="2021-08-19T08:42:44.229" v="2641" actId="478"/>
        <pc:sldMkLst>
          <pc:docMk/>
          <pc:sldMk cId="3439568508" sldId="3202"/>
        </pc:sldMkLst>
        <pc:spChg chg="del mod ord">
          <ac:chgData name="Vanessa Redlin - Hubdrive.com" userId="8a0848b8-f2d0-47bb-a849-5847f1b5ec25" providerId="ADAL" clId="{4A832DB2-F898-4628-BE6C-878A03318322}" dt="2021-08-19T08:42:44.229" v="2641" actId="478"/>
          <ac:spMkLst>
            <pc:docMk/>
            <pc:sldMk cId="3439568508" sldId="3202"/>
            <ac:spMk id="2" creationId="{00000000-0000-0000-0000-000000000000}"/>
          </ac:spMkLst>
        </pc:spChg>
        <pc:spChg chg="add del mod ord">
          <ac:chgData name="Vanessa Redlin - Hubdrive.com" userId="8a0848b8-f2d0-47bb-a849-5847f1b5ec25" providerId="ADAL" clId="{4A832DB2-F898-4628-BE6C-878A03318322}" dt="2021-08-19T08:42:41.108" v="2640" actId="700"/>
          <ac:spMkLst>
            <pc:docMk/>
            <pc:sldMk cId="3439568508" sldId="3202"/>
            <ac:spMk id="4" creationId="{00000000-0000-0000-0000-000000000000}"/>
          </ac:spMkLst>
        </pc:spChg>
        <pc:spChg chg="add del mod ord">
          <ac:chgData name="Vanessa Redlin - Hubdrive.com" userId="8a0848b8-f2d0-47bb-a849-5847f1b5ec25" providerId="ADAL" clId="{4A832DB2-F898-4628-BE6C-878A03318322}" dt="2021-08-19T08:42:41.108" v="2640" actId="700"/>
          <ac:spMkLst>
            <pc:docMk/>
            <pc:sldMk cId="3439568508" sldId="3202"/>
            <ac:spMk id="5" creationId="{53012D7A-73C4-4704-AAC0-02F33DABC41B}"/>
          </ac:spMkLst>
        </pc:spChg>
      </pc:sldChg>
      <pc:sldChg chg="delSp modSp mod modClrScheme chgLayout">
        <pc:chgData name="Vanessa Redlin - Hubdrive.com" userId="8a0848b8-f2d0-47bb-a849-5847f1b5ec25" providerId="ADAL" clId="{4A832DB2-F898-4628-BE6C-878A03318322}" dt="2021-08-19T08:43:23.244" v="2643" actId="478"/>
        <pc:sldMkLst>
          <pc:docMk/>
          <pc:sldMk cId="1763281386" sldId="3206"/>
        </pc:sldMkLst>
        <pc:spChg chg="del mod ord">
          <ac:chgData name="Vanessa Redlin - Hubdrive.com" userId="8a0848b8-f2d0-47bb-a849-5847f1b5ec25" providerId="ADAL" clId="{4A832DB2-F898-4628-BE6C-878A03318322}" dt="2021-08-19T08:43:23.244" v="2643" actId="478"/>
          <ac:spMkLst>
            <pc:docMk/>
            <pc:sldMk cId="1763281386" sldId="3206"/>
            <ac:spMk id="2" creationId="{00000000-0000-0000-0000-000000000000}"/>
          </ac:spMkLst>
        </pc:spChg>
        <pc:spChg chg="mod ord">
          <ac:chgData name="Vanessa Redlin - Hubdrive.com" userId="8a0848b8-f2d0-47bb-a849-5847f1b5ec25" providerId="ADAL" clId="{4A832DB2-F898-4628-BE6C-878A03318322}" dt="2021-08-19T08:43:19.228" v="2642" actId="700"/>
          <ac:spMkLst>
            <pc:docMk/>
            <pc:sldMk cId="1763281386" sldId="3206"/>
            <ac:spMk id="3" creationId="{00000000-0000-0000-0000-000000000000}"/>
          </ac:spMkLst>
        </pc:spChg>
      </pc:sldChg>
      <pc:sldChg chg="delSp modSp mod modClrScheme chgLayout">
        <pc:chgData name="Vanessa Redlin - Hubdrive.com" userId="8a0848b8-f2d0-47bb-a849-5847f1b5ec25" providerId="ADAL" clId="{4A832DB2-F898-4628-BE6C-878A03318322}" dt="2021-08-19T08:43:56.391" v="2650" actId="478"/>
        <pc:sldMkLst>
          <pc:docMk/>
          <pc:sldMk cId="320784596" sldId="3210"/>
        </pc:sldMkLst>
        <pc:spChg chg="mod ord">
          <ac:chgData name="Vanessa Redlin - Hubdrive.com" userId="8a0848b8-f2d0-47bb-a849-5847f1b5ec25" providerId="ADAL" clId="{4A832DB2-F898-4628-BE6C-878A03318322}" dt="2021-08-19T08:43:53.562" v="2649" actId="700"/>
          <ac:spMkLst>
            <pc:docMk/>
            <pc:sldMk cId="320784596" sldId="3210"/>
            <ac:spMk id="2" creationId="{00000000-0000-0000-0000-000000000000}"/>
          </ac:spMkLst>
        </pc:spChg>
        <pc:spChg chg="del mod ord">
          <ac:chgData name="Vanessa Redlin - Hubdrive.com" userId="8a0848b8-f2d0-47bb-a849-5847f1b5ec25" providerId="ADAL" clId="{4A832DB2-F898-4628-BE6C-878A03318322}" dt="2021-08-19T08:43:56.391" v="2650" actId="478"/>
          <ac:spMkLst>
            <pc:docMk/>
            <pc:sldMk cId="320784596" sldId="3210"/>
            <ac:spMk id="3" creationId="{00000000-0000-0000-0000-000000000000}"/>
          </ac:spMkLst>
        </pc:spChg>
      </pc:sldChg>
      <pc:sldChg chg="modSp mod modClrScheme chgLayout">
        <pc:chgData name="Vanessa Redlin - Hubdrive.com" userId="8a0848b8-f2d0-47bb-a849-5847f1b5ec25" providerId="ADAL" clId="{4A832DB2-F898-4628-BE6C-878A03318322}" dt="2021-08-02T08:23:41.183" v="337" actId="700"/>
        <pc:sldMkLst>
          <pc:docMk/>
          <pc:sldMk cId="1581375000" sldId="3211"/>
        </pc:sldMkLst>
        <pc:spChg chg="mod ord">
          <ac:chgData name="Vanessa Redlin - Hubdrive.com" userId="8a0848b8-f2d0-47bb-a849-5847f1b5ec25" providerId="ADAL" clId="{4A832DB2-F898-4628-BE6C-878A03318322}" dt="2021-08-02T08:23:41.183" v="337" actId="700"/>
          <ac:spMkLst>
            <pc:docMk/>
            <pc:sldMk cId="1581375000" sldId="3211"/>
            <ac:spMk id="3" creationId="{21804A0B-68A6-4DEF-B290-263A48468785}"/>
          </ac:spMkLst>
        </pc:spChg>
        <pc:spChg chg="mod ord">
          <ac:chgData name="Vanessa Redlin - Hubdrive.com" userId="8a0848b8-f2d0-47bb-a849-5847f1b5ec25" providerId="ADAL" clId="{4A832DB2-F898-4628-BE6C-878A03318322}" dt="2021-08-02T08:23:41.183" v="337" actId="700"/>
          <ac:spMkLst>
            <pc:docMk/>
            <pc:sldMk cId="1581375000" sldId="3211"/>
            <ac:spMk id="4" creationId="{6E2FA9B9-60F2-4F90-9DB4-E069B506923F}"/>
          </ac:spMkLst>
        </pc:spChg>
      </pc:sldChg>
      <pc:sldChg chg="modSp mod modClrScheme chgLayout">
        <pc:chgData name="Vanessa Redlin - Hubdrive.com" userId="8a0848b8-f2d0-47bb-a849-5847f1b5ec25" providerId="ADAL" clId="{4A832DB2-F898-4628-BE6C-878A03318322}" dt="2021-08-17T12:01:22.015" v="1353" actId="14100"/>
        <pc:sldMkLst>
          <pc:docMk/>
          <pc:sldMk cId="96372404" sldId="3212"/>
        </pc:sldMkLst>
        <pc:spChg chg="mod ord">
          <ac:chgData name="Vanessa Redlin - Hubdrive.com" userId="8a0848b8-f2d0-47bb-a849-5847f1b5ec25" providerId="ADAL" clId="{4A832DB2-F898-4628-BE6C-878A03318322}" dt="2021-08-17T12:01:22.015" v="1353" actId="14100"/>
          <ac:spMkLst>
            <pc:docMk/>
            <pc:sldMk cId="96372404" sldId="3212"/>
            <ac:spMk id="4" creationId="{62FD3936-A059-47EB-8217-F632D58A24FB}"/>
          </ac:spMkLst>
        </pc:spChg>
        <pc:spChg chg="mod ord">
          <ac:chgData name="Vanessa Redlin - Hubdrive.com" userId="8a0848b8-f2d0-47bb-a849-5847f1b5ec25" providerId="ADAL" clId="{4A832DB2-F898-4628-BE6C-878A03318322}" dt="2021-08-17T12:01:18.108" v="1352" actId="700"/>
          <ac:spMkLst>
            <pc:docMk/>
            <pc:sldMk cId="96372404" sldId="3212"/>
            <ac:spMk id="5" creationId="{10D6F769-E01E-4618-8902-B63A8C52F2BF}"/>
          </ac:spMkLst>
        </pc:spChg>
      </pc:sldChg>
      <pc:sldChg chg="modSp mod modClrScheme chgLayout">
        <pc:chgData name="Vanessa Redlin - Hubdrive.com" userId="8a0848b8-f2d0-47bb-a849-5847f1b5ec25" providerId="ADAL" clId="{4A832DB2-F898-4628-BE6C-878A03318322}" dt="2021-08-17T12:07:34.627" v="1410" actId="700"/>
        <pc:sldMkLst>
          <pc:docMk/>
          <pc:sldMk cId="64507282" sldId="3213"/>
        </pc:sldMkLst>
        <pc:spChg chg="mod ord">
          <ac:chgData name="Vanessa Redlin - Hubdrive.com" userId="8a0848b8-f2d0-47bb-a849-5847f1b5ec25" providerId="ADAL" clId="{4A832DB2-F898-4628-BE6C-878A03318322}" dt="2021-08-17T12:07:34.627" v="1410" actId="700"/>
          <ac:spMkLst>
            <pc:docMk/>
            <pc:sldMk cId="64507282" sldId="3213"/>
            <ac:spMk id="4" creationId="{DF5A5E82-E4FF-492D-A379-964C12AF666C}"/>
          </ac:spMkLst>
        </pc:spChg>
        <pc:spChg chg="mod ord">
          <ac:chgData name="Vanessa Redlin - Hubdrive.com" userId="8a0848b8-f2d0-47bb-a849-5847f1b5ec25" providerId="ADAL" clId="{4A832DB2-F898-4628-BE6C-878A03318322}" dt="2021-08-17T12:07:34.627" v="1410" actId="700"/>
          <ac:spMkLst>
            <pc:docMk/>
            <pc:sldMk cId="64507282" sldId="3213"/>
            <ac:spMk id="5" creationId="{E3836441-448B-4DBA-A22D-5C2A6AB2BE87}"/>
          </ac:spMkLst>
        </pc:spChg>
      </pc:sldChg>
      <pc:sldChg chg="addSp delSp modSp mod modClrScheme chgLayout">
        <pc:chgData name="Vanessa Redlin - Hubdrive.com" userId="8a0848b8-f2d0-47bb-a849-5847f1b5ec25" providerId="ADAL" clId="{4A832DB2-F898-4628-BE6C-878A03318322}" dt="2021-08-04T14:15:28.960" v="794" actId="962"/>
        <pc:sldMkLst>
          <pc:docMk/>
          <pc:sldMk cId="259148539" sldId="3214"/>
        </pc:sldMkLst>
        <pc:spChg chg="add del mod ord">
          <ac:chgData name="Vanessa Redlin - Hubdrive.com" userId="8a0848b8-f2d0-47bb-a849-5847f1b5ec25" providerId="ADAL" clId="{4A832DB2-F898-4628-BE6C-878A03318322}" dt="2021-08-04T14:15:27.870" v="792" actId="931"/>
          <ac:spMkLst>
            <pc:docMk/>
            <pc:sldMk cId="259148539" sldId="3214"/>
            <ac:spMk id="2" creationId="{5B7E5718-E263-4EFC-866E-7D8818A78470}"/>
          </ac:spMkLst>
        </pc:spChg>
        <pc:spChg chg="mod ord">
          <ac:chgData name="Vanessa Redlin - Hubdrive.com" userId="8a0848b8-f2d0-47bb-a849-5847f1b5ec25" providerId="ADAL" clId="{4A832DB2-F898-4628-BE6C-878A03318322}" dt="2021-08-04T14:15:14.743" v="791" actId="700"/>
          <ac:spMkLst>
            <pc:docMk/>
            <pc:sldMk cId="259148539" sldId="3214"/>
            <ac:spMk id="15" creationId="{D813D6FF-BFD8-4C4F-A34B-965220A0222B}"/>
          </ac:spMkLst>
        </pc:spChg>
        <pc:spChg chg="mod ord">
          <ac:chgData name="Vanessa Redlin - Hubdrive.com" userId="8a0848b8-f2d0-47bb-a849-5847f1b5ec25" providerId="ADAL" clId="{4A832DB2-F898-4628-BE6C-878A03318322}" dt="2021-08-04T14:15:14.743" v="791" actId="700"/>
          <ac:spMkLst>
            <pc:docMk/>
            <pc:sldMk cId="259148539" sldId="3214"/>
            <ac:spMk id="16" creationId="{B1417706-54C1-4895-9654-C6F1C087D45F}"/>
          </ac:spMkLst>
        </pc:spChg>
        <pc:spChg chg="mod ord">
          <ac:chgData name="Vanessa Redlin - Hubdrive.com" userId="8a0848b8-f2d0-47bb-a849-5847f1b5ec25" providerId="ADAL" clId="{4A832DB2-F898-4628-BE6C-878A03318322}" dt="2021-08-04T14:15:14.743" v="791" actId="700"/>
          <ac:spMkLst>
            <pc:docMk/>
            <pc:sldMk cId="259148539" sldId="3214"/>
            <ac:spMk id="17" creationId="{60BF5C38-EB79-49B2-893F-C65F8BDE80FA}"/>
          </ac:spMkLst>
        </pc:spChg>
        <pc:spChg chg="mod ord">
          <ac:chgData name="Vanessa Redlin - Hubdrive.com" userId="8a0848b8-f2d0-47bb-a849-5847f1b5ec25" providerId="ADAL" clId="{4A832DB2-F898-4628-BE6C-878A03318322}" dt="2021-08-04T14:15:14.743" v="791" actId="700"/>
          <ac:spMkLst>
            <pc:docMk/>
            <pc:sldMk cId="259148539" sldId="3214"/>
            <ac:spMk id="18" creationId="{DA6E2BB1-89D0-48FE-BA31-4D586D4A766B}"/>
          </ac:spMkLst>
        </pc:spChg>
        <pc:spChg chg="mod ord">
          <ac:chgData name="Vanessa Redlin - Hubdrive.com" userId="8a0848b8-f2d0-47bb-a849-5847f1b5ec25" providerId="ADAL" clId="{4A832DB2-F898-4628-BE6C-878A03318322}" dt="2021-08-04T14:15:14.743" v="791" actId="700"/>
          <ac:spMkLst>
            <pc:docMk/>
            <pc:sldMk cId="259148539" sldId="3214"/>
            <ac:spMk id="19" creationId="{D3739C4F-085C-4E71-AEEB-5E83A1662B06}"/>
          </ac:spMkLst>
        </pc:spChg>
        <pc:spChg chg="mod ord">
          <ac:chgData name="Vanessa Redlin - Hubdrive.com" userId="8a0848b8-f2d0-47bb-a849-5847f1b5ec25" providerId="ADAL" clId="{4A832DB2-F898-4628-BE6C-878A03318322}" dt="2021-08-04T14:15:14.743" v="791" actId="700"/>
          <ac:spMkLst>
            <pc:docMk/>
            <pc:sldMk cId="259148539" sldId="3214"/>
            <ac:spMk id="20" creationId="{0F8B91EA-8C73-454D-AD70-B9E8F327B4F3}"/>
          </ac:spMkLst>
        </pc:spChg>
        <pc:picChg chg="add mod">
          <ac:chgData name="Vanessa Redlin - Hubdrive.com" userId="8a0848b8-f2d0-47bb-a849-5847f1b5ec25" providerId="ADAL" clId="{4A832DB2-F898-4628-BE6C-878A03318322}" dt="2021-08-04T14:15:28.960" v="794" actId="962"/>
          <ac:picMkLst>
            <pc:docMk/>
            <pc:sldMk cId="259148539" sldId="3214"/>
            <ac:picMk id="4" creationId="{D3A757B4-9A42-4711-A46A-E2DE3A266D58}"/>
          </ac:picMkLst>
        </pc:picChg>
      </pc:sldChg>
      <pc:sldChg chg="addSp delSp modSp mod modClrScheme chgLayout">
        <pc:chgData name="Vanessa Redlin - Hubdrive.com" userId="8a0848b8-f2d0-47bb-a849-5847f1b5ec25" providerId="ADAL" clId="{4A832DB2-F898-4628-BE6C-878A03318322}" dt="2021-08-04T11:29:59.506" v="669" actId="27614"/>
        <pc:sldMkLst>
          <pc:docMk/>
          <pc:sldMk cId="1321738820" sldId="3215"/>
        </pc:sldMkLst>
        <pc:spChg chg="mod ord">
          <ac:chgData name="Vanessa Redlin - Hubdrive.com" userId="8a0848b8-f2d0-47bb-a849-5847f1b5ec25" providerId="ADAL" clId="{4A832DB2-F898-4628-BE6C-878A03318322}" dt="2021-08-04T11:29:43.580" v="667" actId="700"/>
          <ac:spMkLst>
            <pc:docMk/>
            <pc:sldMk cId="1321738820" sldId="3215"/>
            <ac:spMk id="2" creationId="{4AF62A01-F8B3-4563-A31D-DEA72E26511B}"/>
          </ac:spMkLst>
        </pc:spChg>
        <pc:spChg chg="del mod ord">
          <ac:chgData name="Vanessa Redlin - Hubdrive.com" userId="8a0848b8-f2d0-47bb-a849-5847f1b5ec25" providerId="ADAL" clId="{4A832DB2-F898-4628-BE6C-878A03318322}" dt="2021-08-04T11:29:43.580" v="667" actId="700"/>
          <ac:spMkLst>
            <pc:docMk/>
            <pc:sldMk cId="1321738820" sldId="3215"/>
            <ac:spMk id="3" creationId="{5724D77E-950A-402C-A819-243E456FCC59}"/>
          </ac:spMkLst>
        </pc:spChg>
        <pc:spChg chg="mod ord">
          <ac:chgData name="Vanessa Redlin - Hubdrive.com" userId="8a0848b8-f2d0-47bb-a849-5847f1b5ec25" providerId="ADAL" clId="{4A832DB2-F898-4628-BE6C-878A03318322}" dt="2021-08-04T11:29:43.580" v="667" actId="700"/>
          <ac:spMkLst>
            <pc:docMk/>
            <pc:sldMk cId="1321738820" sldId="3215"/>
            <ac:spMk id="4" creationId="{17BD329C-B600-43DB-B536-3C964887620B}"/>
          </ac:spMkLst>
        </pc:spChg>
        <pc:spChg chg="add mod ord">
          <ac:chgData name="Vanessa Redlin - Hubdrive.com" userId="8a0848b8-f2d0-47bb-a849-5847f1b5ec25" providerId="ADAL" clId="{4A832DB2-F898-4628-BE6C-878A03318322}" dt="2021-08-04T11:29:43.580" v="667" actId="700"/>
          <ac:spMkLst>
            <pc:docMk/>
            <pc:sldMk cId="1321738820" sldId="3215"/>
            <ac:spMk id="5" creationId="{32BC55DF-6ACF-4761-BD8F-26F3A62DDE10}"/>
          </ac:spMkLst>
        </pc:spChg>
        <pc:spChg chg="add del mod ord">
          <ac:chgData name="Vanessa Redlin - Hubdrive.com" userId="8a0848b8-f2d0-47bb-a849-5847f1b5ec25" providerId="ADAL" clId="{4A832DB2-F898-4628-BE6C-878A03318322}" dt="2021-08-04T11:29:52.797" v="668" actId="931"/>
          <ac:spMkLst>
            <pc:docMk/>
            <pc:sldMk cId="1321738820" sldId="3215"/>
            <ac:spMk id="6" creationId="{0884EED5-4F0E-447E-9F2F-AB68DE436E38}"/>
          </ac:spMkLst>
        </pc:spChg>
        <pc:picChg chg="add mod">
          <ac:chgData name="Vanessa Redlin - Hubdrive.com" userId="8a0848b8-f2d0-47bb-a849-5847f1b5ec25" providerId="ADAL" clId="{4A832DB2-F898-4628-BE6C-878A03318322}" dt="2021-08-04T11:29:59.506" v="669" actId="27614"/>
          <ac:picMkLst>
            <pc:docMk/>
            <pc:sldMk cId="1321738820" sldId="3215"/>
            <ac:picMk id="8" creationId="{F4DB9382-EF3D-4CE3-AA59-4CC6517F6300}"/>
          </ac:picMkLst>
        </pc:picChg>
      </pc:sldChg>
      <pc:sldChg chg="addSp delSp modSp mod modClrScheme chgLayout">
        <pc:chgData name="Vanessa Redlin - Hubdrive.com" userId="8a0848b8-f2d0-47bb-a849-5847f1b5ec25" providerId="ADAL" clId="{4A832DB2-F898-4628-BE6C-878A03318322}" dt="2021-08-04T11:32:58.209" v="688" actId="962"/>
        <pc:sldMkLst>
          <pc:docMk/>
          <pc:sldMk cId="470408786" sldId="3216"/>
        </pc:sldMkLst>
        <pc:spChg chg="mod ord">
          <ac:chgData name="Vanessa Redlin - Hubdrive.com" userId="8a0848b8-f2d0-47bb-a849-5847f1b5ec25" providerId="ADAL" clId="{4A832DB2-F898-4628-BE6C-878A03318322}" dt="2021-08-04T11:32:41.046" v="685" actId="700"/>
          <ac:spMkLst>
            <pc:docMk/>
            <pc:sldMk cId="470408786" sldId="3216"/>
            <ac:spMk id="2" creationId="{DEB8CA0C-D2E3-40F6-9992-5E5BF6668DF0}"/>
          </ac:spMkLst>
        </pc:spChg>
        <pc:spChg chg="del mod ord">
          <ac:chgData name="Vanessa Redlin - Hubdrive.com" userId="8a0848b8-f2d0-47bb-a849-5847f1b5ec25" providerId="ADAL" clId="{4A832DB2-F898-4628-BE6C-878A03318322}" dt="2021-08-04T11:32:41.046" v="685" actId="700"/>
          <ac:spMkLst>
            <pc:docMk/>
            <pc:sldMk cId="470408786" sldId="3216"/>
            <ac:spMk id="3" creationId="{B447A97D-EA7A-400D-89C1-DCCDB150CCFE}"/>
          </ac:spMkLst>
        </pc:spChg>
        <pc:spChg chg="mod ord">
          <ac:chgData name="Vanessa Redlin - Hubdrive.com" userId="8a0848b8-f2d0-47bb-a849-5847f1b5ec25" providerId="ADAL" clId="{4A832DB2-F898-4628-BE6C-878A03318322}" dt="2021-08-04T11:32:41.046" v="685" actId="700"/>
          <ac:spMkLst>
            <pc:docMk/>
            <pc:sldMk cId="470408786" sldId="3216"/>
            <ac:spMk id="4" creationId="{6E157C5A-8A01-4467-9631-C27A349411D7}"/>
          </ac:spMkLst>
        </pc:spChg>
        <pc:spChg chg="add mod ord">
          <ac:chgData name="Vanessa Redlin - Hubdrive.com" userId="8a0848b8-f2d0-47bb-a849-5847f1b5ec25" providerId="ADAL" clId="{4A832DB2-F898-4628-BE6C-878A03318322}" dt="2021-08-04T11:32:41.046" v="685" actId="700"/>
          <ac:spMkLst>
            <pc:docMk/>
            <pc:sldMk cId="470408786" sldId="3216"/>
            <ac:spMk id="5" creationId="{3977A14A-4530-467E-8EB2-F10B0EEB48E6}"/>
          </ac:spMkLst>
        </pc:spChg>
        <pc:spChg chg="add del mod ord">
          <ac:chgData name="Vanessa Redlin - Hubdrive.com" userId="8a0848b8-f2d0-47bb-a849-5847f1b5ec25" providerId="ADAL" clId="{4A832DB2-F898-4628-BE6C-878A03318322}" dt="2021-08-04T11:32:52.903" v="686" actId="931"/>
          <ac:spMkLst>
            <pc:docMk/>
            <pc:sldMk cId="470408786" sldId="3216"/>
            <ac:spMk id="6" creationId="{F46EA953-57DF-4201-9506-9B2FA08D2E4B}"/>
          </ac:spMkLst>
        </pc:spChg>
        <pc:picChg chg="add mod">
          <ac:chgData name="Vanessa Redlin - Hubdrive.com" userId="8a0848b8-f2d0-47bb-a849-5847f1b5ec25" providerId="ADAL" clId="{4A832DB2-F898-4628-BE6C-878A03318322}" dt="2021-08-04T11:32:58.209" v="688" actId="962"/>
          <ac:picMkLst>
            <pc:docMk/>
            <pc:sldMk cId="470408786" sldId="3216"/>
            <ac:picMk id="8" creationId="{538F6BA4-AD56-448D-BEB9-DE11A8FFF7AA}"/>
          </ac:picMkLst>
        </pc:picChg>
      </pc:sldChg>
      <pc:sldChg chg="addSp delSp modSp mod modClrScheme chgLayout">
        <pc:chgData name="Vanessa Redlin - Hubdrive.com" userId="8a0848b8-f2d0-47bb-a849-5847f1b5ec25" providerId="ADAL" clId="{4A832DB2-F898-4628-BE6C-878A03318322}" dt="2021-08-17T12:39:37.119" v="1540" actId="20577"/>
        <pc:sldMkLst>
          <pc:docMk/>
          <pc:sldMk cId="1784985549" sldId="3233"/>
        </pc:sldMkLst>
        <pc:spChg chg="mod ord">
          <ac:chgData name="Vanessa Redlin - Hubdrive.com" userId="8a0848b8-f2d0-47bb-a849-5847f1b5ec25" providerId="ADAL" clId="{4A832DB2-F898-4628-BE6C-878A03318322}" dt="2021-08-17T12:38:21.062" v="1445" actId="700"/>
          <ac:spMkLst>
            <pc:docMk/>
            <pc:sldMk cId="1784985549" sldId="3233"/>
            <ac:spMk id="2" creationId="{84BBE93E-81BD-4894-B6CC-43592798D928}"/>
          </ac:spMkLst>
        </pc:spChg>
        <pc:spChg chg="mod ord">
          <ac:chgData name="Vanessa Redlin - Hubdrive.com" userId="8a0848b8-f2d0-47bb-a849-5847f1b5ec25" providerId="ADAL" clId="{4A832DB2-F898-4628-BE6C-878A03318322}" dt="2021-08-17T12:38:21.062" v="1445" actId="700"/>
          <ac:spMkLst>
            <pc:docMk/>
            <pc:sldMk cId="1784985549" sldId="3233"/>
            <ac:spMk id="3" creationId="{17F61F16-3A9B-4EB9-9C5E-AD4B04A8B712}"/>
          </ac:spMkLst>
        </pc:spChg>
        <pc:spChg chg="add del mod ord">
          <ac:chgData name="Vanessa Redlin - Hubdrive.com" userId="8a0848b8-f2d0-47bb-a849-5847f1b5ec25" providerId="ADAL" clId="{4A832DB2-F898-4628-BE6C-878A03318322}" dt="2021-08-04T14:19:05.977" v="803" actId="700"/>
          <ac:spMkLst>
            <pc:docMk/>
            <pc:sldMk cId="1784985549" sldId="3233"/>
            <ac:spMk id="4" creationId="{4F81A1C0-7E7C-46DC-9E3B-B1C211FF2FE4}"/>
          </ac:spMkLst>
        </pc:spChg>
        <pc:spChg chg="add del mod ord">
          <ac:chgData name="Vanessa Redlin - Hubdrive.com" userId="8a0848b8-f2d0-47bb-a849-5847f1b5ec25" providerId="ADAL" clId="{4A832DB2-F898-4628-BE6C-878A03318322}" dt="2021-08-09T08:07:28.855" v="1053" actId="700"/>
          <ac:spMkLst>
            <pc:docMk/>
            <pc:sldMk cId="1784985549" sldId="3233"/>
            <ac:spMk id="4" creationId="{BE5A3648-37B7-432A-8B8B-45F57DEFC931}"/>
          </ac:spMkLst>
        </pc:spChg>
        <pc:spChg chg="add mod ord">
          <ac:chgData name="Vanessa Redlin - Hubdrive.com" userId="8a0848b8-f2d0-47bb-a849-5847f1b5ec25" providerId="ADAL" clId="{4A832DB2-F898-4628-BE6C-878A03318322}" dt="2021-08-17T12:39:30.292" v="1524" actId="20577"/>
          <ac:spMkLst>
            <pc:docMk/>
            <pc:sldMk cId="1784985549" sldId="3233"/>
            <ac:spMk id="4" creationId="{C8D05FEE-AD56-44D1-BEEF-2EFC74D48D4F}"/>
          </ac:spMkLst>
        </pc:spChg>
        <pc:spChg chg="mod ord">
          <ac:chgData name="Vanessa Redlin - Hubdrive.com" userId="8a0848b8-f2d0-47bb-a849-5847f1b5ec25" providerId="ADAL" clId="{4A832DB2-F898-4628-BE6C-878A03318322}" dt="2021-08-17T12:38:52.773" v="1479" actId="20577"/>
          <ac:spMkLst>
            <pc:docMk/>
            <pc:sldMk cId="1784985549" sldId="3233"/>
            <ac:spMk id="5" creationId="{0207CC03-C381-4291-BB9F-35AFEA6BF8B0}"/>
          </ac:spMkLst>
        </pc:spChg>
        <pc:spChg chg="add del mod ord">
          <ac:chgData name="Vanessa Redlin - Hubdrive.com" userId="8a0848b8-f2d0-47bb-a849-5847f1b5ec25" providerId="ADAL" clId="{4A832DB2-F898-4628-BE6C-878A03318322}" dt="2021-08-04T14:19:05.977" v="803" actId="700"/>
          <ac:spMkLst>
            <pc:docMk/>
            <pc:sldMk cId="1784985549" sldId="3233"/>
            <ac:spMk id="6" creationId="{37AFA946-CB16-4701-86C6-0064902383E6}"/>
          </ac:spMkLst>
        </pc:spChg>
        <pc:spChg chg="add del mod ord">
          <ac:chgData name="Vanessa Redlin - Hubdrive.com" userId="8a0848b8-f2d0-47bb-a849-5847f1b5ec25" providerId="ADAL" clId="{4A832DB2-F898-4628-BE6C-878A03318322}" dt="2021-08-09T08:07:28.855" v="1053" actId="700"/>
          <ac:spMkLst>
            <pc:docMk/>
            <pc:sldMk cId="1784985549" sldId="3233"/>
            <ac:spMk id="6" creationId="{56A55F47-15D5-49D6-90F9-A31B41AF94A1}"/>
          </ac:spMkLst>
        </pc:spChg>
        <pc:spChg chg="add mod ord">
          <ac:chgData name="Vanessa Redlin - Hubdrive.com" userId="8a0848b8-f2d0-47bb-a849-5847f1b5ec25" providerId="ADAL" clId="{4A832DB2-F898-4628-BE6C-878A03318322}" dt="2021-08-17T12:38:21.062" v="1445" actId="700"/>
          <ac:spMkLst>
            <pc:docMk/>
            <pc:sldMk cId="1784985549" sldId="3233"/>
            <ac:spMk id="6" creationId="{8B6D3385-1DF5-4E4C-B35D-FF70861052B3}"/>
          </ac:spMkLst>
        </pc:spChg>
        <pc:spChg chg="mod ord">
          <ac:chgData name="Vanessa Redlin - Hubdrive.com" userId="8a0848b8-f2d0-47bb-a849-5847f1b5ec25" providerId="ADAL" clId="{4A832DB2-F898-4628-BE6C-878A03318322}" dt="2021-08-17T12:38:41.576" v="1478" actId="20577"/>
          <ac:spMkLst>
            <pc:docMk/>
            <pc:sldMk cId="1784985549" sldId="3233"/>
            <ac:spMk id="7" creationId="{3C0A1FBE-47A0-4768-A035-9DBF2EFB5DD3}"/>
          </ac:spMkLst>
        </pc:spChg>
        <pc:spChg chg="add del mod ord">
          <ac:chgData name="Vanessa Redlin - Hubdrive.com" userId="8a0848b8-f2d0-47bb-a849-5847f1b5ec25" providerId="ADAL" clId="{4A832DB2-F898-4628-BE6C-878A03318322}" dt="2021-08-04T14:19:05.977" v="803" actId="700"/>
          <ac:spMkLst>
            <pc:docMk/>
            <pc:sldMk cId="1784985549" sldId="3233"/>
            <ac:spMk id="8" creationId="{4FDC492C-8A00-42BA-89F4-F1C0EE920B6B}"/>
          </ac:spMkLst>
        </pc:spChg>
        <pc:spChg chg="add mod ord">
          <ac:chgData name="Vanessa Redlin - Hubdrive.com" userId="8a0848b8-f2d0-47bb-a849-5847f1b5ec25" providerId="ADAL" clId="{4A832DB2-F898-4628-BE6C-878A03318322}" dt="2021-08-17T12:39:37.119" v="1540" actId="20577"/>
          <ac:spMkLst>
            <pc:docMk/>
            <pc:sldMk cId="1784985549" sldId="3233"/>
            <ac:spMk id="8" creationId="{B5EB8941-5661-430C-BE17-73EF80FA80D1}"/>
          </ac:spMkLst>
        </pc:spChg>
        <pc:spChg chg="add del mod ord">
          <ac:chgData name="Vanessa Redlin - Hubdrive.com" userId="8a0848b8-f2d0-47bb-a849-5847f1b5ec25" providerId="ADAL" clId="{4A832DB2-F898-4628-BE6C-878A03318322}" dt="2021-08-09T08:07:28.855" v="1053" actId="700"/>
          <ac:spMkLst>
            <pc:docMk/>
            <pc:sldMk cId="1784985549" sldId="3233"/>
            <ac:spMk id="8" creationId="{F893443A-1E60-483C-8502-9962EA063A63}"/>
          </ac:spMkLst>
        </pc:spChg>
        <pc:spChg chg="mod ord">
          <ac:chgData name="Vanessa Redlin - Hubdrive.com" userId="8a0848b8-f2d0-47bb-a849-5847f1b5ec25" providerId="ADAL" clId="{4A832DB2-F898-4628-BE6C-878A03318322}" dt="2021-08-17T12:39:21.166" v="1502" actId="20577"/>
          <ac:spMkLst>
            <pc:docMk/>
            <pc:sldMk cId="1784985549" sldId="3233"/>
            <ac:spMk id="9" creationId="{7E6A683A-2984-4BF3-9DA7-3440239A2020}"/>
          </ac:spMkLst>
        </pc:spChg>
        <pc:spChg chg="add del mod ord">
          <ac:chgData name="Vanessa Redlin - Hubdrive.com" userId="8a0848b8-f2d0-47bb-a849-5847f1b5ec25" providerId="ADAL" clId="{4A832DB2-F898-4628-BE6C-878A03318322}" dt="2021-08-09T08:07:28.855" v="1053" actId="700"/>
          <ac:spMkLst>
            <pc:docMk/>
            <pc:sldMk cId="1784985549" sldId="3233"/>
            <ac:spMk id="10" creationId="{2C3D43DA-3B64-4EBD-9D11-90BA81BA16F8}"/>
          </ac:spMkLst>
        </pc:spChg>
        <pc:spChg chg="add del mod ord">
          <ac:chgData name="Vanessa Redlin - Hubdrive.com" userId="8a0848b8-f2d0-47bb-a849-5847f1b5ec25" providerId="ADAL" clId="{4A832DB2-F898-4628-BE6C-878A03318322}" dt="2021-08-04T14:19:05.977" v="803" actId="700"/>
          <ac:spMkLst>
            <pc:docMk/>
            <pc:sldMk cId="1784985549" sldId="3233"/>
            <ac:spMk id="10" creationId="{48C53606-E292-44E5-B9E0-D4657FDFF6C8}"/>
          </ac:spMkLst>
        </pc:spChg>
        <pc:spChg chg="add mod ord">
          <ac:chgData name="Vanessa Redlin - Hubdrive.com" userId="8a0848b8-f2d0-47bb-a849-5847f1b5ec25" providerId="ADAL" clId="{4A832DB2-F898-4628-BE6C-878A03318322}" dt="2021-08-17T12:38:21.062" v="1445" actId="700"/>
          <ac:spMkLst>
            <pc:docMk/>
            <pc:sldMk cId="1784985549" sldId="3233"/>
            <ac:spMk id="10" creationId="{8C39F4D5-DDEB-402D-96A5-DC609675AB78}"/>
          </ac:spMkLst>
        </pc:spChg>
        <pc:spChg chg="mod ord">
          <ac:chgData name="Vanessa Redlin - Hubdrive.com" userId="8a0848b8-f2d0-47bb-a849-5847f1b5ec25" providerId="ADAL" clId="{4A832DB2-F898-4628-BE6C-878A03318322}" dt="2021-08-17T12:39:10.922" v="1500" actId="20577"/>
          <ac:spMkLst>
            <pc:docMk/>
            <pc:sldMk cId="1784985549" sldId="3233"/>
            <ac:spMk id="11" creationId="{94CCE16B-8452-4F4F-81BB-FC63A2A430E2}"/>
          </ac:spMkLst>
        </pc:spChg>
        <pc:spChg chg="add del mod ord">
          <ac:chgData name="Vanessa Redlin - Hubdrive.com" userId="8a0848b8-f2d0-47bb-a849-5847f1b5ec25" providerId="ADAL" clId="{4A832DB2-F898-4628-BE6C-878A03318322}" dt="2021-08-04T14:19:05.977" v="803" actId="700"/>
          <ac:spMkLst>
            <pc:docMk/>
            <pc:sldMk cId="1784985549" sldId="3233"/>
            <ac:spMk id="12" creationId="{87C10250-D871-4090-9903-9E7627EA322E}"/>
          </ac:spMkLst>
        </pc:spChg>
        <pc:spChg chg="add mod ord">
          <ac:chgData name="Vanessa Redlin - Hubdrive.com" userId="8a0848b8-f2d0-47bb-a849-5847f1b5ec25" providerId="ADAL" clId="{4A832DB2-F898-4628-BE6C-878A03318322}" dt="2021-08-17T12:38:31.058" v="1454" actId="20577"/>
          <ac:spMkLst>
            <pc:docMk/>
            <pc:sldMk cId="1784985549" sldId="3233"/>
            <ac:spMk id="12" creationId="{BA80D0D1-0C2E-4800-8EB7-1701BD3FF2BB}"/>
          </ac:spMkLst>
        </pc:spChg>
        <pc:spChg chg="add del mod ord">
          <ac:chgData name="Vanessa Redlin - Hubdrive.com" userId="8a0848b8-f2d0-47bb-a849-5847f1b5ec25" providerId="ADAL" clId="{4A832DB2-F898-4628-BE6C-878A03318322}" dt="2021-08-09T08:07:28.855" v="1053" actId="700"/>
          <ac:spMkLst>
            <pc:docMk/>
            <pc:sldMk cId="1784985549" sldId="3233"/>
            <ac:spMk id="12" creationId="{E9C5F4ED-911D-4181-B98D-DF16422BD1A5}"/>
          </ac:spMkLst>
        </pc:spChg>
        <pc:spChg chg="mod ord">
          <ac:chgData name="Vanessa Redlin - Hubdrive.com" userId="8a0848b8-f2d0-47bb-a849-5847f1b5ec25" providerId="ADAL" clId="{4A832DB2-F898-4628-BE6C-878A03318322}" dt="2021-08-17T12:39:14.769" v="1501" actId="20577"/>
          <ac:spMkLst>
            <pc:docMk/>
            <pc:sldMk cId="1784985549" sldId="3233"/>
            <ac:spMk id="13" creationId="{61A1376A-9C01-459E-B4D9-E1F3EFA2B096}"/>
          </ac:spMkLst>
        </pc:spChg>
        <pc:spChg chg="add del mod ord">
          <ac:chgData name="Vanessa Redlin - Hubdrive.com" userId="8a0848b8-f2d0-47bb-a849-5847f1b5ec25" providerId="ADAL" clId="{4A832DB2-F898-4628-BE6C-878A03318322}" dt="2021-08-04T14:19:05.977" v="803" actId="700"/>
          <ac:spMkLst>
            <pc:docMk/>
            <pc:sldMk cId="1784985549" sldId="3233"/>
            <ac:spMk id="14" creationId="{6435DD52-CB07-41E8-9C26-2E7D9C7F05D3}"/>
          </ac:spMkLst>
        </pc:spChg>
        <pc:spChg chg="add mod ord">
          <ac:chgData name="Vanessa Redlin - Hubdrive.com" userId="8a0848b8-f2d0-47bb-a849-5847f1b5ec25" providerId="ADAL" clId="{4A832DB2-F898-4628-BE6C-878A03318322}" dt="2021-08-17T12:38:21.062" v="1445" actId="700"/>
          <ac:spMkLst>
            <pc:docMk/>
            <pc:sldMk cId="1784985549" sldId="3233"/>
            <ac:spMk id="14" creationId="{AEFF4CFA-4A97-42EF-BAF1-F96D9F939DEE}"/>
          </ac:spMkLst>
        </pc:spChg>
        <pc:spChg chg="add del mod ord">
          <ac:chgData name="Vanessa Redlin - Hubdrive.com" userId="8a0848b8-f2d0-47bb-a849-5847f1b5ec25" providerId="ADAL" clId="{4A832DB2-F898-4628-BE6C-878A03318322}" dt="2021-08-09T08:07:28.855" v="1053" actId="700"/>
          <ac:spMkLst>
            <pc:docMk/>
            <pc:sldMk cId="1784985549" sldId="3233"/>
            <ac:spMk id="14" creationId="{BD46D30C-0D8B-4E36-AA13-EFA008ADAF99}"/>
          </ac:spMkLst>
        </pc:spChg>
      </pc:sldChg>
      <pc:sldChg chg="modSp mod modClrScheme chgLayout">
        <pc:chgData name="Vanessa Redlin - Hubdrive.com" userId="8a0848b8-f2d0-47bb-a849-5847f1b5ec25" providerId="ADAL" clId="{4A832DB2-F898-4628-BE6C-878A03318322}" dt="2021-08-17T12:42:01.062" v="1544" actId="700"/>
        <pc:sldMkLst>
          <pc:docMk/>
          <pc:sldMk cId="588415145" sldId="3234"/>
        </pc:sldMkLst>
        <pc:spChg chg="mod ord">
          <ac:chgData name="Vanessa Redlin - Hubdrive.com" userId="8a0848b8-f2d0-47bb-a849-5847f1b5ec25" providerId="ADAL" clId="{4A832DB2-F898-4628-BE6C-878A03318322}" dt="2021-08-17T12:42:01.062" v="1544" actId="700"/>
          <ac:spMkLst>
            <pc:docMk/>
            <pc:sldMk cId="588415145" sldId="3234"/>
            <ac:spMk id="5" creationId="{61F8D9F7-690F-40E0-BEFB-B9C8C92225C0}"/>
          </ac:spMkLst>
        </pc:spChg>
        <pc:spChg chg="mod ord">
          <ac:chgData name="Vanessa Redlin - Hubdrive.com" userId="8a0848b8-f2d0-47bb-a849-5847f1b5ec25" providerId="ADAL" clId="{4A832DB2-F898-4628-BE6C-878A03318322}" dt="2021-08-17T12:42:01.062" v="1544" actId="700"/>
          <ac:spMkLst>
            <pc:docMk/>
            <pc:sldMk cId="588415145" sldId="3234"/>
            <ac:spMk id="6" creationId="{51F1BCF0-FA1E-4055-A196-E500A81E9EBF}"/>
          </ac:spMkLst>
        </pc:spChg>
      </pc:sldChg>
      <pc:sldChg chg="addSp delSp modSp mod modClrScheme chgLayout">
        <pc:chgData name="Vanessa Redlin - Hubdrive.com" userId="8a0848b8-f2d0-47bb-a849-5847f1b5ec25" providerId="ADAL" clId="{4A832DB2-F898-4628-BE6C-878A03318322}" dt="2021-08-17T12:52:11.107" v="1559" actId="700"/>
        <pc:sldMkLst>
          <pc:docMk/>
          <pc:sldMk cId="3217222950" sldId="3235"/>
        </pc:sldMkLst>
        <pc:spChg chg="mod ord">
          <ac:chgData name="Vanessa Redlin - Hubdrive.com" userId="8a0848b8-f2d0-47bb-a849-5847f1b5ec25" providerId="ADAL" clId="{4A832DB2-F898-4628-BE6C-878A03318322}" dt="2021-08-17T12:52:11.107" v="1559" actId="700"/>
          <ac:spMkLst>
            <pc:docMk/>
            <pc:sldMk cId="3217222950" sldId="3235"/>
            <ac:spMk id="2" creationId="{E28E1FCA-6C2A-41DE-AA2C-33F50BB38FE9}"/>
          </ac:spMkLst>
        </pc:spChg>
        <pc:spChg chg="mod ord">
          <ac:chgData name="Vanessa Redlin - Hubdrive.com" userId="8a0848b8-f2d0-47bb-a849-5847f1b5ec25" providerId="ADAL" clId="{4A832DB2-F898-4628-BE6C-878A03318322}" dt="2021-08-17T12:52:11.107" v="1559" actId="700"/>
          <ac:spMkLst>
            <pc:docMk/>
            <pc:sldMk cId="3217222950" sldId="3235"/>
            <ac:spMk id="3" creationId="{AB27070E-0616-4961-A3AD-586C18359DCE}"/>
          </ac:spMkLst>
        </pc:spChg>
        <pc:spChg chg="add del mod ord">
          <ac:chgData name="Vanessa Redlin - Hubdrive.com" userId="8a0848b8-f2d0-47bb-a849-5847f1b5ec25" providerId="ADAL" clId="{4A832DB2-F898-4628-BE6C-878A03318322}" dt="2021-08-17T12:52:11.107" v="1559" actId="700"/>
          <ac:spMkLst>
            <pc:docMk/>
            <pc:sldMk cId="3217222950" sldId="3235"/>
            <ac:spMk id="4" creationId="{9EAB42DD-9FFE-42F5-9A6E-331A27CCD0D2}"/>
          </ac:spMkLst>
        </pc:spChg>
        <pc:spChg chg="add del mod ord">
          <ac:chgData name="Vanessa Redlin - Hubdrive.com" userId="8a0848b8-f2d0-47bb-a849-5847f1b5ec25" providerId="ADAL" clId="{4A832DB2-F898-4628-BE6C-878A03318322}" dt="2021-08-17T12:52:11.107" v="1559" actId="700"/>
          <ac:spMkLst>
            <pc:docMk/>
            <pc:sldMk cId="3217222950" sldId="3235"/>
            <ac:spMk id="5" creationId="{C0FFFE19-45FE-4C2C-88D7-7F9204ADF486}"/>
          </ac:spMkLst>
        </pc:spChg>
        <pc:spChg chg="add del mod ord">
          <ac:chgData name="Vanessa Redlin - Hubdrive.com" userId="8a0848b8-f2d0-47bb-a849-5847f1b5ec25" providerId="ADAL" clId="{4A832DB2-F898-4628-BE6C-878A03318322}" dt="2021-08-17T12:52:11.107" v="1559" actId="700"/>
          <ac:spMkLst>
            <pc:docMk/>
            <pc:sldMk cId="3217222950" sldId="3235"/>
            <ac:spMk id="6" creationId="{768EB358-20C6-461D-91B2-C57F12CE1EB5}"/>
          </ac:spMkLst>
        </pc:spChg>
        <pc:spChg chg="add del mod ord">
          <ac:chgData name="Vanessa Redlin - Hubdrive.com" userId="8a0848b8-f2d0-47bb-a849-5847f1b5ec25" providerId="ADAL" clId="{4A832DB2-F898-4628-BE6C-878A03318322}" dt="2021-08-17T12:52:11.107" v="1559" actId="700"/>
          <ac:spMkLst>
            <pc:docMk/>
            <pc:sldMk cId="3217222950" sldId="3235"/>
            <ac:spMk id="7" creationId="{EC4031D1-1462-4BAA-8B36-1F9947F7F09C}"/>
          </ac:spMkLst>
        </pc:spChg>
        <pc:spChg chg="add del mod ord">
          <ac:chgData name="Vanessa Redlin - Hubdrive.com" userId="8a0848b8-f2d0-47bb-a849-5847f1b5ec25" providerId="ADAL" clId="{4A832DB2-F898-4628-BE6C-878A03318322}" dt="2021-08-17T12:52:11.107" v="1559" actId="700"/>
          <ac:spMkLst>
            <pc:docMk/>
            <pc:sldMk cId="3217222950" sldId="3235"/>
            <ac:spMk id="8" creationId="{6C5433EB-1933-47BC-A8E9-50B2FE4A4F36}"/>
          </ac:spMkLst>
        </pc:spChg>
      </pc:sldChg>
      <pc:sldChg chg="modSp mod modClrScheme chgLayout">
        <pc:chgData name="Vanessa Redlin - Hubdrive.com" userId="8a0848b8-f2d0-47bb-a849-5847f1b5ec25" providerId="ADAL" clId="{4A832DB2-F898-4628-BE6C-878A03318322}" dt="2021-08-17T12:44:20.678" v="1550" actId="14100"/>
        <pc:sldMkLst>
          <pc:docMk/>
          <pc:sldMk cId="4284608666" sldId="3239"/>
        </pc:sldMkLst>
        <pc:spChg chg="mod ord">
          <ac:chgData name="Vanessa Redlin - Hubdrive.com" userId="8a0848b8-f2d0-47bb-a849-5847f1b5ec25" providerId="ADAL" clId="{4A832DB2-F898-4628-BE6C-878A03318322}" dt="2021-08-17T12:43:58.540" v="1547" actId="700"/>
          <ac:spMkLst>
            <pc:docMk/>
            <pc:sldMk cId="4284608666" sldId="3239"/>
            <ac:spMk id="9" creationId="{4F9C555F-286D-468E-A569-FE4D3E9C6450}"/>
          </ac:spMkLst>
        </pc:spChg>
        <pc:spChg chg="mod ord">
          <ac:chgData name="Vanessa Redlin - Hubdrive.com" userId="8a0848b8-f2d0-47bb-a849-5847f1b5ec25" providerId="ADAL" clId="{4A832DB2-F898-4628-BE6C-878A03318322}" dt="2021-08-17T12:43:58.540" v="1547" actId="700"/>
          <ac:spMkLst>
            <pc:docMk/>
            <pc:sldMk cId="4284608666" sldId="3239"/>
            <ac:spMk id="10" creationId="{23B36DBA-13E0-4E40-B72F-838C98D0B1EA}"/>
          </ac:spMkLst>
        </pc:spChg>
        <pc:graphicFrameChg chg="mod modGraphic">
          <ac:chgData name="Vanessa Redlin - Hubdrive.com" userId="8a0848b8-f2d0-47bb-a849-5847f1b5ec25" providerId="ADAL" clId="{4A832DB2-F898-4628-BE6C-878A03318322}" dt="2021-08-17T12:44:20.678" v="1550" actId="14100"/>
          <ac:graphicFrameMkLst>
            <pc:docMk/>
            <pc:sldMk cId="4284608666" sldId="3239"/>
            <ac:graphicFrameMk id="2" creationId="{6128ECD6-DEBC-4F82-B1F5-290EC5E0B973}"/>
          </ac:graphicFrameMkLst>
        </pc:graphicFrameChg>
      </pc:sldChg>
      <pc:sldChg chg="addSp delSp modSp mod modClrScheme chgLayout">
        <pc:chgData name="Vanessa Redlin - Hubdrive.com" userId="8a0848b8-f2d0-47bb-a849-5847f1b5ec25" providerId="ADAL" clId="{4A832DB2-F898-4628-BE6C-878A03318322}" dt="2021-08-04T12:52:35.231" v="764" actId="931"/>
        <pc:sldMkLst>
          <pc:docMk/>
          <pc:sldMk cId="1612511672" sldId="3241"/>
        </pc:sldMkLst>
        <pc:spChg chg="mod ord">
          <ac:chgData name="Vanessa Redlin - Hubdrive.com" userId="8a0848b8-f2d0-47bb-a849-5847f1b5ec25" providerId="ADAL" clId="{4A832DB2-F898-4628-BE6C-878A03318322}" dt="2021-08-04T12:52:34.595" v="763" actId="700"/>
          <ac:spMkLst>
            <pc:docMk/>
            <pc:sldMk cId="1612511672" sldId="3241"/>
            <ac:spMk id="2" creationId="{1C639A84-6605-4B2B-881F-FCE9B5DC3D21}"/>
          </ac:spMkLst>
        </pc:spChg>
        <pc:spChg chg="add del mod ord">
          <ac:chgData name="Vanessa Redlin - Hubdrive.com" userId="8a0848b8-f2d0-47bb-a849-5847f1b5ec25" providerId="ADAL" clId="{4A832DB2-F898-4628-BE6C-878A03318322}" dt="2021-08-04T12:52:34.595" v="763" actId="700"/>
          <ac:spMkLst>
            <pc:docMk/>
            <pc:sldMk cId="1612511672" sldId="3241"/>
            <ac:spMk id="3" creationId="{CE9D42CC-C445-41C3-94EC-ED8224DE1406}"/>
          </ac:spMkLst>
        </pc:spChg>
        <pc:spChg chg="mod ord">
          <ac:chgData name="Vanessa Redlin - Hubdrive.com" userId="8a0848b8-f2d0-47bb-a849-5847f1b5ec25" providerId="ADAL" clId="{4A832DB2-F898-4628-BE6C-878A03318322}" dt="2021-08-04T12:52:34.595" v="763" actId="700"/>
          <ac:spMkLst>
            <pc:docMk/>
            <pc:sldMk cId="1612511672" sldId="3241"/>
            <ac:spMk id="4" creationId="{1E8601DA-DB13-4BB9-B743-60E02C7E84E0}"/>
          </ac:spMkLst>
        </pc:spChg>
        <pc:spChg chg="add del mod ord">
          <ac:chgData name="Vanessa Redlin - Hubdrive.com" userId="8a0848b8-f2d0-47bb-a849-5847f1b5ec25" providerId="ADAL" clId="{4A832DB2-F898-4628-BE6C-878A03318322}" dt="2021-08-04T12:52:35.231" v="764" actId="931"/>
          <ac:spMkLst>
            <pc:docMk/>
            <pc:sldMk cId="1612511672" sldId="3241"/>
            <ac:spMk id="5" creationId="{6C83F80F-D17D-4C6B-8E3A-56DDD958D98A}"/>
          </ac:spMkLst>
        </pc:spChg>
        <pc:spChg chg="add del mod ord">
          <ac:chgData name="Vanessa Redlin - Hubdrive.com" userId="8a0848b8-f2d0-47bb-a849-5847f1b5ec25" providerId="ADAL" clId="{4A832DB2-F898-4628-BE6C-878A03318322}" dt="2021-08-04T12:52:34.595" v="763" actId="700"/>
          <ac:spMkLst>
            <pc:docMk/>
            <pc:sldMk cId="1612511672" sldId="3241"/>
            <ac:spMk id="6" creationId="{5D51DC69-C73A-4912-A2AC-65A3AD20B2C6}"/>
          </ac:spMkLst>
        </pc:spChg>
        <pc:picChg chg="add del mod">
          <ac:chgData name="Vanessa Redlin - Hubdrive.com" userId="8a0848b8-f2d0-47bb-a849-5847f1b5ec25" providerId="ADAL" clId="{4A832DB2-F898-4628-BE6C-878A03318322}" dt="2021-08-04T12:52:35.231" v="764" actId="931"/>
          <ac:picMkLst>
            <pc:docMk/>
            <pc:sldMk cId="1612511672" sldId="3241"/>
            <ac:picMk id="8" creationId="{4DFBD502-3458-4362-AE83-050606E0CB96}"/>
          </ac:picMkLst>
        </pc:picChg>
      </pc:sldChg>
      <pc:sldChg chg="modSp mod modClrScheme chgLayout">
        <pc:chgData name="Vanessa Redlin - Hubdrive.com" userId="8a0848b8-f2d0-47bb-a849-5847f1b5ec25" providerId="ADAL" clId="{4A832DB2-F898-4628-BE6C-878A03318322}" dt="2021-08-17T12:33:18.180" v="1438" actId="700"/>
        <pc:sldMkLst>
          <pc:docMk/>
          <pc:sldMk cId="2981421049" sldId="3242"/>
        </pc:sldMkLst>
        <pc:spChg chg="mod ord">
          <ac:chgData name="Vanessa Redlin - Hubdrive.com" userId="8a0848b8-f2d0-47bb-a849-5847f1b5ec25" providerId="ADAL" clId="{4A832DB2-F898-4628-BE6C-878A03318322}" dt="2021-08-17T12:33:18.180" v="1438" actId="700"/>
          <ac:spMkLst>
            <pc:docMk/>
            <pc:sldMk cId="2981421049" sldId="3242"/>
            <ac:spMk id="2" creationId="{1C639A84-6605-4B2B-881F-FCE9B5DC3D21}"/>
          </ac:spMkLst>
        </pc:spChg>
        <pc:spChg chg="mod ord">
          <ac:chgData name="Vanessa Redlin - Hubdrive.com" userId="8a0848b8-f2d0-47bb-a849-5847f1b5ec25" providerId="ADAL" clId="{4A832DB2-F898-4628-BE6C-878A03318322}" dt="2021-08-17T12:33:18.180" v="1438" actId="700"/>
          <ac:spMkLst>
            <pc:docMk/>
            <pc:sldMk cId="2981421049" sldId="3242"/>
            <ac:spMk id="4" creationId="{1E8601DA-DB13-4BB9-B743-60E02C7E84E0}"/>
          </ac:spMkLst>
        </pc:spChg>
      </pc:sldChg>
      <pc:sldChg chg="modSp mod modClrScheme chgLayout">
        <pc:chgData name="Vanessa Redlin - Hubdrive.com" userId="8a0848b8-f2d0-47bb-a849-5847f1b5ec25" providerId="ADAL" clId="{4A832DB2-F898-4628-BE6C-878A03318322}" dt="2021-08-17T12:34:43.245" v="1440" actId="700"/>
        <pc:sldMkLst>
          <pc:docMk/>
          <pc:sldMk cId="1341868576" sldId="3244"/>
        </pc:sldMkLst>
        <pc:spChg chg="mod ord">
          <ac:chgData name="Vanessa Redlin - Hubdrive.com" userId="8a0848b8-f2d0-47bb-a849-5847f1b5ec25" providerId="ADAL" clId="{4A832DB2-F898-4628-BE6C-878A03318322}" dt="2021-08-17T12:34:43.245" v="1440" actId="700"/>
          <ac:spMkLst>
            <pc:docMk/>
            <pc:sldMk cId="1341868576" sldId="3244"/>
            <ac:spMk id="2" creationId="{4191DA15-941F-43C4-AA4E-D35402D5E5D1}"/>
          </ac:spMkLst>
        </pc:spChg>
        <pc:spChg chg="mod ord">
          <ac:chgData name="Vanessa Redlin - Hubdrive.com" userId="8a0848b8-f2d0-47bb-a849-5847f1b5ec25" providerId="ADAL" clId="{4A832DB2-F898-4628-BE6C-878A03318322}" dt="2021-08-17T12:34:43.245" v="1440" actId="700"/>
          <ac:spMkLst>
            <pc:docMk/>
            <pc:sldMk cId="1341868576" sldId="3244"/>
            <ac:spMk id="3" creationId="{BE5238FB-E195-4727-97A5-46AF5056C370}"/>
          </ac:spMkLst>
        </pc:spChg>
        <pc:spChg chg="mod ord">
          <ac:chgData name="Vanessa Redlin - Hubdrive.com" userId="8a0848b8-f2d0-47bb-a849-5847f1b5ec25" providerId="ADAL" clId="{4A832DB2-F898-4628-BE6C-878A03318322}" dt="2021-08-17T12:34:43.245" v="1440" actId="700"/>
          <ac:spMkLst>
            <pc:docMk/>
            <pc:sldMk cId="1341868576" sldId="3244"/>
            <ac:spMk id="4" creationId="{F093909B-2FEB-4B31-97FD-D4058AA7FC23}"/>
          </ac:spMkLst>
        </pc:spChg>
        <pc:spChg chg="mod ord">
          <ac:chgData name="Vanessa Redlin - Hubdrive.com" userId="8a0848b8-f2d0-47bb-a849-5847f1b5ec25" providerId="ADAL" clId="{4A832DB2-F898-4628-BE6C-878A03318322}" dt="2021-08-17T12:34:43.245" v="1440" actId="700"/>
          <ac:spMkLst>
            <pc:docMk/>
            <pc:sldMk cId="1341868576" sldId="3244"/>
            <ac:spMk id="5" creationId="{6CB0EDEF-1050-4419-872B-4B78AD2108FF}"/>
          </ac:spMkLst>
        </pc:spChg>
        <pc:spChg chg="mod ord">
          <ac:chgData name="Vanessa Redlin - Hubdrive.com" userId="8a0848b8-f2d0-47bb-a849-5847f1b5ec25" providerId="ADAL" clId="{4A832DB2-F898-4628-BE6C-878A03318322}" dt="2021-08-17T12:34:43.245" v="1440" actId="700"/>
          <ac:spMkLst>
            <pc:docMk/>
            <pc:sldMk cId="1341868576" sldId="3244"/>
            <ac:spMk id="6" creationId="{82A663E5-B12C-4604-A349-8905DB76CD04}"/>
          </ac:spMkLst>
        </pc:spChg>
      </pc:sldChg>
      <pc:sldChg chg="modSp mod modClrScheme chgLayout">
        <pc:chgData name="Vanessa Redlin - Hubdrive.com" userId="8a0848b8-f2d0-47bb-a849-5847f1b5ec25" providerId="ADAL" clId="{4A832DB2-F898-4628-BE6C-878A03318322}" dt="2021-08-17T12:44:35.002" v="1551" actId="700"/>
        <pc:sldMkLst>
          <pc:docMk/>
          <pc:sldMk cId="544578531" sldId="3245"/>
        </pc:sldMkLst>
        <pc:spChg chg="mod ord">
          <ac:chgData name="Vanessa Redlin - Hubdrive.com" userId="8a0848b8-f2d0-47bb-a849-5847f1b5ec25" providerId="ADAL" clId="{4A832DB2-F898-4628-BE6C-878A03318322}" dt="2021-08-17T12:44:35.002" v="1551" actId="700"/>
          <ac:spMkLst>
            <pc:docMk/>
            <pc:sldMk cId="544578531" sldId="3245"/>
            <ac:spMk id="5" creationId="{61F8D9F7-690F-40E0-BEFB-B9C8C92225C0}"/>
          </ac:spMkLst>
        </pc:spChg>
        <pc:spChg chg="mod ord">
          <ac:chgData name="Vanessa Redlin - Hubdrive.com" userId="8a0848b8-f2d0-47bb-a849-5847f1b5ec25" providerId="ADAL" clId="{4A832DB2-F898-4628-BE6C-878A03318322}" dt="2021-08-17T12:44:35.002" v="1551" actId="700"/>
          <ac:spMkLst>
            <pc:docMk/>
            <pc:sldMk cId="544578531" sldId="3245"/>
            <ac:spMk id="6" creationId="{51F1BCF0-FA1E-4055-A196-E500A81E9EBF}"/>
          </ac:spMkLst>
        </pc:spChg>
      </pc:sldChg>
      <pc:sldChg chg="addSp delSp modSp mod modClrScheme chgLayout">
        <pc:chgData name="Vanessa Redlin - Hubdrive.com" userId="8a0848b8-f2d0-47bb-a849-5847f1b5ec25" providerId="ADAL" clId="{4A832DB2-F898-4628-BE6C-878A03318322}" dt="2021-08-04T12:53:44.970" v="771" actId="14100"/>
        <pc:sldMkLst>
          <pc:docMk/>
          <pc:sldMk cId="1291983099" sldId="3249"/>
        </pc:sldMkLst>
        <pc:spChg chg="mod ord">
          <ac:chgData name="Vanessa Redlin - Hubdrive.com" userId="8a0848b8-f2d0-47bb-a849-5847f1b5ec25" providerId="ADAL" clId="{4A832DB2-F898-4628-BE6C-878A03318322}" dt="2021-08-04T12:53:44.970" v="771" actId="14100"/>
          <ac:spMkLst>
            <pc:docMk/>
            <pc:sldMk cId="1291983099" sldId="3249"/>
            <ac:spMk id="2" creationId="{03D8EA34-8A74-4797-AAC7-38F3AD2AEF74}"/>
          </ac:spMkLst>
        </pc:spChg>
        <pc:spChg chg="add mod ord">
          <ac:chgData name="Vanessa Redlin - Hubdrive.com" userId="8a0848b8-f2d0-47bb-a849-5847f1b5ec25" providerId="ADAL" clId="{4A832DB2-F898-4628-BE6C-878A03318322}" dt="2021-08-04T12:53:02.933" v="765" actId="700"/>
          <ac:spMkLst>
            <pc:docMk/>
            <pc:sldMk cId="1291983099" sldId="3249"/>
            <ac:spMk id="3" creationId="{5B3824DF-4B07-498E-A70D-7A253CC5EC32}"/>
          </ac:spMkLst>
        </pc:spChg>
        <pc:spChg chg="mod ord">
          <ac:chgData name="Vanessa Redlin - Hubdrive.com" userId="8a0848b8-f2d0-47bb-a849-5847f1b5ec25" providerId="ADAL" clId="{4A832DB2-F898-4628-BE6C-878A03318322}" dt="2021-08-04T12:53:02.933" v="765" actId="700"/>
          <ac:spMkLst>
            <pc:docMk/>
            <pc:sldMk cId="1291983099" sldId="3249"/>
            <ac:spMk id="4" creationId="{4A7E2C3E-02B6-4CED-B928-970E90693145}"/>
          </ac:spMkLst>
        </pc:spChg>
        <pc:spChg chg="add del mod ord">
          <ac:chgData name="Vanessa Redlin - Hubdrive.com" userId="8a0848b8-f2d0-47bb-a849-5847f1b5ec25" providerId="ADAL" clId="{4A832DB2-F898-4628-BE6C-878A03318322}" dt="2021-08-04T12:53:15.123" v="766" actId="931"/>
          <ac:spMkLst>
            <pc:docMk/>
            <pc:sldMk cId="1291983099" sldId="3249"/>
            <ac:spMk id="5" creationId="{A76ADA1E-A2DF-4760-BA67-669E15B35030}"/>
          </ac:spMkLst>
        </pc:spChg>
        <pc:spChg chg="del mod ord">
          <ac:chgData name="Vanessa Redlin - Hubdrive.com" userId="8a0848b8-f2d0-47bb-a849-5847f1b5ec25" providerId="ADAL" clId="{4A832DB2-F898-4628-BE6C-878A03318322}" dt="2021-08-04T12:53:02.933" v="765" actId="700"/>
          <ac:spMkLst>
            <pc:docMk/>
            <pc:sldMk cId="1291983099" sldId="3249"/>
            <ac:spMk id="6" creationId="{710EC667-58E1-4A10-96BF-0A07F5084336}"/>
          </ac:spMkLst>
        </pc:spChg>
        <pc:picChg chg="add mod">
          <ac:chgData name="Vanessa Redlin - Hubdrive.com" userId="8a0848b8-f2d0-47bb-a849-5847f1b5ec25" providerId="ADAL" clId="{4A832DB2-F898-4628-BE6C-878A03318322}" dt="2021-08-04T12:53:21.781" v="767" actId="27614"/>
          <ac:picMkLst>
            <pc:docMk/>
            <pc:sldMk cId="1291983099" sldId="3249"/>
            <ac:picMk id="8" creationId="{49E3E285-8EFB-4F73-BB70-691D1B981576}"/>
          </ac:picMkLst>
        </pc:picChg>
      </pc:sldChg>
      <pc:sldChg chg="modSp mod modClrScheme chgLayout">
        <pc:chgData name="Vanessa Redlin - Hubdrive.com" userId="8a0848b8-f2d0-47bb-a849-5847f1b5ec25" providerId="ADAL" clId="{4A832DB2-F898-4628-BE6C-878A03318322}" dt="2021-08-17T12:45:57.675" v="1553" actId="700"/>
        <pc:sldMkLst>
          <pc:docMk/>
          <pc:sldMk cId="693624921" sldId="3252"/>
        </pc:sldMkLst>
        <pc:spChg chg="mod ord">
          <ac:chgData name="Vanessa Redlin - Hubdrive.com" userId="8a0848b8-f2d0-47bb-a849-5847f1b5ec25" providerId="ADAL" clId="{4A832DB2-F898-4628-BE6C-878A03318322}" dt="2021-08-17T12:45:57.675" v="1553" actId="700"/>
          <ac:spMkLst>
            <pc:docMk/>
            <pc:sldMk cId="693624921" sldId="3252"/>
            <ac:spMk id="5" creationId="{61F8D9F7-690F-40E0-BEFB-B9C8C92225C0}"/>
          </ac:spMkLst>
        </pc:spChg>
        <pc:spChg chg="mod ord">
          <ac:chgData name="Vanessa Redlin - Hubdrive.com" userId="8a0848b8-f2d0-47bb-a849-5847f1b5ec25" providerId="ADAL" clId="{4A832DB2-F898-4628-BE6C-878A03318322}" dt="2021-08-17T12:45:57.675" v="1553" actId="700"/>
          <ac:spMkLst>
            <pc:docMk/>
            <pc:sldMk cId="693624921" sldId="3252"/>
            <ac:spMk id="6" creationId="{51F1BCF0-FA1E-4055-A196-E500A81E9EBF}"/>
          </ac:spMkLst>
        </pc:spChg>
      </pc:sldChg>
      <pc:sldChg chg="addSp delSp modSp mod modClrScheme chgLayout">
        <pc:chgData name="Vanessa Redlin - Hubdrive.com" userId="8a0848b8-f2d0-47bb-a849-5847f1b5ec25" providerId="ADAL" clId="{4A832DB2-F898-4628-BE6C-878A03318322}" dt="2021-08-04T12:55:13.670" v="778" actId="962"/>
        <pc:sldMkLst>
          <pc:docMk/>
          <pc:sldMk cId="3673092833" sldId="3254"/>
        </pc:sldMkLst>
        <pc:spChg chg="mod ord">
          <ac:chgData name="Vanessa Redlin - Hubdrive.com" userId="8a0848b8-f2d0-47bb-a849-5847f1b5ec25" providerId="ADAL" clId="{4A832DB2-F898-4628-BE6C-878A03318322}" dt="2021-08-04T12:54:57.551" v="775" actId="700"/>
          <ac:spMkLst>
            <pc:docMk/>
            <pc:sldMk cId="3673092833" sldId="3254"/>
            <ac:spMk id="2" creationId="{C1C8C9D1-29C5-4EA5-8BD3-A4DA7C7EB174}"/>
          </ac:spMkLst>
        </pc:spChg>
        <pc:spChg chg="add del mod ord">
          <ac:chgData name="Vanessa Redlin - Hubdrive.com" userId="8a0848b8-f2d0-47bb-a849-5847f1b5ec25" providerId="ADAL" clId="{4A832DB2-F898-4628-BE6C-878A03318322}" dt="2021-08-04T12:54:57.551" v="775" actId="700"/>
          <ac:spMkLst>
            <pc:docMk/>
            <pc:sldMk cId="3673092833" sldId="3254"/>
            <ac:spMk id="3" creationId="{7813FB7A-65E4-48A0-B876-FFE7AA64E820}"/>
          </ac:spMkLst>
        </pc:spChg>
        <pc:spChg chg="mod ord">
          <ac:chgData name="Vanessa Redlin - Hubdrive.com" userId="8a0848b8-f2d0-47bb-a849-5847f1b5ec25" providerId="ADAL" clId="{4A832DB2-F898-4628-BE6C-878A03318322}" dt="2021-08-04T12:54:57.551" v="775" actId="700"/>
          <ac:spMkLst>
            <pc:docMk/>
            <pc:sldMk cId="3673092833" sldId="3254"/>
            <ac:spMk id="4" creationId="{1CE439B2-A9F2-4DD1-9ABD-D38B69F3EE00}"/>
          </ac:spMkLst>
        </pc:spChg>
        <pc:spChg chg="add del mod ord">
          <ac:chgData name="Vanessa Redlin - Hubdrive.com" userId="8a0848b8-f2d0-47bb-a849-5847f1b5ec25" providerId="ADAL" clId="{4A832DB2-F898-4628-BE6C-878A03318322}" dt="2021-08-04T12:55:06.818" v="776" actId="931"/>
          <ac:spMkLst>
            <pc:docMk/>
            <pc:sldMk cId="3673092833" sldId="3254"/>
            <ac:spMk id="5" creationId="{D2419BEE-EA2B-4CF5-95D2-6F149EF3AC0F}"/>
          </ac:spMkLst>
        </pc:spChg>
        <pc:picChg chg="add mod">
          <ac:chgData name="Vanessa Redlin - Hubdrive.com" userId="8a0848b8-f2d0-47bb-a849-5847f1b5ec25" providerId="ADAL" clId="{4A832DB2-F898-4628-BE6C-878A03318322}" dt="2021-08-04T12:55:13.670" v="778" actId="962"/>
          <ac:picMkLst>
            <pc:docMk/>
            <pc:sldMk cId="3673092833" sldId="3254"/>
            <ac:picMk id="7" creationId="{86AE024D-790D-42F9-A4C3-2B5862D8DF68}"/>
          </ac:picMkLst>
        </pc:picChg>
      </pc:sldChg>
      <pc:sldChg chg="modSp mod modClrScheme chgLayout">
        <pc:chgData name="Vanessa Redlin - Hubdrive.com" userId="8a0848b8-f2d0-47bb-a849-5847f1b5ec25" providerId="ADAL" clId="{4A832DB2-F898-4628-BE6C-878A03318322}" dt="2021-08-17T12:44:49.553" v="1552" actId="700"/>
        <pc:sldMkLst>
          <pc:docMk/>
          <pc:sldMk cId="1765835229" sldId="3262"/>
        </pc:sldMkLst>
        <pc:spChg chg="mod ord">
          <ac:chgData name="Vanessa Redlin - Hubdrive.com" userId="8a0848b8-f2d0-47bb-a849-5847f1b5ec25" providerId="ADAL" clId="{4A832DB2-F898-4628-BE6C-878A03318322}" dt="2021-08-17T12:44:49.553" v="1552" actId="700"/>
          <ac:spMkLst>
            <pc:docMk/>
            <pc:sldMk cId="1765835229" sldId="3262"/>
            <ac:spMk id="5" creationId="{61F8D9F7-690F-40E0-BEFB-B9C8C92225C0}"/>
          </ac:spMkLst>
        </pc:spChg>
        <pc:spChg chg="mod ord">
          <ac:chgData name="Vanessa Redlin - Hubdrive.com" userId="8a0848b8-f2d0-47bb-a849-5847f1b5ec25" providerId="ADAL" clId="{4A832DB2-F898-4628-BE6C-878A03318322}" dt="2021-08-17T12:44:49.553" v="1552" actId="700"/>
          <ac:spMkLst>
            <pc:docMk/>
            <pc:sldMk cId="1765835229" sldId="3262"/>
            <ac:spMk id="6" creationId="{51F1BCF0-FA1E-4055-A196-E500A81E9EBF}"/>
          </ac:spMkLst>
        </pc:spChg>
      </pc:sldChg>
      <pc:sldChg chg="modSp mod modClrScheme chgLayout">
        <pc:chgData name="Vanessa Redlin - Hubdrive.com" userId="8a0848b8-f2d0-47bb-a849-5847f1b5ec25" providerId="ADAL" clId="{4A832DB2-F898-4628-BE6C-878A03318322}" dt="2021-08-17T12:46:08.325" v="1554" actId="700"/>
        <pc:sldMkLst>
          <pc:docMk/>
          <pc:sldMk cId="3275801648" sldId="3264"/>
        </pc:sldMkLst>
        <pc:spChg chg="mod ord">
          <ac:chgData name="Vanessa Redlin - Hubdrive.com" userId="8a0848b8-f2d0-47bb-a849-5847f1b5ec25" providerId="ADAL" clId="{4A832DB2-F898-4628-BE6C-878A03318322}" dt="2021-08-17T12:46:08.325" v="1554" actId="700"/>
          <ac:spMkLst>
            <pc:docMk/>
            <pc:sldMk cId="3275801648" sldId="3264"/>
            <ac:spMk id="5" creationId="{61F8D9F7-690F-40E0-BEFB-B9C8C92225C0}"/>
          </ac:spMkLst>
        </pc:spChg>
        <pc:spChg chg="mod ord">
          <ac:chgData name="Vanessa Redlin - Hubdrive.com" userId="8a0848b8-f2d0-47bb-a849-5847f1b5ec25" providerId="ADAL" clId="{4A832DB2-F898-4628-BE6C-878A03318322}" dt="2021-08-17T12:46:08.325" v="1554" actId="700"/>
          <ac:spMkLst>
            <pc:docMk/>
            <pc:sldMk cId="3275801648" sldId="3264"/>
            <ac:spMk id="6" creationId="{51F1BCF0-FA1E-4055-A196-E500A81E9EBF}"/>
          </ac:spMkLst>
        </pc:spChg>
      </pc:sldChg>
      <pc:sldChg chg="modSp mod modClrScheme chgLayout">
        <pc:chgData name="Vanessa Redlin - Hubdrive.com" userId="8a0848b8-f2d0-47bb-a849-5847f1b5ec25" providerId="ADAL" clId="{4A832DB2-F898-4628-BE6C-878A03318322}" dt="2021-08-04T14:29:37.297" v="863" actId="700"/>
        <pc:sldMkLst>
          <pc:docMk/>
          <pc:sldMk cId="3460303969" sldId="3265"/>
        </pc:sldMkLst>
        <pc:spChg chg="mod ord">
          <ac:chgData name="Vanessa Redlin - Hubdrive.com" userId="8a0848b8-f2d0-47bb-a849-5847f1b5ec25" providerId="ADAL" clId="{4A832DB2-F898-4628-BE6C-878A03318322}" dt="2021-08-04T14:29:37.297" v="863" actId="700"/>
          <ac:spMkLst>
            <pc:docMk/>
            <pc:sldMk cId="3460303969" sldId="3265"/>
            <ac:spMk id="2" creationId="{00000000-0000-0000-0000-000000000000}"/>
          </ac:spMkLst>
        </pc:spChg>
      </pc:sldChg>
      <pc:sldChg chg="mod modClrScheme chgLayout">
        <pc:chgData name="Vanessa Redlin - Hubdrive.com" userId="8a0848b8-f2d0-47bb-a849-5847f1b5ec25" providerId="ADAL" clId="{4A832DB2-F898-4628-BE6C-878A03318322}" dt="2021-08-10T12:36:46.582" v="1113" actId="700"/>
        <pc:sldMkLst>
          <pc:docMk/>
          <pc:sldMk cId="3263864860" sldId="3266"/>
        </pc:sldMkLst>
      </pc:sldChg>
      <pc:sldChg chg="modSp mod modClrScheme chgLayout">
        <pc:chgData name="Vanessa Redlin - Hubdrive.com" userId="8a0848b8-f2d0-47bb-a849-5847f1b5ec25" providerId="ADAL" clId="{4A832DB2-F898-4628-BE6C-878A03318322}" dt="2021-08-04T12:46:16.634" v="744" actId="700"/>
        <pc:sldMkLst>
          <pc:docMk/>
          <pc:sldMk cId="3951266157" sldId="3267"/>
        </pc:sldMkLst>
        <pc:spChg chg="mod ord">
          <ac:chgData name="Vanessa Redlin - Hubdrive.com" userId="8a0848b8-f2d0-47bb-a849-5847f1b5ec25" providerId="ADAL" clId="{4A832DB2-F898-4628-BE6C-878A03318322}" dt="2021-08-04T12:46:16.634" v="744" actId="700"/>
          <ac:spMkLst>
            <pc:docMk/>
            <pc:sldMk cId="3951266157" sldId="3267"/>
            <ac:spMk id="2" creationId="{00000000-0000-0000-0000-000000000000}"/>
          </ac:spMkLst>
        </pc:spChg>
        <pc:spChg chg="mod ord">
          <ac:chgData name="Vanessa Redlin - Hubdrive.com" userId="8a0848b8-f2d0-47bb-a849-5847f1b5ec25" providerId="ADAL" clId="{4A832DB2-F898-4628-BE6C-878A03318322}" dt="2021-08-04T12:46:16.634" v="744" actId="700"/>
          <ac:spMkLst>
            <pc:docMk/>
            <pc:sldMk cId="3951266157" sldId="3267"/>
            <ac:spMk id="5" creationId="{00000000-0000-0000-0000-000000000000}"/>
          </ac:spMkLst>
        </pc:spChg>
        <pc:spChg chg="mod ord">
          <ac:chgData name="Vanessa Redlin - Hubdrive.com" userId="8a0848b8-f2d0-47bb-a849-5847f1b5ec25" providerId="ADAL" clId="{4A832DB2-F898-4628-BE6C-878A03318322}" dt="2021-08-04T12:46:16.634" v="744" actId="700"/>
          <ac:spMkLst>
            <pc:docMk/>
            <pc:sldMk cId="3951266157" sldId="3267"/>
            <ac:spMk id="6" creationId="{00000000-0000-0000-0000-000000000000}"/>
          </ac:spMkLst>
        </pc:spChg>
        <pc:spChg chg="mod ord">
          <ac:chgData name="Vanessa Redlin - Hubdrive.com" userId="8a0848b8-f2d0-47bb-a849-5847f1b5ec25" providerId="ADAL" clId="{4A832DB2-F898-4628-BE6C-878A03318322}" dt="2021-08-04T12:46:16.634" v="744" actId="700"/>
          <ac:spMkLst>
            <pc:docMk/>
            <pc:sldMk cId="3951266157" sldId="3267"/>
            <ac:spMk id="7" creationId="{00000000-0000-0000-0000-000000000000}"/>
          </ac:spMkLst>
        </pc:spChg>
      </pc:sldChg>
      <pc:sldChg chg="addSp delSp modSp mod modClrScheme chgLayout">
        <pc:chgData name="Vanessa Redlin - Hubdrive.com" userId="8a0848b8-f2d0-47bb-a849-5847f1b5ec25" providerId="ADAL" clId="{4A832DB2-F898-4628-BE6C-878A03318322}" dt="2021-08-10T12:39:01.953" v="1122" actId="700"/>
        <pc:sldMkLst>
          <pc:docMk/>
          <pc:sldMk cId="2477054745" sldId="3268"/>
        </pc:sldMkLst>
        <pc:spChg chg="mod ord">
          <ac:chgData name="Vanessa Redlin - Hubdrive.com" userId="8a0848b8-f2d0-47bb-a849-5847f1b5ec25" providerId="ADAL" clId="{4A832DB2-F898-4628-BE6C-878A03318322}" dt="2021-08-10T12:39:01.953" v="1122" actId="700"/>
          <ac:spMkLst>
            <pc:docMk/>
            <pc:sldMk cId="2477054745" sldId="3268"/>
            <ac:spMk id="3" creationId="{00000000-0000-0000-0000-000000000000}"/>
          </ac:spMkLst>
        </pc:spChg>
        <pc:spChg chg="del mod ord">
          <ac:chgData name="Vanessa Redlin - Hubdrive.com" userId="8a0848b8-f2d0-47bb-a849-5847f1b5ec25" providerId="ADAL" clId="{4A832DB2-F898-4628-BE6C-878A03318322}" dt="2021-08-10T12:38:51.755" v="1121" actId="478"/>
          <ac:spMkLst>
            <pc:docMk/>
            <pc:sldMk cId="2477054745" sldId="3268"/>
            <ac:spMk id="4" creationId="{00000000-0000-0000-0000-000000000000}"/>
          </ac:spMkLst>
        </pc:spChg>
        <pc:spChg chg="add del mod ord">
          <ac:chgData name="Vanessa Redlin - Hubdrive.com" userId="8a0848b8-f2d0-47bb-a849-5847f1b5ec25" providerId="ADAL" clId="{4A832DB2-F898-4628-BE6C-878A03318322}" dt="2021-08-03T13:04:30.231" v="405" actId="700"/>
          <ac:spMkLst>
            <pc:docMk/>
            <pc:sldMk cId="2477054745" sldId="3268"/>
            <ac:spMk id="6" creationId="{6E091AAA-F5A0-439E-BE6D-EF7CAAD624BF}"/>
          </ac:spMkLst>
        </pc:spChg>
        <pc:spChg chg="add del mod ord">
          <ac:chgData name="Vanessa Redlin - Hubdrive.com" userId="8a0848b8-f2d0-47bb-a849-5847f1b5ec25" providerId="ADAL" clId="{4A832DB2-F898-4628-BE6C-878A03318322}" dt="2021-08-03T13:04:57.540" v="407" actId="700"/>
          <ac:spMkLst>
            <pc:docMk/>
            <pc:sldMk cId="2477054745" sldId="3268"/>
            <ac:spMk id="7" creationId="{628005F4-A13C-40D9-83FF-1C8369E07054}"/>
          </ac:spMkLst>
        </pc:spChg>
      </pc:sldChg>
      <pc:sldChg chg="modSp mod modClrScheme chgLayout">
        <pc:chgData name="Vanessa Redlin - Hubdrive.com" userId="8a0848b8-f2d0-47bb-a849-5847f1b5ec25" providerId="ADAL" clId="{4A832DB2-F898-4628-BE6C-878A03318322}" dt="2021-08-10T12:37:39.700" v="1116" actId="14100"/>
        <pc:sldMkLst>
          <pc:docMk/>
          <pc:sldMk cId="3750726615" sldId="3269"/>
        </pc:sldMkLst>
        <pc:spChg chg="mod ord">
          <ac:chgData name="Vanessa Redlin - Hubdrive.com" userId="8a0848b8-f2d0-47bb-a849-5847f1b5ec25" providerId="ADAL" clId="{4A832DB2-F898-4628-BE6C-878A03318322}" dt="2021-08-10T12:37:27.917" v="1115" actId="700"/>
          <ac:spMkLst>
            <pc:docMk/>
            <pc:sldMk cId="3750726615" sldId="3269"/>
            <ac:spMk id="3" creationId="{00000000-0000-0000-0000-000000000000}"/>
          </ac:spMkLst>
        </pc:spChg>
        <pc:grpChg chg="mod">
          <ac:chgData name="Vanessa Redlin - Hubdrive.com" userId="8a0848b8-f2d0-47bb-a849-5847f1b5ec25" providerId="ADAL" clId="{4A832DB2-F898-4628-BE6C-878A03318322}" dt="2021-08-10T12:37:39.700" v="1116" actId="14100"/>
          <ac:grpSpMkLst>
            <pc:docMk/>
            <pc:sldMk cId="3750726615" sldId="3269"/>
            <ac:grpSpMk id="4" creationId="{00000000-0000-0000-0000-000000000000}"/>
          </ac:grpSpMkLst>
        </pc:grpChg>
      </pc:sldChg>
      <pc:sldChg chg="delSp modSp mod modClrScheme chgLayout">
        <pc:chgData name="Vanessa Redlin - Hubdrive.com" userId="8a0848b8-f2d0-47bb-a849-5847f1b5ec25" providerId="ADAL" clId="{4A832DB2-F898-4628-BE6C-878A03318322}" dt="2021-08-18T11:36:20.853" v="2263" actId="700"/>
        <pc:sldMkLst>
          <pc:docMk/>
          <pc:sldMk cId="2546524666" sldId="3270"/>
        </pc:sldMkLst>
        <pc:spChg chg="del mod ord">
          <ac:chgData name="Vanessa Redlin - Hubdrive.com" userId="8a0848b8-f2d0-47bb-a849-5847f1b5ec25" providerId="ADAL" clId="{4A832DB2-F898-4628-BE6C-878A03318322}" dt="2021-08-18T11:36:14.215" v="2262" actId="478"/>
          <ac:spMkLst>
            <pc:docMk/>
            <pc:sldMk cId="2546524666" sldId="3270"/>
            <ac:spMk id="2" creationId="{00000000-0000-0000-0000-000000000000}"/>
          </ac:spMkLst>
        </pc:spChg>
      </pc:sldChg>
      <pc:sldChg chg="delSp modSp mod modClrScheme chgLayout">
        <pc:chgData name="Vanessa Redlin - Hubdrive.com" userId="8a0848b8-f2d0-47bb-a849-5847f1b5ec25" providerId="ADAL" clId="{4A832DB2-F898-4628-BE6C-878A03318322}" dt="2021-08-18T11:36:43.448" v="2265" actId="478"/>
        <pc:sldMkLst>
          <pc:docMk/>
          <pc:sldMk cId="617221576" sldId="3271"/>
        </pc:sldMkLst>
        <pc:spChg chg="del mod ord">
          <ac:chgData name="Vanessa Redlin - Hubdrive.com" userId="8a0848b8-f2d0-47bb-a849-5847f1b5ec25" providerId="ADAL" clId="{4A832DB2-F898-4628-BE6C-878A03318322}" dt="2021-08-18T11:36:43.448" v="2265" actId="478"/>
          <ac:spMkLst>
            <pc:docMk/>
            <pc:sldMk cId="617221576" sldId="3271"/>
            <ac:spMk id="2" creationId="{00000000-0000-0000-0000-000000000000}"/>
          </ac:spMkLst>
        </pc:spChg>
      </pc:sldChg>
      <pc:sldChg chg="addSp delSp modSp mod modClrScheme chgLayout">
        <pc:chgData name="Vanessa Redlin - Hubdrive.com" userId="8a0848b8-f2d0-47bb-a849-5847f1b5ec25" providerId="ADAL" clId="{4A832DB2-F898-4628-BE6C-878A03318322}" dt="2021-08-17T11:37:56.801" v="1260" actId="700"/>
        <pc:sldMkLst>
          <pc:docMk/>
          <pc:sldMk cId="1605741966" sldId="3272"/>
        </pc:sldMkLst>
        <pc:spChg chg="add del mod ord">
          <ac:chgData name="Vanessa Redlin - Hubdrive.com" userId="8a0848b8-f2d0-47bb-a849-5847f1b5ec25" providerId="ADAL" clId="{4A832DB2-F898-4628-BE6C-878A03318322}" dt="2021-08-10T14:11:14.971" v="1135" actId="700"/>
          <ac:spMkLst>
            <pc:docMk/>
            <pc:sldMk cId="1605741966" sldId="3272"/>
            <ac:spMk id="2" creationId="{7653EAC1-DDEC-460C-95B2-0DF4247B4356}"/>
          </ac:spMkLst>
        </pc:spChg>
        <pc:spChg chg="mod ord">
          <ac:chgData name="Vanessa Redlin - Hubdrive.com" userId="8a0848b8-f2d0-47bb-a849-5847f1b5ec25" providerId="ADAL" clId="{4A832DB2-F898-4628-BE6C-878A03318322}" dt="2021-08-17T11:37:56.801" v="1260" actId="700"/>
          <ac:spMkLst>
            <pc:docMk/>
            <pc:sldMk cId="1605741966" sldId="3272"/>
            <ac:spMk id="3" creationId="{5377484A-3E75-4FF5-900E-BB7F1A7DF634}"/>
          </ac:spMkLst>
        </pc:spChg>
        <pc:spChg chg="mod ord">
          <ac:chgData name="Vanessa Redlin - Hubdrive.com" userId="8a0848b8-f2d0-47bb-a849-5847f1b5ec25" providerId="ADAL" clId="{4A832DB2-F898-4628-BE6C-878A03318322}" dt="2021-08-17T11:37:56.801" v="1260" actId="700"/>
          <ac:spMkLst>
            <pc:docMk/>
            <pc:sldMk cId="1605741966" sldId="3272"/>
            <ac:spMk id="4" creationId="{6CC77716-C750-4186-A7AC-4A14147AE533}"/>
          </ac:spMkLst>
        </pc:spChg>
      </pc:sldChg>
      <pc:sldChg chg="new del">
        <pc:chgData name="Vanessa Redlin - Hubdrive.com" userId="8a0848b8-f2d0-47bb-a849-5847f1b5ec25" providerId="ADAL" clId="{4A832DB2-F898-4628-BE6C-878A03318322}" dt="2021-07-29T13:35:05.151" v="188" actId="680"/>
        <pc:sldMkLst>
          <pc:docMk/>
          <pc:sldMk cId="3302195323" sldId="3272"/>
        </pc:sldMkLst>
      </pc:sldChg>
      <pc:sldChg chg="addSp delSp modSp mod modClrScheme chgLayout">
        <pc:chgData name="Vanessa Redlin - Hubdrive.com" userId="8a0848b8-f2d0-47bb-a849-5847f1b5ec25" providerId="ADAL" clId="{4A832DB2-F898-4628-BE6C-878A03318322}" dt="2021-08-13T08:56:32.484" v="1214" actId="700"/>
        <pc:sldMkLst>
          <pc:docMk/>
          <pc:sldMk cId="1266725156" sldId="3273"/>
        </pc:sldMkLst>
        <pc:spChg chg="del mod ord">
          <ac:chgData name="Vanessa Redlin - Hubdrive.com" userId="8a0848b8-f2d0-47bb-a849-5847f1b5ec25" providerId="ADAL" clId="{4A832DB2-F898-4628-BE6C-878A03318322}" dt="2021-08-03T13:29:48.115" v="500" actId="21"/>
          <ac:spMkLst>
            <pc:docMk/>
            <pc:sldMk cId="1266725156" sldId="3273"/>
            <ac:spMk id="3" creationId="{5377484A-3E75-4FF5-900E-BB7F1A7DF634}"/>
          </ac:spMkLst>
        </pc:spChg>
        <pc:spChg chg="add del mod ord">
          <ac:chgData name="Vanessa Redlin - Hubdrive.com" userId="8a0848b8-f2d0-47bb-a849-5847f1b5ec25" providerId="ADAL" clId="{4A832DB2-F898-4628-BE6C-878A03318322}" dt="2021-08-13T08:51:06.814" v="1152" actId="700"/>
          <ac:spMkLst>
            <pc:docMk/>
            <pc:sldMk cId="1266725156" sldId="3273"/>
            <ac:spMk id="4" creationId="{6CC77716-C750-4186-A7AC-4A14147AE533}"/>
          </ac:spMkLst>
        </pc:spChg>
        <pc:spChg chg="add del">
          <ac:chgData name="Vanessa Redlin - Hubdrive.com" userId="8a0848b8-f2d0-47bb-a849-5847f1b5ec25" providerId="ADAL" clId="{4A832DB2-F898-4628-BE6C-878A03318322}" dt="2021-08-13T08:50:44.241" v="1150" actId="22"/>
          <ac:spMkLst>
            <pc:docMk/>
            <pc:sldMk cId="1266725156" sldId="3273"/>
            <ac:spMk id="5" creationId="{45491DD4-A1DD-4FEE-AE54-FFAFE1E942FD}"/>
          </ac:spMkLst>
        </pc:spChg>
        <pc:spChg chg="add del">
          <ac:chgData name="Vanessa Redlin - Hubdrive.com" userId="8a0848b8-f2d0-47bb-a849-5847f1b5ec25" providerId="ADAL" clId="{4A832DB2-F898-4628-BE6C-878A03318322}" dt="2021-08-13T08:50:42.221" v="1149" actId="22"/>
          <ac:spMkLst>
            <pc:docMk/>
            <pc:sldMk cId="1266725156" sldId="3273"/>
            <ac:spMk id="6" creationId="{3972D455-665D-4114-9D2F-896ACD71F47A}"/>
          </ac:spMkLst>
        </pc:spChg>
        <pc:spChg chg="add del mod ord">
          <ac:chgData name="Vanessa Redlin - Hubdrive.com" userId="8a0848b8-f2d0-47bb-a849-5847f1b5ec25" providerId="ADAL" clId="{4A832DB2-F898-4628-BE6C-878A03318322}" dt="2021-08-13T08:52:58.439" v="1199" actId="700"/>
          <ac:spMkLst>
            <pc:docMk/>
            <pc:sldMk cId="1266725156" sldId="3273"/>
            <ac:spMk id="7" creationId="{041B387F-DDCB-4843-B420-EBE84D1D7A25}"/>
          </ac:spMkLst>
        </pc:spChg>
        <pc:spChg chg="add del mod ord">
          <ac:chgData name="Vanessa Redlin - Hubdrive.com" userId="8a0848b8-f2d0-47bb-a849-5847f1b5ec25" providerId="ADAL" clId="{4A832DB2-F898-4628-BE6C-878A03318322}" dt="2021-08-13T08:52:58.439" v="1199" actId="700"/>
          <ac:spMkLst>
            <pc:docMk/>
            <pc:sldMk cId="1266725156" sldId="3273"/>
            <ac:spMk id="8" creationId="{0C730315-ED70-48C1-8216-E536CEC2B814}"/>
          </ac:spMkLst>
        </pc:spChg>
        <pc:spChg chg="add del mod ord">
          <ac:chgData name="Vanessa Redlin - Hubdrive.com" userId="8a0848b8-f2d0-47bb-a849-5847f1b5ec25" providerId="ADAL" clId="{4A832DB2-F898-4628-BE6C-878A03318322}" dt="2021-08-13T08:56:32.484" v="1214" actId="700"/>
          <ac:spMkLst>
            <pc:docMk/>
            <pc:sldMk cId="1266725156" sldId="3273"/>
            <ac:spMk id="11" creationId="{0D08DD42-1AAD-4DE1-894B-F76F309A4572}"/>
          </ac:spMkLst>
        </pc:spChg>
        <pc:spChg chg="add del mod">
          <ac:chgData name="Vanessa Redlin - Hubdrive.com" userId="8a0848b8-f2d0-47bb-a849-5847f1b5ec25" providerId="ADAL" clId="{4A832DB2-F898-4628-BE6C-878A03318322}" dt="2021-08-13T08:54:46.461" v="1204" actId="700"/>
          <ac:spMkLst>
            <pc:docMk/>
            <pc:sldMk cId="1266725156" sldId="3273"/>
            <ac:spMk id="12" creationId="{54A2E8BF-E34E-400F-A5A9-6E72F49C47E2}"/>
          </ac:spMkLst>
        </pc:spChg>
        <pc:spChg chg="add del mod">
          <ac:chgData name="Vanessa Redlin - Hubdrive.com" userId="8a0848b8-f2d0-47bb-a849-5847f1b5ec25" providerId="ADAL" clId="{4A832DB2-F898-4628-BE6C-878A03318322}" dt="2021-08-13T08:54:46.461" v="1204" actId="700"/>
          <ac:spMkLst>
            <pc:docMk/>
            <pc:sldMk cId="1266725156" sldId="3273"/>
            <ac:spMk id="13" creationId="{7F3DC6A3-0C9C-418C-9FE2-8CB5765914F3}"/>
          </ac:spMkLst>
        </pc:spChg>
        <pc:picChg chg="add del mod">
          <ac:chgData name="Vanessa Redlin - Hubdrive.com" userId="8a0848b8-f2d0-47bb-a849-5847f1b5ec25" providerId="ADAL" clId="{4A832DB2-F898-4628-BE6C-878A03318322}" dt="2021-08-04T11:13:33.505" v="600"/>
          <ac:picMkLst>
            <pc:docMk/>
            <pc:sldMk cId="1266725156" sldId="3273"/>
            <ac:picMk id="3" creationId="{90A3855B-7475-4439-9754-80AE3E67E568}"/>
          </ac:picMkLst>
        </pc:picChg>
        <pc:picChg chg="add del mod ord">
          <ac:chgData name="Vanessa Redlin - Hubdrive.com" userId="8a0848b8-f2d0-47bb-a849-5847f1b5ec25" providerId="ADAL" clId="{4A832DB2-F898-4628-BE6C-878A03318322}" dt="2021-08-13T08:52:07.077" v="1196" actId="931"/>
          <ac:picMkLst>
            <pc:docMk/>
            <pc:sldMk cId="1266725156" sldId="3273"/>
            <ac:picMk id="10" creationId="{5CAD2001-5DC1-49D3-AAB8-65025354FF3E}"/>
          </ac:picMkLst>
        </pc:picChg>
      </pc:sldChg>
      <pc:sldChg chg="mod modClrScheme chgLayout">
        <pc:chgData name="Vanessa Redlin - Hubdrive.com" userId="8a0848b8-f2d0-47bb-a849-5847f1b5ec25" providerId="ADAL" clId="{4A832DB2-F898-4628-BE6C-878A03318322}" dt="2021-08-03T12:37:26.636" v="381" actId="700"/>
        <pc:sldMkLst>
          <pc:docMk/>
          <pc:sldMk cId="4147599016" sldId="3274"/>
        </pc:sldMkLst>
      </pc:sldChg>
      <pc:sldChg chg="mod modClrScheme chgLayout">
        <pc:chgData name="Vanessa Redlin - Hubdrive.com" userId="8a0848b8-f2d0-47bb-a849-5847f1b5ec25" providerId="ADAL" clId="{4A832DB2-F898-4628-BE6C-878A03318322}" dt="2021-08-03T12:37:39" v="382" actId="700"/>
        <pc:sldMkLst>
          <pc:docMk/>
          <pc:sldMk cId="1225379132" sldId="3275"/>
        </pc:sldMkLst>
      </pc:sldChg>
      <pc:sldChg chg="mod modClrScheme chgLayout">
        <pc:chgData name="Vanessa Redlin - Hubdrive.com" userId="8a0848b8-f2d0-47bb-a849-5847f1b5ec25" providerId="ADAL" clId="{4A832DB2-F898-4628-BE6C-878A03318322}" dt="2021-08-03T12:37:52.420" v="383" actId="700"/>
        <pc:sldMkLst>
          <pc:docMk/>
          <pc:sldMk cId="2366841545" sldId="3276"/>
        </pc:sldMkLst>
      </pc:sldChg>
      <pc:sldChg chg="mod modClrScheme chgLayout">
        <pc:chgData name="Vanessa Redlin - Hubdrive.com" userId="8a0848b8-f2d0-47bb-a849-5847f1b5ec25" providerId="ADAL" clId="{4A832DB2-F898-4628-BE6C-878A03318322}" dt="2021-08-03T12:38:02.791" v="384" actId="700"/>
        <pc:sldMkLst>
          <pc:docMk/>
          <pc:sldMk cId="2508858266" sldId="3277"/>
        </pc:sldMkLst>
      </pc:sldChg>
      <pc:sldChg chg="mod modClrScheme chgLayout">
        <pc:chgData name="Vanessa Redlin - Hubdrive.com" userId="8a0848b8-f2d0-47bb-a849-5847f1b5ec25" providerId="ADAL" clId="{4A832DB2-F898-4628-BE6C-878A03318322}" dt="2021-08-03T12:38:17.348" v="385" actId="700"/>
        <pc:sldMkLst>
          <pc:docMk/>
          <pc:sldMk cId="1271615948" sldId="3278"/>
        </pc:sldMkLst>
      </pc:sldChg>
      <pc:sldChg chg="addSp delSp modSp mod modClrScheme chgLayout">
        <pc:chgData name="Vanessa Redlin - Hubdrive.com" userId="8a0848b8-f2d0-47bb-a849-5847f1b5ec25" providerId="ADAL" clId="{4A832DB2-F898-4628-BE6C-878A03318322}" dt="2021-08-10T12:32:43.434" v="1099" actId="700"/>
        <pc:sldMkLst>
          <pc:docMk/>
          <pc:sldMk cId="3257147016" sldId="3279"/>
        </pc:sldMkLst>
        <pc:spChg chg="add del mod ord">
          <ac:chgData name="Vanessa Redlin - Hubdrive.com" userId="8a0848b8-f2d0-47bb-a849-5847f1b5ec25" providerId="ADAL" clId="{4A832DB2-F898-4628-BE6C-878A03318322}" dt="2021-08-10T12:30:28.074" v="1092" actId="700"/>
          <ac:spMkLst>
            <pc:docMk/>
            <pc:sldMk cId="3257147016" sldId="3279"/>
            <ac:spMk id="2" creationId="{7677BC5E-B4AB-410B-B5BE-CB9D9C3642DE}"/>
          </ac:spMkLst>
        </pc:spChg>
        <pc:spChg chg="add del mod ord">
          <ac:chgData name="Vanessa Redlin - Hubdrive.com" userId="8a0848b8-f2d0-47bb-a849-5847f1b5ec25" providerId="ADAL" clId="{4A832DB2-F898-4628-BE6C-878A03318322}" dt="2021-08-10T12:31:43.450" v="1095" actId="700"/>
          <ac:spMkLst>
            <pc:docMk/>
            <pc:sldMk cId="3257147016" sldId="3279"/>
            <ac:spMk id="3" creationId="{55BB53E9-0F9D-4F15-8C1C-ED6C023F386F}"/>
          </ac:spMkLst>
        </pc:spChg>
      </pc:sldChg>
      <pc:sldChg chg="mod modClrScheme chgLayout">
        <pc:chgData name="Vanessa Redlin - Hubdrive.com" userId="8a0848b8-f2d0-47bb-a849-5847f1b5ec25" providerId="ADAL" clId="{4A832DB2-F898-4628-BE6C-878A03318322}" dt="2021-08-10T12:32:58.333" v="1102" actId="700"/>
        <pc:sldMkLst>
          <pc:docMk/>
          <pc:sldMk cId="4043552162" sldId="3280"/>
        </pc:sldMkLst>
      </pc:sldChg>
      <pc:sldChg chg="mod modClrScheme chgLayout">
        <pc:chgData name="Vanessa Redlin - Hubdrive.com" userId="8a0848b8-f2d0-47bb-a849-5847f1b5ec25" providerId="ADAL" clId="{4A832DB2-F898-4628-BE6C-878A03318322}" dt="2021-08-10T12:33:05.355" v="1103" actId="700"/>
        <pc:sldMkLst>
          <pc:docMk/>
          <pc:sldMk cId="3501456243" sldId="3281"/>
        </pc:sldMkLst>
      </pc:sldChg>
      <pc:sldChg chg="mod modClrScheme chgLayout">
        <pc:chgData name="Vanessa Redlin - Hubdrive.com" userId="8a0848b8-f2d0-47bb-a849-5847f1b5ec25" providerId="ADAL" clId="{4A832DB2-F898-4628-BE6C-878A03318322}" dt="2021-08-10T12:33:13.375" v="1104" actId="700"/>
        <pc:sldMkLst>
          <pc:docMk/>
          <pc:sldMk cId="1207610868" sldId="3282"/>
        </pc:sldMkLst>
      </pc:sldChg>
      <pc:sldChg chg="mod modClrScheme chgLayout">
        <pc:chgData name="Vanessa Redlin - Hubdrive.com" userId="8a0848b8-f2d0-47bb-a849-5847f1b5ec25" providerId="ADAL" clId="{4A832DB2-F898-4628-BE6C-878A03318322}" dt="2021-08-10T12:33:51.010" v="1107" actId="700"/>
        <pc:sldMkLst>
          <pc:docMk/>
          <pc:sldMk cId="2489756194" sldId="3283"/>
        </pc:sldMkLst>
      </pc:sldChg>
      <pc:sldChg chg="mod modClrScheme chgLayout">
        <pc:chgData name="Vanessa Redlin - Hubdrive.com" userId="8a0848b8-f2d0-47bb-a849-5847f1b5ec25" providerId="ADAL" clId="{4A832DB2-F898-4628-BE6C-878A03318322}" dt="2021-08-10T12:33:59.251" v="1108" actId="700"/>
        <pc:sldMkLst>
          <pc:docMk/>
          <pc:sldMk cId="620346611" sldId="3284"/>
        </pc:sldMkLst>
      </pc:sldChg>
      <pc:sldChg chg="mod modClrScheme chgLayout">
        <pc:chgData name="Vanessa Redlin - Hubdrive.com" userId="8a0848b8-f2d0-47bb-a849-5847f1b5ec25" providerId="ADAL" clId="{4A832DB2-F898-4628-BE6C-878A03318322}" dt="2021-08-10T12:34:57.289" v="1111" actId="700"/>
        <pc:sldMkLst>
          <pc:docMk/>
          <pc:sldMk cId="641126749" sldId="3285"/>
        </pc:sldMkLst>
      </pc:sldChg>
      <pc:sldChg chg="mod modClrScheme chgLayout">
        <pc:chgData name="Vanessa Redlin - Hubdrive.com" userId="8a0848b8-f2d0-47bb-a849-5847f1b5ec25" providerId="ADAL" clId="{4A832DB2-F898-4628-BE6C-878A03318322}" dt="2021-08-10T12:34:08.521" v="1109" actId="700"/>
        <pc:sldMkLst>
          <pc:docMk/>
          <pc:sldMk cId="3286610848" sldId="3286"/>
        </pc:sldMkLst>
      </pc:sldChg>
      <pc:sldChg chg="mod modClrScheme chgLayout">
        <pc:chgData name="Vanessa Redlin - Hubdrive.com" userId="8a0848b8-f2d0-47bb-a849-5847f1b5ec25" providerId="ADAL" clId="{4A832DB2-F898-4628-BE6C-878A03318322}" dt="2021-08-10T12:34:15.388" v="1110" actId="700"/>
        <pc:sldMkLst>
          <pc:docMk/>
          <pc:sldMk cId="2500494614" sldId="3287"/>
        </pc:sldMkLst>
      </pc:sldChg>
      <pc:sldChg chg="modSp mod modClrScheme chgLayout">
        <pc:chgData name="Vanessa Redlin - Hubdrive.com" userId="8a0848b8-f2d0-47bb-a849-5847f1b5ec25" providerId="ADAL" clId="{4A832DB2-F898-4628-BE6C-878A03318322}" dt="2021-08-04T14:28:42.721" v="854" actId="700"/>
        <pc:sldMkLst>
          <pc:docMk/>
          <pc:sldMk cId="57314623" sldId="3288"/>
        </pc:sldMkLst>
        <pc:spChg chg="mod ord">
          <ac:chgData name="Vanessa Redlin - Hubdrive.com" userId="8a0848b8-f2d0-47bb-a849-5847f1b5ec25" providerId="ADAL" clId="{4A832DB2-F898-4628-BE6C-878A03318322}" dt="2021-08-04T14:28:42.721" v="854" actId="700"/>
          <ac:spMkLst>
            <pc:docMk/>
            <pc:sldMk cId="57314623" sldId="3288"/>
            <ac:spMk id="2" creationId="{00000000-0000-0000-0000-000000000000}"/>
          </ac:spMkLst>
        </pc:spChg>
      </pc:sldChg>
      <pc:sldChg chg="modSp mod modClrScheme chgLayout">
        <pc:chgData name="Vanessa Redlin - Hubdrive.com" userId="8a0848b8-f2d0-47bb-a849-5847f1b5ec25" providerId="ADAL" clId="{4A832DB2-F898-4628-BE6C-878A03318322}" dt="2021-08-04T14:28:45.104" v="855" actId="700"/>
        <pc:sldMkLst>
          <pc:docMk/>
          <pc:sldMk cId="3498851900" sldId="3289"/>
        </pc:sldMkLst>
        <pc:spChg chg="mod ord">
          <ac:chgData name="Vanessa Redlin - Hubdrive.com" userId="8a0848b8-f2d0-47bb-a849-5847f1b5ec25" providerId="ADAL" clId="{4A832DB2-F898-4628-BE6C-878A03318322}" dt="2021-08-04T14:28:45.104" v="855" actId="700"/>
          <ac:spMkLst>
            <pc:docMk/>
            <pc:sldMk cId="3498851900" sldId="3289"/>
            <ac:spMk id="2" creationId="{00000000-0000-0000-0000-000000000000}"/>
          </ac:spMkLst>
        </pc:spChg>
      </pc:sldChg>
      <pc:sldChg chg="modSp mod modClrScheme chgLayout">
        <pc:chgData name="Vanessa Redlin - Hubdrive.com" userId="8a0848b8-f2d0-47bb-a849-5847f1b5ec25" providerId="ADAL" clId="{4A832DB2-F898-4628-BE6C-878A03318322}" dt="2021-08-04T14:28:46.797" v="856" actId="700"/>
        <pc:sldMkLst>
          <pc:docMk/>
          <pc:sldMk cId="2572121297" sldId="3290"/>
        </pc:sldMkLst>
        <pc:spChg chg="mod ord">
          <ac:chgData name="Vanessa Redlin - Hubdrive.com" userId="8a0848b8-f2d0-47bb-a849-5847f1b5ec25" providerId="ADAL" clId="{4A832DB2-F898-4628-BE6C-878A03318322}" dt="2021-08-04T14:28:46.797" v="856" actId="700"/>
          <ac:spMkLst>
            <pc:docMk/>
            <pc:sldMk cId="2572121297" sldId="3290"/>
            <ac:spMk id="3" creationId="{00000000-0000-0000-0000-000000000000}"/>
          </ac:spMkLst>
        </pc:spChg>
      </pc:sldChg>
      <pc:sldChg chg="modSp mod modClrScheme chgLayout">
        <pc:chgData name="Vanessa Redlin - Hubdrive.com" userId="8a0848b8-f2d0-47bb-a849-5847f1b5ec25" providerId="ADAL" clId="{4A832DB2-F898-4628-BE6C-878A03318322}" dt="2021-08-04T14:29:32.653" v="861" actId="700"/>
        <pc:sldMkLst>
          <pc:docMk/>
          <pc:sldMk cId="1035392436" sldId="3291"/>
        </pc:sldMkLst>
        <pc:spChg chg="mod ord">
          <ac:chgData name="Vanessa Redlin - Hubdrive.com" userId="8a0848b8-f2d0-47bb-a849-5847f1b5ec25" providerId="ADAL" clId="{4A832DB2-F898-4628-BE6C-878A03318322}" dt="2021-08-04T14:29:32.653" v="861" actId="700"/>
          <ac:spMkLst>
            <pc:docMk/>
            <pc:sldMk cId="1035392436" sldId="3291"/>
            <ac:spMk id="3" creationId="{00000000-0000-0000-0000-000000000000}"/>
          </ac:spMkLst>
        </pc:spChg>
      </pc:sldChg>
      <pc:sldChg chg="addSp delSp modSp mod modClrScheme chgLayout">
        <pc:chgData name="Vanessa Redlin - Hubdrive.com" userId="8a0848b8-f2d0-47bb-a849-5847f1b5ec25" providerId="ADAL" clId="{4A832DB2-F898-4628-BE6C-878A03318322}" dt="2021-08-17T12:49:23.047" v="1557" actId="931"/>
        <pc:sldMkLst>
          <pc:docMk/>
          <pc:sldMk cId="2002032139" sldId="3292"/>
        </pc:sldMkLst>
        <pc:spChg chg="mod ord">
          <ac:chgData name="Vanessa Redlin - Hubdrive.com" userId="8a0848b8-f2d0-47bb-a849-5847f1b5ec25" providerId="ADAL" clId="{4A832DB2-F898-4628-BE6C-878A03318322}" dt="2021-08-17T12:47:53.941" v="1556" actId="700"/>
          <ac:spMkLst>
            <pc:docMk/>
            <pc:sldMk cId="2002032139" sldId="3292"/>
            <ac:spMk id="2" creationId="{96A9AA51-04D9-4A3C-A173-1A598CACC94A}"/>
          </ac:spMkLst>
        </pc:spChg>
        <pc:spChg chg="mod ord">
          <ac:chgData name="Vanessa Redlin - Hubdrive.com" userId="8a0848b8-f2d0-47bb-a849-5847f1b5ec25" providerId="ADAL" clId="{4A832DB2-F898-4628-BE6C-878A03318322}" dt="2021-08-17T12:47:53.941" v="1556" actId="700"/>
          <ac:spMkLst>
            <pc:docMk/>
            <pc:sldMk cId="2002032139" sldId="3292"/>
            <ac:spMk id="3" creationId="{D21AB40E-CBAE-4921-938B-A43DE8F5B35A}"/>
          </ac:spMkLst>
        </pc:spChg>
        <pc:spChg chg="mod ord">
          <ac:chgData name="Vanessa Redlin - Hubdrive.com" userId="8a0848b8-f2d0-47bb-a849-5847f1b5ec25" providerId="ADAL" clId="{4A832DB2-F898-4628-BE6C-878A03318322}" dt="2021-08-17T12:47:53.941" v="1556" actId="700"/>
          <ac:spMkLst>
            <pc:docMk/>
            <pc:sldMk cId="2002032139" sldId="3292"/>
            <ac:spMk id="4" creationId="{C7D4A8F1-8804-45B5-A926-E02525A1FCD6}"/>
          </ac:spMkLst>
        </pc:spChg>
        <pc:spChg chg="mod ord">
          <ac:chgData name="Vanessa Redlin - Hubdrive.com" userId="8a0848b8-f2d0-47bb-a849-5847f1b5ec25" providerId="ADAL" clId="{4A832DB2-F898-4628-BE6C-878A03318322}" dt="2021-08-17T12:47:53.941" v="1556" actId="700"/>
          <ac:spMkLst>
            <pc:docMk/>
            <pc:sldMk cId="2002032139" sldId="3292"/>
            <ac:spMk id="5" creationId="{6B60E8B3-101C-4D7C-AFD8-8957F4D7B31A}"/>
          </ac:spMkLst>
        </pc:spChg>
        <pc:spChg chg="mod ord">
          <ac:chgData name="Vanessa Redlin - Hubdrive.com" userId="8a0848b8-f2d0-47bb-a849-5847f1b5ec25" providerId="ADAL" clId="{4A832DB2-F898-4628-BE6C-878A03318322}" dt="2021-08-17T12:47:53.941" v="1556" actId="700"/>
          <ac:spMkLst>
            <pc:docMk/>
            <pc:sldMk cId="2002032139" sldId="3292"/>
            <ac:spMk id="6" creationId="{F648F537-5D85-4CAE-95B8-AECF8CBC0BC2}"/>
          </ac:spMkLst>
        </pc:spChg>
        <pc:spChg chg="mod ord">
          <ac:chgData name="Vanessa Redlin - Hubdrive.com" userId="8a0848b8-f2d0-47bb-a849-5847f1b5ec25" providerId="ADAL" clId="{4A832DB2-F898-4628-BE6C-878A03318322}" dt="2021-08-17T12:47:53.941" v="1556" actId="700"/>
          <ac:spMkLst>
            <pc:docMk/>
            <pc:sldMk cId="2002032139" sldId="3292"/>
            <ac:spMk id="7" creationId="{3FB96C4B-6B1A-4B1D-9C3A-2EF0F3960A9B}"/>
          </ac:spMkLst>
        </pc:spChg>
        <pc:spChg chg="mod ord">
          <ac:chgData name="Vanessa Redlin - Hubdrive.com" userId="8a0848b8-f2d0-47bb-a849-5847f1b5ec25" providerId="ADAL" clId="{4A832DB2-F898-4628-BE6C-878A03318322}" dt="2021-08-17T12:47:53.941" v="1556" actId="700"/>
          <ac:spMkLst>
            <pc:docMk/>
            <pc:sldMk cId="2002032139" sldId="3292"/>
            <ac:spMk id="8" creationId="{B5C2F3D7-FDD6-4A03-9DE8-3176DC5DB3FF}"/>
          </ac:spMkLst>
        </pc:spChg>
        <pc:spChg chg="mod ord">
          <ac:chgData name="Vanessa Redlin - Hubdrive.com" userId="8a0848b8-f2d0-47bb-a849-5847f1b5ec25" providerId="ADAL" clId="{4A832DB2-F898-4628-BE6C-878A03318322}" dt="2021-08-17T12:47:53.941" v="1556" actId="700"/>
          <ac:spMkLst>
            <pc:docMk/>
            <pc:sldMk cId="2002032139" sldId="3292"/>
            <ac:spMk id="9" creationId="{CA7F929C-F1E5-43AF-8DC6-159EC63FCDB6}"/>
          </ac:spMkLst>
        </pc:spChg>
        <pc:spChg chg="add del mod ord">
          <ac:chgData name="Vanessa Redlin - Hubdrive.com" userId="8a0848b8-f2d0-47bb-a849-5847f1b5ec25" providerId="ADAL" clId="{4A832DB2-F898-4628-BE6C-878A03318322}" dt="2021-08-17T12:49:23.047" v="1557" actId="931"/>
          <ac:spMkLst>
            <pc:docMk/>
            <pc:sldMk cId="2002032139" sldId="3292"/>
            <ac:spMk id="10" creationId="{1EF85422-9019-4E0C-99DE-58F2F6A64FCA}"/>
          </ac:spMkLst>
        </pc:spChg>
        <pc:picChg chg="add mod">
          <ac:chgData name="Vanessa Redlin - Hubdrive.com" userId="8a0848b8-f2d0-47bb-a849-5847f1b5ec25" providerId="ADAL" clId="{4A832DB2-F898-4628-BE6C-878A03318322}" dt="2021-08-17T12:49:23.047" v="1557" actId="931"/>
          <ac:picMkLst>
            <pc:docMk/>
            <pc:sldMk cId="2002032139" sldId="3292"/>
            <ac:picMk id="12" creationId="{F3A85EAE-EB8F-4AAB-909D-606357B709F4}"/>
          </ac:picMkLst>
        </pc:picChg>
      </pc:sldChg>
      <pc:sldMasterChg chg="mod addSldLayout delSldLayout modSldLayout sldLayoutOrd">
        <pc:chgData name="Vanessa Redlin - Hubdrive.com" userId="8a0848b8-f2d0-47bb-a849-5847f1b5ec25" providerId="ADAL" clId="{4A832DB2-F898-4628-BE6C-878A03318322}" dt="2021-08-17T11:36:46.532" v="1258" actId="11236"/>
        <pc:sldMasterMkLst>
          <pc:docMk/>
          <pc:sldMasterMk cId="502521749" sldId="2147483734"/>
        </pc:sldMasterMkLst>
        <pc:sldLayoutChg chg="mod ord">
          <pc:chgData name="Vanessa Redlin - Hubdrive.com" userId="8a0848b8-f2d0-47bb-a849-5847f1b5ec25" providerId="ADAL" clId="{4A832DB2-F898-4628-BE6C-878A03318322}" dt="2021-08-05T06:51:45.284" v="889" actId="20578"/>
          <pc:sldLayoutMkLst>
            <pc:docMk/>
            <pc:sldMasterMk cId="502521749" sldId="2147483734"/>
            <pc:sldLayoutMk cId="3649341458" sldId="2147483921"/>
          </pc:sldLayoutMkLst>
        </pc:sldLayoutChg>
        <pc:sldLayoutChg chg="modSp mod ord">
          <pc:chgData name="Vanessa Redlin - Hubdrive.com" userId="8a0848b8-f2d0-47bb-a849-5847f1b5ec25" providerId="ADAL" clId="{4A832DB2-F898-4628-BE6C-878A03318322}" dt="2021-08-05T06:52:34.626" v="900" actId="20578"/>
          <pc:sldLayoutMkLst>
            <pc:docMk/>
            <pc:sldMasterMk cId="502521749" sldId="2147483734"/>
            <pc:sldLayoutMk cId="4180058131" sldId="2147483922"/>
          </pc:sldLayoutMkLst>
          <pc:spChg chg="mod">
            <ac:chgData name="Vanessa Redlin - Hubdrive.com" userId="8a0848b8-f2d0-47bb-a849-5847f1b5ec25" providerId="ADAL" clId="{4A832DB2-F898-4628-BE6C-878A03318322}" dt="2021-08-05T06:52:34.626" v="900" actId="20578"/>
            <ac:spMkLst>
              <pc:docMk/>
              <pc:sldMasterMk cId="502521749" sldId="2147483734"/>
              <pc:sldLayoutMk cId="4180058131" sldId="2147483922"/>
              <ac:spMk id="2" creationId="{E3265C29-5802-4B16-A3F9-B8D775ECBB43}"/>
            </ac:spMkLst>
          </pc:spChg>
          <pc:spChg chg="mod">
            <ac:chgData name="Vanessa Redlin - Hubdrive.com" userId="8a0848b8-f2d0-47bb-a849-5847f1b5ec25" providerId="ADAL" clId="{4A832DB2-F898-4628-BE6C-878A03318322}" dt="2021-08-05T06:52:34.626" v="900" actId="20578"/>
            <ac:spMkLst>
              <pc:docMk/>
              <pc:sldMasterMk cId="502521749" sldId="2147483734"/>
              <pc:sldLayoutMk cId="4180058131" sldId="2147483922"/>
              <ac:spMk id="3" creationId="{23572019-ACF2-42D1-84B9-1898F830DDFF}"/>
            </ac:spMkLst>
          </pc:spChg>
        </pc:sldLayoutChg>
        <pc:sldLayoutChg chg="delSp modSp add mod modTransition">
          <pc:chgData name="Vanessa Redlin - Hubdrive.com" userId="8a0848b8-f2d0-47bb-a849-5847f1b5ec25" providerId="ADAL" clId="{4A832DB2-F898-4628-BE6C-878A03318322}" dt="2021-08-13T08:56:21.266" v="1213" actId="6014"/>
          <pc:sldLayoutMkLst>
            <pc:docMk/>
            <pc:sldMasterMk cId="502521749" sldId="2147483734"/>
            <pc:sldLayoutMk cId="2302874322" sldId="2147483923"/>
          </pc:sldLayoutMkLst>
          <pc:spChg chg="del">
            <ac:chgData name="Vanessa Redlin - Hubdrive.com" userId="8a0848b8-f2d0-47bb-a849-5847f1b5ec25" providerId="ADAL" clId="{4A832DB2-F898-4628-BE6C-878A03318322}" dt="2021-08-13T08:55:44.022" v="1211" actId="478"/>
            <ac:spMkLst>
              <pc:docMk/>
              <pc:sldMasterMk cId="502521749" sldId="2147483734"/>
              <pc:sldLayoutMk cId="2302874322" sldId="2147483923"/>
              <ac:spMk id="2" creationId="{E3265C29-5802-4B16-A3F9-B8D775ECBB43}"/>
            </ac:spMkLst>
          </pc:spChg>
          <pc:spChg chg="del">
            <ac:chgData name="Vanessa Redlin - Hubdrive.com" userId="8a0848b8-f2d0-47bb-a849-5847f1b5ec25" providerId="ADAL" clId="{4A832DB2-F898-4628-BE6C-878A03318322}" dt="2021-08-13T08:55:46.195" v="1212" actId="478"/>
            <ac:spMkLst>
              <pc:docMk/>
              <pc:sldMasterMk cId="502521749" sldId="2147483734"/>
              <pc:sldLayoutMk cId="2302874322" sldId="2147483923"/>
              <ac:spMk id="3" creationId="{23572019-ACF2-42D1-84B9-1898F830DDFF}"/>
            </ac:spMkLst>
          </pc:spChg>
          <pc:picChg chg="mod">
            <ac:chgData name="Vanessa Redlin - Hubdrive.com" userId="8a0848b8-f2d0-47bb-a849-5847f1b5ec25" providerId="ADAL" clId="{4A832DB2-F898-4628-BE6C-878A03318322}" dt="2021-08-13T08:55:40.308" v="1210" actId="14826"/>
            <ac:picMkLst>
              <pc:docMk/>
              <pc:sldMasterMk cId="502521749" sldId="2147483734"/>
              <pc:sldLayoutMk cId="2302874322" sldId="2147483923"/>
              <ac:picMk id="5" creationId="{FA8BB86F-5017-4F5E-92B3-AE2B5A69FDB1}"/>
            </ac:picMkLst>
          </pc:picChg>
        </pc:sldLayoutChg>
        <pc:sldLayoutChg chg="del">
          <pc:chgData name="Vanessa Redlin - Hubdrive.com" userId="8a0848b8-f2d0-47bb-a849-5847f1b5ec25" providerId="ADAL" clId="{4A832DB2-F898-4628-BE6C-878A03318322}" dt="2021-08-04T11:26:55.396" v="662" actId="2696"/>
          <pc:sldLayoutMkLst>
            <pc:docMk/>
            <pc:sldMasterMk cId="502521749" sldId="2147483734"/>
            <pc:sldLayoutMk cId="589436407" sldId="2147484159"/>
          </pc:sldLayoutMkLst>
        </pc:sldLayoutChg>
        <pc:sldLayoutChg chg="del">
          <pc:chgData name="Vanessa Redlin - Hubdrive.com" userId="8a0848b8-f2d0-47bb-a849-5847f1b5ec25" providerId="ADAL" clId="{4A832DB2-F898-4628-BE6C-878A03318322}" dt="2021-08-04T11:31:49.052" v="681" actId="2696"/>
          <pc:sldLayoutMkLst>
            <pc:docMk/>
            <pc:sldMasterMk cId="502521749" sldId="2147483734"/>
            <pc:sldLayoutMk cId="3572655157" sldId="2147484160"/>
          </pc:sldLayoutMkLst>
        </pc:sldLayoutChg>
        <pc:sldLayoutChg chg="del">
          <pc:chgData name="Vanessa Redlin - Hubdrive.com" userId="8a0848b8-f2d0-47bb-a849-5847f1b5ec25" providerId="ADAL" clId="{4A832DB2-F898-4628-BE6C-878A03318322}" dt="2021-08-04T11:35:42.105" v="698" actId="2696"/>
          <pc:sldLayoutMkLst>
            <pc:docMk/>
            <pc:sldMasterMk cId="502521749" sldId="2147483734"/>
            <pc:sldLayoutMk cId="261469856" sldId="2147484161"/>
          </pc:sldLayoutMkLst>
        </pc:sldLayoutChg>
        <pc:sldLayoutChg chg="new del mod replId">
          <pc:chgData name="Vanessa Redlin - Hubdrive.com" userId="8a0848b8-f2d0-47bb-a849-5847f1b5ec25" providerId="ADAL" clId="{4A832DB2-F898-4628-BE6C-878A03318322}" dt="2021-08-04T11:16:18.637" v="632" actId="11236"/>
          <pc:sldLayoutMkLst>
            <pc:docMk/>
            <pc:sldMasterMk cId="502521749" sldId="2147483734"/>
            <pc:sldLayoutMk cId="2923678405" sldId="2147484231"/>
          </pc:sldLayoutMkLst>
        </pc:sldLayoutChg>
        <pc:sldLayoutChg chg="addSp delSp add del mod replId modTransition">
          <pc:chgData name="Vanessa Redlin - Hubdrive.com" userId="8a0848b8-f2d0-47bb-a849-5847f1b5ec25" providerId="ADAL" clId="{4A832DB2-F898-4628-BE6C-878A03318322}" dt="2021-08-04T11:15:58.972" v="630" actId="2890"/>
          <pc:sldLayoutMkLst>
            <pc:docMk/>
            <pc:sldMasterMk cId="502521749" sldId="2147483734"/>
            <pc:sldLayoutMk cId="3782710631" sldId="2147484231"/>
          </pc:sldLayoutMkLst>
          <pc:picChg chg="add del">
            <ac:chgData name="Vanessa Redlin - Hubdrive.com" userId="8a0848b8-f2d0-47bb-a849-5847f1b5ec25" providerId="ADAL" clId="{4A832DB2-F898-4628-BE6C-878A03318322}" dt="2021-08-04T11:15:58.285" v="629" actId="478"/>
            <ac:picMkLst>
              <pc:docMk/>
              <pc:sldMasterMk cId="502521749" sldId="2147483734"/>
              <pc:sldLayoutMk cId="3782710631" sldId="2147484231"/>
              <ac:picMk id="9" creationId="{88D2D8BF-2D8A-4057-80D5-51D3DA5E7307}"/>
            </ac:picMkLst>
          </pc:picChg>
        </pc:sldLayoutChg>
        <pc:sldLayoutChg chg="new add del mod replId">
          <pc:chgData name="Vanessa Redlin - Hubdrive.com" userId="8a0848b8-f2d0-47bb-a849-5847f1b5ec25" providerId="ADAL" clId="{4A832DB2-F898-4628-BE6C-878A03318322}" dt="2021-08-17T11:36:46.532" v="1258" actId="11236"/>
          <pc:sldLayoutMkLst>
            <pc:docMk/>
            <pc:sldMasterMk cId="502521749" sldId="2147483734"/>
            <pc:sldLayoutMk cId="3087946756" sldId="2147484239"/>
          </pc:sldLayoutMkLst>
        </pc:sldLayoutChg>
      </pc:sldMasterChg>
      <pc:sldMasterChg chg="mod addSldLayout delSldLayout modSldLayout sldLayoutOrd">
        <pc:chgData name="Vanessa Redlin - Hubdrive.com" userId="8a0848b8-f2d0-47bb-a849-5847f1b5ec25" providerId="ADAL" clId="{4A832DB2-F898-4628-BE6C-878A03318322}" dt="2021-08-13T09:01:01.698" v="1220" actId="2696"/>
        <pc:sldMasterMkLst>
          <pc:docMk/>
          <pc:sldMasterMk cId="2073417556" sldId="2147483736"/>
        </pc:sldMasterMkLst>
        <pc:sldLayoutChg chg="mod">
          <pc:chgData name="Vanessa Redlin - Hubdrive.com" userId="8a0848b8-f2d0-47bb-a849-5847f1b5ec25" providerId="ADAL" clId="{4A832DB2-F898-4628-BE6C-878A03318322}" dt="2021-08-03T13:41:26.274" v="534" actId="6014"/>
          <pc:sldLayoutMkLst>
            <pc:docMk/>
            <pc:sldMasterMk cId="2073417556" sldId="2147483736"/>
            <pc:sldLayoutMk cId="1484712574" sldId="2147483871"/>
          </pc:sldLayoutMkLst>
        </pc:sldLayoutChg>
        <pc:sldLayoutChg chg="mod">
          <pc:chgData name="Vanessa Redlin - Hubdrive.com" userId="8a0848b8-f2d0-47bb-a849-5847f1b5ec25" providerId="ADAL" clId="{4A832DB2-F898-4628-BE6C-878A03318322}" dt="2021-08-03T13:41:11.197" v="533" actId="6014"/>
          <pc:sldLayoutMkLst>
            <pc:docMk/>
            <pc:sldMasterMk cId="2073417556" sldId="2147483736"/>
            <pc:sldLayoutMk cId="2710829635" sldId="2147483872"/>
          </pc:sldLayoutMkLst>
        </pc:sldLayoutChg>
        <pc:sldLayoutChg chg="mod">
          <pc:chgData name="Vanessa Redlin - Hubdrive.com" userId="8a0848b8-f2d0-47bb-a849-5847f1b5ec25" providerId="ADAL" clId="{4A832DB2-F898-4628-BE6C-878A03318322}" dt="2021-08-03T13:41:46.829" v="535" actId="6014"/>
          <pc:sldLayoutMkLst>
            <pc:docMk/>
            <pc:sldMasterMk cId="2073417556" sldId="2147483736"/>
            <pc:sldLayoutMk cId="4075007859" sldId="2147483873"/>
          </pc:sldLayoutMkLst>
        </pc:sldLayoutChg>
        <pc:sldLayoutChg chg="mod">
          <pc:chgData name="Vanessa Redlin - Hubdrive.com" userId="8a0848b8-f2d0-47bb-a849-5847f1b5ec25" providerId="ADAL" clId="{4A832DB2-F898-4628-BE6C-878A03318322}" dt="2021-08-10T12:42:56.420" v="1125" actId="6014"/>
          <pc:sldLayoutMkLst>
            <pc:docMk/>
            <pc:sldMasterMk cId="2073417556" sldId="2147483736"/>
            <pc:sldLayoutMk cId="4042926128" sldId="2147483874"/>
          </pc:sldLayoutMkLst>
        </pc:sldLayoutChg>
        <pc:sldLayoutChg chg="mod ord">
          <pc:chgData name="Vanessa Redlin - Hubdrive.com" userId="8a0848b8-f2d0-47bb-a849-5847f1b5ec25" providerId="ADAL" clId="{4A832DB2-F898-4628-BE6C-878A03318322}" dt="2021-08-05T06:51:27.490" v="886" actId="20578"/>
          <pc:sldLayoutMkLst>
            <pc:docMk/>
            <pc:sldMasterMk cId="502521749" sldId="2147483734"/>
            <pc:sldLayoutMk cId="3649341458" sldId="2147483921"/>
          </pc:sldLayoutMkLst>
        </pc:sldLayoutChg>
        <pc:sldLayoutChg chg="modSp mod ord">
          <pc:chgData name="Vanessa Redlin - Hubdrive.com" userId="8a0848b8-f2d0-47bb-a849-5847f1b5ec25" providerId="ADAL" clId="{4A832DB2-F898-4628-BE6C-878A03318322}" dt="2021-08-05T06:52:20.509" v="897" actId="20578"/>
          <pc:sldLayoutMkLst>
            <pc:docMk/>
            <pc:sldMasterMk cId="502521749" sldId="2147483734"/>
            <pc:sldLayoutMk cId="4180058131" sldId="2147483922"/>
          </pc:sldLayoutMkLst>
          <pc:spChg chg="mod">
            <ac:chgData name="Vanessa Redlin - Hubdrive.com" userId="8a0848b8-f2d0-47bb-a849-5847f1b5ec25" providerId="ADAL" clId="{4A832DB2-F898-4628-BE6C-878A03318322}" dt="2021-08-05T06:52:20.509" v="897" actId="20578"/>
            <ac:spMkLst>
              <pc:docMk/>
              <pc:sldMasterMk cId="502521749" sldId="2147483734"/>
              <pc:sldLayoutMk cId="4180058131" sldId="2147483922"/>
              <ac:spMk id="2" creationId="{E3265C29-5802-4B16-A3F9-B8D775ECBB43}"/>
            </ac:spMkLst>
          </pc:spChg>
          <pc:spChg chg="mod">
            <ac:chgData name="Vanessa Redlin - Hubdrive.com" userId="8a0848b8-f2d0-47bb-a849-5847f1b5ec25" providerId="ADAL" clId="{4A832DB2-F898-4628-BE6C-878A03318322}" dt="2021-08-05T06:52:20.509" v="897" actId="20578"/>
            <ac:spMkLst>
              <pc:docMk/>
              <pc:sldMasterMk cId="502521749" sldId="2147483734"/>
              <pc:sldLayoutMk cId="4180058131" sldId="2147483922"/>
              <ac:spMk id="3" creationId="{23572019-ACF2-42D1-84B9-1898F830DDFF}"/>
            </ac:spMkLst>
          </pc:spChg>
        </pc:sldLayoutChg>
        <pc:sldLayoutChg chg="add del mod replId modTransition">
          <pc:chgData name="Vanessa Redlin - Hubdrive.com" userId="8a0848b8-f2d0-47bb-a849-5847f1b5ec25" providerId="ADAL" clId="{4A832DB2-F898-4628-BE6C-878A03318322}" dt="2021-08-04T11:17:19.686" v="636" actId="2696"/>
          <pc:sldLayoutMkLst>
            <pc:docMk/>
            <pc:sldMasterMk cId="2073417556" sldId="2147483736"/>
            <pc:sldLayoutMk cId="3792695397" sldId="2147484231"/>
          </pc:sldLayoutMkLst>
        </pc:sldLayoutChg>
        <pc:sldLayoutChg chg="addSp delSp modSp new del mod">
          <pc:chgData name="Vanessa Redlin - Hubdrive.com" userId="8a0848b8-f2d0-47bb-a849-5847f1b5ec25" providerId="ADAL" clId="{4A832DB2-F898-4628-BE6C-878A03318322}" dt="2021-08-13T09:01:01.698" v="1220" actId="2696"/>
          <pc:sldLayoutMkLst>
            <pc:docMk/>
            <pc:sldMasterMk cId="2073417556" sldId="2147483736"/>
            <pc:sldLayoutMk cId="2283951406" sldId="2147484232"/>
          </pc:sldLayoutMkLst>
          <pc:spChg chg="add del">
            <ac:chgData name="Vanessa Redlin - Hubdrive.com" userId="8a0848b8-f2d0-47bb-a849-5847f1b5ec25" providerId="ADAL" clId="{4A832DB2-F898-4628-BE6C-878A03318322}" dt="2021-08-04T11:17:12.622" v="635" actId="11529"/>
            <ac:spMkLst>
              <pc:docMk/>
              <pc:sldMasterMk cId="2073417556" sldId="2147483736"/>
              <pc:sldLayoutMk cId="2283951406" sldId="2147484232"/>
              <ac:spMk id="3" creationId="{6B0747D8-2D1C-4F03-81F6-D36A5EFFE05F}"/>
            </ac:spMkLst>
          </pc:spChg>
          <pc:spChg chg="add mod">
            <ac:chgData name="Vanessa Redlin - Hubdrive.com" userId="8a0848b8-f2d0-47bb-a849-5847f1b5ec25" providerId="ADAL" clId="{4A832DB2-F898-4628-BE6C-878A03318322}" dt="2021-08-04T11:17:12.622" v="635" actId="11529"/>
            <ac:spMkLst>
              <pc:docMk/>
              <pc:sldMasterMk cId="2073417556" sldId="2147483736"/>
              <pc:sldLayoutMk cId="2283951406" sldId="2147484232"/>
              <ac:spMk id="4" creationId="{E4443294-6C1C-418A-841D-C4C8B7A015E4}"/>
            </ac:spMkLst>
          </pc:spChg>
        </pc:sldLayoutChg>
        <pc:sldLayoutChg chg="new del mod replId">
          <pc:chgData name="Vanessa Redlin - Hubdrive.com" userId="8a0848b8-f2d0-47bb-a849-5847f1b5ec25" providerId="ADAL" clId="{4A832DB2-F898-4628-BE6C-878A03318322}" dt="2021-08-05T07:01:48.787" v="987" actId="11236"/>
          <pc:sldLayoutMkLst>
            <pc:docMk/>
            <pc:sldMasterMk cId="2073417556" sldId="2147483736"/>
            <pc:sldLayoutMk cId="499388973" sldId="2147484234"/>
          </pc:sldLayoutMkLst>
        </pc:sldLayoutChg>
        <pc:sldLayoutChg chg="add del mod replId modTransition">
          <pc:chgData name="Vanessa Redlin - Hubdrive.com" userId="8a0848b8-f2d0-47bb-a849-5847f1b5ec25" providerId="ADAL" clId="{4A832DB2-F898-4628-BE6C-878A03318322}" dt="2021-08-05T07:02:29.173" v="991" actId="2890"/>
          <pc:sldLayoutMkLst>
            <pc:docMk/>
            <pc:sldMasterMk cId="2073417556" sldId="2147483736"/>
            <pc:sldLayoutMk cId="1925291381" sldId="2147484234"/>
          </pc:sldLayoutMkLst>
        </pc:sldLayoutChg>
        <pc:sldLayoutChg chg="new del mod replId">
          <pc:chgData name="Vanessa Redlin - Hubdrive.com" userId="8a0848b8-f2d0-47bb-a849-5847f1b5ec25" providerId="ADAL" clId="{4A832DB2-F898-4628-BE6C-878A03318322}" dt="2021-08-05T07:02:39.229" v="993" actId="2696"/>
          <pc:sldLayoutMkLst>
            <pc:docMk/>
            <pc:sldMasterMk cId="2073417556" sldId="2147483736"/>
            <pc:sldLayoutMk cId="2285835634" sldId="2147484234"/>
          </pc:sldLayoutMkLst>
        </pc:sldLayoutChg>
        <pc:sldLayoutChg chg="new del mod">
          <pc:chgData name="Vanessa Redlin - Hubdrive.com" userId="8a0848b8-f2d0-47bb-a849-5847f1b5ec25" providerId="ADAL" clId="{4A832DB2-F898-4628-BE6C-878A03318322}" dt="2021-08-05T07:02:28.313" v="990" actId="11236"/>
          <pc:sldLayoutMkLst>
            <pc:docMk/>
            <pc:sldMasterMk cId="2073417556" sldId="2147483736"/>
            <pc:sldLayoutMk cId="3179504628" sldId="2147484235"/>
          </pc:sldLayoutMkLst>
        </pc:sldLayoutChg>
        <pc:sldLayoutChg chg="ord">
          <pc:chgData name="Vanessa Redlin - Hubdrive.com" userId="8a0848b8-f2d0-47bb-a849-5847f1b5ec25" providerId="ADAL" clId="{4A832DB2-F898-4628-BE6C-878A03318322}" dt="2021-08-05T07:02:51.755" v="994" actId="20578"/>
          <pc:sldLayoutMkLst>
            <pc:docMk/>
            <pc:sldMasterMk cId="2073417556" sldId="2147483736"/>
            <pc:sldLayoutMk cId="3963886759" sldId="2147484235"/>
          </pc:sldLayoutMkLst>
        </pc:sldLayoutChg>
        <pc:sldLayoutChg chg="delSp new mod">
          <pc:chgData name="Vanessa Redlin - Hubdrive.com" userId="8a0848b8-f2d0-47bb-a849-5847f1b5ec25" providerId="ADAL" clId="{4A832DB2-F898-4628-BE6C-878A03318322}" dt="2021-08-10T12:43:22.157" v="1126" actId="6014"/>
          <pc:sldLayoutMkLst>
            <pc:docMk/>
            <pc:sldMasterMk cId="2073417556" sldId="2147483736"/>
            <pc:sldLayoutMk cId="1625315662" sldId="2147484236"/>
          </pc:sldLayoutMkLst>
          <pc:spChg chg="del">
            <ac:chgData name="Vanessa Redlin - Hubdrive.com" userId="8a0848b8-f2d0-47bb-a849-5847f1b5ec25" providerId="ADAL" clId="{4A832DB2-F898-4628-BE6C-878A03318322}" dt="2021-08-10T12:32:13.859" v="1096" actId="478"/>
            <ac:spMkLst>
              <pc:docMk/>
              <pc:sldMasterMk cId="2073417556" sldId="2147483736"/>
              <pc:sldLayoutMk cId="1625315662" sldId="2147484236"/>
              <ac:spMk id="2" creationId="{EC304172-7FF0-4999-85EA-D3AB82CA576D}"/>
            </ac:spMkLst>
          </pc:spChg>
        </pc:sldLayoutChg>
        <pc:sldLayoutChg chg="new del mod">
          <pc:chgData name="Vanessa Redlin - Hubdrive.com" userId="8a0848b8-f2d0-47bb-a849-5847f1b5ec25" providerId="ADAL" clId="{4A832DB2-F898-4628-BE6C-878A03318322}" dt="2021-08-05T09:58:12.316" v="1051" actId="11236"/>
          <pc:sldLayoutMkLst>
            <pc:docMk/>
            <pc:sldMasterMk cId="2073417556" sldId="2147483736"/>
            <pc:sldLayoutMk cId="3255506497" sldId="2147484236"/>
          </pc:sldLayoutMkLst>
        </pc:sldLayoutChg>
      </pc:sldMasterChg>
      <pc:sldMasterChg chg="del delSldLayout">
        <pc:chgData name="Vanessa Redlin - Hubdrive.com" userId="8a0848b8-f2d0-47bb-a849-5847f1b5ec25" providerId="ADAL" clId="{4A832DB2-F898-4628-BE6C-878A03318322}" dt="2021-08-17T11:54:39.477" v="1342" actId="2696"/>
        <pc:sldMasterMkLst>
          <pc:docMk/>
          <pc:sldMasterMk cId="1635399922" sldId="2147483744"/>
        </pc:sldMasterMkLst>
        <pc:sldLayoutChg chg="del">
          <pc:chgData name="Vanessa Redlin - Hubdrive.com" userId="8a0848b8-f2d0-47bb-a849-5847f1b5ec25" providerId="ADAL" clId="{4A832DB2-F898-4628-BE6C-878A03318322}" dt="2021-08-17T11:54:39.373" v="1337" actId="2696"/>
          <pc:sldLayoutMkLst>
            <pc:docMk/>
            <pc:sldMasterMk cId="1635399922" sldId="2147483744"/>
            <pc:sldLayoutMk cId="1691767296" sldId="2147483747"/>
          </pc:sldLayoutMkLst>
        </pc:sldLayoutChg>
        <pc:sldLayoutChg chg="del">
          <pc:chgData name="Vanessa Redlin - Hubdrive.com" userId="8a0848b8-f2d0-47bb-a849-5847f1b5ec25" providerId="ADAL" clId="{4A832DB2-F898-4628-BE6C-878A03318322}" dt="2021-08-17T11:54:39.351" v="1336" actId="2696"/>
          <pc:sldLayoutMkLst>
            <pc:docMk/>
            <pc:sldMasterMk cId="1635399922" sldId="2147483744"/>
            <pc:sldLayoutMk cId="1680524700" sldId="2147483793"/>
          </pc:sldLayoutMkLst>
        </pc:sldLayoutChg>
        <pc:sldLayoutChg chg="del">
          <pc:chgData name="Vanessa Redlin - Hubdrive.com" userId="8a0848b8-f2d0-47bb-a849-5847f1b5ec25" providerId="ADAL" clId="{4A832DB2-F898-4628-BE6C-878A03318322}" dt="2021-08-17T11:54:39.391" v="1338" actId="2696"/>
          <pc:sldLayoutMkLst>
            <pc:docMk/>
            <pc:sldMasterMk cId="1635399922" sldId="2147483744"/>
            <pc:sldLayoutMk cId="3149518109" sldId="2147483846"/>
          </pc:sldLayoutMkLst>
        </pc:sldLayoutChg>
        <pc:sldLayoutChg chg="del">
          <pc:chgData name="Vanessa Redlin - Hubdrive.com" userId="8a0848b8-f2d0-47bb-a849-5847f1b5ec25" providerId="ADAL" clId="{4A832DB2-F898-4628-BE6C-878A03318322}" dt="2021-08-17T11:54:39.435" v="1341" actId="2696"/>
          <pc:sldLayoutMkLst>
            <pc:docMk/>
            <pc:sldMasterMk cId="1635399922" sldId="2147483744"/>
            <pc:sldLayoutMk cId="1453905473" sldId="2147483850"/>
          </pc:sldLayoutMkLst>
        </pc:sldLayoutChg>
        <pc:sldLayoutChg chg="del">
          <pc:chgData name="Vanessa Redlin - Hubdrive.com" userId="8a0848b8-f2d0-47bb-a849-5847f1b5ec25" providerId="ADAL" clId="{4A832DB2-F898-4628-BE6C-878A03318322}" dt="2021-08-17T11:54:39.407" v="1339" actId="2696"/>
          <pc:sldLayoutMkLst>
            <pc:docMk/>
            <pc:sldMasterMk cId="1635399922" sldId="2147483744"/>
            <pc:sldLayoutMk cId="123268462" sldId="2147483851"/>
          </pc:sldLayoutMkLst>
        </pc:sldLayoutChg>
        <pc:sldLayoutChg chg="del">
          <pc:chgData name="Vanessa Redlin - Hubdrive.com" userId="8a0848b8-f2d0-47bb-a849-5847f1b5ec25" providerId="ADAL" clId="{4A832DB2-F898-4628-BE6C-878A03318322}" dt="2021-08-17T11:54:39.423" v="1340" actId="2696"/>
          <pc:sldLayoutMkLst>
            <pc:docMk/>
            <pc:sldMasterMk cId="1635399922" sldId="2147483744"/>
            <pc:sldLayoutMk cId="3985157373" sldId="2147483868"/>
          </pc:sldLayoutMkLst>
        </pc:sldLayoutChg>
      </pc:sldMasterChg>
      <pc:sldMasterChg chg="delSldLayout modSldLayout sldLayoutOrd">
        <pc:chgData name="Vanessa Redlin - Hubdrive.com" userId="8a0848b8-f2d0-47bb-a849-5847f1b5ec25" providerId="ADAL" clId="{4A832DB2-F898-4628-BE6C-878A03318322}" dt="2021-08-17T13:00:20.468" v="1567" actId="20578"/>
        <pc:sldMasterMkLst>
          <pc:docMk/>
          <pc:sldMasterMk cId="371146552" sldId="2147483748"/>
        </pc:sldMasterMkLst>
        <pc:sldLayoutChg chg="del">
          <pc:chgData name="Vanessa Redlin - Hubdrive.com" userId="8a0848b8-f2d0-47bb-a849-5847f1b5ec25" providerId="ADAL" clId="{4A832DB2-F898-4628-BE6C-878A03318322}" dt="2021-08-17T11:54:02.644" v="1335" actId="2696"/>
          <pc:sldLayoutMkLst>
            <pc:docMk/>
            <pc:sldMasterMk cId="371146552" sldId="2147483748"/>
            <pc:sldLayoutMk cId="3729320141" sldId="2147483816"/>
          </pc:sldLayoutMkLst>
        </pc:sldLayoutChg>
        <pc:sldLayoutChg chg="del">
          <pc:chgData name="Vanessa Redlin - Hubdrive.com" userId="8a0848b8-f2d0-47bb-a849-5847f1b5ec25" providerId="ADAL" clId="{4A832DB2-F898-4628-BE6C-878A03318322}" dt="2021-08-17T12:30:02.878" v="1437" actId="2696"/>
          <pc:sldLayoutMkLst>
            <pc:docMk/>
            <pc:sldMasterMk cId="371146552" sldId="2147483748"/>
            <pc:sldLayoutMk cId="3269170002" sldId="2147483817"/>
          </pc:sldLayoutMkLst>
        </pc:sldLayoutChg>
        <pc:sldLayoutChg chg="del">
          <pc:chgData name="Vanessa Redlin - Hubdrive.com" userId="8a0848b8-f2d0-47bb-a849-5847f1b5ec25" providerId="ADAL" clId="{4A832DB2-F898-4628-BE6C-878A03318322}" dt="2021-08-17T11:53:56.073" v="1334" actId="2696"/>
          <pc:sldLayoutMkLst>
            <pc:docMk/>
            <pc:sldMasterMk cId="371146552" sldId="2147483748"/>
            <pc:sldLayoutMk cId="3141789058" sldId="2147483827"/>
          </pc:sldLayoutMkLst>
        </pc:sldLayoutChg>
        <pc:sldLayoutChg chg="modSp mod ord">
          <pc:chgData name="Vanessa Redlin - Hubdrive.com" userId="8a0848b8-f2d0-47bb-a849-5847f1b5ec25" providerId="ADAL" clId="{4A832DB2-F898-4628-BE6C-878A03318322}" dt="2021-08-17T13:00:20.468" v="1567" actId="20578"/>
          <pc:sldLayoutMkLst>
            <pc:docMk/>
            <pc:sldMasterMk cId="371146552" sldId="2147483748"/>
            <pc:sldLayoutMk cId="2303565181" sldId="2147484101"/>
          </pc:sldLayoutMkLst>
          <pc:spChg chg="mod">
            <ac:chgData name="Vanessa Redlin - Hubdrive.com" userId="8a0848b8-f2d0-47bb-a849-5847f1b5ec25" providerId="ADAL" clId="{4A832DB2-F898-4628-BE6C-878A03318322}" dt="2021-08-17T13:00:20.468" v="1567" actId="20578"/>
            <ac:spMkLst>
              <pc:docMk/>
              <pc:sldMasterMk cId="371146552" sldId="2147483748"/>
              <pc:sldLayoutMk cId="2303565181" sldId="2147484101"/>
              <ac:spMk id="2" creationId="{E3265C29-5802-4B16-A3F9-B8D775ECBB43}"/>
            </ac:spMkLst>
          </pc:spChg>
          <pc:spChg chg="mod">
            <ac:chgData name="Vanessa Redlin - Hubdrive.com" userId="8a0848b8-f2d0-47bb-a849-5847f1b5ec25" providerId="ADAL" clId="{4A832DB2-F898-4628-BE6C-878A03318322}" dt="2021-08-17T13:00:20.468" v="1567" actId="20578"/>
            <ac:spMkLst>
              <pc:docMk/>
              <pc:sldMasterMk cId="371146552" sldId="2147483748"/>
              <pc:sldLayoutMk cId="2303565181" sldId="2147484101"/>
              <ac:spMk id="3" creationId="{23572019-ACF2-42D1-84B9-1898F830DDFF}"/>
            </ac:spMkLst>
          </pc:spChg>
          <pc:spChg chg="mod">
            <ac:chgData name="Vanessa Redlin - Hubdrive.com" userId="8a0848b8-f2d0-47bb-a849-5847f1b5ec25" providerId="ADAL" clId="{4A832DB2-F898-4628-BE6C-878A03318322}" dt="2021-08-17T13:00:20.468" v="1567" actId="20578"/>
            <ac:spMkLst>
              <pc:docMk/>
              <pc:sldMasterMk cId="371146552" sldId="2147483748"/>
              <pc:sldLayoutMk cId="2303565181" sldId="2147484101"/>
              <ac:spMk id="9" creationId="{579ECD0C-8E64-49E9-83B3-D5C67B97712D}"/>
            </ac:spMkLst>
          </pc:spChg>
          <pc:spChg chg="mod">
            <ac:chgData name="Vanessa Redlin - Hubdrive.com" userId="8a0848b8-f2d0-47bb-a849-5847f1b5ec25" providerId="ADAL" clId="{4A832DB2-F898-4628-BE6C-878A03318322}" dt="2021-08-17T13:00:20.468" v="1567" actId="20578"/>
            <ac:spMkLst>
              <pc:docMk/>
              <pc:sldMasterMk cId="371146552" sldId="2147483748"/>
              <pc:sldLayoutMk cId="2303565181" sldId="2147484101"/>
              <ac:spMk id="12" creationId="{671C3165-4B14-4E82-BB90-2F4F6F44FE85}"/>
            </ac:spMkLst>
          </pc:spChg>
          <pc:spChg chg="mod">
            <ac:chgData name="Vanessa Redlin - Hubdrive.com" userId="8a0848b8-f2d0-47bb-a849-5847f1b5ec25" providerId="ADAL" clId="{4A832DB2-F898-4628-BE6C-878A03318322}" dt="2021-08-17T13:00:20.468" v="1567" actId="20578"/>
            <ac:spMkLst>
              <pc:docMk/>
              <pc:sldMasterMk cId="371146552" sldId="2147483748"/>
              <pc:sldLayoutMk cId="2303565181" sldId="2147484101"/>
              <ac:spMk id="14" creationId="{91B75D58-EDE1-4299-8A98-F07E941DD8BE}"/>
            </ac:spMkLst>
          </pc:spChg>
          <pc:spChg chg="mod">
            <ac:chgData name="Vanessa Redlin - Hubdrive.com" userId="8a0848b8-f2d0-47bb-a849-5847f1b5ec25" providerId="ADAL" clId="{4A832DB2-F898-4628-BE6C-878A03318322}" dt="2021-08-17T13:00:20.468" v="1567" actId="20578"/>
            <ac:spMkLst>
              <pc:docMk/>
              <pc:sldMasterMk cId="371146552" sldId="2147483748"/>
              <pc:sldLayoutMk cId="2303565181" sldId="2147484101"/>
              <ac:spMk id="22" creationId="{EC6754A5-D913-4042-909D-F9CA732B7D4E}"/>
            </ac:spMkLst>
          </pc:spChg>
          <pc:spChg chg="mod">
            <ac:chgData name="Vanessa Redlin - Hubdrive.com" userId="8a0848b8-f2d0-47bb-a849-5847f1b5ec25" providerId="ADAL" clId="{4A832DB2-F898-4628-BE6C-878A03318322}" dt="2021-08-17T13:00:20.468" v="1567" actId="20578"/>
            <ac:spMkLst>
              <pc:docMk/>
              <pc:sldMasterMk cId="371146552" sldId="2147483748"/>
              <pc:sldLayoutMk cId="2303565181" sldId="2147484101"/>
              <ac:spMk id="23" creationId="{B14F5704-3D98-4F11-94C7-DF81AFFAB49D}"/>
            </ac:spMkLst>
          </pc:spChg>
          <pc:spChg chg="mod">
            <ac:chgData name="Vanessa Redlin - Hubdrive.com" userId="8a0848b8-f2d0-47bb-a849-5847f1b5ec25" providerId="ADAL" clId="{4A832DB2-F898-4628-BE6C-878A03318322}" dt="2021-08-17T13:00:20.468" v="1567" actId="20578"/>
            <ac:spMkLst>
              <pc:docMk/>
              <pc:sldMasterMk cId="371146552" sldId="2147483748"/>
              <pc:sldLayoutMk cId="2303565181" sldId="2147484101"/>
              <ac:spMk id="24" creationId="{00B93C99-05EC-41CD-940B-9F49DE03B99D}"/>
            </ac:spMkLst>
          </pc:spChg>
        </pc:sldLayoutChg>
        <pc:sldLayoutChg chg="modSp mod ord">
          <pc:chgData name="Vanessa Redlin - Hubdrive.com" userId="8a0848b8-f2d0-47bb-a849-5847f1b5ec25" providerId="ADAL" clId="{4A832DB2-F898-4628-BE6C-878A03318322}" dt="2021-08-17T13:00:02.877" v="1563" actId="20578"/>
          <pc:sldLayoutMkLst>
            <pc:docMk/>
            <pc:sldMasterMk cId="371146552" sldId="2147483748"/>
            <pc:sldLayoutMk cId="358582150" sldId="2147484102"/>
          </pc:sldLayoutMkLst>
          <pc:spChg chg="mod">
            <ac:chgData name="Vanessa Redlin - Hubdrive.com" userId="8a0848b8-f2d0-47bb-a849-5847f1b5ec25" providerId="ADAL" clId="{4A832DB2-F898-4628-BE6C-878A03318322}" dt="2021-08-17T13:00:02.877" v="1563" actId="20578"/>
            <ac:spMkLst>
              <pc:docMk/>
              <pc:sldMasterMk cId="371146552" sldId="2147483748"/>
              <pc:sldLayoutMk cId="358582150" sldId="2147484102"/>
              <ac:spMk id="2" creationId="{E3265C29-5802-4B16-A3F9-B8D775ECBB43}"/>
            </ac:spMkLst>
          </pc:spChg>
          <pc:spChg chg="mod">
            <ac:chgData name="Vanessa Redlin - Hubdrive.com" userId="8a0848b8-f2d0-47bb-a849-5847f1b5ec25" providerId="ADAL" clId="{4A832DB2-F898-4628-BE6C-878A03318322}" dt="2021-08-17T13:00:02.877" v="1563" actId="20578"/>
            <ac:spMkLst>
              <pc:docMk/>
              <pc:sldMasterMk cId="371146552" sldId="2147483748"/>
              <pc:sldLayoutMk cId="358582150" sldId="2147484102"/>
              <ac:spMk id="3" creationId="{23572019-ACF2-42D1-84B9-1898F830DDFF}"/>
            </ac:spMkLst>
          </pc:spChg>
          <pc:spChg chg="mod">
            <ac:chgData name="Vanessa Redlin - Hubdrive.com" userId="8a0848b8-f2d0-47bb-a849-5847f1b5ec25" providerId="ADAL" clId="{4A832DB2-F898-4628-BE6C-878A03318322}" dt="2021-08-17T13:00:02.877" v="1563" actId="20578"/>
            <ac:spMkLst>
              <pc:docMk/>
              <pc:sldMasterMk cId="371146552" sldId="2147483748"/>
              <pc:sldLayoutMk cId="358582150" sldId="2147484102"/>
              <ac:spMk id="9" creationId="{579ECD0C-8E64-49E9-83B3-D5C67B97712D}"/>
            </ac:spMkLst>
          </pc:spChg>
        </pc:sldLayoutChg>
      </pc:sldMasterChg>
      <pc:sldMasterChg chg="mod modSldLayout sldLayoutOrd">
        <pc:chgData name="Vanessa Redlin - Hubdrive.com" userId="8a0848b8-f2d0-47bb-a849-5847f1b5ec25" providerId="ADAL" clId="{4A832DB2-F898-4628-BE6C-878A03318322}" dt="2021-08-17T13:00:20.468" v="1567" actId="20578"/>
        <pc:sldMasterMkLst>
          <pc:docMk/>
          <pc:sldMasterMk cId="2650909605" sldId="2147483752"/>
        </pc:sldMasterMkLst>
        <pc:sldLayoutChg chg="modSp mod ord">
          <pc:chgData name="Vanessa Redlin - Hubdrive.com" userId="8a0848b8-f2d0-47bb-a849-5847f1b5ec25" providerId="ADAL" clId="{4A832DB2-F898-4628-BE6C-878A03318322}" dt="2021-08-17T13:00:17.243" v="1566" actId="20578"/>
          <pc:sldLayoutMkLst>
            <pc:docMk/>
            <pc:sldMasterMk cId="371146552" sldId="2147483748"/>
            <pc:sldLayoutMk cId="2303565181" sldId="2147484101"/>
          </pc:sldLayoutMkLst>
          <pc:spChg chg="mod">
            <ac:chgData name="Vanessa Redlin - Hubdrive.com" userId="8a0848b8-f2d0-47bb-a849-5847f1b5ec25" providerId="ADAL" clId="{4A832DB2-F898-4628-BE6C-878A03318322}" dt="2021-08-17T13:00:08.816" v="1564" actId="20578"/>
            <ac:spMkLst>
              <pc:docMk/>
              <pc:sldMasterMk cId="371146552" sldId="2147483748"/>
              <pc:sldLayoutMk cId="2303565181" sldId="2147484101"/>
              <ac:spMk id="2" creationId="{E3265C29-5802-4B16-A3F9-B8D775ECBB43}"/>
            </ac:spMkLst>
          </pc:spChg>
          <pc:spChg chg="mod">
            <ac:chgData name="Vanessa Redlin - Hubdrive.com" userId="8a0848b8-f2d0-47bb-a849-5847f1b5ec25" providerId="ADAL" clId="{4A832DB2-F898-4628-BE6C-878A03318322}" dt="2021-08-17T13:00:08.816" v="1564" actId="20578"/>
            <ac:spMkLst>
              <pc:docMk/>
              <pc:sldMasterMk cId="371146552" sldId="2147483748"/>
              <pc:sldLayoutMk cId="2303565181" sldId="2147484101"/>
              <ac:spMk id="3" creationId="{23572019-ACF2-42D1-84B9-1898F830DDFF}"/>
            </ac:spMkLst>
          </pc:spChg>
          <pc:spChg chg="mod">
            <ac:chgData name="Vanessa Redlin - Hubdrive.com" userId="8a0848b8-f2d0-47bb-a849-5847f1b5ec25" providerId="ADAL" clId="{4A832DB2-F898-4628-BE6C-878A03318322}" dt="2021-08-17T13:00:08.816" v="1564" actId="20578"/>
            <ac:spMkLst>
              <pc:docMk/>
              <pc:sldMasterMk cId="371146552" sldId="2147483748"/>
              <pc:sldLayoutMk cId="2303565181" sldId="2147484101"/>
              <ac:spMk id="9" creationId="{579ECD0C-8E64-49E9-83B3-D5C67B97712D}"/>
            </ac:spMkLst>
          </pc:spChg>
          <pc:spChg chg="mod">
            <ac:chgData name="Vanessa Redlin - Hubdrive.com" userId="8a0848b8-f2d0-47bb-a849-5847f1b5ec25" providerId="ADAL" clId="{4A832DB2-F898-4628-BE6C-878A03318322}" dt="2021-08-17T13:00:08.816" v="1564" actId="20578"/>
            <ac:spMkLst>
              <pc:docMk/>
              <pc:sldMasterMk cId="371146552" sldId="2147483748"/>
              <pc:sldLayoutMk cId="2303565181" sldId="2147484101"/>
              <ac:spMk id="12" creationId="{671C3165-4B14-4E82-BB90-2F4F6F44FE85}"/>
            </ac:spMkLst>
          </pc:spChg>
          <pc:spChg chg="mod">
            <ac:chgData name="Vanessa Redlin - Hubdrive.com" userId="8a0848b8-f2d0-47bb-a849-5847f1b5ec25" providerId="ADAL" clId="{4A832DB2-F898-4628-BE6C-878A03318322}" dt="2021-08-17T13:00:08.816" v="1564" actId="20578"/>
            <ac:spMkLst>
              <pc:docMk/>
              <pc:sldMasterMk cId="371146552" sldId="2147483748"/>
              <pc:sldLayoutMk cId="2303565181" sldId="2147484101"/>
              <ac:spMk id="14" creationId="{91B75D58-EDE1-4299-8A98-F07E941DD8BE}"/>
            </ac:spMkLst>
          </pc:spChg>
          <pc:spChg chg="mod">
            <ac:chgData name="Vanessa Redlin - Hubdrive.com" userId="8a0848b8-f2d0-47bb-a849-5847f1b5ec25" providerId="ADAL" clId="{4A832DB2-F898-4628-BE6C-878A03318322}" dt="2021-08-17T13:00:08.816" v="1564" actId="20578"/>
            <ac:spMkLst>
              <pc:docMk/>
              <pc:sldMasterMk cId="371146552" sldId="2147483748"/>
              <pc:sldLayoutMk cId="2303565181" sldId="2147484101"/>
              <ac:spMk id="22" creationId="{EC6754A5-D913-4042-909D-F9CA732B7D4E}"/>
            </ac:spMkLst>
          </pc:spChg>
          <pc:spChg chg="mod">
            <ac:chgData name="Vanessa Redlin - Hubdrive.com" userId="8a0848b8-f2d0-47bb-a849-5847f1b5ec25" providerId="ADAL" clId="{4A832DB2-F898-4628-BE6C-878A03318322}" dt="2021-08-17T13:00:08.816" v="1564" actId="20578"/>
            <ac:spMkLst>
              <pc:docMk/>
              <pc:sldMasterMk cId="371146552" sldId="2147483748"/>
              <pc:sldLayoutMk cId="2303565181" sldId="2147484101"/>
              <ac:spMk id="23" creationId="{B14F5704-3D98-4F11-94C7-DF81AFFAB49D}"/>
            </ac:spMkLst>
          </pc:spChg>
          <pc:spChg chg="mod">
            <ac:chgData name="Vanessa Redlin - Hubdrive.com" userId="8a0848b8-f2d0-47bb-a849-5847f1b5ec25" providerId="ADAL" clId="{4A832DB2-F898-4628-BE6C-878A03318322}" dt="2021-08-17T13:00:08.816" v="1564" actId="20578"/>
            <ac:spMkLst>
              <pc:docMk/>
              <pc:sldMasterMk cId="371146552" sldId="2147483748"/>
              <pc:sldLayoutMk cId="2303565181" sldId="2147484101"/>
              <ac:spMk id="24" creationId="{00B93C99-05EC-41CD-940B-9F49DE03B99D}"/>
            </ac:spMkLst>
          </pc:spChg>
        </pc:sldLayoutChg>
        <pc:sldLayoutChg chg="modSp mod ord">
          <pc:chgData name="Vanessa Redlin - Hubdrive.com" userId="8a0848b8-f2d0-47bb-a849-5847f1b5ec25" providerId="ADAL" clId="{4A832DB2-F898-4628-BE6C-878A03318322}" dt="2021-08-17T12:59:57.987" v="1562" actId="20578"/>
          <pc:sldLayoutMkLst>
            <pc:docMk/>
            <pc:sldMasterMk cId="371146552" sldId="2147483748"/>
            <pc:sldLayoutMk cId="358582150" sldId="2147484102"/>
          </pc:sldLayoutMkLst>
          <pc:spChg chg="mod">
            <ac:chgData name="Vanessa Redlin - Hubdrive.com" userId="8a0848b8-f2d0-47bb-a849-5847f1b5ec25" providerId="ADAL" clId="{4A832DB2-F898-4628-BE6C-878A03318322}" dt="2021-08-17T12:59:48.527" v="1560" actId="20578"/>
            <ac:spMkLst>
              <pc:docMk/>
              <pc:sldMasterMk cId="371146552" sldId="2147483748"/>
              <pc:sldLayoutMk cId="358582150" sldId="2147484102"/>
              <ac:spMk id="2" creationId="{E3265C29-5802-4B16-A3F9-B8D775ECBB43}"/>
            </ac:spMkLst>
          </pc:spChg>
          <pc:spChg chg="mod">
            <ac:chgData name="Vanessa Redlin - Hubdrive.com" userId="8a0848b8-f2d0-47bb-a849-5847f1b5ec25" providerId="ADAL" clId="{4A832DB2-F898-4628-BE6C-878A03318322}" dt="2021-08-17T12:59:48.527" v="1560" actId="20578"/>
            <ac:spMkLst>
              <pc:docMk/>
              <pc:sldMasterMk cId="371146552" sldId="2147483748"/>
              <pc:sldLayoutMk cId="358582150" sldId="2147484102"/>
              <ac:spMk id="3" creationId="{23572019-ACF2-42D1-84B9-1898F830DDFF}"/>
            </ac:spMkLst>
          </pc:spChg>
          <pc:spChg chg="mod">
            <ac:chgData name="Vanessa Redlin - Hubdrive.com" userId="8a0848b8-f2d0-47bb-a849-5847f1b5ec25" providerId="ADAL" clId="{4A832DB2-F898-4628-BE6C-878A03318322}" dt="2021-08-17T12:59:48.527" v="1560" actId="20578"/>
            <ac:spMkLst>
              <pc:docMk/>
              <pc:sldMasterMk cId="371146552" sldId="2147483748"/>
              <pc:sldLayoutMk cId="358582150" sldId="2147484102"/>
              <ac:spMk id="9" creationId="{579ECD0C-8E64-49E9-83B3-D5C67B97712D}"/>
            </ac:spMkLst>
          </pc:spChg>
        </pc:sldLayoutChg>
      </pc:sldMasterChg>
      <pc:sldMasterChg chg="addSldLayout delSldLayout">
        <pc:chgData name="Vanessa Redlin - Hubdrive.com" userId="8a0848b8-f2d0-47bb-a849-5847f1b5ec25" providerId="ADAL" clId="{4A832DB2-F898-4628-BE6C-878A03318322}" dt="2021-08-17T13:18:26.158" v="1624" actId="2696"/>
        <pc:sldMasterMkLst>
          <pc:docMk/>
          <pc:sldMasterMk cId="3909672163" sldId="2147483757"/>
        </pc:sldMasterMkLst>
        <pc:sldLayoutChg chg="add del">
          <pc:chgData name="Vanessa Redlin - Hubdrive.com" userId="8a0848b8-f2d0-47bb-a849-5847f1b5ec25" providerId="ADAL" clId="{4A832DB2-F898-4628-BE6C-878A03318322}" dt="2021-08-17T13:18:26.158" v="1624" actId="2696"/>
          <pc:sldLayoutMkLst>
            <pc:docMk/>
            <pc:sldMasterMk cId="3909672163" sldId="2147483757"/>
            <pc:sldLayoutMk cId="746767348" sldId="2147483758"/>
          </pc:sldLayoutMkLst>
        </pc:sldLayoutChg>
        <pc:sldLayoutChg chg="del">
          <pc:chgData name="Vanessa Redlin - Hubdrive.com" userId="8a0848b8-f2d0-47bb-a849-5847f1b5ec25" providerId="ADAL" clId="{4A832DB2-F898-4628-BE6C-878A03318322}" dt="2021-08-17T12:37:13.416" v="1444" actId="2696"/>
          <pc:sldLayoutMkLst>
            <pc:docMk/>
            <pc:sldMasterMk cId="3909672163" sldId="2147483757"/>
            <pc:sldLayoutMk cId="3985282112" sldId="2147483759"/>
          </pc:sldLayoutMkLst>
        </pc:sldLayoutChg>
        <pc:sldLayoutChg chg="del">
          <pc:chgData name="Vanessa Redlin - Hubdrive.com" userId="8a0848b8-f2d0-47bb-a849-5847f1b5ec25" providerId="ADAL" clId="{4A832DB2-F898-4628-BE6C-878A03318322}" dt="2021-08-09T08:16:41.474" v="1080" actId="2696"/>
          <pc:sldLayoutMkLst>
            <pc:docMk/>
            <pc:sldMasterMk cId="3909672163" sldId="2147483757"/>
            <pc:sldLayoutMk cId="4246950334" sldId="2147483957"/>
          </pc:sldLayoutMkLst>
        </pc:sldLayoutChg>
        <pc:sldLayoutChg chg="del">
          <pc:chgData name="Vanessa Redlin - Hubdrive.com" userId="8a0848b8-f2d0-47bb-a849-5847f1b5ec25" providerId="ADAL" clId="{4A832DB2-F898-4628-BE6C-878A03318322}" dt="2021-08-04T14:12:53.288" v="790" actId="2696"/>
          <pc:sldLayoutMkLst>
            <pc:docMk/>
            <pc:sldMasterMk cId="3909672163" sldId="2147483757"/>
            <pc:sldLayoutMk cId="1904517127" sldId="2147483962"/>
          </pc:sldLayoutMkLst>
        </pc:sldLayoutChg>
        <pc:sldLayoutChg chg="del">
          <pc:chgData name="Vanessa Redlin - Hubdrive.com" userId="8a0848b8-f2d0-47bb-a849-5847f1b5ec25" providerId="ADAL" clId="{4A832DB2-F898-4628-BE6C-878A03318322}" dt="2021-08-04T13:05:55.369" v="782" actId="2696"/>
          <pc:sldLayoutMkLst>
            <pc:docMk/>
            <pc:sldMasterMk cId="3909672163" sldId="2147483757"/>
            <pc:sldLayoutMk cId="4057978916" sldId="2147483963"/>
          </pc:sldLayoutMkLst>
        </pc:sldLayoutChg>
      </pc:sldMasterChg>
      <pc:sldMasterChg chg="del mod delSldLayout sldLayoutOrd">
        <pc:chgData name="Vanessa Redlin - Hubdrive.com" userId="8a0848b8-f2d0-47bb-a849-5847f1b5ec25" providerId="ADAL" clId="{4A832DB2-F898-4628-BE6C-878A03318322}" dt="2021-08-17T13:06:41.726" v="1584" actId="2696"/>
        <pc:sldMasterMkLst>
          <pc:docMk/>
          <pc:sldMasterMk cId="1678431282" sldId="2147483760"/>
        </pc:sldMasterMkLst>
        <pc:sldLayoutChg chg="del">
          <pc:chgData name="Vanessa Redlin - Hubdrive.com" userId="8a0848b8-f2d0-47bb-a849-5847f1b5ec25" providerId="ADAL" clId="{4A832DB2-F898-4628-BE6C-878A03318322}" dt="2021-08-17T13:03:19.566" v="1570" actId="2696"/>
          <pc:sldLayoutMkLst>
            <pc:docMk/>
            <pc:sldMasterMk cId="1678431282" sldId="2147483760"/>
            <pc:sldLayoutMk cId="4173315932" sldId="2147483762"/>
          </pc:sldLayoutMkLst>
        </pc:sldLayoutChg>
        <pc:sldLayoutChg chg="del">
          <pc:chgData name="Vanessa Redlin - Hubdrive.com" userId="8a0848b8-f2d0-47bb-a849-5847f1b5ec25" providerId="ADAL" clId="{4A832DB2-F898-4628-BE6C-878A03318322}" dt="2021-08-17T13:04:42.117" v="1576" actId="2696"/>
          <pc:sldLayoutMkLst>
            <pc:docMk/>
            <pc:sldMasterMk cId="1678431282" sldId="2147483760"/>
            <pc:sldLayoutMk cId="1850786169" sldId="2147483763"/>
          </pc:sldLayoutMkLst>
        </pc:sldLayoutChg>
        <pc:sldLayoutChg chg="del">
          <pc:chgData name="Vanessa Redlin - Hubdrive.com" userId="8a0848b8-f2d0-47bb-a849-5847f1b5ec25" providerId="ADAL" clId="{4A832DB2-F898-4628-BE6C-878A03318322}" dt="2021-08-17T11:55:03.670" v="1343" actId="2696"/>
          <pc:sldLayoutMkLst>
            <pc:docMk/>
            <pc:sldMasterMk cId="1678431282" sldId="2147483760"/>
            <pc:sldLayoutMk cId="2092474674" sldId="2147483869"/>
          </pc:sldLayoutMkLst>
        </pc:sldLayoutChg>
        <pc:sldLayoutChg chg="del">
          <pc:chgData name="Vanessa Redlin - Hubdrive.com" userId="8a0848b8-f2d0-47bb-a849-5847f1b5ec25" providerId="ADAL" clId="{4A832DB2-F898-4628-BE6C-878A03318322}" dt="2021-08-17T13:06:30.616" v="1582" actId="2696"/>
          <pc:sldLayoutMkLst>
            <pc:docMk/>
            <pc:sldMasterMk cId="1678431282" sldId="2147483760"/>
            <pc:sldLayoutMk cId="1542759415" sldId="2147483870"/>
          </pc:sldLayoutMkLst>
        </pc:sldLayoutChg>
        <pc:sldLayoutChg chg="del">
          <pc:chgData name="Vanessa Redlin - Hubdrive.com" userId="8a0848b8-f2d0-47bb-a849-5847f1b5ec25" providerId="ADAL" clId="{4A832DB2-F898-4628-BE6C-878A03318322}" dt="2021-08-17T13:04:31.837" v="1574" actId="2696"/>
          <pc:sldLayoutMkLst>
            <pc:docMk/>
            <pc:sldMasterMk cId="1678431282" sldId="2147483760"/>
            <pc:sldLayoutMk cId="2696144615" sldId="2147483879"/>
          </pc:sldLayoutMkLst>
        </pc:sldLayoutChg>
        <pc:sldLayoutChg chg="del">
          <pc:chgData name="Vanessa Redlin - Hubdrive.com" userId="8a0848b8-f2d0-47bb-a849-5847f1b5ec25" providerId="ADAL" clId="{4A832DB2-F898-4628-BE6C-878A03318322}" dt="2021-08-17T13:04:45.432" v="1577" actId="2696"/>
          <pc:sldLayoutMkLst>
            <pc:docMk/>
            <pc:sldMasterMk cId="1678431282" sldId="2147483760"/>
            <pc:sldLayoutMk cId="2759865908" sldId="2147483880"/>
          </pc:sldLayoutMkLst>
        </pc:sldLayoutChg>
        <pc:sldLayoutChg chg="del">
          <pc:chgData name="Vanessa Redlin - Hubdrive.com" userId="8a0848b8-f2d0-47bb-a849-5847f1b5ec25" providerId="ADAL" clId="{4A832DB2-F898-4628-BE6C-878A03318322}" dt="2021-08-17T13:04:36.684" v="1575" actId="2696"/>
          <pc:sldLayoutMkLst>
            <pc:docMk/>
            <pc:sldMasterMk cId="1678431282" sldId="2147483760"/>
            <pc:sldLayoutMk cId="3901327009" sldId="2147483881"/>
          </pc:sldLayoutMkLst>
        </pc:sldLayoutChg>
        <pc:sldLayoutChg chg="del">
          <pc:chgData name="Vanessa Redlin - Hubdrive.com" userId="8a0848b8-f2d0-47bb-a849-5847f1b5ec25" providerId="ADAL" clId="{4A832DB2-F898-4628-BE6C-878A03318322}" dt="2021-08-17T13:04:25.118" v="1573" actId="2696"/>
          <pc:sldLayoutMkLst>
            <pc:docMk/>
            <pc:sldMasterMk cId="1678431282" sldId="2147483760"/>
            <pc:sldLayoutMk cId="3453258604" sldId="2147483888"/>
          </pc:sldLayoutMkLst>
        </pc:sldLayoutChg>
        <pc:sldLayoutChg chg="del">
          <pc:chgData name="Vanessa Redlin - Hubdrive.com" userId="8a0848b8-f2d0-47bb-a849-5847f1b5ec25" providerId="ADAL" clId="{4A832DB2-F898-4628-BE6C-878A03318322}" dt="2021-08-17T13:03:12.556" v="1568" actId="2696"/>
          <pc:sldLayoutMkLst>
            <pc:docMk/>
            <pc:sldMasterMk cId="1678431282" sldId="2147483760"/>
            <pc:sldLayoutMk cId="1182743669" sldId="2147483890"/>
          </pc:sldLayoutMkLst>
        </pc:sldLayoutChg>
        <pc:sldLayoutChg chg="del">
          <pc:chgData name="Vanessa Redlin - Hubdrive.com" userId="8a0848b8-f2d0-47bb-a849-5847f1b5ec25" providerId="ADAL" clId="{4A832DB2-F898-4628-BE6C-878A03318322}" dt="2021-08-17T13:03:14.904" v="1569" actId="2696"/>
          <pc:sldLayoutMkLst>
            <pc:docMk/>
            <pc:sldMasterMk cId="1678431282" sldId="2147483760"/>
            <pc:sldLayoutMk cId="551699493" sldId="2147483893"/>
          </pc:sldLayoutMkLst>
        </pc:sldLayoutChg>
      </pc:sldMasterChg>
      <pc:sldMasterChg chg="del delSldLayout">
        <pc:chgData name="Vanessa Redlin - Hubdrive.com" userId="8a0848b8-f2d0-47bb-a849-5847f1b5ec25" providerId="ADAL" clId="{4A832DB2-F898-4628-BE6C-878A03318322}" dt="2021-08-02T08:25:46.736" v="343" actId="2696"/>
        <pc:sldMasterMkLst>
          <pc:docMk/>
          <pc:sldMasterMk cId="3817372770" sldId="2147483767"/>
        </pc:sldMasterMkLst>
        <pc:sldLayoutChg chg="del">
          <pc:chgData name="Vanessa Redlin - Hubdrive.com" userId="8a0848b8-f2d0-47bb-a849-5847f1b5ec25" providerId="ADAL" clId="{4A832DB2-F898-4628-BE6C-878A03318322}" dt="2021-08-02T07:52:39.544" v="328" actId="2696"/>
          <pc:sldLayoutMkLst>
            <pc:docMk/>
            <pc:sldMasterMk cId="3817372770" sldId="2147483767"/>
            <pc:sldLayoutMk cId="4024748197" sldId="2147483673"/>
          </pc:sldLayoutMkLst>
        </pc:sldLayoutChg>
        <pc:sldLayoutChg chg="del">
          <pc:chgData name="Vanessa Redlin - Hubdrive.com" userId="8a0848b8-f2d0-47bb-a849-5847f1b5ec25" providerId="ADAL" clId="{4A832DB2-F898-4628-BE6C-878A03318322}" dt="2021-08-02T07:52:35.984" v="327" actId="2696"/>
          <pc:sldLayoutMkLst>
            <pc:docMk/>
            <pc:sldMasterMk cId="3817372770" sldId="2147483767"/>
            <pc:sldLayoutMk cId="494986911" sldId="2147483674"/>
          </pc:sldLayoutMkLst>
        </pc:sldLayoutChg>
        <pc:sldLayoutChg chg="del">
          <pc:chgData name="Vanessa Redlin - Hubdrive.com" userId="8a0848b8-f2d0-47bb-a849-5847f1b5ec25" providerId="ADAL" clId="{4A832DB2-F898-4628-BE6C-878A03318322}" dt="2021-08-02T07:52:43.376" v="329" actId="2696"/>
          <pc:sldLayoutMkLst>
            <pc:docMk/>
            <pc:sldMasterMk cId="3817372770" sldId="2147483767"/>
            <pc:sldLayoutMk cId="1000340524" sldId="2147483687"/>
          </pc:sldLayoutMkLst>
        </pc:sldLayoutChg>
        <pc:sldLayoutChg chg="del">
          <pc:chgData name="Vanessa Redlin - Hubdrive.com" userId="8a0848b8-f2d0-47bb-a849-5847f1b5ec25" providerId="ADAL" clId="{4A832DB2-F898-4628-BE6C-878A03318322}" dt="2021-08-02T08:25:46.736" v="342" actId="2696"/>
          <pc:sldLayoutMkLst>
            <pc:docMk/>
            <pc:sldMasterMk cId="3817372770" sldId="2147483767"/>
            <pc:sldLayoutMk cId="3525011920" sldId="2147483766"/>
          </pc:sldLayoutMkLst>
        </pc:sldLayoutChg>
      </pc:sldMasterChg>
      <pc:sldMasterChg chg="modSldLayout sldLayoutOrd">
        <pc:chgData name="Vanessa Redlin - Hubdrive.com" userId="8a0848b8-f2d0-47bb-a849-5847f1b5ec25" providerId="ADAL" clId="{4A832DB2-F898-4628-BE6C-878A03318322}" dt="2021-08-05T06:52:34.626" v="900" actId="20578"/>
        <pc:sldMasterMkLst>
          <pc:docMk/>
          <pc:sldMasterMk cId="919238199" sldId="2147483773"/>
        </pc:sldMasterMkLst>
        <pc:sldLayoutChg chg="mod ord">
          <pc:chgData name="Vanessa Redlin - Hubdrive.com" userId="8a0848b8-f2d0-47bb-a849-5847f1b5ec25" providerId="ADAL" clId="{4A832DB2-F898-4628-BE6C-878A03318322}" dt="2021-08-05T06:51:40.994" v="888" actId="20578"/>
          <pc:sldLayoutMkLst>
            <pc:docMk/>
            <pc:sldMasterMk cId="502521749" sldId="2147483734"/>
            <pc:sldLayoutMk cId="3649341458" sldId="2147483921"/>
          </pc:sldLayoutMkLst>
        </pc:sldLayoutChg>
        <pc:sldLayoutChg chg="modSp mod ord">
          <pc:chgData name="Vanessa Redlin - Hubdrive.com" userId="8a0848b8-f2d0-47bb-a849-5847f1b5ec25" providerId="ADAL" clId="{4A832DB2-F898-4628-BE6C-878A03318322}" dt="2021-08-05T06:52:30.058" v="899" actId="20578"/>
          <pc:sldLayoutMkLst>
            <pc:docMk/>
            <pc:sldMasterMk cId="502521749" sldId="2147483734"/>
            <pc:sldLayoutMk cId="4180058131" sldId="2147483922"/>
          </pc:sldLayoutMkLst>
          <pc:spChg chg="mod">
            <ac:chgData name="Vanessa Redlin - Hubdrive.com" userId="8a0848b8-f2d0-47bb-a849-5847f1b5ec25" providerId="ADAL" clId="{4A832DB2-F898-4628-BE6C-878A03318322}" dt="2021-08-05T06:52:24.161" v="898" actId="20578"/>
            <ac:spMkLst>
              <pc:docMk/>
              <pc:sldMasterMk cId="502521749" sldId="2147483734"/>
              <pc:sldLayoutMk cId="4180058131" sldId="2147483922"/>
              <ac:spMk id="2" creationId="{E3265C29-5802-4B16-A3F9-B8D775ECBB43}"/>
            </ac:spMkLst>
          </pc:spChg>
          <pc:spChg chg="mod">
            <ac:chgData name="Vanessa Redlin - Hubdrive.com" userId="8a0848b8-f2d0-47bb-a849-5847f1b5ec25" providerId="ADAL" clId="{4A832DB2-F898-4628-BE6C-878A03318322}" dt="2021-08-05T06:52:24.161" v="898" actId="20578"/>
            <ac:spMkLst>
              <pc:docMk/>
              <pc:sldMasterMk cId="502521749" sldId="2147483734"/>
              <pc:sldLayoutMk cId="4180058131" sldId="2147483922"/>
              <ac:spMk id="3" creationId="{23572019-ACF2-42D1-84B9-1898F830DDFF}"/>
            </ac:spMkLst>
          </pc:spChg>
        </pc:sldLayoutChg>
      </pc:sldMasterChg>
      <pc:sldMasterChg chg="mod addSldLayout delSldLayout modSldLayout sldLayoutOrd">
        <pc:chgData name="Vanessa Redlin - Hubdrive.com" userId="8a0848b8-f2d0-47bb-a849-5847f1b5ec25" providerId="ADAL" clId="{4A832DB2-F898-4628-BE6C-878A03318322}" dt="2021-08-17T11:49:50.355" v="1327" actId="2696"/>
        <pc:sldMasterMkLst>
          <pc:docMk/>
          <pc:sldMasterMk cId="4027616997" sldId="2147483781"/>
        </pc:sldMasterMkLst>
        <pc:sldLayoutChg chg="ord">
          <pc:chgData name="Vanessa Redlin - Hubdrive.com" userId="8a0848b8-f2d0-47bb-a849-5847f1b5ec25" providerId="ADAL" clId="{4A832DB2-F898-4628-BE6C-878A03318322}" dt="2021-08-04T14:28:39.278" v="853" actId="20578"/>
          <pc:sldLayoutMkLst>
            <pc:docMk/>
            <pc:sldMasterMk cId="3356861373" sldId="2147484233"/>
            <pc:sldLayoutMk cId="298904664" sldId="2147483919"/>
          </pc:sldLayoutMkLst>
        </pc:sldLayoutChg>
        <pc:sldLayoutChg chg="delSp mod">
          <pc:chgData name="Vanessa Redlin - Hubdrive.com" userId="8a0848b8-f2d0-47bb-a849-5847f1b5ec25" providerId="ADAL" clId="{4A832DB2-F898-4628-BE6C-878A03318322}" dt="2021-08-04T14:32:13.949" v="870" actId="478"/>
          <pc:sldLayoutMkLst>
            <pc:docMk/>
            <pc:sldMasterMk cId="3356861373" sldId="2147484233"/>
            <pc:sldLayoutMk cId="389185245" sldId="2147483920"/>
          </pc:sldLayoutMkLst>
          <pc:picChg chg="del">
            <ac:chgData name="Vanessa Redlin - Hubdrive.com" userId="8a0848b8-f2d0-47bb-a849-5847f1b5ec25" providerId="ADAL" clId="{4A832DB2-F898-4628-BE6C-878A03318322}" dt="2021-08-04T14:32:13.949" v="870" actId="478"/>
            <ac:picMkLst>
              <pc:docMk/>
              <pc:sldMasterMk cId="3356861373" sldId="2147484233"/>
              <pc:sldLayoutMk cId="389185245" sldId="2147483920"/>
              <ac:picMk id="4" creationId="{A03C5AB1-F2E3-4125-B8C4-B5AB95AB3C49}"/>
            </ac:picMkLst>
          </pc:picChg>
        </pc:sldLayoutChg>
        <pc:sldLayoutChg chg="ord">
          <pc:chgData name="Vanessa Redlin - Hubdrive.com" userId="8a0848b8-f2d0-47bb-a849-5847f1b5ec25" providerId="ADAL" clId="{4A832DB2-F898-4628-BE6C-878A03318322}" dt="2021-08-05T06:51:05.156" v="879" actId="20578"/>
          <pc:sldLayoutMkLst>
            <pc:docMk/>
            <pc:sldMasterMk cId="502521749" sldId="2147483734"/>
            <pc:sldLayoutMk cId="3649341458" sldId="2147483921"/>
          </pc:sldLayoutMkLst>
        </pc:sldLayoutChg>
        <pc:sldLayoutChg chg="ord">
          <pc:chgData name="Vanessa Redlin - Hubdrive.com" userId="8a0848b8-f2d0-47bb-a849-5847f1b5ec25" providerId="ADAL" clId="{4A832DB2-F898-4628-BE6C-878A03318322}" dt="2021-08-05T06:51:59.716" v="891" actId="20578"/>
          <pc:sldLayoutMkLst>
            <pc:docMk/>
            <pc:sldMasterMk cId="502521749" sldId="2147483734"/>
            <pc:sldLayoutMk cId="4180058131" sldId="2147483922"/>
          </pc:sldLayoutMkLst>
        </pc:sldLayoutChg>
        <pc:sldLayoutChg chg="del">
          <pc:chgData name="Vanessa Redlin - Hubdrive.com" userId="8a0848b8-f2d0-47bb-a849-5847f1b5ec25" providerId="ADAL" clId="{4A832DB2-F898-4628-BE6C-878A03318322}" dt="2021-08-04T12:42:52.600" v="742" actId="2696"/>
          <pc:sldLayoutMkLst>
            <pc:docMk/>
            <pc:sldMasterMk cId="4027616997" sldId="2147483781"/>
            <pc:sldLayoutMk cId="2271297105" sldId="2147483923"/>
          </pc:sldLayoutMkLst>
        </pc:sldLayoutChg>
        <pc:sldLayoutChg chg="delSp modSp mod">
          <pc:chgData name="Vanessa Redlin - Hubdrive.com" userId="8a0848b8-f2d0-47bb-a849-5847f1b5ec25" providerId="ADAL" clId="{4A832DB2-F898-4628-BE6C-878A03318322}" dt="2021-08-04T14:22:05.613" v="820" actId="21"/>
          <pc:sldLayoutMkLst>
            <pc:docMk/>
            <pc:sldMasterMk cId="3356861373" sldId="2147484233"/>
            <pc:sldLayoutMk cId="3032928054" sldId="2147483926"/>
          </pc:sldLayoutMkLst>
          <pc:spChg chg="del mod">
            <ac:chgData name="Vanessa Redlin - Hubdrive.com" userId="8a0848b8-f2d0-47bb-a849-5847f1b5ec25" providerId="ADAL" clId="{4A832DB2-F898-4628-BE6C-878A03318322}" dt="2021-08-04T14:22:05.613" v="820" actId="21"/>
            <ac:spMkLst>
              <pc:docMk/>
              <pc:sldMasterMk cId="3356861373" sldId="2147484233"/>
              <pc:sldLayoutMk cId="3032928054" sldId="2147483926"/>
              <ac:spMk id="7" creationId="{00000000-0000-0000-0000-000000000000}"/>
            </ac:spMkLst>
          </pc:spChg>
        </pc:sldLayoutChg>
        <pc:sldLayoutChg chg="del">
          <pc:chgData name="Vanessa Redlin - Hubdrive.com" userId="8a0848b8-f2d0-47bb-a849-5847f1b5ec25" providerId="ADAL" clId="{4A832DB2-F898-4628-BE6C-878A03318322}" dt="2021-08-04T12:13:54.293" v="706" actId="2696"/>
          <pc:sldLayoutMkLst>
            <pc:docMk/>
            <pc:sldMasterMk cId="4027616997" sldId="2147483781"/>
            <pc:sldLayoutMk cId="1636962151" sldId="2147483928"/>
          </pc:sldLayoutMkLst>
        </pc:sldLayoutChg>
        <pc:sldLayoutChg chg="delSp mod">
          <pc:chgData name="Vanessa Redlin - Hubdrive.com" userId="8a0848b8-f2d0-47bb-a849-5847f1b5ec25" providerId="ADAL" clId="{4A832DB2-F898-4628-BE6C-878A03318322}" dt="2021-08-04T11:07:58.858" v="548" actId="478"/>
          <pc:sldLayoutMkLst>
            <pc:docMk/>
            <pc:sldMasterMk cId="3356861373" sldId="2147484233"/>
            <pc:sldLayoutMk cId="1465441706" sldId="2147483930"/>
          </pc:sldLayoutMkLst>
          <pc:spChg chg="del">
            <ac:chgData name="Vanessa Redlin - Hubdrive.com" userId="8a0848b8-f2d0-47bb-a849-5847f1b5ec25" providerId="ADAL" clId="{4A832DB2-F898-4628-BE6C-878A03318322}" dt="2021-08-04T11:07:58.858" v="548" actId="478"/>
            <ac:spMkLst>
              <pc:docMk/>
              <pc:sldMasterMk cId="3356861373" sldId="2147484233"/>
              <pc:sldLayoutMk cId="1465441706" sldId="2147483930"/>
              <ac:spMk id="4" creationId="{00000000-0000-0000-0000-000000000000}"/>
            </ac:spMkLst>
          </pc:spChg>
        </pc:sldLayoutChg>
        <pc:sldLayoutChg chg="add del">
          <pc:chgData name="Vanessa Redlin - Hubdrive.com" userId="8a0848b8-f2d0-47bb-a849-5847f1b5ec25" providerId="ADAL" clId="{4A832DB2-F898-4628-BE6C-878A03318322}" dt="2021-08-04T12:30:40.079" v="717" actId="2696"/>
          <pc:sldLayoutMkLst>
            <pc:docMk/>
            <pc:sldMasterMk cId="4027616997" sldId="2147483781"/>
            <pc:sldLayoutMk cId="2669658236" sldId="2147483933"/>
          </pc:sldLayoutMkLst>
        </pc:sldLayoutChg>
        <pc:sldLayoutChg chg="del">
          <pc:chgData name="Vanessa Redlin - Hubdrive.com" userId="8a0848b8-f2d0-47bb-a849-5847f1b5ec25" providerId="ADAL" clId="{4A832DB2-F898-4628-BE6C-878A03318322}" dt="2021-08-04T12:31:00.323" v="720" actId="2696"/>
          <pc:sldLayoutMkLst>
            <pc:docMk/>
            <pc:sldMasterMk cId="4027616997" sldId="2147483781"/>
            <pc:sldLayoutMk cId="1105243497" sldId="2147483935"/>
          </pc:sldLayoutMkLst>
        </pc:sldLayoutChg>
        <pc:sldLayoutChg chg="del">
          <pc:chgData name="Vanessa Redlin - Hubdrive.com" userId="8a0848b8-f2d0-47bb-a849-5847f1b5ec25" providerId="ADAL" clId="{4A832DB2-F898-4628-BE6C-878A03318322}" dt="2021-08-04T12:39:32.487" v="737" actId="2696"/>
          <pc:sldLayoutMkLst>
            <pc:docMk/>
            <pc:sldMasterMk cId="4027616997" sldId="2147483781"/>
            <pc:sldLayoutMk cId="373499557" sldId="2147483954"/>
          </pc:sldLayoutMkLst>
        </pc:sldLayoutChg>
        <pc:sldLayoutChg chg="del">
          <pc:chgData name="Vanessa Redlin - Hubdrive.com" userId="8a0848b8-f2d0-47bb-a849-5847f1b5ec25" providerId="ADAL" clId="{4A832DB2-F898-4628-BE6C-878A03318322}" dt="2021-08-03T12:36:02.439" v="376" actId="2696"/>
          <pc:sldLayoutMkLst>
            <pc:docMk/>
            <pc:sldMasterMk cId="4027616997" sldId="2147483781"/>
            <pc:sldLayoutMk cId="3994082600" sldId="2147483964"/>
          </pc:sldLayoutMkLst>
        </pc:sldLayoutChg>
        <pc:sldLayoutChg chg="modSp mod">
          <pc:chgData name="Vanessa Redlin - Hubdrive.com" userId="8a0848b8-f2d0-47bb-a849-5847f1b5ec25" providerId="ADAL" clId="{4A832DB2-F898-4628-BE6C-878A03318322}" dt="2021-08-05T06:53:31.030" v="902" actId="20577"/>
          <pc:sldLayoutMkLst>
            <pc:docMk/>
            <pc:sldMasterMk cId="3356861373" sldId="2147484233"/>
            <pc:sldLayoutMk cId="580065808" sldId="2147483981"/>
          </pc:sldLayoutMkLst>
          <pc:spChg chg="mod">
            <ac:chgData name="Vanessa Redlin - Hubdrive.com" userId="8a0848b8-f2d0-47bb-a849-5847f1b5ec25" providerId="ADAL" clId="{4A832DB2-F898-4628-BE6C-878A03318322}" dt="2021-08-05T06:53:31.030" v="902" actId="20577"/>
            <ac:spMkLst>
              <pc:docMk/>
              <pc:sldMasterMk cId="3356861373" sldId="2147484233"/>
              <pc:sldLayoutMk cId="580065808" sldId="2147483981"/>
              <ac:spMk id="2" creationId="{86F2AEEF-8B49-4707-A8AA-97D289CB25D0}"/>
            </ac:spMkLst>
          </pc:spChg>
        </pc:sldLayoutChg>
        <pc:sldLayoutChg chg="del">
          <pc:chgData name="Vanessa Redlin - Hubdrive.com" userId="8a0848b8-f2d0-47bb-a849-5847f1b5ec25" providerId="ADAL" clId="{4A832DB2-F898-4628-BE6C-878A03318322}" dt="2021-08-05T06:54:45.008" v="907" actId="2696"/>
          <pc:sldLayoutMkLst>
            <pc:docMk/>
            <pc:sldMasterMk cId="4027616997" sldId="2147483781"/>
            <pc:sldLayoutMk cId="4052474047" sldId="2147483984"/>
          </pc:sldLayoutMkLst>
        </pc:sldLayoutChg>
        <pc:sldLayoutChg chg="ord">
          <pc:chgData name="Vanessa Redlin - Hubdrive.com" userId="8a0848b8-f2d0-47bb-a849-5847f1b5ec25" providerId="ADAL" clId="{4A832DB2-F898-4628-BE6C-878A03318322}" dt="2021-08-05T06:57:50.887" v="959" actId="20578"/>
          <pc:sldLayoutMkLst>
            <pc:docMk/>
            <pc:sldMasterMk cId="3356861373" sldId="2147484233"/>
            <pc:sldLayoutMk cId="3763432785" sldId="2147483988"/>
          </pc:sldLayoutMkLst>
        </pc:sldLayoutChg>
        <pc:sldLayoutChg chg="modSp mod">
          <pc:chgData name="Vanessa Redlin - Hubdrive.com" userId="8a0848b8-f2d0-47bb-a849-5847f1b5ec25" providerId="ADAL" clId="{4A832DB2-F898-4628-BE6C-878A03318322}" dt="2021-08-04T09:00:57.373" v="541" actId="207"/>
          <pc:sldLayoutMkLst>
            <pc:docMk/>
            <pc:sldMasterMk cId="3356861373" sldId="2147484233"/>
            <pc:sldLayoutMk cId="2567079634" sldId="2147483989"/>
          </pc:sldLayoutMkLst>
          <pc:spChg chg="mod">
            <ac:chgData name="Vanessa Redlin - Hubdrive.com" userId="8a0848b8-f2d0-47bb-a849-5847f1b5ec25" providerId="ADAL" clId="{4A832DB2-F898-4628-BE6C-878A03318322}" dt="2021-08-04T09:00:57.373" v="541" actId="207"/>
            <ac:spMkLst>
              <pc:docMk/>
              <pc:sldMasterMk cId="3356861373" sldId="2147484233"/>
              <pc:sldLayoutMk cId="2567079634" sldId="2147483989"/>
              <ac:spMk id="4" creationId="{1BF0EECC-C71A-494D-AF83-652B83321112}"/>
            </ac:spMkLst>
          </pc:spChg>
        </pc:sldLayoutChg>
        <pc:sldLayoutChg chg="modSp">
          <pc:chgData name="Vanessa Redlin - Hubdrive.com" userId="8a0848b8-f2d0-47bb-a849-5847f1b5ec25" providerId="ADAL" clId="{4A832DB2-F898-4628-BE6C-878A03318322}" dt="2021-08-04T12:45:12.132" v="743" actId="20577"/>
          <pc:sldLayoutMkLst>
            <pc:docMk/>
            <pc:sldMasterMk cId="3356861373" sldId="2147484233"/>
            <pc:sldLayoutMk cId="4280530896" sldId="2147483991"/>
          </pc:sldLayoutMkLst>
          <pc:spChg chg="mod">
            <ac:chgData name="Vanessa Redlin - Hubdrive.com" userId="8a0848b8-f2d0-47bb-a849-5847f1b5ec25" providerId="ADAL" clId="{4A832DB2-F898-4628-BE6C-878A03318322}" dt="2021-08-04T12:45:12.132" v="743" actId="20577"/>
            <ac:spMkLst>
              <pc:docMk/>
              <pc:sldMasterMk cId="3356861373" sldId="2147484233"/>
              <pc:sldLayoutMk cId="4280530896" sldId="2147483991"/>
              <ac:spMk id="35" creationId="{00000000-0000-0000-0000-000000000000}"/>
            </ac:spMkLst>
          </pc:spChg>
        </pc:sldLayoutChg>
        <pc:sldLayoutChg chg="add del mod replId modTransition">
          <pc:chgData name="Vanessa Redlin - Hubdrive.com" userId="8a0848b8-f2d0-47bb-a849-5847f1b5ec25" providerId="ADAL" clId="{4A832DB2-F898-4628-BE6C-878A03318322}" dt="2021-08-05T07:03:10.006" v="996" actId="2696"/>
          <pc:sldLayoutMkLst>
            <pc:docMk/>
            <pc:sldMasterMk cId="4027616997" sldId="2147483781"/>
            <pc:sldLayoutMk cId="3968685900" sldId="2147484236"/>
          </pc:sldLayoutMkLst>
        </pc:sldLayoutChg>
        <pc:sldLayoutChg chg="delSp new mod">
          <pc:chgData name="Vanessa Redlin - Hubdrive.com" userId="8a0848b8-f2d0-47bb-a849-5847f1b5ec25" providerId="ADAL" clId="{4A832DB2-F898-4628-BE6C-878A03318322}" dt="2021-08-10T12:32:30.547" v="1098" actId="478"/>
          <pc:sldLayoutMkLst>
            <pc:docMk/>
            <pc:sldMasterMk cId="4027616997" sldId="2147483781"/>
            <pc:sldLayoutMk cId="2893825233" sldId="2147484238"/>
          </pc:sldLayoutMkLst>
          <pc:spChg chg="del">
            <ac:chgData name="Vanessa Redlin - Hubdrive.com" userId="8a0848b8-f2d0-47bb-a849-5847f1b5ec25" providerId="ADAL" clId="{4A832DB2-F898-4628-BE6C-878A03318322}" dt="2021-08-10T12:32:30.547" v="1098" actId="478"/>
            <ac:spMkLst>
              <pc:docMk/>
              <pc:sldMasterMk cId="4027616997" sldId="2147483781"/>
              <pc:sldLayoutMk cId="2893825233" sldId="2147484238"/>
              <ac:spMk id="2" creationId="{ACE11F4C-543A-450A-B22A-F05C0BC33856}"/>
            </ac:spMkLst>
          </pc:spChg>
        </pc:sldLayoutChg>
        <pc:sldLayoutChg chg="new del mod">
          <pc:chgData name="Vanessa Redlin - Hubdrive.com" userId="8a0848b8-f2d0-47bb-a849-5847f1b5ec25" providerId="ADAL" clId="{4A832DB2-F898-4628-BE6C-878A03318322}" dt="2021-08-17T11:49:50.355" v="1327" actId="2696"/>
          <pc:sldLayoutMkLst>
            <pc:docMk/>
            <pc:sldMasterMk cId="4027616997" sldId="2147483781"/>
            <pc:sldLayoutMk cId="337486037" sldId="2147484239"/>
          </pc:sldLayoutMkLst>
        </pc:sldLayoutChg>
        <pc:sldLayoutChg chg="del ord">
          <pc:chgData name="Vanessa Redlin - Hubdrive.com" userId="8a0848b8-f2d0-47bb-a849-5847f1b5ec25" providerId="ADAL" clId="{4A832DB2-F898-4628-BE6C-878A03318322}" dt="2021-08-17T11:49:49.804" v="1326" actId="2696"/>
          <pc:sldLayoutMkLst>
            <pc:docMk/>
            <pc:sldMasterMk cId="4027616997" sldId="2147483781"/>
            <pc:sldLayoutMk cId="171906570" sldId="2147484240"/>
          </pc:sldLayoutMkLst>
        </pc:sldLayoutChg>
        <pc:sldLayoutChg chg="new del mod">
          <pc:chgData name="Vanessa Redlin - Hubdrive.com" userId="8a0848b8-f2d0-47bb-a849-5847f1b5ec25" providerId="ADAL" clId="{4A832DB2-F898-4628-BE6C-878A03318322}" dt="2021-08-17T11:46:06.259" v="1281" actId="2696"/>
          <pc:sldLayoutMkLst>
            <pc:docMk/>
            <pc:sldMasterMk cId="4027616997" sldId="2147483781"/>
            <pc:sldLayoutMk cId="951530387" sldId="2147484241"/>
          </pc:sldLayoutMkLst>
        </pc:sldLayoutChg>
        <pc:sldLayoutChg chg="new del mod ord">
          <pc:chgData name="Vanessa Redlin - Hubdrive.com" userId="8a0848b8-f2d0-47bb-a849-5847f1b5ec25" providerId="ADAL" clId="{4A832DB2-F898-4628-BE6C-878A03318322}" dt="2021-08-17T11:48:01.653" v="1289" actId="2696"/>
          <pc:sldLayoutMkLst>
            <pc:docMk/>
            <pc:sldMasterMk cId="4027616997" sldId="2147483781"/>
            <pc:sldLayoutMk cId="3897100669" sldId="2147484242"/>
          </pc:sldLayoutMkLst>
        </pc:sldLayoutChg>
        <pc:sldLayoutChg chg="new del mod">
          <pc:chgData name="Vanessa Redlin - Hubdrive.com" userId="8a0848b8-f2d0-47bb-a849-5847f1b5ec25" providerId="ADAL" clId="{4A832DB2-F898-4628-BE6C-878A03318322}" dt="2021-08-17T11:46:58.188" v="1285" actId="2696"/>
          <pc:sldLayoutMkLst>
            <pc:docMk/>
            <pc:sldMasterMk cId="4027616997" sldId="2147483781"/>
            <pc:sldLayoutMk cId="1976920560" sldId="2147484243"/>
          </pc:sldLayoutMkLst>
        </pc:sldLayoutChg>
        <pc:sldLayoutChg chg="new del mod ord">
          <pc:chgData name="Vanessa Redlin - Hubdrive.com" userId="8a0848b8-f2d0-47bb-a849-5847f1b5ec25" providerId="ADAL" clId="{4A832DB2-F898-4628-BE6C-878A03318322}" dt="2021-08-17T11:46:29.622" v="1283" actId="2696"/>
          <pc:sldLayoutMkLst>
            <pc:docMk/>
            <pc:sldMasterMk cId="4027616997" sldId="2147483781"/>
            <pc:sldLayoutMk cId="3776274966" sldId="2147484244"/>
          </pc:sldLayoutMkLst>
        </pc:sldLayoutChg>
        <pc:sldLayoutChg chg="del">
          <pc:chgData name="Vanessa Redlin - Hubdrive.com" userId="8a0848b8-f2d0-47bb-a849-5847f1b5ec25" providerId="ADAL" clId="{4A832DB2-F898-4628-BE6C-878A03318322}" dt="2021-08-17T11:49:49.241" v="1325" actId="2696"/>
          <pc:sldLayoutMkLst>
            <pc:docMk/>
            <pc:sldMasterMk cId="4027616997" sldId="2147483781"/>
            <pc:sldLayoutMk cId="1577604543" sldId="2147484245"/>
          </pc:sldLayoutMkLst>
        </pc:sldLayoutChg>
        <pc:sldLayoutChg chg="del">
          <pc:chgData name="Vanessa Redlin - Hubdrive.com" userId="8a0848b8-f2d0-47bb-a849-5847f1b5ec25" providerId="ADAL" clId="{4A832DB2-F898-4628-BE6C-878A03318322}" dt="2021-08-17T11:49:48.705" v="1324" actId="2696"/>
          <pc:sldLayoutMkLst>
            <pc:docMk/>
            <pc:sldMasterMk cId="4027616997" sldId="2147483781"/>
            <pc:sldLayoutMk cId="2947213139" sldId="2147484246"/>
          </pc:sldLayoutMkLst>
        </pc:sldLayoutChg>
        <pc:sldLayoutChg chg="modSp del mod ord">
          <pc:chgData name="Vanessa Redlin - Hubdrive.com" userId="8a0848b8-f2d0-47bb-a849-5847f1b5ec25" providerId="ADAL" clId="{4A832DB2-F898-4628-BE6C-878A03318322}" dt="2021-08-17T11:49:48.210" v="1323" actId="2696"/>
          <pc:sldLayoutMkLst>
            <pc:docMk/>
            <pc:sldMasterMk cId="4027616997" sldId="2147483781"/>
            <pc:sldLayoutMk cId="2954134018" sldId="2147484247"/>
          </pc:sldLayoutMkLst>
          <pc:spChg chg="mod">
            <ac:chgData name="Vanessa Redlin - Hubdrive.com" userId="8a0848b8-f2d0-47bb-a849-5847f1b5ec25" providerId="ADAL" clId="{4A832DB2-F898-4628-BE6C-878A03318322}" dt="2021-08-17T11:49:11.192" v="1307" actId="20578"/>
            <ac:spMkLst>
              <pc:docMk/>
              <pc:sldMasterMk cId="4027616997" sldId="2147483781"/>
              <pc:sldLayoutMk cId="2954134018" sldId="2147484247"/>
              <ac:spMk id="2" creationId="{E3265C29-5802-4B16-A3F9-B8D775ECBB43}"/>
            </ac:spMkLst>
          </pc:spChg>
          <pc:spChg chg="mod">
            <ac:chgData name="Vanessa Redlin - Hubdrive.com" userId="8a0848b8-f2d0-47bb-a849-5847f1b5ec25" providerId="ADAL" clId="{4A832DB2-F898-4628-BE6C-878A03318322}" dt="2021-08-17T11:49:11.192" v="1307" actId="20578"/>
            <ac:spMkLst>
              <pc:docMk/>
              <pc:sldMasterMk cId="4027616997" sldId="2147483781"/>
              <pc:sldLayoutMk cId="2954134018" sldId="2147484247"/>
              <ac:spMk id="3" creationId="{23572019-ACF2-42D1-84B9-1898F830DDFF}"/>
            </ac:spMkLst>
          </pc:spChg>
          <pc:spChg chg="mod">
            <ac:chgData name="Vanessa Redlin - Hubdrive.com" userId="8a0848b8-f2d0-47bb-a849-5847f1b5ec25" providerId="ADAL" clId="{4A832DB2-F898-4628-BE6C-878A03318322}" dt="2021-08-17T11:49:11.192" v="1307" actId="20578"/>
            <ac:spMkLst>
              <pc:docMk/>
              <pc:sldMasterMk cId="4027616997" sldId="2147483781"/>
              <pc:sldLayoutMk cId="2954134018" sldId="2147484247"/>
              <ac:spMk id="6" creationId="{5FAE17A2-6F42-44B8-A4C0-1ACAB2F851D2}"/>
            </ac:spMkLst>
          </pc:spChg>
          <pc:spChg chg="mod">
            <ac:chgData name="Vanessa Redlin - Hubdrive.com" userId="8a0848b8-f2d0-47bb-a849-5847f1b5ec25" providerId="ADAL" clId="{4A832DB2-F898-4628-BE6C-878A03318322}" dt="2021-08-17T11:49:11.192" v="1307" actId="20578"/>
            <ac:spMkLst>
              <pc:docMk/>
              <pc:sldMasterMk cId="4027616997" sldId="2147483781"/>
              <pc:sldLayoutMk cId="2954134018" sldId="2147484247"/>
              <ac:spMk id="9" creationId="{579ECD0C-8E64-49E9-83B3-D5C67B97712D}"/>
            </ac:spMkLst>
          </pc:spChg>
        </pc:sldLayoutChg>
        <pc:sldLayoutChg chg="modSp del mod ord">
          <pc:chgData name="Vanessa Redlin - Hubdrive.com" userId="8a0848b8-f2d0-47bb-a849-5847f1b5ec25" providerId="ADAL" clId="{4A832DB2-F898-4628-BE6C-878A03318322}" dt="2021-08-17T11:49:47.710" v="1322" actId="2696"/>
          <pc:sldLayoutMkLst>
            <pc:docMk/>
            <pc:sldMasterMk cId="4027616997" sldId="2147483781"/>
            <pc:sldLayoutMk cId="3029792496" sldId="2147484248"/>
          </pc:sldLayoutMkLst>
          <pc:spChg chg="mod">
            <ac:chgData name="Vanessa Redlin - Hubdrive.com" userId="8a0848b8-f2d0-47bb-a849-5847f1b5ec25" providerId="ADAL" clId="{4A832DB2-F898-4628-BE6C-878A03318322}" dt="2021-08-17T11:49:11.972" v="1308" actId="20578"/>
            <ac:spMkLst>
              <pc:docMk/>
              <pc:sldMasterMk cId="4027616997" sldId="2147483781"/>
              <pc:sldLayoutMk cId="3029792496" sldId="2147484248"/>
              <ac:spMk id="2" creationId="{E3265C29-5802-4B16-A3F9-B8D775ECBB43}"/>
            </ac:spMkLst>
          </pc:spChg>
          <pc:spChg chg="mod">
            <ac:chgData name="Vanessa Redlin - Hubdrive.com" userId="8a0848b8-f2d0-47bb-a849-5847f1b5ec25" providerId="ADAL" clId="{4A832DB2-F898-4628-BE6C-878A03318322}" dt="2021-08-17T11:49:11.972" v="1308" actId="20578"/>
            <ac:spMkLst>
              <pc:docMk/>
              <pc:sldMasterMk cId="4027616997" sldId="2147483781"/>
              <pc:sldLayoutMk cId="3029792496" sldId="2147484248"/>
              <ac:spMk id="3" creationId="{23572019-ACF2-42D1-84B9-1898F830DDFF}"/>
            </ac:spMkLst>
          </pc:spChg>
          <pc:spChg chg="mod">
            <ac:chgData name="Vanessa Redlin - Hubdrive.com" userId="8a0848b8-f2d0-47bb-a849-5847f1b5ec25" providerId="ADAL" clId="{4A832DB2-F898-4628-BE6C-878A03318322}" dt="2021-08-17T11:49:11.972" v="1308" actId="20578"/>
            <ac:spMkLst>
              <pc:docMk/>
              <pc:sldMasterMk cId="4027616997" sldId="2147483781"/>
              <pc:sldLayoutMk cId="3029792496" sldId="2147484248"/>
              <ac:spMk id="5" creationId="{1FC2EE67-5768-4897-AEA5-C6005ED72E6D}"/>
            </ac:spMkLst>
          </pc:spChg>
          <pc:spChg chg="mod">
            <ac:chgData name="Vanessa Redlin - Hubdrive.com" userId="8a0848b8-f2d0-47bb-a849-5847f1b5ec25" providerId="ADAL" clId="{4A832DB2-F898-4628-BE6C-878A03318322}" dt="2021-08-17T11:49:11.972" v="1308" actId="20578"/>
            <ac:spMkLst>
              <pc:docMk/>
              <pc:sldMasterMk cId="4027616997" sldId="2147483781"/>
              <pc:sldLayoutMk cId="3029792496" sldId="2147484248"/>
              <ac:spMk id="7" creationId="{4E0B18EA-CDEA-433E-8897-436D8FFCC34C}"/>
            </ac:spMkLst>
          </pc:spChg>
          <pc:spChg chg="mod">
            <ac:chgData name="Vanessa Redlin - Hubdrive.com" userId="8a0848b8-f2d0-47bb-a849-5847f1b5ec25" providerId="ADAL" clId="{4A832DB2-F898-4628-BE6C-878A03318322}" dt="2021-08-17T11:49:11.972" v="1308" actId="20578"/>
            <ac:spMkLst>
              <pc:docMk/>
              <pc:sldMasterMk cId="4027616997" sldId="2147483781"/>
              <pc:sldLayoutMk cId="3029792496" sldId="2147484248"/>
              <ac:spMk id="9" creationId="{579ECD0C-8E64-49E9-83B3-D5C67B97712D}"/>
            </ac:spMkLst>
          </pc:spChg>
          <pc:spChg chg="mod">
            <ac:chgData name="Vanessa Redlin - Hubdrive.com" userId="8a0848b8-f2d0-47bb-a849-5847f1b5ec25" providerId="ADAL" clId="{4A832DB2-F898-4628-BE6C-878A03318322}" dt="2021-08-17T11:49:11.972" v="1308" actId="20578"/>
            <ac:spMkLst>
              <pc:docMk/>
              <pc:sldMasterMk cId="4027616997" sldId="2147483781"/>
              <pc:sldLayoutMk cId="3029792496" sldId="2147484248"/>
              <ac:spMk id="14" creationId="{91B75D58-EDE1-4299-8A98-F07E941DD8BE}"/>
            </ac:spMkLst>
          </pc:spChg>
          <pc:spChg chg="mod">
            <ac:chgData name="Vanessa Redlin - Hubdrive.com" userId="8a0848b8-f2d0-47bb-a849-5847f1b5ec25" providerId="ADAL" clId="{4A832DB2-F898-4628-BE6C-878A03318322}" dt="2021-08-17T11:49:11.972" v="1308" actId="20578"/>
            <ac:spMkLst>
              <pc:docMk/>
              <pc:sldMasterMk cId="4027616997" sldId="2147483781"/>
              <pc:sldLayoutMk cId="3029792496" sldId="2147484248"/>
              <ac:spMk id="18" creationId="{CD0CB33E-568D-49A2-9836-0B3ECE2D8FEF}"/>
            </ac:spMkLst>
          </pc:spChg>
          <pc:spChg chg="mod">
            <ac:chgData name="Vanessa Redlin - Hubdrive.com" userId="8a0848b8-f2d0-47bb-a849-5847f1b5ec25" providerId="ADAL" clId="{4A832DB2-F898-4628-BE6C-878A03318322}" dt="2021-08-17T11:49:11.972" v="1308" actId="20578"/>
            <ac:spMkLst>
              <pc:docMk/>
              <pc:sldMasterMk cId="4027616997" sldId="2147483781"/>
              <pc:sldLayoutMk cId="3029792496" sldId="2147484248"/>
              <ac:spMk id="22" creationId="{EC6754A5-D913-4042-909D-F9CA732B7D4E}"/>
            </ac:spMkLst>
          </pc:spChg>
          <pc:spChg chg="mod">
            <ac:chgData name="Vanessa Redlin - Hubdrive.com" userId="8a0848b8-f2d0-47bb-a849-5847f1b5ec25" providerId="ADAL" clId="{4A832DB2-F898-4628-BE6C-878A03318322}" dt="2021-08-17T11:49:11.972" v="1308" actId="20578"/>
            <ac:spMkLst>
              <pc:docMk/>
              <pc:sldMasterMk cId="4027616997" sldId="2147483781"/>
              <pc:sldLayoutMk cId="3029792496" sldId="2147484248"/>
              <ac:spMk id="23" creationId="{B14F5704-3D98-4F11-94C7-DF81AFFAB49D}"/>
            </ac:spMkLst>
          </pc:spChg>
        </pc:sldLayoutChg>
        <pc:sldLayoutChg chg="modSp del mod ord">
          <pc:chgData name="Vanessa Redlin - Hubdrive.com" userId="8a0848b8-f2d0-47bb-a849-5847f1b5ec25" providerId="ADAL" clId="{4A832DB2-F898-4628-BE6C-878A03318322}" dt="2021-08-17T11:49:47.128" v="1321" actId="2696"/>
          <pc:sldLayoutMkLst>
            <pc:docMk/>
            <pc:sldMasterMk cId="4027616997" sldId="2147483781"/>
            <pc:sldLayoutMk cId="1256418415" sldId="2147484249"/>
          </pc:sldLayoutMkLst>
          <pc:spChg chg="mod">
            <ac:chgData name="Vanessa Redlin - Hubdrive.com" userId="8a0848b8-f2d0-47bb-a849-5847f1b5ec25" providerId="ADAL" clId="{4A832DB2-F898-4628-BE6C-878A03318322}" dt="2021-08-17T11:49:12.739" v="1309" actId="20578"/>
            <ac:spMkLst>
              <pc:docMk/>
              <pc:sldMasterMk cId="4027616997" sldId="2147483781"/>
              <pc:sldLayoutMk cId="1256418415" sldId="2147484249"/>
              <ac:spMk id="2" creationId="{E3265C29-5802-4B16-A3F9-B8D775ECBB43}"/>
            </ac:spMkLst>
          </pc:spChg>
          <pc:spChg chg="mod">
            <ac:chgData name="Vanessa Redlin - Hubdrive.com" userId="8a0848b8-f2d0-47bb-a849-5847f1b5ec25" providerId="ADAL" clId="{4A832DB2-F898-4628-BE6C-878A03318322}" dt="2021-08-17T11:49:12.739" v="1309" actId="20578"/>
            <ac:spMkLst>
              <pc:docMk/>
              <pc:sldMasterMk cId="4027616997" sldId="2147483781"/>
              <pc:sldLayoutMk cId="1256418415" sldId="2147484249"/>
              <ac:spMk id="3" creationId="{23572019-ACF2-42D1-84B9-1898F830DDFF}"/>
            </ac:spMkLst>
          </pc:spChg>
          <pc:spChg chg="mod">
            <ac:chgData name="Vanessa Redlin - Hubdrive.com" userId="8a0848b8-f2d0-47bb-a849-5847f1b5ec25" providerId="ADAL" clId="{4A832DB2-F898-4628-BE6C-878A03318322}" dt="2021-08-17T11:49:12.739" v="1309" actId="20578"/>
            <ac:spMkLst>
              <pc:docMk/>
              <pc:sldMasterMk cId="4027616997" sldId="2147483781"/>
              <pc:sldLayoutMk cId="1256418415" sldId="2147484249"/>
              <ac:spMk id="5" creationId="{1FC2EE67-5768-4897-AEA5-C6005ED72E6D}"/>
            </ac:spMkLst>
          </pc:spChg>
          <pc:spChg chg="mod">
            <ac:chgData name="Vanessa Redlin - Hubdrive.com" userId="8a0848b8-f2d0-47bb-a849-5847f1b5ec25" providerId="ADAL" clId="{4A832DB2-F898-4628-BE6C-878A03318322}" dt="2021-08-17T11:49:12.739" v="1309" actId="20578"/>
            <ac:spMkLst>
              <pc:docMk/>
              <pc:sldMasterMk cId="4027616997" sldId="2147483781"/>
              <pc:sldLayoutMk cId="1256418415" sldId="2147484249"/>
              <ac:spMk id="7" creationId="{4E0B18EA-CDEA-433E-8897-436D8FFCC34C}"/>
            </ac:spMkLst>
          </pc:spChg>
          <pc:spChg chg="mod">
            <ac:chgData name="Vanessa Redlin - Hubdrive.com" userId="8a0848b8-f2d0-47bb-a849-5847f1b5ec25" providerId="ADAL" clId="{4A832DB2-F898-4628-BE6C-878A03318322}" dt="2021-08-17T11:49:12.739" v="1309" actId="20578"/>
            <ac:spMkLst>
              <pc:docMk/>
              <pc:sldMasterMk cId="4027616997" sldId="2147483781"/>
              <pc:sldLayoutMk cId="1256418415" sldId="2147484249"/>
              <ac:spMk id="9" creationId="{579ECD0C-8E64-49E9-83B3-D5C67B97712D}"/>
            </ac:spMkLst>
          </pc:spChg>
          <pc:spChg chg="mod">
            <ac:chgData name="Vanessa Redlin - Hubdrive.com" userId="8a0848b8-f2d0-47bb-a849-5847f1b5ec25" providerId="ADAL" clId="{4A832DB2-F898-4628-BE6C-878A03318322}" dt="2021-08-17T11:49:12.739" v="1309" actId="20578"/>
            <ac:spMkLst>
              <pc:docMk/>
              <pc:sldMasterMk cId="4027616997" sldId="2147483781"/>
              <pc:sldLayoutMk cId="1256418415" sldId="2147484249"/>
              <ac:spMk id="12" creationId="{671C3165-4B14-4E82-BB90-2F4F6F44FE85}"/>
            </ac:spMkLst>
          </pc:spChg>
          <pc:spChg chg="mod">
            <ac:chgData name="Vanessa Redlin - Hubdrive.com" userId="8a0848b8-f2d0-47bb-a849-5847f1b5ec25" providerId="ADAL" clId="{4A832DB2-F898-4628-BE6C-878A03318322}" dt="2021-08-17T11:49:12.739" v="1309" actId="20578"/>
            <ac:spMkLst>
              <pc:docMk/>
              <pc:sldMasterMk cId="4027616997" sldId="2147483781"/>
              <pc:sldLayoutMk cId="1256418415" sldId="2147484249"/>
              <ac:spMk id="14" creationId="{91B75D58-EDE1-4299-8A98-F07E941DD8BE}"/>
            </ac:spMkLst>
          </pc:spChg>
          <pc:spChg chg="mod">
            <ac:chgData name="Vanessa Redlin - Hubdrive.com" userId="8a0848b8-f2d0-47bb-a849-5847f1b5ec25" providerId="ADAL" clId="{4A832DB2-F898-4628-BE6C-878A03318322}" dt="2021-08-17T11:49:12.739" v="1309" actId="20578"/>
            <ac:spMkLst>
              <pc:docMk/>
              <pc:sldMasterMk cId="4027616997" sldId="2147483781"/>
              <pc:sldLayoutMk cId="1256418415" sldId="2147484249"/>
              <ac:spMk id="18" creationId="{CD0CB33E-568D-49A2-9836-0B3ECE2D8FEF}"/>
            </ac:spMkLst>
          </pc:spChg>
          <pc:spChg chg="mod">
            <ac:chgData name="Vanessa Redlin - Hubdrive.com" userId="8a0848b8-f2d0-47bb-a849-5847f1b5ec25" providerId="ADAL" clId="{4A832DB2-F898-4628-BE6C-878A03318322}" dt="2021-08-17T11:49:12.739" v="1309" actId="20578"/>
            <ac:spMkLst>
              <pc:docMk/>
              <pc:sldMasterMk cId="4027616997" sldId="2147483781"/>
              <pc:sldLayoutMk cId="1256418415" sldId="2147484249"/>
              <ac:spMk id="19" creationId="{3B44E385-E93A-4145-8E5A-87E0E7468B28}"/>
            </ac:spMkLst>
          </pc:spChg>
          <pc:spChg chg="mod">
            <ac:chgData name="Vanessa Redlin - Hubdrive.com" userId="8a0848b8-f2d0-47bb-a849-5847f1b5ec25" providerId="ADAL" clId="{4A832DB2-F898-4628-BE6C-878A03318322}" dt="2021-08-17T11:49:12.739" v="1309" actId="20578"/>
            <ac:spMkLst>
              <pc:docMk/>
              <pc:sldMasterMk cId="4027616997" sldId="2147483781"/>
              <pc:sldLayoutMk cId="1256418415" sldId="2147484249"/>
              <ac:spMk id="22" creationId="{EC6754A5-D913-4042-909D-F9CA732B7D4E}"/>
            </ac:spMkLst>
          </pc:spChg>
          <pc:spChg chg="mod">
            <ac:chgData name="Vanessa Redlin - Hubdrive.com" userId="8a0848b8-f2d0-47bb-a849-5847f1b5ec25" providerId="ADAL" clId="{4A832DB2-F898-4628-BE6C-878A03318322}" dt="2021-08-17T11:49:12.739" v="1309" actId="20578"/>
            <ac:spMkLst>
              <pc:docMk/>
              <pc:sldMasterMk cId="4027616997" sldId="2147483781"/>
              <pc:sldLayoutMk cId="1256418415" sldId="2147484249"/>
              <ac:spMk id="23" creationId="{B14F5704-3D98-4F11-94C7-DF81AFFAB49D}"/>
            </ac:spMkLst>
          </pc:spChg>
          <pc:spChg chg="mod">
            <ac:chgData name="Vanessa Redlin - Hubdrive.com" userId="8a0848b8-f2d0-47bb-a849-5847f1b5ec25" providerId="ADAL" clId="{4A832DB2-F898-4628-BE6C-878A03318322}" dt="2021-08-17T11:49:12.739" v="1309" actId="20578"/>
            <ac:spMkLst>
              <pc:docMk/>
              <pc:sldMasterMk cId="4027616997" sldId="2147483781"/>
              <pc:sldLayoutMk cId="1256418415" sldId="2147484249"/>
              <ac:spMk id="24" creationId="{00B93C99-05EC-41CD-940B-9F49DE03B99D}"/>
            </ac:spMkLst>
          </pc:spChg>
        </pc:sldLayoutChg>
        <pc:sldLayoutChg chg="modSp del mod ord">
          <pc:chgData name="Vanessa Redlin - Hubdrive.com" userId="8a0848b8-f2d0-47bb-a849-5847f1b5ec25" providerId="ADAL" clId="{4A832DB2-F898-4628-BE6C-878A03318322}" dt="2021-08-17T11:49:46.124" v="1320" actId="2696"/>
          <pc:sldLayoutMkLst>
            <pc:docMk/>
            <pc:sldMasterMk cId="4027616997" sldId="2147483781"/>
            <pc:sldLayoutMk cId="1899724315" sldId="2147484250"/>
          </pc:sldLayoutMkLst>
          <pc:spChg chg="mod">
            <ac:chgData name="Vanessa Redlin - Hubdrive.com" userId="8a0848b8-f2d0-47bb-a849-5847f1b5ec25" providerId="ADAL" clId="{4A832DB2-F898-4628-BE6C-878A03318322}" dt="2021-08-17T11:49:14.256" v="1310" actId="20578"/>
            <ac:spMkLst>
              <pc:docMk/>
              <pc:sldMasterMk cId="4027616997" sldId="2147483781"/>
              <pc:sldLayoutMk cId="1899724315" sldId="2147484250"/>
              <ac:spMk id="2" creationId="{E3265C29-5802-4B16-A3F9-B8D775ECBB43}"/>
            </ac:spMkLst>
          </pc:spChg>
          <pc:spChg chg="mod">
            <ac:chgData name="Vanessa Redlin - Hubdrive.com" userId="8a0848b8-f2d0-47bb-a849-5847f1b5ec25" providerId="ADAL" clId="{4A832DB2-F898-4628-BE6C-878A03318322}" dt="2021-08-17T11:49:14.256" v="1310" actId="20578"/>
            <ac:spMkLst>
              <pc:docMk/>
              <pc:sldMasterMk cId="4027616997" sldId="2147483781"/>
              <pc:sldLayoutMk cId="1899724315" sldId="2147484250"/>
              <ac:spMk id="3" creationId="{23572019-ACF2-42D1-84B9-1898F830DDFF}"/>
            </ac:spMkLst>
          </pc:spChg>
          <pc:spChg chg="mod">
            <ac:chgData name="Vanessa Redlin - Hubdrive.com" userId="8a0848b8-f2d0-47bb-a849-5847f1b5ec25" providerId="ADAL" clId="{4A832DB2-F898-4628-BE6C-878A03318322}" dt="2021-08-17T11:49:14.256" v="1310" actId="20578"/>
            <ac:spMkLst>
              <pc:docMk/>
              <pc:sldMasterMk cId="4027616997" sldId="2147483781"/>
              <pc:sldLayoutMk cId="1899724315" sldId="2147484250"/>
              <ac:spMk id="5" creationId="{3CA8FBE3-6B77-4814-A361-07334F598AE3}"/>
            </ac:spMkLst>
          </pc:spChg>
          <pc:spChg chg="mod">
            <ac:chgData name="Vanessa Redlin - Hubdrive.com" userId="8a0848b8-f2d0-47bb-a849-5847f1b5ec25" providerId="ADAL" clId="{4A832DB2-F898-4628-BE6C-878A03318322}" dt="2021-08-17T11:49:14.256" v="1310" actId="20578"/>
            <ac:spMkLst>
              <pc:docMk/>
              <pc:sldMasterMk cId="4027616997" sldId="2147483781"/>
              <pc:sldLayoutMk cId="1899724315" sldId="2147484250"/>
              <ac:spMk id="6" creationId="{B735A044-CC22-4377-802F-C051278373C8}"/>
            </ac:spMkLst>
          </pc:spChg>
          <pc:spChg chg="mod">
            <ac:chgData name="Vanessa Redlin - Hubdrive.com" userId="8a0848b8-f2d0-47bb-a849-5847f1b5ec25" providerId="ADAL" clId="{4A832DB2-F898-4628-BE6C-878A03318322}" dt="2021-08-17T11:49:14.256" v="1310" actId="20578"/>
            <ac:spMkLst>
              <pc:docMk/>
              <pc:sldMasterMk cId="4027616997" sldId="2147483781"/>
              <pc:sldLayoutMk cId="1899724315" sldId="2147484250"/>
              <ac:spMk id="9" creationId="{579ECD0C-8E64-49E9-83B3-D5C67B97712D}"/>
            </ac:spMkLst>
          </pc:spChg>
          <pc:spChg chg="mod">
            <ac:chgData name="Vanessa Redlin - Hubdrive.com" userId="8a0848b8-f2d0-47bb-a849-5847f1b5ec25" providerId="ADAL" clId="{4A832DB2-F898-4628-BE6C-878A03318322}" dt="2021-08-17T11:49:14.256" v="1310" actId="20578"/>
            <ac:spMkLst>
              <pc:docMk/>
              <pc:sldMasterMk cId="4027616997" sldId="2147483781"/>
              <pc:sldLayoutMk cId="1899724315" sldId="2147484250"/>
              <ac:spMk id="11" creationId="{AC08CE51-3CEF-4AA5-919F-5F46A80A8A75}"/>
            </ac:spMkLst>
          </pc:spChg>
          <pc:spChg chg="mod">
            <ac:chgData name="Vanessa Redlin - Hubdrive.com" userId="8a0848b8-f2d0-47bb-a849-5847f1b5ec25" providerId="ADAL" clId="{4A832DB2-F898-4628-BE6C-878A03318322}" dt="2021-08-17T11:49:14.256" v="1310" actId="20578"/>
            <ac:spMkLst>
              <pc:docMk/>
              <pc:sldMasterMk cId="4027616997" sldId="2147483781"/>
              <pc:sldLayoutMk cId="1899724315" sldId="2147484250"/>
              <ac:spMk id="12" creationId="{671C3165-4B14-4E82-BB90-2F4F6F44FE85}"/>
            </ac:spMkLst>
          </pc:spChg>
          <pc:spChg chg="mod">
            <ac:chgData name="Vanessa Redlin - Hubdrive.com" userId="8a0848b8-f2d0-47bb-a849-5847f1b5ec25" providerId="ADAL" clId="{4A832DB2-F898-4628-BE6C-878A03318322}" dt="2021-08-17T11:49:14.256" v="1310" actId="20578"/>
            <ac:spMkLst>
              <pc:docMk/>
              <pc:sldMasterMk cId="4027616997" sldId="2147483781"/>
              <pc:sldLayoutMk cId="1899724315" sldId="2147484250"/>
              <ac:spMk id="13" creationId="{214DCA99-BBCD-44E6-8F62-89F82760A88C}"/>
            </ac:spMkLst>
          </pc:spChg>
          <pc:spChg chg="mod">
            <ac:chgData name="Vanessa Redlin - Hubdrive.com" userId="8a0848b8-f2d0-47bb-a849-5847f1b5ec25" providerId="ADAL" clId="{4A832DB2-F898-4628-BE6C-878A03318322}" dt="2021-08-17T11:49:14.256" v="1310" actId="20578"/>
            <ac:spMkLst>
              <pc:docMk/>
              <pc:sldMasterMk cId="4027616997" sldId="2147483781"/>
              <pc:sldLayoutMk cId="1899724315" sldId="2147484250"/>
              <ac:spMk id="14" creationId="{91B75D58-EDE1-4299-8A98-F07E941DD8BE}"/>
            </ac:spMkLst>
          </pc:spChg>
          <pc:spChg chg="mod">
            <ac:chgData name="Vanessa Redlin - Hubdrive.com" userId="8a0848b8-f2d0-47bb-a849-5847f1b5ec25" providerId="ADAL" clId="{4A832DB2-F898-4628-BE6C-878A03318322}" dt="2021-08-17T11:49:14.256" v="1310" actId="20578"/>
            <ac:spMkLst>
              <pc:docMk/>
              <pc:sldMasterMk cId="4027616997" sldId="2147483781"/>
              <pc:sldLayoutMk cId="1899724315" sldId="2147484250"/>
              <ac:spMk id="15" creationId="{AC0F49E3-F31E-4158-A816-86D18DABA212}"/>
            </ac:spMkLst>
          </pc:spChg>
          <pc:spChg chg="mod">
            <ac:chgData name="Vanessa Redlin - Hubdrive.com" userId="8a0848b8-f2d0-47bb-a849-5847f1b5ec25" providerId="ADAL" clId="{4A832DB2-F898-4628-BE6C-878A03318322}" dt="2021-08-17T11:49:14.256" v="1310" actId="20578"/>
            <ac:spMkLst>
              <pc:docMk/>
              <pc:sldMasterMk cId="4027616997" sldId="2147483781"/>
              <pc:sldLayoutMk cId="1899724315" sldId="2147484250"/>
              <ac:spMk id="16" creationId="{3B6BBB62-6D1B-45EC-9DAD-14FD68E79A0E}"/>
            </ac:spMkLst>
          </pc:spChg>
          <pc:spChg chg="mod">
            <ac:chgData name="Vanessa Redlin - Hubdrive.com" userId="8a0848b8-f2d0-47bb-a849-5847f1b5ec25" providerId="ADAL" clId="{4A832DB2-F898-4628-BE6C-878A03318322}" dt="2021-08-17T11:49:14.256" v="1310" actId="20578"/>
            <ac:spMkLst>
              <pc:docMk/>
              <pc:sldMasterMk cId="4027616997" sldId="2147483781"/>
              <pc:sldLayoutMk cId="1899724315" sldId="2147484250"/>
              <ac:spMk id="17" creationId="{70F1F9B7-8F5F-4091-91F8-A88D76B64B26}"/>
            </ac:spMkLst>
          </pc:spChg>
          <pc:spChg chg="mod">
            <ac:chgData name="Vanessa Redlin - Hubdrive.com" userId="8a0848b8-f2d0-47bb-a849-5847f1b5ec25" providerId="ADAL" clId="{4A832DB2-F898-4628-BE6C-878A03318322}" dt="2021-08-17T11:49:14.256" v="1310" actId="20578"/>
            <ac:spMkLst>
              <pc:docMk/>
              <pc:sldMasterMk cId="4027616997" sldId="2147483781"/>
              <pc:sldLayoutMk cId="1899724315" sldId="2147484250"/>
              <ac:spMk id="22" creationId="{EC6754A5-D913-4042-909D-F9CA732B7D4E}"/>
            </ac:spMkLst>
          </pc:spChg>
          <pc:spChg chg="mod">
            <ac:chgData name="Vanessa Redlin - Hubdrive.com" userId="8a0848b8-f2d0-47bb-a849-5847f1b5ec25" providerId="ADAL" clId="{4A832DB2-F898-4628-BE6C-878A03318322}" dt="2021-08-17T11:49:14.256" v="1310" actId="20578"/>
            <ac:spMkLst>
              <pc:docMk/>
              <pc:sldMasterMk cId="4027616997" sldId="2147483781"/>
              <pc:sldLayoutMk cId="1899724315" sldId="2147484250"/>
              <ac:spMk id="23" creationId="{B14F5704-3D98-4F11-94C7-DF81AFFAB49D}"/>
            </ac:spMkLst>
          </pc:spChg>
          <pc:spChg chg="mod">
            <ac:chgData name="Vanessa Redlin - Hubdrive.com" userId="8a0848b8-f2d0-47bb-a849-5847f1b5ec25" providerId="ADAL" clId="{4A832DB2-F898-4628-BE6C-878A03318322}" dt="2021-08-17T11:49:14.256" v="1310" actId="20578"/>
            <ac:spMkLst>
              <pc:docMk/>
              <pc:sldMasterMk cId="4027616997" sldId="2147483781"/>
              <pc:sldLayoutMk cId="1899724315" sldId="2147484250"/>
              <ac:spMk id="24" creationId="{00B93C99-05EC-41CD-940B-9F49DE03B99D}"/>
            </ac:spMkLst>
          </pc:spChg>
        </pc:sldLayoutChg>
      </pc:sldMasterChg>
      <pc:sldMasterChg chg="delSldLayout modSldLayout sldLayoutOrd">
        <pc:chgData name="Vanessa Redlin - Hubdrive.com" userId="8a0848b8-f2d0-47bb-a849-5847f1b5ec25" providerId="ADAL" clId="{4A832DB2-F898-4628-BE6C-878A03318322}" dt="2021-08-17T13:06:39.751" v="1583" actId="20578"/>
        <pc:sldMasterMkLst>
          <pc:docMk/>
          <pc:sldMasterMk cId="2965863924" sldId="2147483819"/>
        </pc:sldMasterMkLst>
        <pc:sldLayoutChg chg="modSp mod ord">
          <pc:chgData name="Vanessa Redlin - Hubdrive.com" userId="8a0848b8-f2d0-47bb-a849-5847f1b5ec25" providerId="ADAL" clId="{4A832DB2-F898-4628-BE6C-878A03318322}" dt="2021-08-17T13:06:39.751" v="1583" actId="20578"/>
          <pc:sldLayoutMkLst>
            <pc:docMk/>
            <pc:sldMasterMk cId="2965863924" sldId="2147483819"/>
            <pc:sldLayoutMk cId="893457" sldId="2147483813"/>
          </pc:sldLayoutMkLst>
          <pc:spChg chg="mod">
            <ac:chgData name="Vanessa Redlin - Hubdrive.com" userId="8a0848b8-f2d0-47bb-a849-5847f1b5ec25" providerId="ADAL" clId="{4A832DB2-F898-4628-BE6C-878A03318322}" dt="2021-08-17T13:06:39.751" v="1583" actId="20578"/>
            <ac:spMkLst>
              <pc:docMk/>
              <pc:sldMasterMk cId="2965863924" sldId="2147483819"/>
              <pc:sldLayoutMk cId="893457" sldId="2147483813"/>
              <ac:spMk id="2" creationId="{EC2136A5-2743-4BDD-A6CF-F9183BBD17D6}"/>
            </ac:spMkLst>
          </pc:spChg>
          <pc:spChg chg="mod">
            <ac:chgData name="Vanessa Redlin - Hubdrive.com" userId="8a0848b8-f2d0-47bb-a849-5847f1b5ec25" providerId="ADAL" clId="{4A832DB2-F898-4628-BE6C-878A03318322}" dt="2021-08-17T13:06:39.751" v="1583" actId="20578"/>
            <ac:spMkLst>
              <pc:docMk/>
              <pc:sldMasterMk cId="2965863924" sldId="2147483819"/>
              <pc:sldLayoutMk cId="893457" sldId="2147483813"/>
              <ac:spMk id="3" creationId="{DE5F014F-C479-45EF-AE36-D5F09F90F1BB}"/>
            </ac:spMkLst>
          </pc:spChg>
        </pc:sldLayoutChg>
        <pc:sldLayoutChg chg="mod">
          <pc:chgData name="Vanessa Redlin - Hubdrive.com" userId="8a0848b8-f2d0-47bb-a849-5847f1b5ec25" providerId="ADAL" clId="{4A832DB2-F898-4628-BE6C-878A03318322}" dt="2021-08-04T12:49:47.165" v="751" actId="6014"/>
          <pc:sldLayoutMkLst>
            <pc:docMk/>
            <pc:sldMasterMk cId="2965863924" sldId="2147483819"/>
            <pc:sldLayoutMk cId="4192322497" sldId="2147483825"/>
          </pc:sldLayoutMkLst>
        </pc:sldLayoutChg>
        <pc:sldLayoutChg chg="mod">
          <pc:chgData name="Vanessa Redlin - Hubdrive.com" userId="8a0848b8-f2d0-47bb-a849-5847f1b5ec25" providerId="ADAL" clId="{4A832DB2-F898-4628-BE6C-878A03318322}" dt="2021-08-04T12:49:00.118" v="748" actId="6014"/>
          <pc:sldLayoutMkLst>
            <pc:docMk/>
            <pc:sldMasterMk cId="2965863924" sldId="2147483819"/>
            <pc:sldLayoutMk cId="2019625352" sldId="2147483837"/>
          </pc:sldLayoutMkLst>
        </pc:sldLayoutChg>
        <pc:sldLayoutChg chg="mod">
          <pc:chgData name="Vanessa Redlin - Hubdrive.com" userId="8a0848b8-f2d0-47bb-a849-5847f1b5ec25" providerId="ADAL" clId="{4A832DB2-F898-4628-BE6C-878A03318322}" dt="2021-08-04T12:49:38.642" v="750" actId="6014"/>
          <pc:sldLayoutMkLst>
            <pc:docMk/>
            <pc:sldMasterMk cId="2965863924" sldId="2147483819"/>
            <pc:sldLayoutMk cId="678868694" sldId="2147483838"/>
          </pc:sldLayoutMkLst>
        </pc:sldLayoutChg>
        <pc:sldLayoutChg chg="mod">
          <pc:chgData name="Vanessa Redlin - Hubdrive.com" userId="8a0848b8-f2d0-47bb-a849-5847f1b5ec25" providerId="ADAL" clId="{4A832DB2-F898-4628-BE6C-878A03318322}" dt="2021-08-04T12:49:57.494" v="752" actId="6014"/>
          <pc:sldLayoutMkLst>
            <pc:docMk/>
            <pc:sldMasterMk cId="2965863924" sldId="2147483819"/>
            <pc:sldLayoutMk cId="55952196" sldId="2147483839"/>
          </pc:sldLayoutMkLst>
        </pc:sldLayoutChg>
        <pc:sldLayoutChg chg="mod">
          <pc:chgData name="Vanessa Redlin - Hubdrive.com" userId="8a0848b8-f2d0-47bb-a849-5847f1b5ec25" providerId="ADAL" clId="{4A832DB2-F898-4628-BE6C-878A03318322}" dt="2021-08-04T12:50:06.488" v="753" actId="6014"/>
          <pc:sldLayoutMkLst>
            <pc:docMk/>
            <pc:sldMasterMk cId="2965863924" sldId="2147483819"/>
            <pc:sldLayoutMk cId="4262401557" sldId="2147483840"/>
          </pc:sldLayoutMkLst>
        </pc:sldLayoutChg>
        <pc:sldLayoutChg chg="mod">
          <pc:chgData name="Vanessa Redlin - Hubdrive.com" userId="8a0848b8-f2d0-47bb-a849-5847f1b5ec25" providerId="ADAL" clId="{4A832DB2-F898-4628-BE6C-878A03318322}" dt="2021-08-04T12:50:14.549" v="754" actId="6014"/>
          <pc:sldLayoutMkLst>
            <pc:docMk/>
            <pc:sldMasterMk cId="2965863924" sldId="2147483819"/>
            <pc:sldLayoutMk cId="581614486" sldId="2147483841"/>
          </pc:sldLayoutMkLst>
        </pc:sldLayoutChg>
        <pc:sldLayoutChg chg="mod">
          <pc:chgData name="Vanessa Redlin - Hubdrive.com" userId="8a0848b8-f2d0-47bb-a849-5847f1b5ec25" providerId="ADAL" clId="{4A832DB2-F898-4628-BE6C-878A03318322}" dt="2021-08-04T12:50:23.254" v="755" actId="6014"/>
          <pc:sldLayoutMkLst>
            <pc:docMk/>
            <pc:sldMasterMk cId="2965863924" sldId="2147483819"/>
            <pc:sldLayoutMk cId="3978842342" sldId="2147483842"/>
          </pc:sldLayoutMkLst>
        </pc:sldLayoutChg>
        <pc:sldLayoutChg chg="mod">
          <pc:chgData name="Vanessa Redlin - Hubdrive.com" userId="8a0848b8-f2d0-47bb-a849-5847f1b5ec25" providerId="ADAL" clId="{4A832DB2-F898-4628-BE6C-878A03318322}" dt="2021-08-04T12:50:38.194" v="756" actId="6014"/>
          <pc:sldLayoutMkLst>
            <pc:docMk/>
            <pc:sldMasterMk cId="2965863924" sldId="2147483819"/>
            <pc:sldLayoutMk cId="2616689860" sldId="2147483843"/>
          </pc:sldLayoutMkLst>
        </pc:sldLayoutChg>
        <pc:sldLayoutChg chg="mod">
          <pc:chgData name="Vanessa Redlin - Hubdrive.com" userId="8a0848b8-f2d0-47bb-a849-5847f1b5ec25" providerId="ADAL" clId="{4A832DB2-F898-4628-BE6C-878A03318322}" dt="2021-08-04T12:51:09.548" v="758" actId="6014"/>
          <pc:sldLayoutMkLst>
            <pc:docMk/>
            <pc:sldMasterMk cId="2965863924" sldId="2147483819"/>
            <pc:sldLayoutMk cId="98169901" sldId="2147483844"/>
          </pc:sldLayoutMkLst>
        </pc:sldLayoutChg>
        <pc:sldLayoutChg chg="mod">
          <pc:chgData name="Vanessa Redlin - Hubdrive.com" userId="8a0848b8-f2d0-47bb-a849-5847f1b5ec25" providerId="ADAL" clId="{4A832DB2-F898-4628-BE6C-878A03318322}" dt="2021-08-04T12:50:53.241" v="757" actId="6014"/>
          <pc:sldLayoutMkLst>
            <pc:docMk/>
            <pc:sldMasterMk cId="2965863924" sldId="2147483819"/>
            <pc:sldLayoutMk cId="3578229968" sldId="2147483845"/>
          </pc:sldLayoutMkLst>
        </pc:sldLayoutChg>
        <pc:sldLayoutChg chg="del">
          <pc:chgData name="Vanessa Redlin - Hubdrive.com" userId="8a0848b8-f2d0-47bb-a849-5847f1b5ec25" providerId="ADAL" clId="{4A832DB2-F898-4628-BE6C-878A03318322}" dt="2021-08-17T12:40:11.443" v="1541" actId="2696"/>
          <pc:sldLayoutMkLst>
            <pc:docMk/>
            <pc:sldMasterMk cId="2965863924" sldId="2147483819"/>
            <pc:sldLayoutMk cId="4084053716" sldId="2147484099"/>
          </pc:sldLayoutMkLst>
        </pc:sldLayoutChg>
        <pc:sldLayoutChg chg="del">
          <pc:chgData name="Vanessa Redlin - Hubdrive.com" userId="8a0848b8-f2d0-47bb-a849-5847f1b5ec25" providerId="ADAL" clId="{4A832DB2-F898-4628-BE6C-878A03318322}" dt="2021-08-17T12:46:18.853" v="1555" actId="2696"/>
          <pc:sldLayoutMkLst>
            <pc:docMk/>
            <pc:sldMasterMk cId="2965863924" sldId="2147483819"/>
            <pc:sldLayoutMk cId="2334258963" sldId="2147484100"/>
          </pc:sldLayoutMkLst>
        </pc:sldLayoutChg>
        <pc:sldLayoutChg chg="del">
          <pc:chgData name="Vanessa Redlin - Hubdrive.com" userId="8a0848b8-f2d0-47bb-a849-5847f1b5ec25" providerId="ADAL" clId="{4A832DB2-F898-4628-BE6C-878A03318322}" dt="2021-08-04T12:54:25.151" v="772" actId="2696"/>
          <pc:sldLayoutMkLst>
            <pc:docMk/>
            <pc:sldMasterMk cId="2965863924" sldId="2147483819"/>
            <pc:sldLayoutMk cId="1993212845" sldId="2147484103"/>
          </pc:sldLayoutMkLst>
        </pc:sldLayoutChg>
        <pc:sldLayoutChg chg="del">
          <pc:chgData name="Vanessa Redlin - Hubdrive.com" userId="8a0848b8-f2d0-47bb-a849-5847f1b5ec25" providerId="ADAL" clId="{4A832DB2-F898-4628-BE6C-878A03318322}" dt="2021-08-17T12:33:44.510" v="1439" actId="2696"/>
          <pc:sldLayoutMkLst>
            <pc:docMk/>
            <pc:sldMasterMk cId="2965863924" sldId="2147483819"/>
            <pc:sldLayoutMk cId="3689531188" sldId="2147484104"/>
          </pc:sldLayoutMkLst>
        </pc:sldLayoutChg>
        <pc:sldLayoutChg chg="del">
          <pc:chgData name="Vanessa Redlin - Hubdrive.com" userId="8a0848b8-f2d0-47bb-a849-5847f1b5ec25" providerId="ADAL" clId="{4A832DB2-F898-4628-BE6C-878A03318322}" dt="2021-08-17T12:35:21.287" v="1441" actId="2696"/>
          <pc:sldLayoutMkLst>
            <pc:docMk/>
            <pc:sldMasterMk cId="2965863924" sldId="2147483819"/>
            <pc:sldLayoutMk cId="68221733" sldId="2147484106"/>
          </pc:sldLayoutMkLst>
        </pc:sldLayoutChg>
        <pc:sldLayoutChg chg="del">
          <pc:chgData name="Vanessa Redlin - Hubdrive.com" userId="8a0848b8-f2d0-47bb-a849-5847f1b5ec25" providerId="ADAL" clId="{4A832DB2-F898-4628-BE6C-878A03318322}" dt="2021-08-04T12:55:31.836" v="779" actId="2696"/>
          <pc:sldLayoutMkLst>
            <pc:docMk/>
            <pc:sldMasterMk cId="2965863924" sldId="2147483819"/>
            <pc:sldLayoutMk cId="785624328" sldId="2147484107"/>
          </pc:sldLayoutMkLst>
        </pc:sldLayoutChg>
      </pc:sldMasterChg>
      <pc:sldMasterChg chg="mod modSldLayout sldLayoutOrd">
        <pc:chgData name="Vanessa Redlin - Hubdrive.com" userId="8a0848b8-f2d0-47bb-a849-5847f1b5ec25" providerId="ADAL" clId="{4A832DB2-F898-4628-BE6C-878A03318322}" dt="2021-08-10T12:45:37.932" v="1133" actId="6014"/>
        <pc:sldMasterMkLst>
          <pc:docMk/>
          <pc:sldMasterMk cId="553720616" sldId="2147483883"/>
        </pc:sldMasterMkLst>
        <pc:sldLayoutChg chg="mod">
          <pc:chgData name="Vanessa Redlin - Hubdrive.com" userId="8a0848b8-f2d0-47bb-a849-5847f1b5ec25" providerId="ADAL" clId="{4A832DB2-F898-4628-BE6C-878A03318322}" dt="2021-08-10T12:44:08.160" v="1127" actId="6014"/>
          <pc:sldLayoutMkLst>
            <pc:docMk/>
            <pc:sldMasterMk cId="553720616" sldId="2147483883"/>
            <pc:sldLayoutMk cId="1243374307" sldId="2147483885"/>
          </pc:sldLayoutMkLst>
        </pc:sldLayoutChg>
        <pc:sldLayoutChg chg="mod">
          <pc:chgData name="Vanessa Redlin - Hubdrive.com" userId="8a0848b8-f2d0-47bb-a849-5847f1b5ec25" providerId="ADAL" clId="{4A832DB2-F898-4628-BE6C-878A03318322}" dt="2021-08-10T12:44:19.550" v="1128" actId="6014"/>
          <pc:sldLayoutMkLst>
            <pc:docMk/>
            <pc:sldMasterMk cId="553720616" sldId="2147483883"/>
            <pc:sldLayoutMk cId="2730624867" sldId="2147483886"/>
          </pc:sldLayoutMkLst>
        </pc:sldLayoutChg>
        <pc:sldLayoutChg chg="mod">
          <pc:chgData name="Vanessa Redlin - Hubdrive.com" userId="8a0848b8-f2d0-47bb-a849-5847f1b5ec25" providerId="ADAL" clId="{4A832DB2-F898-4628-BE6C-878A03318322}" dt="2021-08-10T12:44:43.069" v="1130" actId="6014"/>
          <pc:sldLayoutMkLst>
            <pc:docMk/>
            <pc:sldMasterMk cId="553720616" sldId="2147483883"/>
            <pc:sldLayoutMk cId="313411952" sldId="2147483889"/>
          </pc:sldLayoutMkLst>
        </pc:sldLayoutChg>
        <pc:sldLayoutChg chg="mod">
          <pc:chgData name="Vanessa Redlin - Hubdrive.com" userId="8a0848b8-f2d0-47bb-a849-5847f1b5ec25" providerId="ADAL" clId="{4A832DB2-F898-4628-BE6C-878A03318322}" dt="2021-08-10T12:45:20.688" v="1132" actId="6014"/>
          <pc:sldLayoutMkLst>
            <pc:docMk/>
            <pc:sldMasterMk cId="553720616" sldId="2147483883"/>
            <pc:sldLayoutMk cId="3794918444" sldId="2147483891"/>
          </pc:sldLayoutMkLst>
        </pc:sldLayoutChg>
        <pc:sldLayoutChg chg="mod">
          <pc:chgData name="Vanessa Redlin - Hubdrive.com" userId="8a0848b8-f2d0-47bb-a849-5847f1b5ec25" providerId="ADAL" clId="{4A832DB2-F898-4628-BE6C-878A03318322}" dt="2021-08-10T12:45:37.932" v="1133" actId="6014"/>
          <pc:sldLayoutMkLst>
            <pc:docMk/>
            <pc:sldMasterMk cId="553720616" sldId="2147483883"/>
            <pc:sldLayoutMk cId="318041114" sldId="2147483892"/>
          </pc:sldLayoutMkLst>
        </pc:sldLayoutChg>
        <pc:sldLayoutChg chg="mod">
          <pc:chgData name="Vanessa Redlin - Hubdrive.com" userId="8a0848b8-f2d0-47bb-a849-5847f1b5ec25" providerId="ADAL" clId="{4A832DB2-F898-4628-BE6C-878A03318322}" dt="2021-08-10T12:45:02.775" v="1131" actId="6014"/>
          <pc:sldLayoutMkLst>
            <pc:docMk/>
            <pc:sldMasterMk cId="553720616" sldId="2147483883"/>
            <pc:sldLayoutMk cId="1848335402" sldId="2147483894"/>
          </pc:sldLayoutMkLst>
        </pc:sldLayoutChg>
        <pc:sldLayoutChg chg="mod">
          <pc:chgData name="Vanessa Redlin - Hubdrive.com" userId="8a0848b8-f2d0-47bb-a849-5847f1b5ec25" providerId="ADAL" clId="{4A832DB2-F898-4628-BE6C-878A03318322}" dt="2021-08-10T12:44:30.502" v="1129" actId="6014"/>
          <pc:sldLayoutMkLst>
            <pc:docMk/>
            <pc:sldMasterMk cId="553720616" sldId="2147483883"/>
            <pc:sldLayoutMk cId="3323303665" sldId="2147483895"/>
          </pc:sldLayoutMkLst>
        </pc:sldLayoutChg>
        <pc:sldLayoutChg chg="mod ord">
          <pc:chgData name="Vanessa Redlin - Hubdrive.com" userId="8a0848b8-f2d0-47bb-a849-5847f1b5ec25" providerId="ADAL" clId="{4A832DB2-F898-4628-BE6C-878A03318322}" dt="2021-08-05T06:51:24.187" v="885" actId="20578"/>
          <pc:sldLayoutMkLst>
            <pc:docMk/>
            <pc:sldMasterMk cId="502521749" sldId="2147483734"/>
            <pc:sldLayoutMk cId="3649341458" sldId="2147483921"/>
          </pc:sldLayoutMkLst>
        </pc:sldLayoutChg>
        <pc:sldLayoutChg chg="modSp mod ord">
          <pc:chgData name="Vanessa Redlin - Hubdrive.com" userId="8a0848b8-f2d0-47bb-a849-5847f1b5ec25" providerId="ADAL" clId="{4A832DB2-F898-4628-BE6C-878A03318322}" dt="2021-08-05T06:52:17.239" v="896" actId="20578"/>
          <pc:sldLayoutMkLst>
            <pc:docMk/>
            <pc:sldMasterMk cId="502521749" sldId="2147483734"/>
            <pc:sldLayoutMk cId="4180058131" sldId="2147483922"/>
          </pc:sldLayoutMkLst>
          <pc:spChg chg="mod">
            <ac:chgData name="Vanessa Redlin - Hubdrive.com" userId="8a0848b8-f2d0-47bb-a849-5847f1b5ec25" providerId="ADAL" clId="{4A832DB2-F898-4628-BE6C-878A03318322}" dt="2021-08-05T06:52:13.409" v="895" actId="20578"/>
            <ac:spMkLst>
              <pc:docMk/>
              <pc:sldMasterMk cId="502521749" sldId="2147483734"/>
              <pc:sldLayoutMk cId="4180058131" sldId="2147483922"/>
              <ac:spMk id="2" creationId="{E3265C29-5802-4B16-A3F9-B8D775ECBB43}"/>
            </ac:spMkLst>
          </pc:spChg>
          <pc:spChg chg="mod">
            <ac:chgData name="Vanessa Redlin - Hubdrive.com" userId="8a0848b8-f2d0-47bb-a849-5847f1b5ec25" providerId="ADAL" clId="{4A832DB2-F898-4628-BE6C-878A03318322}" dt="2021-08-05T06:52:13.409" v="895" actId="20578"/>
            <ac:spMkLst>
              <pc:docMk/>
              <pc:sldMasterMk cId="502521749" sldId="2147483734"/>
              <pc:sldLayoutMk cId="4180058131" sldId="2147483922"/>
              <ac:spMk id="3" creationId="{23572019-ACF2-42D1-84B9-1898F830DDFF}"/>
            </ac:spMkLst>
          </pc:spChg>
        </pc:sldLayoutChg>
      </pc:sldMasterChg>
      <pc:sldMasterChg chg="mod addSldLayout delSldLayout modSldLayout sldLayoutOrd">
        <pc:chgData name="Vanessa Redlin - Hubdrive.com" userId="8a0848b8-f2d0-47bb-a849-5847f1b5ec25" providerId="ADAL" clId="{4A832DB2-F898-4628-BE6C-878A03318322}" dt="2021-08-05T07:54:54.101" v="1045" actId="6014"/>
        <pc:sldMasterMkLst>
          <pc:docMk/>
          <pc:sldMasterMk cId="1114866245" sldId="2147483905"/>
        </pc:sldMasterMkLst>
        <pc:sldLayoutChg chg="mod">
          <pc:chgData name="Vanessa Redlin - Hubdrive.com" userId="8a0848b8-f2d0-47bb-a849-5847f1b5ec25" providerId="ADAL" clId="{4A832DB2-F898-4628-BE6C-878A03318322}" dt="2021-08-05T07:53:17.674" v="1036" actId="6014"/>
          <pc:sldLayoutMkLst>
            <pc:docMk/>
            <pc:sldMasterMk cId="1114866245" sldId="2147483905"/>
            <pc:sldLayoutMk cId="23813732" sldId="2147483906"/>
          </pc:sldLayoutMkLst>
        </pc:sldLayoutChg>
        <pc:sldLayoutChg chg="mod">
          <pc:chgData name="Vanessa Redlin - Hubdrive.com" userId="8a0848b8-f2d0-47bb-a849-5847f1b5ec25" providerId="ADAL" clId="{4A832DB2-F898-4628-BE6C-878A03318322}" dt="2021-08-05T07:53:25.910" v="1037" actId="6014"/>
          <pc:sldLayoutMkLst>
            <pc:docMk/>
            <pc:sldMasterMk cId="1114866245" sldId="2147483905"/>
            <pc:sldLayoutMk cId="2226928664" sldId="2147483907"/>
          </pc:sldLayoutMkLst>
        </pc:sldLayoutChg>
        <pc:sldLayoutChg chg="add del mod">
          <pc:chgData name="Vanessa Redlin - Hubdrive.com" userId="8a0848b8-f2d0-47bb-a849-5847f1b5ec25" providerId="ADAL" clId="{4A832DB2-F898-4628-BE6C-878A03318322}" dt="2021-08-05T07:53:55.322" v="1040" actId="6014"/>
          <pc:sldLayoutMkLst>
            <pc:docMk/>
            <pc:sldMasterMk cId="1114866245" sldId="2147483905"/>
            <pc:sldLayoutMk cId="1811649179" sldId="2147483910"/>
          </pc:sldLayoutMkLst>
        </pc:sldLayoutChg>
        <pc:sldLayoutChg chg="mod">
          <pc:chgData name="Vanessa Redlin - Hubdrive.com" userId="8a0848b8-f2d0-47bb-a849-5847f1b5ec25" providerId="ADAL" clId="{4A832DB2-F898-4628-BE6C-878A03318322}" dt="2021-08-05T07:54:09.805" v="1041" actId="6014"/>
          <pc:sldLayoutMkLst>
            <pc:docMk/>
            <pc:sldMasterMk cId="1114866245" sldId="2147483905"/>
            <pc:sldLayoutMk cId="1938114083" sldId="2147483911"/>
          </pc:sldLayoutMkLst>
        </pc:sldLayoutChg>
        <pc:sldLayoutChg chg="mod">
          <pc:chgData name="Vanessa Redlin - Hubdrive.com" userId="8a0848b8-f2d0-47bb-a849-5847f1b5ec25" providerId="ADAL" clId="{4A832DB2-F898-4628-BE6C-878A03318322}" dt="2021-08-05T07:54:20.473" v="1042" actId="6014"/>
          <pc:sldLayoutMkLst>
            <pc:docMk/>
            <pc:sldMasterMk cId="1114866245" sldId="2147483905"/>
            <pc:sldLayoutMk cId="1939873931" sldId="2147483912"/>
          </pc:sldLayoutMkLst>
        </pc:sldLayoutChg>
        <pc:sldLayoutChg chg="mod">
          <pc:chgData name="Vanessa Redlin - Hubdrive.com" userId="8a0848b8-f2d0-47bb-a849-5847f1b5ec25" providerId="ADAL" clId="{4A832DB2-F898-4628-BE6C-878A03318322}" dt="2021-08-05T07:54:32.540" v="1043" actId="6014"/>
          <pc:sldLayoutMkLst>
            <pc:docMk/>
            <pc:sldMasterMk cId="1114866245" sldId="2147483905"/>
            <pc:sldLayoutMk cId="2618652234" sldId="2147483914"/>
          </pc:sldLayoutMkLst>
        </pc:sldLayoutChg>
        <pc:sldLayoutChg chg="mod">
          <pc:chgData name="Vanessa Redlin - Hubdrive.com" userId="8a0848b8-f2d0-47bb-a849-5847f1b5ec25" providerId="ADAL" clId="{4A832DB2-F898-4628-BE6C-878A03318322}" dt="2021-08-05T07:54:44.948" v="1044" actId="6014"/>
          <pc:sldLayoutMkLst>
            <pc:docMk/>
            <pc:sldMasterMk cId="1114866245" sldId="2147483905"/>
            <pc:sldLayoutMk cId="2278720304" sldId="2147483915"/>
          </pc:sldLayoutMkLst>
        </pc:sldLayoutChg>
        <pc:sldLayoutChg chg="mod">
          <pc:chgData name="Vanessa Redlin - Hubdrive.com" userId="8a0848b8-f2d0-47bb-a849-5847f1b5ec25" providerId="ADAL" clId="{4A832DB2-F898-4628-BE6C-878A03318322}" dt="2021-08-05T07:54:54.101" v="1045" actId="6014"/>
          <pc:sldLayoutMkLst>
            <pc:docMk/>
            <pc:sldMasterMk cId="1114866245" sldId="2147483905"/>
            <pc:sldLayoutMk cId="1692526841" sldId="2147483916"/>
          </pc:sldLayoutMkLst>
        </pc:sldLayoutChg>
        <pc:sldLayoutChg chg="mod ord">
          <pc:chgData name="Vanessa Redlin - Hubdrive.com" userId="8a0848b8-f2d0-47bb-a849-5847f1b5ec25" providerId="ADAL" clId="{4A832DB2-F898-4628-BE6C-878A03318322}" dt="2021-08-05T06:51:16.880" v="882" actId="20578"/>
          <pc:sldLayoutMkLst>
            <pc:docMk/>
            <pc:sldMasterMk cId="502521749" sldId="2147483734"/>
            <pc:sldLayoutMk cId="3649341458" sldId="2147483921"/>
          </pc:sldLayoutMkLst>
        </pc:sldLayoutChg>
        <pc:sldLayoutChg chg="modSp mod ord">
          <pc:chgData name="Vanessa Redlin - Hubdrive.com" userId="8a0848b8-f2d0-47bb-a849-5847f1b5ec25" providerId="ADAL" clId="{4A832DB2-F898-4628-BE6C-878A03318322}" dt="2021-08-05T06:52:08.259" v="894" actId="20578"/>
          <pc:sldLayoutMkLst>
            <pc:docMk/>
            <pc:sldMasterMk cId="502521749" sldId="2147483734"/>
            <pc:sldLayoutMk cId="4180058131" sldId="2147483922"/>
          </pc:sldLayoutMkLst>
          <pc:spChg chg="mod">
            <ac:chgData name="Vanessa Redlin - Hubdrive.com" userId="8a0848b8-f2d0-47bb-a849-5847f1b5ec25" providerId="ADAL" clId="{4A832DB2-F898-4628-BE6C-878A03318322}" dt="2021-08-05T06:52:02.899" v="892" actId="20578"/>
            <ac:spMkLst>
              <pc:docMk/>
              <pc:sldMasterMk cId="502521749" sldId="2147483734"/>
              <pc:sldLayoutMk cId="4180058131" sldId="2147483922"/>
              <ac:spMk id="2" creationId="{E3265C29-5802-4B16-A3F9-B8D775ECBB43}"/>
            </ac:spMkLst>
          </pc:spChg>
          <pc:spChg chg="mod">
            <ac:chgData name="Vanessa Redlin - Hubdrive.com" userId="8a0848b8-f2d0-47bb-a849-5847f1b5ec25" providerId="ADAL" clId="{4A832DB2-F898-4628-BE6C-878A03318322}" dt="2021-08-05T06:52:02.899" v="892" actId="20578"/>
            <ac:spMkLst>
              <pc:docMk/>
              <pc:sldMasterMk cId="502521749" sldId="2147483734"/>
              <pc:sldLayoutMk cId="4180058131" sldId="2147483922"/>
              <ac:spMk id="3" creationId="{23572019-ACF2-42D1-84B9-1898F830DDFF}"/>
            </ac:spMkLst>
          </pc:spChg>
        </pc:sldLayoutChg>
      </pc:sldMasterChg>
      <pc:sldMasterChg chg="add del addSldLayout delSldLayout modSldLayout sldLayoutOrd">
        <pc:chgData name="Vanessa Redlin - Hubdrive.com" userId="8a0848b8-f2d0-47bb-a849-5847f1b5ec25" providerId="ADAL" clId="{4A832DB2-F898-4628-BE6C-878A03318322}" dt="2021-08-17T11:57:43.588" v="1347" actId="700"/>
        <pc:sldMasterMkLst>
          <pc:docMk/>
          <pc:sldMasterMk cId="1457414299" sldId="2147483937"/>
        </pc:sldMasterMkLst>
        <pc:sldLayoutChg chg="del">
          <pc:chgData name="Vanessa Redlin - Hubdrive.com" userId="8a0848b8-f2d0-47bb-a849-5847f1b5ec25" providerId="ADAL" clId="{4A832DB2-F898-4628-BE6C-878A03318322}" dt="2021-08-02T07:52:28.335" v="326" actId="2696"/>
          <pc:sldLayoutMkLst>
            <pc:docMk/>
            <pc:sldMasterMk cId="1457414299" sldId="2147483937"/>
            <pc:sldLayoutMk cId="3581839345" sldId="2147483938"/>
          </pc:sldLayoutMkLst>
        </pc:sldLayoutChg>
        <pc:sldLayoutChg chg="del">
          <pc:chgData name="Vanessa Redlin - Hubdrive.com" userId="8a0848b8-f2d0-47bb-a849-5847f1b5ec25" providerId="ADAL" clId="{4A832DB2-F898-4628-BE6C-878A03318322}" dt="2021-08-02T07:52:24.740" v="325" actId="2696"/>
          <pc:sldLayoutMkLst>
            <pc:docMk/>
            <pc:sldMasterMk cId="1457414299" sldId="2147483937"/>
            <pc:sldLayoutMk cId="3307533231" sldId="2147483939"/>
          </pc:sldLayoutMkLst>
        </pc:sldLayoutChg>
        <pc:sldLayoutChg chg="del">
          <pc:chgData name="Vanessa Redlin - Hubdrive.com" userId="8a0848b8-f2d0-47bb-a849-5847f1b5ec25" providerId="ADAL" clId="{4A832DB2-F898-4628-BE6C-878A03318322}" dt="2021-08-02T07:52:21.283" v="324" actId="2696"/>
          <pc:sldLayoutMkLst>
            <pc:docMk/>
            <pc:sldMasterMk cId="1457414299" sldId="2147483937"/>
            <pc:sldLayoutMk cId="3485699722" sldId="2147483940"/>
          </pc:sldLayoutMkLst>
        </pc:sldLayoutChg>
        <pc:sldLayoutChg chg="del">
          <pc:chgData name="Vanessa Redlin - Hubdrive.com" userId="8a0848b8-f2d0-47bb-a849-5847f1b5ec25" providerId="ADAL" clId="{4A832DB2-F898-4628-BE6C-878A03318322}" dt="2021-08-02T07:52:18.009" v="323" actId="2696"/>
          <pc:sldLayoutMkLst>
            <pc:docMk/>
            <pc:sldMasterMk cId="1457414299" sldId="2147483937"/>
            <pc:sldLayoutMk cId="3253600578" sldId="2147483941"/>
          </pc:sldLayoutMkLst>
        </pc:sldLayoutChg>
        <pc:sldLayoutChg chg="del">
          <pc:chgData name="Vanessa Redlin - Hubdrive.com" userId="8a0848b8-f2d0-47bb-a849-5847f1b5ec25" providerId="ADAL" clId="{4A832DB2-F898-4628-BE6C-878A03318322}" dt="2021-08-02T07:52:14.704" v="322" actId="2696"/>
          <pc:sldLayoutMkLst>
            <pc:docMk/>
            <pc:sldMasterMk cId="1457414299" sldId="2147483937"/>
            <pc:sldLayoutMk cId="273563672" sldId="2147483942"/>
          </pc:sldLayoutMkLst>
        </pc:sldLayoutChg>
        <pc:sldLayoutChg chg="modSp add del mod ord">
          <pc:chgData name="Vanessa Redlin - Hubdrive.com" userId="8a0848b8-f2d0-47bb-a849-5847f1b5ec25" providerId="ADAL" clId="{4A832DB2-F898-4628-BE6C-878A03318322}" dt="2021-08-17T11:57:43.588" v="1347" actId="700"/>
          <pc:sldLayoutMkLst>
            <pc:docMk/>
            <pc:sldMasterMk cId="1457414299" sldId="2147483937"/>
            <pc:sldLayoutMk cId="668110799" sldId="2147483943"/>
          </pc:sldLayoutMkLst>
          <pc:spChg chg="mod">
            <ac:chgData name="Vanessa Redlin - Hubdrive.com" userId="8a0848b8-f2d0-47bb-a849-5847f1b5ec25" providerId="ADAL" clId="{4A832DB2-F898-4628-BE6C-878A03318322}" dt="2021-08-13T08:36:34.933" v="1143" actId="20578"/>
            <ac:spMkLst>
              <pc:docMk/>
              <pc:sldMasterMk cId="1457414299" sldId="2147483937"/>
              <pc:sldLayoutMk cId="668110799" sldId="2147483943"/>
              <ac:spMk id="2" creationId="{00000000-0000-0000-0000-000000000000}"/>
            </ac:spMkLst>
          </pc:spChg>
          <pc:spChg chg="mod">
            <ac:chgData name="Vanessa Redlin - Hubdrive.com" userId="8a0848b8-f2d0-47bb-a849-5847f1b5ec25" providerId="ADAL" clId="{4A832DB2-F898-4628-BE6C-878A03318322}" dt="2021-08-13T08:36:34.933" v="1143" actId="20578"/>
            <ac:spMkLst>
              <pc:docMk/>
              <pc:sldMasterMk cId="1457414299" sldId="2147483937"/>
              <pc:sldLayoutMk cId="668110799" sldId="2147483943"/>
              <ac:spMk id="3" creationId="{00000000-0000-0000-0000-000000000000}"/>
            </ac:spMkLst>
          </pc:spChg>
          <pc:spChg chg="mod">
            <ac:chgData name="Vanessa Redlin - Hubdrive.com" userId="8a0848b8-f2d0-47bb-a849-5847f1b5ec25" providerId="ADAL" clId="{4A832DB2-F898-4628-BE6C-878A03318322}" dt="2021-08-13T08:36:34.933" v="1143" actId="20578"/>
            <ac:spMkLst>
              <pc:docMk/>
              <pc:sldMasterMk cId="1457414299" sldId="2147483937"/>
              <pc:sldLayoutMk cId="668110799" sldId="2147483943"/>
              <ac:spMk id="4" creationId="{00000000-0000-0000-0000-000000000000}"/>
            </ac:spMkLst>
          </pc:spChg>
          <pc:spChg chg="mod">
            <ac:chgData name="Vanessa Redlin - Hubdrive.com" userId="8a0848b8-f2d0-47bb-a849-5847f1b5ec25" providerId="ADAL" clId="{4A832DB2-F898-4628-BE6C-878A03318322}" dt="2021-08-13T08:36:34.933" v="1143" actId="20578"/>
            <ac:spMkLst>
              <pc:docMk/>
              <pc:sldMasterMk cId="1457414299" sldId="2147483937"/>
              <pc:sldLayoutMk cId="668110799" sldId="2147483943"/>
              <ac:spMk id="5" creationId="{00000000-0000-0000-0000-000000000000}"/>
            </ac:spMkLst>
          </pc:spChg>
        </pc:sldLayoutChg>
        <pc:sldLayoutChg chg="del">
          <pc:chgData name="Vanessa Redlin - Hubdrive.com" userId="8a0848b8-f2d0-47bb-a849-5847f1b5ec25" providerId="ADAL" clId="{4A832DB2-F898-4628-BE6C-878A03318322}" dt="2021-08-02T07:52:09.258" v="321" actId="2696"/>
          <pc:sldLayoutMkLst>
            <pc:docMk/>
            <pc:sldMasterMk cId="1457414299" sldId="2147483937"/>
            <pc:sldLayoutMk cId="185128651" sldId="2147483944"/>
          </pc:sldLayoutMkLst>
        </pc:sldLayoutChg>
        <pc:sldLayoutChg chg="del">
          <pc:chgData name="Vanessa Redlin - Hubdrive.com" userId="8a0848b8-f2d0-47bb-a849-5847f1b5ec25" providerId="ADAL" clId="{4A832DB2-F898-4628-BE6C-878A03318322}" dt="2021-08-02T07:52:05.800" v="320" actId="2696"/>
          <pc:sldLayoutMkLst>
            <pc:docMk/>
            <pc:sldMasterMk cId="1457414299" sldId="2147483937"/>
            <pc:sldLayoutMk cId="3038872295" sldId="2147483945"/>
          </pc:sldLayoutMkLst>
        </pc:sldLayoutChg>
        <pc:sldLayoutChg chg="del">
          <pc:chgData name="Vanessa Redlin - Hubdrive.com" userId="8a0848b8-f2d0-47bb-a849-5847f1b5ec25" providerId="ADAL" clId="{4A832DB2-F898-4628-BE6C-878A03318322}" dt="2021-08-02T07:52:02.434" v="319" actId="2696"/>
          <pc:sldLayoutMkLst>
            <pc:docMk/>
            <pc:sldMasterMk cId="1457414299" sldId="2147483937"/>
            <pc:sldLayoutMk cId="23359352" sldId="2147483946"/>
          </pc:sldLayoutMkLst>
        </pc:sldLayoutChg>
        <pc:sldLayoutChg chg="del">
          <pc:chgData name="Vanessa Redlin - Hubdrive.com" userId="8a0848b8-f2d0-47bb-a849-5847f1b5ec25" providerId="ADAL" clId="{4A832DB2-F898-4628-BE6C-878A03318322}" dt="2021-08-02T07:51:59.576" v="318" actId="2696"/>
          <pc:sldLayoutMkLst>
            <pc:docMk/>
            <pc:sldMasterMk cId="1457414299" sldId="2147483937"/>
            <pc:sldLayoutMk cId="2603581" sldId="2147483947"/>
          </pc:sldLayoutMkLst>
        </pc:sldLayoutChg>
        <pc:sldLayoutChg chg="del">
          <pc:chgData name="Vanessa Redlin - Hubdrive.com" userId="8a0848b8-f2d0-47bb-a849-5847f1b5ec25" providerId="ADAL" clId="{4A832DB2-F898-4628-BE6C-878A03318322}" dt="2021-08-02T07:51:55.312" v="317" actId="2696"/>
          <pc:sldLayoutMkLst>
            <pc:docMk/>
            <pc:sldMasterMk cId="1457414299" sldId="2147483937"/>
            <pc:sldLayoutMk cId="2598476824" sldId="2147483948"/>
          </pc:sldLayoutMkLst>
        </pc:sldLayoutChg>
        <pc:sldLayoutChg chg="del">
          <pc:chgData name="Vanessa Redlin - Hubdrive.com" userId="8a0848b8-f2d0-47bb-a849-5847f1b5ec25" providerId="ADAL" clId="{4A832DB2-F898-4628-BE6C-878A03318322}" dt="2021-08-02T07:51:52.144" v="316" actId="2696"/>
          <pc:sldLayoutMkLst>
            <pc:docMk/>
            <pc:sldMasterMk cId="1457414299" sldId="2147483937"/>
            <pc:sldLayoutMk cId="2393623648" sldId="2147483949"/>
          </pc:sldLayoutMkLst>
        </pc:sldLayoutChg>
        <pc:sldLayoutChg chg="del">
          <pc:chgData name="Vanessa Redlin - Hubdrive.com" userId="8a0848b8-f2d0-47bb-a849-5847f1b5ec25" providerId="ADAL" clId="{4A832DB2-F898-4628-BE6C-878A03318322}" dt="2021-08-02T07:51:49.337" v="315" actId="2696"/>
          <pc:sldLayoutMkLst>
            <pc:docMk/>
            <pc:sldMasterMk cId="1457414299" sldId="2147483937"/>
            <pc:sldLayoutMk cId="3397573149" sldId="2147483950"/>
          </pc:sldLayoutMkLst>
        </pc:sldLayoutChg>
        <pc:sldLayoutChg chg="del">
          <pc:chgData name="Vanessa Redlin - Hubdrive.com" userId="8a0848b8-f2d0-47bb-a849-5847f1b5ec25" providerId="ADAL" clId="{4A832DB2-F898-4628-BE6C-878A03318322}" dt="2021-08-02T07:51:27.994" v="313" actId="2696"/>
          <pc:sldLayoutMkLst>
            <pc:docMk/>
            <pc:sldMasterMk cId="1457414299" sldId="2147483937"/>
            <pc:sldLayoutMk cId="1399810830" sldId="2147483951"/>
          </pc:sldLayoutMkLst>
        </pc:sldLayoutChg>
        <pc:sldLayoutChg chg="del">
          <pc:chgData name="Vanessa Redlin - Hubdrive.com" userId="8a0848b8-f2d0-47bb-a849-5847f1b5ec25" providerId="ADAL" clId="{4A832DB2-F898-4628-BE6C-878A03318322}" dt="2021-08-02T07:51:22.273" v="312" actId="2696"/>
          <pc:sldLayoutMkLst>
            <pc:docMk/>
            <pc:sldMasterMk cId="1457414299" sldId="2147483937"/>
            <pc:sldLayoutMk cId="932055452" sldId="2147483952"/>
          </pc:sldLayoutMkLst>
        </pc:sldLayoutChg>
        <pc:sldLayoutChg chg="del">
          <pc:chgData name="Vanessa Redlin - Hubdrive.com" userId="8a0848b8-f2d0-47bb-a849-5847f1b5ec25" providerId="ADAL" clId="{4A832DB2-F898-4628-BE6C-878A03318322}" dt="2021-08-02T07:51:45.072" v="314" actId="2696"/>
          <pc:sldLayoutMkLst>
            <pc:docMk/>
            <pc:sldMasterMk cId="1457414299" sldId="2147483937"/>
            <pc:sldLayoutMk cId="3105117399" sldId="2147483953"/>
          </pc:sldLayoutMkLst>
        </pc:sldLayoutChg>
      </pc:sldMasterChg>
      <pc:sldMasterChg chg="del delSldLayout modSldLayout sldLayoutOrd">
        <pc:chgData name="Vanessa Redlin - Hubdrive.com" userId="8a0848b8-f2d0-47bb-a849-5847f1b5ec25" providerId="ADAL" clId="{4A832DB2-F898-4628-BE6C-878A03318322}" dt="2021-08-17T12:10:02.300" v="1424" actId="2696"/>
        <pc:sldMasterMkLst>
          <pc:docMk/>
          <pc:sldMasterMk cId="61480071" sldId="2147483965"/>
        </pc:sldMasterMkLst>
        <pc:sldLayoutChg chg="del">
          <pc:chgData name="Vanessa Redlin - Hubdrive.com" userId="8a0848b8-f2d0-47bb-a849-5847f1b5ec25" providerId="ADAL" clId="{4A832DB2-F898-4628-BE6C-878A03318322}" dt="2021-08-02T07:49:52.296" v="311" actId="2696"/>
          <pc:sldLayoutMkLst>
            <pc:docMk/>
            <pc:sldMasterMk cId="61480071" sldId="2147483965"/>
            <pc:sldLayoutMk cId="847962077" sldId="2147483966"/>
          </pc:sldLayoutMkLst>
        </pc:sldLayoutChg>
        <pc:sldLayoutChg chg="del">
          <pc:chgData name="Vanessa Redlin - Hubdrive.com" userId="8a0848b8-f2d0-47bb-a849-5847f1b5ec25" providerId="ADAL" clId="{4A832DB2-F898-4628-BE6C-878A03318322}" dt="2021-08-02T07:49:46.088" v="310" actId="2696"/>
          <pc:sldLayoutMkLst>
            <pc:docMk/>
            <pc:sldMasterMk cId="61480071" sldId="2147483965"/>
            <pc:sldLayoutMk cId="1166598714" sldId="2147483967"/>
          </pc:sldLayoutMkLst>
        </pc:sldLayoutChg>
        <pc:sldLayoutChg chg="del">
          <pc:chgData name="Vanessa Redlin - Hubdrive.com" userId="8a0848b8-f2d0-47bb-a849-5847f1b5ec25" providerId="ADAL" clId="{4A832DB2-F898-4628-BE6C-878A03318322}" dt="2021-08-02T07:49:34.521" v="308" actId="2696"/>
          <pc:sldLayoutMkLst>
            <pc:docMk/>
            <pc:sldMasterMk cId="61480071" sldId="2147483965"/>
            <pc:sldLayoutMk cId="2869542604" sldId="2147483968"/>
          </pc:sldLayoutMkLst>
        </pc:sldLayoutChg>
        <pc:sldLayoutChg chg="del">
          <pc:chgData name="Vanessa Redlin - Hubdrive.com" userId="8a0848b8-f2d0-47bb-a849-5847f1b5ec25" providerId="ADAL" clId="{4A832DB2-F898-4628-BE6C-878A03318322}" dt="2021-08-02T07:49:39.041" v="309" actId="2696"/>
          <pc:sldLayoutMkLst>
            <pc:docMk/>
            <pc:sldMasterMk cId="61480071" sldId="2147483965"/>
            <pc:sldLayoutMk cId="2579348776" sldId="2147483969"/>
          </pc:sldLayoutMkLst>
        </pc:sldLayoutChg>
        <pc:sldLayoutChg chg="del">
          <pc:chgData name="Vanessa Redlin - Hubdrive.com" userId="8a0848b8-f2d0-47bb-a849-5847f1b5ec25" providerId="ADAL" clId="{4A832DB2-F898-4628-BE6C-878A03318322}" dt="2021-08-04T14:34:03.779" v="877" actId="2696"/>
          <pc:sldLayoutMkLst>
            <pc:docMk/>
            <pc:sldMasterMk cId="61480071" sldId="2147483965"/>
            <pc:sldLayoutMk cId="1553574690" sldId="2147483970"/>
          </pc:sldLayoutMkLst>
        </pc:sldLayoutChg>
        <pc:sldLayoutChg chg="modSp del mod ord">
          <pc:chgData name="Vanessa Redlin - Hubdrive.com" userId="8a0848b8-f2d0-47bb-a849-5847f1b5ec25" providerId="ADAL" clId="{4A832DB2-F898-4628-BE6C-878A03318322}" dt="2021-08-17T12:10:02.275" v="1423" actId="2696"/>
          <pc:sldLayoutMkLst>
            <pc:docMk/>
            <pc:sldMasterMk cId="61480071" sldId="2147483965"/>
            <pc:sldLayoutMk cId="2982390152" sldId="2147483972"/>
          </pc:sldLayoutMkLst>
          <pc:spChg chg="mod">
            <ac:chgData name="Vanessa Redlin - Hubdrive.com" userId="8a0848b8-f2d0-47bb-a849-5847f1b5ec25" providerId="ADAL" clId="{4A832DB2-F898-4628-BE6C-878A03318322}" dt="2021-08-03T13:37:15.058" v="520" actId="20578"/>
            <ac:spMkLst>
              <pc:docMk/>
              <pc:sldMasterMk cId="61480071" sldId="2147483965"/>
              <pc:sldLayoutMk cId="2982390152" sldId="2147483972"/>
              <ac:spMk id="2" creationId="{EC2136A5-2743-4BDD-A6CF-F9183BBD17D6}"/>
            </ac:spMkLst>
          </pc:spChg>
          <pc:spChg chg="mod">
            <ac:chgData name="Vanessa Redlin - Hubdrive.com" userId="8a0848b8-f2d0-47bb-a849-5847f1b5ec25" providerId="ADAL" clId="{4A832DB2-F898-4628-BE6C-878A03318322}" dt="2021-08-03T13:37:15.058" v="520" actId="20578"/>
            <ac:spMkLst>
              <pc:docMk/>
              <pc:sldMasterMk cId="61480071" sldId="2147483965"/>
              <pc:sldLayoutMk cId="2982390152" sldId="2147483972"/>
              <ac:spMk id="3" creationId="{DE5F014F-C479-45EF-AE36-D5F09F90F1BB}"/>
            </ac:spMkLst>
          </pc:spChg>
        </pc:sldLayoutChg>
      </pc:sldMasterChg>
      <pc:sldMasterChg chg="del delSldLayout sldLayoutOrd">
        <pc:chgData name="Vanessa Redlin - Hubdrive.com" userId="8a0848b8-f2d0-47bb-a849-5847f1b5ec25" providerId="ADAL" clId="{4A832DB2-F898-4628-BE6C-878A03318322}" dt="2021-08-03T13:37:20.308" v="521" actId="2696"/>
        <pc:sldMasterMkLst>
          <pc:docMk/>
          <pc:sldMasterMk cId="2011860469" sldId="2147483971"/>
        </pc:sldMasterMkLst>
        <pc:sldLayoutChg chg="del">
          <pc:chgData name="Vanessa Redlin - Hubdrive.com" userId="8a0848b8-f2d0-47bb-a849-5847f1b5ec25" providerId="ADAL" clId="{4A832DB2-F898-4628-BE6C-878A03318322}" dt="2021-08-02T07:49:09.312" v="303" actId="2696"/>
          <pc:sldLayoutMkLst>
            <pc:docMk/>
            <pc:sldMasterMk cId="2011860469" sldId="2147483971"/>
            <pc:sldLayoutMk cId="1283026956" sldId="2147483973"/>
          </pc:sldLayoutMkLst>
        </pc:sldLayoutChg>
        <pc:sldLayoutChg chg="del">
          <pc:chgData name="Vanessa Redlin - Hubdrive.com" userId="8a0848b8-f2d0-47bb-a849-5847f1b5ec25" providerId="ADAL" clId="{4A832DB2-F898-4628-BE6C-878A03318322}" dt="2021-08-02T07:49:24.265" v="307" actId="2696"/>
          <pc:sldLayoutMkLst>
            <pc:docMk/>
            <pc:sldMasterMk cId="2011860469" sldId="2147483971"/>
            <pc:sldLayoutMk cId="1958185390" sldId="2147483974"/>
          </pc:sldLayoutMkLst>
        </pc:sldLayoutChg>
        <pc:sldLayoutChg chg="del">
          <pc:chgData name="Vanessa Redlin - Hubdrive.com" userId="8a0848b8-f2d0-47bb-a849-5847f1b5ec25" providerId="ADAL" clId="{4A832DB2-F898-4628-BE6C-878A03318322}" dt="2021-08-02T07:49:12.891" v="304" actId="2696"/>
          <pc:sldLayoutMkLst>
            <pc:docMk/>
            <pc:sldMasterMk cId="2011860469" sldId="2147483971"/>
            <pc:sldLayoutMk cId="2937826668" sldId="2147483975"/>
          </pc:sldLayoutMkLst>
        </pc:sldLayoutChg>
        <pc:sldLayoutChg chg="del">
          <pc:chgData name="Vanessa Redlin - Hubdrive.com" userId="8a0848b8-f2d0-47bb-a849-5847f1b5ec25" providerId="ADAL" clId="{4A832DB2-F898-4628-BE6C-878A03318322}" dt="2021-08-02T07:49:15.561" v="305" actId="2696"/>
          <pc:sldLayoutMkLst>
            <pc:docMk/>
            <pc:sldMasterMk cId="2011860469" sldId="2147483971"/>
            <pc:sldLayoutMk cId="485002570" sldId="2147483976"/>
          </pc:sldLayoutMkLst>
        </pc:sldLayoutChg>
        <pc:sldLayoutChg chg="del">
          <pc:chgData name="Vanessa Redlin - Hubdrive.com" userId="8a0848b8-f2d0-47bb-a849-5847f1b5ec25" providerId="ADAL" clId="{4A832DB2-F898-4628-BE6C-878A03318322}" dt="2021-08-02T07:49:18.710" v="306" actId="2696"/>
          <pc:sldLayoutMkLst>
            <pc:docMk/>
            <pc:sldMasterMk cId="2011860469" sldId="2147483971"/>
            <pc:sldLayoutMk cId="1701972472" sldId="2147483977"/>
          </pc:sldLayoutMkLst>
        </pc:sldLayoutChg>
      </pc:sldMasterChg>
      <pc:sldMasterChg chg="del delSldLayout">
        <pc:chgData name="Vanessa Redlin - Hubdrive.com" userId="8a0848b8-f2d0-47bb-a849-5847f1b5ec25" providerId="ADAL" clId="{4A832DB2-F898-4628-BE6C-878A03318322}" dt="2021-08-02T08:24:00.912" v="340" actId="2696"/>
        <pc:sldMasterMkLst>
          <pc:docMk/>
          <pc:sldMasterMk cId="3388075704" sldId="2147484029"/>
        </pc:sldMasterMkLst>
        <pc:sldLayoutChg chg="del">
          <pc:chgData name="Vanessa Redlin - Hubdrive.com" userId="8a0848b8-f2d0-47bb-a849-5847f1b5ec25" providerId="ADAL" clId="{4A832DB2-F898-4628-BE6C-878A03318322}" dt="2021-08-02T08:24:00.891" v="339" actId="2696"/>
          <pc:sldLayoutMkLst>
            <pc:docMk/>
            <pc:sldMasterMk cId="3388075704" sldId="2147484029"/>
            <pc:sldLayoutMk cId="3877020945" sldId="2147484030"/>
          </pc:sldLayoutMkLst>
        </pc:sldLayoutChg>
        <pc:sldLayoutChg chg="del">
          <pc:chgData name="Vanessa Redlin - Hubdrive.com" userId="8a0848b8-f2d0-47bb-a849-5847f1b5ec25" providerId="ADAL" clId="{4A832DB2-F898-4628-BE6C-878A03318322}" dt="2021-08-02T07:48:15.745" v="293" actId="2696"/>
          <pc:sldLayoutMkLst>
            <pc:docMk/>
            <pc:sldMasterMk cId="3388075704" sldId="2147484029"/>
            <pc:sldLayoutMk cId="3908787548" sldId="2147484031"/>
          </pc:sldLayoutMkLst>
        </pc:sldLayoutChg>
        <pc:sldLayoutChg chg="del">
          <pc:chgData name="Vanessa Redlin - Hubdrive.com" userId="8a0848b8-f2d0-47bb-a849-5847f1b5ec25" providerId="ADAL" clId="{4A832DB2-F898-4628-BE6C-878A03318322}" dt="2021-08-02T07:48:18.816" v="294" actId="2696"/>
          <pc:sldLayoutMkLst>
            <pc:docMk/>
            <pc:sldMasterMk cId="3388075704" sldId="2147484029"/>
            <pc:sldLayoutMk cId="404684179" sldId="2147484032"/>
          </pc:sldLayoutMkLst>
        </pc:sldLayoutChg>
        <pc:sldLayoutChg chg="del">
          <pc:chgData name="Vanessa Redlin - Hubdrive.com" userId="8a0848b8-f2d0-47bb-a849-5847f1b5ec25" providerId="ADAL" clId="{4A832DB2-F898-4628-BE6C-878A03318322}" dt="2021-08-02T07:48:26.519" v="296" actId="2696"/>
          <pc:sldLayoutMkLst>
            <pc:docMk/>
            <pc:sldMasterMk cId="3388075704" sldId="2147484029"/>
            <pc:sldLayoutMk cId="2741486531" sldId="2147484033"/>
          </pc:sldLayoutMkLst>
        </pc:sldLayoutChg>
        <pc:sldLayoutChg chg="del">
          <pc:chgData name="Vanessa Redlin - Hubdrive.com" userId="8a0848b8-f2d0-47bb-a849-5847f1b5ec25" providerId="ADAL" clId="{4A832DB2-F898-4628-BE6C-878A03318322}" dt="2021-08-02T07:48:23.497" v="295" actId="2696"/>
          <pc:sldLayoutMkLst>
            <pc:docMk/>
            <pc:sldMasterMk cId="3388075704" sldId="2147484029"/>
            <pc:sldLayoutMk cId="159297012" sldId="2147484034"/>
          </pc:sldLayoutMkLst>
        </pc:sldLayoutChg>
        <pc:sldLayoutChg chg="del">
          <pc:chgData name="Vanessa Redlin - Hubdrive.com" userId="8a0848b8-f2d0-47bb-a849-5847f1b5ec25" providerId="ADAL" clId="{4A832DB2-F898-4628-BE6C-878A03318322}" dt="2021-08-02T07:48:44.456" v="302" actId="2696"/>
          <pc:sldLayoutMkLst>
            <pc:docMk/>
            <pc:sldMasterMk cId="3388075704" sldId="2147484029"/>
            <pc:sldLayoutMk cId="4288307024" sldId="2147484035"/>
          </pc:sldLayoutMkLst>
        </pc:sldLayoutChg>
        <pc:sldLayoutChg chg="del">
          <pc:chgData name="Vanessa Redlin - Hubdrive.com" userId="8a0848b8-f2d0-47bb-a849-5847f1b5ec25" providerId="ADAL" clId="{4A832DB2-F898-4628-BE6C-878A03318322}" dt="2021-08-02T07:48:30.320" v="297" actId="2696"/>
          <pc:sldLayoutMkLst>
            <pc:docMk/>
            <pc:sldMasterMk cId="3388075704" sldId="2147484029"/>
            <pc:sldLayoutMk cId="4226842661" sldId="2147484036"/>
          </pc:sldLayoutMkLst>
        </pc:sldLayoutChg>
        <pc:sldLayoutChg chg="del">
          <pc:chgData name="Vanessa Redlin - Hubdrive.com" userId="8a0848b8-f2d0-47bb-a849-5847f1b5ec25" providerId="ADAL" clId="{4A832DB2-F898-4628-BE6C-878A03318322}" dt="2021-08-02T07:48:33.031" v="298" actId="2696"/>
          <pc:sldLayoutMkLst>
            <pc:docMk/>
            <pc:sldMasterMk cId="3388075704" sldId="2147484029"/>
            <pc:sldLayoutMk cId="1910614540" sldId="2147484037"/>
          </pc:sldLayoutMkLst>
        </pc:sldLayoutChg>
        <pc:sldLayoutChg chg="del">
          <pc:chgData name="Vanessa Redlin - Hubdrive.com" userId="8a0848b8-f2d0-47bb-a849-5847f1b5ec25" providerId="ADAL" clId="{4A832DB2-F898-4628-BE6C-878A03318322}" dt="2021-08-02T07:48:41.064" v="301" actId="2696"/>
          <pc:sldLayoutMkLst>
            <pc:docMk/>
            <pc:sldMasterMk cId="3388075704" sldId="2147484029"/>
            <pc:sldLayoutMk cId="1011181497" sldId="2147484038"/>
          </pc:sldLayoutMkLst>
        </pc:sldLayoutChg>
        <pc:sldLayoutChg chg="del">
          <pc:chgData name="Vanessa Redlin - Hubdrive.com" userId="8a0848b8-f2d0-47bb-a849-5847f1b5ec25" providerId="ADAL" clId="{4A832DB2-F898-4628-BE6C-878A03318322}" dt="2021-08-02T07:48:35.576" v="299" actId="2696"/>
          <pc:sldLayoutMkLst>
            <pc:docMk/>
            <pc:sldMasterMk cId="3388075704" sldId="2147484029"/>
            <pc:sldLayoutMk cId="3138801922" sldId="2147484039"/>
          </pc:sldLayoutMkLst>
        </pc:sldLayoutChg>
        <pc:sldLayoutChg chg="del">
          <pc:chgData name="Vanessa Redlin - Hubdrive.com" userId="8a0848b8-f2d0-47bb-a849-5847f1b5ec25" providerId="ADAL" clId="{4A832DB2-F898-4628-BE6C-878A03318322}" dt="2021-08-02T07:48:38.243" v="300" actId="2696"/>
          <pc:sldLayoutMkLst>
            <pc:docMk/>
            <pc:sldMasterMk cId="3388075704" sldId="2147484029"/>
            <pc:sldLayoutMk cId="3616047767" sldId="2147484040"/>
          </pc:sldLayoutMkLst>
        </pc:sldLayoutChg>
      </pc:sldMasterChg>
      <pc:sldMasterChg chg="del delSldLayout modSldLayout sldLayoutOrd">
        <pc:chgData name="Vanessa Redlin - Hubdrive.com" userId="8a0848b8-f2d0-47bb-a849-5847f1b5ec25" providerId="ADAL" clId="{4A832DB2-F898-4628-BE6C-878A03318322}" dt="2021-08-17T12:08:18.633" v="1416" actId="2696"/>
        <pc:sldMasterMkLst>
          <pc:docMk/>
          <pc:sldMasterMk cId="106979211" sldId="2147484041"/>
        </pc:sldMasterMkLst>
        <pc:sldLayoutChg chg="modSp mod ord">
          <pc:chgData name="Vanessa Redlin - Hubdrive.com" userId="8a0848b8-f2d0-47bb-a849-5847f1b5ec25" providerId="ADAL" clId="{4A832DB2-F898-4628-BE6C-878A03318322}" dt="2021-08-13T08:36:30.645" v="1142" actId="20578"/>
          <pc:sldLayoutMkLst>
            <pc:docMk/>
            <pc:sldMasterMk cId="1457414299" sldId="2147483937"/>
            <pc:sldLayoutMk cId="668110799" sldId="2147483943"/>
          </pc:sldLayoutMkLst>
          <pc:spChg chg="mod">
            <ac:chgData name="Vanessa Redlin - Hubdrive.com" userId="8a0848b8-f2d0-47bb-a849-5847f1b5ec25" providerId="ADAL" clId="{4A832DB2-F898-4628-BE6C-878A03318322}" dt="2021-08-13T08:36:30.645" v="1142" actId="20578"/>
            <ac:spMkLst>
              <pc:docMk/>
              <pc:sldMasterMk cId="1457414299" sldId="2147483937"/>
              <pc:sldLayoutMk cId="668110799" sldId="2147483943"/>
              <ac:spMk id="2" creationId="{00000000-0000-0000-0000-000000000000}"/>
            </ac:spMkLst>
          </pc:spChg>
          <pc:spChg chg="mod">
            <ac:chgData name="Vanessa Redlin - Hubdrive.com" userId="8a0848b8-f2d0-47bb-a849-5847f1b5ec25" providerId="ADAL" clId="{4A832DB2-F898-4628-BE6C-878A03318322}" dt="2021-08-13T08:36:30.645" v="1142" actId="20578"/>
            <ac:spMkLst>
              <pc:docMk/>
              <pc:sldMasterMk cId="1457414299" sldId="2147483937"/>
              <pc:sldLayoutMk cId="668110799" sldId="2147483943"/>
              <ac:spMk id="3" creationId="{00000000-0000-0000-0000-000000000000}"/>
            </ac:spMkLst>
          </pc:spChg>
          <pc:spChg chg="mod">
            <ac:chgData name="Vanessa Redlin - Hubdrive.com" userId="8a0848b8-f2d0-47bb-a849-5847f1b5ec25" providerId="ADAL" clId="{4A832DB2-F898-4628-BE6C-878A03318322}" dt="2021-08-13T08:36:30.645" v="1142" actId="20578"/>
            <ac:spMkLst>
              <pc:docMk/>
              <pc:sldMasterMk cId="1457414299" sldId="2147483937"/>
              <pc:sldLayoutMk cId="668110799" sldId="2147483943"/>
              <ac:spMk id="4" creationId="{00000000-0000-0000-0000-000000000000}"/>
            </ac:spMkLst>
          </pc:spChg>
          <pc:spChg chg="mod">
            <ac:chgData name="Vanessa Redlin - Hubdrive.com" userId="8a0848b8-f2d0-47bb-a849-5847f1b5ec25" providerId="ADAL" clId="{4A832DB2-F898-4628-BE6C-878A03318322}" dt="2021-08-13T08:36:30.645" v="1142" actId="20578"/>
            <ac:spMkLst>
              <pc:docMk/>
              <pc:sldMasterMk cId="1457414299" sldId="2147483937"/>
              <pc:sldLayoutMk cId="668110799" sldId="2147483943"/>
              <ac:spMk id="5" creationId="{00000000-0000-0000-0000-000000000000}"/>
            </ac:spMkLst>
          </pc:spChg>
        </pc:sldLayoutChg>
        <pc:sldLayoutChg chg="del">
          <pc:chgData name="Vanessa Redlin - Hubdrive.com" userId="8a0848b8-f2d0-47bb-a849-5847f1b5ec25" providerId="ADAL" clId="{4A832DB2-F898-4628-BE6C-878A03318322}" dt="2021-08-17T12:03:45.462" v="1361" actId="2696"/>
          <pc:sldLayoutMkLst>
            <pc:docMk/>
            <pc:sldMasterMk cId="106979211" sldId="2147484041"/>
            <pc:sldLayoutMk cId="2706909268" sldId="2147484042"/>
          </pc:sldLayoutMkLst>
        </pc:sldLayoutChg>
        <pc:sldLayoutChg chg="del">
          <pc:chgData name="Vanessa Redlin - Hubdrive.com" userId="8a0848b8-f2d0-47bb-a849-5847f1b5ec25" providerId="ADAL" clId="{4A832DB2-F898-4628-BE6C-878A03318322}" dt="2021-08-02T07:43:23.041" v="292" actId="2696"/>
          <pc:sldLayoutMkLst>
            <pc:docMk/>
            <pc:sldMasterMk cId="106979211" sldId="2147484041"/>
            <pc:sldLayoutMk cId="3241307341" sldId="2147484043"/>
          </pc:sldLayoutMkLst>
        </pc:sldLayoutChg>
        <pc:sldLayoutChg chg="del">
          <pc:chgData name="Vanessa Redlin - Hubdrive.com" userId="8a0848b8-f2d0-47bb-a849-5847f1b5ec25" providerId="ADAL" clId="{4A832DB2-F898-4628-BE6C-878A03318322}" dt="2021-08-17T12:03:50.783" v="1362" actId="2696"/>
          <pc:sldLayoutMkLst>
            <pc:docMk/>
            <pc:sldMasterMk cId="106979211" sldId="2147484041"/>
            <pc:sldLayoutMk cId="1307839345" sldId="2147484044"/>
          </pc:sldLayoutMkLst>
        </pc:sldLayoutChg>
        <pc:sldLayoutChg chg="del">
          <pc:chgData name="Vanessa Redlin - Hubdrive.com" userId="8a0848b8-f2d0-47bb-a849-5847f1b5ec25" providerId="ADAL" clId="{4A832DB2-F898-4628-BE6C-878A03318322}" dt="2021-08-04T14:15:51.581" v="795" actId="2696"/>
          <pc:sldLayoutMkLst>
            <pc:docMk/>
            <pc:sldMasterMk cId="106979211" sldId="2147484041"/>
            <pc:sldLayoutMk cId="2913004213" sldId="2147484045"/>
          </pc:sldLayoutMkLst>
        </pc:sldLayoutChg>
        <pc:sldLayoutChg chg="del">
          <pc:chgData name="Vanessa Redlin - Hubdrive.com" userId="8a0848b8-f2d0-47bb-a849-5847f1b5ec25" providerId="ADAL" clId="{4A832DB2-F898-4628-BE6C-878A03318322}" dt="2021-08-02T07:43:17.521" v="291" actId="2696"/>
          <pc:sldLayoutMkLst>
            <pc:docMk/>
            <pc:sldMasterMk cId="106979211" sldId="2147484041"/>
            <pc:sldLayoutMk cId="1016226678" sldId="2147484046"/>
          </pc:sldLayoutMkLst>
        </pc:sldLayoutChg>
        <pc:sldLayoutChg chg="del">
          <pc:chgData name="Vanessa Redlin - Hubdrive.com" userId="8a0848b8-f2d0-47bb-a849-5847f1b5ec25" providerId="ADAL" clId="{4A832DB2-F898-4628-BE6C-878A03318322}" dt="2021-08-02T07:43:14.344" v="290" actId="2696"/>
          <pc:sldLayoutMkLst>
            <pc:docMk/>
            <pc:sldMasterMk cId="106979211" sldId="2147484041"/>
            <pc:sldLayoutMk cId="2192457445" sldId="2147484047"/>
          </pc:sldLayoutMkLst>
        </pc:sldLayoutChg>
        <pc:sldLayoutChg chg="del">
          <pc:chgData name="Vanessa Redlin - Hubdrive.com" userId="8a0848b8-f2d0-47bb-a849-5847f1b5ec25" providerId="ADAL" clId="{4A832DB2-F898-4628-BE6C-878A03318322}" dt="2021-08-02T07:43:09.807" v="289" actId="2696"/>
          <pc:sldLayoutMkLst>
            <pc:docMk/>
            <pc:sldMasterMk cId="106979211" sldId="2147484041"/>
            <pc:sldLayoutMk cId="2193465772" sldId="2147484048"/>
          </pc:sldLayoutMkLst>
        </pc:sldLayoutChg>
        <pc:sldLayoutChg chg="del">
          <pc:chgData name="Vanessa Redlin - Hubdrive.com" userId="8a0848b8-f2d0-47bb-a849-5847f1b5ec25" providerId="ADAL" clId="{4A832DB2-F898-4628-BE6C-878A03318322}" dt="2021-08-03T13:32:39.724" v="505" actId="2696"/>
          <pc:sldLayoutMkLst>
            <pc:docMk/>
            <pc:sldMasterMk cId="106979211" sldId="2147484041"/>
            <pc:sldLayoutMk cId="277608710" sldId="2147484049"/>
          </pc:sldLayoutMkLst>
        </pc:sldLayoutChg>
        <pc:sldLayoutChg chg="del">
          <pc:chgData name="Vanessa Redlin - Hubdrive.com" userId="8a0848b8-f2d0-47bb-a849-5847f1b5ec25" providerId="ADAL" clId="{4A832DB2-F898-4628-BE6C-878A03318322}" dt="2021-08-02T07:43:05.161" v="288" actId="2696"/>
          <pc:sldLayoutMkLst>
            <pc:docMk/>
            <pc:sldMasterMk cId="106979211" sldId="2147484041"/>
            <pc:sldLayoutMk cId="2740878901" sldId="2147484050"/>
          </pc:sldLayoutMkLst>
        </pc:sldLayoutChg>
        <pc:sldLayoutChg chg="del">
          <pc:chgData name="Vanessa Redlin - Hubdrive.com" userId="8a0848b8-f2d0-47bb-a849-5847f1b5ec25" providerId="ADAL" clId="{4A832DB2-F898-4628-BE6C-878A03318322}" dt="2021-08-02T07:43:00.962" v="287" actId="2696"/>
          <pc:sldLayoutMkLst>
            <pc:docMk/>
            <pc:sldMasterMk cId="106979211" sldId="2147484041"/>
            <pc:sldLayoutMk cId="380591840" sldId="2147484051"/>
          </pc:sldLayoutMkLst>
        </pc:sldLayoutChg>
        <pc:sldLayoutChg chg="del">
          <pc:chgData name="Vanessa Redlin - Hubdrive.com" userId="8a0848b8-f2d0-47bb-a849-5847f1b5ec25" providerId="ADAL" clId="{4A832DB2-F898-4628-BE6C-878A03318322}" dt="2021-08-17T12:08:13.339" v="1415" actId="2696"/>
          <pc:sldLayoutMkLst>
            <pc:docMk/>
            <pc:sldMasterMk cId="106979211" sldId="2147484041"/>
            <pc:sldLayoutMk cId="1782251281" sldId="2147484052"/>
          </pc:sldLayoutMkLst>
        </pc:sldLayoutChg>
        <pc:sldLayoutChg chg="del">
          <pc:chgData name="Vanessa Redlin - Hubdrive.com" userId="8a0848b8-f2d0-47bb-a849-5847f1b5ec25" providerId="ADAL" clId="{4A832DB2-F898-4628-BE6C-878A03318322}" dt="2021-08-17T12:08:08.672" v="1414" actId="2696"/>
          <pc:sldLayoutMkLst>
            <pc:docMk/>
            <pc:sldMasterMk cId="106979211" sldId="2147484041"/>
            <pc:sldLayoutMk cId="3887046810" sldId="2147484053"/>
          </pc:sldLayoutMkLst>
        </pc:sldLayoutChg>
        <pc:sldLayoutChg chg="del">
          <pc:chgData name="Vanessa Redlin - Hubdrive.com" userId="8a0848b8-f2d0-47bb-a849-5847f1b5ec25" providerId="ADAL" clId="{4A832DB2-F898-4628-BE6C-878A03318322}" dt="2021-08-17T12:08:04.981" v="1413" actId="2696"/>
          <pc:sldLayoutMkLst>
            <pc:docMk/>
            <pc:sldMasterMk cId="106979211" sldId="2147484041"/>
            <pc:sldLayoutMk cId="1674247821" sldId="2147484054"/>
          </pc:sldLayoutMkLst>
        </pc:sldLayoutChg>
        <pc:sldLayoutChg chg="del">
          <pc:chgData name="Vanessa Redlin - Hubdrive.com" userId="8a0848b8-f2d0-47bb-a849-5847f1b5ec25" providerId="ADAL" clId="{4A832DB2-F898-4628-BE6C-878A03318322}" dt="2021-08-09T08:19:42.350" v="1088" actId="2696"/>
          <pc:sldLayoutMkLst>
            <pc:docMk/>
            <pc:sldMasterMk cId="106979211" sldId="2147484041"/>
            <pc:sldLayoutMk cId="1961538570" sldId="2147484055"/>
          </pc:sldLayoutMkLst>
        </pc:sldLayoutChg>
      </pc:sldMasterChg>
      <pc:sldMasterChg chg="add del addSldLayout delSldLayout">
        <pc:chgData name="Vanessa Redlin - Hubdrive.com" userId="8a0848b8-f2d0-47bb-a849-5847f1b5ec25" providerId="ADAL" clId="{4A832DB2-F898-4628-BE6C-878A03318322}" dt="2021-08-03T13:37:05.571" v="519" actId="2696"/>
        <pc:sldMasterMkLst>
          <pc:docMk/>
          <pc:sldMasterMk cId="4204241225" sldId="2147484091"/>
        </pc:sldMasterMkLst>
        <pc:sldLayoutChg chg="del">
          <pc:chgData name="Vanessa Redlin - Hubdrive.com" userId="8a0848b8-f2d0-47bb-a849-5847f1b5ec25" providerId="ADAL" clId="{4A832DB2-F898-4628-BE6C-878A03318322}" dt="2021-08-02T07:42:46.355" v="286" actId="2696"/>
          <pc:sldLayoutMkLst>
            <pc:docMk/>
            <pc:sldMasterMk cId="4204241225" sldId="2147484091"/>
            <pc:sldLayoutMk cId="176704044" sldId="2147484092"/>
          </pc:sldLayoutMkLst>
        </pc:sldLayoutChg>
        <pc:sldLayoutChg chg="del">
          <pc:chgData name="Vanessa Redlin - Hubdrive.com" userId="8a0848b8-f2d0-47bb-a849-5847f1b5ec25" providerId="ADAL" clId="{4A832DB2-F898-4628-BE6C-878A03318322}" dt="2021-08-02T07:42:42.811" v="285" actId="2696"/>
          <pc:sldLayoutMkLst>
            <pc:docMk/>
            <pc:sldMasterMk cId="4204241225" sldId="2147484091"/>
            <pc:sldLayoutMk cId="3907392645" sldId="2147484093"/>
          </pc:sldLayoutMkLst>
        </pc:sldLayoutChg>
        <pc:sldLayoutChg chg="del">
          <pc:chgData name="Vanessa Redlin - Hubdrive.com" userId="8a0848b8-f2d0-47bb-a849-5847f1b5ec25" providerId="ADAL" clId="{4A832DB2-F898-4628-BE6C-878A03318322}" dt="2021-08-02T07:42:39.090" v="284" actId="2696"/>
          <pc:sldLayoutMkLst>
            <pc:docMk/>
            <pc:sldMasterMk cId="4204241225" sldId="2147484091"/>
            <pc:sldLayoutMk cId="1738945326" sldId="2147484094"/>
          </pc:sldLayoutMkLst>
        </pc:sldLayoutChg>
        <pc:sldLayoutChg chg="del">
          <pc:chgData name="Vanessa Redlin - Hubdrive.com" userId="8a0848b8-f2d0-47bb-a849-5847f1b5ec25" providerId="ADAL" clId="{4A832DB2-F898-4628-BE6C-878A03318322}" dt="2021-08-02T07:42:34.793" v="283" actId="2696"/>
          <pc:sldLayoutMkLst>
            <pc:docMk/>
            <pc:sldMasterMk cId="4204241225" sldId="2147484091"/>
            <pc:sldLayoutMk cId="3552563941" sldId="2147484095"/>
          </pc:sldLayoutMkLst>
        </pc:sldLayoutChg>
        <pc:sldLayoutChg chg="del">
          <pc:chgData name="Vanessa Redlin - Hubdrive.com" userId="8a0848b8-f2d0-47bb-a849-5847f1b5ec25" providerId="ADAL" clId="{4A832DB2-F898-4628-BE6C-878A03318322}" dt="2021-08-02T07:42:31.322" v="282" actId="2696"/>
          <pc:sldLayoutMkLst>
            <pc:docMk/>
            <pc:sldMasterMk cId="4204241225" sldId="2147484091"/>
            <pc:sldLayoutMk cId="1151623223" sldId="2147484096"/>
          </pc:sldLayoutMkLst>
        </pc:sldLayoutChg>
        <pc:sldLayoutChg chg="add del">
          <pc:chgData name="Vanessa Redlin - Hubdrive.com" userId="8a0848b8-f2d0-47bb-a849-5847f1b5ec25" providerId="ADAL" clId="{4A832DB2-F898-4628-BE6C-878A03318322}" dt="2021-08-03T13:37:05.508" v="518" actId="2696"/>
          <pc:sldLayoutMkLst>
            <pc:docMk/>
            <pc:sldMasterMk cId="4204241225" sldId="2147484091"/>
            <pc:sldLayoutMk cId="1193533530" sldId="2147484097"/>
          </pc:sldLayoutMkLst>
        </pc:sldLayoutChg>
      </pc:sldMasterChg>
      <pc:sldMasterChg chg="del delSldLayout">
        <pc:chgData name="Vanessa Redlin - Hubdrive.com" userId="8a0848b8-f2d0-47bb-a849-5847f1b5ec25" providerId="ADAL" clId="{4A832DB2-F898-4628-BE6C-878A03318322}" dt="2021-07-30T11:54:35.558" v="280" actId="2696"/>
        <pc:sldMasterMkLst>
          <pc:docMk/>
          <pc:sldMasterMk cId="764299105" sldId="2147484108"/>
        </pc:sldMasterMkLst>
        <pc:sldLayoutChg chg="del">
          <pc:chgData name="Vanessa Redlin - Hubdrive.com" userId="8a0848b8-f2d0-47bb-a849-5847f1b5ec25" providerId="ADAL" clId="{4A832DB2-F898-4628-BE6C-878A03318322}" dt="2021-07-30T11:54:19.302" v="279" actId="2696"/>
          <pc:sldLayoutMkLst>
            <pc:docMk/>
            <pc:sldMasterMk cId="764299105" sldId="2147484108"/>
            <pc:sldLayoutMk cId="1400988899" sldId="2147484109"/>
          </pc:sldLayoutMkLst>
        </pc:sldLayoutChg>
        <pc:sldLayoutChg chg="del">
          <pc:chgData name="Vanessa Redlin - Hubdrive.com" userId="8a0848b8-f2d0-47bb-a849-5847f1b5ec25" providerId="ADAL" clId="{4A832DB2-F898-4628-BE6C-878A03318322}" dt="2021-07-30T11:54:15.893" v="278" actId="2696"/>
          <pc:sldLayoutMkLst>
            <pc:docMk/>
            <pc:sldMasterMk cId="764299105" sldId="2147484108"/>
            <pc:sldLayoutMk cId="4142935794" sldId="2147484110"/>
          </pc:sldLayoutMkLst>
        </pc:sldLayoutChg>
        <pc:sldLayoutChg chg="del">
          <pc:chgData name="Vanessa Redlin - Hubdrive.com" userId="8a0848b8-f2d0-47bb-a849-5847f1b5ec25" providerId="ADAL" clId="{4A832DB2-F898-4628-BE6C-878A03318322}" dt="2021-07-30T11:54:12.493" v="277" actId="2696"/>
          <pc:sldLayoutMkLst>
            <pc:docMk/>
            <pc:sldMasterMk cId="764299105" sldId="2147484108"/>
            <pc:sldLayoutMk cId="529234797" sldId="2147484111"/>
          </pc:sldLayoutMkLst>
        </pc:sldLayoutChg>
        <pc:sldLayoutChg chg="del">
          <pc:chgData name="Vanessa Redlin - Hubdrive.com" userId="8a0848b8-f2d0-47bb-a849-5847f1b5ec25" providerId="ADAL" clId="{4A832DB2-F898-4628-BE6C-878A03318322}" dt="2021-07-30T11:54:09.230" v="276" actId="2696"/>
          <pc:sldLayoutMkLst>
            <pc:docMk/>
            <pc:sldMasterMk cId="764299105" sldId="2147484108"/>
            <pc:sldLayoutMk cId="3998955970" sldId="2147484112"/>
          </pc:sldLayoutMkLst>
        </pc:sldLayoutChg>
        <pc:sldLayoutChg chg="del">
          <pc:chgData name="Vanessa Redlin - Hubdrive.com" userId="8a0848b8-f2d0-47bb-a849-5847f1b5ec25" providerId="ADAL" clId="{4A832DB2-F898-4628-BE6C-878A03318322}" dt="2021-07-30T11:54:06.225" v="275" actId="2696"/>
          <pc:sldLayoutMkLst>
            <pc:docMk/>
            <pc:sldMasterMk cId="764299105" sldId="2147484108"/>
            <pc:sldLayoutMk cId="1420581212" sldId="2147484113"/>
          </pc:sldLayoutMkLst>
        </pc:sldLayoutChg>
        <pc:sldLayoutChg chg="del">
          <pc:chgData name="Vanessa Redlin - Hubdrive.com" userId="8a0848b8-f2d0-47bb-a849-5847f1b5ec25" providerId="ADAL" clId="{4A832DB2-F898-4628-BE6C-878A03318322}" dt="2021-07-30T11:54:03.399" v="274" actId="2696"/>
          <pc:sldLayoutMkLst>
            <pc:docMk/>
            <pc:sldMasterMk cId="764299105" sldId="2147484108"/>
            <pc:sldLayoutMk cId="3466096436" sldId="2147484114"/>
          </pc:sldLayoutMkLst>
        </pc:sldLayoutChg>
        <pc:sldLayoutChg chg="del">
          <pc:chgData name="Vanessa Redlin - Hubdrive.com" userId="8a0848b8-f2d0-47bb-a849-5847f1b5ec25" providerId="ADAL" clId="{4A832DB2-F898-4628-BE6C-878A03318322}" dt="2021-07-30T11:54:00.293" v="273" actId="2696"/>
          <pc:sldLayoutMkLst>
            <pc:docMk/>
            <pc:sldMasterMk cId="764299105" sldId="2147484108"/>
            <pc:sldLayoutMk cId="2406857934" sldId="2147484116"/>
          </pc:sldLayoutMkLst>
        </pc:sldLayoutChg>
        <pc:sldLayoutChg chg="del">
          <pc:chgData name="Vanessa Redlin - Hubdrive.com" userId="8a0848b8-f2d0-47bb-a849-5847f1b5ec25" providerId="ADAL" clId="{4A832DB2-F898-4628-BE6C-878A03318322}" dt="2021-07-30T11:53:57.077" v="272" actId="2696"/>
          <pc:sldLayoutMkLst>
            <pc:docMk/>
            <pc:sldMasterMk cId="764299105" sldId="2147484108"/>
            <pc:sldLayoutMk cId="4068461340" sldId="2147484117"/>
          </pc:sldLayoutMkLst>
        </pc:sldLayoutChg>
      </pc:sldMasterChg>
      <pc:sldMasterChg chg="del addSldLayout delSldLayout">
        <pc:chgData name="Vanessa Redlin - Hubdrive.com" userId="8a0848b8-f2d0-47bb-a849-5847f1b5ec25" providerId="ADAL" clId="{4A832DB2-F898-4628-BE6C-878A03318322}" dt="2021-08-10T12:39:20.472" v="1124" actId="2696"/>
        <pc:sldMasterMkLst>
          <pc:docMk/>
          <pc:sldMasterMk cId="1282251051" sldId="2147484118"/>
        </pc:sldMasterMkLst>
        <pc:sldLayoutChg chg="del">
          <pc:chgData name="Vanessa Redlin - Hubdrive.com" userId="8a0848b8-f2d0-47bb-a849-5847f1b5ec25" providerId="ADAL" clId="{4A832DB2-F898-4628-BE6C-878A03318322}" dt="2021-08-10T12:37:07.155" v="1114" actId="2696"/>
          <pc:sldLayoutMkLst>
            <pc:docMk/>
            <pc:sldMasterMk cId="1282251051" sldId="2147484118"/>
            <pc:sldLayoutMk cId="3697515395" sldId="2147484119"/>
          </pc:sldLayoutMkLst>
        </pc:sldLayoutChg>
        <pc:sldLayoutChg chg="del">
          <pc:chgData name="Vanessa Redlin - Hubdrive.com" userId="8a0848b8-f2d0-47bb-a849-5847f1b5ec25" providerId="ADAL" clId="{4A832DB2-F898-4628-BE6C-878A03318322}" dt="2021-08-10T12:38:07.437" v="1117" actId="2696"/>
          <pc:sldLayoutMkLst>
            <pc:docMk/>
            <pc:sldMasterMk cId="1282251051" sldId="2147484118"/>
            <pc:sldLayoutMk cId="2973887523" sldId="2147484121"/>
          </pc:sldLayoutMkLst>
        </pc:sldLayoutChg>
        <pc:sldLayoutChg chg="del">
          <pc:chgData name="Vanessa Redlin - Hubdrive.com" userId="8a0848b8-f2d0-47bb-a849-5847f1b5ec25" providerId="ADAL" clId="{4A832DB2-F898-4628-BE6C-878A03318322}" dt="2021-07-30T11:53:38.312" v="269" actId="2696"/>
          <pc:sldLayoutMkLst>
            <pc:docMk/>
            <pc:sldMasterMk cId="1282251051" sldId="2147484118"/>
            <pc:sldLayoutMk cId="1255347053" sldId="2147484123"/>
          </pc:sldLayoutMkLst>
        </pc:sldLayoutChg>
        <pc:sldLayoutChg chg="del">
          <pc:chgData name="Vanessa Redlin - Hubdrive.com" userId="8a0848b8-f2d0-47bb-a849-5847f1b5ec25" providerId="ADAL" clId="{4A832DB2-F898-4628-BE6C-878A03318322}" dt="2021-07-30T11:53:43.671" v="270" actId="2696"/>
          <pc:sldLayoutMkLst>
            <pc:docMk/>
            <pc:sldMasterMk cId="1282251051" sldId="2147484118"/>
            <pc:sldLayoutMk cId="3705252964" sldId="2147484124"/>
          </pc:sldLayoutMkLst>
        </pc:sldLayoutChg>
        <pc:sldLayoutChg chg="del">
          <pc:chgData name="Vanessa Redlin - Hubdrive.com" userId="8a0848b8-f2d0-47bb-a849-5847f1b5ec25" providerId="ADAL" clId="{4A832DB2-F898-4628-BE6C-878A03318322}" dt="2021-07-30T11:53:46.431" v="271" actId="2696"/>
          <pc:sldLayoutMkLst>
            <pc:docMk/>
            <pc:sldMasterMk cId="1282251051" sldId="2147484118"/>
            <pc:sldLayoutMk cId="2631687266" sldId="2147484125"/>
          </pc:sldLayoutMkLst>
        </pc:sldLayoutChg>
        <pc:sldLayoutChg chg="del">
          <pc:chgData name="Vanessa Redlin - Hubdrive.com" userId="8a0848b8-f2d0-47bb-a849-5847f1b5ec25" providerId="ADAL" clId="{4A832DB2-F898-4628-BE6C-878A03318322}" dt="2021-07-30T11:19:27.920" v="268" actId="2696"/>
          <pc:sldLayoutMkLst>
            <pc:docMk/>
            <pc:sldMasterMk cId="1282251051" sldId="2147484118"/>
            <pc:sldLayoutMk cId="1598408329" sldId="2147484126"/>
          </pc:sldLayoutMkLst>
        </pc:sldLayoutChg>
        <pc:sldLayoutChg chg="del">
          <pc:chgData name="Vanessa Redlin - Hubdrive.com" userId="8a0848b8-f2d0-47bb-a849-5847f1b5ec25" providerId="ADAL" clId="{4A832DB2-F898-4628-BE6C-878A03318322}" dt="2021-07-30T11:19:24.615" v="267" actId="2696"/>
          <pc:sldLayoutMkLst>
            <pc:docMk/>
            <pc:sldMasterMk cId="1282251051" sldId="2147484118"/>
            <pc:sldLayoutMk cId="4205341785" sldId="2147484127"/>
          </pc:sldLayoutMkLst>
        </pc:sldLayoutChg>
        <pc:sldLayoutChg chg="del">
          <pc:chgData name="Vanessa Redlin - Hubdrive.com" userId="8a0848b8-f2d0-47bb-a849-5847f1b5ec25" providerId="ADAL" clId="{4A832DB2-F898-4628-BE6C-878A03318322}" dt="2021-07-30T11:19:20.761" v="266" actId="2696"/>
          <pc:sldLayoutMkLst>
            <pc:docMk/>
            <pc:sldMasterMk cId="1282251051" sldId="2147484118"/>
            <pc:sldLayoutMk cId="2109832012" sldId="2147484128"/>
          </pc:sldLayoutMkLst>
        </pc:sldLayoutChg>
        <pc:sldLayoutChg chg="del">
          <pc:chgData name="Vanessa Redlin - Hubdrive.com" userId="8a0848b8-f2d0-47bb-a849-5847f1b5ec25" providerId="ADAL" clId="{4A832DB2-F898-4628-BE6C-878A03318322}" dt="2021-07-30T11:19:14.339" v="264" actId="2696"/>
          <pc:sldLayoutMkLst>
            <pc:docMk/>
            <pc:sldMasterMk cId="1282251051" sldId="2147484118"/>
            <pc:sldLayoutMk cId="497383479" sldId="2147484129"/>
          </pc:sldLayoutMkLst>
        </pc:sldLayoutChg>
        <pc:sldLayoutChg chg="del">
          <pc:chgData name="Vanessa Redlin - Hubdrive.com" userId="8a0848b8-f2d0-47bb-a849-5847f1b5ec25" providerId="ADAL" clId="{4A832DB2-F898-4628-BE6C-878A03318322}" dt="2021-07-30T11:19:17.560" v="265" actId="2696"/>
          <pc:sldLayoutMkLst>
            <pc:docMk/>
            <pc:sldMasterMk cId="1282251051" sldId="2147484118"/>
            <pc:sldLayoutMk cId="2036321349" sldId="2147484130"/>
          </pc:sldLayoutMkLst>
        </pc:sldLayoutChg>
        <pc:sldLayoutChg chg="del">
          <pc:chgData name="Vanessa Redlin - Hubdrive.com" userId="8a0848b8-f2d0-47bb-a849-5847f1b5ec25" providerId="ADAL" clId="{4A832DB2-F898-4628-BE6C-878A03318322}" dt="2021-07-30T11:19:09.620" v="263" actId="2696"/>
          <pc:sldLayoutMkLst>
            <pc:docMk/>
            <pc:sldMasterMk cId="1282251051" sldId="2147484118"/>
            <pc:sldLayoutMk cId="3015516063" sldId="2147484131"/>
          </pc:sldLayoutMkLst>
        </pc:sldLayoutChg>
        <pc:sldLayoutChg chg="del">
          <pc:chgData name="Vanessa Redlin - Hubdrive.com" userId="8a0848b8-f2d0-47bb-a849-5847f1b5ec25" providerId="ADAL" clId="{4A832DB2-F898-4628-BE6C-878A03318322}" dt="2021-07-30T11:19:05.644" v="262" actId="2696"/>
          <pc:sldLayoutMkLst>
            <pc:docMk/>
            <pc:sldMasterMk cId="1282251051" sldId="2147484118"/>
            <pc:sldLayoutMk cId="1079547222" sldId="2147484132"/>
          </pc:sldLayoutMkLst>
        </pc:sldLayoutChg>
        <pc:sldLayoutChg chg="del">
          <pc:chgData name="Vanessa Redlin - Hubdrive.com" userId="8a0848b8-f2d0-47bb-a849-5847f1b5ec25" providerId="ADAL" clId="{4A832DB2-F898-4628-BE6C-878A03318322}" dt="2021-08-10T12:39:20.455" v="1123" actId="2696"/>
          <pc:sldLayoutMkLst>
            <pc:docMk/>
            <pc:sldMasterMk cId="1282251051" sldId="2147484118"/>
            <pc:sldLayoutMk cId="1514377879" sldId="2147484157"/>
          </pc:sldLayoutMkLst>
        </pc:sldLayoutChg>
        <pc:sldLayoutChg chg="add del">
          <pc:chgData name="Vanessa Redlin - Hubdrive.com" userId="8a0848b8-f2d0-47bb-a849-5847f1b5ec25" providerId="ADAL" clId="{4A832DB2-F898-4628-BE6C-878A03318322}" dt="2021-08-03T13:08:24.207" v="449" actId="2696"/>
          <pc:sldLayoutMkLst>
            <pc:docMk/>
            <pc:sldMasterMk cId="1282251051" sldId="2147484118"/>
            <pc:sldLayoutMk cId="1840994588" sldId="2147484158"/>
          </pc:sldLayoutMkLst>
        </pc:sldLayoutChg>
      </pc:sldMasterChg>
      <pc:sldMasterChg chg="del addSldLayout delSldLayout">
        <pc:chgData name="Vanessa Redlin - Hubdrive.com" userId="8a0848b8-f2d0-47bb-a849-5847f1b5ec25" providerId="ADAL" clId="{4A832DB2-F898-4628-BE6C-878A03318322}" dt="2021-07-30T11:19:00.548" v="261" actId="2696"/>
        <pc:sldMasterMkLst>
          <pc:docMk/>
          <pc:sldMasterMk cId="2456175445" sldId="2147484133"/>
        </pc:sldMasterMkLst>
        <pc:sldLayoutChg chg="add del">
          <pc:chgData name="Vanessa Redlin - Hubdrive.com" userId="8a0848b8-f2d0-47bb-a849-5847f1b5ec25" providerId="ADAL" clId="{4A832DB2-F898-4628-BE6C-878A03318322}" dt="2021-07-30T11:19:00.504" v="260" actId="2696"/>
          <pc:sldLayoutMkLst>
            <pc:docMk/>
            <pc:sldMasterMk cId="2456175445" sldId="2147484133"/>
            <pc:sldLayoutMk cId="2682890164" sldId="2147484134"/>
          </pc:sldLayoutMkLst>
        </pc:sldLayoutChg>
        <pc:sldLayoutChg chg="del">
          <pc:chgData name="Vanessa Redlin - Hubdrive.com" userId="8a0848b8-f2d0-47bb-a849-5847f1b5ec25" providerId="ADAL" clId="{4A832DB2-F898-4628-BE6C-878A03318322}" dt="2021-07-30T11:18:48.904" v="257" actId="2696"/>
          <pc:sldLayoutMkLst>
            <pc:docMk/>
            <pc:sldMasterMk cId="2456175445" sldId="2147484133"/>
            <pc:sldLayoutMk cId="2908860227" sldId="2147484135"/>
          </pc:sldLayoutMkLst>
        </pc:sldLayoutChg>
        <pc:sldLayoutChg chg="del">
          <pc:chgData name="Vanessa Redlin - Hubdrive.com" userId="8a0848b8-f2d0-47bb-a849-5847f1b5ec25" providerId="ADAL" clId="{4A832DB2-F898-4628-BE6C-878A03318322}" dt="2021-07-30T11:18:32.393" v="254" actId="2696"/>
          <pc:sldLayoutMkLst>
            <pc:docMk/>
            <pc:sldMasterMk cId="2456175445" sldId="2147484133"/>
            <pc:sldLayoutMk cId="3324499233" sldId="2147484136"/>
          </pc:sldLayoutMkLst>
        </pc:sldLayoutChg>
        <pc:sldLayoutChg chg="del">
          <pc:chgData name="Vanessa Redlin - Hubdrive.com" userId="8a0848b8-f2d0-47bb-a849-5847f1b5ec25" providerId="ADAL" clId="{4A832DB2-F898-4628-BE6C-878A03318322}" dt="2021-07-30T11:18:35.955" v="255" actId="2696"/>
          <pc:sldLayoutMkLst>
            <pc:docMk/>
            <pc:sldMasterMk cId="2456175445" sldId="2147484133"/>
            <pc:sldLayoutMk cId="1686237793" sldId="2147484137"/>
          </pc:sldLayoutMkLst>
        </pc:sldLayoutChg>
        <pc:sldLayoutChg chg="del">
          <pc:chgData name="Vanessa Redlin - Hubdrive.com" userId="8a0848b8-f2d0-47bb-a849-5847f1b5ec25" providerId="ADAL" clId="{4A832DB2-F898-4628-BE6C-878A03318322}" dt="2021-07-30T11:18:28.527" v="253" actId="2696"/>
          <pc:sldLayoutMkLst>
            <pc:docMk/>
            <pc:sldMasterMk cId="2456175445" sldId="2147484133"/>
            <pc:sldLayoutMk cId="541728191" sldId="2147484139"/>
          </pc:sldLayoutMkLst>
        </pc:sldLayoutChg>
      </pc:sldMasterChg>
      <pc:sldMasterChg chg="add del addSldLayout delSldLayout">
        <pc:chgData name="Vanessa Redlin - Hubdrive.com" userId="8a0848b8-f2d0-47bb-a849-5847f1b5ec25" providerId="ADAL" clId="{4A832DB2-F898-4628-BE6C-878A03318322}" dt="2021-08-03T13:08:17.427" v="446" actId="2696"/>
        <pc:sldMasterMkLst>
          <pc:docMk/>
          <pc:sldMasterMk cId="1241995830" sldId="2147484140"/>
        </pc:sldMasterMkLst>
        <pc:sldLayoutChg chg="del">
          <pc:chgData name="Vanessa Redlin - Hubdrive.com" userId="8a0848b8-f2d0-47bb-a849-5847f1b5ec25" providerId="ADAL" clId="{4A832DB2-F898-4628-BE6C-878A03318322}" dt="2021-07-30T11:18:17.713" v="250" actId="2696"/>
          <pc:sldLayoutMkLst>
            <pc:docMk/>
            <pc:sldMasterMk cId="1241995830" sldId="2147484140"/>
            <pc:sldLayoutMk cId="1127024350" sldId="2147484141"/>
          </pc:sldLayoutMkLst>
        </pc:sldLayoutChg>
        <pc:sldLayoutChg chg="del">
          <pc:chgData name="Vanessa Redlin - Hubdrive.com" userId="8a0848b8-f2d0-47bb-a849-5847f1b5ec25" providerId="ADAL" clId="{4A832DB2-F898-4628-BE6C-878A03318322}" dt="2021-07-30T11:18:21.248" v="251" actId="2696"/>
          <pc:sldLayoutMkLst>
            <pc:docMk/>
            <pc:sldMasterMk cId="1241995830" sldId="2147484140"/>
            <pc:sldLayoutMk cId="1867559097" sldId="2147484142"/>
          </pc:sldLayoutMkLst>
        </pc:sldLayoutChg>
        <pc:sldLayoutChg chg="del">
          <pc:chgData name="Vanessa Redlin - Hubdrive.com" userId="8a0848b8-f2d0-47bb-a849-5847f1b5ec25" providerId="ADAL" clId="{4A832DB2-F898-4628-BE6C-878A03318322}" dt="2021-07-30T11:18:14.479" v="249" actId="2696"/>
          <pc:sldLayoutMkLst>
            <pc:docMk/>
            <pc:sldMasterMk cId="1241995830" sldId="2147484140"/>
            <pc:sldLayoutMk cId="2174108108" sldId="2147484143"/>
          </pc:sldLayoutMkLst>
        </pc:sldLayoutChg>
        <pc:sldLayoutChg chg="del">
          <pc:chgData name="Vanessa Redlin - Hubdrive.com" userId="8a0848b8-f2d0-47bb-a849-5847f1b5ec25" providerId="ADAL" clId="{4A832DB2-F898-4628-BE6C-878A03318322}" dt="2021-07-30T11:18:10.993" v="248" actId="2696"/>
          <pc:sldLayoutMkLst>
            <pc:docMk/>
            <pc:sldMasterMk cId="1241995830" sldId="2147484140"/>
            <pc:sldLayoutMk cId="632217827" sldId="2147484144"/>
          </pc:sldLayoutMkLst>
        </pc:sldLayoutChg>
        <pc:sldLayoutChg chg="del">
          <pc:chgData name="Vanessa Redlin - Hubdrive.com" userId="8a0848b8-f2d0-47bb-a849-5847f1b5ec25" providerId="ADAL" clId="{4A832DB2-F898-4628-BE6C-878A03318322}" dt="2021-07-30T11:18:24.345" v="252" actId="2696"/>
          <pc:sldLayoutMkLst>
            <pc:docMk/>
            <pc:sldMasterMk cId="1241995830" sldId="2147484140"/>
            <pc:sldLayoutMk cId="3460051355" sldId="2147484145"/>
          </pc:sldLayoutMkLst>
        </pc:sldLayoutChg>
        <pc:sldLayoutChg chg="del">
          <pc:chgData name="Vanessa Redlin - Hubdrive.com" userId="8a0848b8-f2d0-47bb-a849-5847f1b5ec25" providerId="ADAL" clId="{4A832DB2-F898-4628-BE6C-878A03318322}" dt="2021-07-30T11:18:42.153" v="256" actId="2696"/>
          <pc:sldLayoutMkLst>
            <pc:docMk/>
            <pc:sldMasterMk cId="1241995830" sldId="2147484140"/>
            <pc:sldLayoutMk cId="3510879274" sldId="2147484146"/>
          </pc:sldLayoutMkLst>
        </pc:sldLayoutChg>
        <pc:sldLayoutChg chg="add del">
          <pc:chgData name="Vanessa Redlin - Hubdrive.com" userId="8a0848b8-f2d0-47bb-a849-5847f1b5ec25" providerId="ADAL" clId="{4A832DB2-F898-4628-BE6C-878A03318322}" dt="2021-08-03T13:08:17.420" v="445" actId="2696"/>
          <pc:sldLayoutMkLst>
            <pc:docMk/>
            <pc:sldMasterMk cId="1241995830" sldId="2147484140"/>
            <pc:sldLayoutMk cId="1638562003" sldId="2147484147"/>
          </pc:sldLayoutMkLst>
        </pc:sldLayoutChg>
        <pc:sldLayoutChg chg="del">
          <pc:chgData name="Vanessa Redlin - Hubdrive.com" userId="8a0848b8-f2d0-47bb-a849-5847f1b5ec25" providerId="ADAL" clId="{4A832DB2-F898-4628-BE6C-878A03318322}" dt="2021-07-30T11:17:58.157" v="246" actId="2696"/>
          <pc:sldLayoutMkLst>
            <pc:docMk/>
            <pc:sldMasterMk cId="1241995830" sldId="2147484140"/>
            <pc:sldLayoutMk cId="3729976984" sldId="2147484148"/>
          </pc:sldLayoutMkLst>
        </pc:sldLayoutChg>
        <pc:sldLayoutChg chg="del">
          <pc:chgData name="Vanessa Redlin - Hubdrive.com" userId="8a0848b8-f2d0-47bb-a849-5847f1b5ec25" providerId="ADAL" clId="{4A832DB2-F898-4628-BE6C-878A03318322}" dt="2021-07-30T11:18:05.402" v="247" actId="2696"/>
          <pc:sldLayoutMkLst>
            <pc:docMk/>
            <pc:sldMasterMk cId="1241995830" sldId="2147484140"/>
            <pc:sldLayoutMk cId="876788023" sldId="2147484149"/>
          </pc:sldLayoutMkLst>
        </pc:sldLayoutChg>
      </pc:sldMasterChg>
      <pc:sldMasterChg chg="del delSldLayout">
        <pc:chgData name="Vanessa Redlin - Hubdrive.com" userId="8a0848b8-f2d0-47bb-a849-5847f1b5ec25" providerId="ADAL" clId="{4A832DB2-F898-4628-BE6C-878A03318322}" dt="2021-08-04T12:46:37.967" v="746" actId="2696"/>
        <pc:sldMasterMkLst>
          <pc:docMk/>
          <pc:sldMasterMk cId="3939428156" sldId="2147484150"/>
        </pc:sldMasterMkLst>
        <pc:sldLayoutChg chg="del">
          <pc:chgData name="Vanessa Redlin - Hubdrive.com" userId="8a0848b8-f2d0-47bb-a849-5847f1b5ec25" providerId="ADAL" clId="{4A832DB2-F898-4628-BE6C-878A03318322}" dt="2021-07-30T09:42:19.740" v="245" actId="2696"/>
          <pc:sldLayoutMkLst>
            <pc:docMk/>
            <pc:sldMasterMk cId="3939428156" sldId="2147484150"/>
            <pc:sldLayoutMk cId="477268500" sldId="2147484151"/>
          </pc:sldLayoutMkLst>
        </pc:sldLayoutChg>
        <pc:sldLayoutChg chg="del">
          <pc:chgData name="Vanessa Redlin - Hubdrive.com" userId="8a0848b8-f2d0-47bb-a849-5847f1b5ec25" providerId="ADAL" clId="{4A832DB2-F898-4628-BE6C-878A03318322}" dt="2021-08-02T07:42:05.194" v="281" actId="2696"/>
          <pc:sldLayoutMkLst>
            <pc:docMk/>
            <pc:sldMasterMk cId="3939428156" sldId="2147484150"/>
            <pc:sldLayoutMk cId="976598663" sldId="2147484152"/>
          </pc:sldLayoutMkLst>
        </pc:sldLayoutChg>
        <pc:sldLayoutChg chg="del">
          <pc:chgData name="Vanessa Redlin - Hubdrive.com" userId="8a0848b8-f2d0-47bb-a849-5847f1b5ec25" providerId="ADAL" clId="{4A832DB2-F898-4628-BE6C-878A03318322}" dt="2021-07-30T09:31:19.925" v="244" actId="2696"/>
          <pc:sldLayoutMkLst>
            <pc:docMk/>
            <pc:sldMasterMk cId="3939428156" sldId="2147484150"/>
            <pc:sldLayoutMk cId="1320616344" sldId="2147484153"/>
          </pc:sldLayoutMkLst>
        </pc:sldLayoutChg>
        <pc:sldLayoutChg chg="del">
          <pc:chgData name="Vanessa Redlin - Hubdrive.com" userId="8a0848b8-f2d0-47bb-a849-5847f1b5ec25" providerId="ADAL" clId="{4A832DB2-F898-4628-BE6C-878A03318322}" dt="2021-07-30T09:31:14.915" v="243" actId="2696"/>
          <pc:sldLayoutMkLst>
            <pc:docMk/>
            <pc:sldMasterMk cId="3939428156" sldId="2147484150"/>
            <pc:sldLayoutMk cId="3821545045" sldId="2147484154"/>
          </pc:sldLayoutMkLst>
        </pc:sldLayoutChg>
        <pc:sldLayoutChg chg="del">
          <pc:chgData name="Vanessa Redlin - Hubdrive.com" userId="8a0848b8-f2d0-47bb-a849-5847f1b5ec25" providerId="ADAL" clId="{4A832DB2-F898-4628-BE6C-878A03318322}" dt="2021-08-04T12:46:37.964" v="745" actId="2696"/>
          <pc:sldLayoutMkLst>
            <pc:docMk/>
            <pc:sldMasterMk cId="3939428156" sldId="2147484150"/>
            <pc:sldLayoutMk cId="3124928215" sldId="2147484155"/>
          </pc:sldLayoutMkLst>
        </pc:sldLayoutChg>
        <pc:sldLayoutChg chg="del">
          <pc:chgData name="Vanessa Redlin - Hubdrive.com" userId="8a0848b8-f2d0-47bb-a849-5847f1b5ec25" providerId="ADAL" clId="{4A832DB2-F898-4628-BE6C-878A03318322}" dt="2021-07-30T09:31:08.158" v="242" actId="2696"/>
          <pc:sldLayoutMkLst>
            <pc:docMk/>
            <pc:sldMasterMk cId="3939428156" sldId="2147484150"/>
            <pc:sldLayoutMk cId="3006899439" sldId="2147484156"/>
          </pc:sldLayoutMkLst>
        </pc:sldLayoutChg>
      </pc:sldMasterChg>
      <pc:sldMasterChg chg="del delSldLayout modSldLayout sldLayoutOrd">
        <pc:chgData name="Vanessa Redlin - Hubdrive.com" userId="8a0848b8-f2d0-47bb-a849-5847f1b5ec25" providerId="ADAL" clId="{4A832DB2-F898-4628-BE6C-878A03318322}" dt="2021-08-17T11:38:50.970" v="1262" actId="2696"/>
        <pc:sldMasterMkLst>
          <pc:docMk/>
          <pc:sldMasterMk cId="978858662" sldId="2147484162"/>
        </pc:sldMasterMkLst>
        <pc:sldLayoutChg chg="del">
          <pc:chgData name="Vanessa Redlin - Hubdrive.com" userId="8a0848b8-f2d0-47bb-a849-5847f1b5ec25" providerId="ADAL" clId="{4A832DB2-F898-4628-BE6C-878A03318322}" dt="2021-07-30T09:30:58.078" v="241" actId="2696"/>
          <pc:sldLayoutMkLst>
            <pc:docMk/>
            <pc:sldMasterMk cId="978858662" sldId="2147484162"/>
            <pc:sldLayoutMk cId="2708357430" sldId="2147484163"/>
          </pc:sldLayoutMkLst>
        </pc:sldLayoutChg>
        <pc:sldLayoutChg chg="del">
          <pc:chgData name="Vanessa Redlin - Hubdrive.com" userId="8a0848b8-f2d0-47bb-a849-5847f1b5ec25" providerId="ADAL" clId="{4A832DB2-F898-4628-BE6C-878A03318322}" dt="2021-08-13T08:57:59.338" v="1218" actId="2696"/>
          <pc:sldLayoutMkLst>
            <pc:docMk/>
            <pc:sldMasterMk cId="978858662" sldId="2147484162"/>
            <pc:sldLayoutMk cId="1565283545" sldId="2147484164"/>
          </pc:sldLayoutMkLst>
        </pc:sldLayoutChg>
        <pc:sldLayoutChg chg="del">
          <pc:chgData name="Vanessa Redlin - Hubdrive.com" userId="8a0848b8-f2d0-47bb-a849-5847f1b5ec25" providerId="ADAL" clId="{4A832DB2-F898-4628-BE6C-878A03318322}" dt="2021-08-10T14:27:57.090" v="1141" actId="2696"/>
          <pc:sldLayoutMkLst>
            <pc:docMk/>
            <pc:sldMasterMk cId="978858662" sldId="2147484162"/>
            <pc:sldLayoutMk cId="2164688805" sldId="2147484165"/>
          </pc:sldLayoutMkLst>
        </pc:sldLayoutChg>
        <pc:sldLayoutChg chg="del">
          <pc:chgData name="Vanessa Redlin - Hubdrive.com" userId="8a0848b8-f2d0-47bb-a849-5847f1b5ec25" providerId="ADAL" clId="{4A832DB2-F898-4628-BE6C-878A03318322}" dt="2021-07-30T09:30:41.438" v="240" actId="2696"/>
          <pc:sldLayoutMkLst>
            <pc:docMk/>
            <pc:sldMasterMk cId="978858662" sldId="2147484162"/>
            <pc:sldLayoutMk cId="3270951968" sldId="2147484166"/>
          </pc:sldLayoutMkLst>
        </pc:sldLayoutChg>
        <pc:sldLayoutChg chg="del">
          <pc:chgData name="Vanessa Redlin - Hubdrive.com" userId="8a0848b8-f2d0-47bb-a849-5847f1b5ec25" providerId="ADAL" clId="{4A832DB2-F898-4628-BE6C-878A03318322}" dt="2021-07-30T09:30:37.489" v="239" actId="2696"/>
          <pc:sldLayoutMkLst>
            <pc:docMk/>
            <pc:sldMasterMk cId="978858662" sldId="2147484162"/>
            <pc:sldLayoutMk cId="3635876034" sldId="2147484167"/>
          </pc:sldLayoutMkLst>
        </pc:sldLayoutChg>
        <pc:sldLayoutChg chg="del">
          <pc:chgData name="Vanessa Redlin - Hubdrive.com" userId="8a0848b8-f2d0-47bb-a849-5847f1b5ec25" providerId="ADAL" clId="{4A832DB2-F898-4628-BE6C-878A03318322}" dt="2021-08-17T11:34:10.017" v="1252" actId="2696"/>
          <pc:sldLayoutMkLst>
            <pc:docMk/>
            <pc:sldMasterMk cId="978858662" sldId="2147484162"/>
            <pc:sldLayoutMk cId="2878635134" sldId="2147484168"/>
          </pc:sldLayoutMkLst>
        </pc:sldLayoutChg>
        <pc:sldLayoutChg chg="modSp del mod ord">
          <pc:chgData name="Vanessa Redlin - Hubdrive.com" userId="8a0848b8-f2d0-47bb-a849-5847f1b5ec25" providerId="ADAL" clId="{4A832DB2-F898-4628-BE6C-878A03318322}" dt="2021-08-17T11:38:50.953" v="1261" actId="2696"/>
          <pc:sldLayoutMkLst>
            <pc:docMk/>
            <pc:sldMasterMk cId="978858662" sldId="2147484162"/>
            <pc:sldLayoutMk cId="1980665700" sldId="2147484170"/>
          </pc:sldLayoutMkLst>
          <pc:spChg chg="mod">
            <ac:chgData name="Vanessa Redlin - Hubdrive.com" userId="8a0848b8-f2d0-47bb-a849-5847f1b5ec25" providerId="ADAL" clId="{4A832DB2-F898-4628-BE6C-878A03318322}" dt="2021-08-03T13:28:01.812" v="454" actId="20578"/>
            <ac:spMkLst>
              <pc:docMk/>
              <pc:sldMasterMk cId="978858662" sldId="2147484162"/>
              <pc:sldLayoutMk cId="1980665700" sldId="2147484170"/>
              <ac:spMk id="2" creationId="{00000000-0000-0000-0000-000000000000}"/>
            </ac:spMkLst>
          </pc:spChg>
        </pc:sldLayoutChg>
        <pc:sldLayoutChg chg="modSp del mod ord">
          <pc:chgData name="Vanessa Redlin - Hubdrive.com" userId="8a0848b8-f2d0-47bb-a849-5847f1b5ec25" providerId="ADAL" clId="{4A832DB2-F898-4628-BE6C-878A03318322}" dt="2021-08-10T14:11:39.598" v="1136" actId="2696"/>
          <pc:sldLayoutMkLst>
            <pc:docMk/>
            <pc:sldMasterMk cId="978858662" sldId="2147484162"/>
            <pc:sldLayoutMk cId="2350599844" sldId="2147484230"/>
          </pc:sldLayoutMkLst>
          <pc:spChg chg="mod">
            <ac:chgData name="Vanessa Redlin - Hubdrive.com" userId="8a0848b8-f2d0-47bb-a849-5847f1b5ec25" providerId="ADAL" clId="{4A832DB2-F898-4628-BE6C-878A03318322}" dt="2021-08-03T13:27:57.755" v="453" actId="20578"/>
            <ac:spMkLst>
              <pc:docMk/>
              <pc:sldMasterMk cId="978858662" sldId="2147484162"/>
              <pc:sldLayoutMk cId="2350599844" sldId="2147484230"/>
              <ac:spMk id="8" creationId="{00000000-0000-0000-0000-000000000000}"/>
            </ac:spMkLst>
          </pc:spChg>
        </pc:sldLayoutChg>
      </pc:sldMasterChg>
      <pc:sldMasterChg chg="del delSldLayout modSldLayout sldLayoutOrd">
        <pc:chgData name="Vanessa Redlin - Hubdrive.com" userId="8a0848b8-f2d0-47bb-a849-5847f1b5ec25" providerId="ADAL" clId="{4A832DB2-F898-4628-BE6C-878A03318322}" dt="2021-08-03T13:30:05.169" v="502" actId="2696"/>
        <pc:sldMasterMkLst>
          <pc:docMk/>
          <pc:sldMasterMk cId="1662532725" sldId="2147484169"/>
        </pc:sldMasterMkLst>
        <pc:sldLayoutChg chg="del">
          <pc:chgData name="Vanessa Redlin - Hubdrive.com" userId="8a0848b8-f2d0-47bb-a849-5847f1b5ec25" providerId="ADAL" clId="{4A832DB2-F898-4628-BE6C-878A03318322}" dt="2021-08-03T13:30:05.158" v="501" actId="2696"/>
          <pc:sldLayoutMkLst>
            <pc:docMk/>
            <pc:sldMasterMk cId="1662532725" sldId="2147484169"/>
            <pc:sldLayoutMk cId="1497126386" sldId="2147484171"/>
          </pc:sldLayoutMkLst>
        </pc:sldLayoutChg>
        <pc:sldLayoutChg chg="del">
          <pc:chgData name="Vanessa Redlin - Hubdrive.com" userId="8a0848b8-f2d0-47bb-a849-5847f1b5ec25" providerId="ADAL" clId="{4A832DB2-F898-4628-BE6C-878A03318322}" dt="2021-07-30T09:30:15.974" v="236" actId="2696"/>
          <pc:sldLayoutMkLst>
            <pc:docMk/>
            <pc:sldMasterMk cId="1662532725" sldId="2147484169"/>
            <pc:sldLayoutMk cId="1508091189" sldId="2147484172"/>
          </pc:sldLayoutMkLst>
        </pc:sldLayoutChg>
        <pc:sldLayoutChg chg="del">
          <pc:chgData name="Vanessa Redlin - Hubdrive.com" userId="8a0848b8-f2d0-47bb-a849-5847f1b5ec25" providerId="ADAL" clId="{4A832DB2-F898-4628-BE6C-878A03318322}" dt="2021-07-30T09:30:22.317" v="237" actId="2696"/>
          <pc:sldLayoutMkLst>
            <pc:docMk/>
            <pc:sldMasterMk cId="1662532725" sldId="2147484169"/>
            <pc:sldLayoutMk cId="660230492" sldId="2147484173"/>
          </pc:sldLayoutMkLst>
        </pc:sldLayoutChg>
        <pc:sldLayoutChg chg="del">
          <pc:chgData name="Vanessa Redlin - Hubdrive.com" userId="8a0848b8-f2d0-47bb-a849-5847f1b5ec25" providerId="ADAL" clId="{4A832DB2-F898-4628-BE6C-878A03318322}" dt="2021-07-30T09:30:29.974" v="238" actId="2696"/>
          <pc:sldLayoutMkLst>
            <pc:docMk/>
            <pc:sldMasterMk cId="1662532725" sldId="2147484169"/>
            <pc:sldLayoutMk cId="3471900868" sldId="2147484174"/>
          </pc:sldLayoutMkLst>
        </pc:sldLayoutChg>
        <pc:sldLayoutChg chg="modSp mod ord">
          <pc:chgData name="Vanessa Redlin - Hubdrive.com" userId="8a0848b8-f2d0-47bb-a849-5847f1b5ec25" providerId="ADAL" clId="{4A832DB2-F898-4628-BE6C-878A03318322}" dt="2021-08-03T12:38:49.274" v="386" actId="20578"/>
          <pc:sldLayoutMkLst>
            <pc:docMk/>
            <pc:sldMasterMk cId="978858662" sldId="2147484162"/>
            <pc:sldLayoutMk cId="2350599844" sldId="2147484230"/>
          </pc:sldLayoutMkLst>
          <pc:spChg chg="mod">
            <ac:chgData name="Vanessa Redlin - Hubdrive.com" userId="8a0848b8-f2d0-47bb-a849-5847f1b5ec25" providerId="ADAL" clId="{4A832DB2-F898-4628-BE6C-878A03318322}" dt="2021-08-03T12:38:49.274" v="386" actId="20578"/>
            <ac:spMkLst>
              <pc:docMk/>
              <pc:sldMasterMk cId="978858662" sldId="2147484162"/>
              <pc:sldLayoutMk cId="2350599844" sldId="2147484230"/>
              <ac:spMk id="8" creationId="{00000000-0000-0000-0000-000000000000}"/>
            </ac:spMkLst>
          </pc:spChg>
        </pc:sldLayoutChg>
      </pc:sldMasterChg>
      <pc:sldMasterChg chg="del delSldLayout modSldLayout sldLayoutOrd">
        <pc:chgData name="Vanessa Redlin - Hubdrive.com" userId="8a0848b8-f2d0-47bb-a849-5847f1b5ec25" providerId="ADAL" clId="{4A832DB2-F898-4628-BE6C-878A03318322}" dt="2021-08-03T12:39:00.598" v="392" actId="2696"/>
        <pc:sldMasterMkLst>
          <pc:docMk/>
          <pc:sldMasterMk cId="370970976" sldId="2147484175"/>
        </pc:sldMasterMkLst>
        <pc:sldLayoutChg chg="del">
          <pc:chgData name="Vanessa Redlin - Hubdrive.com" userId="8a0848b8-f2d0-47bb-a849-5847f1b5ec25" providerId="ADAL" clId="{4A832DB2-F898-4628-BE6C-878A03318322}" dt="2021-08-03T12:39:00.534" v="387" actId="2696"/>
          <pc:sldLayoutMkLst>
            <pc:docMk/>
            <pc:sldMasterMk cId="370970976" sldId="2147484175"/>
            <pc:sldLayoutMk cId="3806954262" sldId="2147484176"/>
          </pc:sldLayoutMkLst>
        </pc:sldLayoutChg>
        <pc:sldLayoutChg chg="del">
          <pc:chgData name="Vanessa Redlin - Hubdrive.com" userId="8a0848b8-f2d0-47bb-a849-5847f1b5ec25" providerId="ADAL" clId="{4A832DB2-F898-4628-BE6C-878A03318322}" dt="2021-08-03T12:39:00.550" v="388" actId="2696"/>
          <pc:sldLayoutMkLst>
            <pc:docMk/>
            <pc:sldMasterMk cId="370970976" sldId="2147484175"/>
            <pc:sldLayoutMk cId="3739467389" sldId="2147484177"/>
          </pc:sldLayoutMkLst>
        </pc:sldLayoutChg>
        <pc:sldLayoutChg chg="del">
          <pc:chgData name="Vanessa Redlin - Hubdrive.com" userId="8a0848b8-f2d0-47bb-a849-5847f1b5ec25" providerId="ADAL" clId="{4A832DB2-F898-4628-BE6C-878A03318322}" dt="2021-08-03T12:39:00.550" v="389" actId="2696"/>
          <pc:sldLayoutMkLst>
            <pc:docMk/>
            <pc:sldMasterMk cId="370970976" sldId="2147484175"/>
            <pc:sldLayoutMk cId="3098094405" sldId="2147484178"/>
          </pc:sldLayoutMkLst>
        </pc:sldLayoutChg>
        <pc:sldLayoutChg chg="del">
          <pc:chgData name="Vanessa Redlin - Hubdrive.com" userId="8a0848b8-f2d0-47bb-a849-5847f1b5ec25" providerId="ADAL" clId="{4A832DB2-F898-4628-BE6C-878A03318322}" dt="2021-08-03T12:39:00.564" v="390" actId="2696"/>
          <pc:sldLayoutMkLst>
            <pc:docMk/>
            <pc:sldMasterMk cId="370970976" sldId="2147484175"/>
            <pc:sldLayoutMk cId="2144379106" sldId="2147484179"/>
          </pc:sldLayoutMkLst>
        </pc:sldLayoutChg>
        <pc:sldLayoutChg chg="del">
          <pc:chgData name="Vanessa Redlin - Hubdrive.com" userId="8a0848b8-f2d0-47bb-a849-5847f1b5ec25" providerId="ADAL" clId="{4A832DB2-F898-4628-BE6C-878A03318322}" dt="2021-08-03T12:39:00.578" v="391" actId="2696"/>
          <pc:sldLayoutMkLst>
            <pc:docMk/>
            <pc:sldMasterMk cId="370970976" sldId="2147484175"/>
            <pc:sldLayoutMk cId="2190180214" sldId="2147484180"/>
          </pc:sldLayoutMkLst>
        </pc:sldLayoutChg>
        <pc:sldLayoutChg chg="del">
          <pc:chgData name="Vanessa Redlin - Hubdrive.com" userId="8a0848b8-f2d0-47bb-a849-5847f1b5ec25" providerId="ADAL" clId="{4A832DB2-F898-4628-BE6C-878A03318322}" dt="2021-07-30T09:29:40.438" v="235" actId="2696"/>
          <pc:sldLayoutMkLst>
            <pc:docMk/>
            <pc:sldMasterMk cId="370970976" sldId="2147484175"/>
            <pc:sldLayoutMk cId="3209184823" sldId="2147484181"/>
          </pc:sldLayoutMkLst>
        </pc:sldLayoutChg>
        <pc:sldLayoutChg chg="del">
          <pc:chgData name="Vanessa Redlin - Hubdrive.com" userId="8a0848b8-f2d0-47bb-a849-5847f1b5ec25" providerId="ADAL" clId="{4A832DB2-F898-4628-BE6C-878A03318322}" dt="2021-07-30T09:29:37.326" v="234" actId="2696"/>
          <pc:sldLayoutMkLst>
            <pc:docMk/>
            <pc:sldMasterMk cId="370970976" sldId="2147484175"/>
            <pc:sldLayoutMk cId="1057623982" sldId="2147484182"/>
          </pc:sldLayoutMkLst>
        </pc:sldLayoutChg>
        <pc:sldLayoutChg chg="del">
          <pc:chgData name="Vanessa Redlin - Hubdrive.com" userId="8a0848b8-f2d0-47bb-a849-5847f1b5ec25" providerId="ADAL" clId="{4A832DB2-F898-4628-BE6C-878A03318322}" dt="2021-07-30T09:29:33.004" v="233" actId="2696"/>
          <pc:sldLayoutMkLst>
            <pc:docMk/>
            <pc:sldMasterMk cId="370970976" sldId="2147484175"/>
            <pc:sldLayoutMk cId="1155749301" sldId="2147484183"/>
          </pc:sldLayoutMkLst>
        </pc:sldLayoutChg>
        <pc:sldLayoutChg chg="del">
          <pc:chgData name="Vanessa Redlin - Hubdrive.com" userId="8a0848b8-f2d0-47bb-a849-5847f1b5ec25" providerId="ADAL" clId="{4A832DB2-F898-4628-BE6C-878A03318322}" dt="2021-07-30T09:29:30.221" v="232" actId="2696"/>
          <pc:sldLayoutMkLst>
            <pc:docMk/>
            <pc:sldMasterMk cId="370970976" sldId="2147484175"/>
            <pc:sldLayoutMk cId="2774906928" sldId="2147484184"/>
          </pc:sldLayoutMkLst>
        </pc:sldLayoutChg>
        <pc:sldLayoutChg chg="modSp mod ord">
          <pc:chgData name="Vanessa Redlin - Hubdrive.com" userId="8a0848b8-f2d0-47bb-a849-5847f1b5ec25" providerId="ADAL" clId="{4A832DB2-F898-4628-BE6C-878A03318322}" dt="2021-08-03T12:29:48.757" v="367" actId="20578"/>
          <pc:sldLayoutMkLst>
            <pc:docMk/>
            <pc:sldMasterMk cId="978858662" sldId="2147484162"/>
            <pc:sldLayoutMk cId="2350599844" sldId="2147484230"/>
          </pc:sldLayoutMkLst>
          <pc:spChg chg="mod">
            <ac:chgData name="Vanessa Redlin - Hubdrive.com" userId="8a0848b8-f2d0-47bb-a849-5847f1b5ec25" providerId="ADAL" clId="{4A832DB2-F898-4628-BE6C-878A03318322}" dt="2021-08-03T12:29:48.757" v="367" actId="20578"/>
            <ac:spMkLst>
              <pc:docMk/>
              <pc:sldMasterMk cId="978858662" sldId="2147484162"/>
              <pc:sldLayoutMk cId="2350599844" sldId="2147484230"/>
              <ac:spMk id="8" creationId="{00000000-0000-0000-0000-000000000000}"/>
            </ac:spMkLst>
          </pc:spChg>
        </pc:sldLayoutChg>
      </pc:sldMasterChg>
      <pc:sldMasterChg chg="del delSldLayout">
        <pc:chgData name="Vanessa Redlin - Hubdrive.com" userId="8a0848b8-f2d0-47bb-a849-5847f1b5ec25" providerId="ADAL" clId="{4A832DB2-F898-4628-BE6C-878A03318322}" dt="2021-08-02T14:35:13.265" v="352" actId="2696"/>
        <pc:sldMasterMkLst>
          <pc:docMk/>
          <pc:sldMasterMk cId="1127152899" sldId="2147484185"/>
        </pc:sldMasterMkLst>
        <pc:sldLayoutChg chg="del">
          <pc:chgData name="Vanessa Redlin - Hubdrive.com" userId="8a0848b8-f2d0-47bb-a849-5847f1b5ec25" providerId="ADAL" clId="{4A832DB2-F898-4628-BE6C-878A03318322}" dt="2021-08-02T14:35:13.224" v="351" actId="2696"/>
          <pc:sldLayoutMkLst>
            <pc:docMk/>
            <pc:sldMasterMk cId="1127152899" sldId="2147484185"/>
            <pc:sldLayoutMk cId="2065212007" sldId="2147484186"/>
          </pc:sldLayoutMkLst>
        </pc:sldLayoutChg>
        <pc:sldLayoutChg chg="del">
          <pc:chgData name="Vanessa Redlin - Hubdrive.com" userId="8a0848b8-f2d0-47bb-a849-5847f1b5ec25" providerId="ADAL" clId="{4A832DB2-F898-4628-BE6C-878A03318322}" dt="2021-07-30T09:29:10.629" v="230" actId="2696"/>
          <pc:sldLayoutMkLst>
            <pc:docMk/>
            <pc:sldMasterMk cId="1127152899" sldId="2147484185"/>
            <pc:sldLayoutMk cId="962252810" sldId="2147484187"/>
          </pc:sldLayoutMkLst>
        </pc:sldLayoutChg>
        <pc:sldLayoutChg chg="del">
          <pc:chgData name="Vanessa Redlin - Hubdrive.com" userId="8a0848b8-f2d0-47bb-a849-5847f1b5ec25" providerId="ADAL" clId="{4A832DB2-F898-4628-BE6C-878A03318322}" dt="2021-07-30T09:29:07.221" v="229" actId="2696"/>
          <pc:sldLayoutMkLst>
            <pc:docMk/>
            <pc:sldMasterMk cId="1127152899" sldId="2147484185"/>
            <pc:sldLayoutMk cId="3702844717" sldId="2147484188"/>
          </pc:sldLayoutMkLst>
        </pc:sldLayoutChg>
        <pc:sldLayoutChg chg="del">
          <pc:chgData name="Vanessa Redlin - Hubdrive.com" userId="8a0848b8-f2d0-47bb-a849-5847f1b5ec25" providerId="ADAL" clId="{4A832DB2-F898-4628-BE6C-878A03318322}" dt="2021-07-30T09:29:04.647" v="228" actId="2696"/>
          <pc:sldLayoutMkLst>
            <pc:docMk/>
            <pc:sldMasterMk cId="1127152899" sldId="2147484185"/>
            <pc:sldLayoutMk cId="3947003782" sldId="2147484189"/>
          </pc:sldLayoutMkLst>
        </pc:sldLayoutChg>
        <pc:sldLayoutChg chg="del">
          <pc:chgData name="Vanessa Redlin - Hubdrive.com" userId="8a0848b8-f2d0-47bb-a849-5847f1b5ec25" providerId="ADAL" clId="{4A832DB2-F898-4628-BE6C-878A03318322}" dt="2021-07-30T09:29:01.509" v="227" actId="2696"/>
          <pc:sldLayoutMkLst>
            <pc:docMk/>
            <pc:sldMasterMk cId="1127152899" sldId="2147484185"/>
            <pc:sldLayoutMk cId="1759061857" sldId="2147484190"/>
          </pc:sldLayoutMkLst>
        </pc:sldLayoutChg>
        <pc:sldLayoutChg chg="del">
          <pc:chgData name="Vanessa Redlin - Hubdrive.com" userId="8a0848b8-f2d0-47bb-a849-5847f1b5ec25" providerId="ADAL" clId="{4A832DB2-F898-4628-BE6C-878A03318322}" dt="2021-07-30T09:29:17.299" v="231" actId="2696"/>
          <pc:sldLayoutMkLst>
            <pc:docMk/>
            <pc:sldMasterMk cId="1127152899" sldId="2147484185"/>
            <pc:sldLayoutMk cId="523118107" sldId="2147484191"/>
          </pc:sldLayoutMkLst>
        </pc:sldLayoutChg>
        <pc:sldLayoutChg chg="del">
          <pc:chgData name="Vanessa Redlin - Hubdrive.com" userId="8a0848b8-f2d0-47bb-a849-5847f1b5ec25" providerId="ADAL" clId="{4A832DB2-F898-4628-BE6C-878A03318322}" dt="2021-07-30T09:28:55.535" v="226" actId="2696"/>
          <pc:sldLayoutMkLst>
            <pc:docMk/>
            <pc:sldMasterMk cId="1127152899" sldId="2147484185"/>
            <pc:sldLayoutMk cId="2548879424" sldId="2147484192"/>
          </pc:sldLayoutMkLst>
        </pc:sldLayoutChg>
        <pc:sldLayoutChg chg="del">
          <pc:chgData name="Vanessa Redlin - Hubdrive.com" userId="8a0848b8-f2d0-47bb-a849-5847f1b5ec25" providerId="ADAL" clId="{4A832DB2-F898-4628-BE6C-878A03318322}" dt="2021-07-30T09:28:52.550" v="225" actId="2696"/>
          <pc:sldLayoutMkLst>
            <pc:docMk/>
            <pc:sldMasterMk cId="1127152899" sldId="2147484185"/>
            <pc:sldLayoutMk cId="2466529081" sldId="2147484193"/>
          </pc:sldLayoutMkLst>
        </pc:sldLayoutChg>
        <pc:sldLayoutChg chg="del">
          <pc:chgData name="Vanessa Redlin - Hubdrive.com" userId="8a0848b8-f2d0-47bb-a849-5847f1b5ec25" providerId="ADAL" clId="{4A832DB2-F898-4628-BE6C-878A03318322}" dt="2021-07-30T09:28:29.909" v="224" actId="2696"/>
          <pc:sldLayoutMkLst>
            <pc:docMk/>
            <pc:sldMasterMk cId="1127152899" sldId="2147484185"/>
            <pc:sldLayoutMk cId="2077701772" sldId="2147484194"/>
          </pc:sldLayoutMkLst>
        </pc:sldLayoutChg>
        <pc:sldLayoutChg chg="del">
          <pc:chgData name="Vanessa Redlin - Hubdrive.com" userId="8a0848b8-f2d0-47bb-a849-5847f1b5ec25" providerId="ADAL" clId="{4A832DB2-F898-4628-BE6C-878A03318322}" dt="2021-07-30T09:28:24.024" v="222" actId="2696"/>
          <pc:sldLayoutMkLst>
            <pc:docMk/>
            <pc:sldMasterMk cId="1127152899" sldId="2147484185"/>
            <pc:sldLayoutMk cId="1857771583" sldId="2147484195"/>
          </pc:sldLayoutMkLst>
        </pc:sldLayoutChg>
        <pc:sldLayoutChg chg="del">
          <pc:chgData name="Vanessa Redlin - Hubdrive.com" userId="8a0848b8-f2d0-47bb-a849-5847f1b5ec25" providerId="ADAL" clId="{4A832DB2-F898-4628-BE6C-878A03318322}" dt="2021-07-30T09:28:27.246" v="223" actId="2696"/>
          <pc:sldLayoutMkLst>
            <pc:docMk/>
            <pc:sldMasterMk cId="1127152899" sldId="2147484185"/>
            <pc:sldLayoutMk cId="716942700" sldId="2147484196"/>
          </pc:sldLayoutMkLst>
        </pc:sldLayoutChg>
      </pc:sldMasterChg>
      <pc:sldMasterChg chg="del delSldLayout">
        <pc:chgData name="Vanessa Redlin - Hubdrive.com" userId="8a0848b8-f2d0-47bb-a849-5847f1b5ec25" providerId="ADAL" clId="{4A832DB2-F898-4628-BE6C-878A03318322}" dt="2021-08-02T11:39:49.351" v="346" actId="2696"/>
        <pc:sldMasterMkLst>
          <pc:docMk/>
          <pc:sldMasterMk cId="3950751185" sldId="2147484197"/>
        </pc:sldMasterMkLst>
        <pc:sldLayoutChg chg="del">
          <pc:chgData name="Vanessa Redlin - Hubdrive.com" userId="8a0848b8-f2d0-47bb-a849-5847f1b5ec25" providerId="ADAL" clId="{4A832DB2-F898-4628-BE6C-878A03318322}" dt="2021-08-02T11:39:49.299" v="345" actId="2696"/>
          <pc:sldLayoutMkLst>
            <pc:docMk/>
            <pc:sldMasterMk cId="3950751185" sldId="2147484197"/>
            <pc:sldLayoutMk cId="3926382638" sldId="2147484198"/>
          </pc:sldLayoutMkLst>
        </pc:sldLayoutChg>
        <pc:sldLayoutChg chg="del">
          <pc:chgData name="Vanessa Redlin - Hubdrive.com" userId="8a0848b8-f2d0-47bb-a849-5847f1b5ec25" providerId="ADAL" clId="{4A832DB2-F898-4628-BE6C-878A03318322}" dt="2021-07-30T09:28:12.846" v="221" actId="2696"/>
          <pc:sldLayoutMkLst>
            <pc:docMk/>
            <pc:sldMasterMk cId="3950751185" sldId="2147484197"/>
            <pc:sldLayoutMk cId="2032094378" sldId="2147484199"/>
          </pc:sldLayoutMkLst>
        </pc:sldLayoutChg>
        <pc:sldLayoutChg chg="del">
          <pc:chgData name="Vanessa Redlin - Hubdrive.com" userId="8a0848b8-f2d0-47bb-a849-5847f1b5ec25" providerId="ADAL" clId="{4A832DB2-F898-4628-BE6C-878A03318322}" dt="2021-07-30T09:28:05.529" v="219" actId="2696"/>
          <pc:sldLayoutMkLst>
            <pc:docMk/>
            <pc:sldMasterMk cId="3950751185" sldId="2147484197"/>
            <pc:sldLayoutMk cId="2222396377" sldId="2147484200"/>
          </pc:sldLayoutMkLst>
        </pc:sldLayoutChg>
        <pc:sldLayoutChg chg="del">
          <pc:chgData name="Vanessa Redlin - Hubdrive.com" userId="8a0848b8-f2d0-47bb-a849-5847f1b5ec25" providerId="ADAL" clId="{4A832DB2-F898-4628-BE6C-878A03318322}" dt="2021-07-30T09:28:08.931" v="220" actId="2696"/>
          <pc:sldLayoutMkLst>
            <pc:docMk/>
            <pc:sldMasterMk cId="3950751185" sldId="2147484197"/>
            <pc:sldLayoutMk cId="255325437" sldId="2147484201"/>
          </pc:sldLayoutMkLst>
        </pc:sldLayoutChg>
        <pc:sldLayoutChg chg="del">
          <pc:chgData name="Vanessa Redlin - Hubdrive.com" userId="8a0848b8-f2d0-47bb-a849-5847f1b5ec25" providerId="ADAL" clId="{4A832DB2-F898-4628-BE6C-878A03318322}" dt="2021-07-30T09:28:02.259" v="218" actId="2696"/>
          <pc:sldLayoutMkLst>
            <pc:docMk/>
            <pc:sldMasterMk cId="3950751185" sldId="2147484197"/>
            <pc:sldLayoutMk cId="3903967902" sldId="2147484202"/>
          </pc:sldLayoutMkLst>
        </pc:sldLayoutChg>
        <pc:sldLayoutChg chg="del">
          <pc:chgData name="Vanessa Redlin - Hubdrive.com" userId="8a0848b8-f2d0-47bb-a849-5847f1b5ec25" providerId="ADAL" clId="{4A832DB2-F898-4628-BE6C-878A03318322}" dt="2021-07-30T09:27:58.442" v="217" actId="2696"/>
          <pc:sldLayoutMkLst>
            <pc:docMk/>
            <pc:sldMasterMk cId="3950751185" sldId="2147484197"/>
            <pc:sldLayoutMk cId="1416745051" sldId="2147484203"/>
          </pc:sldLayoutMkLst>
        </pc:sldLayoutChg>
        <pc:sldLayoutChg chg="del">
          <pc:chgData name="Vanessa Redlin - Hubdrive.com" userId="8a0848b8-f2d0-47bb-a849-5847f1b5ec25" providerId="ADAL" clId="{4A832DB2-F898-4628-BE6C-878A03318322}" dt="2021-07-30T09:27:55.565" v="216" actId="2696"/>
          <pc:sldLayoutMkLst>
            <pc:docMk/>
            <pc:sldMasterMk cId="3950751185" sldId="2147484197"/>
            <pc:sldLayoutMk cId="2591930265" sldId="2147484204"/>
          </pc:sldLayoutMkLst>
        </pc:sldLayoutChg>
        <pc:sldLayoutChg chg="del">
          <pc:chgData name="Vanessa Redlin - Hubdrive.com" userId="8a0848b8-f2d0-47bb-a849-5847f1b5ec25" providerId="ADAL" clId="{4A832DB2-F898-4628-BE6C-878A03318322}" dt="2021-07-30T09:27:52.772" v="215" actId="2696"/>
          <pc:sldLayoutMkLst>
            <pc:docMk/>
            <pc:sldMasterMk cId="3950751185" sldId="2147484197"/>
            <pc:sldLayoutMk cId="1864296018" sldId="2147484205"/>
          </pc:sldLayoutMkLst>
        </pc:sldLayoutChg>
        <pc:sldLayoutChg chg="del">
          <pc:chgData name="Vanessa Redlin - Hubdrive.com" userId="8a0848b8-f2d0-47bb-a849-5847f1b5ec25" providerId="ADAL" clId="{4A832DB2-F898-4628-BE6C-878A03318322}" dt="2021-07-30T09:27:45.854" v="213" actId="2696"/>
          <pc:sldLayoutMkLst>
            <pc:docMk/>
            <pc:sldMasterMk cId="3950751185" sldId="2147484197"/>
            <pc:sldLayoutMk cId="171530897" sldId="2147484206"/>
          </pc:sldLayoutMkLst>
        </pc:sldLayoutChg>
        <pc:sldLayoutChg chg="del">
          <pc:chgData name="Vanessa Redlin - Hubdrive.com" userId="8a0848b8-f2d0-47bb-a849-5847f1b5ec25" providerId="ADAL" clId="{4A832DB2-F898-4628-BE6C-878A03318322}" dt="2021-07-30T09:27:49.470" v="214" actId="2696"/>
          <pc:sldLayoutMkLst>
            <pc:docMk/>
            <pc:sldMasterMk cId="3950751185" sldId="2147484197"/>
            <pc:sldLayoutMk cId="3861176408" sldId="2147484207"/>
          </pc:sldLayoutMkLst>
        </pc:sldLayoutChg>
        <pc:sldLayoutChg chg="del">
          <pc:chgData name="Vanessa Redlin - Hubdrive.com" userId="8a0848b8-f2d0-47bb-a849-5847f1b5ec25" providerId="ADAL" clId="{4A832DB2-F898-4628-BE6C-878A03318322}" dt="2021-07-30T09:27:40.630" v="212" actId="2696"/>
          <pc:sldLayoutMkLst>
            <pc:docMk/>
            <pc:sldMasterMk cId="3950751185" sldId="2147484197"/>
            <pc:sldLayoutMk cId="2154042201" sldId="2147484208"/>
          </pc:sldLayoutMkLst>
        </pc:sldLayoutChg>
      </pc:sldMasterChg>
      <pc:sldMasterChg chg="del delSldLayout modSldLayout sldLayoutOrd">
        <pc:chgData name="Vanessa Redlin - Hubdrive.com" userId="8a0848b8-f2d0-47bb-a849-5847f1b5ec25" providerId="ADAL" clId="{4A832DB2-F898-4628-BE6C-878A03318322}" dt="2021-08-03T12:29:51.256" v="368" actId="2696"/>
        <pc:sldMasterMkLst>
          <pc:docMk/>
          <pc:sldMasterMk cId="3745236681" sldId="2147484209"/>
        </pc:sldMasterMkLst>
        <pc:sldLayoutChg chg="del">
          <pc:chgData name="Vanessa Redlin - Hubdrive.com" userId="8a0848b8-f2d0-47bb-a849-5847f1b5ec25" providerId="ADAL" clId="{4A832DB2-F898-4628-BE6C-878A03318322}" dt="2021-08-03T12:29:47.040" v="366" actId="2696"/>
          <pc:sldLayoutMkLst>
            <pc:docMk/>
            <pc:sldMasterMk cId="3745236681" sldId="2147484209"/>
            <pc:sldLayoutMk cId="456692243" sldId="2147484210"/>
          </pc:sldLayoutMkLst>
        </pc:sldLayoutChg>
        <pc:sldLayoutChg chg="del">
          <pc:chgData name="Vanessa Redlin - Hubdrive.com" userId="8a0848b8-f2d0-47bb-a849-5847f1b5ec25" providerId="ADAL" clId="{4A832DB2-F898-4628-BE6C-878A03318322}" dt="2021-07-30T09:27:32.053" v="211" actId="2696"/>
          <pc:sldLayoutMkLst>
            <pc:docMk/>
            <pc:sldMasterMk cId="3745236681" sldId="2147484209"/>
            <pc:sldLayoutMk cId="470461309" sldId="2147484211"/>
          </pc:sldLayoutMkLst>
        </pc:sldLayoutChg>
        <pc:sldLayoutChg chg="del">
          <pc:chgData name="Vanessa Redlin - Hubdrive.com" userId="8a0848b8-f2d0-47bb-a849-5847f1b5ec25" providerId="ADAL" clId="{4A832DB2-F898-4628-BE6C-878A03318322}" dt="2021-07-30T09:27:29.198" v="210" actId="2696"/>
          <pc:sldLayoutMkLst>
            <pc:docMk/>
            <pc:sldMasterMk cId="3745236681" sldId="2147484209"/>
            <pc:sldLayoutMk cId="2634568684" sldId="2147484212"/>
          </pc:sldLayoutMkLst>
        </pc:sldLayoutChg>
        <pc:sldLayoutChg chg="del">
          <pc:chgData name="Vanessa Redlin - Hubdrive.com" userId="8a0848b8-f2d0-47bb-a849-5847f1b5ec25" providerId="ADAL" clId="{4A832DB2-F898-4628-BE6C-878A03318322}" dt="2021-07-30T09:27:25.670" v="209" actId="2696"/>
          <pc:sldLayoutMkLst>
            <pc:docMk/>
            <pc:sldMasterMk cId="3745236681" sldId="2147484209"/>
            <pc:sldLayoutMk cId="2633111129" sldId="2147484213"/>
          </pc:sldLayoutMkLst>
        </pc:sldLayoutChg>
        <pc:sldLayoutChg chg="del">
          <pc:chgData name="Vanessa Redlin - Hubdrive.com" userId="8a0848b8-f2d0-47bb-a849-5847f1b5ec25" providerId="ADAL" clId="{4A832DB2-F898-4628-BE6C-878A03318322}" dt="2021-07-30T09:27:22.760" v="208" actId="2696"/>
          <pc:sldLayoutMkLst>
            <pc:docMk/>
            <pc:sldMasterMk cId="3745236681" sldId="2147484209"/>
            <pc:sldLayoutMk cId="2135331630" sldId="2147484214"/>
          </pc:sldLayoutMkLst>
        </pc:sldLayoutChg>
        <pc:sldLayoutChg chg="del">
          <pc:chgData name="Vanessa Redlin - Hubdrive.com" userId="8a0848b8-f2d0-47bb-a849-5847f1b5ec25" providerId="ADAL" clId="{4A832DB2-F898-4628-BE6C-878A03318322}" dt="2021-07-30T09:27:16.366" v="206" actId="2696"/>
          <pc:sldLayoutMkLst>
            <pc:docMk/>
            <pc:sldMasterMk cId="3745236681" sldId="2147484209"/>
            <pc:sldLayoutMk cId="2614248611" sldId="2147484215"/>
          </pc:sldLayoutMkLst>
        </pc:sldLayoutChg>
        <pc:sldLayoutChg chg="del">
          <pc:chgData name="Vanessa Redlin - Hubdrive.com" userId="8a0848b8-f2d0-47bb-a849-5847f1b5ec25" providerId="ADAL" clId="{4A832DB2-F898-4628-BE6C-878A03318322}" dt="2021-07-30T09:27:19.342" v="207" actId="2696"/>
          <pc:sldLayoutMkLst>
            <pc:docMk/>
            <pc:sldMasterMk cId="3745236681" sldId="2147484209"/>
            <pc:sldLayoutMk cId="3923033764" sldId="2147484216"/>
          </pc:sldLayoutMkLst>
        </pc:sldLayoutChg>
        <pc:sldLayoutChg chg="del">
          <pc:chgData name="Vanessa Redlin - Hubdrive.com" userId="8a0848b8-f2d0-47bb-a849-5847f1b5ec25" providerId="ADAL" clId="{4A832DB2-F898-4628-BE6C-878A03318322}" dt="2021-07-30T09:27:11.030" v="205" actId="2696"/>
          <pc:sldLayoutMkLst>
            <pc:docMk/>
            <pc:sldMasterMk cId="3745236681" sldId="2147484209"/>
            <pc:sldLayoutMk cId="1320343943" sldId="2147484217"/>
          </pc:sldLayoutMkLst>
        </pc:sldLayoutChg>
        <pc:sldLayoutChg chg="del">
          <pc:chgData name="Vanessa Redlin - Hubdrive.com" userId="8a0848b8-f2d0-47bb-a849-5847f1b5ec25" providerId="ADAL" clId="{4A832DB2-F898-4628-BE6C-878A03318322}" dt="2021-07-30T09:27:07.797" v="204" actId="2696"/>
          <pc:sldLayoutMkLst>
            <pc:docMk/>
            <pc:sldMasterMk cId="3745236681" sldId="2147484209"/>
            <pc:sldLayoutMk cId="576527687" sldId="2147484218"/>
          </pc:sldLayoutMkLst>
        </pc:sldLayoutChg>
        <pc:sldLayoutChg chg="del">
          <pc:chgData name="Vanessa Redlin - Hubdrive.com" userId="8a0848b8-f2d0-47bb-a849-5847f1b5ec25" providerId="ADAL" clId="{4A832DB2-F898-4628-BE6C-878A03318322}" dt="2021-07-30T09:27:00.077" v="202" actId="2696"/>
          <pc:sldLayoutMkLst>
            <pc:docMk/>
            <pc:sldMasterMk cId="3745236681" sldId="2147484209"/>
            <pc:sldLayoutMk cId="3895801185" sldId="2147484219"/>
          </pc:sldLayoutMkLst>
        </pc:sldLayoutChg>
        <pc:sldLayoutChg chg="del">
          <pc:chgData name="Vanessa Redlin - Hubdrive.com" userId="8a0848b8-f2d0-47bb-a849-5847f1b5ec25" providerId="ADAL" clId="{4A832DB2-F898-4628-BE6C-878A03318322}" dt="2021-07-30T09:26:54.174" v="201" actId="2696"/>
          <pc:sldLayoutMkLst>
            <pc:docMk/>
            <pc:sldMasterMk cId="3745236681" sldId="2147484209"/>
            <pc:sldLayoutMk cId="1105373648" sldId="2147484220"/>
          </pc:sldLayoutMkLst>
        </pc:sldLayoutChg>
        <pc:sldLayoutChg chg="del">
          <pc:chgData name="Vanessa Redlin - Hubdrive.com" userId="8a0848b8-f2d0-47bb-a849-5847f1b5ec25" providerId="ADAL" clId="{4A832DB2-F898-4628-BE6C-878A03318322}" dt="2021-07-30T09:26:50.262" v="200" actId="2696"/>
          <pc:sldLayoutMkLst>
            <pc:docMk/>
            <pc:sldMasterMk cId="3745236681" sldId="2147484209"/>
            <pc:sldLayoutMk cId="2038432213" sldId="2147484221"/>
          </pc:sldLayoutMkLst>
        </pc:sldLayoutChg>
        <pc:sldLayoutChg chg="del">
          <pc:chgData name="Vanessa Redlin - Hubdrive.com" userId="8a0848b8-f2d0-47bb-a849-5847f1b5ec25" providerId="ADAL" clId="{4A832DB2-F898-4628-BE6C-878A03318322}" dt="2021-07-30T09:27:03.914" v="203" actId="2696"/>
          <pc:sldLayoutMkLst>
            <pc:docMk/>
            <pc:sldMasterMk cId="3745236681" sldId="2147484209"/>
            <pc:sldLayoutMk cId="615555436" sldId="2147484222"/>
          </pc:sldLayoutMkLst>
        </pc:sldLayoutChg>
        <pc:sldLayoutChg chg="modSp mod ord">
          <pc:chgData name="Vanessa Redlin - Hubdrive.com" userId="8a0848b8-f2d0-47bb-a849-5847f1b5ec25" providerId="ADAL" clId="{4A832DB2-F898-4628-BE6C-878A03318322}" dt="2021-08-03T12:25:42.259" v="353" actId="20578"/>
          <pc:sldLayoutMkLst>
            <pc:docMk/>
            <pc:sldMasterMk cId="978858662" sldId="2147484162"/>
            <pc:sldLayoutMk cId="2350599844" sldId="2147484230"/>
          </pc:sldLayoutMkLst>
          <pc:spChg chg="mod">
            <ac:chgData name="Vanessa Redlin - Hubdrive.com" userId="8a0848b8-f2d0-47bb-a849-5847f1b5ec25" providerId="ADAL" clId="{4A832DB2-F898-4628-BE6C-878A03318322}" dt="2021-08-03T12:25:42.259" v="353" actId="20578"/>
            <ac:spMkLst>
              <pc:docMk/>
              <pc:sldMasterMk cId="978858662" sldId="2147484162"/>
              <pc:sldLayoutMk cId="2350599844" sldId="2147484230"/>
              <ac:spMk id="8" creationId="{00000000-0000-0000-0000-000000000000}"/>
            </ac:spMkLst>
          </pc:spChg>
        </pc:sldLayoutChg>
      </pc:sldMasterChg>
      <pc:sldMasterChg chg="add del delSldLayout modSldLayout sldLayoutOrd">
        <pc:chgData name="Vanessa Redlin - Hubdrive.com" userId="8a0848b8-f2d0-47bb-a849-5847f1b5ec25" providerId="ADAL" clId="{4A832DB2-F898-4628-BE6C-878A03318322}" dt="2021-08-03T12:25:45.192" v="354" actId="2696"/>
        <pc:sldMasterMkLst>
          <pc:docMk/>
          <pc:sldMasterMk cId="772347583" sldId="2147484223"/>
        </pc:sldMasterMkLst>
        <pc:sldLayoutChg chg="del">
          <pc:chgData name="Vanessa Redlin - Hubdrive.com" userId="8a0848b8-f2d0-47bb-a849-5847f1b5ec25" providerId="ADAL" clId="{4A832DB2-F898-4628-BE6C-878A03318322}" dt="2021-07-30T09:25:56.795" v="193" actId="2696"/>
          <pc:sldLayoutMkLst>
            <pc:docMk/>
            <pc:sldMasterMk cId="772347583" sldId="2147484223"/>
            <pc:sldLayoutMk cId="1037590374" sldId="2147484224"/>
          </pc:sldLayoutMkLst>
        </pc:sldLayoutChg>
        <pc:sldLayoutChg chg="del">
          <pc:chgData name="Vanessa Redlin - Hubdrive.com" userId="8a0848b8-f2d0-47bb-a849-5847f1b5ec25" providerId="ADAL" clId="{4A832DB2-F898-4628-BE6C-878A03318322}" dt="2021-07-30T09:25:51.966" v="192" actId="2696"/>
          <pc:sldLayoutMkLst>
            <pc:docMk/>
            <pc:sldMasterMk cId="772347583" sldId="2147484223"/>
            <pc:sldLayoutMk cId="3347977297" sldId="2147484225"/>
          </pc:sldLayoutMkLst>
        </pc:sldLayoutChg>
        <pc:sldLayoutChg chg="del">
          <pc:chgData name="Vanessa Redlin - Hubdrive.com" userId="8a0848b8-f2d0-47bb-a849-5847f1b5ec25" providerId="ADAL" clId="{4A832DB2-F898-4628-BE6C-878A03318322}" dt="2021-07-30T09:25:46.754" v="191" actId="2696"/>
          <pc:sldLayoutMkLst>
            <pc:docMk/>
            <pc:sldMasterMk cId="772347583" sldId="2147484223"/>
            <pc:sldLayoutMk cId="947817234" sldId="2147484226"/>
          </pc:sldLayoutMkLst>
        </pc:sldLayoutChg>
        <pc:sldLayoutChg chg="del">
          <pc:chgData name="Vanessa Redlin - Hubdrive.com" userId="8a0848b8-f2d0-47bb-a849-5847f1b5ec25" providerId="ADAL" clId="{4A832DB2-F898-4628-BE6C-878A03318322}" dt="2021-07-30T09:26:09.630" v="195" actId="2696"/>
          <pc:sldLayoutMkLst>
            <pc:docMk/>
            <pc:sldMasterMk cId="772347583" sldId="2147484223"/>
            <pc:sldLayoutMk cId="2980264979" sldId="2147484227"/>
          </pc:sldLayoutMkLst>
        </pc:sldLayoutChg>
        <pc:sldLayoutChg chg="del">
          <pc:chgData name="Vanessa Redlin - Hubdrive.com" userId="8a0848b8-f2d0-47bb-a849-5847f1b5ec25" providerId="ADAL" clId="{4A832DB2-F898-4628-BE6C-878A03318322}" dt="2021-07-30T09:25:28.486" v="190" actId="2696"/>
          <pc:sldLayoutMkLst>
            <pc:docMk/>
            <pc:sldMasterMk cId="772347583" sldId="2147484223"/>
            <pc:sldLayoutMk cId="3363947104" sldId="2147484228"/>
          </pc:sldLayoutMkLst>
        </pc:sldLayoutChg>
        <pc:sldLayoutChg chg="del">
          <pc:chgData name="Vanessa Redlin - Hubdrive.com" userId="8a0848b8-f2d0-47bb-a849-5847f1b5ec25" providerId="ADAL" clId="{4A832DB2-F898-4628-BE6C-878A03318322}" dt="2021-07-30T09:26:04.582" v="194" actId="2696"/>
          <pc:sldLayoutMkLst>
            <pc:docMk/>
            <pc:sldMasterMk cId="772347583" sldId="2147484223"/>
            <pc:sldLayoutMk cId="1348115821" sldId="2147484229"/>
          </pc:sldLayoutMkLst>
        </pc:sldLayoutChg>
        <pc:sldLayoutChg chg="modSp mod ord">
          <pc:chgData name="Vanessa Redlin - Hubdrive.com" userId="8a0848b8-f2d0-47bb-a849-5847f1b5ec25" providerId="ADAL" clId="{4A832DB2-F898-4628-BE6C-878A03318322}" dt="2021-07-30T09:26:41.997" v="199" actId="20578"/>
          <pc:sldLayoutMkLst>
            <pc:docMk/>
            <pc:sldMasterMk cId="978858662" sldId="2147484162"/>
            <pc:sldLayoutMk cId="2350599844" sldId="2147484230"/>
          </pc:sldLayoutMkLst>
          <pc:spChg chg="mod">
            <ac:chgData name="Vanessa Redlin - Hubdrive.com" userId="8a0848b8-f2d0-47bb-a849-5847f1b5ec25" providerId="ADAL" clId="{4A832DB2-F898-4628-BE6C-878A03318322}" dt="2021-07-30T09:26:41.997" v="199" actId="20578"/>
            <ac:spMkLst>
              <pc:docMk/>
              <pc:sldMasterMk cId="978858662" sldId="2147484162"/>
              <pc:sldLayoutMk cId="2350599844" sldId="2147484230"/>
              <ac:spMk id="8" creationId="{00000000-0000-0000-0000-000000000000}"/>
            </ac:spMkLst>
          </pc:spChg>
        </pc:sldLayoutChg>
        <pc:sldLayoutChg chg="del">
          <pc:chgData name="Vanessa Redlin - Hubdrive.com" userId="8a0848b8-f2d0-47bb-a849-5847f1b5ec25" providerId="ADAL" clId="{4A832DB2-F898-4628-BE6C-878A03318322}" dt="2021-07-30T09:25:17.358" v="189" actId="2696"/>
          <pc:sldLayoutMkLst>
            <pc:docMk/>
            <pc:sldMasterMk cId="772347583" sldId="2147484223"/>
            <pc:sldLayoutMk cId="1086753901" sldId="2147484231"/>
          </pc:sldLayoutMkLst>
        </pc:sldLayoutChg>
      </pc:sldMasterChg>
      <pc:sldMasterChg chg="new del mod addSldLayout delSldLayout">
        <pc:chgData name="Vanessa Redlin - Hubdrive.com" userId="8a0848b8-f2d0-47bb-a849-5847f1b5ec25" providerId="ADAL" clId="{4A832DB2-F898-4628-BE6C-878A03318322}" dt="2021-08-04T14:24:14.420" v="825" actId="6938"/>
        <pc:sldMasterMkLst>
          <pc:docMk/>
          <pc:sldMasterMk cId="1465545712" sldId="2147484233"/>
        </pc:sldMasterMkLst>
        <pc:sldLayoutChg chg="new del replId">
          <pc:chgData name="Vanessa Redlin - Hubdrive.com" userId="8a0848b8-f2d0-47bb-a849-5847f1b5ec25" providerId="ADAL" clId="{4A832DB2-F898-4628-BE6C-878A03318322}" dt="2021-08-04T14:24:14.420" v="825" actId="6938"/>
          <pc:sldLayoutMkLst>
            <pc:docMk/>
            <pc:sldMasterMk cId="1465545712" sldId="2147484233"/>
            <pc:sldLayoutMk cId="813882853" sldId="2147484234"/>
          </pc:sldLayoutMkLst>
        </pc:sldLayoutChg>
        <pc:sldLayoutChg chg="new del replId">
          <pc:chgData name="Vanessa Redlin - Hubdrive.com" userId="8a0848b8-f2d0-47bb-a849-5847f1b5ec25" providerId="ADAL" clId="{4A832DB2-F898-4628-BE6C-878A03318322}" dt="2021-08-04T14:24:14.420" v="825" actId="6938"/>
          <pc:sldLayoutMkLst>
            <pc:docMk/>
            <pc:sldMasterMk cId="1465545712" sldId="2147484233"/>
            <pc:sldLayoutMk cId="1645732" sldId="2147484235"/>
          </pc:sldLayoutMkLst>
        </pc:sldLayoutChg>
        <pc:sldLayoutChg chg="new del replId">
          <pc:chgData name="Vanessa Redlin - Hubdrive.com" userId="8a0848b8-f2d0-47bb-a849-5847f1b5ec25" providerId="ADAL" clId="{4A832DB2-F898-4628-BE6C-878A03318322}" dt="2021-08-04T14:24:14.420" v="825" actId="6938"/>
          <pc:sldLayoutMkLst>
            <pc:docMk/>
            <pc:sldMasterMk cId="1465545712" sldId="2147484233"/>
            <pc:sldLayoutMk cId="1166379892" sldId="2147484236"/>
          </pc:sldLayoutMkLst>
        </pc:sldLayoutChg>
        <pc:sldLayoutChg chg="new del replId">
          <pc:chgData name="Vanessa Redlin - Hubdrive.com" userId="8a0848b8-f2d0-47bb-a849-5847f1b5ec25" providerId="ADAL" clId="{4A832DB2-F898-4628-BE6C-878A03318322}" dt="2021-08-04T14:24:14.420" v="825" actId="6938"/>
          <pc:sldLayoutMkLst>
            <pc:docMk/>
            <pc:sldMasterMk cId="1465545712" sldId="2147484233"/>
            <pc:sldLayoutMk cId="2838352715" sldId="2147484237"/>
          </pc:sldLayoutMkLst>
        </pc:sldLayoutChg>
        <pc:sldLayoutChg chg="new del replId">
          <pc:chgData name="Vanessa Redlin - Hubdrive.com" userId="8a0848b8-f2d0-47bb-a849-5847f1b5ec25" providerId="ADAL" clId="{4A832DB2-F898-4628-BE6C-878A03318322}" dt="2021-08-04T14:24:14.420" v="825" actId="6938"/>
          <pc:sldLayoutMkLst>
            <pc:docMk/>
            <pc:sldMasterMk cId="1465545712" sldId="2147484233"/>
            <pc:sldLayoutMk cId="218274925" sldId="2147484238"/>
          </pc:sldLayoutMkLst>
        </pc:sldLayoutChg>
        <pc:sldLayoutChg chg="new del replId">
          <pc:chgData name="Vanessa Redlin - Hubdrive.com" userId="8a0848b8-f2d0-47bb-a849-5847f1b5ec25" providerId="ADAL" clId="{4A832DB2-F898-4628-BE6C-878A03318322}" dt="2021-08-04T14:24:14.420" v="825" actId="6938"/>
          <pc:sldLayoutMkLst>
            <pc:docMk/>
            <pc:sldMasterMk cId="1465545712" sldId="2147484233"/>
            <pc:sldLayoutMk cId="1920699691" sldId="2147484239"/>
          </pc:sldLayoutMkLst>
        </pc:sldLayoutChg>
        <pc:sldLayoutChg chg="new del replId">
          <pc:chgData name="Vanessa Redlin - Hubdrive.com" userId="8a0848b8-f2d0-47bb-a849-5847f1b5ec25" providerId="ADAL" clId="{4A832DB2-F898-4628-BE6C-878A03318322}" dt="2021-08-04T14:24:14.420" v="825" actId="6938"/>
          <pc:sldLayoutMkLst>
            <pc:docMk/>
            <pc:sldMasterMk cId="1465545712" sldId="2147484233"/>
            <pc:sldLayoutMk cId="3288859545" sldId="2147484240"/>
          </pc:sldLayoutMkLst>
        </pc:sldLayoutChg>
        <pc:sldLayoutChg chg="new del replId">
          <pc:chgData name="Vanessa Redlin - Hubdrive.com" userId="8a0848b8-f2d0-47bb-a849-5847f1b5ec25" providerId="ADAL" clId="{4A832DB2-F898-4628-BE6C-878A03318322}" dt="2021-08-04T14:24:14.420" v="825" actId="6938"/>
          <pc:sldLayoutMkLst>
            <pc:docMk/>
            <pc:sldMasterMk cId="1465545712" sldId="2147484233"/>
            <pc:sldLayoutMk cId="3201479273" sldId="2147484241"/>
          </pc:sldLayoutMkLst>
        </pc:sldLayoutChg>
        <pc:sldLayoutChg chg="new del replId">
          <pc:chgData name="Vanessa Redlin - Hubdrive.com" userId="8a0848b8-f2d0-47bb-a849-5847f1b5ec25" providerId="ADAL" clId="{4A832DB2-F898-4628-BE6C-878A03318322}" dt="2021-08-04T14:24:14.420" v="825" actId="6938"/>
          <pc:sldLayoutMkLst>
            <pc:docMk/>
            <pc:sldMasterMk cId="1465545712" sldId="2147484233"/>
            <pc:sldLayoutMk cId="3813393274" sldId="2147484242"/>
          </pc:sldLayoutMkLst>
        </pc:sldLayoutChg>
        <pc:sldLayoutChg chg="new del replId">
          <pc:chgData name="Vanessa Redlin - Hubdrive.com" userId="8a0848b8-f2d0-47bb-a849-5847f1b5ec25" providerId="ADAL" clId="{4A832DB2-F898-4628-BE6C-878A03318322}" dt="2021-08-04T14:24:14.420" v="825" actId="6938"/>
          <pc:sldLayoutMkLst>
            <pc:docMk/>
            <pc:sldMasterMk cId="1465545712" sldId="2147484233"/>
            <pc:sldLayoutMk cId="1631215493" sldId="2147484243"/>
          </pc:sldLayoutMkLst>
        </pc:sldLayoutChg>
        <pc:sldLayoutChg chg="new del replId">
          <pc:chgData name="Vanessa Redlin - Hubdrive.com" userId="8a0848b8-f2d0-47bb-a849-5847f1b5ec25" providerId="ADAL" clId="{4A832DB2-F898-4628-BE6C-878A03318322}" dt="2021-08-04T14:24:14.420" v="825" actId="6938"/>
          <pc:sldLayoutMkLst>
            <pc:docMk/>
            <pc:sldMasterMk cId="1465545712" sldId="2147484233"/>
            <pc:sldLayoutMk cId="493895781" sldId="2147484244"/>
          </pc:sldLayoutMkLst>
        </pc:sldLayoutChg>
      </pc:sldMasterChg>
      <pc:sldMasterChg chg="new mod addSldLayout delSldLayout modSldLayout sldLayoutOrd">
        <pc:chgData name="Vanessa Redlin - Hubdrive.com" userId="8a0848b8-f2d0-47bb-a849-5847f1b5ec25" providerId="ADAL" clId="{4A832DB2-F898-4628-BE6C-878A03318322}" dt="2021-08-19T13:44:17.434" v="3115" actId="2696"/>
        <pc:sldMasterMkLst>
          <pc:docMk/>
          <pc:sldMasterMk cId="3356861373" sldId="2147484233"/>
        </pc:sldMasterMkLst>
        <pc:sldLayoutChg chg="modSp mod ord">
          <pc:chgData name="Vanessa Redlin - Hubdrive.com" userId="8a0848b8-f2d0-47bb-a849-5847f1b5ec25" providerId="ADAL" clId="{4A832DB2-F898-4628-BE6C-878A03318322}" dt="2021-08-05T06:59:06.568" v="983" actId="20578"/>
          <pc:sldLayoutMkLst>
            <pc:docMk/>
            <pc:sldMasterMk cId="3356861373" sldId="2147484233"/>
            <pc:sldLayoutMk cId="298904664" sldId="2147483919"/>
          </pc:sldLayoutMkLst>
          <pc:spChg chg="mod">
            <ac:chgData name="Vanessa Redlin - Hubdrive.com" userId="8a0848b8-f2d0-47bb-a849-5847f1b5ec25" providerId="ADAL" clId="{4A832DB2-F898-4628-BE6C-878A03318322}" dt="2021-08-05T06:59:06.568" v="983" actId="20578"/>
            <ac:spMkLst>
              <pc:docMk/>
              <pc:sldMasterMk cId="3356861373" sldId="2147484233"/>
              <pc:sldLayoutMk cId="298904664" sldId="2147483919"/>
              <ac:spMk id="2" creationId="{C1EC6553-4F21-4857-9367-CE28F8DF0D84}"/>
            </ac:spMkLst>
          </pc:spChg>
          <pc:spChg chg="mod">
            <ac:chgData name="Vanessa Redlin - Hubdrive.com" userId="8a0848b8-f2d0-47bb-a849-5847f1b5ec25" providerId="ADAL" clId="{4A832DB2-F898-4628-BE6C-878A03318322}" dt="2021-08-05T06:59:06.568" v="983" actId="20578"/>
            <ac:spMkLst>
              <pc:docMk/>
              <pc:sldMasterMk cId="3356861373" sldId="2147484233"/>
              <pc:sldLayoutMk cId="298904664" sldId="2147483919"/>
              <ac:spMk id="3" creationId="{E4E25F08-1943-4C9D-93EA-C936E5F2F327}"/>
            </ac:spMkLst>
          </pc:spChg>
          <pc:spChg chg="mod">
            <ac:chgData name="Vanessa Redlin - Hubdrive.com" userId="8a0848b8-f2d0-47bb-a849-5847f1b5ec25" providerId="ADAL" clId="{4A832DB2-F898-4628-BE6C-878A03318322}" dt="2021-08-05T06:59:06.568" v="983" actId="20578"/>
            <ac:spMkLst>
              <pc:docMk/>
              <pc:sldMasterMk cId="3356861373" sldId="2147484233"/>
              <pc:sldLayoutMk cId="298904664" sldId="2147483919"/>
              <ac:spMk id="4" creationId="{7D82BE57-A9B7-440B-9196-163817FDB4A3}"/>
            </ac:spMkLst>
          </pc:spChg>
          <pc:spChg chg="mod">
            <ac:chgData name="Vanessa Redlin - Hubdrive.com" userId="8a0848b8-f2d0-47bb-a849-5847f1b5ec25" providerId="ADAL" clId="{4A832DB2-F898-4628-BE6C-878A03318322}" dt="2021-08-05T06:59:06.568" v="983" actId="20578"/>
            <ac:spMkLst>
              <pc:docMk/>
              <pc:sldMasterMk cId="3356861373" sldId="2147484233"/>
              <pc:sldLayoutMk cId="298904664" sldId="2147483919"/>
              <ac:spMk id="5" creationId="{B6770376-5FC6-4FA4-8EDE-1CCEBCDFAB3B}"/>
            </ac:spMkLst>
          </pc:spChg>
          <pc:spChg chg="mod">
            <ac:chgData name="Vanessa Redlin - Hubdrive.com" userId="8a0848b8-f2d0-47bb-a849-5847f1b5ec25" providerId="ADAL" clId="{4A832DB2-F898-4628-BE6C-878A03318322}" dt="2021-08-05T06:59:06.568" v="983" actId="20578"/>
            <ac:spMkLst>
              <pc:docMk/>
              <pc:sldMasterMk cId="3356861373" sldId="2147484233"/>
              <pc:sldLayoutMk cId="298904664" sldId="2147483919"/>
              <ac:spMk id="6" creationId="{D46C6D9F-4D4A-438F-A5A1-B88B068E13DB}"/>
            </ac:spMkLst>
          </pc:spChg>
        </pc:sldLayoutChg>
        <pc:sldLayoutChg chg="modSp del mod ord">
          <pc:chgData name="Vanessa Redlin - Hubdrive.com" userId="8a0848b8-f2d0-47bb-a849-5847f1b5ec25" providerId="ADAL" clId="{4A832DB2-F898-4628-BE6C-878A03318322}" dt="2021-08-05T07:10:46.595" v="1026" actId="2696"/>
          <pc:sldLayoutMkLst>
            <pc:docMk/>
            <pc:sldMasterMk cId="3356861373" sldId="2147484233"/>
            <pc:sldLayoutMk cId="389185245" sldId="2147483920"/>
          </pc:sldLayoutMkLst>
          <pc:spChg chg="mod">
            <ac:chgData name="Vanessa Redlin - Hubdrive.com" userId="8a0848b8-f2d0-47bb-a849-5847f1b5ec25" providerId="ADAL" clId="{4A832DB2-F898-4628-BE6C-878A03318322}" dt="2021-08-05T06:59:03.056" v="982" actId="20578"/>
            <ac:spMkLst>
              <pc:docMk/>
              <pc:sldMasterMk cId="3356861373" sldId="2147484233"/>
              <pc:sldLayoutMk cId="389185245" sldId="2147483920"/>
              <ac:spMk id="2" creationId="{2EB92D91-3324-411F-9D4D-B8ED91F40250}"/>
            </ac:spMkLst>
          </pc:spChg>
        </pc:sldLayoutChg>
        <pc:sldLayoutChg chg="modSp mod ord">
          <pc:chgData name="Vanessa Redlin - Hubdrive.com" userId="8a0848b8-f2d0-47bb-a849-5847f1b5ec25" providerId="ADAL" clId="{4A832DB2-F898-4628-BE6C-878A03318322}" dt="2021-08-05T06:58:59.839" v="981" actId="20578"/>
          <pc:sldLayoutMkLst>
            <pc:docMk/>
            <pc:sldMasterMk cId="3356861373" sldId="2147484233"/>
            <pc:sldLayoutMk cId="2283235235" sldId="2147483924"/>
          </pc:sldLayoutMkLst>
          <pc:spChg chg="mod">
            <ac:chgData name="Vanessa Redlin - Hubdrive.com" userId="8a0848b8-f2d0-47bb-a849-5847f1b5ec25" providerId="ADAL" clId="{4A832DB2-F898-4628-BE6C-878A03318322}" dt="2021-08-05T06:58:59.839" v="981" actId="20578"/>
            <ac:spMkLst>
              <pc:docMk/>
              <pc:sldMasterMk cId="3356861373" sldId="2147484233"/>
              <pc:sldLayoutMk cId="2283235235" sldId="2147483924"/>
              <ac:spMk id="2" creationId="{EC2136A5-2743-4BDD-A6CF-F9183BBD17D6}"/>
            </ac:spMkLst>
          </pc:spChg>
          <pc:spChg chg="mod">
            <ac:chgData name="Vanessa Redlin - Hubdrive.com" userId="8a0848b8-f2d0-47bb-a849-5847f1b5ec25" providerId="ADAL" clId="{4A832DB2-F898-4628-BE6C-878A03318322}" dt="2021-08-05T06:58:59.839" v="981" actId="20578"/>
            <ac:spMkLst>
              <pc:docMk/>
              <pc:sldMasterMk cId="3356861373" sldId="2147484233"/>
              <pc:sldLayoutMk cId="2283235235" sldId="2147483924"/>
              <ac:spMk id="6" creationId="{B319D1B4-8642-4BAA-8964-48DC32304489}"/>
            </ac:spMkLst>
          </pc:spChg>
          <pc:spChg chg="mod">
            <ac:chgData name="Vanessa Redlin - Hubdrive.com" userId="8a0848b8-f2d0-47bb-a849-5847f1b5ec25" providerId="ADAL" clId="{4A832DB2-F898-4628-BE6C-878A03318322}" dt="2021-08-05T06:58:59.839" v="981" actId="20578"/>
            <ac:spMkLst>
              <pc:docMk/>
              <pc:sldMasterMk cId="3356861373" sldId="2147484233"/>
              <pc:sldLayoutMk cId="2283235235" sldId="2147483924"/>
              <ac:spMk id="7" creationId="{C6890209-A93D-4EE5-A622-E807B6CAE1EC}"/>
            </ac:spMkLst>
          </pc:spChg>
          <pc:spChg chg="mod">
            <ac:chgData name="Vanessa Redlin - Hubdrive.com" userId="8a0848b8-f2d0-47bb-a849-5847f1b5ec25" providerId="ADAL" clId="{4A832DB2-F898-4628-BE6C-878A03318322}" dt="2021-08-05T06:58:59.839" v="981" actId="20578"/>
            <ac:spMkLst>
              <pc:docMk/>
              <pc:sldMasterMk cId="3356861373" sldId="2147484233"/>
              <pc:sldLayoutMk cId="2283235235" sldId="2147483924"/>
              <ac:spMk id="9" creationId="{4A7B4A80-90B6-48E9-B3AB-AC00E3BC980D}"/>
            </ac:spMkLst>
          </pc:spChg>
          <pc:spChg chg="mod">
            <ac:chgData name="Vanessa Redlin - Hubdrive.com" userId="8a0848b8-f2d0-47bb-a849-5847f1b5ec25" providerId="ADAL" clId="{4A832DB2-F898-4628-BE6C-878A03318322}" dt="2021-08-05T06:58:59.839" v="981" actId="20578"/>
            <ac:spMkLst>
              <pc:docMk/>
              <pc:sldMasterMk cId="3356861373" sldId="2147484233"/>
              <pc:sldLayoutMk cId="2283235235" sldId="2147483924"/>
              <ac:spMk id="10" creationId="{6AAE7F18-4924-4A9F-B55F-EF4B52D4EE5F}"/>
            </ac:spMkLst>
          </pc:spChg>
          <pc:spChg chg="mod">
            <ac:chgData name="Vanessa Redlin - Hubdrive.com" userId="8a0848b8-f2d0-47bb-a849-5847f1b5ec25" providerId="ADAL" clId="{4A832DB2-F898-4628-BE6C-878A03318322}" dt="2021-08-05T06:58:59.839" v="981" actId="20578"/>
            <ac:spMkLst>
              <pc:docMk/>
              <pc:sldMasterMk cId="3356861373" sldId="2147484233"/>
              <pc:sldLayoutMk cId="2283235235" sldId="2147483924"/>
              <ac:spMk id="11" creationId="{4ED23AAB-781D-4952-B09A-9120A2D9307F}"/>
            </ac:spMkLst>
          </pc:spChg>
          <pc:spChg chg="mod">
            <ac:chgData name="Vanessa Redlin - Hubdrive.com" userId="8a0848b8-f2d0-47bb-a849-5847f1b5ec25" providerId="ADAL" clId="{4A832DB2-F898-4628-BE6C-878A03318322}" dt="2021-08-05T06:58:59.839" v="981" actId="20578"/>
            <ac:spMkLst>
              <pc:docMk/>
              <pc:sldMasterMk cId="3356861373" sldId="2147484233"/>
              <pc:sldLayoutMk cId="2283235235" sldId="2147483924"/>
              <ac:spMk id="12" creationId="{28E1C371-90F3-4B3C-9C28-922511E805AB}"/>
            </ac:spMkLst>
          </pc:spChg>
          <pc:spChg chg="mod">
            <ac:chgData name="Vanessa Redlin - Hubdrive.com" userId="8a0848b8-f2d0-47bb-a849-5847f1b5ec25" providerId="ADAL" clId="{4A832DB2-F898-4628-BE6C-878A03318322}" dt="2021-08-05T06:58:59.839" v="981" actId="20578"/>
            <ac:spMkLst>
              <pc:docMk/>
              <pc:sldMasterMk cId="3356861373" sldId="2147484233"/>
              <pc:sldLayoutMk cId="2283235235" sldId="2147483924"/>
              <ac:spMk id="13" creationId="{3CBD392E-141D-482C-B522-09A00BE92E01}"/>
            </ac:spMkLst>
          </pc:spChg>
          <pc:spChg chg="mod">
            <ac:chgData name="Vanessa Redlin - Hubdrive.com" userId="8a0848b8-f2d0-47bb-a849-5847f1b5ec25" providerId="ADAL" clId="{4A832DB2-F898-4628-BE6C-878A03318322}" dt="2021-08-05T06:58:59.839" v="981" actId="20578"/>
            <ac:spMkLst>
              <pc:docMk/>
              <pc:sldMasterMk cId="3356861373" sldId="2147484233"/>
              <pc:sldLayoutMk cId="2283235235" sldId="2147483924"/>
              <ac:spMk id="14" creationId="{2F46E957-10D9-49E8-AAF3-7B962038BA3F}"/>
            </ac:spMkLst>
          </pc:spChg>
          <pc:spChg chg="mod">
            <ac:chgData name="Vanessa Redlin - Hubdrive.com" userId="8a0848b8-f2d0-47bb-a849-5847f1b5ec25" providerId="ADAL" clId="{4A832DB2-F898-4628-BE6C-878A03318322}" dt="2021-08-05T06:58:59.839" v="981" actId="20578"/>
            <ac:spMkLst>
              <pc:docMk/>
              <pc:sldMasterMk cId="3356861373" sldId="2147484233"/>
              <pc:sldLayoutMk cId="2283235235" sldId="2147483924"/>
              <ac:spMk id="33" creationId="{88A9664F-0ED5-4D30-82A6-946DC2CFA639}"/>
            </ac:spMkLst>
          </pc:spChg>
          <pc:spChg chg="mod">
            <ac:chgData name="Vanessa Redlin - Hubdrive.com" userId="8a0848b8-f2d0-47bb-a849-5847f1b5ec25" providerId="ADAL" clId="{4A832DB2-F898-4628-BE6C-878A03318322}" dt="2021-08-05T06:58:59.839" v="981" actId="20578"/>
            <ac:spMkLst>
              <pc:docMk/>
              <pc:sldMasterMk cId="3356861373" sldId="2147484233"/>
              <pc:sldLayoutMk cId="2283235235" sldId="2147483924"/>
              <ac:spMk id="34" creationId="{2EBD7D2D-EAA7-4BC5-8827-241F19B18FBA}"/>
            </ac:spMkLst>
          </pc:spChg>
        </pc:sldLayoutChg>
        <pc:sldLayoutChg chg="modSp mod ord">
          <pc:chgData name="Vanessa Redlin - Hubdrive.com" userId="8a0848b8-f2d0-47bb-a849-5847f1b5ec25" providerId="ADAL" clId="{4A832DB2-F898-4628-BE6C-878A03318322}" dt="2021-08-05T06:58:55.704" v="980" actId="20578"/>
          <pc:sldLayoutMkLst>
            <pc:docMk/>
            <pc:sldMasterMk cId="3356861373" sldId="2147484233"/>
            <pc:sldLayoutMk cId="3584392085" sldId="2147483925"/>
          </pc:sldLayoutMkLst>
          <pc:spChg chg="mod">
            <ac:chgData name="Vanessa Redlin - Hubdrive.com" userId="8a0848b8-f2d0-47bb-a849-5847f1b5ec25" providerId="ADAL" clId="{4A832DB2-F898-4628-BE6C-878A03318322}" dt="2021-08-05T06:58:55.704" v="980" actId="20578"/>
            <ac:spMkLst>
              <pc:docMk/>
              <pc:sldMasterMk cId="3356861373" sldId="2147484233"/>
              <pc:sldLayoutMk cId="3584392085" sldId="2147483925"/>
              <ac:spMk id="2" creationId="{EC2136A5-2743-4BDD-A6CF-F9183BBD17D6}"/>
            </ac:spMkLst>
          </pc:spChg>
          <pc:spChg chg="mod">
            <ac:chgData name="Vanessa Redlin - Hubdrive.com" userId="8a0848b8-f2d0-47bb-a849-5847f1b5ec25" providerId="ADAL" clId="{4A832DB2-F898-4628-BE6C-878A03318322}" dt="2021-08-05T06:58:55.704" v="980" actId="20578"/>
            <ac:spMkLst>
              <pc:docMk/>
              <pc:sldMasterMk cId="3356861373" sldId="2147484233"/>
              <pc:sldLayoutMk cId="3584392085" sldId="2147483925"/>
              <ac:spMk id="6" creationId="{B319D1B4-8642-4BAA-8964-48DC32304489}"/>
            </ac:spMkLst>
          </pc:spChg>
          <pc:spChg chg="mod">
            <ac:chgData name="Vanessa Redlin - Hubdrive.com" userId="8a0848b8-f2d0-47bb-a849-5847f1b5ec25" providerId="ADAL" clId="{4A832DB2-F898-4628-BE6C-878A03318322}" dt="2021-08-05T06:58:55.704" v="980" actId="20578"/>
            <ac:spMkLst>
              <pc:docMk/>
              <pc:sldMasterMk cId="3356861373" sldId="2147484233"/>
              <pc:sldLayoutMk cId="3584392085" sldId="2147483925"/>
              <ac:spMk id="7" creationId="{C6890209-A93D-4EE5-A622-E807B6CAE1EC}"/>
            </ac:spMkLst>
          </pc:spChg>
          <pc:spChg chg="mod">
            <ac:chgData name="Vanessa Redlin - Hubdrive.com" userId="8a0848b8-f2d0-47bb-a849-5847f1b5ec25" providerId="ADAL" clId="{4A832DB2-F898-4628-BE6C-878A03318322}" dt="2021-08-05T06:58:55.704" v="980" actId="20578"/>
            <ac:spMkLst>
              <pc:docMk/>
              <pc:sldMasterMk cId="3356861373" sldId="2147484233"/>
              <pc:sldLayoutMk cId="3584392085" sldId="2147483925"/>
              <ac:spMk id="9" creationId="{4A7B4A80-90B6-48E9-B3AB-AC00E3BC980D}"/>
            </ac:spMkLst>
          </pc:spChg>
          <pc:spChg chg="mod">
            <ac:chgData name="Vanessa Redlin - Hubdrive.com" userId="8a0848b8-f2d0-47bb-a849-5847f1b5ec25" providerId="ADAL" clId="{4A832DB2-F898-4628-BE6C-878A03318322}" dt="2021-08-05T06:58:55.704" v="980" actId="20578"/>
            <ac:spMkLst>
              <pc:docMk/>
              <pc:sldMasterMk cId="3356861373" sldId="2147484233"/>
              <pc:sldLayoutMk cId="3584392085" sldId="2147483925"/>
              <ac:spMk id="10" creationId="{6AAE7F18-4924-4A9F-B55F-EF4B52D4EE5F}"/>
            </ac:spMkLst>
          </pc:spChg>
          <pc:spChg chg="mod">
            <ac:chgData name="Vanessa Redlin - Hubdrive.com" userId="8a0848b8-f2d0-47bb-a849-5847f1b5ec25" providerId="ADAL" clId="{4A832DB2-F898-4628-BE6C-878A03318322}" dt="2021-08-05T06:58:55.704" v="980" actId="20578"/>
            <ac:spMkLst>
              <pc:docMk/>
              <pc:sldMasterMk cId="3356861373" sldId="2147484233"/>
              <pc:sldLayoutMk cId="3584392085" sldId="2147483925"/>
              <ac:spMk id="11" creationId="{4ED23AAB-781D-4952-B09A-9120A2D9307F}"/>
            </ac:spMkLst>
          </pc:spChg>
          <pc:spChg chg="mod">
            <ac:chgData name="Vanessa Redlin - Hubdrive.com" userId="8a0848b8-f2d0-47bb-a849-5847f1b5ec25" providerId="ADAL" clId="{4A832DB2-F898-4628-BE6C-878A03318322}" dt="2021-08-05T06:58:55.704" v="980" actId="20578"/>
            <ac:spMkLst>
              <pc:docMk/>
              <pc:sldMasterMk cId="3356861373" sldId="2147484233"/>
              <pc:sldLayoutMk cId="3584392085" sldId="2147483925"/>
              <ac:spMk id="12" creationId="{28E1C371-90F3-4B3C-9C28-922511E805AB}"/>
            </ac:spMkLst>
          </pc:spChg>
          <pc:spChg chg="mod">
            <ac:chgData name="Vanessa Redlin - Hubdrive.com" userId="8a0848b8-f2d0-47bb-a849-5847f1b5ec25" providerId="ADAL" clId="{4A832DB2-F898-4628-BE6C-878A03318322}" dt="2021-08-05T06:58:55.704" v="980" actId="20578"/>
            <ac:spMkLst>
              <pc:docMk/>
              <pc:sldMasterMk cId="3356861373" sldId="2147484233"/>
              <pc:sldLayoutMk cId="3584392085" sldId="2147483925"/>
              <ac:spMk id="13" creationId="{3CBD392E-141D-482C-B522-09A00BE92E01}"/>
            </ac:spMkLst>
          </pc:spChg>
          <pc:spChg chg="mod">
            <ac:chgData name="Vanessa Redlin - Hubdrive.com" userId="8a0848b8-f2d0-47bb-a849-5847f1b5ec25" providerId="ADAL" clId="{4A832DB2-F898-4628-BE6C-878A03318322}" dt="2021-08-05T06:58:55.704" v="980" actId="20578"/>
            <ac:spMkLst>
              <pc:docMk/>
              <pc:sldMasterMk cId="3356861373" sldId="2147484233"/>
              <pc:sldLayoutMk cId="3584392085" sldId="2147483925"/>
              <ac:spMk id="14" creationId="{2F46E957-10D9-49E8-AAF3-7B962038BA3F}"/>
            </ac:spMkLst>
          </pc:spChg>
          <pc:spChg chg="mod">
            <ac:chgData name="Vanessa Redlin - Hubdrive.com" userId="8a0848b8-f2d0-47bb-a849-5847f1b5ec25" providerId="ADAL" clId="{4A832DB2-F898-4628-BE6C-878A03318322}" dt="2021-08-05T06:58:55.704" v="980" actId="20578"/>
            <ac:spMkLst>
              <pc:docMk/>
              <pc:sldMasterMk cId="3356861373" sldId="2147484233"/>
              <pc:sldLayoutMk cId="3584392085" sldId="2147483925"/>
              <ac:spMk id="15" creationId="{E60EFF69-36B1-4FB9-A581-A6FCA56A196A}"/>
            </ac:spMkLst>
          </pc:spChg>
          <pc:spChg chg="mod">
            <ac:chgData name="Vanessa Redlin - Hubdrive.com" userId="8a0848b8-f2d0-47bb-a849-5847f1b5ec25" providerId="ADAL" clId="{4A832DB2-F898-4628-BE6C-878A03318322}" dt="2021-08-05T06:58:55.704" v="980" actId="20578"/>
            <ac:spMkLst>
              <pc:docMk/>
              <pc:sldMasterMk cId="3356861373" sldId="2147484233"/>
              <pc:sldLayoutMk cId="3584392085" sldId="2147483925"/>
              <ac:spMk id="16" creationId="{9836EBD4-ADB8-4A13-8EB8-4C44BC7F6900}"/>
            </ac:spMkLst>
          </pc:spChg>
          <pc:spChg chg="mod">
            <ac:chgData name="Vanessa Redlin - Hubdrive.com" userId="8a0848b8-f2d0-47bb-a849-5847f1b5ec25" providerId="ADAL" clId="{4A832DB2-F898-4628-BE6C-878A03318322}" dt="2021-08-05T06:58:55.704" v="980" actId="20578"/>
            <ac:spMkLst>
              <pc:docMk/>
              <pc:sldMasterMk cId="3356861373" sldId="2147484233"/>
              <pc:sldLayoutMk cId="3584392085" sldId="2147483925"/>
              <ac:spMk id="33" creationId="{88A9664F-0ED5-4D30-82A6-946DC2CFA639}"/>
            </ac:spMkLst>
          </pc:spChg>
          <pc:spChg chg="mod">
            <ac:chgData name="Vanessa Redlin - Hubdrive.com" userId="8a0848b8-f2d0-47bb-a849-5847f1b5ec25" providerId="ADAL" clId="{4A832DB2-F898-4628-BE6C-878A03318322}" dt="2021-08-05T06:58:55.704" v="980" actId="20578"/>
            <ac:spMkLst>
              <pc:docMk/>
              <pc:sldMasterMk cId="3356861373" sldId="2147484233"/>
              <pc:sldLayoutMk cId="3584392085" sldId="2147483925"/>
              <ac:spMk id="34" creationId="{2EBD7D2D-EAA7-4BC5-8827-241F19B18FBA}"/>
            </ac:spMkLst>
          </pc:spChg>
        </pc:sldLayoutChg>
        <pc:sldLayoutChg chg="modSp mod ord">
          <pc:chgData name="Vanessa Redlin - Hubdrive.com" userId="8a0848b8-f2d0-47bb-a849-5847f1b5ec25" providerId="ADAL" clId="{4A832DB2-F898-4628-BE6C-878A03318322}" dt="2021-08-05T06:58:53.653" v="979" actId="20578"/>
          <pc:sldLayoutMkLst>
            <pc:docMk/>
            <pc:sldMasterMk cId="3356861373" sldId="2147484233"/>
            <pc:sldLayoutMk cId="3032928054" sldId="2147483926"/>
          </pc:sldLayoutMkLst>
          <pc:spChg chg="mod">
            <ac:chgData name="Vanessa Redlin - Hubdrive.com" userId="8a0848b8-f2d0-47bb-a849-5847f1b5ec25" providerId="ADAL" clId="{4A832DB2-F898-4628-BE6C-878A03318322}" dt="2021-08-05T06:58:53.653" v="979" actId="20578"/>
            <ac:spMkLst>
              <pc:docMk/>
              <pc:sldMasterMk cId="3356861373" sldId="2147484233"/>
              <pc:sldLayoutMk cId="3032928054" sldId="2147483926"/>
              <ac:spMk id="4" creationId="{00000000-0000-0000-0000-000000000000}"/>
            </ac:spMkLst>
          </pc:spChg>
          <pc:spChg chg="mod">
            <ac:chgData name="Vanessa Redlin - Hubdrive.com" userId="8a0848b8-f2d0-47bb-a849-5847f1b5ec25" providerId="ADAL" clId="{4A832DB2-F898-4628-BE6C-878A03318322}" dt="2021-08-05T06:58:53.653" v="979" actId="20578"/>
            <ac:spMkLst>
              <pc:docMk/>
              <pc:sldMasterMk cId="3356861373" sldId="2147484233"/>
              <pc:sldLayoutMk cId="3032928054" sldId="2147483926"/>
              <ac:spMk id="8" creationId="{00000000-0000-0000-0000-000000000000}"/>
            </ac:spMkLst>
          </pc:spChg>
        </pc:sldLayoutChg>
        <pc:sldLayoutChg chg="modSp mod ord">
          <pc:chgData name="Vanessa Redlin - Hubdrive.com" userId="8a0848b8-f2d0-47bb-a849-5847f1b5ec25" providerId="ADAL" clId="{4A832DB2-F898-4628-BE6C-878A03318322}" dt="2021-08-05T06:58:50.427" v="978" actId="20578"/>
          <pc:sldLayoutMkLst>
            <pc:docMk/>
            <pc:sldMasterMk cId="3356861373" sldId="2147484233"/>
            <pc:sldLayoutMk cId="4294887178" sldId="2147483927"/>
          </pc:sldLayoutMkLst>
          <pc:spChg chg="mod">
            <ac:chgData name="Vanessa Redlin - Hubdrive.com" userId="8a0848b8-f2d0-47bb-a849-5847f1b5ec25" providerId="ADAL" clId="{4A832DB2-F898-4628-BE6C-878A03318322}" dt="2021-08-05T06:58:50.427" v="978" actId="20578"/>
            <ac:spMkLst>
              <pc:docMk/>
              <pc:sldMasterMk cId="3356861373" sldId="2147484233"/>
              <pc:sldLayoutMk cId="4294887178" sldId="2147483927"/>
              <ac:spMk id="8" creationId="{00000000-0000-0000-0000-000000000000}"/>
            </ac:spMkLst>
          </pc:spChg>
        </pc:sldLayoutChg>
        <pc:sldLayoutChg chg="modSp del mod ord">
          <pc:chgData name="Vanessa Redlin - Hubdrive.com" userId="8a0848b8-f2d0-47bb-a849-5847f1b5ec25" providerId="ADAL" clId="{4A832DB2-F898-4628-BE6C-878A03318322}" dt="2021-08-13T09:19:33.367" v="1228" actId="2696"/>
          <pc:sldLayoutMkLst>
            <pc:docMk/>
            <pc:sldMasterMk cId="3356861373" sldId="2147484233"/>
            <pc:sldLayoutMk cId="1114352393" sldId="2147483929"/>
          </pc:sldLayoutMkLst>
          <pc:spChg chg="mod">
            <ac:chgData name="Vanessa Redlin - Hubdrive.com" userId="8a0848b8-f2d0-47bb-a849-5847f1b5ec25" providerId="ADAL" clId="{4A832DB2-F898-4628-BE6C-878A03318322}" dt="2021-08-05T06:58:48.707" v="977" actId="20578"/>
            <ac:spMkLst>
              <pc:docMk/>
              <pc:sldMasterMk cId="3356861373" sldId="2147484233"/>
              <pc:sldLayoutMk cId="1114352393" sldId="2147483929"/>
              <ac:spMk id="2" creationId="{E3265C29-5802-4B16-A3F9-B8D775ECBB43}"/>
            </ac:spMkLst>
          </pc:spChg>
          <pc:spChg chg="mod">
            <ac:chgData name="Vanessa Redlin - Hubdrive.com" userId="8a0848b8-f2d0-47bb-a849-5847f1b5ec25" providerId="ADAL" clId="{4A832DB2-F898-4628-BE6C-878A03318322}" dt="2021-08-05T06:58:48.707" v="977" actId="20578"/>
            <ac:spMkLst>
              <pc:docMk/>
              <pc:sldMasterMk cId="3356861373" sldId="2147484233"/>
              <pc:sldLayoutMk cId="1114352393" sldId="2147483929"/>
              <ac:spMk id="3" creationId="{23572019-ACF2-42D1-84B9-1898F830DDFF}"/>
            </ac:spMkLst>
          </pc:spChg>
          <pc:spChg chg="mod">
            <ac:chgData name="Vanessa Redlin - Hubdrive.com" userId="8a0848b8-f2d0-47bb-a849-5847f1b5ec25" providerId="ADAL" clId="{4A832DB2-F898-4628-BE6C-878A03318322}" dt="2021-08-05T06:58:48.707" v="977" actId="20578"/>
            <ac:spMkLst>
              <pc:docMk/>
              <pc:sldMasterMk cId="3356861373" sldId="2147484233"/>
              <pc:sldLayoutMk cId="1114352393" sldId="2147483929"/>
              <ac:spMk id="9" creationId="{579ECD0C-8E64-49E9-83B3-D5C67B97712D}"/>
            </ac:spMkLst>
          </pc:spChg>
        </pc:sldLayoutChg>
        <pc:sldLayoutChg chg="del mod ord">
          <pc:chgData name="Vanessa Redlin - Hubdrive.com" userId="8a0848b8-f2d0-47bb-a849-5847f1b5ec25" providerId="ADAL" clId="{4A832DB2-F898-4628-BE6C-878A03318322}" dt="2021-08-18T08:57:02.775" v="1969" actId="2696"/>
          <pc:sldLayoutMkLst>
            <pc:docMk/>
            <pc:sldMasterMk cId="3356861373" sldId="2147484233"/>
            <pc:sldLayoutMk cId="1465441706" sldId="2147483930"/>
          </pc:sldLayoutMkLst>
        </pc:sldLayoutChg>
        <pc:sldLayoutChg chg="mod ord">
          <pc:chgData name="Vanessa Redlin - Hubdrive.com" userId="8a0848b8-f2d0-47bb-a849-5847f1b5ec25" providerId="ADAL" clId="{4A832DB2-F898-4628-BE6C-878A03318322}" dt="2021-08-05T06:58:44.385" v="975" actId="20578"/>
          <pc:sldLayoutMkLst>
            <pc:docMk/>
            <pc:sldMasterMk cId="3356861373" sldId="2147484233"/>
            <pc:sldLayoutMk cId="2328782512" sldId="2147483931"/>
          </pc:sldLayoutMkLst>
        </pc:sldLayoutChg>
        <pc:sldLayoutChg chg="delSp modSp del mod ord">
          <pc:chgData name="Vanessa Redlin - Hubdrive.com" userId="8a0848b8-f2d0-47bb-a849-5847f1b5ec25" providerId="ADAL" clId="{4A832DB2-F898-4628-BE6C-878A03318322}" dt="2021-08-19T08:49:46.140" v="2667" actId="2696"/>
          <pc:sldLayoutMkLst>
            <pc:docMk/>
            <pc:sldMasterMk cId="3356861373" sldId="2147484233"/>
            <pc:sldLayoutMk cId="2271615530" sldId="2147483932"/>
          </pc:sldLayoutMkLst>
          <pc:spChg chg="del mod">
            <ac:chgData name="Vanessa Redlin - Hubdrive.com" userId="8a0848b8-f2d0-47bb-a849-5847f1b5ec25" providerId="ADAL" clId="{4A832DB2-F898-4628-BE6C-878A03318322}" dt="2021-08-18T12:55:58.497" v="2368" actId="478"/>
            <ac:spMkLst>
              <pc:docMk/>
              <pc:sldMasterMk cId="3356861373" sldId="2147484233"/>
              <pc:sldLayoutMk cId="2271615530" sldId="2147483932"/>
              <ac:spMk id="6" creationId="{00000000-0000-0000-0000-000000000000}"/>
            </ac:spMkLst>
          </pc:spChg>
          <pc:spChg chg="mod">
            <ac:chgData name="Vanessa Redlin - Hubdrive.com" userId="8a0848b8-f2d0-47bb-a849-5847f1b5ec25" providerId="ADAL" clId="{4A832DB2-F898-4628-BE6C-878A03318322}" dt="2021-08-05T06:58:42.552" v="974" actId="20578"/>
            <ac:spMkLst>
              <pc:docMk/>
              <pc:sldMasterMk cId="3356861373" sldId="2147484233"/>
              <pc:sldLayoutMk cId="2271615530" sldId="2147483932"/>
              <ac:spMk id="8" creationId="{00000000-0000-0000-0000-000000000000}"/>
            </ac:spMkLst>
          </pc:spChg>
        </pc:sldLayoutChg>
        <pc:sldLayoutChg chg="modSp del mod ord">
          <pc:chgData name="Vanessa Redlin - Hubdrive.com" userId="8a0848b8-f2d0-47bb-a849-5847f1b5ec25" providerId="ADAL" clId="{4A832DB2-F898-4628-BE6C-878A03318322}" dt="2021-08-19T09:09:01.811" v="2797" actId="2696"/>
          <pc:sldLayoutMkLst>
            <pc:docMk/>
            <pc:sldMasterMk cId="3356861373" sldId="2147484233"/>
            <pc:sldLayoutMk cId="3039143550" sldId="2147483934"/>
          </pc:sldLayoutMkLst>
          <pc:spChg chg="mod">
            <ac:chgData name="Vanessa Redlin - Hubdrive.com" userId="8a0848b8-f2d0-47bb-a849-5847f1b5ec25" providerId="ADAL" clId="{4A832DB2-F898-4628-BE6C-878A03318322}" dt="2021-08-05T06:58:40.636" v="973" actId="20578"/>
            <ac:spMkLst>
              <pc:docMk/>
              <pc:sldMasterMk cId="3356861373" sldId="2147484233"/>
              <pc:sldLayoutMk cId="3039143550" sldId="2147483934"/>
              <ac:spMk id="8" creationId="{00000000-0000-0000-0000-000000000000}"/>
            </ac:spMkLst>
          </pc:spChg>
        </pc:sldLayoutChg>
        <pc:sldLayoutChg chg="modSp del mod ord">
          <pc:chgData name="Vanessa Redlin - Hubdrive.com" userId="8a0848b8-f2d0-47bb-a849-5847f1b5ec25" providerId="ADAL" clId="{4A832DB2-F898-4628-BE6C-878A03318322}" dt="2021-08-18T11:40:27.679" v="2279" actId="2696"/>
          <pc:sldLayoutMkLst>
            <pc:docMk/>
            <pc:sldMasterMk cId="3356861373" sldId="2147484233"/>
            <pc:sldLayoutMk cId="15141904" sldId="2147483955"/>
          </pc:sldLayoutMkLst>
          <pc:spChg chg="mod">
            <ac:chgData name="Vanessa Redlin - Hubdrive.com" userId="8a0848b8-f2d0-47bb-a849-5847f1b5ec25" providerId="ADAL" clId="{4A832DB2-F898-4628-BE6C-878A03318322}" dt="2021-08-05T06:58:28.673" v="972" actId="20578"/>
            <ac:spMkLst>
              <pc:docMk/>
              <pc:sldMasterMk cId="3356861373" sldId="2147484233"/>
              <pc:sldLayoutMk cId="15141904" sldId="2147483955"/>
              <ac:spMk id="2" creationId="{EC2136A5-2743-4BDD-A6CF-F9183BBD17D6}"/>
            </ac:spMkLst>
          </pc:spChg>
          <pc:spChg chg="mod">
            <ac:chgData name="Vanessa Redlin - Hubdrive.com" userId="8a0848b8-f2d0-47bb-a849-5847f1b5ec25" providerId="ADAL" clId="{4A832DB2-F898-4628-BE6C-878A03318322}" dt="2021-08-05T06:58:28.673" v="972" actId="20578"/>
            <ac:spMkLst>
              <pc:docMk/>
              <pc:sldMasterMk cId="3356861373" sldId="2147484233"/>
              <pc:sldLayoutMk cId="15141904" sldId="2147483955"/>
              <ac:spMk id="3" creationId="{DE5F014F-C479-45EF-AE36-D5F09F90F1BB}"/>
            </ac:spMkLst>
          </pc:spChg>
          <pc:spChg chg="mod">
            <ac:chgData name="Vanessa Redlin - Hubdrive.com" userId="8a0848b8-f2d0-47bb-a849-5847f1b5ec25" providerId="ADAL" clId="{4A832DB2-F898-4628-BE6C-878A03318322}" dt="2021-08-05T06:58:28.673" v="972" actId="20578"/>
            <ac:spMkLst>
              <pc:docMk/>
              <pc:sldMasterMk cId="3356861373" sldId="2147484233"/>
              <pc:sldLayoutMk cId="15141904" sldId="2147483955"/>
              <ac:spMk id="5" creationId="{786929DA-1BBB-4E95-BE87-DA88B3E2EE2B}"/>
            </ac:spMkLst>
          </pc:spChg>
        </pc:sldLayoutChg>
        <pc:sldLayoutChg chg="modSp del mod ord">
          <pc:chgData name="Vanessa Redlin - Hubdrive.com" userId="8a0848b8-f2d0-47bb-a849-5847f1b5ec25" providerId="ADAL" clId="{4A832DB2-F898-4628-BE6C-878A03318322}" dt="2021-08-05T07:27:39.822" v="1035" actId="2696"/>
          <pc:sldLayoutMkLst>
            <pc:docMk/>
            <pc:sldMasterMk cId="3356861373" sldId="2147484233"/>
            <pc:sldLayoutMk cId="560322489" sldId="2147483956"/>
          </pc:sldLayoutMkLst>
          <pc:spChg chg="mod">
            <ac:chgData name="Vanessa Redlin - Hubdrive.com" userId="8a0848b8-f2d0-47bb-a849-5847f1b5ec25" providerId="ADAL" clId="{4A832DB2-F898-4628-BE6C-878A03318322}" dt="2021-08-05T06:58:26.357" v="971" actId="20578"/>
            <ac:spMkLst>
              <pc:docMk/>
              <pc:sldMasterMk cId="3356861373" sldId="2147484233"/>
              <pc:sldLayoutMk cId="560322489" sldId="2147483956"/>
              <ac:spMk id="2" creationId="{E3265C29-5802-4B16-A3F9-B8D775ECBB43}"/>
            </ac:spMkLst>
          </pc:spChg>
          <pc:spChg chg="mod">
            <ac:chgData name="Vanessa Redlin - Hubdrive.com" userId="8a0848b8-f2d0-47bb-a849-5847f1b5ec25" providerId="ADAL" clId="{4A832DB2-F898-4628-BE6C-878A03318322}" dt="2021-08-05T06:58:26.357" v="971" actId="20578"/>
            <ac:spMkLst>
              <pc:docMk/>
              <pc:sldMasterMk cId="3356861373" sldId="2147484233"/>
              <pc:sldLayoutMk cId="560322489" sldId="2147483956"/>
              <ac:spMk id="3" creationId="{23572019-ACF2-42D1-84B9-1898F830DDFF}"/>
            </ac:spMkLst>
          </pc:spChg>
          <pc:spChg chg="mod">
            <ac:chgData name="Vanessa Redlin - Hubdrive.com" userId="8a0848b8-f2d0-47bb-a849-5847f1b5ec25" providerId="ADAL" clId="{4A832DB2-F898-4628-BE6C-878A03318322}" dt="2021-08-05T06:58:26.357" v="971" actId="20578"/>
            <ac:spMkLst>
              <pc:docMk/>
              <pc:sldMasterMk cId="3356861373" sldId="2147484233"/>
              <pc:sldLayoutMk cId="560322489" sldId="2147483956"/>
              <ac:spMk id="6" creationId="{BDC6399F-F759-4C0A-B7DE-E98B10187BA6}"/>
            </ac:spMkLst>
          </pc:spChg>
          <pc:spChg chg="mod">
            <ac:chgData name="Vanessa Redlin - Hubdrive.com" userId="8a0848b8-f2d0-47bb-a849-5847f1b5ec25" providerId="ADAL" clId="{4A832DB2-F898-4628-BE6C-878A03318322}" dt="2021-08-05T06:58:26.357" v="971" actId="20578"/>
            <ac:spMkLst>
              <pc:docMk/>
              <pc:sldMasterMk cId="3356861373" sldId="2147484233"/>
              <pc:sldLayoutMk cId="560322489" sldId="2147483956"/>
              <ac:spMk id="9" creationId="{E0D8C26A-33CE-47A4-9383-F8DF0BF2DBF4}"/>
            </ac:spMkLst>
          </pc:spChg>
        </pc:sldLayoutChg>
        <pc:sldLayoutChg chg="del mod ord">
          <pc:chgData name="Vanessa Redlin - Hubdrive.com" userId="8a0848b8-f2d0-47bb-a849-5847f1b5ec25" providerId="ADAL" clId="{4A832DB2-F898-4628-BE6C-878A03318322}" dt="2021-08-18T11:33:11.096" v="2251" actId="2696"/>
          <pc:sldLayoutMkLst>
            <pc:docMk/>
            <pc:sldMasterMk cId="3356861373" sldId="2147484233"/>
            <pc:sldLayoutMk cId="91019266" sldId="2147483978"/>
          </pc:sldLayoutMkLst>
        </pc:sldLayoutChg>
        <pc:sldLayoutChg chg="modSp mod ord">
          <pc:chgData name="Vanessa Redlin - Hubdrive.com" userId="8a0848b8-f2d0-47bb-a849-5847f1b5ec25" providerId="ADAL" clId="{4A832DB2-F898-4628-BE6C-878A03318322}" dt="2021-08-05T06:58:14.956" v="969" actId="20578"/>
          <pc:sldLayoutMkLst>
            <pc:docMk/>
            <pc:sldMasterMk cId="3356861373" sldId="2147484233"/>
            <pc:sldLayoutMk cId="835400473" sldId="2147483979"/>
          </pc:sldLayoutMkLst>
          <pc:spChg chg="mod">
            <ac:chgData name="Vanessa Redlin - Hubdrive.com" userId="8a0848b8-f2d0-47bb-a849-5847f1b5ec25" providerId="ADAL" clId="{4A832DB2-F898-4628-BE6C-878A03318322}" dt="2021-08-05T06:58:14.956" v="969" actId="20578"/>
            <ac:spMkLst>
              <pc:docMk/>
              <pc:sldMasterMk cId="3356861373" sldId="2147484233"/>
              <pc:sldLayoutMk cId="835400473" sldId="2147483979"/>
              <ac:spMk id="2" creationId="{00000000-0000-0000-0000-000000000000}"/>
            </ac:spMkLst>
          </pc:spChg>
        </pc:sldLayoutChg>
        <pc:sldLayoutChg chg="modSp mod ord">
          <pc:chgData name="Vanessa Redlin - Hubdrive.com" userId="8a0848b8-f2d0-47bb-a849-5847f1b5ec25" providerId="ADAL" clId="{4A832DB2-F898-4628-BE6C-878A03318322}" dt="2021-08-05T06:58:13.171" v="968" actId="20578"/>
          <pc:sldLayoutMkLst>
            <pc:docMk/>
            <pc:sldMasterMk cId="3356861373" sldId="2147484233"/>
            <pc:sldLayoutMk cId="1704448793" sldId="2147483980"/>
          </pc:sldLayoutMkLst>
          <pc:spChg chg="mod">
            <ac:chgData name="Vanessa Redlin - Hubdrive.com" userId="8a0848b8-f2d0-47bb-a849-5847f1b5ec25" providerId="ADAL" clId="{4A832DB2-F898-4628-BE6C-878A03318322}" dt="2021-08-05T06:58:13.171" v="968" actId="20578"/>
            <ac:spMkLst>
              <pc:docMk/>
              <pc:sldMasterMk cId="3356861373" sldId="2147484233"/>
              <pc:sldLayoutMk cId="1704448793" sldId="2147483980"/>
              <ac:spMk id="8" creationId="{00000000-0000-0000-0000-000000000000}"/>
            </ac:spMkLst>
          </pc:spChg>
        </pc:sldLayoutChg>
        <pc:sldLayoutChg chg="modSp del mod ord">
          <pc:chgData name="Vanessa Redlin - Hubdrive.com" userId="8a0848b8-f2d0-47bb-a849-5847f1b5ec25" providerId="ADAL" clId="{4A832DB2-F898-4628-BE6C-878A03318322}" dt="2021-08-18T11:36:57.994" v="2266" actId="2696"/>
          <pc:sldLayoutMkLst>
            <pc:docMk/>
            <pc:sldMasterMk cId="3356861373" sldId="2147484233"/>
            <pc:sldLayoutMk cId="580065808" sldId="2147483981"/>
          </pc:sldLayoutMkLst>
          <pc:spChg chg="mod">
            <ac:chgData name="Vanessa Redlin - Hubdrive.com" userId="8a0848b8-f2d0-47bb-a849-5847f1b5ec25" providerId="ADAL" clId="{4A832DB2-F898-4628-BE6C-878A03318322}" dt="2021-08-05T06:58:11.220" v="967" actId="20578"/>
            <ac:spMkLst>
              <pc:docMk/>
              <pc:sldMasterMk cId="3356861373" sldId="2147484233"/>
              <pc:sldLayoutMk cId="580065808" sldId="2147483981"/>
              <ac:spMk id="2" creationId="{86F2AEEF-8B49-4707-A8AA-97D289CB25D0}"/>
            </ac:spMkLst>
          </pc:spChg>
          <pc:spChg chg="mod">
            <ac:chgData name="Vanessa Redlin - Hubdrive.com" userId="8a0848b8-f2d0-47bb-a849-5847f1b5ec25" providerId="ADAL" clId="{4A832DB2-F898-4628-BE6C-878A03318322}" dt="2021-08-05T06:58:11.220" v="967" actId="20578"/>
            <ac:spMkLst>
              <pc:docMk/>
              <pc:sldMasterMk cId="3356861373" sldId="2147484233"/>
              <pc:sldLayoutMk cId="580065808" sldId="2147483981"/>
              <ac:spMk id="3" creationId="{85D9B2B5-1CEC-4E63-B97C-397E681BA62C}"/>
            </ac:spMkLst>
          </pc:spChg>
          <pc:spChg chg="mod">
            <ac:chgData name="Vanessa Redlin - Hubdrive.com" userId="8a0848b8-f2d0-47bb-a849-5847f1b5ec25" providerId="ADAL" clId="{4A832DB2-F898-4628-BE6C-878A03318322}" dt="2021-08-05T06:58:11.220" v="967" actId="20578"/>
            <ac:spMkLst>
              <pc:docMk/>
              <pc:sldMasterMk cId="3356861373" sldId="2147484233"/>
              <pc:sldLayoutMk cId="580065808" sldId="2147483981"/>
              <ac:spMk id="4" creationId="{CFAF8834-CE9E-4129-9153-6625A23ACC90}"/>
            </ac:spMkLst>
          </pc:spChg>
        </pc:sldLayoutChg>
        <pc:sldLayoutChg chg="modSp del mod ord">
          <pc:chgData name="Vanessa Redlin - Hubdrive.com" userId="8a0848b8-f2d0-47bb-a849-5847f1b5ec25" providerId="ADAL" clId="{4A832DB2-F898-4628-BE6C-878A03318322}" dt="2021-08-18T12:26:32.649" v="2352" actId="2696"/>
          <pc:sldLayoutMkLst>
            <pc:docMk/>
            <pc:sldMasterMk cId="3356861373" sldId="2147484233"/>
            <pc:sldLayoutMk cId="1370194762" sldId="2147483982"/>
          </pc:sldLayoutMkLst>
          <pc:spChg chg="mod">
            <ac:chgData name="Vanessa Redlin - Hubdrive.com" userId="8a0848b8-f2d0-47bb-a849-5847f1b5ec25" providerId="ADAL" clId="{4A832DB2-F898-4628-BE6C-878A03318322}" dt="2021-08-05T06:58:08.891" v="966" actId="20578"/>
            <ac:spMkLst>
              <pc:docMk/>
              <pc:sldMasterMk cId="3356861373" sldId="2147484233"/>
              <pc:sldLayoutMk cId="1370194762" sldId="2147483982"/>
              <ac:spMk id="4" creationId="{00000000-0000-0000-0000-000000000000}"/>
            </ac:spMkLst>
          </pc:spChg>
          <pc:spChg chg="mod">
            <ac:chgData name="Vanessa Redlin - Hubdrive.com" userId="8a0848b8-f2d0-47bb-a849-5847f1b5ec25" providerId="ADAL" clId="{4A832DB2-F898-4628-BE6C-878A03318322}" dt="2021-08-05T06:58:08.891" v="966" actId="20578"/>
            <ac:spMkLst>
              <pc:docMk/>
              <pc:sldMasterMk cId="3356861373" sldId="2147484233"/>
              <pc:sldLayoutMk cId="1370194762" sldId="2147483982"/>
              <ac:spMk id="7" creationId="{00000000-0000-0000-0000-000000000000}"/>
            </ac:spMkLst>
          </pc:spChg>
          <pc:spChg chg="mod">
            <ac:chgData name="Vanessa Redlin - Hubdrive.com" userId="8a0848b8-f2d0-47bb-a849-5847f1b5ec25" providerId="ADAL" clId="{4A832DB2-F898-4628-BE6C-878A03318322}" dt="2021-08-05T06:58:08.891" v="966" actId="20578"/>
            <ac:spMkLst>
              <pc:docMk/>
              <pc:sldMasterMk cId="3356861373" sldId="2147484233"/>
              <pc:sldLayoutMk cId="1370194762" sldId="2147483982"/>
              <ac:spMk id="8" creationId="{00000000-0000-0000-0000-000000000000}"/>
            </ac:spMkLst>
          </pc:spChg>
        </pc:sldLayoutChg>
        <pc:sldLayoutChg chg="modSp del mod ord">
          <pc:chgData name="Vanessa Redlin - Hubdrive.com" userId="8a0848b8-f2d0-47bb-a849-5847f1b5ec25" providerId="ADAL" clId="{4A832DB2-F898-4628-BE6C-878A03318322}" dt="2021-08-17T11:55:30.437" v="1344" actId="2696"/>
          <pc:sldLayoutMkLst>
            <pc:docMk/>
            <pc:sldMasterMk cId="3356861373" sldId="2147484233"/>
            <pc:sldLayoutMk cId="2133026441" sldId="2147483983"/>
          </pc:sldLayoutMkLst>
          <pc:spChg chg="mod">
            <ac:chgData name="Vanessa Redlin - Hubdrive.com" userId="8a0848b8-f2d0-47bb-a849-5847f1b5ec25" providerId="ADAL" clId="{4A832DB2-F898-4628-BE6C-878A03318322}" dt="2021-08-05T06:58:07.258" v="965" actId="20578"/>
            <ac:spMkLst>
              <pc:docMk/>
              <pc:sldMasterMk cId="3356861373" sldId="2147484233"/>
              <pc:sldLayoutMk cId="2133026441" sldId="2147483983"/>
              <ac:spMk id="2" creationId="{BF2F0F42-E28D-4F2B-987A-7F3DEDCC7F29}"/>
            </ac:spMkLst>
          </pc:spChg>
          <pc:spChg chg="mod">
            <ac:chgData name="Vanessa Redlin - Hubdrive.com" userId="8a0848b8-f2d0-47bb-a849-5847f1b5ec25" providerId="ADAL" clId="{4A832DB2-F898-4628-BE6C-878A03318322}" dt="2021-08-05T06:58:07.258" v="965" actId="20578"/>
            <ac:spMkLst>
              <pc:docMk/>
              <pc:sldMasterMk cId="3356861373" sldId="2147484233"/>
              <pc:sldLayoutMk cId="2133026441" sldId="2147483983"/>
              <ac:spMk id="3" creationId="{8E007369-0D8A-4F96-A622-A0576BAB4AC0}"/>
            </ac:spMkLst>
          </pc:spChg>
          <pc:spChg chg="mod">
            <ac:chgData name="Vanessa Redlin - Hubdrive.com" userId="8a0848b8-f2d0-47bb-a849-5847f1b5ec25" providerId="ADAL" clId="{4A832DB2-F898-4628-BE6C-878A03318322}" dt="2021-08-05T06:58:07.258" v="965" actId="20578"/>
            <ac:spMkLst>
              <pc:docMk/>
              <pc:sldMasterMk cId="3356861373" sldId="2147484233"/>
              <pc:sldLayoutMk cId="2133026441" sldId="2147483983"/>
              <ac:spMk id="4" creationId="{A378AE2B-7E35-4E87-B400-CDD2F60CA991}"/>
            </ac:spMkLst>
          </pc:spChg>
          <pc:spChg chg="mod">
            <ac:chgData name="Vanessa Redlin - Hubdrive.com" userId="8a0848b8-f2d0-47bb-a849-5847f1b5ec25" providerId="ADAL" clId="{4A832DB2-F898-4628-BE6C-878A03318322}" dt="2021-08-05T06:58:07.258" v="965" actId="20578"/>
            <ac:spMkLst>
              <pc:docMk/>
              <pc:sldMasterMk cId="3356861373" sldId="2147484233"/>
              <pc:sldLayoutMk cId="2133026441" sldId="2147483983"/>
              <ac:spMk id="5" creationId="{DA525AA1-EC06-4254-8F1A-0E39D0197ECD}"/>
            </ac:spMkLst>
          </pc:spChg>
          <pc:spChg chg="mod">
            <ac:chgData name="Vanessa Redlin - Hubdrive.com" userId="8a0848b8-f2d0-47bb-a849-5847f1b5ec25" providerId="ADAL" clId="{4A832DB2-F898-4628-BE6C-878A03318322}" dt="2021-08-05T06:58:07.258" v="965" actId="20578"/>
            <ac:spMkLst>
              <pc:docMk/>
              <pc:sldMasterMk cId="3356861373" sldId="2147484233"/>
              <pc:sldLayoutMk cId="2133026441" sldId="2147483983"/>
              <ac:spMk id="6" creationId="{2935E7A8-3FED-471D-87E0-BE9F04A18E4F}"/>
            </ac:spMkLst>
          </pc:spChg>
          <pc:spChg chg="mod">
            <ac:chgData name="Vanessa Redlin - Hubdrive.com" userId="8a0848b8-f2d0-47bb-a849-5847f1b5ec25" providerId="ADAL" clId="{4A832DB2-F898-4628-BE6C-878A03318322}" dt="2021-08-05T06:58:07.258" v="965" actId="20578"/>
            <ac:spMkLst>
              <pc:docMk/>
              <pc:sldMasterMk cId="3356861373" sldId="2147484233"/>
              <pc:sldLayoutMk cId="2133026441" sldId="2147483983"/>
              <ac:spMk id="7" creationId="{9A419A88-2C40-46F3-810C-C6F0E885EF3D}"/>
            </ac:spMkLst>
          </pc:spChg>
          <pc:spChg chg="mod">
            <ac:chgData name="Vanessa Redlin - Hubdrive.com" userId="8a0848b8-f2d0-47bb-a849-5847f1b5ec25" providerId="ADAL" clId="{4A832DB2-F898-4628-BE6C-878A03318322}" dt="2021-08-05T06:58:07.258" v="965" actId="20578"/>
            <ac:spMkLst>
              <pc:docMk/>
              <pc:sldMasterMk cId="3356861373" sldId="2147484233"/>
              <pc:sldLayoutMk cId="2133026441" sldId="2147483983"/>
              <ac:spMk id="8" creationId="{844A9F4E-2303-4075-B4E5-82E6B85DDC67}"/>
            </ac:spMkLst>
          </pc:spChg>
          <pc:spChg chg="mod">
            <ac:chgData name="Vanessa Redlin - Hubdrive.com" userId="8a0848b8-f2d0-47bb-a849-5847f1b5ec25" providerId="ADAL" clId="{4A832DB2-F898-4628-BE6C-878A03318322}" dt="2021-08-05T06:58:07.258" v="965" actId="20578"/>
            <ac:spMkLst>
              <pc:docMk/>
              <pc:sldMasterMk cId="3356861373" sldId="2147484233"/>
              <pc:sldLayoutMk cId="2133026441" sldId="2147483983"/>
              <ac:spMk id="9" creationId="{6C8FFA20-8CC3-4B6A-91FB-549F0100B3B5}"/>
            </ac:spMkLst>
          </pc:spChg>
        </pc:sldLayoutChg>
        <pc:sldLayoutChg chg="modSp mod ord">
          <pc:chgData name="Vanessa Redlin - Hubdrive.com" userId="8a0848b8-f2d0-47bb-a849-5847f1b5ec25" providerId="ADAL" clId="{4A832DB2-F898-4628-BE6C-878A03318322}" dt="2021-08-19T13:21:10.239" v="3079" actId="20577"/>
          <pc:sldLayoutMkLst>
            <pc:docMk/>
            <pc:sldMasterMk cId="3356861373" sldId="2147484233"/>
            <pc:sldLayoutMk cId="1544670589" sldId="2147483985"/>
          </pc:sldLayoutMkLst>
          <pc:spChg chg="mod">
            <ac:chgData name="Vanessa Redlin - Hubdrive.com" userId="8a0848b8-f2d0-47bb-a849-5847f1b5ec25" providerId="ADAL" clId="{4A832DB2-F898-4628-BE6C-878A03318322}" dt="2021-08-19T13:21:10.239" v="3079" actId="20577"/>
            <ac:spMkLst>
              <pc:docMk/>
              <pc:sldMasterMk cId="3356861373" sldId="2147484233"/>
              <pc:sldLayoutMk cId="1544670589" sldId="2147483985"/>
              <ac:spMk id="4" creationId="{8B1F7DC1-EEB0-493A-982F-33774371BD7E}"/>
            </ac:spMkLst>
          </pc:spChg>
        </pc:sldLayoutChg>
        <pc:sldLayoutChg chg="modSp mod ord">
          <pc:chgData name="Vanessa Redlin - Hubdrive.com" userId="8a0848b8-f2d0-47bb-a849-5847f1b5ec25" providerId="ADAL" clId="{4A832DB2-F898-4628-BE6C-878A03318322}" dt="2021-08-19T13:21:16.946" v="3080" actId="20577"/>
          <pc:sldLayoutMkLst>
            <pc:docMk/>
            <pc:sldMasterMk cId="3356861373" sldId="2147484233"/>
            <pc:sldLayoutMk cId="343510298" sldId="2147483986"/>
          </pc:sldLayoutMkLst>
          <pc:spChg chg="mod">
            <ac:chgData name="Vanessa Redlin - Hubdrive.com" userId="8a0848b8-f2d0-47bb-a849-5847f1b5ec25" providerId="ADAL" clId="{4A832DB2-F898-4628-BE6C-878A03318322}" dt="2021-08-19T13:21:16.946" v="3080" actId="20577"/>
            <ac:spMkLst>
              <pc:docMk/>
              <pc:sldMasterMk cId="3356861373" sldId="2147484233"/>
              <pc:sldLayoutMk cId="343510298" sldId="2147483986"/>
              <ac:spMk id="4" creationId="{D6B4EC4D-8D34-421D-B058-83E5D2A8A3EA}"/>
            </ac:spMkLst>
          </pc:spChg>
        </pc:sldLayoutChg>
        <pc:sldLayoutChg chg="modSp mod ord">
          <pc:chgData name="Vanessa Redlin - Hubdrive.com" userId="8a0848b8-f2d0-47bb-a849-5847f1b5ec25" providerId="ADAL" clId="{4A832DB2-F898-4628-BE6C-878A03318322}" dt="2021-08-19T13:21:23.005" v="3081" actId="20577"/>
          <pc:sldLayoutMkLst>
            <pc:docMk/>
            <pc:sldMasterMk cId="3356861373" sldId="2147484233"/>
            <pc:sldLayoutMk cId="2949528752" sldId="2147483987"/>
          </pc:sldLayoutMkLst>
          <pc:spChg chg="mod">
            <ac:chgData name="Vanessa Redlin - Hubdrive.com" userId="8a0848b8-f2d0-47bb-a849-5847f1b5ec25" providerId="ADAL" clId="{4A832DB2-F898-4628-BE6C-878A03318322}" dt="2021-08-19T13:21:23.005" v="3081" actId="20577"/>
            <ac:spMkLst>
              <pc:docMk/>
              <pc:sldMasterMk cId="3356861373" sldId="2147484233"/>
              <pc:sldLayoutMk cId="2949528752" sldId="2147483987"/>
              <ac:spMk id="4" creationId="{E51487AD-5549-416E-9027-8EF6D659BDEE}"/>
            </ac:spMkLst>
          </pc:spChg>
        </pc:sldLayoutChg>
        <pc:sldLayoutChg chg="modSp mod ord">
          <pc:chgData name="Vanessa Redlin - Hubdrive.com" userId="8a0848b8-f2d0-47bb-a849-5847f1b5ec25" providerId="ADAL" clId="{4A832DB2-F898-4628-BE6C-878A03318322}" dt="2021-08-19T13:21:29.240" v="3082" actId="20577"/>
          <pc:sldLayoutMkLst>
            <pc:docMk/>
            <pc:sldMasterMk cId="3356861373" sldId="2147484233"/>
            <pc:sldLayoutMk cId="3763432785" sldId="2147483988"/>
          </pc:sldLayoutMkLst>
          <pc:spChg chg="mod">
            <ac:chgData name="Vanessa Redlin - Hubdrive.com" userId="8a0848b8-f2d0-47bb-a849-5847f1b5ec25" providerId="ADAL" clId="{4A832DB2-F898-4628-BE6C-878A03318322}" dt="2021-08-19T13:21:29.240" v="3082" actId="20577"/>
            <ac:spMkLst>
              <pc:docMk/>
              <pc:sldMasterMk cId="3356861373" sldId="2147484233"/>
              <pc:sldLayoutMk cId="3763432785" sldId="2147483988"/>
              <ac:spMk id="5" creationId="{8F82A305-6BC6-4380-A07A-9AEA650CBA35}"/>
            </ac:spMkLst>
          </pc:spChg>
        </pc:sldLayoutChg>
        <pc:sldLayoutChg chg="modSp mod ord">
          <pc:chgData name="Vanessa Redlin - Hubdrive.com" userId="8a0848b8-f2d0-47bb-a849-5847f1b5ec25" providerId="ADAL" clId="{4A832DB2-F898-4628-BE6C-878A03318322}" dt="2021-08-19T13:21:36.302" v="3083" actId="20577"/>
          <pc:sldLayoutMkLst>
            <pc:docMk/>
            <pc:sldMasterMk cId="3356861373" sldId="2147484233"/>
            <pc:sldLayoutMk cId="2567079634" sldId="2147483989"/>
          </pc:sldLayoutMkLst>
          <pc:spChg chg="mod">
            <ac:chgData name="Vanessa Redlin - Hubdrive.com" userId="8a0848b8-f2d0-47bb-a849-5847f1b5ec25" providerId="ADAL" clId="{4A832DB2-F898-4628-BE6C-878A03318322}" dt="2021-08-19T13:21:36.302" v="3083" actId="20577"/>
            <ac:spMkLst>
              <pc:docMk/>
              <pc:sldMasterMk cId="3356861373" sldId="2147484233"/>
              <pc:sldLayoutMk cId="2567079634" sldId="2147483989"/>
              <ac:spMk id="4" creationId="{1BF0EECC-C71A-494D-AF83-652B83321112}"/>
            </ac:spMkLst>
          </pc:spChg>
        </pc:sldLayoutChg>
        <pc:sldLayoutChg chg="modSp mod ord">
          <pc:chgData name="Vanessa Redlin - Hubdrive.com" userId="8a0848b8-f2d0-47bb-a849-5847f1b5ec25" providerId="ADAL" clId="{4A832DB2-F898-4628-BE6C-878A03318322}" dt="2021-08-05T06:57:38.265" v="958" actId="20578"/>
          <pc:sldLayoutMkLst>
            <pc:docMk/>
            <pc:sldMasterMk cId="3356861373" sldId="2147484233"/>
            <pc:sldLayoutMk cId="1148377527" sldId="2147483990"/>
          </pc:sldLayoutMkLst>
          <pc:spChg chg="mod">
            <ac:chgData name="Vanessa Redlin - Hubdrive.com" userId="8a0848b8-f2d0-47bb-a849-5847f1b5ec25" providerId="ADAL" clId="{4A832DB2-F898-4628-BE6C-878A03318322}" dt="2021-08-05T06:57:38.265" v="958" actId="20578"/>
            <ac:spMkLst>
              <pc:docMk/>
              <pc:sldMasterMk cId="3356861373" sldId="2147484233"/>
              <pc:sldLayoutMk cId="1148377527" sldId="2147483990"/>
              <ac:spMk id="5" creationId="{00000000-0000-0000-0000-000000000000}"/>
            </ac:spMkLst>
          </pc:spChg>
          <pc:spChg chg="mod">
            <ac:chgData name="Vanessa Redlin - Hubdrive.com" userId="8a0848b8-f2d0-47bb-a849-5847f1b5ec25" providerId="ADAL" clId="{4A832DB2-F898-4628-BE6C-878A03318322}" dt="2021-08-05T06:57:38.265" v="958" actId="20578"/>
            <ac:spMkLst>
              <pc:docMk/>
              <pc:sldMasterMk cId="3356861373" sldId="2147484233"/>
              <pc:sldLayoutMk cId="1148377527" sldId="2147483990"/>
              <ac:spMk id="9" creationId="{00000000-0000-0000-0000-000000000000}"/>
            </ac:spMkLst>
          </pc:spChg>
          <pc:spChg chg="mod">
            <ac:chgData name="Vanessa Redlin - Hubdrive.com" userId="8a0848b8-f2d0-47bb-a849-5847f1b5ec25" providerId="ADAL" clId="{4A832DB2-F898-4628-BE6C-878A03318322}" dt="2021-08-05T06:57:38.265" v="958" actId="20578"/>
            <ac:spMkLst>
              <pc:docMk/>
              <pc:sldMasterMk cId="3356861373" sldId="2147484233"/>
              <pc:sldLayoutMk cId="1148377527" sldId="2147483990"/>
              <ac:spMk id="10" creationId="{00000000-0000-0000-0000-000000000000}"/>
            </ac:spMkLst>
          </pc:spChg>
          <pc:spChg chg="mod">
            <ac:chgData name="Vanessa Redlin - Hubdrive.com" userId="8a0848b8-f2d0-47bb-a849-5847f1b5ec25" providerId="ADAL" clId="{4A832DB2-F898-4628-BE6C-878A03318322}" dt="2021-08-05T06:57:38.265" v="958" actId="20578"/>
            <ac:spMkLst>
              <pc:docMk/>
              <pc:sldMasterMk cId="3356861373" sldId="2147484233"/>
              <pc:sldLayoutMk cId="1148377527" sldId="2147483990"/>
              <ac:spMk id="11" creationId="{00000000-0000-0000-0000-000000000000}"/>
            </ac:spMkLst>
          </pc:spChg>
        </pc:sldLayoutChg>
        <pc:sldLayoutChg chg="modSp mod ord">
          <pc:chgData name="Vanessa Redlin - Hubdrive.com" userId="8a0848b8-f2d0-47bb-a849-5847f1b5ec25" providerId="ADAL" clId="{4A832DB2-F898-4628-BE6C-878A03318322}" dt="2021-08-05T06:57:36.339" v="957" actId="20578"/>
          <pc:sldLayoutMkLst>
            <pc:docMk/>
            <pc:sldMasterMk cId="3356861373" sldId="2147484233"/>
            <pc:sldLayoutMk cId="4280530896" sldId="2147483991"/>
          </pc:sldLayoutMkLst>
          <pc:spChg chg="mod">
            <ac:chgData name="Vanessa Redlin - Hubdrive.com" userId="8a0848b8-f2d0-47bb-a849-5847f1b5ec25" providerId="ADAL" clId="{4A832DB2-F898-4628-BE6C-878A03318322}" dt="2021-08-05T06:57:36.339" v="957" actId="20578"/>
            <ac:spMkLst>
              <pc:docMk/>
              <pc:sldMasterMk cId="3356861373" sldId="2147484233"/>
              <pc:sldLayoutMk cId="4280530896" sldId="2147483991"/>
              <ac:spMk id="8" creationId="{00000000-0000-0000-0000-000000000000}"/>
            </ac:spMkLst>
          </pc:spChg>
          <pc:spChg chg="mod">
            <ac:chgData name="Vanessa Redlin - Hubdrive.com" userId="8a0848b8-f2d0-47bb-a849-5847f1b5ec25" providerId="ADAL" clId="{4A832DB2-F898-4628-BE6C-878A03318322}" dt="2021-08-05T06:57:36.339" v="957" actId="20578"/>
            <ac:spMkLst>
              <pc:docMk/>
              <pc:sldMasterMk cId="3356861373" sldId="2147484233"/>
              <pc:sldLayoutMk cId="4280530896" sldId="2147483991"/>
              <ac:spMk id="11" creationId="{00000000-0000-0000-0000-000000000000}"/>
            </ac:spMkLst>
          </pc:spChg>
          <pc:spChg chg="mod">
            <ac:chgData name="Vanessa Redlin - Hubdrive.com" userId="8a0848b8-f2d0-47bb-a849-5847f1b5ec25" providerId="ADAL" clId="{4A832DB2-F898-4628-BE6C-878A03318322}" dt="2021-08-05T06:57:36.339" v="957" actId="20578"/>
            <ac:spMkLst>
              <pc:docMk/>
              <pc:sldMasterMk cId="3356861373" sldId="2147484233"/>
              <pc:sldLayoutMk cId="4280530896" sldId="2147483991"/>
              <ac:spMk id="12" creationId="{00000000-0000-0000-0000-000000000000}"/>
            </ac:spMkLst>
          </pc:spChg>
          <pc:spChg chg="mod">
            <ac:chgData name="Vanessa Redlin - Hubdrive.com" userId="8a0848b8-f2d0-47bb-a849-5847f1b5ec25" providerId="ADAL" clId="{4A832DB2-F898-4628-BE6C-878A03318322}" dt="2021-08-05T06:57:36.339" v="957" actId="20578"/>
            <ac:spMkLst>
              <pc:docMk/>
              <pc:sldMasterMk cId="3356861373" sldId="2147484233"/>
              <pc:sldLayoutMk cId="4280530896" sldId="2147483991"/>
              <ac:spMk id="18" creationId="{00000000-0000-0000-0000-000000000000}"/>
            </ac:spMkLst>
          </pc:spChg>
          <pc:spChg chg="mod">
            <ac:chgData name="Vanessa Redlin - Hubdrive.com" userId="8a0848b8-f2d0-47bb-a849-5847f1b5ec25" providerId="ADAL" clId="{4A832DB2-F898-4628-BE6C-878A03318322}" dt="2021-08-05T06:57:36.339" v="957" actId="20578"/>
            <ac:spMkLst>
              <pc:docMk/>
              <pc:sldMasterMk cId="3356861373" sldId="2147484233"/>
              <pc:sldLayoutMk cId="4280530896" sldId="2147483991"/>
              <ac:spMk id="32" creationId="{00000000-0000-0000-0000-000000000000}"/>
            </ac:spMkLst>
          </pc:spChg>
          <pc:spChg chg="mod">
            <ac:chgData name="Vanessa Redlin - Hubdrive.com" userId="8a0848b8-f2d0-47bb-a849-5847f1b5ec25" providerId="ADAL" clId="{4A832DB2-F898-4628-BE6C-878A03318322}" dt="2021-08-05T06:57:36.339" v="957" actId="20578"/>
            <ac:spMkLst>
              <pc:docMk/>
              <pc:sldMasterMk cId="3356861373" sldId="2147484233"/>
              <pc:sldLayoutMk cId="4280530896" sldId="2147483991"/>
              <ac:spMk id="33" creationId="{00000000-0000-0000-0000-000000000000}"/>
            </ac:spMkLst>
          </pc:spChg>
          <pc:spChg chg="mod">
            <ac:chgData name="Vanessa Redlin - Hubdrive.com" userId="8a0848b8-f2d0-47bb-a849-5847f1b5ec25" providerId="ADAL" clId="{4A832DB2-F898-4628-BE6C-878A03318322}" dt="2021-08-05T06:57:36.339" v="957" actId="20578"/>
            <ac:spMkLst>
              <pc:docMk/>
              <pc:sldMasterMk cId="3356861373" sldId="2147484233"/>
              <pc:sldLayoutMk cId="4280530896" sldId="2147483991"/>
              <ac:spMk id="35" creationId="{00000000-0000-0000-0000-000000000000}"/>
            </ac:spMkLst>
          </pc:spChg>
          <pc:spChg chg="mod">
            <ac:chgData name="Vanessa Redlin - Hubdrive.com" userId="8a0848b8-f2d0-47bb-a849-5847f1b5ec25" providerId="ADAL" clId="{4A832DB2-F898-4628-BE6C-878A03318322}" dt="2021-08-05T06:57:36.339" v="957" actId="20578"/>
            <ac:spMkLst>
              <pc:docMk/>
              <pc:sldMasterMk cId="3356861373" sldId="2147484233"/>
              <pc:sldLayoutMk cId="4280530896" sldId="2147483991"/>
              <ac:spMk id="37" creationId="{00000000-0000-0000-0000-000000000000}"/>
            </ac:spMkLst>
          </pc:spChg>
        </pc:sldLayoutChg>
        <pc:sldLayoutChg chg="modSp mod ord">
          <pc:chgData name="Vanessa Redlin - Hubdrive.com" userId="8a0848b8-f2d0-47bb-a849-5847f1b5ec25" providerId="ADAL" clId="{4A832DB2-F898-4628-BE6C-878A03318322}" dt="2021-08-05T06:57:33.303" v="956" actId="20578"/>
          <pc:sldLayoutMkLst>
            <pc:docMk/>
            <pc:sldMasterMk cId="3356861373" sldId="2147484233"/>
            <pc:sldLayoutMk cId="1353297525" sldId="2147483992"/>
          </pc:sldLayoutMkLst>
          <pc:spChg chg="mod">
            <ac:chgData name="Vanessa Redlin - Hubdrive.com" userId="8a0848b8-f2d0-47bb-a849-5847f1b5ec25" providerId="ADAL" clId="{4A832DB2-F898-4628-BE6C-878A03318322}" dt="2021-08-05T06:57:33.303" v="956" actId="20578"/>
            <ac:spMkLst>
              <pc:docMk/>
              <pc:sldMasterMk cId="3356861373" sldId="2147484233"/>
              <pc:sldLayoutMk cId="1353297525" sldId="2147483992"/>
              <ac:spMk id="4" creationId="{00000000-0000-0000-0000-000000000000}"/>
            </ac:spMkLst>
          </pc:spChg>
          <pc:spChg chg="mod">
            <ac:chgData name="Vanessa Redlin - Hubdrive.com" userId="8a0848b8-f2d0-47bb-a849-5847f1b5ec25" providerId="ADAL" clId="{4A832DB2-F898-4628-BE6C-878A03318322}" dt="2021-08-05T06:57:33.303" v="956" actId="20578"/>
            <ac:spMkLst>
              <pc:docMk/>
              <pc:sldMasterMk cId="3356861373" sldId="2147484233"/>
              <pc:sldLayoutMk cId="1353297525" sldId="2147483992"/>
              <ac:spMk id="6" creationId="{00000000-0000-0000-0000-000000000000}"/>
            </ac:spMkLst>
          </pc:spChg>
          <pc:spChg chg="mod">
            <ac:chgData name="Vanessa Redlin - Hubdrive.com" userId="8a0848b8-f2d0-47bb-a849-5847f1b5ec25" providerId="ADAL" clId="{4A832DB2-F898-4628-BE6C-878A03318322}" dt="2021-08-05T06:57:33.303" v="956" actId="20578"/>
            <ac:spMkLst>
              <pc:docMk/>
              <pc:sldMasterMk cId="3356861373" sldId="2147484233"/>
              <pc:sldLayoutMk cId="1353297525" sldId="2147483992"/>
              <ac:spMk id="12" creationId="{00000000-0000-0000-0000-000000000000}"/>
            </ac:spMkLst>
          </pc:spChg>
        </pc:sldLayoutChg>
        <pc:sldLayoutChg chg="modSp mod ord">
          <pc:chgData name="Vanessa Redlin - Hubdrive.com" userId="8a0848b8-f2d0-47bb-a849-5847f1b5ec25" providerId="ADAL" clId="{4A832DB2-F898-4628-BE6C-878A03318322}" dt="2021-08-05T06:57:31.487" v="955" actId="20578"/>
          <pc:sldLayoutMkLst>
            <pc:docMk/>
            <pc:sldMasterMk cId="3356861373" sldId="2147484233"/>
            <pc:sldLayoutMk cId="3111876355" sldId="2147483993"/>
          </pc:sldLayoutMkLst>
          <pc:spChg chg="mod">
            <ac:chgData name="Vanessa Redlin - Hubdrive.com" userId="8a0848b8-f2d0-47bb-a849-5847f1b5ec25" providerId="ADAL" clId="{4A832DB2-F898-4628-BE6C-878A03318322}" dt="2021-08-05T06:57:31.487" v="955" actId="20578"/>
            <ac:spMkLst>
              <pc:docMk/>
              <pc:sldMasterMk cId="3356861373" sldId="2147484233"/>
              <pc:sldLayoutMk cId="3111876355" sldId="2147483993"/>
              <ac:spMk id="5" creationId="{00000000-0000-0000-0000-000000000000}"/>
            </ac:spMkLst>
          </pc:spChg>
          <pc:spChg chg="mod">
            <ac:chgData name="Vanessa Redlin - Hubdrive.com" userId="8a0848b8-f2d0-47bb-a849-5847f1b5ec25" providerId="ADAL" clId="{4A832DB2-F898-4628-BE6C-878A03318322}" dt="2021-08-05T06:57:31.487" v="955" actId="20578"/>
            <ac:spMkLst>
              <pc:docMk/>
              <pc:sldMasterMk cId="3356861373" sldId="2147484233"/>
              <pc:sldLayoutMk cId="3111876355" sldId="2147483993"/>
              <ac:spMk id="9" creationId="{00000000-0000-0000-0000-000000000000}"/>
            </ac:spMkLst>
          </pc:spChg>
          <pc:spChg chg="mod">
            <ac:chgData name="Vanessa Redlin - Hubdrive.com" userId="8a0848b8-f2d0-47bb-a849-5847f1b5ec25" providerId="ADAL" clId="{4A832DB2-F898-4628-BE6C-878A03318322}" dt="2021-08-05T06:57:31.487" v="955" actId="20578"/>
            <ac:spMkLst>
              <pc:docMk/>
              <pc:sldMasterMk cId="3356861373" sldId="2147484233"/>
              <pc:sldLayoutMk cId="3111876355" sldId="2147483993"/>
              <ac:spMk id="10" creationId="{00000000-0000-0000-0000-000000000000}"/>
            </ac:spMkLst>
          </pc:spChg>
          <pc:spChg chg="mod">
            <ac:chgData name="Vanessa Redlin - Hubdrive.com" userId="8a0848b8-f2d0-47bb-a849-5847f1b5ec25" providerId="ADAL" clId="{4A832DB2-F898-4628-BE6C-878A03318322}" dt="2021-08-05T06:57:31.487" v="955" actId="20578"/>
            <ac:spMkLst>
              <pc:docMk/>
              <pc:sldMasterMk cId="3356861373" sldId="2147484233"/>
              <pc:sldLayoutMk cId="3111876355" sldId="2147483993"/>
              <ac:spMk id="12" creationId="{00000000-0000-0000-0000-000000000000}"/>
            </ac:spMkLst>
          </pc:spChg>
        </pc:sldLayoutChg>
        <pc:sldLayoutChg chg="modSp mod ord">
          <pc:chgData name="Vanessa Redlin - Hubdrive.com" userId="8a0848b8-f2d0-47bb-a849-5847f1b5ec25" providerId="ADAL" clId="{4A832DB2-F898-4628-BE6C-878A03318322}" dt="2021-08-05T06:57:28.450" v="954" actId="20578"/>
          <pc:sldLayoutMkLst>
            <pc:docMk/>
            <pc:sldMasterMk cId="3356861373" sldId="2147484233"/>
            <pc:sldLayoutMk cId="3557609816" sldId="2147483994"/>
          </pc:sldLayoutMkLst>
          <pc:spChg chg="mod">
            <ac:chgData name="Vanessa Redlin - Hubdrive.com" userId="8a0848b8-f2d0-47bb-a849-5847f1b5ec25" providerId="ADAL" clId="{4A832DB2-F898-4628-BE6C-878A03318322}" dt="2021-08-05T06:57:28.450" v="954" actId="20578"/>
            <ac:spMkLst>
              <pc:docMk/>
              <pc:sldMasterMk cId="3356861373" sldId="2147484233"/>
              <pc:sldLayoutMk cId="3557609816" sldId="2147483994"/>
              <ac:spMk id="6" creationId="{00000000-0000-0000-0000-000000000000}"/>
            </ac:spMkLst>
          </pc:spChg>
          <pc:spChg chg="mod">
            <ac:chgData name="Vanessa Redlin - Hubdrive.com" userId="8a0848b8-f2d0-47bb-a849-5847f1b5ec25" providerId="ADAL" clId="{4A832DB2-F898-4628-BE6C-878A03318322}" dt="2021-08-05T06:57:28.450" v="954" actId="20578"/>
            <ac:spMkLst>
              <pc:docMk/>
              <pc:sldMasterMk cId="3356861373" sldId="2147484233"/>
              <pc:sldLayoutMk cId="3557609816" sldId="2147483994"/>
              <ac:spMk id="8" creationId="{00000000-0000-0000-0000-000000000000}"/>
            </ac:spMkLst>
          </pc:spChg>
        </pc:sldLayoutChg>
        <pc:sldLayoutChg chg="modSp mod ord">
          <pc:chgData name="Vanessa Redlin - Hubdrive.com" userId="8a0848b8-f2d0-47bb-a849-5847f1b5ec25" providerId="ADAL" clId="{4A832DB2-F898-4628-BE6C-878A03318322}" dt="2021-08-05T06:57:26.565" v="953" actId="20578"/>
          <pc:sldLayoutMkLst>
            <pc:docMk/>
            <pc:sldMasterMk cId="3356861373" sldId="2147484233"/>
            <pc:sldLayoutMk cId="780596747" sldId="2147483995"/>
          </pc:sldLayoutMkLst>
          <pc:spChg chg="mod">
            <ac:chgData name="Vanessa Redlin - Hubdrive.com" userId="8a0848b8-f2d0-47bb-a849-5847f1b5ec25" providerId="ADAL" clId="{4A832DB2-F898-4628-BE6C-878A03318322}" dt="2021-08-05T06:57:26.565" v="953" actId="20578"/>
            <ac:spMkLst>
              <pc:docMk/>
              <pc:sldMasterMk cId="3356861373" sldId="2147484233"/>
              <pc:sldLayoutMk cId="780596747" sldId="2147483995"/>
              <ac:spMk id="2" creationId="{00000000-0000-0000-0000-000000000000}"/>
            </ac:spMkLst>
          </pc:spChg>
          <pc:spChg chg="mod">
            <ac:chgData name="Vanessa Redlin - Hubdrive.com" userId="8a0848b8-f2d0-47bb-a849-5847f1b5ec25" providerId="ADAL" clId="{4A832DB2-F898-4628-BE6C-878A03318322}" dt="2021-08-05T06:57:26.565" v="953" actId="20578"/>
            <ac:spMkLst>
              <pc:docMk/>
              <pc:sldMasterMk cId="3356861373" sldId="2147484233"/>
              <pc:sldLayoutMk cId="780596747" sldId="2147483995"/>
              <ac:spMk id="7" creationId="{00000000-0000-0000-0000-000000000000}"/>
            </ac:spMkLst>
          </pc:spChg>
        </pc:sldLayoutChg>
        <pc:sldLayoutChg chg="modSp mod ord">
          <pc:chgData name="Vanessa Redlin - Hubdrive.com" userId="8a0848b8-f2d0-47bb-a849-5847f1b5ec25" providerId="ADAL" clId="{4A832DB2-F898-4628-BE6C-878A03318322}" dt="2021-08-05T06:57:24.537" v="952" actId="20578"/>
          <pc:sldLayoutMkLst>
            <pc:docMk/>
            <pc:sldMasterMk cId="3356861373" sldId="2147484233"/>
            <pc:sldLayoutMk cId="1785740854" sldId="2147483996"/>
          </pc:sldLayoutMkLst>
          <pc:spChg chg="mod">
            <ac:chgData name="Vanessa Redlin - Hubdrive.com" userId="8a0848b8-f2d0-47bb-a849-5847f1b5ec25" providerId="ADAL" clId="{4A832DB2-F898-4628-BE6C-878A03318322}" dt="2021-08-05T06:57:24.537" v="952" actId="20578"/>
            <ac:spMkLst>
              <pc:docMk/>
              <pc:sldMasterMk cId="3356861373" sldId="2147484233"/>
              <pc:sldLayoutMk cId="1785740854" sldId="2147483996"/>
              <ac:spMk id="8" creationId="{00000000-0000-0000-0000-000000000000}"/>
            </ac:spMkLst>
          </pc:spChg>
          <pc:spChg chg="mod">
            <ac:chgData name="Vanessa Redlin - Hubdrive.com" userId="8a0848b8-f2d0-47bb-a849-5847f1b5ec25" providerId="ADAL" clId="{4A832DB2-F898-4628-BE6C-878A03318322}" dt="2021-08-05T06:57:24.537" v="952" actId="20578"/>
            <ac:spMkLst>
              <pc:docMk/>
              <pc:sldMasterMk cId="3356861373" sldId="2147484233"/>
              <pc:sldLayoutMk cId="1785740854" sldId="2147483996"/>
              <ac:spMk id="9" creationId="{00000000-0000-0000-0000-000000000000}"/>
            </ac:spMkLst>
          </pc:spChg>
        </pc:sldLayoutChg>
        <pc:sldLayoutChg chg="modSp mod ord">
          <pc:chgData name="Vanessa Redlin - Hubdrive.com" userId="8a0848b8-f2d0-47bb-a849-5847f1b5ec25" providerId="ADAL" clId="{4A832DB2-F898-4628-BE6C-878A03318322}" dt="2021-08-05T06:57:22.288" v="951" actId="20578"/>
          <pc:sldLayoutMkLst>
            <pc:docMk/>
            <pc:sldMasterMk cId="3356861373" sldId="2147484233"/>
            <pc:sldLayoutMk cId="3272498945" sldId="2147483997"/>
          </pc:sldLayoutMkLst>
          <pc:spChg chg="mod">
            <ac:chgData name="Vanessa Redlin - Hubdrive.com" userId="8a0848b8-f2d0-47bb-a849-5847f1b5ec25" providerId="ADAL" clId="{4A832DB2-F898-4628-BE6C-878A03318322}" dt="2021-08-05T06:57:22.288" v="951" actId="20578"/>
            <ac:spMkLst>
              <pc:docMk/>
              <pc:sldMasterMk cId="3356861373" sldId="2147484233"/>
              <pc:sldLayoutMk cId="3272498945" sldId="2147483997"/>
              <ac:spMk id="8" creationId="{00000000-0000-0000-0000-000000000000}"/>
            </ac:spMkLst>
          </pc:spChg>
          <pc:spChg chg="mod">
            <ac:chgData name="Vanessa Redlin - Hubdrive.com" userId="8a0848b8-f2d0-47bb-a849-5847f1b5ec25" providerId="ADAL" clId="{4A832DB2-F898-4628-BE6C-878A03318322}" dt="2021-08-05T06:57:22.288" v="951" actId="20578"/>
            <ac:spMkLst>
              <pc:docMk/>
              <pc:sldMasterMk cId="3356861373" sldId="2147484233"/>
              <pc:sldLayoutMk cId="3272498945" sldId="2147483997"/>
              <ac:spMk id="9" creationId="{00000000-0000-0000-0000-000000000000}"/>
            </ac:spMkLst>
          </pc:spChg>
        </pc:sldLayoutChg>
        <pc:sldLayoutChg chg="modSp mod ord">
          <pc:chgData name="Vanessa Redlin - Hubdrive.com" userId="8a0848b8-f2d0-47bb-a849-5847f1b5ec25" providerId="ADAL" clId="{4A832DB2-F898-4628-BE6C-878A03318322}" dt="2021-08-05T06:57:18.693" v="950" actId="20578"/>
          <pc:sldLayoutMkLst>
            <pc:docMk/>
            <pc:sldMasterMk cId="3356861373" sldId="2147484233"/>
            <pc:sldLayoutMk cId="520114932" sldId="2147483998"/>
          </pc:sldLayoutMkLst>
          <pc:spChg chg="mod">
            <ac:chgData name="Vanessa Redlin - Hubdrive.com" userId="8a0848b8-f2d0-47bb-a849-5847f1b5ec25" providerId="ADAL" clId="{4A832DB2-F898-4628-BE6C-878A03318322}" dt="2021-08-05T06:57:18.693" v="950" actId="20578"/>
            <ac:spMkLst>
              <pc:docMk/>
              <pc:sldMasterMk cId="3356861373" sldId="2147484233"/>
              <pc:sldLayoutMk cId="520114932" sldId="2147483998"/>
              <ac:spMk id="4" creationId="{00000000-0000-0000-0000-000000000000}"/>
            </ac:spMkLst>
          </pc:spChg>
          <pc:spChg chg="mod">
            <ac:chgData name="Vanessa Redlin - Hubdrive.com" userId="8a0848b8-f2d0-47bb-a849-5847f1b5ec25" providerId="ADAL" clId="{4A832DB2-F898-4628-BE6C-878A03318322}" dt="2021-08-05T06:57:18.693" v="950" actId="20578"/>
            <ac:spMkLst>
              <pc:docMk/>
              <pc:sldMasterMk cId="3356861373" sldId="2147484233"/>
              <pc:sldLayoutMk cId="520114932" sldId="2147483998"/>
              <ac:spMk id="6" creationId="{00000000-0000-0000-0000-000000000000}"/>
            </ac:spMkLst>
          </pc:spChg>
        </pc:sldLayoutChg>
        <pc:sldLayoutChg chg="modSp mod ord">
          <pc:chgData name="Vanessa Redlin - Hubdrive.com" userId="8a0848b8-f2d0-47bb-a849-5847f1b5ec25" providerId="ADAL" clId="{4A832DB2-F898-4628-BE6C-878A03318322}" dt="2021-08-05T06:57:16.791" v="949" actId="20578"/>
          <pc:sldLayoutMkLst>
            <pc:docMk/>
            <pc:sldMasterMk cId="3356861373" sldId="2147484233"/>
            <pc:sldLayoutMk cId="1287090248" sldId="2147483999"/>
          </pc:sldLayoutMkLst>
          <pc:spChg chg="mod">
            <ac:chgData name="Vanessa Redlin - Hubdrive.com" userId="8a0848b8-f2d0-47bb-a849-5847f1b5ec25" providerId="ADAL" clId="{4A832DB2-F898-4628-BE6C-878A03318322}" dt="2021-08-05T06:57:16.791" v="949" actId="20578"/>
            <ac:spMkLst>
              <pc:docMk/>
              <pc:sldMasterMk cId="3356861373" sldId="2147484233"/>
              <pc:sldLayoutMk cId="1287090248" sldId="2147483999"/>
              <ac:spMk id="7" creationId="{00000000-0000-0000-0000-000000000000}"/>
            </ac:spMkLst>
          </pc:spChg>
          <pc:spChg chg="mod">
            <ac:chgData name="Vanessa Redlin - Hubdrive.com" userId="8a0848b8-f2d0-47bb-a849-5847f1b5ec25" providerId="ADAL" clId="{4A832DB2-F898-4628-BE6C-878A03318322}" dt="2021-08-05T06:57:16.791" v="949" actId="20578"/>
            <ac:spMkLst>
              <pc:docMk/>
              <pc:sldMasterMk cId="3356861373" sldId="2147484233"/>
              <pc:sldLayoutMk cId="1287090248" sldId="2147483999"/>
              <ac:spMk id="8" creationId="{00000000-0000-0000-0000-000000000000}"/>
            </ac:spMkLst>
          </pc:spChg>
          <pc:spChg chg="mod">
            <ac:chgData name="Vanessa Redlin - Hubdrive.com" userId="8a0848b8-f2d0-47bb-a849-5847f1b5ec25" providerId="ADAL" clId="{4A832DB2-F898-4628-BE6C-878A03318322}" dt="2021-08-05T06:57:16.791" v="949" actId="20578"/>
            <ac:spMkLst>
              <pc:docMk/>
              <pc:sldMasterMk cId="3356861373" sldId="2147484233"/>
              <pc:sldLayoutMk cId="1287090248" sldId="2147483999"/>
              <ac:spMk id="11" creationId="{00000000-0000-0000-0000-000000000000}"/>
            </ac:spMkLst>
          </pc:spChg>
        </pc:sldLayoutChg>
        <pc:sldLayoutChg chg="modSp mod ord">
          <pc:chgData name="Vanessa Redlin - Hubdrive.com" userId="8a0848b8-f2d0-47bb-a849-5847f1b5ec25" providerId="ADAL" clId="{4A832DB2-F898-4628-BE6C-878A03318322}" dt="2021-08-05T06:57:15.036" v="948" actId="20578"/>
          <pc:sldLayoutMkLst>
            <pc:docMk/>
            <pc:sldMasterMk cId="3356861373" sldId="2147484233"/>
            <pc:sldLayoutMk cId="493551376" sldId="2147484000"/>
          </pc:sldLayoutMkLst>
          <pc:spChg chg="mod">
            <ac:chgData name="Vanessa Redlin - Hubdrive.com" userId="8a0848b8-f2d0-47bb-a849-5847f1b5ec25" providerId="ADAL" clId="{4A832DB2-F898-4628-BE6C-878A03318322}" dt="2021-08-05T06:57:15.036" v="948" actId="20578"/>
            <ac:spMkLst>
              <pc:docMk/>
              <pc:sldMasterMk cId="3356861373" sldId="2147484233"/>
              <pc:sldLayoutMk cId="493551376" sldId="2147484000"/>
              <ac:spMk id="7" creationId="{00000000-0000-0000-0000-000000000000}"/>
            </ac:spMkLst>
          </pc:spChg>
          <pc:spChg chg="mod">
            <ac:chgData name="Vanessa Redlin - Hubdrive.com" userId="8a0848b8-f2d0-47bb-a849-5847f1b5ec25" providerId="ADAL" clId="{4A832DB2-F898-4628-BE6C-878A03318322}" dt="2021-08-05T06:57:15.036" v="948" actId="20578"/>
            <ac:spMkLst>
              <pc:docMk/>
              <pc:sldMasterMk cId="3356861373" sldId="2147484233"/>
              <pc:sldLayoutMk cId="493551376" sldId="2147484000"/>
              <ac:spMk id="8" creationId="{00000000-0000-0000-0000-000000000000}"/>
            </ac:spMkLst>
          </pc:spChg>
        </pc:sldLayoutChg>
        <pc:sldLayoutChg chg="modSp mod ord">
          <pc:chgData name="Vanessa Redlin - Hubdrive.com" userId="8a0848b8-f2d0-47bb-a849-5847f1b5ec25" providerId="ADAL" clId="{4A832DB2-F898-4628-BE6C-878A03318322}" dt="2021-08-05T06:57:12.899" v="947" actId="20578"/>
          <pc:sldLayoutMkLst>
            <pc:docMk/>
            <pc:sldMasterMk cId="3356861373" sldId="2147484233"/>
            <pc:sldLayoutMk cId="853030557" sldId="2147484001"/>
          </pc:sldLayoutMkLst>
          <pc:spChg chg="mod">
            <ac:chgData name="Vanessa Redlin - Hubdrive.com" userId="8a0848b8-f2d0-47bb-a849-5847f1b5ec25" providerId="ADAL" clId="{4A832DB2-F898-4628-BE6C-878A03318322}" dt="2021-08-05T06:57:12.899" v="947" actId="20578"/>
            <ac:spMkLst>
              <pc:docMk/>
              <pc:sldMasterMk cId="3356861373" sldId="2147484233"/>
              <pc:sldLayoutMk cId="853030557" sldId="2147484001"/>
              <ac:spMk id="8" creationId="{00000000-0000-0000-0000-000000000000}"/>
            </ac:spMkLst>
          </pc:spChg>
          <pc:spChg chg="mod">
            <ac:chgData name="Vanessa Redlin - Hubdrive.com" userId="8a0848b8-f2d0-47bb-a849-5847f1b5ec25" providerId="ADAL" clId="{4A832DB2-F898-4628-BE6C-878A03318322}" dt="2021-08-05T06:57:12.899" v="947" actId="20578"/>
            <ac:spMkLst>
              <pc:docMk/>
              <pc:sldMasterMk cId="3356861373" sldId="2147484233"/>
              <pc:sldLayoutMk cId="853030557" sldId="2147484001"/>
              <ac:spMk id="9" creationId="{00000000-0000-0000-0000-000000000000}"/>
            </ac:spMkLst>
          </pc:spChg>
        </pc:sldLayoutChg>
        <pc:sldLayoutChg chg="modSp del mod ord">
          <pc:chgData name="Vanessa Redlin - Hubdrive.com" userId="8a0848b8-f2d0-47bb-a849-5847f1b5ec25" providerId="ADAL" clId="{4A832DB2-F898-4628-BE6C-878A03318322}" dt="2021-08-19T13:20:49.039" v="3078" actId="2696"/>
          <pc:sldLayoutMkLst>
            <pc:docMk/>
            <pc:sldMasterMk cId="3356861373" sldId="2147484233"/>
            <pc:sldLayoutMk cId="888157455" sldId="2147484002"/>
          </pc:sldLayoutMkLst>
          <pc:spChg chg="mod">
            <ac:chgData name="Vanessa Redlin - Hubdrive.com" userId="8a0848b8-f2d0-47bb-a849-5847f1b5ec25" providerId="ADAL" clId="{4A832DB2-F898-4628-BE6C-878A03318322}" dt="2021-08-05T06:57:10.761" v="946" actId="20578"/>
            <ac:spMkLst>
              <pc:docMk/>
              <pc:sldMasterMk cId="3356861373" sldId="2147484233"/>
              <pc:sldLayoutMk cId="888157455" sldId="2147484002"/>
              <ac:spMk id="4" creationId="{00000000-0000-0000-0000-000000000000}"/>
            </ac:spMkLst>
          </pc:spChg>
          <pc:spChg chg="mod">
            <ac:chgData name="Vanessa Redlin - Hubdrive.com" userId="8a0848b8-f2d0-47bb-a849-5847f1b5ec25" providerId="ADAL" clId="{4A832DB2-F898-4628-BE6C-878A03318322}" dt="2021-08-05T06:57:10.761" v="946" actId="20578"/>
            <ac:spMkLst>
              <pc:docMk/>
              <pc:sldMasterMk cId="3356861373" sldId="2147484233"/>
              <pc:sldLayoutMk cId="888157455" sldId="2147484002"/>
              <ac:spMk id="7" creationId="{00000000-0000-0000-0000-000000000000}"/>
            </ac:spMkLst>
          </pc:spChg>
          <pc:spChg chg="mod">
            <ac:chgData name="Vanessa Redlin - Hubdrive.com" userId="8a0848b8-f2d0-47bb-a849-5847f1b5ec25" providerId="ADAL" clId="{4A832DB2-F898-4628-BE6C-878A03318322}" dt="2021-08-05T06:57:10.761" v="946" actId="20578"/>
            <ac:spMkLst>
              <pc:docMk/>
              <pc:sldMasterMk cId="3356861373" sldId="2147484233"/>
              <pc:sldLayoutMk cId="888157455" sldId="2147484002"/>
              <ac:spMk id="8" creationId="{00000000-0000-0000-0000-000000000000}"/>
            </ac:spMkLst>
          </pc:spChg>
        </pc:sldLayoutChg>
        <pc:sldLayoutChg chg="modSp del mod ord">
          <pc:chgData name="Vanessa Redlin - Hubdrive.com" userId="8a0848b8-f2d0-47bb-a849-5847f1b5ec25" providerId="ADAL" clId="{4A832DB2-F898-4628-BE6C-878A03318322}" dt="2021-08-19T09:21:47.900" v="2857" actId="2696"/>
          <pc:sldLayoutMkLst>
            <pc:docMk/>
            <pc:sldMasterMk cId="3356861373" sldId="2147484233"/>
            <pc:sldLayoutMk cId="1399674137" sldId="2147484003"/>
          </pc:sldLayoutMkLst>
          <pc:spChg chg="mod">
            <ac:chgData name="Vanessa Redlin - Hubdrive.com" userId="8a0848b8-f2d0-47bb-a849-5847f1b5ec25" providerId="ADAL" clId="{4A832DB2-F898-4628-BE6C-878A03318322}" dt="2021-08-05T06:57:00.217" v="945" actId="20578"/>
            <ac:spMkLst>
              <pc:docMk/>
              <pc:sldMasterMk cId="3356861373" sldId="2147484233"/>
              <pc:sldLayoutMk cId="1399674137" sldId="2147484003"/>
              <ac:spMk id="8" creationId="{00000000-0000-0000-0000-000000000000}"/>
            </ac:spMkLst>
          </pc:spChg>
          <pc:spChg chg="mod">
            <ac:chgData name="Vanessa Redlin - Hubdrive.com" userId="8a0848b8-f2d0-47bb-a849-5847f1b5ec25" providerId="ADAL" clId="{4A832DB2-F898-4628-BE6C-878A03318322}" dt="2021-08-05T06:57:00.217" v="945" actId="20578"/>
            <ac:spMkLst>
              <pc:docMk/>
              <pc:sldMasterMk cId="3356861373" sldId="2147484233"/>
              <pc:sldLayoutMk cId="1399674137" sldId="2147484003"/>
              <ac:spMk id="9" creationId="{00000000-0000-0000-0000-000000000000}"/>
            </ac:spMkLst>
          </pc:spChg>
        </pc:sldLayoutChg>
        <pc:sldLayoutChg chg="modSp mod ord">
          <pc:chgData name="Vanessa Redlin - Hubdrive.com" userId="8a0848b8-f2d0-47bb-a849-5847f1b5ec25" providerId="ADAL" clId="{4A832DB2-F898-4628-BE6C-878A03318322}" dt="2021-08-05T06:56:58.096" v="944" actId="20578"/>
          <pc:sldLayoutMkLst>
            <pc:docMk/>
            <pc:sldMasterMk cId="3356861373" sldId="2147484233"/>
            <pc:sldLayoutMk cId="3340501404" sldId="2147484004"/>
          </pc:sldLayoutMkLst>
          <pc:spChg chg="mod">
            <ac:chgData name="Vanessa Redlin - Hubdrive.com" userId="8a0848b8-f2d0-47bb-a849-5847f1b5ec25" providerId="ADAL" clId="{4A832DB2-F898-4628-BE6C-878A03318322}" dt="2021-08-05T06:56:58.096" v="944" actId="20578"/>
            <ac:spMkLst>
              <pc:docMk/>
              <pc:sldMasterMk cId="3356861373" sldId="2147484233"/>
              <pc:sldLayoutMk cId="3340501404" sldId="2147484004"/>
              <ac:spMk id="4" creationId="{00000000-0000-0000-0000-000000000000}"/>
            </ac:spMkLst>
          </pc:spChg>
          <pc:spChg chg="mod">
            <ac:chgData name="Vanessa Redlin - Hubdrive.com" userId="8a0848b8-f2d0-47bb-a849-5847f1b5ec25" providerId="ADAL" clId="{4A832DB2-F898-4628-BE6C-878A03318322}" dt="2021-08-05T06:56:58.096" v="944" actId="20578"/>
            <ac:spMkLst>
              <pc:docMk/>
              <pc:sldMasterMk cId="3356861373" sldId="2147484233"/>
              <pc:sldLayoutMk cId="3340501404" sldId="2147484004"/>
              <ac:spMk id="8" creationId="{00000000-0000-0000-0000-000000000000}"/>
            </ac:spMkLst>
          </pc:spChg>
          <pc:spChg chg="mod">
            <ac:chgData name="Vanessa Redlin - Hubdrive.com" userId="8a0848b8-f2d0-47bb-a849-5847f1b5ec25" providerId="ADAL" clId="{4A832DB2-F898-4628-BE6C-878A03318322}" dt="2021-08-05T06:56:58.096" v="944" actId="20578"/>
            <ac:spMkLst>
              <pc:docMk/>
              <pc:sldMasterMk cId="3356861373" sldId="2147484233"/>
              <pc:sldLayoutMk cId="3340501404" sldId="2147484004"/>
              <ac:spMk id="9" creationId="{00000000-0000-0000-0000-000000000000}"/>
            </ac:spMkLst>
          </pc:spChg>
          <pc:spChg chg="mod">
            <ac:chgData name="Vanessa Redlin - Hubdrive.com" userId="8a0848b8-f2d0-47bb-a849-5847f1b5ec25" providerId="ADAL" clId="{4A832DB2-F898-4628-BE6C-878A03318322}" dt="2021-08-05T06:56:58.096" v="944" actId="20578"/>
            <ac:spMkLst>
              <pc:docMk/>
              <pc:sldMasterMk cId="3356861373" sldId="2147484233"/>
              <pc:sldLayoutMk cId="3340501404" sldId="2147484004"/>
              <ac:spMk id="10" creationId="{00000000-0000-0000-0000-000000000000}"/>
            </ac:spMkLst>
          </pc:spChg>
          <pc:spChg chg="mod">
            <ac:chgData name="Vanessa Redlin - Hubdrive.com" userId="8a0848b8-f2d0-47bb-a849-5847f1b5ec25" providerId="ADAL" clId="{4A832DB2-F898-4628-BE6C-878A03318322}" dt="2021-08-05T06:56:58.096" v="944" actId="20578"/>
            <ac:spMkLst>
              <pc:docMk/>
              <pc:sldMasterMk cId="3356861373" sldId="2147484233"/>
              <pc:sldLayoutMk cId="3340501404" sldId="2147484004"/>
              <ac:spMk id="11" creationId="{00000000-0000-0000-0000-000000000000}"/>
            </ac:spMkLst>
          </pc:spChg>
          <pc:spChg chg="mod">
            <ac:chgData name="Vanessa Redlin - Hubdrive.com" userId="8a0848b8-f2d0-47bb-a849-5847f1b5ec25" providerId="ADAL" clId="{4A832DB2-F898-4628-BE6C-878A03318322}" dt="2021-08-05T06:56:58.096" v="944" actId="20578"/>
            <ac:spMkLst>
              <pc:docMk/>
              <pc:sldMasterMk cId="3356861373" sldId="2147484233"/>
              <pc:sldLayoutMk cId="3340501404" sldId="2147484004"/>
              <ac:spMk id="12" creationId="{00000000-0000-0000-0000-000000000000}"/>
            </ac:spMkLst>
          </pc:spChg>
          <pc:spChg chg="mod">
            <ac:chgData name="Vanessa Redlin - Hubdrive.com" userId="8a0848b8-f2d0-47bb-a849-5847f1b5ec25" providerId="ADAL" clId="{4A832DB2-F898-4628-BE6C-878A03318322}" dt="2021-08-05T06:56:58.096" v="944" actId="20578"/>
            <ac:spMkLst>
              <pc:docMk/>
              <pc:sldMasterMk cId="3356861373" sldId="2147484233"/>
              <pc:sldLayoutMk cId="3340501404" sldId="2147484004"/>
              <ac:spMk id="13" creationId="{00000000-0000-0000-0000-000000000000}"/>
            </ac:spMkLst>
          </pc:spChg>
          <pc:spChg chg="mod">
            <ac:chgData name="Vanessa Redlin - Hubdrive.com" userId="8a0848b8-f2d0-47bb-a849-5847f1b5ec25" providerId="ADAL" clId="{4A832DB2-F898-4628-BE6C-878A03318322}" dt="2021-08-05T06:56:58.096" v="944" actId="20578"/>
            <ac:spMkLst>
              <pc:docMk/>
              <pc:sldMasterMk cId="3356861373" sldId="2147484233"/>
              <pc:sldLayoutMk cId="3340501404" sldId="2147484004"/>
              <ac:spMk id="14" creationId="{00000000-0000-0000-0000-000000000000}"/>
            </ac:spMkLst>
          </pc:spChg>
          <pc:spChg chg="mod">
            <ac:chgData name="Vanessa Redlin - Hubdrive.com" userId="8a0848b8-f2d0-47bb-a849-5847f1b5ec25" providerId="ADAL" clId="{4A832DB2-F898-4628-BE6C-878A03318322}" dt="2021-08-05T06:56:58.096" v="944" actId="20578"/>
            <ac:spMkLst>
              <pc:docMk/>
              <pc:sldMasterMk cId="3356861373" sldId="2147484233"/>
              <pc:sldLayoutMk cId="3340501404" sldId="2147484004"/>
              <ac:spMk id="15" creationId="{00000000-0000-0000-0000-000000000000}"/>
            </ac:spMkLst>
          </pc:spChg>
          <pc:spChg chg="mod">
            <ac:chgData name="Vanessa Redlin - Hubdrive.com" userId="8a0848b8-f2d0-47bb-a849-5847f1b5ec25" providerId="ADAL" clId="{4A832DB2-F898-4628-BE6C-878A03318322}" dt="2021-08-05T06:56:58.096" v="944" actId="20578"/>
            <ac:spMkLst>
              <pc:docMk/>
              <pc:sldMasterMk cId="3356861373" sldId="2147484233"/>
              <pc:sldLayoutMk cId="3340501404" sldId="2147484004"/>
              <ac:spMk id="16" creationId="{00000000-0000-0000-0000-000000000000}"/>
            </ac:spMkLst>
          </pc:spChg>
        </pc:sldLayoutChg>
        <pc:sldLayoutChg chg="modSp mod ord">
          <pc:chgData name="Vanessa Redlin - Hubdrive.com" userId="8a0848b8-f2d0-47bb-a849-5847f1b5ec25" providerId="ADAL" clId="{4A832DB2-F898-4628-BE6C-878A03318322}" dt="2021-08-05T06:56:56.026" v="943" actId="20578"/>
          <pc:sldLayoutMkLst>
            <pc:docMk/>
            <pc:sldMasterMk cId="3356861373" sldId="2147484233"/>
            <pc:sldLayoutMk cId="557486018" sldId="2147484005"/>
          </pc:sldLayoutMkLst>
          <pc:spChg chg="mod">
            <ac:chgData name="Vanessa Redlin - Hubdrive.com" userId="8a0848b8-f2d0-47bb-a849-5847f1b5ec25" providerId="ADAL" clId="{4A832DB2-F898-4628-BE6C-878A03318322}" dt="2021-08-05T06:56:56.026" v="943" actId="20578"/>
            <ac:spMkLst>
              <pc:docMk/>
              <pc:sldMasterMk cId="3356861373" sldId="2147484233"/>
              <pc:sldLayoutMk cId="557486018" sldId="2147484005"/>
              <ac:spMk id="6" creationId="{00000000-0000-0000-0000-000000000000}"/>
            </ac:spMkLst>
          </pc:spChg>
          <pc:spChg chg="mod">
            <ac:chgData name="Vanessa Redlin - Hubdrive.com" userId="8a0848b8-f2d0-47bb-a849-5847f1b5ec25" providerId="ADAL" clId="{4A832DB2-F898-4628-BE6C-878A03318322}" dt="2021-08-05T06:56:56.026" v="943" actId="20578"/>
            <ac:spMkLst>
              <pc:docMk/>
              <pc:sldMasterMk cId="3356861373" sldId="2147484233"/>
              <pc:sldLayoutMk cId="557486018" sldId="2147484005"/>
              <ac:spMk id="8" creationId="{00000000-0000-0000-0000-000000000000}"/>
            </ac:spMkLst>
          </pc:spChg>
        </pc:sldLayoutChg>
        <pc:sldLayoutChg chg="modSp mod ord">
          <pc:chgData name="Vanessa Redlin - Hubdrive.com" userId="8a0848b8-f2d0-47bb-a849-5847f1b5ec25" providerId="ADAL" clId="{4A832DB2-F898-4628-BE6C-878A03318322}" dt="2021-08-05T06:56:52.978" v="942" actId="20578"/>
          <pc:sldLayoutMkLst>
            <pc:docMk/>
            <pc:sldMasterMk cId="3356861373" sldId="2147484233"/>
            <pc:sldLayoutMk cId="2236611552" sldId="2147484006"/>
          </pc:sldLayoutMkLst>
          <pc:spChg chg="mod">
            <ac:chgData name="Vanessa Redlin - Hubdrive.com" userId="8a0848b8-f2d0-47bb-a849-5847f1b5ec25" providerId="ADAL" clId="{4A832DB2-F898-4628-BE6C-878A03318322}" dt="2021-08-05T06:56:52.978" v="942" actId="20578"/>
            <ac:spMkLst>
              <pc:docMk/>
              <pc:sldMasterMk cId="3356861373" sldId="2147484233"/>
              <pc:sldLayoutMk cId="2236611552" sldId="2147484006"/>
              <ac:spMk id="7" creationId="{00000000-0000-0000-0000-000000000000}"/>
            </ac:spMkLst>
          </pc:spChg>
          <pc:spChg chg="mod">
            <ac:chgData name="Vanessa Redlin - Hubdrive.com" userId="8a0848b8-f2d0-47bb-a849-5847f1b5ec25" providerId="ADAL" clId="{4A832DB2-F898-4628-BE6C-878A03318322}" dt="2021-08-05T06:56:52.978" v="942" actId="20578"/>
            <ac:spMkLst>
              <pc:docMk/>
              <pc:sldMasterMk cId="3356861373" sldId="2147484233"/>
              <pc:sldLayoutMk cId="2236611552" sldId="2147484006"/>
              <ac:spMk id="8" creationId="{00000000-0000-0000-0000-000000000000}"/>
            </ac:spMkLst>
          </pc:spChg>
          <pc:spChg chg="mod">
            <ac:chgData name="Vanessa Redlin - Hubdrive.com" userId="8a0848b8-f2d0-47bb-a849-5847f1b5ec25" providerId="ADAL" clId="{4A832DB2-F898-4628-BE6C-878A03318322}" dt="2021-08-05T06:56:52.978" v="942" actId="20578"/>
            <ac:spMkLst>
              <pc:docMk/>
              <pc:sldMasterMk cId="3356861373" sldId="2147484233"/>
              <pc:sldLayoutMk cId="2236611552" sldId="2147484006"/>
              <ac:spMk id="9" creationId="{00000000-0000-0000-0000-000000000000}"/>
            </ac:spMkLst>
          </pc:spChg>
          <pc:spChg chg="mod">
            <ac:chgData name="Vanessa Redlin - Hubdrive.com" userId="8a0848b8-f2d0-47bb-a849-5847f1b5ec25" providerId="ADAL" clId="{4A832DB2-F898-4628-BE6C-878A03318322}" dt="2021-08-05T06:56:52.978" v="942" actId="20578"/>
            <ac:spMkLst>
              <pc:docMk/>
              <pc:sldMasterMk cId="3356861373" sldId="2147484233"/>
              <pc:sldLayoutMk cId="2236611552" sldId="2147484006"/>
              <ac:spMk id="11" creationId="{00000000-0000-0000-0000-000000000000}"/>
            </ac:spMkLst>
          </pc:spChg>
        </pc:sldLayoutChg>
        <pc:sldLayoutChg chg="modSp mod ord">
          <pc:chgData name="Vanessa Redlin - Hubdrive.com" userId="8a0848b8-f2d0-47bb-a849-5847f1b5ec25" providerId="ADAL" clId="{4A832DB2-F898-4628-BE6C-878A03318322}" dt="2021-08-05T06:56:50.774" v="941" actId="20578"/>
          <pc:sldLayoutMkLst>
            <pc:docMk/>
            <pc:sldMasterMk cId="3356861373" sldId="2147484233"/>
            <pc:sldLayoutMk cId="993890279" sldId="2147484007"/>
          </pc:sldLayoutMkLst>
          <pc:spChg chg="mod">
            <ac:chgData name="Vanessa Redlin - Hubdrive.com" userId="8a0848b8-f2d0-47bb-a849-5847f1b5ec25" providerId="ADAL" clId="{4A832DB2-F898-4628-BE6C-878A03318322}" dt="2021-08-05T06:56:50.774" v="941" actId="20578"/>
            <ac:spMkLst>
              <pc:docMk/>
              <pc:sldMasterMk cId="3356861373" sldId="2147484233"/>
              <pc:sldLayoutMk cId="993890279" sldId="2147484007"/>
              <ac:spMk id="7" creationId="{00000000-0000-0000-0000-000000000000}"/>
            </ac:spMkLst>
          </pc:spChg>
          <pc:spChg chg="mod">
            <ac:chgData name="Vanessa Redlin - Hubdrive.com" userId="8a0848b8-f2d0-47bb-a849-5847f1b5ec25" providerId="ADAL" clId="{4A832DB2-F898-4628-BE6C-878A03318322}" dt="2021-08-05T06:56:50.774" v="941" actId="20578"/>
            <ac:spMkLst>
              <pc:docMk/>
              <pc:sldMasterMk cId="3356861373" sldId="2147484233"/>
              <pc:sldLayoutMk cId="993890279" sldId="2147484007"/>
              <ac:spMk id="8" creationId="{00000000-0000-0000-0000-000000000000}"/>
            </ac:spMkLst>
          </pc:spChg>
        </pc:sldLayoutChg>
        <pc:sldLayoutChg chg="modSp mod ord">
          <pc:chgData name="Vanessa Redlin - Hubdrive.com" userId="8a0848b8-f2d0-47bb-a849-5847f1b5ec25" providerId="ADAL" clId="{4A832DB2-F898-4628-BE6C-878A03318322}" dt="2021-08-05T06:56:45.691" v="940" actId="20578"/>
          <pc:sldLayoutMkLst>
            <pc:docMk/>
            <pc:sldMasterMk cId="3356861373" sldId="2147484233"/>
            <pc:sldLayoutMk cId="4224207630" sldId="2147484008"/>
          </pc:sldLayoutMkLst>
          <pc:spChg chg="mod">
            <ac:chgData name="Vanessa Redlin - Hubdrive.com" userId="8a0848b8-f2d0-47bb-a849-5847f1b5ec25" providerId="ADAL" clId="{4A832DB2-F898-4628-BE6C-878A03318322}" dt="2021-08-05T06:56:45.691" v="940" actId="20578"/>
            <ac:spMkLst>
              <pc:docMk/>
              <pc:sldMasterMk cId="3356861373" sldId="2147484233"/>
              <pc:sldLayoutMk cId="4224207630" sldId="2147484008"/>
              <ac:spMk id="5" creationId="{00000000-0000-0000-0000-000000000000}"/>
            </ac:spMkLst>
          </pc:spChg>
        </pc:sldLayoutChg>
        <pc:sldLayoutChg chg="mod ord">
          <pc:chgData name="Vanessa Redlin - Hubdrive.com" userId="8a0848b8-f2d0-47bb-a849-5847f1b5ec25" providerId="ADAL" clId="{4A832DB2-F898-4628-BE6C-878A03318322}" dt="2021-08-05T06:56:43.474" v="939" actId="20578"/>
          <pc:sldLayoutMkLst>
            <pc:docMk/>
            <pc:sldMasterMk cId="3356861373" sldId="2147484233"/>
            <pc:sldLayoutMk cId="2071171264" sldId="2147484009"/>
          </pc:sldLayoutMkLst>
        </pc:sldLayoutChg>
        <pc:sldLayoutChg chg="modSp mod ord">
          <pc:chgData name="Vanessa Redlin - Hubdrive.com" userId="8a0848b8-f2d0-47bb-a849-5847f1b5ec25" providerId="ADAL" clId="{4A832DB2-F898-4628-BE6C-878A03318322}" dt="2021-08-05T06:56:40.999" v="938" actId="20578"/>
          <pc:sldLayoutMkLst>
            <pc:docMk/>
            <pc:sldMasterMk cId="3356861373" sldId="2147484233"/>
            <pc:sldLayoutMk cId="3491227265" sldId="2147484010"/>
          </pc:sldLayoutMkLst>
          <pc:spChg chg="mod">
            <ac:chgData name="Vanessa Redlin - Hubdrive.com" userId="8a0848b8-f2d0-47bb-a849-5847f1b5ec25" providerId="ADAL" clId="{4A832DB2-F898-4628-BE6C-878A03318322}" dt="2021-08-05T06:56:40.999" v="938" actId="20578"/>
            <ac:spMkLst>
              <pc:docMk/>
              <pc:sldMasterMk cId="3356861373" sldId="2147484233"/>
              <pc:sldLayoutMk cId="3491227265" sldId="2147484010"/>
              <ac:spMk id="2" creationId="{00000000-0000-0000-0000-000000000000}"/>
            </ac:spMkLst>
          </pc:spChg>
          <pc:spChg chg="mod">
            <ac:chgData name="Vanessa Redlin - Hubdrive.com" userId="8a0848b8-f2d0-47bb-a849-5847f1b5ec25" providerId="ADAL" clId="{4A832DB2-F898-4628-BE6C-878A03318322}" dt="2021-08-05T06:56:40.999" v="938" actId="20578"/>
            <ac:spMkLst>
              <pc:docMk/>
              <pc:sldMasterMk cId="3356861373" sldId="2147484233"/>
              <pc:sldLayoutMk cId="3491227265" sldId="2147484010"/>
              <ac:spMk id="3" creationId="{00000000-0000-0000-0000-000000000000}"/>
            </ac:spMkLst>
          </pc:spChg>
          <pc:spChg chg="mod">
            <ac:chgData name="Vanessa Redlin - Hubdrive.com" userId="8a0848b8-f2d0-47bb-a849-5847f1b5ec25" providerId="ADAL" clId="{4A832DB2-F898-4628-BE6C-878A03318322}" dt="2021-08-05T06:56:40.999" v="938" actId="20578"/>
            <ac:spMkLst>
              <pc:docMk/>
              <pc:sldMasterMk cId="3356861373" sldId="2147484233"/>
              <pc:sldLayoutMk cId="3491227265" sldId="2147484010"/>
              <ac:spMk id="4" creationId="{00000000-0000-0000-0000-000000000000}"/>
            </ac:spMkLst>
          </pc:spChg>
          <pc:spChg chg="mod">
            <ac:chgData name="Vanessa Redlin - Hubdrive.com" userId="8a0848b8-f2d0-47bb-a849-5847f1b5ec25" providerId="ADAL" clId="{4A832DB2-F898-4628-BE6C-878A03318322}" dt="2021-08-05T06:56:40.999" v="938" actId="20578"/>
            <ac:spMkLst>
              <pc:docMk/>
              <pc:sldMasterMk cId="3356861373" sldId="2147484233"/>
              <pc:sldLayoutMk cId="3491227265" sldId="2147484010"/>
              <ac:spMk id="5" creationId="{00000000-0000-0000-0000-000000000000}"/>
            </ac:spMkLst>
          </pc:spChg>
        </pc:sldLayoutChg>
        <pc:sldLayoutChg chg="modSp mod ord">
          <pc:chgData name="Vanessa Redlin - Hubdrive.com" userId="8a0848b8-f2d0-47bb-a849-5847f1b5ec25" providerId="ADAL" clId="{4A832DB2-F898-4628-BE6C-878A03318322}" dt="2021-08-05T06:56:37.077" v="937" actId="20578"/>
          <pc:sldLayoutMkLst>
            <pc:docMk/>
            <pc:sldMasterMk cId="3356861373" sldId="2147484233"/>
            <pc:sldLayoutMk cId="1928515970" sldId="2147484011"/>
          </pc:sldLayoutMkLst>
          <pc:spChg chg="mod">
            <ac:chgData name="Vanessa Redlin - Hubdrive.com" userId="8a0848b8-f2d0-47bb-a849-5847f1b5ec25" providerId="ADAL" clId="{4A832DB2-F898-4628-BE6C-878A03318322}" dt="2021-08-05T06:56:37.077" v="937" actId="20578"/>
            <ac:spMkLst>
              <pc:docMk/>
              <pc:sldMasterMk cId="3356861373" sldId="2147484233"/>
              <pc:sldLayoutMk cId="1928515970" sldId="2147484011"/>
              <ac:spMk id="2" creationId="{00000000-0000-0000-0000-000000000000}"/>
            </ac:spMkLst>
          </pc:spChg>
        </pc:sldLayoutChg>
        <pc:sldLayoutChg chg="modSp mod ord">
          <pc:chgData name="Vanessa Redlin - Hubdrive.com" userId="8a0848b8-f2d0-47bb-a849-5847f1b5ec25" providerId="ADAL" clId="{4A832DB2-F898-4628-BE6C-878A03318322}" dt="2021-08-05T06:56:34.520" v="936" actId="20578"/>
          <pc:sldLayoutMkLst>
            <pc:docMk/>
            <pc:sldMasterMk cId="3356861373" sldId="2147484233"/>
            <pc:sldLayoutMk cId="2227313002" sldId="2147484012"/>
          </pc:sldLayoutMkLst>
          <pc:spChg chg="mod">
            <ac:chgData name="Vanessa Redlin - Hubdrive.com" userId="8a0848b8-f2d0-47bb-a849-5847f1b5ec25" providerId="ADAL" clId="{4A832DB2-F898-4628-BE6C-878A03318322}" dt="2021-08-05T06:56:34.520" v="936" actId="20578"/>
            <ac:spMkLst>
              <pc:docMk/>
              <pc:sldMasterMk cId="3356861373" sldId="2147484233"/>
              <pc:sldLayoutMk cId="2227313002" sldId="2147484012"/>
              <ac:spMk id="8" creationId="{00000000-0000-0000-0000-000000000000}"/>
            </ac:spMkLst>
          </pc:spChg>
          <pc:spChg chg="mod">
            <ac:chgData name="Vanessa Redlin - Hubdrive.com" userId="8a0848b8-f2d0-47bb-a849-5847f1b5ec25" providerId="ADAL" clId="{4A832DB2-F898-4628-BE6C-878A03318322}" dt="2021-08-05T06:56:34.520" v="936" actId="20578"/>
            <ac:spMkLst>
              <pc:docMk/>
              <pc:sldMasterMk cId="3356861373" sldId="2147484233"/>
              <pc:sldLayoutMk cId="2227313002" sldId="2147484012"/>
              <ac:spMk id="9" creationId="{00000000-0000-0000-0000-000000000000}"/>
            </ac:spMkLst>
          </pc:spChg>
        </pc:sldLayoutChg>
        <pc:sldLayoutChg chg="modSp mod ord">
          <pc:chgData name="Vanessa Redlin - Hubdrive.com" userId="8a0848b8-f2d0-47bb-a849-5847f1b5ec25" providerId="ADAL" clId="{4A832DB2-F898-4628-BE6C-878A03318322}" dt="2021-08-05T06:56:32.205" v="935" actId="20578"/>
          <pc:sldLayoutMkLst>
            <pc:docMk/>
            <pc:sldMasterMk cId="3356861373" sldId="2147484233"/>
            <pc:sldLayoutMk cId="214141215" sldId="2147484013"/>
          </pc:sldLayoutMkLst>
          <pc:spChg chg="mod">
            <ac:chgData name="Vanessa Redlin - Hubdrive.com" userId="8a0848b8-f2d0-47bb-a849-5847f1b5ec25" providerId="ADAL" clId="{4A832DB2-F898-4628-BE6C-878A03318322}" dt="2021-08-05T06:56:32.205" v="935" actId="20578"/>
            <ac:spMkLst>
              <pc:docMk/>
              <pc:sldMasterMk cId="3356861373" sldId="2147484233"/>
              <pc:sldLayoutMk cId="214141215" sldId="2147484013"/>
              <ac:spMk id="2" creationId="{00000000-0000-0000-0000-000000000000}"/>
            </ac:spMkLst>
          </pc:spChg>
        </pc:sldLayoutChg>
        <pc:sldLayoutChg chg="modSp mod ord">
          <pc:chgData name="Vanessa Redlin - Hubdrive.com" userId="8a0848b8-f2d0-47bb-a849-5847f1b5ec25" providerId="ADAL" clId="{4A832DB2-F898-4628-BE6C-878A03318322}" dt="2021-08-05T06:56:29.032" v="934" actId="20578"/>
          <pc:sldLayoutMkLst>
            <pc:docMk/>
            <pc:sldMasterMk cId="3356861373" sldId="2147484233"/>
            <pc:sldLayoutMk cId="928159952" sldId="2147484014"/>
          </pc:sldLayoutMkLst>
          <pc:spChg chg="mod">
            <ac:chgData name="Vanessa Redlin - Hubdrive.com" userId="8a0848b8-f2d0-47bb-a849-5847f1b5ec25" providerId="ADAL" clId="{4A832DB2-F898-4628-BE6C-878A03318322}" dt="2021-08-05T06:56:29.032" v="934" actId="20578"/>
            <ac:spMkLst>
              <pc:docMk/>
              <pc:sldMasterMk cId="3356861373" sldId="2147484233"/>
              <pc:sldLayoutMk cId="928159952" sldId="2147484014"/>
              <ac:spMk id="4" creationId="{00000000-0000-0000-0000-000000000000}"/>
            </ac:spMkLst>
          </pc:spChg>
          <pc:spChg chg="mod">
            <ac:chgData name="Vanessa Redlin - Hubdrive.com" userId="8a0848b8-f2d0-47bb-a849-5847f1b5ec25" providerId="ADAL" clId="{4A832DB2-F898-4628-BE6C-878A03318322}" dt="2021-08-05T06:56:29.032" v="934" actId="20578"/>
            <ac:spMkLst>
              <pc:docMk/>
              <pc:sldMasterMk cId="3356861373" sldId="2147484233"/>
              <pc:sldLayoutMk cId="928159952" sldId="2147484014"/>
              <ac:spMk id="8" creationId="{00000000-0000-0000-0000-000000000000}"/>
            </ac:spMkLst>
          </pc:spChg>
          <pc:spChg chg="mod">
            <ac:chgData name="Vanessa Redlin - Hubdrive.com" userId="8a0848b8-f2d0-47bb-a849-5847f1b5ec25" providerId="ADAL" clId="{4A832DB2-F898-4628-BE6C-878A03318322}" dt="2021-08-05T06:56:29.032" v="934" actId="20578"/>
            <ac:spMkLst>
              <pc:docMk/>
              <pc:sldMasterMk cId="3356861373" sldId="2147484233"/>
              <pc:sldLayoutMk cId="928159952" sldId="2147484014"/>
              <ac:spMk id="9" creationId="{00000000-0000-0000-0000-000000000000}"/>
            </ac:spMkLst>
          </pc:spChg>
          <pc:spChg chg="mod">
            <ac:chgData name="Vanessa Redlin - Hubdrive.com" userId="8a0848b8-f2d0-47bb-a849-5847f1b5ec25" providerId="ADAL" clId="{4A832DB2-F898-4628-BE6C-878A03318322}" dt="2021-08-05T06:56:29.032" v="934" actId="20578"/>
            <ac:spMkLst>
              <pc:docMk/>
              <pc:sldMasterMk cId="3356861373" sldId="2147484233"/>
              <pc:sldLayoutMk cId="928159952" sldId="2147484014"/>
              <ac:spMk id="10" creationId="{00000000-0000-0000-0000-000000000000}"/>
            </ac:spMkLst>
          </pc:spChg>
          <pc:spChg chg="mod">
            <ac:chgData name="Vanessa Redlin - Hubdrive.com" userId="8a0848b8-f2d0-47bb-a849-5847f1b5ec25" providerId="ADAL" clId="{4A832DB2-F898-4628-BE6C-878A03318322}" dt="2021-08-05T06:56:29.032" v="934" actId="20578"/>
            <ac:spMkLst>
              <pc:docMk/>
              <pc:sldMasterMk cId="3356861373" sldId="2147484233"/>
              <pc:sldLayoutMk cId="928159952" sldId="2147484014"/>
              <ac:spMk id="11" creationId="{00000000-0000-0000-0000-000000000000}"/>
            </ac:spMkLst>
          </pc:spChg>
          <pc:spChg chg="mod">
            <ac:chgData name="Vanessa Redlin - Hubdrive.com" userId="8a0848b8-f2d0-47bb-a849-5847f1b5ec25" providerId="ADAL" clId="{4A832DB2-F898-4628-BE6C-878A03318322}" dt="2021-08-05T06:56:29.032" v="934" actId="20578"/>
            <ac:spMkLst>
              <pc:docMk/>
              <pc:sldMasterMk cId="3356861373" sldId="2147484233"/>
              <pc:sldLayoutMk cId="928159952" sldId="2147484014"/>
              <ac:spMk id="12" creationId="{00000000-0000-0000-0000-000000000000}"/>
            </ac:spMkLst>
          </pc:spChg>
          <pc:spChg chg="mod">
            <ac:chgData name="Vanessa Redlin - Hubdrive.com" userId="8a0848b8-f2d0-47bb-a849-5847f1b5ec25" providerId="ADAL" clId="{4A832DB2-F898-4628-BE6C-878A03318322}" dt="2021-08-05T06:56:29.032" v="934" actId="20578"/>
            <ac:spMkLst>
              <pc:docMk/>
              <pc:sldMasterMk cId="3356861373" sldId="2147484233"/>
              <pc:sldLayoutMk cId="928159952" sldId="2147484014"/>
              <ac:spMk id="13" creationId="{00000000-0000-0000-0000-000000000000}"/>
            </ac:spMkLst>
          </pc:spChg>
          <pc:spChg chg="mod">
            <ac:chgData name="Vanessa Redlin - Hubdrive.com" userId="8a0848b8-f2d0-47bb-a849-5847f1b5ec25" providerId="ADAL" clId="{4A832DB2-F898-4628-BE6C-878A03318322}" dt="2021-08-05T06:56:29.032" v="934" actId="20578"/>
            <ac:spMkLst>
              <pc:docMk/>
              <pc:sldMasterMk cId="3356861373" sldId="2147484233"/>
              <pc:sldLayoutMk cId="928159952" sldId="2147484014"/>
              <ac:spMk id="14" creationId="{00000000-0000-0000-0000-000000000000}"/>
            </ac:spMkLst>
          </pc:spChg>
          <pc:spChg chg="mod">
            <ac:chgData name="Vanessa Redlin - Hubdrive.com" userId="8a0848b8-f2d0-47bb-a849-5847f1b5ec25" providerId="ADAL" clId="{4A832DB2-F898-4628-BE6C-878A03318322}" dt="2021-08-05T06:56:29.032" v="934" actId="20578"/>
            <ac:spMkLst>
              <pc:docMk/>
              <pc:sldMasterMk cId="3356861373" sldId="2147484233"/>
              <pc:sldLayoutMk cId="928159952" sldId="2147484014"/>
              <ac:spMk id="15" creationId="{00000000-0000-0000-0000-000000000000}"/>
            </ac:spMkLst>
          </pc:spChg>
          <pc:spChg chg="mod">
            <ac:chgData name="Vanessa Redlin - Hubdrive.com" userId="8a0848b8-f2d0-47bb-a849-5847f1b5ec25" providerId="ADAL" clId="{4A832DB2-F898-4628-BE6C-878A03318322}" dt="2021-08-05T06:56:29.032" v="934" actId="20578"/>
            <ac:spMkLst>
              <pc:docMk/>
              <pc:sldMasterMk cId="3356861373" sldId="2147484233"/>
              <pc:sldLayoutMk cId="928159952" sldId="2147484014"/>
              <ac:spMk id="16" creationId="{00000000-0000-0000-0000-000000000000}"/>
            </ac:spMkLst>
          </pc:spChg>
          <pc:spChg chg="mod">
            <ac:chgData name="Vanessa Redlin - Hubdrive.com" userId="8a0848b8-f2d0-47bb-a849-5847f1b5ec25" providerId="ADAL" clId="{4A832DB2-F898-4628-BE6C-878A03318322}" dt="2021-08-05T06:56:29.032" v="934" actId="20578"/>
            <ac:spMkLst>
              <pc:docMk/>
              <pc:sldMasterMk cId="3356861373" sldId="2147484233"/>
              <pc:sldLayoutMk cId="928159952" sldId="2147484014"/>
              <ac:spMk id="17" creationId="{00000000-0000-0000-0000-000000000000}"/>
            </ac:spMkLst>
          </pc:spChg>
          <pc:spChg chg="mod">
            <ac:chgData name="Vanessa Redlin - Hubdrive.com" userId="8a0848b8-f2d0-47bb-a849-5847f1b5ec25" providerId="ADAL" clId="{4A832DB2-F898-4628-BE6C-878A03318322}" dt="2021-08-05T06:56:29.032" v="934" actId="20578"/>
            <ac:spMkLst>
              <pc:docMk/>
              <pc:sldMasterMk cId="3356861373" sldId="2147484233"/>
              <pc:sldLayoutMk cId="928159952" sldId="2147484014"/>
              <ac:spMk id="18" creationId="{00000000-0000-0000-0000-000000000000}"/>
            </ac:spMkLst>
          </pc:spChg>
          <pc:spChg chg="mod">
            <ac:chgData name="Vanessa Redlin - Hubdrive.com" userId="8a0848b8-f2d0-47bb-a849-5847f1b5ec25" providerId="ADAL" clId="{4A832DB2-F898-4628-BE6C-878A03318322}" dt="2021-08-05T06:56:29.032" v="934" actId="20578"/>
            <ac:spMkLst>
              <pc:docMk/>
              <pc:sldMasterMk cId="3356861373" sldId="2147484233"/>
              <pc:sldLayoutMk cId="928159952" sldId="2147484014"/>
              <ac:spMk id="19" creationId="{00000000-0000-0000-0000-000000000000}"/>
            </ac:spMkLst>
          </pc:spChg>
          <pc:spChg chg="mod">
            <ac:chgData name="Vanessa Redlin - Hubdrive.com" userId="8a0848b8-f2d0-47bb-a849-5847f1b5ec25" providerId="ADAL" clId="{4A832DB2-F898-4628-BE6C-878A03318322}" dt="2021-08-05T06:56:29.032" v="934" actId="20578"/>
            <ac:spMkLst>
              <pc:docMk/>
              <pc:sldMasterMk cId="3356861373" sldId="2147484233"/>
              <pc:sldLayoutMk cId="928159952" sldId="2147484014"/>
              <ac:spMk id="20" creationId="{00000000-0000-0000-0000-000000000000}"/>
            </ac:spMkLst>
          </pc:spChg>
        </pc:sldLayoutChg>
        <pc:sldLayoutChg chg="modSp mod ord">
          <pc:chgData name="Vanessa Redlin - Hubdrive.com" userId="8a0848b8-f2d0-47bb-a849-5847f1b5ec25" providerId="ADAL" clId="{4A832DB2-F898-4628-BE6C-878A03318322}" dt="2021-08-05T06:56:26.888" v="933" actId="20578"/>
          <pc:sldLayoutMkLst>
            <pc:docMk/>
            <pc:sldMasterMk cId="3356861373" sldId="2147484233"/>
            <pc:sldLayoutMk cId="379763988" sldId="2147484015"/>
          </pc:sldLayoutMkLst>
          <pc:spChg chg="mod">
            <ac:chgData name="Vanessa Redlin - Hubdrive.com" userId="8a0848b8-f2d0-47bb-a849-5847f1b5ec25" providerId="ADAL" clId="{4A832DB2-F898-4628-BE6C-878A03318322}" dt="2021-08-05T06:56:26.888" v="933" actId="20578"/>
            <ac:spMkLst>
              <pc:docMk/>
              <pc:sldMasterMk cId="3356861373" sldId="2147484233"/>
              <pc:sldLayoutMk cId="379763988" sldId="2147484015"/>
              <ac:spMk id="6" creationId="{00000000-0000-0000-0000-000000000000}"/>
            </ac:spMkLst>
          </pc:spChg>
          <pc:spChg chg="mod">
            <ac:chgData name="Vanessa Redlin - Hubdrive.com" userId="8a0848b8-f2d0-47bb-a849-5847f1b5ec25" providerId="ADAL" clId="{4A832DB2-F898-4628-BE6C-878A03318322}" dt="2021-08-05T06:56:26.888" v="933" actId="20578"/>
            <ac:spMkLst>
              <pc:docMk/>
              <pc:sldMasterMk cId="3356861373" sldId="2147484233"/>
              <pc:sldLayoutMk cId="379763988" sldId="2147484015"/>
              <ac:spMk id="8" creationId="{00000000-0000-0000-0000-000000000000}"/>
            </ac:spMkLst>
          </pc:spChg>
        </pc:sldLayoutChg>
        <pc:sldLayoutChg chg="modSp mod ord">
          <pc:chgData name="Vanessa Redlin - Hubdrive.com" userId="8a0848b8-f2d0-47bb-a849-5847f1b5ec25" providerId="ADAL" clId="{4A832DB2-F898-4628-BE6C-878A03318322}" dt="2021-08-05T06:56:23.920" v="932" actId="20578"/>
          <pc:sldLayoutMkLst>
            <pc:docMk/>
            <pc:sldMasterMk cId="3356861373" sldId="2147484233"/>
            <pc:sldLayoutMk cId="1156756245" sldId="2147484016"/>
          </pc:sldLayoutMkLst>
          <pc:spChg chg="mod">
            <ac:chgData name="Vanessa Redlin - Hubdrive.com" userId="8a0848b8-f2d0-47bb-a849-5847f1b5ec25" providerId="ADAL" clId="{4A832DB2-F898-4628-BE6C-878A03318322}" dt="2021-08-05T06:56:23.920" v="932" actId="20578"/>
            <ac:spMkLst>
              <pc:docMk/>
              <pc:sldMasterMk cId="3356861373" sldId="2147484233"/>
              <pc:sldLayoutMk cId="1156756245" sldId="2147484016"/>
              <ac:spMk id="5" creationId="{00000000-0000-0000-0000-000000000000}"/>
            </ac:spMkLst>
          </pc:spChg>
          <pc:spChg chg="mod">
            <ac:chgData name="Vanessa Redlin - Hubdrive.com" userId="8a0848b8-f2d0-47bb-a849-5847f1b5ec25" providerId="ADAL" clId="{4A832DB2-F898-4628-BE6C-878A03318322}" dt="2021-08-05T06:56:23.920" v="932" actId="20578"/>
            <ac:spMkLst>
              <pc:docMk/>
              <pc:sldMasterMk cId="3356861373" sldId="2147484233"/>
              <pc:sldLayoutMk cId="1156756245" sldId="2147484016"/>
              <ac:spMk id="6" creationId="{00000000-0000-0000-0000-000000000000}"/>
            </ac:spMkLst>
          </pc:spChg>
          <pc:spChg chg="mod">
            <ac:chgData name="Vanessa Redlin - Hubdrive.com" userId="8a0848b8-f2d0-47bb-a849-5847f1b5ec25" providerId="ADAL" clId="{4A832DB2-F898-4628-BE6C-878A03318322}" dt="2021-08-05T06:56:23.920" v="932" actId="20578"/>
            <ac:spMkLst>
              <pc:docMk/>
              <pc:sldMasterMk cId="3356861373" sldId="2147484233"/>
              <pc:sldLayoutMk cId="1156756245" sldId="2147484016"/>
              <ac:spMk id="9" creationId="{00000000-0000-0000-0000-000000000000}"/>
            </ac:spMkLst>
          </pc:spChg>
          <pc:spChg chg="mod">
            <ac:chgData name="Vanessa Redlin - Hubdrive.com" userId="8a0848b8-f2d0-47bb-a849-5847f1b5ec25" providerId="ADAL" clId="{4A832DB2-F898-4628-BE6C-878A03318322}" dt="2021-08-05T06:56:23.920" v="932" actId="20578"/>
            <ac:spMkLst>
              <pc:docMk/>
              <pc:sldMasterMk cId="3356861373" sldId="2147484233"/>
              <pc:sldLayoutMk cId="1156756245" sldId="2147484016"/>
              <ac:spMk id="10" creationId="{00000000-0000-0000-0000-000000000000}"/>
            </ac:spMkLst>
          </pc:spChg>
        </pc:sldLayoutChg>
        <pc:sldLayoutChg chg="modSp mod ord">
          <pc:chgData name="Vanessa Redlin - Hubdrive.com" userId="8a0848b8-f2d0-47bb-a849-5847f1b5ec25" providerId="ADAL" clId="{4A832DB2-F898-4628-BE6C-878A03318322}" dt="2021-08-05T06:56:21.627" v="931" actId="20578"/>
          <pc:sldLayoutMkLst>
            <pc:docMk/>
            <pc:sldMasterMk cId="3356861373" sldId="2147484233"/>
            <pc:sldLayoutMk cId="1314462909" sldId="2147484017"/>
          </pc:sldLayoutMkLst>
          <pc:spChg chg="mod">
            <ac:chgData name="Vanessa Redlin - Hubdrive.com" userId="8a0848b8-f2d0-47bb-a849-5847f1b5ec25" providerId="ADAL" clId="{4A832DB2-F898-4628-BE6C-878A03318322}" dt="2021-08-05T06:56:21.627" v="931" actId="20578"/>
            <ac:spMkLst>
              <pc:docMk/>
              <pc:sldMasterMk cId="3356861373" sldId="2147484233"/>
              <pc:sldLayoutMk cId="1314462909" sldId="2147484017"/>
              <ac:spMk id="4" creationId="{00000000-0000-0000-0000-000000000000}"/>
            </ac:spMkLst>
          </pc:spChg>
          <pc:spChg chg="mod">
            <ac:chgData name="Vanessa Redlin - Hubdrive.com" userId="8a0848b8-f2d0-47bb-a849-5847f1b5ec25" providerId="ADAL" clId="{4A832DB2-F898-4628-BE6C-878A03318322}" dt="2021-08-05T06:56:21.627" v="931" actId="20578"/>
            <ac:spMkLst>
              <pc:docMk/>
              <pc:sldMasterMk cId="3356861373" sldId="2147484233"/>
              <pc:sldLayoutMk cId="1314462909" sldId="2147484017"/>
              <ac:spMk id="9" creationId="{00000000-0000-0000-0000-000000000000}"/>
            </ac:spMkLst>
          </pc:spChg>
          <pc:spChg chg="mod">
            <ac:chgData name="Vanessa Redlin - Hubdrive.com" userId="8a0848b8-f2d0-47bb-a849-5847f1b5ec25" providerId="ADAL" clId="{4A832DB2-F898-4628-BE6C-878A03318322}" dt="2021-08-05T06:56:21.627" v="931" actId="20578"/>
            <ac:spMkLst>
              <pc:docMk/>
              <pc:sldMasterMk cId="3356861373" sldId="2147484233"/>
              <pc:sldLayoutMk cId="1314462909" sldId="2147484017"/>
              <ac:spMk id="10" creationId="{00000000-0000-0000-0000-000000000000}"/>
            </ac:spMkLst>
          </pc:spChg>
          <pc:spChg chg="mod">
            <ac:chgData name="Vanessa Redlin - Hubdrive.com" userId="8a0848b8-f2d0-47bb-a849-5847f1b5ec25" providerId="ADAL" clId="{4A832DB2-F898-4628-BE6C-878A03318322}" dt="2021-08-05T06:56:21.627" v="931" actId="20578"/>
            <ac:spMkLst>
              <pc:docMk/>
              <pc:sldMasterMk cId="3356861373" sldId="2147484233"/>
              <pc:sldLayoutMk cId="1314462909" sldId="2147484017"/>
              <ac:spMk id="11" creationId="{00000000-0000-0000-0000-000000000000}"/>
            </ac:spMkLst>
          </pc:spChg>
          <pc:spChg chg="mod">
            <ac:chgData name="Vanessa Redlin - Hubdrive.com" userId="8a0848b8-f2d0-47bb-a849-5847f1b5ec25" providerId="ADAL" clId="{4A832DB2-F898-4628-BE6C-878A03318322}" dt="2021-08-05T06:56:21.627" v="931" actId="20578"/>
            <ac:spMkLst>
              <pc:docMk/>
              <pc:sldMasterMk cId="3356861373" sldId="2147484233"/>
              <pc:sldLayoutMk cId="1314462909" sldId="2147484017"/>
              <ac:spMk id="12" creationId="{00000000-0000-0000-0000-000000000000}"/>
            </ac:spMkLst>
          </pc:spChg>
          <pc:spChg chg="mod">
            <ac:chgData name="Vanessa Redlin - Hubdrive.com" userId="8a0848b8-f2d0-47bb-a849-5847f1b5ec25" providerId="ADAL" clId="{4A832DB2-F898-4628-BE6C-878A03318322}" dt="2021-08-05T06:56:21.627" v="931" actId="20578"/>
            <ac:spMkLst>
              <pc:docMk/>
              <pc:sldMasterMk cId="3356861373" sldId="2147484233"/>
              <pc:sldLayoutMk cId="1314462909" sldId="2147484017"/>
              <ac:spMk id="13" creationId="{00000000-0000-0000-0000-000000000000}"/>
            </ac:spMkLst>
          </pc:spChg>
          <pc:spChg chg="mod">
            <ac:chgData name="Vanessa Redlin - Hubdrive.com" userId="8a0848b8-f2d0-47bb-a849-5847f1b5ec25" providerId="ADAL" clId="{4A832DB2-F898-4628-BE6C-878A03318322}" dt="2021-08-05T06:56:21.627" v="931" actId="20578"/>
            <ac:spMkLst>
              <pc:docMk/>
              <pc:sldMasterMk cId="3356861373" sldId="2147484233"/>
              <pc:sldLayoutMk cId="1314462909" sldId="2147484017"/>
              <ac:spMk id="14" creationId="{00000000-0000-0000-0000-000000000000}"/>
            </ac:spMkLst>
          </pc:spChg>
          <pc:spChg chg="mod">
            <ac:chgData name="Vanessa Redlin - Hubdrive.com" userId="8a0848b8-f2d0-47bb-a849-5847f1b5ec25" providerId="ADAL" clId="{4A832DB2-F898-4628-BE6C-878A03318322}" dt="2021-08-05T06:56:21.627" v="931" actId="20578"/>
            <ac:spMkLst>
              <pc:docMk/>
              <pc:sldMasterMk cId="3356861373" sldId="2147484233"/>
              <pc:sldLayoutMk cId="1314462909" sldId="2147484017"/>
              <ac:spMk id="15" creationId="{00000000-0000-0000-0000-000000000000}"/>
            </ac:spMkLst>
          </pc:spChg>
          <pc:spChg chg="mod">
            <ac:chgData name="Vanessa Redlin - Hubdrive.com" userId="8a0848b8-f2d0-47bb-a849-5847f1b5ec25" providerId="ADAL" clId="{4A832DB2-F898-4628-BE6C-878A03318322}" dt="2021-08-05T06:56:21.627" v="931" actId="20578"/>
            <ac:spMkLst>
              <pc:docMk/>
              <pc:sldMasterMk cId="3356861373" sldId="2147484233"/>
              <pc:sldLayoutMk cId="1314462909" sldId="2147484017"/>
              <ac:spMk id="16" creationId="{00000000-0000-0000-0000-000000000000}"/>
            </ac:spMkLst>
          </pc:spChg>
          <pc:spChg chg="mod">
            <ac:chgData name="Vanessa Redlin - Hubdrive.com" userId="8a0848b8-f2d0-47bb-a849-5847f1b5ec25" providerId="ADAL" clId="{4A832DB2-F898-4628-BE6C-878A03318322}" dt="2021-08-05T06:56:21.627" v="931" actId="20578"/>
            <ac:spMkLst>
              <pc:docMk/>
              <pc:sldMasterMk cId="3356861373" sldId="2147484233"/>
              <pc:sldLayoutMk cId="1314462909" sldId="2147484017"/>
              <ac:spMk id="17" creationId="{00000000-0000-0000-0000-000000000000}"/>
            </ac:spMkLst>
          </pc:spChg>
          <pc:spChg chg="mod">
            <ac:chgData name="Vanessa Redlin - Hubdrive.com" userId="8a0848b8-f2d0-47bb-a849-5847f1b5ec25" providerId="ADAL" clId="{4A832DB2-F898-4628-BE6C-878A03318322}" dt="2021-08-05T06:56:21.627" v="931" actId="20578"/>
            <ac:spMkLst>
              <pc:docMk/>
              <pc:sldMasterMk cId="3356861373" sldId="2147484233"/>
              <pc:sldLayoutMk cId="1314462909" sldId="2147484017"/>
              <ac:spMk id="18" creationId="{00000000-0000-0000-0000-000000000000}"/>
            </ac:spMkLst>
          </pc:spChg>
          <pc:spChg chg="mod">
            <ac:chgData name="Vanessa Redlin - Hubdrive.com" userId="8a0848b8-f2d0-47bb-a849-5847f1b5ec25" providerId="ADAL" clId="{4A832DB2-F898-4628-BE6C-878A03318322}" dt="2021-08-05T06:56:21.627" v="931" actId="20578"/>
            <ac:spMkLst>
              <pc:docMk/>
              <pc:sldMasterMk cId="3356861373" sldId="2147484233"/>
              <pc:sldLayoutMk cId="1314462909" sldId="2147484017"/>
              <ac:spMk id="19" creationId="{00000000-0000-0000-0000-000000000000}"/>
            </ac:spMkLst>
          </pc:spChg>
          <pc:spChg chg="mod">
            <ac:chgData name="Vanessa Redlin - Hubdrive.com" userId="8a0848b8-f2d0-47bb-a849-5847f1b5ec25" providerId="ADAL" clId="{4A832DB2-F898-4628-BE6C-878A03318322}" dt="2021-08-05T06:56:21.627" v="931" actId="20578"/>
            <ac:spMkLst>
              <pc:docMk/>
              <pc:sldMasterMk cId="3356861373" sldId="2147484233"/>
              <pc:sldLayoutMk cId="1314462909" sldId="2147484017"/>
              <ac:spMk id="20" creationId="{00000000-0000-0000-0000-000000000000}"/>
            </ac:spMkLst>
          </pc:spChg>
        </pc:sldLayoutChg>
        <pc:sldLayoutChg chg="modSp del mod ord">
          <pc:chgData name="Vanessa Redlin - Hubdrive.com" userId="8a0848b8-f2d0-47bb-a849-5847f1b5ec25" providerId="ADAL" clId="{4A832DB2-F898-4628-BE6C-878A03318322}" dt="2021-08-19T09:14:11.263" v="2808" actId="2696"/>
          <pc:sldLayoutMkLst>
            <pc:docMk/>
            <pc:sldMasterMk cId="3356861373" sldId="2147484233"/>
            <pc:sldLayoutMk cId="3883258268" sldId="2147484018"/>
          </pc:sldLayoutMkLst>
          <pc:spChg chg="mod">
            <ac:chgData name="Vanessa Redlin - Hubdrive.com" userId="8a0848b8-f2d0-47bb-a849-5847f1b5ec25" providerId="ADAL" clId="{4A832DB2-F898-4628-BE6C-878A03318322}" dt="2021-08-05T06:56:19.255" v="930" actId="20578"/>
            <ac:spMkLst>
              <pc:docMk/>
              <pc:sldMasterMk cId="3356861373" sldId="2147484233"/>
              <pc:sldLayoutMk cId="3883258268" sldId="2147484018"/>
              <ac:spMk id="6" creationId="{00000000-0000-0000-0000-000000000000}"/>
            </ac:spMkLst>
          </pc:spChg>
          <pc:spChg chg="mod">
            <ac:chgData name="Vanessa Redlin - Hubdrive.com" userId="8a0848b8-f2d0-47bb-a849-5847f1b5ec25" providerId="ADAL" clId="{4A832DB2-F898-4628-BE6C-878A03318322}" dt="2021-08-05T06:56:19.255" v="930" actId="20578"/>
            <ac:spMkLst>
              <pc:docMk/>
              <pc:sldMasterMk cId="3356861373" sldId="2147484233"/>
              <pc:sldLayoutMk cId="3883258268" sldId="2147484018"/>
              <ac:spMk id="8" creationId="{00000000-0000-0000-0000-000000000000}"/>
            </ac:spMkLst>
          </pc:spChg>
        </pc:sldLayoutChg>
        <pc:sldLayoutChg chg="modSp del mod ord">
          <pc:chgData name="Vanessa Redlin - Hubdrive.com" userId="8a0848b8-f2d0-47bb-a849-5847f1b5ec25" providerId="ADAL" clId="{4A832DB2-F898-4628-BE6C-878A03318322}" dt="2021-08-19T09:11:06.820" v="2802" actId="2696"/>
          <pc:sldLayoutMkLst>
            <pc:docMk/>
            <pc:sldMasterMk cId="3356861373" sldId="2147484233"/>
            <pc:sldLayoutMk cId="3181263266" sldId="2147484019"/>
          </pc:sldLayoutMkLst>
          <pc:spChg chg="mod">
            <ac:chgData name="Vanessa Redlin - Hubdrive.com" userId="8a0848b8-f2d0-47bb-a849-5847f1b5ec25" providerId="ADAL" clId="{4A832DB2-F898-4628-BE6C-878A03318322}" dt="2021-08-05T06:56:16.173" v="929" actId="20578"/>
            <ac:spMkLst>
              <pc:docMk/>
              <pc:sldMasterMk cId="3356861373" sldId="2147484233"/>
              <pc:sldLayoutMk cId="3181263266" sldId="2147484019"/>
              <ac:spMk id="5" creationId="{00000000-0000-0000-0000-000000000000}"/>
            </ac:spMkLst>
          </pc:spChg>
        </pc:sldLayoutChg>
        <pc:sldLayoutChg chg="modSp mod ord">
          <pc:chgData name="Vanessa Redlin - Hubdrive.com" userId="8a0848b8-f2d0-47bb-a849-5847f1b5ec25" providerId="ADAL" clId="{4A832DB2-F898-4628-BE6C-878A03318322}" dt="2021-08-05T06:56:11.218" v="928" actId="20578"/>
          <pc:sldLayoutMkLst>
            <pc:docMk/>
            <pc:sldMasterMk cId="3356861373" sldId="2147484233"/>
            <pc:sldLayoutMk cId="52187449" sldId="2147484020"/>
          </pc:sldLayoutMkLst>
          <pc:spChg chg="mod">
            <ac:chgData name="Vanessa Redlin - Hubdrive.com" userId="8a0848b8-f2d0-47bb-a849-5847f1b5ec25" providerId="ADAL" clId="{4A832DB2-F898-4628-BE6C-878A03318322}" dt="2021-08-05T06:56:11.218" v="928" actId="20578"/>
            <ac:spMkLst>
              <pc:docMk/>
              <pc:sldMasterMk cId="3356861373" sldId="2147484233"/>
              <pc:sldLayoutMk cId="52187449" sldId="2147484020"/>
              <ac:spMk id="4" creationId="{00000000-0000-0000-0000-000000000000}"/>
            </ac:spMkLst>
          </pc:spChg>
          <pc:spChg chg="mod">
            <ac:chgData name="Vanessa Redlin - Hubdrive.com" userId="8a0848b8-f2d0-47bb-a849-5847f1b5ec25" providerId="ADAL" clId="{4A832DB2-F898-4628-BE6C-878A03318322}" dt="2021-08-05T06:56:11.218" v="928" actId="20578"/>
            <ac:spMkLst>
              <pc:docMk/>
              <pc:sldMasterMk cId="3356861373" sldId="2147484233"/>
              <pc:sldLayoutMk cId="52187449" sldId="2147484020"/>
              <ac:spMk id="6" creationId="{00000000-0000-0000-0000-000000000000}"/>
            </ac:spMkLst>
          </pc:spChg>
          <pc:spChg chg="mod">
            <ac:chgData name="Vanessa Redlin - Hubdrive.com" userId="8a0848b8-f2d0-47bb-a849-5847f1b5ec25" providerId="ADAL" clId="{4A832DB2-F898-4628-BE6C-878A03318322}" dt="2021-08-05T06:56:11.218" v="928" actId="20578"/>
            <ac:spMkLst>
              <pc:docMk/>
              <pc:sldMasterMk cId="3356861373" sldId="2147484233"/>
              <pc:sldLayoutMk cId="52187449" sldId="2147484020"/>
              <ac:spMk id="7" creationId="{00000000-0000-0000-0000-000000000000}"/>
            </ac:spMkLst>
          </pc:spChg>
          <pc:spChg chg="mod">
            <ac:chgData name="Vanessa Redlin - Hubdrive.com" userId="8a0848b8-f2d0-47bb-a849-5847f1b5ec25" providerId="ADAL" clId="{4A832DB2-F898-4628-BE6C-878A03318322}" dt="2021-08-05T06:56:11.218" v="928" actId="20578"/>
            <ac:spMkLst>
              <pc:docMk/>
              <pc:sldMasterMk cId="3356861373" sldId="2147484233"/>
              <pc:sldLayoutMk cId="52187449" sldId="2147484020"/>
              <ac:spMk id="8" creationId="{00000000-0000-0000-0000-000000000000}"/>
            </ac:spMkLst>
          </pc:spChg>
        </pc:sldLayoutChg>
        <pc:sldLayoutChg chg="modSp mod ord">
          <pc:chgData name="Vanessa Redlin - Hubdrive.com" userId="8a0848b8-f2d0-47bb-a849-5847f1b5ec25" providerId="ADAL" clId="{4A832DB2-F898-4628-BE6C-878A03318322}" dt="2021-08-05T06:56:09.332" v="927" actId="20578"/>
          <pc:sldLayoutMkLst>
            <pc:docMk/>
            <pc:sldMasterMk cId="3356861373" sldId="2147484233"/>
            <pc:sldLayoutMk cId="3398823573" sldId="2147484021"/>
          </pc:sldLayoutMkLst>
          <pc:spChg chg="mod">
            <ac:chgData name="Vanessa Redlin - Hubdrive.com" userId="8a0848b8-f2d0-47bb-a849-5847f1b5ec25" providerId="ADAL" clId="{4A832DB2-F898-4628-BE6C-878A03318322}" dt="2021-08-05T06:56:09.332" v="927" actId="20578"/>
            <ac:spMkLst>
              <pc:docMk/>
              <pc:sldMasterMk cId="3356861373" sldId="2147484233"/>
              <pc:sldLayoutMk cId="3398823573" sldId="2147484021"/>
              <ac:spMk id="4" creationId="{00000000-0000-0000-0000-000000000000}"/>
            </ac:spMkLst>
          </pc:spChg>
          <pc:spChg chg="mod">
            <ac:chgData name="Vanessa Redlin - Hubdrive.com" userId="8a0848b8-f2d0-47bb-a849-5847f1b5ec25" providerId="ADAL" clId="{4A832DB2-F898-4628-BE6C-878A03318322}" dt="2021-08-05T06:56:09.332" v="927" actId="20578"/>
            <ac:spMkLst>
              <pc:docMk/>
              <pc:sldMasterMk cId="3356861373" sldId="2147484233"/>
              <pc:sldLayoutMk cId="3398823573" sldId="2147484021"/>
              <ac:spMk id="8" creationId="{00000000-0000-0000-0000-000000000000}"/>
            </ac:spMkLst>
          </pc:spChg>
          <pc:spChg chg="mod">
            <ac:chgData name="Vanessa Redlin - Hubdrive.com" userId="8a0848b8-f2d0-47bb-a849-5847f1b5ec25" providerId="ADAL" clId="{4A832DB2-F898-4628-BE6C-878A03318322}" dt="2021-08-05T06:56:09.332" v="927" actId="20578"/>
            <ac:spMkLst>
              <pc:docMk/>
              <pc:sldMasterMk cId="3356861373" sldId="2147484233"/>
              <pc:sldLayoutMk cId="3398823573" sldId="2147484021"/>
              <ac:spMk id="9" creationId="{00000000-0000-0000-0000-000000000000}"/>
            </ac:spMkLst>
          </pc:spChg>
          <pc:spChg chg="mod">
            <ac:chgData name="Vanessa Redlin - Hubdrive.com" userId="8a0848b8-f2d0-47bb-a849-5847f1b5ec25" providerId="ADAL" clId="{4A832DB2-F898-4628-BE6C-878A03318322}" dt="2021-08-05T06:56:09.332" v="927" actId="20578"/>
            <ac:spMkLst>
              <pc:docMk/>
              <pc:sldMasterMk cId="3356861373" sldId="2147484233"/>
              <pc:sldLayoutMk cId="3398823573" sldId="2147484021"/>
              <ac:spMk id="10" creationId="{00000000-0000-0000-0000-000000000000}"/>
            </ac:spMkLst>
          </pc:spChg>
          <pc:spChg chg="mod">
            <ac:chgData name="Vanessa Redlin - Hubdrive.com" userId="8a0848b8-f2d0-47bb-a849-5847f1b5ec25" providerId="ADAL" clId="{4A832DB2-F898-4628-BE6C-878A03318322}" dt="2021-08-05T06:56:09.332" v="927" actId="20578"/>
            <ac:spMkLst>
              <pc:docMk/>
              <pc:sldMasterMk cId="3356861373" sldId="2147484233"/>
              <pc:sldLayoutMk cId="3398823573" sldId="2147484021"/>
              <ac:spMk id="11" creationId="{00000000-0000-0000-0000-000000000000}"/>
            </ac:spMkLst>
          </pc:spChg>
          <pc:spChg chg="mod">
            <ac:chgData name="Vanessa Redlin - Hubdrive.com" userId="8a0848b8-f2d0-47bb-a849-5847f1b5ec25" providerId="ADAL" clId="{4A832DB2-F898-4628-BE6C-878A03318322}" dt="2021-08-05T06:56:09.332" v="927" actId="20578"/>
            <ac:spMkLst>
              <pc:docMk/>
              <pc:sldMasterMk cId="3356861373" sldId="2147484233"/>
              <pc:sldLayoutMk cId="3398823573" sldId="2147484021"/>
              <ac:spMk id="12" creationId="{00000000-0000-0000-0000-000000000000}"/>
            </ac:spMkLst>
          </pc:spChg>
          <pc:spChg chg="mod">
            <ac:chgData name="Vanessa Redlin - Hubdrive.com" userId="8a0848b8-f2d0-47bb-a849-5847f1b5ec25" providerId="ADAL" clId="{4A832DB2-F898-4628-BE6C-878A03318322}" dt="2021-08-05T06:56:09.332" v="927" actId="20578"/>
            <ac:spMkLst>
              <pc:docMk/>
              <pc:sldMasterMk cId="3356861373" sldId="2147484233"/>
              <pc:sldLayoutMk cId="3398823573" sldId="2147484021"/>
              <ac:spMk id="13" creationId="{00000000-0000-0000-0000-000000000000}"/>
            </ac:spMkLst>
          </pc:spChg>
          <pc:spChg chg="mod">
            <ac:chgData name="Vanessa Redlin - Hubdrive.com" userId="8a0848b8-f2d0-47bb-a849-5847f1b5ec25" providerId="ADAL" clId="{4A832DB2-F898-4628-BE6C-878A03318322}" dt="2021-08-05T06:56:09.332" v="927" actId="20578"/>
            <ac:spMkLst>
              <pc:docMk/>
              <pc:sldMasterMk cId="3356861373" sldId="2147484233"/>
              <pc:sldLayoutMk cId="3398823573" sldId="2147484021"/>
              <ac:spMk id="14" creationId="{00000000-0000-0000-0000-000000000000}"/>
            </ac:spMkLst>
          </pc:spChg>
          <pc:spChg chg="mod">
            <ac:chgData name="Vanessa Redlin - Hubdrive.com" userId="8a0848b8-f2d0-47bb-a849-5847f1b5ec25" providerId="ADAL" clId="{4A832DB2-F898-4628-BE6C-878A03318322}" dt="2021-08-05T06:56:09.332" v="927" actId="20578"/>
            <ac:spMkLst>
              <pc:docMk/>
              <pc:sldMasterMk cId="3356861373" sldId="2147484233"/>
              <pc:sldLayoutMk cId="3398823573" sldId="2147484021"/>
              <ac:spMk id="15" creationId="{00000000-0000-0000-0000-000000000000}"/>
            </ac:spMkLst>
          </pc:spChg>
          <pc:spChg chg="mod">
            <ac:chgData name="Vanessa Redlin - Hubdrive.com" userId="8a0848b8-f2d0-47bb-a849-5847f1b5ec25" providerId="ADAL" clId="{4A832DB2-F898-4628-BE6C-878A03318322}" dt="2021-08-05T06:56:09.332" v="927" actId="20578"/>
            <ac:spMkLst>
              <pc:docMk/>
              <pc:sldMasterMk cId="3356861373" sldId="2147484233"/>
              <pc:sldLayoutMk cId="3398823573" sldId="2147484021"/>
              <ac:spMk id="16" creationId="{00000000-0000-0000-0000-000000000000}"/>
            </ac:spMkLst>
          </pc:spChg>
          <pc:spChg chg="mod">
            <ac:chgData name="Vanessa Redlin - Hubdrive.com" userId="8a0848b8-f2d0-47bb-a849-5847f1b5ec25" providerId="ADAL" clId="{4A832DB2-F898-4628-BE6C-878A03318322}" dt="2021-08-05T06:56:09.332" v="927" actId="20578"/>
            <ac:spMkLst>
              <pc:docMk/>
              <pc:sldMasterMk cId="3356861373" sldId="2147484233"/>
              <pc:sldLayoutMk cId="3398823573" sldId="2147484021"/>
              <ac:spMk id="17" creationId="{00000000-0000-0000-0000-000000000000}"/>
            </ac:spMkLst>
          </pc:spChg>
          <pc:spChg chg="mod">
            <ac:chgData name="Vanessa Redlin - Hubdrive.com" userId="8a0848b8-f2d0-47bb-a849-5847f1b5ec25" providerId="ADAL" clId="{4A832DB2-F898-4628-BE6C-878A03318322}" dt="2021-08-05T06:56:09.332" v="927" actId="20578"/>
            <ac:spMkLst>
              <pc:docMk/>
              <pc:sldMasterMk cId="3356861373" sldId="2147484233"/>
              <pc:sldLayoutMk cId="3398823573" sldId="2147484021"/>
              <ac:spMk id="18" creationId="{00000000-0000-0000-0000-000000000000}"/>
            </ac:spMkLst>
          </pc:spChg>
          <pc:spChg chg="mod">
            <ac:chgData name="Vanessa Redlin - Hubdrive.com" userId="8a0848b8-f2d0-47bb-a849-5847f1b5ec25" providerId="ADAL" clId="{4A832DB2-F898-4628-BE6C-878A03318322}" dt="2021-08-05T06:56:09.332" v="927" actId="20578"/>
            <ac:spMkLst>
              <pc:docMk/>
              <pc:sldMasterMk cId="3356861373" sldId="2147484233"/>
              <pc:sldLayoutMk cId="3398823573" sldId="2147484021"/>
              <ac:spMk id="19" creationId="{00000000-0000-0000-0000-000000000000}"/>
            </ac:spMkLst>
          </pc:spChg>
          <pc:spChg chg="mod">
            <ac:chgData name="Vanessa Redlin - Hubdrive.com" userId="8a0848b8-f2d0-47bb-a849-5847f1b5ec25" providerId="ADAL" clId="{4A832DB2-F898-4628-BE6C-878A03318322}" dt="2021-08-05T06:56:09.332" v="927" actId="20578"/>
            <ac:spMkLst>
              <pc:docMk/>
              <pc:sldMasterMk cId="3356861373" sldId="2147484233"/>
              <pc:sldLayoutMk cId="3398823573" sldId="2147484021"/>
              <ac:spMk id="20" creationId="{00000000-0000-0000-0000-000000000000}"/>
            </ac:spMkLst>
          </pc:spChg>
        </pc:sldLayoutChg>
        <pc:sldLayoutChg chg="modSp mod ord">
          <pc:chgData name="Vanessa Redlin - Hubdrive.com" userId="8a0848b8-f2d0-47bb-a849-5847f1b5ec25" providerId="ADAL" clId="{4A832DB2-F898-4628-BE6C-878A03318322}" dt="2021-08-05T06:56:07.309" v="926" actId="20578"/>
          <pc:sldLayoutMkLst>
            <pc:docMk/>
            <pc:sldMasterMk cId="3356861373" sldId="2147484233"/>
            <pc:sldLayoutMk cId="866856800" sldId="2147484022"/>
          </pc:sldLayoutMkLst>
          <pc:spChg chg="mod">
            <ac:chgData name="Vanessa Redlin - Hubdrive.com" userId="8a0848b8-f2d0-47bb-a849-5847f1b5ec25" providerId="ADAL" clId="{4A832DB2-F898-4628-BE6C-878A03318322}" dt="2021-08-05T06:56:07.309" v="926" actId="20578"/>
            <ac:spMkLst>
              <pc:docMk/>
              <pc:sldMasterMk cId="3356861373" sldId="2147484233"/>
              <pc:sldLayoutMk cId="866856800" sldId="2147484022"/>
              <ac:spMk id="6" creationId="{00000000-0000-0000-0000-000000000000}"/>
            </ac:spMkLst>
          </pc:spChg>
          <pc:spChg chg="mod">
            <ac:chgData name="Vanessa Redlin - Hubdrive.com" userId="8a0848b8-f2d0-47bb-a849-5847f1b5ec25" providerId="ADAL" clId="{4A832DB2-F898-4628-BE6C-878A03318322}" dt="2021-08-05T06:56:07.309" v="926" actId="20578"/>
            <ac:spMkLst>
              <pc:docMk/>
              <pc:sldMasterMk cId="3356861373" sldId="2147484233"/>
              <pc:sldLayoutMk cId="866856800" sldId="2147484022"/>
              <ac:spMk id="8" creationId="{00000000-0000-0000-0000-000000000000}"/>
            </ac:spMkLst>
          </pc:spChg>
          <pc:spChg chg="mod">
            <ac:chgData name="Vanessa Redlin - Hubdrive.com" userId="8a0848b8-f2d0-47bb-a849-5847f1b5ec25" providerId="ADAL" clId="{4A832DB2-F898-4628-BE6C-878A03318322}" dt="2021-08-05T06:56:07.309" v="926" actId="20578"/>
            <ac:spMkLst>
              <pc:docMk/>
              <pc:sldMasterMk cId="3356861373" sldId="2147484233"/>
              <pc:sldLayoutMk cId="866856800" sldId="2147484022"/>
              <ac:spMk id="16" creationId="{00000000-0000-0000-0000-000000000000}"/>
            </ac:spMkLst>
          </pc:spChg>
        </pc:sldLayoutChg>
        <pc:sldLayoutChg chg="modSp del mod ord">
          <pc:chgData name="Vanessa Redlin - Hubdrive.com" userId="8a0848b8-f2d0-47bb-a849-5847f1b5ec25" providerId="ADAL" clId="{4A832DB2-F898-4628-BE6C-878A03318322}" dt="2021-08-19T13:40:35.803" v="3093" actId="2696"/>
          <pc:sldLayoutMkLst>
            <pc:docMk/>
            <pc:sldMasterMk cId="3356861373" sldId="2147484233"/>
            <pc:sldLayoutMk cId="1089889373" sldId="2147484023"/>
          </pc:sldLayoutMkLst>
          <pc:spChg chg="mod">
            <ac:chgData name="Vanessa Redlin - Hubdrive.com" userId="8a0848b8-f2d0-47bb-a849-5847f1b5ec25" providerId="ADAL" clId="{4A832DB2-F898-4628-BE6C-878A03318322}" dt="2021-08-05T06:56:04.104" v="925" actId="20578"/>
            <ac:spMkLst>
              <pc:docMk/>
              <pc:sldMasterMk cId="3356861373" sldId="2147484233"/>
              <pc:sldLayoutMk cId="1089889373" sldId="2147484023"/>
              <ac:spMk id="4" creationId="{00000000-0000-0000-0000-000000000000}"/>
            </ac:spMkLst>
          </pc:spChg>
          <pc:spChg chg="mod">
            <ac:chgData name="Vanessa Redlin - Hubdrive.com" userId="8a0848b8-f2d0-47bb-a849-5847f1b5ec25" providerId="ADAL" clId="{4A832DB2-F898-4628-BE6C-878A03318322}" dt="2021-08-05T06:56:04.104" v="925" actId="20578"/>
            <ac:spMkLst>
              <pc:docMk/>
              <pc:sldMasterMk cId="3356861373" sldId="2147484233"/>
              <pc:sldLayoutMk cId="1089889373" sldId="2147484023"/>
              <ac:spMk id="7" creationId="{00000000-0000-0000-0000-000000000000}"/>
            </ac:spMkLst>
          </pc:spChg>
          <pc:spChg chg="mod">
            <ac:chgData name="Vanessa Redlin - Hubdrive.com" userId="8a0848b8-f2d0-47bb-a849-5847f1b5ec25" providerId="ADAL" clId="{4A832DB2-F898-4628-BE6C-878A03318322}" dt="2021-08-05T06:56:04.104" v="925" actId="20578"/>
            <ac:spMkLst>
              <pc:docMk/>
              <pc:sldMasterMk cId="3356861373" sldId="2147484233"/>
              <pc:sldLayoutMk cId="1089889373" sldId="2147484023"/>
              <ac:spMk id="8" creationId="{00000000-0000-0000-0000-000000000000}"/>
            </ac:spMkLst>
          </pc:spChg>
          <pc:spChg chg="mod">
            <ac:chgData name="Vanessa Redlin - Hubdrive.com" userId="8a0848b8-f2d0-47bb-a849-5847f1b5ec25" providerId="ADAL" clId="{4A832DB2-F898-4628-BE6C-878A03318322}" dt="2021-08-05T06:56:04.104" v="925" actId="20578"/>
            <ac:spMkLst>
              <pc:docMk/>
              <pc:sldMasterMk cId="3356861373" sldId="2147484233"/>
              <pc:sldLayoutMk cId="1089889373" sldId="2147484023"/>
              <ac:spMk id="12" creationId="{00000000-0000-0000-0000-000000000000}"/>
            </ac:spMkLst>
          </pc:spChg>
        </pc:sldLayoutChg>
        <pc:sldLayoutChg chg="modSp mod ord">
          <pc:chgData name="Vanessa Redlin - Hubdrive.com" userId="8a0848b8-f2d0-47bb-a849-5847f1b5ec25" providerId="ADAL" clId="{4A832DB2-F898-4628-BE6C-878A03318322}" dt="2021-08-05T06:56:02.049" v="924" actId="20578"/>
          <pc:sldLayoutMkLst>
            <pc:docMk/>
            <pc:sldMasterMk cId="3356861373" sldId="2147484233"/>
            <pc:sldLayoutMk cId="3347315404" sldId="2147484024"/>
          </pc:sldLayoutMkLst>
          <pc:spChg chg="mod">
            <ac:chgData name="Vanessa Redlin - Hubdrive.com" userId="8a0848b8-f2d0-47bb-a849-5847f1b5ec25" providerId="ADAL" clId="{4A832DB2-F898-4628-BE6C-878A03318322}" dt="2021-08-05T06:56:02.049" v="924" actId="20578"/>
            <ac:spMkLst>
              <pc:docMk/>
              <pc:sldMasterMk cId="3356861373" sldId="2147484233"/>
              <pc:sldLayoutMk cId="3347315404" sldId="2147484024"/>
              <ac:spMk id="4" creationId="{00000000-0000-0000-0000-000000000000}"/>
            </ac:spMkLst>
          </pc:spChg>
          <pc:spChg chg="mod">
            <ac:chgData name="Vanessa Redlin - Hubdrive.com" userId="8a0848b8-f2d0-47bb-a849-5847f1b5ec25" providerId="ADAL" clId="{4A832DB2-F898-4628-BE6C-878A03318322}" dt="2021-08-05T06:56:02.049" v="924" actId="20578"/>
            <ac:spMkLst>
              <pc:docMk/>
              <pc:sldMasterMk cId="3356861373" sldId="2147484233"/>
              <pc:sldLayoutMk cId="3347315404" sldId="2147484024"/>
              <ac:spMk id="8" creationId="{00000000-0000-0000-0000-000000000000}"/>
            </ac:spMkLst>
          </pc:spChg>
          <pc:spChg chg="mod">
            <ac:chgData name="Vanessa Redlin - Hubdrive.com" userId="8a0848b8-f2d0-47bb-a849-5847f1b5ec25" providerId="ADAL" clId="{4A832DB2-F898-4628-BE6C-878A03318322}" dt="2021-08-05T06:56:02.049" v="924" actId="20578"/>
            <ac:spMkLst>
              <pc:docMk/>
              <pc:sldMasterMk cId="3356861373" sldId="2147484233"/>
              <pc:sldLayoutMk cId="3347315404" sldId="2147484024"/>
              <ac:spMk id="9" creationId="{00000000-0000-0000-0000-000000000000}"/>
            </ac:spMkLst>
          </pc:spChg>
          <pc:spChg chg="mod">
            <ac:chgData name="Vanessa Redlin - Hubdrive.com" userId="8a0848b8-f2d0-47bb-a849-5847f1b5ec25" providerId="ADAL" clId="{4A832DB2-F898-4628-BE6C-878A03318322}" dt="2021-08-05T06:56:02.049" v="924" actId="20578"/>
            <ac:spMkLst>
              <pc:docMk/>
              <pc:sldMasterMk cId="3356861373" sldId="2147484233"/>
              <pc:sldLayoutMk cId="3347315404" sldId="2147484024"/>
              <ac:spMk id="10" creationId="{00000000-0000-0000-0000-000000000000}"/>
            </ac:spMkLst>
          </pc:spChg>
          <pc:spChg chg="mod">
            <ac:chgData name="Vanessa Redlin - Hubdrive.com" userId="8a0848b8-f2d0-47bb-a849-5847f1b5ec25" providerId="ADAL" clId="{4A832DB2-F898-4628-BE6C-878A03318322}" dt="2021-08-05T06:56:02.049" v="924" actId="20578"/>
            <ac:spMkLst>
              <pc:docMk/>
              <pc:sldMasterMk cId="3356861373" sldId="2147484233"/>
              <pc:sldLayoutMk cId="3347315404" sldId="2147484024"/>
              <ac:spMk id="12" creationId="{00000000-0000-0000-0000-000000000000}"/>
            </ac:spMkLst>
          </pc:spChg>
          <pc:spChg chg="mod">
            <ac:chgData name="Vanessa Redlin - Hubdrive.com" userId="8a0848b8-f2d0-47bb-a849-5847f1b5ec25" providerId="ADAL" clId="{4A832DB2-F898-4628-BE6C-878A03318322}" dt="2021-08-05T06:56:02.049" v="924" actId="20578"/>
            <ac:spMkLst>
              <pc:docMk/>
              <pc:sldMasterMk cId="3356861373" sldId="2147484233"/>
              <pc:sldLayoutMk cId="3347315404" sldId="2147484024"/>
              <ac:spMk id="15" creationId="{00000000-0000-0000-0000-000000000000}"/>
            </ac:spMkLst>
          </pc:spChg>
        </pc:sldLayoutChg>
        <pc:sldLayoutChg chg="modSp mod ord">
          <pc:chgData name="Vanessa Redlin - Hubdrive.com" userId="8a0848b8-f2d0-47bb-a849-5847f1b5ec25" providerId="ADAL" clId="{4A832DB2-F898-4628-BE6C-878A03318322}" dt="2021-08-05T06:55:59.940" v="923" actId="20578"/>
          <pc:sldLayoutMkLst>
            <pc:docMk/>
            <pc:sldMasterMk cId="3356861373" sldId="2147484233"/>
            <pc:sldLayoutMk cId="1495054922" sldId="2147484025"/>
          </pc:sldLayoutMkLst>
          <pc:spChg chg="mod">
            <ac:chgData name="Vanessa Redlin - Hubdrive.com" userId="8a0848b8-f2d0-47bb-a849-5847f1b5ec25" providerId="ADAL" clId="{4A832DB2-F898-4628-BE6C-878A03318322}" dt="2021-08-05T06:55:59.940" v="923" actId="20578"/>
            <ac:spMkLst>
              <pc:docMk/>
              <pc:sldMasterMk cId="3356861373" sldId="2147484233"/>
              <pc:sldLayoutMk cId="1495054922" sldId="2147484025"/>
              <ac:spMk id="6" creationId="{00000000-0000-0000-0000-000000000000}"/>
            </ac:spMkLst>
          </pc:spChg>
          <pc:spChg chg="mod">
            <ac:chgData name="Vanessa Redlin - Hubdrive.com" userId="8a0848b8-f2d0-47bb-a849-5847f1b5ec25" providerId="ADAL" clId="{4A832DB2-F898-4628-BE6C-878A03318322}" dt="2021-08-05T06:55:59.940" v="923" actId="20578"/>
            <ac:spMkLst>
              <pc:docMk/>
              <pc:sldMasterMk cId="3356861373" sldId="2147484233"/>
              <pc:sldLayoutMk cId="1495054922" sldId="2147484025"/>
              <ac:spMk id="7" creationId="{00000000-0000-0000-0000-000000000000}"/>
            </ac:spMkLst>
          </pc:spChg>
          <pc:spChg chg="mod">
            <ac:chgData name="Vanessa Redlin - Hubdrive.com" userId="8a0848b8-f2d0-47bb-a849-5847f1b5ec25" providerId="ADAL" clId="{4A832DB2-F898-4628-BE6C-878A03318322}" dt="2021-08-05T06:55:59.940" v="923" actId="20578"/>
            <ac:spMkLst>
              <pc:docMk/>
              <pc:sldMasterMk cId="3356861373" sldId="2147484233"/>
              <pc:sldLayoutMk cId="1495054922" sldId="2147484025"/>
              <ac:spMk id="8" creationId="{00000000-0000-0000-0000-000000000000}"/>
            </ac:spMkLst>
          </pc:spChg>
          <pc:spChg chg="mod">
            <ac:chgData name="Vanessa Redlin - Hubdrive.com" userId="8a0848b8-f2d0-47bb-a849-5847f1b5ec25" providerId="ADAL" clId="{4A832DB2-F898-4628-BE6C-878A03318322}" dt="2021-08-05T06:55:59.940" v="923" actId="20578"/>
            <ac:spMkLst>
              <pc:docMk/>
              <pc:sldMasterMk cId="3356861373" sldId="2147484233"/>
              <pc:sldLayoutMk cId="1495054922" sldId="2147484025"/>
              <ac:spMk id="9" creationId="{00000000-0000-0000-0000-000000000000}"/>
            </ac:spMkLst>
          </pc:spChg>
          <pc:spChg chg="mod">
            <ac:chgData name="Vanessa Redlin - Hubdrive.com" userId="8a0848b8-f2d0-47bb-a849-5847f1b5ec25" providerId="ADAL" clId="{4A832DB2-F898-4628-BE6C-878A03318322}" dt="2021-08-05T06:55:59.940" v="923" actId="20578"/>
            <ac:spMkLst>
              <pc:docMk/>
              <pc:sldMasterMk cId="3356861373" sldId="2147484233"/>
              <pc:sldLayoutMk cId="1495054922" sldId="2147484025"/>
              <ac:spMk id="10" creationId="{00000000-0000-0000-0000-000000000000}"/>
            </ac:spMkLst>
          </pc:spChg>
          <pc:spChg chg="mod">
            <ac:chgData name="Vanessa Redlin - Hubdrive.com" userId="8a0848b8-f2d0-47bb-a849-5847f1b5ec25" providerId="ADAL" clId="{4A832DB2-F898-4628-BE6C-878A03318322}" dt="2021-08-05T06:55:59.940" v="923" actId="20578"/>
            <ac:spMkLst>
              <pc:docMk/>
              <pc:sldMasterMk cId="3356861373" sldId="2147484233"/>
              <pc:sldLayoutMk cId="1495054922" sldId="2147484025"/>
              <ac:spMk id="11" creationId="{00000000-0000-0000-0000-000000000000}"/>
            </ac:spMkLst>
          </pc:spChg>
          <pc:spChg chg="mod">
            <ac:chgData name="Vanessa Redlin - Hubdrive.com" userId="8a0848b8-f2d0-47bb-a849-5847f1b5ec25" providerId="ADAL" clId="{4A832DB2-F898-4628-BE6C-878A03318322}" dt="2021-08-05T06:55:59.940" v="923" actId="20578"/>
            <ac:spMkLst>
              <pc:docMk/>
              <pc:sldMasterMk cId="3356861373" sldId="2147484233"/>
              <pc:sldLayoutMk cId="1495054922" sldId="2147484025"/>
              <ac:spMk id="12" creationId="{00000000-0000-0000-0000-000000000000}"/>
            </ac:spMkLst>
          </pc:spChg>
          <pc:spChg chg="mod">
            <ac:chgData name="Vanessa Redlin - Hubdrive.com" userId="8a0848b8-f2d0-47bb-a849-5847f1b5ec25" providerId="ADAL" clId="{4A832DB2-F898-4628-BE6C-878A03318322}" dt="2021-08-05T06:55:59.940" v="923" actId="20578"/>
            <ac:spMkLst>
              <pc:docMk/>
              <pc:sldMasterMk cId="3356861373" sldId="2147484233"/>
              <pc:sldLayoutMk cId="1495054922" sldId="2147484025"/>
              <ac:spMk id="13" creationId="{00000000-0000-0000-0000-000000000000}"/>
            </ac:spMkLst>
          </pc:spChg>
          <pc:spChg chg="mod">
            <ac:chgData name="Vanessa Redlin - Hubdrive.com" userId="8a0848b8-f2d0-47bb-a849-5847f1b5ec25" providerId="ADAL" clId="{4A832DB2-F898-4628-BE6C-878A03318322}" dt="2021-08-05T06:55:59.940" v="923" actId="20578"/>
            <ac:spMkLst>
              <pc:docMk/>
              <pc:sldMasterMk cId="3356861373" sldId="2147484233"/>
              <pc:sldLayoutMk cId="1495054922" sldId="2147484025"/>
              <ac:spMk id="14" creationId="{00000000-0000-0000-0000-000000000000}"/>
            </ac:spMkLst>
          </pc:spChg>
          <pc:spChg chg="mod">
            <ac:chgData name="Vanessa Redlin - Hubdrive.com" userId="8a0848b8-f2d0-47bb-a849-5847f1b5ec25" providerId="ADAL" clId="{4A832DB2-F898-4628-BE6C-878A03318322}" dt="2021-08-05T06:55:59.940" v="923" actId="20578"/>
            <ac:spMkLst>
              <pc:docMk/>
              <pc:sldMasterMk cId="3356861373" sldId="2147484233"/>
              <pc:sldLayoutMk cId="1495054922" sldId="2147484025"/>
              <ac:spMk id="15" creationId="{00000000-0000-0000-0000-000000000000}"/>
            </ac:spMkLst>
          </pc:spChg>
          <pc:spChg chg="mod">
            <ac:chgData name="Vanessa Redlin - Hubdrive.com" userId="8a0848b8-f2d0-47bb-a849-5847f1b5ec25" providerId="ADAL" clId="{4A832DB2-F898-4628-BE6C-878A03318322}" dt="2021-08-05T06:55:59.940" v="923" actId="20578"/>
            <ac:spMkLst>
              <pc:docMk/>
              <pc:sldMasterMk cId="3356861373" sldId="2147484233"/>
              <pc:sldLayoutMk cId="1495054922" sldId="2147484025"/>
              <ac:spMk id="16" creationId="{00000000-0000-0000-0000-000000000000}"/>
            </ac:spMkLst>
          </pc:spChg>
          <pc:spChg chg="mod">
            <ac:chgData name="Vanessa Redlin - Hubdrive.com" userId="8a0848b8-f2d0-47bb-a849-5847f1b5ec25" providerId="ADAL" clId="{4A832DB2-F898-4628-BE6C-878A03318322}" dt="2021-08-05T06:55:59.940" v="923" actId="20578"/>
            <ac:spMkLst>
              <pc:docMk/>
              <pc:sldMasterMk cId="3356861373" sldId="2147484233"/>
              <pc:sldLayoutMk cId="1495054922" sldId="2147484025"/>
              <ac:spMk id="17" creationId="{00000000-0000-0000-0000-000000000000}"/>
            </ac:spMkLst>
          </pc:spChg>
          <pc:spChg chg="mod">
            <ac:chgData name="Vanessa Redlin - Hubdrive.com" userId="8a0848b8-f2d0-47bb-a849-5847f1b5ec25" providerId="ADAL" clId="{4A832DB2-F898-4628-BE6C-878A03318322}" dt="2021-08-05T06:55:59.940" v="923" actId="20578"/>
            <ac:spMkLst>
              <pc:docMk/>
              <pc:sldMasterMk cId="3356861373" sldId="2147484233"/>
              <pc:sldLayoutMk cId="1495054922" sldId="2147484025"/>
              <ac:spMk id="18" creationId="{00000000-0000-0000-0000-000000000000}"/>
            </ac:spMkLst>
          </pc:spChg>
          <pc:spChg chg="mod">
            <ac:chgData name="Vanessa Redlin - Hubdrive.com" userId="8a0848b8-f2d0-47bb-a849-5847f1b5ec25" providerId="ADAL" clId="{4A832DB2-F898-4628-BE6C-878A03318322}" dt="2021-08-05T06:55:59.940" v="923" actId="20578"/>
            <ac:spMkLst>
              <pc:docMk/>
              <pc:sldMasterMk cId="3356861373" sldId="2147484233"/>
              <pc:sldLayoutMk cId="1495054922" sldId="2147484025"/>
              <ac:spMk id="19" creationId="{00000000-0000-0000-0000-000000000000}"/>
            </ac:spMkLst>
          </pc:spChg>
        </pc:sldLayoutChg>
        <pc:sldLayoutChg chg="modSp del mod ord">
          <pc:chgData name="Vanessa Redlin - Hubdrive.com" userId="8a0848b8-f2d0-47bb-a849-5847f1b5ec25" providerId="ADAL" clId="{4A832DB2-F898-4628-BE6C-878A03318322}" dt="2021-08-19T13:26:08.773" v="3088" actId="2696"/>
          <pc:sldLayoutMkLst>
            <pc:docMk/>
            <pc:sldMasterMk cId="3356861373" sldId="2147484233"/>
            <pc:sldLayoutMk cId="1837855980" sldId="2147484026"/>
          </pc:sldLayoutMkLst>
          <pc:spChg chg="mod">
            <ac:chgData name="Vanessa Redlin - Hubdrive.com" userId="8a0848b8-f2d0-47bb-a849-5847f1b5ec25" providerId="ADAL" clId="{4A832DB2-F898-4628-BE6C-878A03318322}" dt="2021-08-05T06:55:57.289" v="922" actId="20578"/>
            <ac:spMkLst>
              <pc:docMk/>
              <pc:sldMasterMk cId="3356861373" sldId="2147484233"/>
              <pc:sldLayoutMk cId="1837855980" sldId="2147484026"/>
              <ac:spMk id="6" creationId="{00000000-0000-0000-0000-000000000000}"/>
            </ac:spMkLst>
          </pc:spChg>
          <pc:spChg chg="mod">
            <ac:chgData name="Vanessa Redlin - Hubdrive.com" userId="8a0848b8-f2d0-47bb-a849-5847f1b5ec25" providerId="ADAL" clId="{4A832DB2-F898-4628-BE6C-878A03318322}" dt="2021-08-05T06:55:57.289" v="922" actId="20578"/>
            <ac:spMkLst>
              <pc:docMk/>
              <pc:sldMasterMk cId="3356861373" sldId="2147484233"/>
              <pc:sldLayoutMk cId="1837855980" sldId="2147484026"/>
              <ac:spMk id="8" creationId="{00000000-0000-0000-0000-000000000000}"/>
            </ac:spMkLst>
          </pc:spChg>
        </pc:sldLayoutChg>
        <pc:sldLayoutChg chg="mod ord">
          <pc:chgData name="Vanessa Redlin - Hubdrive.com" userId="8a0848b8-f2d0-47bb-a849-5847f1b5ec25" providerId="ADAL" clId="{4A832DB2-F898-4628-BE6C-878A03318322}" dt="2021-08-05T06:55:54.830" v="921" actId="20578"/>
          <pc:sldLayoutMkLst>
            <pc:docMk/>
            <pc:sldMasterMk cId="3356861373" sldId="2147484233"/>
            <pc:sldLayoutMk cId="1045181095" sldId="2147484027"/>
          </pc:sldLayoutMkLst>
        </pc:sldLayoutChg>
        <pc:sldLayoutChg chg="modSp del mod ord">
          <pc:chgData name="Vanessa Redlin - Hubdrive.com" userId="8a0848b8-f2d0-47bb-a849-5847f1b5ec25" providerId="ADAL" clId="{4A832DB2-F898-4628-BE6C-878A03318322}" dt="2021-08-19T13:44:17.434" v="3115" actId="2696"/>
          <pc:sldLayoutMkLst>
            <pc:docMk/>
            <pc:sldMasterMk cId="3356861373" sldId="2147484233"/>
            <pc:sldLayoutMk cId="49217305" sldId="2147484028"/>
          </pc:sldLayoutMkLst>
          <pc:spChg chg="mod">
            <ac:chgData name="Vanessa Redlin - Hubdrive.com" userId="8a0848b8-f2d0-47bb-a849-5847f1b5ec25" providerId="ADAL" clId="{4A832DB2-F898-4628-BE6C-878A03318322}" dt="2021-08-05T06:55:51.570" v="920" actId="20578"/>
            <ac:spMkLst>
              <pc:docMk/>
              <pc:sldMasterMk cId="3356861373" sldId="2147484233"/>
              <pc:sldLayoutMk cId="49217305" sldId="2147484028"/>
              <ac:spMk id="7" creationId="{00000000-0000-0000-0000-000000000000}"/>
            </ac:spMkLst>
          </pc:spChg>
          <pc:spChg chg="mod">
            <ac:chgData name="Vanessa Redlin - Hubdrive.com" userId="8a0848b8-f2d0-47bb-a849-5847f1b5ec25" providerId="ADAL" clId="{4A832DB2-F898-4628-BE6C-878A03318322}" dt="2021-08-05T06:55:51.570" v="920" actId="20578"/>
            <ac:spMkLst>
              <pc:docMk/>
              <pc:sldMasterMk cId="3356861373" sldId="2147484233"/>
              <pc:sldLayoutMk cId="49217305" sldId="2147484028"/>
              <ac:spMk id="8" creationId="{00000000-0000-0000-0000-000000000000}"/>
            </ac:spMkLst>
          </pc:spChg>
          <pc:spChg chg="mod">
            <ac:chgData name="Vanessa Redlin - Hubdrive.com" userId="8a0848b8-f2d0-47bb-a849-5847f1b5ec25" providerId="ADAL" clId="{4A832DB2-F898-4628-BE6C-878A03318322}" dt="2021-08-05T06:55:51.570" v="920" actId="20578"/>
            <ac:spMkLst>
              <pc:docMk/>
              <pc:sldMasterMk cId="3356861373" sldId="2147484233"/>
              <pc:sldLayoutMk cId="49217305" sldId="2147484028"/>
              <ac:spMk id="9" creationId="{00000000-0000-0000-0000-000000000000}"/>
            </ac:spMkLst>
          </pc:spChg>
        </pc:sldLayoutChg>
        <pc:sldLayoutChg chg="new del replId">
          <pc:chgData name="Vanessa Redlin - Hubdrive.com" userId="8a0848b8-f2d0-47bb-a849-5847f1b5ec25" providerId="ADAL" clId="{4A832DB2-F898-4628-BE6C-878A03318322}" dt="2021-08-05T06:55:25.832" v="913" actId="2696"/>
          <pc:sldLayoutMkLst>
            <pc:docMk/>
            <pc:sldMasterMk cId="3356861373" sldId="2147484233"/>
            <pc:sldLayoutMk cId="1169500202" sldId="2147484234"/>
          </pc:sldLayoutMkLst>
        </pc:sldLayoutChg>
        <pc:sldLayoutChg chg="new del replId">
          <pc:chgData name="Vanessa Redlin - Hubdrive.com" userId="8a0848b8-f2d0-47bb-a849-5847f1b5ec25" providerId="ADAL" clId="{4A832DB2-F898-4628-BE6C-878A03318322}" dt="2021-08-05T06:55:24.831" v="912" actId="2696"/>
          <pc:sldLayoutMkLst>
            <pc:docMk/>
            <pc:sldMasterMk cId="3356861373" sldId="2147484233"/>
            <pc:sldLayoutMk cId="1425751922" sldId="2147484235"/>
          </pc:sldLayoutMkLst>
        </pc:sldLayoutChg>
        <pc:sldLayoutChg chg="new del replId">
          <pc:chgData name="Vanessa Redlin - Hubdrive.com" userId="8a0848b8-f2d0-47bb-a849-5847f1b5ec25" providerId="ADAL" clId="{4A832DB2-F898-4628-BE6C-878A03318322}" dt="2021-08-05T06:55:23.891" v="911" actId="2696"/>
          <pc:sldLayoutMkLst>
            <pc:docMk/>
            <pc:sldMasterMk cId="3356861373" sldId="2147484233"/>
            <pc:sldLayoutMk cId="3788691210" sldId="2147484236"/>
          </pc:sldLayoutMkLst>
        </pc:sldLayoutChg>
        <pc:sldLayoutChg chg="new del replId">
          <pc:chgData name="Vanessa Redlin - Hubdrive.com" userId="8a0848b8-f2d0-47bb-a849-5847f1b5ec25" providerId="ADAL" clId="{4A832DB2-F898-4628-BE6C-878A03318322}" dt="2021-08-05T06:55:22.822" v="910" actId="2696"/>
          <pc:sldLayoutMkLst>
            <pc:docMk/>
            <pc:sldMasterMk cId="3356861373" sldId="2147484233"/>
            <pc:sldLayoutMk cId="600770649" sldId="2147484237"/>
          </pc:sldLayoutMkLst>
        </pc:sldLayoutChg>
        <pc:sldLayoutChg chg="new del replId">
          <pc:chgData name="Vanessa Redlin - Hubdrive.com" userId="8a0848b8-f2d0-47bb-a849-5847f1b5ec25" providerId="ADAL" clId="{4A832DB2-F898-4628-BE6C-878A03318322}" dt="2021-08-05T06:55:22.082" v="909" actId="2696"/>
          <pc:sldLayoutMkLst>
            <pc:docMk/>
            <pc:sldMasterMk cId="3356861373" sldId="2147484233"/>
            <pc:sldLayoutMk cId="2187263631" sldId="2147484238"/>
          </pc:sldLayoutMkLst>
        </pc:sldLayoutChg>
        <pc:sldLayoutChg chg="new del replId">
          <pc:chgData name="Vanessa Redlin - Hubdrive.com" userId="8a0848b8-f2d0-47bb-a849-5847f1b5ec25" providerId="ADAL" clId="{4A832DB2-F898-4628-BE6C-878A03318322}" dt="2021-08-05T06:55:28.605" v="914" actId="2696"/>
          <pc:sldLayoutMkLst>
            <pc:docMk/>
            <pc:sldMasterMk cId="3356861373" sldId="2147484233"/>
            <pc:sldLayoutMk cId="306865434" sldId="2147484239"/>
          </pc:sldLayoutMkLst>
        </pc:sldLayoutChg>
        <pc:sldLayoutChg chg="new del replId">
          <pc:chgData name="Vanessa Redlin - Hubdrive.com" userId="8a0848b8-f2d0-47bb-a849-5847f1b5ec25" providerId="ADAL" clId="{4A832DB2-F898-4628-BE6C-878A03318322}" dt="2021-08-05T06:55:31.898" v="917" actId="2696"/>
          <pc:sldLayoutMkLst>
            <pc:docMk/>
            <pc:sldMasterMk cId="3356861373" sldId="2147484233"/>
            <pc:sldLayoutMk cId="2101415848" sldId="2147484240"/>
          </pc:sldLayoutMkLst>
        </pc:sldLayoutChg>
        <pc:sldLayoutChg chg="new del replId">
          <pc:chgData name="Vanessa Redlin - Hubdrive.com" userId="8a0848b8-f2d0-47bb-a849-5847f1b5ec25" providerId="ADAL" clId="{4A832DB2-F898-4628-BE6C-878A03318322}" dt="2021-08-05T06:55:31.119" v="916" actId="2696"/>
          <pc:sldLayoutMkLst>
            <pc:docMk/>
            <pc:sldMasterMk cId="3356861373" sldId="2147484233"/>
            <pc:sldLayoutMk cId="3853566371" sldId="2147484241"/>
          </pc:sldLayoutMkLst>
        </pc:sldLayoutChg>
        <pc:sldLayoutChg chg="new del replId">
          <pc:chgData name="Vanessa Redlin - Hubdrive.com" userId="8a0848b8-f2d0-47bb-a849-5847f1b5ec25" providerId="ADAL" clId="{4A832DB2-F898-4628-BE6C-878A03318322}" dt="2021-08-05T06:55:30.121" v="915" actId="2696"/>
          <pc:sldLayoutMkLst>
            <pc:docMk/>
            <pc:sldMasterMk cId="3356861373" sldId="2147484233"/>
            <pc:sldLayoutMk cId="3261623374" sldId="2147484242"/>
          </pc:sldLayoutMkLst>
        </pc:sldLayoutChg>
        <pc:sldLayoutChg chg="new del replId">
          <pc:chgData name="Vanessa Redlin - Hubdrive.com" userId="8a0848b8-f2d0-47bb-a849-5847f1b5ec25" providerId="ADAL" clId="{4A832DB2-F898-4628-BE6C-878A03318322}" dt="2021-08-05T06:55:34.082" v="919" actId="2696"/>
          <pc:sldLayoutMkLst>
            <pc:docMk/>
            <pc:sldMasterMk cId="3356861373" sldId="2147484233"/>
            <pc:sldLayoutMk cId="2543075486" sldId="2147484243"/>
          </pc:sldLayoutMkLst>
        </pc:sldLayoutChg>
        <pc:sldLayoutChg chg="new del replId">
          <pc:chgData name="Vanessa Redlin - Hubdrive.com" userId="8a0848b8-f2d0-47bb-a849-5847f1b5ec25" providerId="ADAL" clId="{4A832DB2-F898-4628-BE6C-878A03318322}" dt="2021-08-05T06:55:33.276" v="918" actId="2696"/>
          <pc:sldLayoutMkLst>
            <pc:docMk/>
            <pc:sldMasterMk cId="3356861373" sldId="2147484233"/>
            <pc:sldLayoutMk cId="93486306" sldId="2147484244"/>
          </pc:sldLayoutMkLst>
        </pc:sldLayoutChg>
      </pc:sldMasterChg>
      <pc:sldMasterChg chg="new del mod addSldLayout delSldLayout">
        <pc:chgData name="Vanessa Redlin - Hubdrive.com" userId="8a0848b8-f2d0-47bb-a849-5847f1b5ec25" providerId="ADAL" clId="{4A832DB2-F898-4628-BE6C-878A03318322}" dt="2021-08-17T11:44:28.300" v="1275" actId="2696"/>
        <pc:sldMasterMkLst>
          <pc:docMk/>
          <pc:sldMasterMk cId="3884161737" sldId="2147484239"/>
        </pc:sldMasterMkLst>
        <pc:sldLayoutChg chg="new del replId">
          <pc:chgData name="Vanessa Redlin - Hubdrive.com" userId="8a0848b8-f2d0-47bb-a849-5847f1b5ec25" providerId="ADAL" clId="{4A832DB2-F898-4628-BE6C-878A03318322}" dt="2021-08-17T11:44:27.899" v="1264" actId="2696"/>
          <pc:sldLayoutMkLst>
            <pc:docMk/>
            <pc:sldMasterMk cId="3884161737" sldId="2147484239"/>
            <pc:sldLayoutMk cId="2184185395" sldId="2147484240"/>
          </pc:sldLayoutMkLst>
        </pc:sldLayoutChg>
        <pc:sldLayoutChg chg="new del replId">
          <pc:chgData name="Vanessa Redlin - Hubdrive.com" userId="8a0848b8-f2d0-47bb-a849-5847f1b5ec25" providerId="ADAL" clId="{4A832DB2-F898-4628-BE6C-878A03318322}" dt="2021-08-17T11:44:27.937" v="1265" actId="2696"/>
          <pc:sldLayoutMkLst>
            <pc:docMk/>
            <pc:sldMasterMk cId="3884161737" sldId="2147484239"/>
            <pc:sldLayoutMk cId="3297883617" sldId="2147484241"/>
          </pc:sldLayoutMkLst>
        </pc:sldLayoutChg>
        <pc:sldLayoutChg chg="new del replId">
          <pc:chgData name="Vanessa Redlin - Hubdrive.com" userId="8a0848b8-f2d0-47bb-a849-5847f1b5ec25" providerId="ADAL" clId="{4A832DB2-F898-4628-BE6C-878A03318322}" dt="2021-08-17T11:44:27.979" v="1266" actId="2696"/>
          <pc:sldLayoutMkLst>
            <pc:docMk/>
            <pc:sldMasterMk cId="3884161737" sldId="2147484239"/>
            <pc:sldLayoutMk cId="3631608305" sldId="2147484242"/>
          </pc:sldLayoutMkLst>
        </pc:sldLayoutChg>
        <pc:sldLayoutChg chg="new del replId">
          <pc:chgData name="Vanessa Redlin - Hubdrive.com" userId="8a0848b8-f2d0-47bb-a849-5847f1b5ec25" providerId="ADAL" clId="{4A832DB2-F898-4628-BE6C-878A03318322}" dt="2021-08-17T11:44:28.023" v="1267" actId="2696"/>
          <pc:sldLayoutMkLst>
            <pc:docMk/>
            <pc:sldMasterMk cId="3884161737" sldId="2147484239"/>
            <pc:sldLayoutMk cId="438442207" sldId="2147484243"/>
          </pc:sldLayoutMkLst>
        </pc:sldLayoutChg>
        <pc:sldLayoutChg chg="new del replId">
          <pc:chgData name="Vanessa Redlin - Hubdrive.com" userId="8a0848b8-f2d0-47bb-a849-5847f1b5ec25" providerId="ADAL" clId="{4A832DB2-F898-4628-BE6C-878A03318322}" dt="2021-08-17T11:44:28.078" v="1268" actId="2696"/>
          <pc:sldLayoutMkLst>
            <pc:docMk/>
            <pc:sldMasterMk cId="3884161737" sldId="2147484239"/>
            <pc:sldLayoutMk cId="2862152907" sldId="2147484244"/>
          </pc:sldLayoutMkLst>
        </pc:sldLayoutChg>
        <pc:sldLayoutChg chg="new del replId">
          <pc:chgData name="Vanessa Redlin - Hubdrive.com" userId="8a0848b8-f2d0-47bb-a849-5847f1b5ec25" providerId="ADAL" clId="{4A832DB2-F898-4628-BE6C-878A03318322}" dt="2021-08-17T11:44:28.104" v="1269" actId="2696"/>
          <pc:sldLayoutMkLst>
            <pc:docMk/>
            <pc:sldMasterMk cId="3884161737" sldId="2147484239"/>
            <pc:sldLayoutMk cId="3192141555" sldId="2147484245"/>
          </pc:sldLayoutMkLst>
        </pc:sldLayoutChg>
        <pc:sldLayoutChg chg="new del replId">
          <pc:chgData name="Vanessa Redlin - Hubdrive.com" userId="8a0848b8-f2d0-47bb-a849-5847f1b5ec25" providerId="ADAL" clId="{4A832DB2-F898-4628-BE6C-878A03318322}" dt="2021-08-17T11:44:28.144" v="1270" actId="2696"/>
          <pc:sldLayoutMkLst>
            <pc:docMk/>
            <pc:sldMasterMk cId="3884161737" sldId="2147484239"/>
            <pc:sldLayoutMk cId="3277736956" sldId="2147484246"/>
          </pc:sldLayoutMkLst>
        </pc:sldLayoutChg>
        <pc:sldLayoutChg chg="new del replId">
          <pc:chgData name="Vanessa Redlin - Hubdrive.com" userId="8a0848b8-f2d0-47bb-a849-5847f1b5ec25" providerId="ADAL" clId="{4A832DB2-F898-4628-BE6C-878A03318322}" dt="2021-08-17T11:44:28.197" v="1271" actId="2696"/>
          <pc:sldLayoutMkLst>
            <pc:docMk/>
            <pc:sldMasterMk cId="3884161737" sldId="2147484239"/>
            <pc:sldLayoutMk cId="1478584237" sldId="2147484247"/>
          </pc:sldLayoutMkLst>
        </pc:sldLayoutChg>
        <pc:sldLayoutChg chg="new del replId">
          <pc:chgData name="Vanessa Redlin - Hubdrive.com" userId="8a0848b8-f2d0-47bb-a849-5847f1b5ec25" providerId="ADAL" clId="{4A832DB2-F898-4628-BE6C-878A03318322}" dt="2021-08-17T11:44:28.223" v="1272" actId="2696"/>
          <pc:sldLayoutMkLst>
            <pc:docMk/>
            <pc:sldMasterMk cId="3884161737" sldId="2147484239"/>
            <pc:sldLayoutMk cId="532144609" sldId="2147484248"/>
          </pc:sldLayoutMkLst>
        </pc:sldLayoutChg>
        <pc:sldLayoutChg chg="new del replId">
          <pc:chgData name="Vanessa Redlin - Hubdrive.com" userId="8a0848b8-f2d0-47bb-a849-5847f1b5ec25" providerId="ADAL" clId="{4A832DB2-F898-4628-BE6C-878A03318322}" dt="2021-08-17T11:44:28.247" v="1273" actId="2696"/>
          <pc:sldLayoutMkLst>
            <pc:docMk/>
            <pc:sldMasterMk cId="3884161737" sldId="2147484239"/>
            <pc:sldLayoutMk cId="1429855563" sldId="2147484249"/>
          </pc:sldLayoutMkLst>
        </pc:sldLayoutChg>
        <pc:sldLayoutChg chg="new del replId">
          <pc:chgData name="Vanessa Redlin - Hubdrive.com" userId="8a0848b8-f2d0-47bb-a849-5847f1b5ec25" providerId="ADAL" clId="{4A832DB2-F898-4628-BE6C-878A03318322}" dt="2021-08-17T11:44:28.259" v="1274" actId="2696"/>
          <pc:sldLayoutMkLst>
            <pc:docMk/>
            <pc:sldMasterMk cId="3884161737" sldId="2147484239"/>
            <pc:sldLayoutMk cId="2625281199" sldId="2147484250"/>
          </pc:sldLayoutMkLst>
        </pc:sldLayoutChg>
      </pc:sldMasterChg>
      <pc:sldMasterChg chg="new del mod addSldLayout delSldLayout modSldLayout sldLayoutOrd">
        <pc:chgData name="Vanessa Redlin - Hubdrive.com" userId="8a0848b8-f2d0-47bb-a849-5847f1b5ec25" providerId="ADAL" clId="{4A832DB2-F898-4628-BE6C-878A03318322}" dt="2021-08-18T09:33:19.058" v="2088" actId="2696"/>
        <pc:sldMasterMkLst>
          <pc:docMk/>
          <pc:sldMasterMk cId="3996200850" sldId="2147484251"/>
        </pc:sldMasterMkLst>
        <pc:sldLayoutChg chg="modSp mod ord">
          <pc:chgData name="Vanessa Redlin - Hubdrive.com" userId="8a0848b8-f2d0-47bb-a849-5847f1b5ec25" providerId="ADAL" clId="{4A832DB2-F898-4628-BE6C-878A03318322}" dt="2021-08-17T11:48:57.917" v="1306" actId="20578"/>
          <pc:sldLayoutMkLst>
            <pc:docMk/>
            <pc:sldMasterMk cId="4027616997" sldId="2147483781"/>
            <pc:sldLayoutMk cId="2954134018" sldId="2147484247"/>
          </pc:sldLayoutMkLst>
          <pc:spChg chg="mod">
            <ac:chgData name="Vanessa Redlin - Hubdrive.com" userId="8a0848b8-f2d0-47bb-a849-5847f1b5ec25" providerId="ADAL" clId="{4A832DB2-F898-4628-BE6C-878A03318322}" dt="2021-08-17T11:48:57.917" v="1306" actId="20578"/>
            <ac:spMkLst>
              <pc:docMk/>
              <pc:sldMasterMk cId="4027616997" sldId="2147483781"/>
              <pc:sldLayoutMk cId="2954134018" sldId="2147484247"/>
              <ac:spMk id="2" creationId="{E3265C29-5802-4B16-A3F9-B8D775ECBB43}"/>
            </ac:spMkLst>
          </pc:spChg>
          <pc:spChg chg="mod">
            <ac:chgData name="Vanessa Redlin - Hubdrive.com" userId="8a0848b8-f2d0-47bb-a849-5847f1b5ec25" providerId="ADAL" clId="{4A832DB2-F898-4628-BE6C-878A03318322}" dt="2021-08-17T11:48:57.917" v="1306" actId="20578"/>
            <ac:spMkLst>
              <pc:docMk/>
              <pc:sldMasterMk cId="4027616997" sldId="2147483781"/>
              <pc:sldLayoutMk cId="2954134018" sldId="2147484247"/>
              <ac:spMk id="3" creationId="{23572019-ACF2-42D1-84B9-1898F830DDFF}"/>
            </ac:spMkLst>
          </pc:spChg>
          <pc:spChg chg="mod">
            <ac:chgData name="Vanessa Redlin - Hubdrive.com" userId="8a0848b8-f2d0-47bb-a849-5847f1b5ec25" providerId="ADAL" clId="{4A832DB2-F898-4628-BE6C-878A03318322}" dt="2021-08-17T11:48:57.917" v="1306" actId="20578"/>
            <ac:spMkLst>
              <pc:docMk/>
              <pc:sldMasterMk cId="4027616997" sldId="2147483781"/>
              <pc:sldLayoutMk cId="2954134018" sldId="2147484247"/>
              <ac:spMk id="6" creationId="{5FAE17A2-6F42-44B8-A4C0-1ACAB2F851D2}"/>
            </ac:spMkLst>
          </pc:spChg>
          <pc:spChg chg="mod">
            <ac:chgData name="Vanessa Redlin - Hubdrive.com" userId="8a0848b8-f2d0-47bb-a849-5847f1b5ec25" providerId="ADAL" clId="{4A832DB2-F898-4628-BE6C-878A03318322}" dt="2021-08-17T11:48:57.917" v="1306" actId="20578"/>
            <ac:spMkLst>
              <pc:docMk/>
              <pc:sldMasterMk cId="4027616997" sldId="2147483781"/>
              <pc:sldLayoutMk cId="2954134018" sldId="2147484247"/>
              <ac:spMk id="9" creationId="{579ECD0C-8E64-49E9-83B3-D5C67B97712D}"/>
            </ac:spMkLst>
          </pc:spChg>
        </pc:sldLayoutChg>
        <pc:sldLayoutChg chg="modSp mod ord">
          <pc:chgData name="Vanessa Redlin - Hubdrive.com" userId="8a0848b8-f2d0-47bb-a849-5847f1b5ec25" providerId="ADAL" clId="{4A832DB2-F898-4628-BE6C-878A03318322}" dt="2021-08-17T11:48:56.087" v="1305" actId="20578"/>
          <pc:sldLayoutMkLst>
            <pc:docMk/>
            <pc:sldMasterMk cId="4027616997" sldId="2147483781"/>
            <pc:sldLayoutMk cId="3029792496" sldId="2147484248"/>
          </pc:sldLayoutMkLst>
          <pc:spChg chg="mod">
            <ac:chgData name="Vanessa Redlin - Hubdrive.com" userId="8a0848b8-f2d0-47bb-a849-5847f1b5ec25" providerId="ADAL" clId="{4A832DB2-F898-4628-BE6C-878A03318322}" dt="2021-08-17T11:48:56.087" v="1305" actId="20578"/>
            <ac:spMkLst>
              <pc:docMk/>
              <pc:sldMasterMk cId="4027616997" sldId="2147483781"/>
              <pc:sldLayoutMk cId="3029792496" sldId="2147484248"/>
              <ac:spMk id="2" creationId="{E3265C29-5802-4B16-A3F9-B8D775ECBB43}"/>
            </ac:spMkLst>
          </pc:spChg>
          <pc:spChg chg="mod">
            <ac:chgData name="Vanessa Redlin - Hubdrive.com" userId="8a0848b8-f2d0-47bb-a849-5847f1b5ec25" providerId="ADAL" clId="{4A832DB2-F898-4628-BE6C-878A03318322}" dt="2021-08-17T11:48:56.087" v="1305" actId="20578"/>
            <ac:spMkLst>
              <pc:docMk/>
              <pc:sldMasterMk cId="4027616997" sldId="2147483781"/>
              <pc:sldLayoutMk cId="3029792496" sldId="2147484248"/>
              <ac:spMk id="3" creationId="{23572019-ACF2-42D1-84B9-1898F830DDFF}"/>
            </ac:spMkLst>
          </pc:spChg>
          <pc:spChg chg="mod">
            <ac:chgData name="Vanessa Redlin - Hubdrive.com" userId="8a0848b8-f2d0-47bb-a849-5847f1b5ec25" providerId="ADAL" clId="{4A832DB2-F898-4628-BE6C-878A03318322}" dt="2021-08-17T11:48:56.087" v="1305" actId="20578"/>
            <ac:spMkLst>
              <pc:docMk/>
              <pc:sldMasterMk cId="4027616997" sldId="2147483781"/>
              <pc:sldLayoutMk cId="3029792496" sldId="2147484248"/>
              <ac:spMk id="5" creationId="{1FC2EE67-5768-4897-AEA5-C6005ED72E6D}"/>
            </ac:spMkLst>
          </pc:spChg>
          <pc:spChg chg="mod">
            <ac:chgData name="Vanessa Redlin - Hubdrive.com" userId="8a0848b8-f2d0-47bb-a849-5847f1b5ec25" providerId="ADAL" clId="{4A832DB2-F898-4628-BE6C-878A03318322}" dt="2021-08-17T11:48:56.087" v="1305" actId="20578"/>
            <ac:spMkLst>
              <pc:docMk/>
              <pc:sldMasterMk cId="4027616997" sldId="2147483781"/>
              <pc:sldLayoutMk cId="3029792496" sldId="2147484248"/>
              <ac:spMk id="7" creationId="{4E0B18EA-CDEA-433E-8897-436D8FFCC34C}"/>
            </ac:spMkLst>
          </pc:spChg>
          <pc:spChg chg="mod">
            <ac:chgData name="Vanessa Redlin - Hubdrive.com" userId="8a0848b8-f2d0-47bb-a849-5847f1b5ec25" providerId="ADAL" clId="{4A832DB2-F898-4628-BE6C-878A03318322}" dt="2021-08-17T11:48:56.087" v="1305" actId="20578"/>
            <ac:spMkLst>
              <pc:docMk/>
              <pc:sldMasterMk cId="4027616997" sldId="2147483781"/>
              <pc:sldLayoutMk cId="3029792496" sldId="2147484248"/>
              <ac:spMk id="9" creationId="{579ECD0C-8E64-49E9-83B3-D5C67B97712D}"/>
            </ac:spMkLst>
          </pc:spChg>
          <pc:spChg chg="mod">
            <ac:chgData name="Vanessa Redlin - Hubdrive.com" userId="8a0848b8-f2d0-47bb-a849-5847f1b5ec25" providerId="ADAL" clId="{4A832DB2-F898-4628-BE6C-878A03318322}" dt="2021-08-17T11:48:56.087" v="1305" actId="20578"/>
            <ac:spMkLst>
              <pc:docMk/>
              <pc:sldMasterMk cId="4027616997" sldId="2147483781"/>
              <pc:sldLayoutMk cId="3029792496" sldId="2147484248"/>
              <ac:spMk id="14" creationId="{91B75D58-EDE1-4299-8A98-F07E941DD8BE}"/>
            </ac:spMkLst>
          </pc:spChg>
          <pc:spChg chg="mod">
            <ac:chgData name="Vanessa Redlin - Hubdrive.com" userId="8a0848b8-f2d0-47bb-a849-5847f1b5ec25" providerId="ADAL" clId="{4A832DB2-F898-4628-BE6C-878A03318322}" dt="2021-08-17T11:48:56.087" v="1305" actId="20578"/>
            <ac:spMkLst>
              <pc:docMk/>
              <pc:sldMasterMk cId="4027616997" sldId="2147483781"/>
              <pc:sldLayoutMk cId="3029792496" sldId="2147484248"/>
              <ac:spMk id="18" creationId="{CD0CB33E-568D-49A2-9836-0B3ECE2D8FEF}"/>
            </ac:spMkLst>
          </pc:spChg>
          <pc:spChg chg="mod">
            <ac:chgData name="Vanessa Redlin - Hubdrive.com" userId="8a0848b8-f2d0-47bb-a849-5847f1b5ec25" providerId="ADAL" clId="{4A832DB2-F898-4628-BE6C-878A03318322}" dt="2021-08-17T11:48:56.087" v="1305" actId="20578"/>
            <ac:spMkLst>
              <pc:docMk/>
              <pc:sldMasterMk cId="4027616997" sldId="2147483781"/>
              <pc:sldLayoutMk cId="3029792496" sldId="2147484248"/>
              <ac:spMk id="22" creationId="{EC6754A5-D913-4042-909D-F9CA732B7D4E}"/>
            </ac:spMkLst>
          </pc:spChg>
          <pc:spChg chg="mod">
            <ac:chgData name="Vanessa Redlin - Hubdrive.com" userId="8a0848b8-f2d0-47bb-a849-5847f1b5ec25" providerId="ADAL" clId="{4A832DB2-F898-4628-BE6C-878A03318322}" dt="2021-08-17T11:48:56.087" v="1305" actId="20578"/>
            <ac:spMkLst>
              <pc:docMk/>
              <pc:sldMasterMk cId="4027616997" sldId="2147483781"/>
              <pc:sldLayoutMk cId="3029792496" sldId="2147484248"/>
              <ac:spMk id="23" creationId="{B14F5704-3D98-4F11-94C7-DF81AFFAB49D}"/>
            </ac:spMkLst>
          </pc:spChg>
        </pc:sldLayoutChg>
        <pc:sldLayoutChg chg="modSp mod ord">
          <pc:chgData name="Vanessa Redlin - Hubdrive.com" userId="8a0848b8-f2d0-47bb-a849-5847f1b5ec25" providerId="ADAL" clId="{4A832DB2-F898-4628-BE6C-878A03318322}" dt="2021-08-17T11:48:53.643" v="1304" actId="20578"/>
          <pc:sldLayoutMkLst>
            <pc:docMk/>
            <pc:sldMasterMk cId="4027616997" sldId="2147483781"/>
            <pc:sldLayoutMk cId="1256418415" sldId="2147484249"/>
          </pc:sldLayoutMkLst>
          <pc:spChg chg="mod">
            <ac:chgData name="Vanessa Redlin - Hubdrive.com" userId="8a0848b8-f2d0-47bb-a849-5847f1b5ec25" providerId="ADAL" clId="{4A832DB2-F898-4628-BE6C-878A03318322}" dt="2021-08-17T11:48:53.643" v="1304" actId="20578"/>
            <ac:spMkLst>
              <pc:docMk/>
              <pc:sldMasterMk cId="4027616997" sldId="2147483781"/>
              <pc:sldLayoutMk cId="1256418415" sldId="2147484249"/>
              <ac:spMk id="2" creationId="{E3265C29-5802-4B16-A3F9-B8D775ECBB43}"/>
            </ac:spMkLst>
          </pc:spChg>
          <pc:spChg chg="mod">
            <ac:chgData name="Vanessa Redlin - Hubdrive.com" userId="8a0848b8-f2d0-47bb-a849-5847f1b5ec25" providerId="ADAL" clId="{4A832DB2-F898-4628-BE6C-878A03318322}" dt="2021-08-17T11:48:53.643" v="1304" actId="20578"/>
            <ac:spMkLst>
              <pc:docMk/>
              <pc:sldMasterMk cId="4027616997" sldId="2147483781"/>
              <pc:sldLayoutMk cId="1256418415" sldId="2147484249"/>
              <ac:spMk id="3" creationId="{23572019-ACF2-42D1-84B9-1898F830DDFF}"/>
            </ac:spMkLst>
          </pc:spChg>
          <pc:spChg chg="mod">
            <ac:chgData name="Vanessa Redlin - Hubdrive.com" userId="8a0848b8-f2d0-47bb-a849-5847f1b5ec25" providerId="ADAL" clId="{4A832DB2-F898-4628-BE6C-878A03318322}" dt="2021-08-17T11:48:53.643" v="1304" actId="20578"/>
            <ac:spMkLst>
              <pc:docMk/>
              <pc:sldMasterMk cId="4027616997" sldId="2147483781"/>
              <pc:sldLayoutMk cId="1256418415" sldId="2147484249"/>
              <ac:spMk id="5" creationId="{1FC2EE67-5768-4897-AEA5-C6005ED72E6D}"/>
            </ac:spMkLst>
          </pc:spChg>
          <pc:spChg chg="mod">
            <ac:chgData name="Vanessa Redlin - Hubdrive.com" userId="8a0848b8-f2d0-47bb-a849-5847f1b5ec25" providerId="ADAL" clId="{4A832DB2-F898-4628-BE6C-878A03318322}" dt="2021-08-17T11:48:53.643" v="1304" actId="20578"/>
            <ac:spMkLst>
              <pc:docMk/>
              <pc:sldMasterMk cId="4027616997" sldId="2147483781"/>
              <pc:sldLayoutMk cId="1256418415" sldId="2147484249"/>
              <ac:spMk id="7" creationId="{4E0B18EA-CDEA-433E-8897-436D8FFCC34C}"/>
            </ac:spMkLst>
          </pc:spChg>
          <pc:spChg chg="mod">
            <ac:chgData name="Vanessa Redlin - Hubdrive.com" userId="8a0848b8-f2d0-47bb-a849-5847f1b5ec25" providerId="ADAL" clId="{4A832DB2-F898-4628-BE6C-878A03318322}" dt="2021-08-17T11:48:53.643" v="1304" actId="20578"/>
            <ac:spMkLst>
              <pc:docMk/>
              <pc:sldMasterMk cId="4027616997" sldId="2147483781"/>
              <pc:sldLayoutMk cId="1256418415" sldId="2147484249"/>
              <ac:spMk id="9" creationId="{579ECD0C-8E64-49E9-83B3-D5C67B97712D}"/>
            </ac:spMkLst>
          </pc:spChg>
          <pc:spChg chg="mod">
            <ac:chgData name="Vanessa Redlin - Hubdrive.com" userId="8a0848b8-f2d0-47bb-a849-5847f1b5ec25" providerId="ADAL" clId="{4A832DB2-F898-4628-BE6C-878A03318322}" dt="2021-08-17T11:48:53.643" v="1304" actId="20578"/>
            <ac:spMkLst>
              <pc:docMk/>
              <pc:sldMasterMk cId="4027616997" sldId="2147483781"/>
              <pc:sldLayoutMk cId="1256418415" sldId="2147484249"/>
              <ac:spMk id="12" creationId="{671C3165-4B14-4E82-BB90-2F4F6F44FE85}"/>
            </ac:spMkLst>
          </pc:spChg>
          <pc:spChg chg="mod">
            <ac:chgData name="Vanessa Redlin - Hubdrive.com" userId="8a0848b8-f2d0-47bb-a849-5847f1b5ec25" providerId="ADAL" clId="{4A832DB2-F898-4628-BE6C-878A03318322}" dt="2021-08-17T11:48:53.643" v="1304" actId="20578"/>
            <ac:spMkLst>
              <pc:docMk/>
              <pc:sldMasterMk cId="4027616997" sldId="2147483781"/>
              <pc:sldLayoutMk cId="1256418415" sldId="2147484249"/>
              <ac:spMk id="14" creationId="{91B75D58-EDE1-4299-8A98-F07E941DD8BE}"/>
            </ac:spMkLst>
          </pc:spChg>
          <pc:spChg chg="mod">
            <ac:chgData name="Vanessa Redlin - Hubdrive.com" userId="8a0848b8-f2d0-47bb-a849-5847f1b5ec25" providerId="ADAL" clId="{4A832DB2-F898-4628-BE6C-878A03318322}" dt="2021-08-17T11:48:53.643" v="1304" actId="20578"/>
            <ac:spMkLst>
              <pc:docMk/>
              <pc:sldMasterMk cId="4027616997" sldId="2147483781"/>
              <pc:sldLayoutMk cId="1256418415" sldId="2147484249"/>
              <ac:spMk id="18" creationId="{CD0CB33E-568D-49A2-9836-0B3ECE2D8FEF}"/>
            </ac:spMkLst>
          </pc:spChg>
          <pc:spChg chg="mod">
            <ac:chgData name="Vanessa Redlin - Hubdrive.com" userId="8a0848b8-f2d0-47bb-a849-5847f1b5ec25" providerId="ADAL" clId="{4A832DB2-F898-4628-BE6C-878A03318322}" dt="2021-08-17T11:48:53.643" v="1304" actId="20578"/>
            <ac:spMkLst>
              <pc:docMk/>
              <pc:sldMasterMk cId="4027616997" sldId="2147483781"/>
              <pc:sldLayoutMk cId="1256418415" sldId="2147484249"/>
              <ac:spMk id="19" creationId="{3B44E385-E93A-4145-8E5A-87E0E7468B28}"/>
            </ac:spMkLst>
          </pc:spChg>
          <pc:spChg chg="mod">
            <ac:chgData name="Vanessa Redlin - Hubdrive.com" userId="8a0848b8-f2d0-47bb-a849-5847f1b5ec25" providerId="ADAL" clId="{4A832DB2-F898-4628-BE6C-878A03318322}" dt="2021-08-17T11:48:53.643" v="1304" actId="20578"/>
            <ac:spMkLst>
              <pc:docMk/>
              <pc:sldMasterMk cId="4027616997" sldId="2147483781"/>
              <pc:sldLayoutMk cId="1256418415" sldId="2147484249"/>
              <ac:spMk id="22" creationId="{EC6754A5-D913-4042-909D-F9CA732B7D4E}"/>
            </ac:spMkLst>
          </pc:spChg>
          <pc:spChg chg="mod">
            <ac:chgData name="Vanessa Redlin - Hubdrive.com" userId="8a0848b8-f2d0-47bb-a849-5847f1b5ec25" providerId="ADAL" clId="{4A832DB2-F898-4628-BE6C-878A03318322}" dt="2021-08-17T11:48:53.643" v="1304" actId="20578"/>
            <ac:spMkLst>
              <pc:docMk/>
              <pc:sldMasterMk cId="4027616997" sldId="2147483781"/>
              <pc:sldLayoutMk cId="1256418415" sldId="2147484249"/>
              <ac:spMk id="23" creationId="{B14F5704-3D98-4F11-94C7-DF81AFFAB49D}"/>
            </ac:spMkLst>
          </pc:spChg>
          <pc:spChg chg="mod">
            <ac:chgData name="Vanessa Redlin - Hubdrive.com" userId="8a0848b8-f2d0-47bb-a849-5847f1b5ec25" providerId="ADAL" clId="{4A832DB2-F898-4628-BE6C-878A03318322}" dt="2021-08-17T11:48:53.643" v="1304" actId="20578"/>
            <ac:spMkLst>
              <pc:docMk/>
              <pc:sldMasterMk cId="4027616997" sldId="2147483781"/>
              <pc:sldLayoutMk cId="1256418415" sldId="2147484249"/>
              <ac:spMk id="24" creationId="{00B93C99-05EC-41CD-940B-9F49DE03B99D}"/>
            </ac:spMkLst>
          </pc:spChg>
        </pc:sldLayoutChg>
        <pc:sldLayoutChg chg="modSp mod ord">
          <pc:chgData name="Vanessa Redlin - Hubdrive.com" userId="8a0848b8-f2d0-47bb-a849-5847f1b5ec25" providerId="ADAL" clId="{4A832DB2-F898-4628-BE6C-878A03318322}" dt="2021-08-17T11:48:48.709" v="1303" actId="20578"/>
          <pc:sldLayoutMkLst>
            <pc:docMk/>
            <pc:sldMasterMk cId="4027616997" sldId="2147483781"/>
            <pc:sldLayoutMk cId="1899724315" sldId="2147484250"/>
          </pc:sldLayoutMkLst>
          <pc:spChg chg="mod">
            <ac:chgData name="Vanessa Redlin - Hubdrive.com" userId="8a0848b8-f2d0-47bb-a849-5847f1b5ec25" providerId="ADAL" clId="{4A832DB2-F898-4628-BE6C-878A03318322}" dt="2021-08-17T11:48:48.709" v="1303" actId="20578"/>
            <ac:spMkLst>
              <pc:docMk/>
              <pc:sldMasterMk cId="4027616997" sldId="2147483781"/>
              <pc:sldLayoutMk cId="1899724315" sldId="2147484250"/>
              <ac:spMk id="2" creationId="{E3265C29-5802-4B16-A3F9-B8D775ECBB43}"/>
            </ac:spMkLst>
          </pc:spChg>
          <pc:spChg chg="mod">
            <ac:chgData name="Vanessa Redlin - Hubdrive.com" userId="8a0848b8-f2d0-47bb-a849-5847f1b5ec25" providerId="ADAL" clId="{4A832DB2-F898-4628-BE6C-878A03318322}" dt="2021-08-17T11:48:48.709" v="1303" actId="20578"/>
            <ac:spMkLst>
              <pc:docMk/>
              <pc:sldMasterMk cId="4027616997" sldId="2147483781"/>
              <pc:sldLayoutMk cId="1899724315" sldId="2147484250"/>
              <ac:spMk id="3" creationId="{23572019-ACF2-42D1-84B9-1898F830DDFF}"/>
            </ac:spMkLst>
          </pc:spChg>
          <pc:spChg chg="mod">
            <ac:chgData name="Vanessa Redlin - Hubdrive.com" userId="8a0848b8-f2d0-47bb-a849-5847f1b5ec25" providerId="ADAL" clId="{4A832DB2-F898-4628-BE6C-878A03318322}" dt="2021-08-17T11:48:48.709" v="1303" actId="20578"/>
            <ac:spMkLst>
              <pc:docMk/>
              <pc:sldMasterMk cId="4027616997" sldId="2147483781"/>
              <pc:sldLayoutMk cId="1899724315" sldId="2147484250"/>
              <ac:spMk id="5" creationId="{3CA8FBE3-6B77-4814-A361-07334F598AE3}"/>
            </ac:spMkLst>
          </pc:spChg>
          <pc:spChg chg="mod">
            <ac:chgData name="Vanessa Redlin - Hubdrive.com" userId="8a0848b8-f2d0-47bb-a849-5847f1b5ec25" providerId="ADAL" clId="{4A832DB2-F898-4628-BE6C-878A03318322}" dt="2021-08-17T11:48:48.709" v="1303" actId="20578"/>
            <ac:spMkLst>
              <pc:docMk/>
              <pc:sldMasterMk cId="4027616997" sldId="2147483781"/>
              <pc:sldLayoutMk cId="1899724315" sldId="2147484250"/>
              <ac:spMk id="6" creationId="{B735A044-CC22-4377-802F-C051278373C8}"/>
            </ac:spMkLst>
          </pc:spChg>
          <pc:spChg chg="mod">
            <ac:chgData name="Vanessa Redlin - Hubdrive.com" userId="8a0848b8-f2d0-47bb-a849-5847f1b5ec25" providerId="ADAL" clId="{4A832DB2-F898-4628-BE6C-878A03318322}" dt="2021-08-17T11:48:48.709" v="1303" actId="20578"/>
            <ac:spMkLst>
              <pc:docMk/>
              <pc:sldMasterMk cId="4027616997" sldId="2147483781"/>
              <pc:sldLayoutMk cId="1899724315" sldId="2147484250"/>
              <ac:spMk id="9" creationId="{579ECD0C-8E64-49E9-83B3-D5C67B97712D}"/>
            </ac:spMkLst>
          </pc:spChg>
          <pc:spChg chg="mod">
            <ac:chgData name="Vanessa Redlin - Hubdrive.com" userId="8a0848b8-f2d0-47bb-a849-5847f1b5ec25" providerId="ADAL" clId="{4A832DB2-F898-4628-BE6C-878A03318322}" dt="2021-08-17T11:48:48.709" v="1303" actId="20578"/>
            <ac:spMkLst>
              <pc:docMk/>
              <pc:sldMasterMk cId="4027616997" sldId="2147483781"/>
              <pc:sldLayoutMk cId="1899724315" sldId="2147484250"/>
              <ac:spMk id="11" creationId="{AC08CE51-3CEF-4AA5-919F-5F46A80A8A75}"/>
            </ac:spMkLst>
          </pc:spChg>
          <pc:spChg chg="mod">
            <ac:chgData name="Vanessa Redlin - Hubdrive.com" userId="8a0848b8-f2d0-47bb-a849-5847f1b5ec25" providerId="ADAL" clId="{4A832DB2-F898-4628-BE6C-878A03318322}" dt="2021-08-17T11:48:48.709" v="1303" actId="20578"/>
            <ac:spMkLst>
              <pc:docMk/>
              <pc:sldMasterMk cId="4027616997" sldId="2147483781"/>
              <pc:sldLayoutMk cId="1899724315" sldId="2147484250"/>
              <ac:spMk id="12" creationId="{671C3165-4B14-4E82-BB90-2F4F6F44FE85}"/>
            </ac:spMkLst>
          </pc:spChg>
          <pc:spChg chg="mod">
            <ac:chgData name="Vanessa Redlin - Hubdrive.com" userId="8a0848b8-f2d0-47bb-a849-5847f1b5ec25" providerId="ADAL" clId="{4A832DB2-F898-4628-BE6C-878A03318322}" dt="2021-08-17T11:48:48.709" v="1303" actId="20578"/>
            <ac:spMkLst>
              <pc:docMk/>
              <pc:sldMasterMk cId="4027616997" sldId="2147483781"/>
              <pc:sldLayoutMk cId="1899724315" sldId="2147484250"/>
              <ac:spMk id="13" creationId="{214DCA99-BBCD-44E6-8F62-89F82760A88C}"/>
            </ac:spMkLst>
          </pc:spChg>
          <pc:spChg chg="mod">
            <ac:chgData name="Vanessa Redlin - Hubdrive.com" userId="8a0848b8-f2d0-47bb-a849-5847f1b5ec25" providerId="ADAL" clId="{4A832DB2-F898-4628-BE6C-878A03318322}" dt="2021-08-17T11:48:48.709" v="1303" actId="20578"/>
            <ac:spMkLst>
              <pc:docMk/>
              <pc:sldMasterMk cId="4027616997" sldId="2147483781"/>
              <pc:sldLayoutMk cId="1899724315" sldId="2147484250"/>
              <ac:spMk id="14" creationId="{91B75D58-EDE1-4299-8A98-F07E941DD8BE}"/>
            </ac:spMkLst>
          </pc:spChg>
          <pc:spChg chg="mod">
            <ac:chgData name="Vanessa Redlin - Hubdrive.com" userId="8a0848b8-f2d0-47bb-a849-5847f1b5ec25" providerId="ADAL" clId="{4A832DB2-F898-4628-BE6C-878A03318322}" dt="2021-08-17T11:48:48.709" v="1303" actId="20578"/>
            <ac:spMkLst>
              <pc:docMk/>
              <pc:sldMasterMk cId="4027616997" sldId="2147483781"/>
              <pc:sldLayoutMk cId="1899724315" sldId="2147484250"/>
              <ac:spMk id="15" creationId="{AC0F49E3-F31E-4158-A816-86D18DABA212}"/>
            </ac:spMkLst>
          </pc:spChg>
          <pc:spChg chg="mod">
            <ac:chgData name="Vanessa Redlin - Hubdrive.com" userId="8a0848b8-f2d0-47bb-a849-5847f1b5ec25" providerId="ADAL" clId="{4A832DB2-F898-4628-BE6C-878A03318322}" dt="2021-08-17T11:48:48.709" v="1303" actId="20578"/>
            <ac:spMkLst>
              <pc:docMk/>
              <pc:sldMasterMk cId="4027616997" sldId="2147483781"/>
              <pc:sldLayoutMk cId="1899724315" sldId="2147484250"/>
              <ac:spMk id="16" creationId="{3B6BBB62-6D1B-45EC-9DAD-14FD68E79A0E}"/>
            </ac:spMkLst>
          </pc:spChg>
          <pc:spChg chg="mod">
            <ac:chgData name="Vanessa Redlin - Hubdrive.com" userId="8a0848b8-f2d0-47bb-a849-5847f1b5ec25" providerId="ADAL" clId="{4A832DB2-F898-4628-BE6C-878A03318322}" dt="2021-08-17T11:48:48.709" v="1303" actId="20578"/>
            <ac:spMkLst>
              <pc:docMk/>
              <pc:sldMasterMk cId="4027616997" sldId="2147483781"/>
              <pc:sldLayoutMk cId="1899724315" sldId="2147484250"/>
              <ac:spMk id="17" creationId="{70F1F9B7-8F5F-4091-91F8-A88D76B64B26}"/>
            </ac:spMkLst>
          </pc:spChg>
          <pc:spChg chg="mod">
            <ac:chgData name="Vanessa Redlin - Hubdrive.com" userId="8a0848b8-f2d0-47bb-a849-5847f1b5ec25" providerId="ADAL" clId="{4A832DB2-F898-4628-BE6C-878A03318322}" dt="2021-08-17T11:48:48.709" v="1303" actId="20578"/>
            <ac:spMkLst>
              <pc:docMk/>
              <pc:sldMasterMk cId="4027616997" sldId="2147483781"/>
              <pc:sldLayoutMk cId="1899724315" sldId="2147484250"/>
              <ac:spMk id="22" creationId="{EC6754A5-D913-4042-909D-F9CA732B7D4E}"/>
            </ac:spMkLst>
          </pc:spChg>
          <pc:spChg chg="mod">
            <ac:chgData name="Vanessa Redlin - Hubdrive.com" userId="8a0848b8-f2d0-47bb-a849-5847f1b5ec25" providerId="ADAL" clId="{4A832DB2-F898-4628-BE6C-878A03318322}" dt="2021-08-17T11:48:48.709" v="1303" actId="20578"/>
            <ac:spMkLst>
              <pc:docMk/>
              <pc:sldMasterMk cId="4027616997" sldId="2147483781"/>
              <pc:sldLayoutMk cId="1899724315" sldId="2147484250"/>
              <ac:spMk id="23" creationId="{B14F5704-3D98-4F11-94C7-DF81AFFAB49D}"/>
            </ac:spMkLst>
          </pc:spChg>
          <pc:spChg chg="mod">
            <ac:chgData name="Vanessa Redlin - Hubdrive.com" userId="8a0848b8-f2d0-47bb-a849-5847f1b5ec25" providerId="ADAL" clId="{4A832DB2-F898-4628-BE6C-878A03318322}" dt="2021-08-17T11:48:48.709" v="1303" actId="20578"/>
            <ac:spMkLst>
              <pc:docMk/>
              <pc:sldMasterMk cId="4027616997" sldId="2147483781"/>
              <pc:sldLayoutMk cId="1899724315" sldId="2147484250"/>
              <ac:spMk id="24" creationId="{00B93C99-05EC-41CD-940B-9F49DE03B99D}"/>
            </ac:spMkLst>
          </pc:spChg>
        </pc:sldLayoutChg>
        <pc:sldLayoutChg chg="new del replId">
          <pc:chgData name="Vanessa Redlin - Hubdrive.com" userId="8a0848b8-f2d0-47bb-a849-5847f1b5ec25" providerId="ADAL" clId="{4A832DB2-F898-4628-BE6C-878A03318322}" dt="2021-08-17T11:48:23.281" v="1291" actId="2696"/>
          <pc:sldLayoutMkLst>
            <pc:docMk/>
            <pc:sldMasterMk cId="3996200850" sldId="2147484251"/>
            <pc:sldLayoutMk cId="1177347919" sldId="2147484252"/>
          </pc:sldLayoutMkLst>
        </pc:sldLayoutChg>
        <pc:sldLayoutChg chg="new del replId">
          <pc:chgData name="Vanessa Redlin - Hubdrive.com" userId="8a0848b8-f2d0-47bb-a849-5847f1b5ec25" providerId="ADAL" clId="{4A832DB2-F898-4628-BE6C-878A03318322}" dt="2021-08-17T11:48:24.161" v="1292" actId="2696"/>
          <pc:sldLayoutMkLst>
            <pc:docMk/>
            <pc:sldMasterMk cId="3996200850" sldId="2147484251"/>
            <pc:sldLayoutMk cId="832107041" sldId="2147484253"/>
          </pc:sldLayoutMkLst>
        </pc:sldLayoutChg>
        <pc:sldLayoutChg chg="new del replId">
          <pc:chgData name="Vanessa Redlin - Hubdrive.com" userId="8a0848b8-f2d0-47bb-a849-5847f1b5ec25" providerId="ADAL" clId="{4A832DB2-F898-4628-BE6C-878A03318322}" dt="2021-08-17T11:48:24.953" v="1293" actId="2696"/>
          <pc:sldLayoutMkLst>
            <pc:docMk/>
            <pc:sldMasterMk cId="3996200850" sldId="2147484251"/>
            <pc:sldLayoutMk cId="538049492" sldId="2147484254"/>
          </pc:sldLayoutMkLst>
        </pc:sldLayoutChg>
        <pc:sldLayoutChg chg="new del replId">
          <pc:chgData name="Vanessa Redlin - Hubdrive.com" userId="8a0848b8-f2d0-47bb-a849-5847f1b5ec25" providerId="ADAL" clId="{4A832DB2-F898-4628-BE6C-878A03318322}" dt="2021-08-17T11:48:25.720" v="1294" actId="2696"/>
          <pc:sldLayoutMkLst>
            <pc:docMk/>
            <pc:sldMasterMk cId="3996200850" sldId="2147484251"/>
            <pc:sldLayoutMk cId="3627483669" sldId="2147484255"/>
          </pc:sldLayoutMkLst>
        </pc:sldLayoutChg>
        <pc:sldLayoutChg chg="new del replId">
          <pc:chgData name="Vanessa Redlin - Hubdrive.com" userId="8a0848b8-f2d0-47bb-a849-5847f1b5ec25" providerId="ADAL" clId="{4A832DB2-F898-4628-BE6C-878A03318322}" dt="2021-08-17T11:48:26.817" v="1295" actId="2696"/>
          <pc:sldLayoutMkLst>
            <pc:docMk/>
            <pc:sldMasterMk cId="3996200850" sldId="2147484251"/>
            <pc:sldLayoutMk cId="573391604" sldId="2147484256"/>
          </pc:sldLayoutMkLst>
        </pc:sldLayoutChg>
        <pc:sldLayoutChg chg="new del replId">
          <pc:chgData name="Vanessa Redlin - Hubdrive.com" userId="8a0848b8-f2d0-47bb-a849-5847f1b5ec25" providerId="ADAL" clId="{4A832DB2-F898-4628-BE6C-878A03318322}" dt="2021-08-17T11:48:27.730" v="1296" actId="2696"/>
          <pc:sldLayoutMkLst>
            <pc:docMk/>
            <pc:sldMasterMk cId="3996200850" sldId="2147484251"/>
            <pc:sldLayoutMk cId="1754276318" sldId="2147484257"/>
          </pc:sldLayoutMkLst>
        </pc:sldLayoutChg>
        <pc:sldLayoutChg chg="new del replId">
          <pc:chgData name="Vanessa Redlin - Hubdrive.com" userId="8a0848b8-f2d0-47bb-a849-5847f1b5ec25" providerId="ADAL" clId="{4A832DB2-F898-4628-BE6C-878A03318322}" dt="2021-08-17T11:48:28.905" v="1297" actId="2696"/>
          <pc:sldLayoutMkLst>
            <pc:docMk/>
            <pc:sldMasterMk cId="3996200850" sldId="2147484251"/>
            <pc:sldLayoutMk cId="1350797044" sldId="2147484258"/>
          </pc:sldLayoutMkLst>
        </pc:sldLayoutChg>
        <pc:sldLayoutChg chg="new del replId">
          <pc:chgData name="Vanessa Redlin - Hubdrive.com" userId="8a0848b8-f2d0-47bb-a849-5847f1b5ec25" providerId="ADAL" clId="{4A832DB2-F898-4628-BE6C-878A03318322}" dt="2021-08-17T11:48:30.010" v="1298" actId="2696"/>
          <pc:sldLayoutMkLst>
            <pc:docMk/>
            <pc:sldMasterMk cId="3996200850" sldId="2147484251"/>
            <pc:sldLayoutMk cId="1826689031" sldId="2147484259"/>
          </pc:sldLayoutMkLst>
        </pc:sldLayoutChg>
        <pc:sldLayoutChg chg="new del replId">
          <pc:chgData name="Vanessa Redlin - Hubdrive.com" userId="8a0848b8-f2d0-47bb-a849-5847f1b5ec25" providerId="ADAL" clId="{4A832DB2-F898-4628-BE6C-878A03318322}" dt="2021-08-17T11:48:34.610" v="1301" actId="2696"/>
          <pc:sldLayoutMkLst>
            <pc:docMk/>
            <pc:sldMasterMk cId="3996200850" sldId="2147484251"/>
            <pc:sldLayoutMk cId="2755309503" sldId="2147484260"/>
          </pc:sldLayoutMkLst>
        </pc:sldLayoutChg>
        <pc:sldLayoutChg chg="new del replId">
          <pc:chgData name="Vanessa Redlin - Hubdrive.com" userId="8a0848b8-f2d0-47bb-a849-5847f1b5ec25" providerId="ADAL" clId="{4A832DB2-F898-4628-BE6C-878A03318322}" dt="2021-08-17T11:48:33.656" v="1300" actId="2696"/>
          <pc:sldLayoutMkLst>
            <pc:docMk/>
            <pc:sldMasterMk cId="3996200850" sldId="2147484251"/>
            <pc:sldLayoutMk cId="1886738136" sldId="2147484261"/>
          </pc:sldLayoutMkLst>
        </pc:sldLayoutChg>
        <pc:sldLayoutChg chg="new del replId">
          <pc:chgData name="Vanessa Redlin - Hubdrive.com" userId="8a0848b8-f2d0-47bb-a849-5847f1b5ec25" providerId="ADAL" clId="{4A832DB2-F898-4628-BE6C-878A03318322}" dt="2021-08-17T11:48:32.829" v="1299" actId="2696"/>
          <pc:sldLayoutMkLst>
            <pc:docMk/>
            <pc:sldMasterMk cId="3996200850" sldId="2147484251"/>
            <pc:sldLayoutMk cId="3841729354" sldId="2147484262"/>
          </pc:sldLayoutMkLst>
        </pc:sldLayoutChg>
      </pc:sldMasterChg>
      <pc:sldMasterChg chg="add mod addSldLayout delSldLayout modSldLayout">
        <pc:chgData name="Vanessa Redlin - Hubdrive.com" userId="8a0848b8-f2d0-47bb-a849-5847f1b5ec25" providerId="ADAL" clId="{4A832DB2-F898-4628-BE6C-878A03318322}" dt="2021-08-17T11:50:08.386" v="1328" actId="6014"/>
        <pc:sldMasterMkLst>
          <pc:docMk/>
          <pc:sldMasterMk cId="2703775156" sldId="2147484252"/>
        </pc:sldMasterMkLst>
        <pc:sldLayoutChg chg="add del mod replId">
          <pc:chgData name="Vanessa Redlin - Hubdrive.com" userId="8a0848b8-f2d0-47bb-a849-5847f1b5ec25" providerId="ADAL" clId="{4A832DB2-F898-4628-BE6C-878A03318322}" dt="2021-08-17T11:49:44.086" v="1319" actId="2696"/>
          <pc:sldLayoutMkLst>
            <pc:docMk/>
            <pc:sldMasterMk cId="2703775156" sldId="2147484252"/>
            <pc:sldLayoutMk cId="3742047930" sldId="2147484253"/>
          </pc:sldLayoutMkLst>
        </pc:sldLayoutChg>
        <pc:sldLayoutChg chg="add del mod replId">
          <pc:chgData name="Vanessa Redlin - Hubdrive.com" userId="8a0848b8-f2d0-47bb-a849-5847f1b5ec25" providerId="ADAL" clId="{4A832DB2-F898-4628-BE6C-878A03318322}" dt="2021-08-17T11:49:43.119" v="1318" actId="2696"/>
          <pc:sldLayoutMkLst>
            <pc:docMk/>
            <pc:sldMasterMk cId="2703775156" sldId="2147484252"/>
            <pc:sldLayoutMk cId="450615188" sldId="2147484254"/>
          </pc:sldLayoutMkLst>
        </pc:sldLayoutChg>
        <pc:sldLayoutChg chg="add del mod replId">
          <pc:chgData name="Vanessa Redlin - Hubdrive.com" userId="8a0848b8-f2d0-47bb-a849-5847f1b5ec25" providerId="ADAL" clId="{4A832DB2-F898-4628-BE6C-878A03318322}" dt="2021-08-17T11:49:42.175" v="1317" actId="2696"/>
          <pc:sldLayoutMkLst>
            <pc:docMk/>
            <pc:sldMasterMk cId="2703775156" sldId="2147484252"/>
            <pc:sldLayoutMk cId="4245446602" sldId="2147484255"/>
          </pc:sldLayoutMkLst>
        </pc:sldLayoutChg>
        <pc:sldLayoutChg chg="add del mod replId">
          <pc:chgData name="Vanessa Redlin - Hubdrive.com" userId="8a0848b8-f2d0-47bb-a849-5847f1b5ec25" providerId="ADAL" clId="{4A832DB2-F898-4628-BE6C-878A03318322}" dt="2021-08-17T11:49:39.084" v="1316" actId="2696"/>
          <pc:sldLayoutMkLst>
            <pc:docMk/>
            <pc:sldMasterMk cId="2703775156" sldId="2147484252"/>
            <pc:sldLayoutMk cId="3016842213" sldId="2147484256"/>
          </pc:sldLayoutMkLst>
        </pc:sldLayoutChg>
        <pc:sldLayoutChg chg="add del mod replId">
          <pc:chgData name="Vanessa Redlin - Hubdrive.com" userId="8a0848b8-f2d0-47bb-a849-5847f1b5ec25" providerId="ADAL" clId="{4A832DB2-F898-4628-BE6C-878A03318322}" dt="2021-08-17T11:49:38.057" v="1315" actId="2696"/>
          <pc:sldLayoutMkLst>
            <pc:docMk/>
            <pc:sldMasterMk cId="2703775156" sldId="2147484252"/>
            <pc:sldLayoutMk cId="791164612" sldId="2147484257"/>
          </pc:sldLayoutMkLst>
        </pc:sldLayoutChg>
        <pc:sldLayoutChg chg="add del mod replId">
          <pc:chgData name="Vanessa Redlin - Hubdrive.com" userId="8a0848b8-f2d0-47bb-a849-5847f1b5ec25" providerId="ADAL" clId="{4A832DB2-F898-4628-BE6C-878A03318322}" dt="2021-08-17T11:49:37.299" v="1314" actId="2696"/>
          <pc:sldLayoutMkLst>
            <pc:docMk/>
            <pc:sldMasterMk cId="2703775156" sldId="2147484252"/>
            <pc:sldLayoutMk cId="4014825546" sldId="2147484258"/>
          </pc:sldLayoutMkLst>
        </pc:sldLayoutChg>
        <pc:sldLayoutChg chg="add del mod replId">
          <pc:chgData name="Vanessa Redlin - Hubdrive.com" userId="8a0848b8-f2d0-47bb-a849-5847f1b5ec25" providerId="ADAL" clId="{4A832DB2-F898-4628-BE6C-878A03318322}" dt="2021-08-17T11:49:36.340" v="1313" actId="2696"/>
          <pc:sldLayoutMkLst>
            <pc:docMk/>
            <pc:sldMasterMk cId="2703775156" sldId="2147484252"/>
            <pc:sldLayoutMk cId="910821387" sldId="2147484259"/>
          </pc:sldLayoutMkLst>
        </pc:sldLayoutChg>
        <pc:sldLayoutChg chg="add mod replId">
          <pc:chgData name="Vanessa Redlin - Hubdrive.com" userId="8a0848b8-f2d0-47bb-a849-5847f1b5ec25" providerId="ADAL" clId="{4A832DB2-F898-4628-BE6C-878A03318322}" dt="2021-08-17T11:49:30.357" v="1312" actId="2890"/>
          <pc:sldLayoutMkLst>
            <pc:docMk/>
            <pc:sldMasterMk cId="2703775156" sldId="2147484252"/>
            <pc:sldLayoutMk cId="527336945" sldId="2147484260"/>
          </pc:sldLayoutMkLst>
        </pc:sldLayoutChg>
        <pc:sldLayoutChg chg="add mod replId">
          <pc:chgData name="Vanessa Redlin - Hubdrive.com" userId="8a0848b8-f2d0-47bb-a849-5847f1b5ec25" providerId="ADAL" clId="{4A832DB2-F898-4628-BE6C-878A03318322}" dt="2021-08-17T11:49:30.357" v="1312" actId="2890"/>
          <pc:sldLayoutMkLst>
            <pc:docMk/>
            <pc:sldMasterMk cId="2703775156" sldId="2147484252"/>
            <pc:sldLayoutMk cId="3079229230" sldId="2147484261"/>
          </pc:sldLayoutMkLst>
        </pc:sldLayoutChg>
        <pc:sldLayoutChg chg="add mod replId">
          <pc:chgData name="Vanessa Redlin - Hubdrive.com" userId="8a0848b8-f2d0-47bb-a849-5847f1b5ec25" providerId="ADAL" clId="{4A832DB2-F898-4628-BE6C-878A03318322}" dt="2021-08-17T11:49:30.357" v="1312" actId="2890"/>
          <pc:sldLayoutMkLst>
            <pc:docMk/>
            <pc:sldMasterMk cId="2703775156" sldId="2147484252"/>
            <pc:sldLayoutMk cId="3874185590" sldId="2147484262"/>
          </pc:sldLayoutMkLst>
        </pc:sldLayoutChg>
        <pc:sldLayoutChg chg="add mod replId">
          <pc:chgData name="Vanessa Redlin - Hubdrive.com" userId="8a0848b8-f2d0-47bb-a849-5847f1b5ec25" providerId="ADAL" clId="{4A832DB2-F898-4628-BE6C-878A03318322}" dt="2021-08-17T11:49:30.357" v="1312" actId="2890"/>
          <pc:sldLayoutMkLst>
            <pc:docMk/>
            <pc:sldMasterMk cId="2703775156" sldId="2147484252"/>
            <pc:sldLayoutMk cId="3069106217" sldId="2147484263"/>
          </pc:sldLayoutMkLst>
        </pc:sldLayoutChg>
        <pc:sldLayoutChg chg="add mod replId">
          <pc:chgData name="Vanessa Redlin - Hubdrive.com" userId="8a0848b8-f2d0-47bb-a849-5847f1b5ec25" providerId="ADAL" clId="{4A832DB2-F898-4628-BE6C-878A03318322}" dt="2021-08-17T11:49:30.357" v="1312" actId="2890"/>
          <pc:sldLayoutMkLst>
            <pc:docMk/>
            <pc:sldMasterMk cId="2703775156" sldId="2147484252"/>
            <pc:sldLayoutMk cId="3529851974" sldId="2147484264"/>
          </pc:sldLayoutMkLst>
        </pc:sldLayoutChg>
        <pc:sldLayoutChg chg="add mod replId">
          <pc:chgData name="Vanessa Redlin - Hubdrive.com" userId="8a0848b8-f2d0-47bb-a849-5847f1b5ec25" providerId="ADAL" clId="{4A832DB2-F898-4628-BE6C-878A03318322}" dt="2021-08-17T11:49:30.357" v="1312" actId="2890"/>
          <pc:sldLayoutMkLst>
            <pc:docMk/>
            <pc:sldMasterMk cId="2703775156" sldId="2147484252"/>
            <pc:sldLayoutMk cId="2016860906" sldId="2147484265"/>
          </pc:sldLayoutMkLst>
        </pc:sldLayoutChg>
        <pc:sldLayoutChg chg="add mod replId">
          <pc:chgData name="Vanessa Redlin - Hubdrive.com" userId="8a0848b8-f2d0-47bb-a849-5847f1b5ec25" providerId="ADAL" clId="{4A832DB2-F898-4628-BE6C-878A03318322}" dt="2021-08-17T11:49:30.357" v="1312" actId="2890"/>
          <pc:sldLayoutMkLst>
            <pc:docMk/>
            <pc:sldMasterMk cId="2703775156" sldId="2147484252"/>
            <pc:sldLayoutMk cId="1376942979" sldId="2147484266"/>
          </pc:sldLayoutMkLst>
        </pc:sldLayoutChg>
      </pc:sldMasterChg>
    </pc:docChg>
  </pc:docChgLst>
  <pc:docChgLst>
    <pc:chgData name="Vanessa Redlin - Hubdrive.com" userId="8a0848b8-f2d0-47bb-a849-5847f1b5ec25" providerId="ADAL" clId="{440FEFDB-D45A-4095-B4C9-1AA340E4873A}"/>
    <pc:docChg chg="undo custSel addSld delSld modSld modMainMaster modSection">
      <pc:chgData name="Vanessa Redlin - Hubdrive.com" userId="8a0848b8-f2d0-47bb-a849-5847f1b5ec25" providerId="ADAL" clId="{440FEFDB-D45A-4095-B4C9-1AA340E4873A}" dt="2021-09-23T09:06:51.483" v="903" actId="1076"/>
      <pc:docMkLst>
        <pc:docMk/>
      </pc:docMkLst>
      <pc:sldChg chg="addSp delSp modSp mod modClrScheme chgLayout">
        <pc:chgData name="Vanessa Redlin - Hubdrive.com" userId="8a0848b8-f2d0-47bb-a849-5847f1b5ec25" providerId="ADAL" clId="{440FEFDB-D45A-4095-B4C9-1AA340E4873A}" dt="2021-09-10T09:29:02.912" v="577" actId="700"/>
        <pc:sldMkLst>
          <pc:docMk/>
          <pc:sldMk cId="617221576" sldId="3271"/>
        </pc:sldMkLst>
        <pc:spChg chg="add del mod ord">
          <ac:chgData name="Vanessa Redlin - Hubdrive.com" userId="8a0848b8-f2d0-47bb-a849-5847f1b5ec25" providerId="ADAL" clId="{440FEFDB-D45A-4095-B4C9-1AA340E4873A}" dt="2021-09-10T09:29:02.912" v="577" actId="700"/>
          <ac:spMkLst>
            <pc:docMk/>
            <pc:sldMk cId="617221576" sldId="3271"/>
            <ac:spMk id="2" creationId="{AB4682EB-029F-4AF2-9855-586CA5217E0F}"/>
          </ac:spMkLst>
        </pc:spChg>
        <pc:spChg chg="mod">
          <ac:chgData name="Vanessa Redlin - Hubdrive.com" userId="8a0848b8-f2d0-47bb-a849-5847f1b5ec25" providerId="ADAL" clId="{440FEFDB-D45A-4095-B4C9-1AA340E4873A}" dt="2021-09-10T09:23:35.858" v="191" actId="20577"/>
          <ac:spMkLst>
            <pc:docMk/>
            <pc:sldMk cId="617221576" sldId="3271"/>
            <ac:spMk id="3" creationId="{00000000-0000-0000-0000-000000000000}"/>
          </ac:spMkLst>
        </pc:spChg>
        <pc:spChg chg="mod">
          <ac:chgData name="Vanessa Redlin - Hubdrive.com" userId="8a0848b8-f2d0-47bb-a849-5847f1b5ec25" providerId="ADAL" clId="{440FEFDB-D45A-4095-B4C9-1AA340E4873A}" dt="2021-09-10T09:24:05.372" v="287" actId="20577"/>
          <ac:spMkLst>
            <pc:docMk/>
            <pc:sldMk cId="617221576" sldId="3271"/>
            <ac:spMk id="4" creationId="{00000000-0000-0000-0000-000000000000}"/>
          </ac:spMkLst>
        </pc:spChg>
        <pc:spChg chg="mod">
          <ac:chgData name="Vanessa Redlin - Hubdrive.com" userId="8a0848b8-f2d0-47bb-a849-5847f1b5ec25" providerId="ADAL" clId="{440FEFDB-D45A-4095-B4C9-1AA340E4873A}" dt="2021-09-10T09:25:24.449" v="562" actId="5793"/>
          <ac:spMkLst>
            <pc:docMk/>
            <pc:sldMk cId="617221576" sldId="3271"/>
            <ac:spMk id="8" creationId="{00000000-0000-0000-0000-000000000000}"/>
          </ac:spMkLst>
        </pc:spChg>
      </pc:sldChg>
      <pc:sldChg chg="addSp modSp new del mod modClrScheme chgLayout">
        <pc:chgData name="Vanessa Redlin - Hubdrive.com" userId="8a0848b8-f2d0-47bb-a849-5847f1b5ec25" providerId="ADAL" clId="{440FEFDB-D45A-4095-B4C9-1AA340E4873A}" dt="2021-09-13T07:36:35.532" v="705" actId="47"/>
        <pc:sldMkLst>
          <pc:docMk/>
          <pc:sldMk cId="3494154477" sldId="3294"/>
        </pc:sldMkLst>
        <pc:spChg chg="add mod">
          <ac:chgData name="Vanessa Redlin - Hubdrive.com" userId="8a0848b8-f2d0-47bb-a849-5847f1b5ec25" providerId="ADAL" clId="{440FEFDB-D45A-4095-B4C9-1AA340E4873A}" dt="2021-09-13T07:31:01.491" v="668" actId="20577"/>
          <ac:spMkLst>
            <pc:docMk/>
            <pc:sldMk cId="3494154477" sldId="3294"/>
            <ac:spMk id="2" creationId="{D8C58C64-06DF-4200-A2D9-B24FBA996BC7}"/>
          </ac:spMkLst>
        </pc:spChg>
        <pc:spChg chg="add mod">
          <ac:chgData name="Vanessa Redlin - Hubdrive.com" userId="8a0848b8-f2d0-47bb-a849-5847f1b5ec25" providerId="ADAL" clId="{440FEFDB-D45A-4095-B4C9-1AA340E4873A}" dt="2021-09-13T07:31:44.701" v="704" actId="255"/>
          <ac:spMkLst>
            <pc:docMk/>
            <pc:sldMk cId="3494154477" sldId="3294"/>
            <ac:spMk id="3" creationId="{49F1E563-1B95-445A-BBFB-37BBA39E7F82}"/>
          </ac:spMkLst>
        </pc:spChg>
      </pc:sldChg>
      <pc:sldChg chg="addSp modSp new del mod modClrScheme chgLayout">
        <pc:chgData name="Vanessa Redlin - Hubdrive.com" userId="8a0848b8-f2d0-47bb-a849-5847f1b5ec25" providerId="ADAL" clId="{440FEFDB-D45A-4095-B4C9-1AA340E4873A}" dt="2021-09-13T14:12:28.322" v="758" actId="47"/>
        <pc:sldMkLst>
          <pc:docMk/>
          <pc:sldMk cId="4141585378" sldId="3294"/>
        </pc:sldMkLst>
        <pc:spChg chg="add mod">
          <ac:chgData name="Vanessa Redlin - Hubdrive.com" userId="8a0848b8-f2d0-47bb-a849-5847f1b5ec25" providerId="ADAL" clId="{440FEFDB-D45A-4095-B4C9-1AA340E4873A}" dt="2021-09-13T13:55:11.874" v="723" actId="20577"/>
          <ac:spMkLst>
            <pc:docMk/>
            <pc:sldMk cId="4141585378" sldId="3294"/>
            <ac:spMk id="2" creationId="{262500E0-8FB7-421B-9E08-34A5CFAAC7F2}"/>
          </ac:spMkLst>
        </pc:spChg>
        <pc:spChg chg="add mod">
          <ac:chgData name="Vanessa Redlin - Hubdrive.com" userId="8a0848b8-f2d0-47bb-a849-5847f1b5ec25" providerId="ADAL" clId="{440FEFDB-D45A-4095-B4C9-1AA340E4873A}" dt="2021-09-13T13:55:54.782" v="757" actId="255"/>
          <ac:spMkLst>
            <pc:docMk/>
            <pc:sldMk cId="4141585378" sldId="3294"/>
            <ac:spMk id="3" creationId="{C09DEFFA-06B9-408A-8F58-59450CAE86C2}"/>
          </ac:spMkLst>
        </pc:spChg>
      </pc:sldChg>
      <pc:sldChg chg="addSp delSp modSp add mod modClrScheme chgLayout">
        <pc:chgData name="Vanessa Redlin - Hubdrive.com" userId="8a0848b8-f2d0-47bb-a849-5847f1b5ec25" providerId="ADAL" clId="{440FEFDB-D45A-4095-B4C9-1AA340E4873A}" dt="2021-09-23T09:06:51.483" v="903" actId="1076"/>
        <pc:sldMkLst>
          <pc:docMk/>
          <pc:sldMk cId="721407437" sldId="3311"/>
        </pc:sldMkLst>
        <pc:spChg chg="mod ord">
          <ac:chgData name="Vanessa Redlin - Hubdrive.com" userId="8a0848b8-f2d0-47bb-a849-5847f1b5ec25" providerId="ADAL" clId="{440FEFDB-D45A-4095-B4C9-1AA340E4873A}" dt="2021-09-23T09:06:51.483" v="903" actId="1076"/>
          <ac:spMkLst>
            <pc:docMk/>
            <pc:sldMk cId="721407437" sldId="3311"/>
            <ac:spMk id="2" creationId="{94CA4F6D-9338-49B2-8F72-5F7FA2456545}"/>
          </ac:spMkLst>
        </pc:spChg>
        <pc:spChg chg="mod ord">
          <ac:chgData name="Vanessa Redlin - Hubdrive.com" userId="8a0848b8-f2d0-47bb-a849-5847f1b5ec25" providerId="ADAL" clId="{440FEFDB-D45A-4095-B4C9-1AA340E4873A}" dt="2021-09-23T09:06:30.113" v="900" actId="700"/>
          <ac:spMkLst>
            <pc:docMk/>
            <pc:sldMk cId="721407437" sldId="3311"/>
            <ac:spMk id="4" creationId="{DA894B43-60EF-42F1-9DFC-35CBA12490EE}"/>
          </ac:spMkLst>
        </pc:spChg>
        <pc:spChg chg="del mod ord">
          <ac:chgData name="Vanessa Redlin - Hubdrive.com" userId="8a0848b8-f2d0-47bb-a849-5847f1b5ec25" providerId="ADAL" clId="{440FEFDB-D45A-4095-B4C9-1AA340E4873A}" dt="2021-09-23T09:06:30.113" v="900" actId="700"/>
          <ac:spMkLst>
            <pc:docMk/>
            <pc:sldMk cId="721407437" sldId="3311"/>
            <ac:spMk id="5" creationId="{2D4309AF-35A0-4205-8691-5FEAB63F00A9}"/>
          </ac:spMkLst>
        </pc:spChg>
        <pc:spChg chg="add del mod ord">
          <ac:chgData name="Vanessa Redlin - Hubdrive.com" userId="8a0848b8-f2d0-47bb-a849-5847f1b5ec25" providerId="ADAL" clId="{440FEFDB-D45A-4095-B4C9-1AA340E4873A}" dt="2021-09-23T09:06:30.113" v="900" actId="700"/>
          <ac:spMkLst>
            <pc:docMk/>
            <pc:sldMk cId="721407437" sldId="3311"/>
            <ac:spMk id="6" creationId="{7BE8311F-ECAF-407A-B418-CF118AA45997}"/>
          </ac:spMkLst>
        </pc:spChg>
        <pc:spChg chg="add mod ord">
          <ac:chgData name="Vanessa Redlin - Hubdrive.com" userId="8a0848b8-f2d0-47bb-a849-5847f1b5ec25" providerId="ADAL" clId="{440FEFDB-D45A-4095-B4C9-1AA340E4873A}" dt="2021-09-23T09:06:30.113" v="900" actId="700"/>
          <ac:spMkLst>
            <pc:docMk/>
            <pc:sldMk cId="721407437" sldId="3311"/>
            <ac:spMk id="7" creationId="{D1743E87-6421-482B-BDFD-479C68FDB71F}"/>
          </ac:spMkLst>
        </pc:spChg>
        <pc:spChg chg="add mod ord">
          <ac:chgData name="Vanessa Redlin - Hubdrive.com" userId="8a0848b8-f2d0-47bb-a849-5847f1b5ec25" providerId="ADAL" clId="{440FEFDB-D45A-4095-B4C9-1AA340E4873A}" dt="2021-09-23T09:06:30.113" v="900" actId="700"/>
          <ac:spMkLst>
            <pc:docMk/>
            <pc:sldMk cId="721407437" sldId="3311"/>
            <ac:spMk id="10" creationId="{61FDEDB1-9DF7-4808-8469-9EC67E5AC414}"/>
          </ac:spMkLst>
        </pc:spChg>
        <pc:spChg chg="mod">
          <ac:chgData name="Vanessa Redlin - Hubdrive.com" userId="8a0848b8-f2d0-47bb-a849-5847f1b5ec25" providerId="ADAL" clId="{440FEFDB-D45A-4095-B4C9-1AA340E4873A}" dt="2021-09-23T09:06:44.659" v="902" actId="1076"/>
          <ac:spMkLst>
            <pc:docMk/>
            <pc:sldMk cId="721407437" sldId="3311"/>
            <ac:spMk id="20" creationId="{34BCA6AB-5A49-4F8A-A4FA-4266292A19E8}"/>
          </ac:spMkLst>
        </pc:spChg>
        <pc:picChg chg="del">
          <ac:chgData name="Vanessa Redlin - Hubdrive.com" userId="8a0848b8-f2d0-47bb-a849-5847f1b5ec25" providerId="ADAL" clId="{440FEFDB-D45A-4095-B4C9-1AA340E4873A}" dt="2021-09-23T09:04:46.796" v="891" actId="478"/>
          <ac:picMkLst>
            <pc:docMk/>
            <pc:sldMk cId="721407437" sldId="3311"/>
            <ac:picMk id="8" creationId="{A925F892-1F88-4F5D-A0C4-0C662F743CD4}"/>
          </ac:picMkLst>
        </pc:picChg>
        <pc:picChg chg="del">
          <ac:chgData name="Vanessa Redlin - Hubdrive.com" userId="8a0848b8-f2d0-47bb-a849-5847f1b5ec25" providerId="ADAL" clId="{440FEFDB-D45A-4095-B4C9-1AA340E4873A}" dt="2021-09-23T09:02:56.959" v="761" actId="478"/>
          <ac:picMkLst>
            <pc:docMk/>
            <pc:sldMk cId="721407437" sldId="3311"/>
            <ac:picMk id="9" creationId="{4378C3E4-5A74-416A-BA36-947D922A9B86}"/>
          </ac:picMkLst>
        </pc:picChg>
        <pc:picChg chg="del">
          <ac:chgData name="Vanessa Redlin - Hubdrive.com" userId="8a0848b8-f2d0-47bb-a849-5847f1b5ec25" providerId="ADAL" clId="{440FEFDB-D45A-4095-B4C9-1AA340E4873A}" dt="2021-09-23T09:04:36.526" v="889" actId="478"/>
          <ac:picMkLst>
            <pc:docMk/>
            <pc:sldMk cId="721407437" sldId="3311"/>
            <ac:picMk id="12" creationId="{9061CBD0-B459-40EF-B814-82D07EBBA92C}"/>
          </ac:picMkLst>
        </pc:picChg>
        <pc:picChg chg="del">
          <ac:chgData name="Vanessa Redlin - Hubdrive.com" userId="8a0848b8-f2d0-47bb-a849-5847f1b5ec25" providerId="ADAL" clId="{440FEFDB-D45A-4095-B4C9-1AA340E4873A}" dt="2021-09-23T09:04:35.196" v="888" actId="478"/>
          <ac:picMkLst>
            <pc:docMk/>
            <pc:sldMk cId="721407437" sldId="3311"/>
            <ac:picMk id="16" creationId="{E7F17999-28FF-45CC-8636-A0CFEE61C5D4}"/>
          </ac:picMkLst>
        </pc:picChg>
        <pc:picChg chg="del">
          <ac:chgData name="Vanessa Redlin - Hubdrive.com" userId="8a0848b8-f2d0-47bb-a849-5847f1b5ec25" providerId="ADAL" clId="{440FEFDB-D45A-4095-B4C9-1AA340E4873A}" dt="2021-09-23T09:04:34.437" v="887" actId="478"/>
          <ac:picMkLst>
            <pc:docMk/>
            <pc:sldMk cId="721407437" sldId="3311"/>
            <ac:picMk id="17" creationId="{59A57ED1-5B14-43B2-8D28-66B9F1519C1C}"/>
          </ac:picMkLst>
        </pc:picChg>
      </pc:sldChg>
      <pc:sldMasterChg chg="modSldLayout">
        <pc:chgData name="Vanessa Redlin - Hubdrive.com" userId="8a0848b8-f2d0-47bb-a849-5847f1b5ec25" providerId="ADAL" clId="{440FEFDB-D45A-4095-B4C9-1AA340E4873A}" dt="2021-09-13T07:24:45.600" v="624" actId="20577"/>
        <pc:sldMasterMkLst>
          <pc:docMk/>
          <pc:sldMasterMk cId="2965863924" sldId="2147483819"/>
        </pc:sldMasterMkLst>
        <pc:sldLayoutChg chg="modSp mod">
          <pc:chgData name="Vanessa Redlin - Hubdrive.com" userId="8a0848b8-f2d0-47bb-a849-5847f1b5ec25" providerId="ADAL" clId="{440FEFDB-D45A-4095-B4C9-1AA340E4873A}" dt="2021-09-13T07:24:45.600" v="624" actId="20577"/>
          <pc:sldLayoutMkLst>
            <pc:docMk/>
            <pc:sldMasterMk cId="2965863924" sldId="2147483819"/>
            <pc:sldLayoutMk cId="1084379874" sldId="2147483824"/>
          </pc:sldLayoutMkLst>
          <pc:spChg chg="mod">
            <ac:chgData name="Vanessa Redlin - Hubdrive.com" userId="8a0848b8-f2d0-47bb-a849-5847f1b5ec25" providerId="ADAL" clId="{440FEFDB-D45A-4095-B4C9-1AA340E4873A}" dt="2021-09-13T07:24:34.416" v="623" actId="20577"/>
            <ac:spMkLst>
              <pc:docMk/>
              <pc:sldMasterMk cId="2965863924" sldId="2147483819"/>
              <pc:sldLayoutMk cId="1084379874" sldId="2147483824"/>
              <ac:spMk id="2" creationId="{81AB6C28-85A9-460C-B80A-A188895B7D49}"/>
            </ac:spMkLst>
          </pc:spChg>
          <pc:spChg chg="mod">
            <ac:chgData name="Vanessa Redlin - Hubdrive.com" userId="8a0848b8-f2d0-47bb-a849-5847f1b5ec25" providerId="ADAL" clId="{440FEFDB-D45A-4095-B4C9-1AA340E4873A}" dt="2021-09-13T07:24:45.600" v="624" actId="20577"/>
            <ac:spMkLst>
              <pc:docMk/>
              <pc:sldMasterMk cId="2965863924" sldId="2147483819"/>
              <pc:sldLayoutMk cId="1084379874" sldId="2147483824"/>
              <ac:spMk id="3" creationId="{6FB0507F-D600-4623-8F59-A2B530E75520}"/>
            </ac:spMkLst>
          </pc:spChg>
        </pc:sldLayoutChg>
      </pc:sldMasterChg>
      <pc:sldMasterChg chg="addSldLayout delSldLayout modSldLayout">
        <pc:chgData name="Vanessa Redlin - Hubdrive.com" userId="8a0848b8-f2d0-47bb-a849-5847f1b5ec25" providerId="ADAL" clId="{440FEFDB-D45A-4095-B4C9-1AA340E4873A}" dt="2021-09-10T09:28:52.999" v="576" actId="478"/>
        <pc:sldMasterMkLst>
          <pc:docMk/>
          <pc:sldMasterMk cId="3356861373" sldId="2147484233"/>
        </pc:sldMasterMkLst>
        <pc:sldLayoutChg chg="delSp new mod">
          <pc:chgData name="Vanessa Redlin - Hubdrive.com" userId="8a0848b8-f2d0-47bb-a849-5847f1b5ec25" providerId="ADAL" clId="{440FEFDB-D45A-4095-B4C9-1AA340E4873A}" dt="2021-09-10T09:28:52.999" v="576" actId="478"/>
          <pc:sldLayoutMkLst>
            <pc:docMk/>
            <pc:sldMasterMk cId="3356861373" sldId="2147484233"/>
            <pc:sldLayoutMk cId="305766939" sldId="2147484028"/>
          </pc:sldLayoutMkLst>
          <pc:spChg chg="del">
            <ac:chgData name="Vanessa Redlin - Hubdrive.com" userId="8a0848b8-f2d0-47bb-a849-5847f1b5ec25" providerId="ADAL" clId="{440FEFDB-D45A-4095-B4C9-1AA340E4873A}" dt="2021-09-10T09:28:52.999" v="576" actId="478"/>
            <ac:spMkLst>
              <pc:docMk/>
              <pc:sldMasterMk cId="3356861373" sldId="2147484233"/>
              <pc:sldLayoutMk cId="305766939" sldId="2147484028"/>
              <ac:spMk id="2" creationId="{6128C31E-128D-4D87-8F63-1ADB57B05840}"/>
            </ac:spMkLst>
          </pc:spChg>
          <pc:spChg chg="del">
            <ac:chgData name="Vanessa Redlin - Hubdrive.com" userId="8a0848b8-f2d0-47bb-a849-5847f1b5ec25" providerId="ADAL" clId="{440FEFDB-D45A-4095-B4C9-1AA340E4873A}" dt="2021-09-10T09:28:47.234" v="573" actId="478"/>
            <ac:spMkLst>
              <pc:docMk/>
              <pc:sldMasterMk cId="3356861373" sldId="2147484233"/>
              <pc:sldLayoutMk cId="305766939" sldId="2147484028"/>
              <ac:spMk id="3" creationId="{A0026A15-2422-44B6-A16E-02D3D5700C59}"/>
            </ac:spMkLst>
          </pc:spChg>
          <pc:spChg chg="del">
            <ac:chgData name="Vanessa Redlin - Hubdrive.com" userId="8a0848b8-f2d0-47bb-a849-5847f1b5ec25" providerId="ADAL" clId="{440FEFDB-D45A-4095-B4C9-1AA340E4873A}" dt="2021-09-10T09:28:49.437" v="574" actId="478"/>
            <ac:spMkLst>
              <pc:docMk/>
              <pc:sldMasterMk cId="3356861373" sldId="2147484233"/>
              <pc:sldLayoutMk cId="305766939" sldId="2147484028"/>
              <ac:spMk id="4" creationId="{8BBA25BC-03D8-429D-A936-0ED7A8F2B8C3}"/>
            </ac:spMkLst>
          </pc:spChg>
          <pc:spChg chg="del">
            <ac:chgData name="Vanessa Redlin - Hubdrive.com" userId="8a0848b8-f2d0-47bb-a849-5847f1b5ec25" providerId="ADAL" clId="{440FEFDB-D45A-4095-B4C9-1AA340E4873A}" dt="2021-09-10T09:28:51.592" v="575" actId="478"/>
            <ac:spMkLst>
              <pc:docMk/>
              <pc:sldMasterMk cId="3356861373" sldId="2147484233"/>
              <pc:sldLayoutMk cId="305766939" sldId="2147484028"/>
              <ac:spMk id="5" creationId="{F4C4EE0B-A3F5-4ADB-97D3-17C06215BBBB}"/>
            </ac:spMkLst>
          </pc:spChg>
        </pc:sldLayoutChg>
        <pc:sldLayoutChg chg="new del mod">
          <pc:chgData name="Vanessa Redlin - Hubdrive.com" userId="8a0848b8-f2d0-47bb-a849-5847f1b5ec25" providerId="ADAL" clId="{440FEFDB-D45A-4095-B4C9-1AA340E4873A}" dt="2021-09-10T09:28:38.948" v="571" actId="11236"/>
          <pc:sldLayoutMkLst>
            <pc:docMk/>
            <pc:sldMasterMk cId="3356861373" sldId="2147484233"/>
            <pc:sldLayoutMk cId="2189510608" sldId="2147484028"/>
          </pc:sldLayoutMkLst>
        </pc:sldLayoutChg>
        <pc:sldLayoutChg chg="addSp delSp add del mod modTransition">
          <pc:chgData name="Vanessa Redlin - Hubdrive.com" userId="8a0848b8-f2d0-47bb-a849-5847f1b5ec25" providerId="ADAL" clId="{440FEFDB-D45A-4095-B4C9-1AA340E4873A}" dt="2021-09-10T09:28:25.065" v="569" actId="2890"/>
          <pc:sldLayoutMkLst>
            <pc:docMk/>
            <pc:sldMasterMk cId="3356861373" sldId="2147484233"/>
            <pc:sldLayoutMk cId="3096707969" sldId="2147484028"/>
          </pc:sldLayoutMkLst>
          <pc:spChg chg="add del">
            <ac:chgData name="Vanessa Redlin - Hubdrive.com" userId="8a0848b8-f2d0-47bb-a849-5847f1b5ec25" providerId="ADAL" clId="{440FEFDB-D45A-4095-B4C9-1AA340E4873A}" dt="2021-09-10T09:28:18.738" v="568" actId="478"/>
            <ac:spMkLst>
              <pc:docMk/>
              <pc:sldMasterMk cId="3356861373" sldId="2147484233"/>
              <pc:sldLayoutMk cId="3096707969" sldId="2147484028"/>
              <ac:spMk id="15" creationId="{00000000-0000-0000-0000-000000000000}"/>
            </ac:spMkLst>
          </pc:spChg>
          <pc:picChg chg="add del">
            <ac:chgData name="Vanessa Redlin - Hubdrive.com" userId="8a0848b8-f2d0-47bb-a849-5847f1b5ec25" providerId="ADAL" clId="{440FEFDB-D45A-4095-B4C9-1AA340E4873A}" dt="2021-09-10T09:28:17.038" v="567" actId="478"/>
            <ac:picMkLst>
              <pc:docMk/>
              <pc:sldMasterMk cId="3356861373" sldId="2147484233"/>
              <pc:sldLayoutMk cId="3096707969" sldId="2147484028"/>
              <ac:picMk id="2" creationId="{00000000-0000-0000-0000-000000000000}"/>
            </ac:picMkLst>
          </pc:picChg>
        </pc:sldLayoutChg>
      </pc:sldMasterChg>
    </pc:docChg>
  </pc:docChgLst>
  <pc:docChgLst>
    <pc:chgData name="Franziskus Lorey - Hubdrive.com" userId="472a1a07-c563-412f-861d-eed20bd8e491" providerId="ADAL" clId="{57339312-4985-43F3-8617-11E0C4FD37EE}"/>
    <pc:docChg chg="undo custSel addSld delSld modSld modSection">
      <pc:chgData name="Franziskus Lorey - Hubdrive.com" userId="472a1a07-c563-412f-861d-eed20bd8e491" providerId="ADAL" clId="{57339312-4985-43F3-8617-11E0C4FD37EE}" dt="2021-10-10T11:56:39.908" v="20"/>
      <pc:docMkLst>
        <pc:docMk/>
      </pc:docMkLst>
      <pc:sldChg chg="addSp delSp modSp add del mod">
        <pc:chgData name="Franziskus Lorey - Hubdrive.com" userId="472a1a07-c563-412f-861d-eed20bd8e491" providerId="ADAL" clId="{57339312-4985-43F3-8617-11E0C4FD37EE}" dt="2021-10-10T11:56:37.778" v="19" actId="47"/>
        <pc:sldMkLst>
          <pc:docMk/>
          <pc:sldMk cId="3581147534" sldId="388"/>
        </pc:sldMkLst>
        <pc:spChg chg="add del mod">
          <ac:chgData name="Franziskus Lorey - Hubdrive.com" userId="472a1a07-c563-412f-861d-eed20bd8e491" providerId="ADAL" clId="{57339312-4985-43F3-8617-11E0C4FD37EE}" dt="2021-10-08T14:27:10.274" v="17" actId="478"/>
          <ac:spMkLst>
            <pc:docMk/>
            <pc:sldMk cId="3581147534" sldId="388"/>
            <ac:spMk id="3" creationId="{518F8CE3-EECF-46FB-A703-3AB2576F26A9}"/>
          </ac:spMkLst>
        </pc:spChg>
        <pc:spChg chg="add del">
          <ac:chgData name="Franziskus Lorey - Hubdrive.com" userId="472a1a07-c563-412f-861d-eed20bd8e491" providerId="ADAL" clId="{57339312-4985-43F3-8617-11E0C4FD37EE}" dt="2021-10-08T14:27:10.274" v="17" actId="478"/>
          <ac:spMkLst>
            <pc:docMk/>
            <pc:sldMk cId="3581147534" sldId="388"/>
            <ac:spMk id="4" creationId="{7F804071-EB12-4C0B-8FCF-2FC96C436777}"/>
          </ac:spMkLst>
        </pc:spChg>
        <pc:spChg chg="add del">
          <ac:chgData name="Franziskus Lorey - Hubdrive.com" userId="472a1a07-c563-412f-861d-eed20bd8e491" providerId="ADAL" clId="{57339312-4985-43F3-8617-11E0C4FD37EE}" dt="2021-10-08T14:27:10.274" v="17" actId="478"/>
          <ac:spMkLst>
            <pc:docMk/>
            <pc:sldMk cId="3581147534" sldId="388"/>
            <ac:spMk id="5" creationId="{ED9716EA-AA90-4445-BD8C-92331C523739}"/>
          </ac:spMkLst>
        </pc:spChg>
        <pc:spChg chg="add del mod">
          <ac:chgData name="Franziskus Lorey - Hubdrive.com" userId="472a1a07-c563-412f-861d-eed20bd8e491" providerId="ADAL" clId="{57339312-4985-43F3-8617-11E0C4FD37EE}" dt="2021-10-08T14:27:10.274" v="17" actId="478"/>
          <ac:spMkLst>
            <pc:docMk/>
            <pc:sldMk cId="3581147534" sldId="388"/>
            <ac:spMk id="7" creationId="{B3C7BC24-C360-4CAA-A8BF-7649153FA363}"/>
          </ac:spMkLst>
        </pc:spChg>
      </pc:sldChg>
      <pc:sldChg chg="add del">
        <pc:chgData name="Franziskus Lorey - Hubdrive.com" userId="472a1a07-c563-412f-861d-eed20bd8e491" providerId="ADAL" clId="{57339312-4985-43F3-8617-11E0C4FD37EE}" dt="2021-10-10T11:56:39.908" v="20"/>
        <pc:sldMkLst>
          <pc:docMk/>
          <pc:sldMk cId="1770035695" sldId="389"/>
        </pc:sldMkLst>
      </pc:sldChg>
      <pc:sldChg chg="add del">
        <pc:chgData name="Franziskus Lorey - Hubdrive.com" userId="472a1a07-c563-412f-861d-eed20bd8e491" providerId="ADAL" clId="{57339312-4985-43F3-8617-11E0C4FD37EE}" dt="2021-10-10T11:56:39.908" v="20"/>
        <pc:sldMkLst>
          <pc:docMk/>
          <pc:sldMk cId="1993330199" sldId="390"/>
        </pc:sldMkLst>
      </pc:sldChg>
      <pc:sldChg chg="add del">
        <pc:chgData name="Franziskus Lorey - Hubdrive.com" userId="472a1a07-c563-412f-861d-eed20bd8e491" providerId="ADAL" clId="{57339312-4985-43F3-8617-11E0C4FD37EE}" dt="2021-10-10T11:56:39.908" v="20"/>
        <pc:sldMkLst>
          <pc:docMk/>
          <pc:sldMk cId="1225807676" sldId="392"/>
        </pc:sldMkLst>
      </pc:sldChg>
      <pc:sldChg chg="add del">
        <pc:chgData name="Franziskus Lorey - Hubdrive.com" userId="472a1a07-c563-412f-861d-eed20bd8e491" providerId="ADAL" clId="{57339312-4985-43F3-8617-11E0C4FD37EE}" dt="2021-10-10T11:56:39.908" v="20"/>
        <pc:sldMkLst>
          <pc:docMk/>
          <pc:sldMk cId="2611753064" sldId="393"/>
        </pc:sldMkLst>
      </pc:sldChg>
      <pc:sldChg chg="add del">
        <pc:chgData name="Franziskus Lorey - Hubdrive.com" userId="472a1a07-c563-412f-861d-eed20bd8e491" providerId="ADAL" clId="{57339312-4985-43F3-8617-11E0C4FD37EE}" dt="2021-10-10T11:56:39.908" v="20"/>
        <pc:sldMkLst>
          <pc:docMk/>
          <pc:sldMk cId="1321934848" sldId="395"/>
        </pc:sldMkLst>
      </pc:sldChg>
      <pc:sldChg chg="add del">
        <pc:chgData name="Franziskus Lorey - Hubdrive.com" userId="472a1a07-c563-412f-861d-eed20bd8e491" providerId="ADAL" clId="{57339312-4985-43F3-8617-11E0C4FD37EE}" dt="2021-10-10T11:56:37.778" v="19" actId="47"/>
        <pc:sldMkLst>
          <pc:docMk/>
          <pc:sldMk cId="797929462" sldId="3236"/>
        </pc:sldMkLst>
      </pc:sldChg>
      <pc:sldChg chg="add del">
        <pc:chgData name="Franziskus Lorey - Hubdrive.com" userId="472a1a07-c563-412f-861d-eed20bd8e491" providerId="ADAL" clId="{57339312-4985-43F3-8617-11E0C4FD37EE}" dt="2021-10-10T11:56:39.908" v="20"/>
        <pc:sldMkLst>
          <pc:docMk/>
          <pc:sldMk cId="551441039" sldId="3294"/>
        </pc:sldMkLst>
      </pc:sldChg>
      <pc:sldChg chg="add del">
        <pc:chgData name="Franziskus Lorey - Hubdrive.com" userId="472a1a07-c563-412f-861d-eed20bd8e491" providerId="ADAL" clId="{57339312-4985-43F3-8617-11E0C4FD37EE}" dt="2021-10-10T11:56:39.908" v="20"/>
        <pc:sldMkLst>
          <pc:docMk/>
          <pc:sldMk cId="999203134" sldId="3295"/>
        </pc:sldMkLst>
      </pc:sldChg>
      <pc:sldChg chg="add del">
        <pc:chgData name="Franziskus Lorey - Hubdrive.com" userId="472a1a07-c563-412f-861d-eed20bd8e491" providerId="ADAL" clId="{57339312-4985-43F3-8617-11E0C4FD37EE}" dt="2021-10-10T11:56:39.908" v="20"/>
        <pc:sldMkLst>
          <pc:docMk/>
          <pc:sldMk cId="1918529021" sldId="3296"/>
        </pc:sldMkLst>
      </pc:sldChg>
      <pc:sldChg chg="add del">
        <pc:chgData name="Franziskus Lorey - Hubdrive.com" userId="472a1a07-c563-412f-861d-eed20bd8e491" providerId="ADAL" clId="{57339312-4985-43F3-8617-11E0C4FD37EE}" dt="2021-10-10T11:56:39.908" v="20"/>
        <pc:sldMkLst>
          <pc:docMk/>
          <pc:sldMk cId="1728534541" sldId="3297"/>
        </pc:sldMkLst>
      </pc:sldChg>
      <pc:sldChg chg="add del">
        <pc:chgData name="Franziskus Lorey - Hubdrive.com" userId="472a1a07-c563-412f-861d-eed20bd8e491" providerId="ADAL" clId="{57339312-4985-43F3-8617-11E0C4FD37EE}" dt="2021-10-10T11:56:37.778" v="19" actId="47"/>
        <pc:sldMkLst>
          <pc:docMk/>
          <pc:sldMk cId="1676636384" sldId="3298"/>
        </pc:sldMkLst>
      </pc:sldChg>
      <pc:sldChg chg="add del">
        <pc:chgData name="Franziskus Lorey - Hubdrive.com" userId="472a1a07-c563-412f-861d-eed20bd8e491" providerId="ADAL" clId="{57339312-4985-43F3-8617-11E0C4FD37EE}" dt="2021-10-10T11:56:37.778" v="19" actId="47"/>
        <pc:sldMkLst>
          <pc:docMk/>
          <pc:sldMk cId="1096558460" sldId="3299"/>
        </pc:sldMkLst>
      </pc:sldChg>
      <pc:sldChg chg="add del">
        <pc:chgData name="Franziskus Lorey - Hubdrive.com" userId="472a1a07-c563-412f-861d-eed20bd8e491" providerId="ADAL" clId="{57339312-4985-43F3-8617-11E0C4FD37EE}" dt="2021-10-10T11:56:39.908" v="20"/>
        <pc:sldMkLst>
          <pc:docMk/>
          <pc:sldMk cId="2128990235" sldId="3301"/>
        </pc:sldMkLst>
      </pc:sldChg>
      <pc:sldChg chg="add del">
        <pc:chgData name="Franziskus Lorey - Hubdrive.com" userId="472a1a07-c563-412f-861d-eed20bd8e491" providerId="ADAL" clId="{57339312-4985-43F3-8617-11E0C4FD37EE}" dt="2021-10-10T11:56:39.908" v="20"/>
        <pc:sldMkLst>
          <pc:docMk/>
          <pc:sldMk cId="3920468134" sldId="3302"/>
        </pc:sldMkLst>
      </pc:sldChg>
      <pc:sldChg chg="add del">
        <pc:chgData name="Franziskus Lorey - Hubdrive.com" userId="472a1a07-c563-412f-861d-eed20bd8e491" providerId="ADAL" clId="{57339312-4985-43F3-8617-11E0C4FD37EE}" dt="2021-10-10T11:56:39.908" v="20"/>
        <pc:sldMkLst>
          <pc:docMk/>
          <pc:sldMk cId="3044249371" sldId="3303"/>
        </pc:sldMkLst>
      </pc:sldChg>
      <pc:sldChg chg="add del">
        <pc:chgData name="Franziskus Lorey - Hubdrive.com" userId="472a1a07-c563-412f-861d-eed20bd8e491" providerId="ADAL" clId="{57339312-4985-43F3-8617-11E0C4FD37EE}" dt="2021-10-10T11:56:37.778" v="19" actId="47"/>
        <pc:sldMkLst>
          <pc:docMk/>
          <pc:sldMk cId="2331303764" sldId="3304"/>
        </pc:sldMkLst>
      </pc:sldChg>
      <pc:sldChg chg="add del">
        <pc:chgData name="Franziskus Lorey - Hubdrive.com" userId="472a1a07-c563-412f-861d-eed20bd8e491" providerId="ADAL" clId="{57339312-4985-43F3-8617-11E0C4FD37EE}" dt="2021-10-10T11:56:39.908" v="20"/>
        <pc:sldMkLst>
          <pc:docMk/>
          <pc:sldMk cId="1551706098" sldId="3305"/>
        </pc:sldMkLst>
      </pc:sldChg>
      <pc:sldChg chg="add del">
        <pc:chgData name="Franziskus Lorey - Hubdrive.com" userId="472a1a07-c563-412f-861d-eed20bd8e491" providerId="ADAL" clId="{57339312-4985-43F3-8617-11E0C4FD37EE}" dt="2021-10-10T11:56:39.908" v="20"/>
        <pc:sldMkLst>
          <pc:docMk/>
          <pc:sldMk cId="3118409813" sldId="3306"/>
        </pc:sldMkLst>
      </pc:sldChg>
      <pc:sldChg chg="add del">
        <pc:chgData name="Franziskus Lorey - Hubdrive.com" userId="472a1a07-c563-412f-861d-eed20bd8e491" providerId="ADAL" clId="{57339312-4985-43F3-8617-11E0C4FD37EE}" dt="2021-10-08T14:15:53.904" v="9" actId="47"/>
        <pc:sldMkLst>
          <pc:docMk/>
          <pc:sldMk cId="3034521173" sldId="3307"/>
        </pc:sldMkLst>
      </pc:sldChg>
      <pc:sldChg chg="add del">
        <pc:chgData name="Franziskus Lorey - Hubdrive.com" userId="472a1a07-c563-412f-861d-eed20bd8e491" providerId="ADAL" clId="{57339312-4985-43F3-8617-11E0C4FD37EE}" dt="2021-10-08T14:16:11.350" v="10" actId="47"/>
        <pc:sldMkLst>
          <pc:docMk/>
          <pc:sldMk cId="4082652562" sldId="3308"/>
        </pc:sldMkLst>
      </pc:sldChg>
      <pc:sldChg chg="add del">
        <pc:chgData name="Franziskus Lorey - Hubdrive.com" userId="472a1a07-c563-412f-861d-eed20bd8e491" providerId="ADAL" clId="{57339312-4985-43F3-8617-11E0C4FD37EE}" dt="2021-10-08T14:16:11.350" v="10" actId="47"/>
        <pc:sldMkLst>
          <pc:docMk/>
          <pc:sldMk cId="3168121178" sldId="3309"/>
        </pc:sldMkLst>
      </pc:sldChg>
      <pc:sldChg chg="add del">
        <pc:chgData name="Franziskus Lorey - Hubdrive.com" userId="472a1a07-c563-412f-861d-eed20bd8e491" providerId="ADAL" clId="{57339312-4985-43F3-8617-11E0C4FD37EE}" dt="2021-10-10T11:56:39.908" v="20"/>
        <pc:sldMkLst>
          <pc:docMk/>
          <pc:sldMk cId="557135904" sldId="3312"/>
        </pc:sldMkLst>
      </pc:sldChg>
      <pc:sldChg chg="add del">
        <pc:chgData name="Franziskus Lorey - Hubdrive.com" userId="472a1a07-c563-412f-861d-eed20bd8e491" providerId="ADAL" clId="{57339312-4985-43F3-8617-11E0C4FD37EE}" dt="2021-10-10T11:56:39.908" v="20"/>
        <pc:sldMkLst>
          <pc:docMk/>
          <pc:sldMk cId="1777482770" sldId="3313"/>
        </pc:sldMkLst>
      </pc:sldChg>
      <pc:sldChg chg="add del">
        <pc:chgData name="Franziskus Lorey - Hubdrive.com" userId="472a1a07-c563-412f-861d-eed20bd8e491" providerId="ADAL" clId="{57339312-4985-43F3-8617-11E0C4FD37EE}" dt="2021-10-08T14:16:11.350" v="10" actId="47"/>
        <pc:sldMkLst>
          <pc:docMk/>
          <pc:sldMk cId="3103266821" sldId="3313"/>
        </pc:sldMkLst>
      </pc:sldChg>
      <pc:sldChg chg="add del">
        <pc:chgData name="Franziskus Lorey - Hubdrive.com" userId="472a1a07-c563-412f-861d-eed20bd8e491" providerId="ADAL" clId="{57339312-4985-43F3-8617-11E0C4FD37EE}" dt="2021-10-08T14:16:11.350" v="10" actId="47"/>
        <pc:sldMkLst>
          <pc:docMk/>
          <pc:sldMk cId="764041443" sldId="3314"/>
        </pc:sldMkLst>
      </pc:sldChg>
      <pc:sldChg chg="add del">
        <pc:chgData name="Franziskus Lorey - Hubdrive.com" userId="472a1a07-c563-412f-861d-eed20bd8e491" providerId="ADAL" clId="{57339312-4985-43F3-8617-11E0C4FD37EE}" dt="2021-10-10T11:56:39.908" v="20"/>
        <pc:sldMkLst>
          <pc:docMk/>
          <pc:sldMk cId="316311074" sldId="3315"/>
        </pc:sldMkLst>
      </pc:sldChg>
      <pc:sldChg chg="add del">
        <pc:chgData name="Franziskus Lorey - Hubdrive.com" userId="472a1a07-c563-412f-861d-eed20bd8e491" providerId="ADAL" clId="{57339312-4985-43F3-8617-11E0C4FD37EE}" dt="2021-10-08T14:16:11.350" v="10" actId="47"/>
        <pc:sldMkLst>
          <pc:docMk/>
          <pc:sldMk cId="1777482770" sldId="3315"/>
        </pc:sldMkLst>
      </pc:sldChg>
      <pc:sldChg chg="add del">
        <pc:chgData name="Franziskus Lorey - Hubdrive.com" userId="472a1a07-c563-412f-861d-eed20bd8e491" providerId="ADAL" clId="{57339312-4985-43F3-8617-11E0C4FD37EE}" dt="2021-10-08T15:03:57.029" v="18" actId="47"/>
        <pc:sldMkLst>
          <pc:docMk/>
          <pc:sldMk cId="597508548" sldId="3316"/>
        </pc:sldMkLst>
      </pc:sldChg>
      <pc:sldChg chg="add del">
        <pc:chgData name="Franziskus Lorey - Hubdrive.com" userId="472a1a07-c563-412f-861d-eed20bd8e491" providerId="ADAL" clId="{57339312-4985-43F3-8617-11E0C4FD37EE}" dt="2021-10-08T14:16:11.350" v="10" actId="47"/>
        <pc:sldMkLst>
          <pc:docMk/>
          <pc:sldMk cId="2619283025" sldId="3316"/>
        </pc:sldMkLst>
      </pc:sldChg>
      <pc:sldChg chg="add del">
        <pc:chgData name="Franziskus Lorey - Hubdrive.com" userId="472a1a07-c563-412f-861d-eed20bd8e491" providerId="ADAL" clId="{57339312-4985-43F3-8617-11E0C4FD37EE}" dt="2021-10-08T14:16:11.350" v="10" actId="47"/>
        <pc:sldMkLst>
          <pc:docMk/>
          <pc:sldMk cId="2424870615" sldId="3317"/>
        </pc:sldMkLst>
      </pc:sldChg>
      <pc:sldChg chg="add del">
        <pc:chgData name="Franziskus Lorey - Hubdrive.com" userId="472a1a07-c563-412f-861d-eed20bd8e491" providerId="ADAL" clId="{57339312-4985-43F3-8617-11E0C4FD37EE}" dt="2021-10-08T15:03:57.029" v="18" actId="47"/>
        <pc:sldMkLst>
          <pc:docMk/>
          <pc:sldMk cId="4120002686" sldId="3317"/>
        </pc:sldMkLst>
      </pc:sldChg>
      <pc:sldChg chg="add del">
        <pc:chgData name="Franziskus Lorey - Hubdrive.com" userId="472a1a07-c563-412f-861d-eed20bd8e491" providerId="ADAL" clId="{57339312-4985-43F3-8617-11E0C4FD37EE}" dt="2021-10-08T15:03:57.029" v="18" actId="47"/>
        <pc:sldMkLst>
          <pc:docMk/>
          <pc:sldMk cId="2958282419" sldId="3318"/>
        </pc:sldMkLst>
      </pc:sldChg>
      <pc:sldChg chg="add del">
        <pc:chgData name="Franziskus Lorey - Hubdrive.com" userId="472a1a07-c563-412f-861d-eed20bd8e491" providerId="ADAL" clId="{57339312-4985-43F3-8617-11E0C4FD37EE}" dt="2021-10-08T15:03:57.029" v="18" actId="47"/>
        <pc:sldMkLst>
          <pc:docMk/>
          <pc:sldMk cId="1596903692" sldId="3319"/>
        </pc:sldMkLst>
      </pc:sldChg>
      <pc:sldChg chg="add del">
        <pc:chgData name="Franziskus Lorey - Hubdrive.com" userId="472a1a07-c563-412f-861d-eed20bd8e491" providerId="ADAL" clId="{57339312-4985-43F3-8617-11E0C4FD37EE}" dt="2021-10-08T15:03:57.029" v="18" actId="47"/>
        <pc:sldMkLst>
          <pc:docMk/>
          <pc:sldMk cId="1774829853" sldId="3320"/>
        </pc:sldMkLst>
      </pc:sldChg>
      <pc:sldChg chg="add del">
        <pc:chgData name="Franziskus Lorey - Hubdrive.com" userId="472a1a07-c563-412f-861d-eed20bd8e491" providerId="ADAL" clId="{57339312-4985-43F3-8617-11E0C4FD37EE}" dt="2021-10-08T15:03:57.029" v="18" actId="47"/>
        <pc:sldMkLst>
          <pc:docMk/>
          <pc:sldMk cId="1807572469" sldId="3321"/>
        </pc:sldMkLst>
      </pc:sldChg>
      <pc:sldChg chg="add del">
        <pc:chgData name="Franziskus Lorey - Hubdrive.com" userId="472a1a07-c563-412f-861d-eed20bd8e491" providerId="ADAL" clId="{57339312-4985-43F3-8617-11E0C4FD37EE}" dt="2021-10-10T11:56:39.908" v="20"/>
        <pc:sldMkLst>
          <pc:docMk/>
          <pc:sldMk cId="1040225689" sldId="3322"/>
        </pc:sldMkLst>
      </pc:sldChg>
      <pc:sldChg chg="add del">
        <pc:chgData name="Franziskus Lorey - Hubdrive.com" userId="472a1a07-c563-412f-861d-eed20bd8e491" providerId="ADAL" clId="{57339312-4985-43F3-8617-11E0C4FD37EE}" dt="2021-10-10T11:56:39.908" v="20"/>
        <pc:sldMkLst>
          <pc:docMk/>
          <pc:sldMk cId="2092203193" sldId="3323"/>
        </pc:sldMkLst>
      </pc:sldChg>
      <pc:sldChg chg="add del">
        <pc:chgData name="Franziskus Lorey - Hubdrive.com" userId="472a1a07-c563-412f-861d-eed20bd8e491" providerId="ADAL" clId="{57339312-4985-43F3-8617-11E0C4FD37EE}" dt="2021-10-08T15:03:57.029" v="18" actId="47"/>
        <pc:sldMkLst>
          <pc:docMk/>
          <pc:sldMk cId="215248100" sldId="3324"/>
        </pc:sldMkLst>
      </pc:sldChg>
      <pc:sldChg chg="add del">
        <pc:chgData name="Franziskus Lorey - Hubdrive.com" userId="472a1a07-c563-412f-861d-eed20bd8e491" providerId="ADAL" clId="{57339312-4985-43F3-8617-11E0C4FD37EE}" dt="2021-10-08T14:16:11.350" v="10" actId="47"/>
        <pc:sldMkLst>
          <pc:docMk/>
          <pc:sldMk cId="3287219776" sldId="3324"/>
        </pc:sldMkLst>
      </pc:sldChg>
      <pc:sldChg chg="add">
        <pc:chgData name="Franziskus Lorey - Hubdrive.com" userId="472a1a07-c563-412f-861d-eed20bd8e491" providerId="ADAL" clId="{57339312-4985-43F3-8617-11E0C4FD37EE}" dt="2021-10-10T11:56:39.908" v="20"/>
        <pc:sldMkLst>
          <pc:docMk/>
          <pc:sldMk cId="583123171" sldId="3325"/>
        </pc:sldMkLst>
      </pc:sldChg>
      <pc:sldChg chg="add del">
        <pc:chgData name="Franziskus Lorey - Hubdrive.com" userId="472a1a07-c563-412f-861d-eed20bd8e491" providerId="ADAL" clId="{57339312-4985-43F3-8617-11E0C4FD37EE}" dt="2021-10-08T14:16:11.350" v="10" actId="47"/>
        <pc:sldMkLst>
          <pc:docMk/>
          <pc:sldMk cId="2735072386" sldId="3325"/>
        </pc:sldMkLst>
      </pc:sldChg>
      <pc:sldChg chg="add del">
        <pc:chgData name="Franziskus Lorey - Hubdrive.com" userId="472a1a07-c563-412f-861d-eed20bd8e491" providerId="ADAL" clId="{57339312-4985-43F3-8617-11E0C4FD37EE}" dt="2021-10-08T14:16:11.350" v="10" actId="47"/>
        <pc:sldMkLst>
          <pc:docMk/>
          <pc:sldMk cId="316311074" sldId="3326"/>
        </pc:sldMkLst>
      </pc:sldChg>
      <pc:sldChg chg="add del">
        <pc:chgData name="Franziskus Lorey - Hubdrive.com" userId="472a1a07-c563-412f-861d-eed20bd8e491" providerId="ADAL" clId="{57339312-4985-43F3-8617-11E0C4FD37EE}" dt="2021-10-08T14:16:11.350" v="10" actId="47"/>
        <pc:sldMkLst>
          <pc:docMk/>
          <pc:sldMk cId="941860324" sldId="3327"/>
        </pc:sldMkLst>
      </pc:sldChg>
      <pc:sldChg chg="add del">
        <pc:chgData name="Franziskus Lorey - Hubdrive.com" userId="472a1a07-c563-412f-861d-eed20bd8e491" providerId="ADAL" clId="{57339312-4985-43F3-8617-11E0C4FD37EE}" dt="2021-10-08T14:15:35.928" v="7" actId="47"/>
        <pc:sldMkLst>
          <pc:docMk/>
          <pc:sldMk cId="4069790638" sldId="3328"/>
        </pc:sldMkLst>
      </pc:sldChg>
      <pc:sldChg chg="add del">
        <pc:chgData name="Franziskus Lorey - Hubdrive.com" userId="472a1a07-c563-412f-861d-eed20bd8e491" providerId="ADAL" clId="{57339312-4985-43F3-8617-11E0C4FD37EE}" dt="2021-10-08T14:16:11.350" v="10" actId="47"/>
        <pc:sldMkLst>
          <pc:docMk/>
          <pc:sldMk cId="3845047000" sldId="3329"/>
        </pc:sldMkLst>
      </pc:sldChg>
      <pc:sldChg chg="add del">
        <pc:chgData name="Franziskus Lorey - Hubdrive.com" userId="472a1a07-c563-412f-861d-eed20bd8e491" providerId="ADAL" clId="{57339312-4985-43F3-8617-11E0C4FD37EE}" dt="2021-10-08T14:14:55.831" v="3" actId="47"/>
        <pc:sldMkLst>
          <pc:docMk/>
          <pc:sldMk cId="3898576731" sldId="3330"/>
        </pc:sldMkLst>
      </pc:sldChg>
      <pc:sldChg chg="add del">
        <pc:chgData name="Franziskus Lorey - Hubdrive.com" userId="472a1a07-c563-412f-861d-eed20bd8e491" providerId="ADAL" clId="{57339312-4985-43F3-8617-11E0C4FD37EE}" dt="2021-10-08T14:16:11.350" v="10" actId="47"/>
        <pc:sldMkLst>
          <pc:docMk/>
          <pc:sldMk cId="3655610240" sldId="3331"/>
        </pc:sldMkLst>
      </pc:sldChg>
      <pc:sldChg chg="add del">
        <pc:chgData name="Franziskus Lorey - Hubdrive.com" userId="472a1a07-c563-412f-861d-eed20bd8e491" providerId="ADAL" clId="{57339312-4985-43F3-8617-11E0C4FD37EE}" dt="2021-10-08T14:16:11.350" v="10" actId="47"/>
        <pc:sldMkLst>
          <pc:docMk/>
          <pc:sldMk cId="1321346041" sldId="3332"/>
        </pc:sldMkLst>
      </pc:sldChg>
      <pc:sldChg chg="add del">
        <pc:chgData name="Franziskus Lorey - Hubdrive.com" userId="472a1a07-c563-412f-861d-eed20bd8e491" providerId="ADAL" clId="{57339312-4985-43F3-8617-11E0C4FD37EE}" dt="2021-10-08T14:16:11.350" v="10" actId="47"/>
        <pc:sldMkLst>
          <pc:docMk/>
          <pc:sldMk cId="3314160459" sldId="3333"/>
        </pc:sldMkLst>
      </pc:sldChg>
      <pc:sldChg chg="add del">
        <pc:chgData name="Franziskus Lorey - Hubdrive.com" userId="472a1a07-c563-412f-861d-eed20bd8e491" providerId="ADAL" clId="{57339312-4985-43F3-8617-11E0C4FD37EE}" dt="2021-10-08T14:16:11.350" v="10" actId="47"/>
        <pc:sldMkLst>
          <pc:docMk/>
          <pc:sldMk cId="597508548" sldId="3334"/>
        </pc:sldMkLst>
      </pc:sldChg>
      <pc:sldChg chg="add del">
        <pc:chgData name="Franziskus Lorey - Hubdrive.com" userId="472a1a07-c563-412f-861d-eed20bd8e491" providerId="ADAL" clId="{57339312-4985-43F3-8617-11E0C4FD37EE}" dt="2021-10-08T14:16:11.350" v="10" actId="47"/>
        <pc:sldMkLst>
          <pc:docMk/>
          <pc:sldMk cId="215248100" sldId="3335"/>
        </pc:sldMkLst>
      </pc:sldChg>
      <pc:sldChg chg="add del">
        <pc:chgData name="Franziskus Lorey - Hubdrive.com" userId="472a1a07-c563-412f-861d-eed20bd8e491" providerId="ADAL" clId="{57339312-4985-43F3-8617-11E0C4FD37EE}" dt="2021-10-08T14:16:11.350" v="10" actId="47"/>
        <pc:sldMkLst>
          <pc:docMk/>
          <pc:sldMk cId="4120002686" sldId="3336"/>
        </pc:sldMkLst>
      </pc:sldChg>
      <pc:sldChg chg="add">
        <pc:chgData name="Franziskus Lorey - Hubdrive.com" userId="472a1a07-c563-412f-861d-eed20bd8e491" providerId="ADAL" clId="{57339312-4985-43F3-8617-11E0C4FD37EE}" dt="2021-10-10T11:56:39.908" v="20"/>
        <pc:sldMkLst>
          <pc:docMk/>
          <pc:sldMk cId="2773797410" sldId="3342"/>
        </pc:sldMkLst>
      </pc:sldChg>
      <pc:sldChg chg="add">
        <pc:chgData name="Franziskus Lorey - Hubdrive.com" userId="472a1a07-c563-412f-861d-eed20bd8e491" providerId="ADAL" clId="{57339312-4985-43F3-8617-11E0C4FD37EE}" dt="2021-10-10T11:56:39.908" v="20"/>
        <pc:sldMkLst>
          <pc:docMk/>
          <pc:sldMk cId="558035634" sldId="3343"/>
        </pc:sldMkLst>
      </pc:sldChg>
      <pc:sldChg chg="add">
        <pc:chgData name="Franziskus Lorey - Hubdrive.com" userId="472a1a07-c563-412f-861d-eed20bd8e491" providerId="ADAL" clId="{57339312-4985-43F3-8617-11E0C4FD37EE}" dt="2021-10-10T11:56:39.908" v="20"/>
        <pc:sldMkLst>
          <pc:docMk/>
          <pc:sldMk cId="2303586421" sldId="3344"/>
        </pc:sldMkLst>
      </pc:sldChg>
      <pc:sldChg chg="add">
        <pc:chgData name="Franziskus Lorey - Hubdrive.com" userId="472a1a07-c563-412f-861d-eed20bd8e491" providerId="ADAL" clId="{57339312-4985-43F3-8617-11E0C4FD37EE}" dt="2021-10-10T11:56:39.908" v="20"/>
        <pc:sldMkLst>
          <pc:docMk/>
          <pc:sldMk cId="2883583437" sldId="3346"/>
        </pc:sldMkLst>
      </pc:sldChg>
      <pc:sldChg chg="add">
        <pc:chgData name="Franziskus Lorey - Hubdrive.com" userId="472a1a07-c563-412f-861d-eed20bd8e491" providerId="ADAL" clId="{57339312-4985-43F3-8617-11E0C4FD37EE}" dt="2021-10-10T11:56:39.908" v="20"/>
        <pc:sldMkLst>
          <pc:docMk/>
          <pc:sldMk cId="1770233345" sldId="3348"/>
        </pc:sldMkLst>
      </pc:sldChg>
      <pc:sldChg chg="add">
        <pc:chgData name="Franziskus Lorey - Hubdrive.com" userId="472a1a07-c563-412f-861d-eed20bd8e491" providerId="ADAL" clId="{57339312-4985-43F3-8617-11E0C4FD37EE}" dt="2021-10-10T11:56:39.908" v="20"/>
        <pc:sldMkLst>
          <pc:docMk/>
          <pc:sldMk cId="1769986965" sldId="3350"/>
        </pc:sldMkLst>
      </pc:sldChg>
      <pc:sldChg chg="add">
        <pc:chgData name="Franziskus Lorey - Hubdrive.com" userId="472a1a07-c563-412f-861d-eed20bd8e491" providerId="ADAL" clId="{57339312-4985-43F3-8617-11E0C4FD37EE}" dt="2021-10-10T11:56:39.908" v="20"/>
        <pc:sldMkLst>
          <pc:docMk/>
          <pc:sldMk cId="118501715" sldId="3351"/>
        </pc:sldMkLst>
      </pc:sldChg>
      <pc:sldChg chg="add">
        <pc:chgData name="Franziskus Lorey - Hubdrive.com" userId="472a1a07-c563-412f-861d-eed20bd8e491" providerId="ADAL" clId="{57339312-4985-43F3-8617-11E0C4FD37EE}" dt="2021-10-10T11:56:39.908" v="20"/>
        <pc:sldMkLst>
          <pc:docMk/>
          <pc:sldMk cId="1251243165" sldId="3352"/>
        </pc:sldMkLst>
      </pc:sldChg>
      <pc:sldChg chg="add">
        <pc:chgData name="Franziskus Lorey - Hubdrive.com" userId="472a1a07-c563-412f-861d-eed20bd8e491" providerId="ADAL" clId="{57339312-4985-43F3-8617-11E0C4FD37EE}" dt="2021-10-10T11:56:39.908" v="20"/>
        <pc:sldMkLst>
          <pc:docMk/>
          <pc:sldMk cId="2982347495" sldId="3353"/>
        </pc:sldMkLst>
      </pc:sldChg>
      <pc:sldChg chg="add">
        <pc:chgData name="Franziskus Lorey - Hubdrive.com" userId="472a1a07-c563-412f-861d-eed20bd8e491" providerId="ADAL" clId="{57339312-4985-43F3-8617-11E0C4FD37EE}" dt="2021-10-10T11:56:39.908" v="20"/>
        <pc:sldMkLst>
          <pc:docMk/>
          <pc:sldMk cId="4261391246" sldId="3354"/>
        </pc:sldMkLst>
      </pc:sldChg>
      <pc:sldChg chg="add">
        <pc:chgData name="Franziskus Lorey - Hubdrive.com" userId="472a1a07-c563-412f-861d-eed20bd8e491" providerId="ADAL" clId="{57339312-4985-43F3-8617-11E0C4FD37EE}" dt="2021-10-10T11:56:39.908" v="20"/>
        <pc:sldMkLst>
          <pc:docMk/>
          <pc:sldMk cId="1758548318" sldId="3357"/>
        </pc:sldMkLst>
      </pc:sldChg>
      <pc:sldChg chg="add">
        <pc:chgData name="Franziskus Lorey - Hubdrive.com" userId="472a1a07-c563-412f-861d-eed20bd8e491" providerId="ADAL" clId="{57339312-4985-43F3-8617-11E0C4FD37EE}" dt="2021-10-10T11:56:39.908" v="20"/>
        <pc:sldMkLst>
          <pc:docMk/>
          <pc:sldMk cId="2856967164" sldId="3358"/>
        </pc:sldMkLst>
      </pc:sldChg>
      <pc:sldChg chg="add">
        <pc:chgData name="Franziskus Lorey - Hubdrive.com" userId="472a1a07-c563-412f-861d-eed20bd8e491" providerId="ADAL" clId="{57339312-4985-43F3-8617-11E0C4FD37EE}" dt="2021-10-10T11:56:39.908" v="20"/>
        <pc:sldMkLst>
          <pc:docMk/>
          <pc:sldMk cId="2224998788" sldId="3359"/>
        </pc:sldMkLst>
      </pc:sldChg>
      <pc:sldChg chg="add">
        <pc:chgData name="Franziskus Lorey - Hubdrive.com" userId="472a1a07-c563-412f-861d-eed20bd8e491" providerId="ADAL" clId="{57339312-4985-43F3-8617-11E0C4FD37EE}" dt="2021-10-10T11:56:39.908" v="20"/>
        <pc:sldMkLst>
          <pc:docMk/>
          <pc:sldMk cId="1741930307" sldId="3360"/>
        </pc:sldMkLst>
      </pc:sldChg>
      <pc:sldMasterChg chg="delSldLayout">
        <pc:chgData name="Franziskus Lorey - Hubdrive.com" userId="472a1a07-c563-412f-861d-eed20bd8e491" providerId="ADAL" clId="{57339312-4985-43F3-8617-11E0C4FD37EE}" dt="2021-10-08T14:16:11.350" v="10" actId="47"/>
        <pc:sldMasterMkLst>
          <pc:docMk/>
          <pc:sldMasterMk cId="3356861373" sldId="2147484233"/>
        </pc:sldMasterMkLst>
        <pc:sldLayoutChg chg="del">
          <pc:chgData name="Franziskus Lorey - Hubdrive.com" userId="472a1a07-c563-412f-861d-eed20bd8e491" providerId="ADAL" clId="{57339312-4985-43F3-8617-11E0C4FD37EE}" dt="2021-10-08T14:13:53.317" v="1" actId="47"/>
          <pc:sldLayoutMkLst>
            <pc:docMk/>
            <pc:sldMasterMk cId="3356861373" sldId="2147484233"/>
            <pc:sldLayoutMk cId="4294887178" sldId="2147483927"/>
          </pc:sldLayoutMkLst>
        </pc:sldLayoutChg>
        <pc:sldLayoutChg chg="del">
          <pc:chgData name="Franziskus Lorey - Hubdrive.com" userId="472a1a07-c563-412f-861d-eed20bd8e491" providerId="ADAL" clId="{57339312-4985-43F3-8617-11E0C4FD37EE}" dt="2021-10-08T14:16:11.350" v="10" actId="47"/>
          <pc:sldLayoutMkLst>
            <pc:docMk/>
            <pc:sldMasterMk cId="3356861373" sldId="2147484233"/>
            <pc:sldLayoutMk cId="232575723" sldId="2147484296"/>
          </pc:sldLayoutMkLst>
        </pc:sldLayoutChg>
        <pc:sldLayoutChg chg="del">
          <pc:chgData name="Franziskus Lorey - Hubdrive.com" userId="472a1a07-c563-412f-861d-eed20bd8e491" providerId="ADAL" clId="{57339312-4985-43F3-8617-11E0C4FD37EE}" dt="2021-10-08T14:16:11.350" v="10" actId="47"/>
          <pc:sldLayoutMkLst>
            <pc:docMk/>
            <pc:sldMasterMk cId="3356861373" sldId="2147484233"/>
            <pc:sldLayoutMk cId="211932665" sldId="2147484297"/>
          </pc:sldLayoutMkLst>
        </pc:sldLayoutChg>
        <pc:sldLayoutChg chg="del">
          <pc:chgData name="Franziskus Lorey - Hubdrive.com" userId="472a1a07-c563-412f-861d-eed20bd8e491" providerId="ADAL" clId="{57339312-4985-43F3-8617-11E0C4FD37EE}" dt="2021-10-08T14:16:11.350" v="10" actId="47"/>
          <pc:sldLayoutMkLst>
            <pc:docMk/>
            <pc:sldMasterMk cId="3356861373" sldId="2147484233"/>
            <pc:sldLayoutMk cId="3646615219" sldId="2147484298"/>
          </pc:sldLayoutMkLst>
        </pc:sldLayoutChg>
        <pc:sldLayoutChg chg="del">
          <pc:chgData name="Franziskus Lorey - Hubdrive.com" userId="472a1a07-c563-412f-861d-eed20bd8e491" providerId="ADAL" clId="{57339312-4985-43F3-8617-11E0C4FD37EE}" dt="2021-10-08T14:16:11.350" v="10" actId="47"/>
          <pc:sldLayoutMkLst>
            <pc:docMk/>
            <pc:sldMasterMk cId="3356861373" sldId="2147484233"/>
            <pc:sldLayoutMk cId="2535554649" sldId="2147484299"/>
          </pc:sldLayoutMkLst>
        </pc:sldLayoutChg>
        <pc:sldLayoutChg chg="del">
          <pc:chgData name="Franziskus Lorey - Hubdrive.com" userId="472a1a07-c563-412f-861d-eed20bd8e491" providerId="ADAL" clId="{57339312-4985-43F3-8617-11E0C4FD37EE}" dt="2021-10-08T14:13:53.317" v="1" actId="47"/>
          <pc:sldLayoutMkLst>
            <pc:docMk/>
            <pc:sldMasterMk cId="3356861373" sldId="2147484233"/>
            <pc:sldLayoutMk cId="859393983" sldId="2147484300"/>
          </pc:sldLayoutMkLst>
        </pc:sldLayoutChg>
        <pc:sldLayoutChg chg="del">
          <pc:chgData name="Franziskus Lorey - Hubdrive.com" userId="472a1a07-c563-412f-861d-eed20bd8e491" providerId="ADAL" clId="{57339312-4985-43F3-8617-11E0C4FD37EE}" dt="2021-10-08T14:13:53.317" v="1" actId="47"/>
          <pc:sldLayoutMkLst>
            <pc:docMk/>
            <pc:sldMasterMk cId="3356861373" sldId="2147484233"/>
            <pc:sldLayoutMk cId="3467213343" sldId="2147484301"/>
          </pc:sldLayoutMkLst>
        </pc:sldLayoutChg>
        <pc:sldLayoutChg chg="del">
          <pc:chgData name="Franziskus Lorey - Hubdrive.com" userId="472a1a07-c563-412f-861d-eed20bd8e491" providerId="ADAL" clId="{57339312-4985-43F3-8617-11E0C4FD37EE}" dt="2021-10-08T14:16:11.350" v="10" actId="47"/>
          <pc:sldLayoutMkLst>
            <pc:docMk/>
            <pc:sldMasterMk cId="3356861373" sldId="2147484233"/>
            <pc:sldLayoutMk cId="1988675432" sldId="2147484302"/>
          </pc:sldLayoutMkLst>
        </pc:sldLayoutChg>
      </pc:sldMasterChg>
      <pc:sldMasterChg chg="delSldLayout">
        <pc:chgData name="Franziskus Lorey - Hubdrive.com" userId="472a1a07-c563-412f-861d-eed20bd8e491" providerId="ADAL" clId="{57339312-4985-43F3-8617-11E0C4FD37EE}" dt="2021-10-08T14:16:11.350" v="10" actId="47"/>
        <pc:sldMasterMkLst>
          <pc:docMk/>
          <pc:sldMasterMk cId="4206547431" sldId="2147484321"/>
        </pc:sldMasterMkLst>
        <pc:sldLayoutChg chg="del">
          <pc:chgData name="Franziskus Lorey - Hubdrive.com" userId="472a1a07-c563-412f-861d-eed20bd8e491" providerId="ADAL" clId="{57339312-4985-43F3-8617-11E0C4FD37EE}" dt="2021-10-08T14:16:11.350" v="10" actId="47"/>
          <pc:sldLayoutMkLst>
            <pc:docMk/>
            <pc:sldMasterMk cId="4206547431" sldId="2147484321"/>
            <pc:sldLayoutMk cId="2746680474" sldId="2147484329"/>
          </pc:sldLayoutMkLst>
        </pc:sldLayoutChg>
      </pc:sldMasterChg>
      <pc:sldMasterChg chg="delSldLayout">
        <pc:chgData name="Franziskus Lorey - Hubdrive.com" userId="472a1a07-c563-412f-861d-eed20bd8e491" providerId="ADAL" clId="{57339312-4985-43F3-8617-11E0C4FD37EE}" dt="2021-10-10T11:56:37.778" v="19" actId="47"/>
        <pc:sldMasterMkLst>
          <pc:docMk/>
          <pc:sldMasterMk cId="3360003204" sldId="2147484333"/>
        </pc:sldMasterMkLst>
        <pc:sldLayoutChg chg="del">
          <pc:chgData name="Franziskus Lorey - Hubdrive.com" userId="472a1a07-c563-412f-861d-eed20bd8e491" providerId="ADAL" clId="{57339312-4985-43F3-8617-11E0C4FD37EE}" dt="2021-10-10T11:56:37.778" v="19" actId="47"/>
          <pc:sldLayoutMkLst>
            <pc:docMk/>
            <pc:sldMasterMk cId="3360003204" sldId="2147484333"/>
            <pc:sldLayoutMk cId="915654435" sldId="2147484341"/>
          </pc:sldLayoutMkLst>
        </pc:sldLayoutChg>
        <pc:sldLayoutChg chg="del">
          <pc:chgData name="Franziskus Lorey - Hubdrive.com" userId="472a1a07-c563-412f-861d-eed20bd8e491" providerId="ADAL" clId="{57339312-4985-43F3-8617-11E0C4FD37EE}" dt="2021-10-10T11:56:37.778" v="19" actId="47"/>
          <pc:sldLayoutMkLst>
            <pc:docMk/>
            <pc:sldMasterMk cId="3360003204" sldId="2147484333"/>
            <pc:sldLayoutMk cId="2641021612" sldId="2147484343"/>
          </pc:sldLayoutMkLst>
        </pc:sldLayoutChg>
        <pc:sldLayoutChg chg="del">
          <pc:chgData name="Franziskus Lorey - Hubdrive.com" userId="472a1a07-c563-412f-861d-eed20bd8e491" providerId="ADAL" clId="{57339312-4985-43F3-8617-11E0C4FD37EE}" dt="2021-10-08T15:03:57.029" v="18" actId="47"/>
          <pc:sldLayoutMkLst>
            <pc:docMk/>
            <pc:sldMasterMk cId="3360003204" sldId="2147484333"/>
            <pc:sldLayoutMk cId="214160152" sldId="2147484344"/>
          </pc:sldLayoutMkLst>
        </pc:sldLayoutChg>
      </pc:sldMasterChg>
    </pc:docChg>
  </pc:docChgLst>
  <pc:docChgLst>
    <pc:chgData name="Franziskus Lorey - Hubdrive.com" userId="472a1a07-c563-412f-861d-eed20bd8e491" providerId="ADAL" clId="{BF39BEE5-48BF-43F4-810D-AC0C486557C2}"/>
    <pc:docChg chg="delSld modSection">
      <pc:chgData name="Franziskus Lorey - Hubdrive.com" userId="472a1a07-c563-412f-861d-eed20bd8e491" providerId="ADAL" clId="{BF39BEE5-48BF-43F4-810D-AC0C486557C2}" dt="2021-09-28T09:45:55.684" v="0" actId="47"/>
      <pc:docMkLst>
        <pc:docMk/>
      </pc:docMkLst>
      <pc:sldChg chg="del">
        <pc:chgData name="Franziskus Lorey - Hubdrive.com" userId="472a1a07-c563-412f-861d-eed20bd8e491" providerId="ADAL" clId="{BF39BEE5-48BF-43F4-810D-AC0C486557C2}" dt="2021-09-28T09:45:55.684" v="0" actId="47"/>
        <pc:sldMkLst>
          <pc:docMk/>
          <pc:sldMk cId="1097474475" sldId="257"/>
        </pc:sldMkLst>
      </pc:sldChg>
      <pc:sldChg chg="del">
        <pc:chgData name="Franziskus Lorey - Hubdrive.com" userId="472a1a07-c563-412f-861d-eed20bd8e491" providerId="ADAL" clId="{BF39BEE5-48BF-43F4-810D-AC0C486557C2}" dt="2021-09-28T09:45:55.684" v="0" actId="47"/>
        <pc:sldMkLst>
          <pc:docMk/>
          <pc:sldMk cId="1013364624" sldId="259"/>
        </pc:sldMkLst>
      </pc:sldChg>
      <pc:sldChg chg="del">
        <pc:chgData name="Franziskus Lorey - Hubdrive.com" userId="472a1a07-c563-412f-861d-eed20bd8e491" providerId="ADAL" clId="{BF39BEE5-48BF-43F4-810D-AC0C486557C2}" dt="2021-09-28T09:45:55.684" v="0" actId="47"/>
        <pc:sldMkLst>
          <pc:docMk/>
          <pc:sldMk cId="401373952" sldId="261"/>
        </pc:sldMkLst>
      </pc:sldChg>
      <pc:sldChg chg="del">
        <pc:chgData name="Franziskus Lorey - Hubdrive.com" userId="472a1a07-c563-412f-861d-eed20bd8e491" providerId="ADAL" clId="{BF39BEE5-48BF-43F4-810D-AC0C486557C2}" dt="2021-09-28T09:45:55.684" v="0" actId="47"/>
        <pc:sldMkLst>
          <pc:docMk/>
          <pc:sldMk cId="2012655314" sldId="262"/>
        </pc:sldMkLst>
      </pc:sldChg>
      <pc:sldChg chg="del">
        <pc:chgData name="Franziskus Lorey - Hubdrive.com" userId="472a1a07-c563-412f-861d-eed20bd8e491" providerId="ADAL" clId="{BF39BEE5-48BF-43F4-810D-AC0C486557C2}" dt="2021-09-28T09:45:55.684" v="0" actId="47"/>
        <pc:sldMkLst>
          <pc:docMk/>
          <pc:sldMk cId="877033830" sldId="263"/>
        </pc:sldMkLst>
      </pc:sldChg>
      <pc:sldChg chg="del">
        <pc:chgData name="Franziskus Lorey - Hubdrive.com" userId="472a1a07-c563-412f-861d-eed20bd8e491" providerId="ADAL" clId="{BF39BEE5-48BF-43F4-810D-AC0C486557C2}" dt="2021-09-28T09:45:55.684" v="0" actId="47"/>
        <pc:sldMkLst>
          <pc:docMk/>
          <pc:sldMk cId="825443087" sldId="264"/>
        </pc:sldMkLst>
      </pc:sldChg>
      <pc:sldChg chg="del">
        <pc:chgData name="Franziskus Lorey - Hubdrive.com" userId="472a1a07-c563-412f-861d-eed20bd8e491" providerId="ADAL" clId="{BF39BEE5-48BF-43F4-810D-AC0C486557C2}" dt="2021-09-28T09:45:55.684" v="0" actId="47"/>
        <pc:sldMkLst>
          <pc:docMk/>
          <pc:sldMk cId="733196197" sldId="265"/>
        </pc:sldMkLst>
      </pc:sldChg>
      <pc:sldChg chg="del">
        <pc:chgData name="Franziskus Lorey - Hubdrive.com" userId="472a1a07-c563-412f-861d-eed20bd8e491" providerId="ADAL" clId="{BF39BEE5-48BF-43F4-810D-AC0C486557C2}" dt="2021-09-28T09:45:55.684" v="0" actId="47"/>
        <pc:sldMkLst>
          <pc:docMk/>
          <pc:sldMk cId="1250288891" sldId="266"/>
        </pc:sldMkLst>
      </pc:sldChg>
      <pc:sldChg chg="del">
        <pc:chgData name="Franziskus Lorey - Hubdrive.com" userId="472a1a07-c563-412f-861d-eed20bd8e491" providerId="ADAL" clId="{BF39BEE5-48BF-43F4-810D-AC0C486557C2}" dt="2021-09-28T09:45:55.684" v="0" actId="47"/>
        <pc:sldMkLst>
          <pc:docMk/>
          <pc:sldMk cId="999723013" sldId="267"/>
        </pc:sldMkLst>
      </pc:sldChg>
      <pc:sldChg chg="del">
        <pc:chgData name="Franziskus Lorey - Hubdrive.com" userId="472a1a07-c563-412f-861d-eed20bd8e491" providerId="ADAL" clId="{BF39BEE5-48BF-43F4-810D-AC0C486557C2}" dt="2021-09-28T09:45:55.684" v="0" actId="47"/>
        <pc:sldMkLst>
          <pc:docMk/>
          <pc:sldMk cId="501465265" sldId="268"/>
        </pc:sldMkLst>
      </pc:sldChg>
      <pc:sldChg chg="del">
        <pc:chgData name="Franziskus Lorey - Hubdrive.com" userId="472a1a07-c563-412f-861d-eed20bd8e491" providerId="ADAL" clId="{BF39BEE5-48BF-43F4-810D-AC0C486557C2}" dt="2021-09-28T09:45:55.684" v="0" actId="47"/>
        <pc:sldMkLst>
          <pc:docMk/>
          <pc:sldMk cId="1138674744" sldId="269"/>
        </pc:sldMkLst>
      </pc:sldChg>
      <pc:sldChg chg="del">
        <pc:chgData name="Franziskus Lorey - Hubdrive.com" userId="472a1a07-c563-412f-861d-eed20bd8e491" providerId="ADAL" clId="{BF39BEE5-48BF-43F4-810D-AC0C486557C2}" dt="2021-09-28T09:45:55.684" v="0" actId="47"/>
        <pc:sldMkLst>
          <pc:docMk/>
          <pc:sldMk cId="92198812" sldId="270"/>
        </pc:sldMkLst>
      </pc:sldChg>
      <pc:sldChg chg="del">
        <pc:chgData name="Franziskus Lorey - Hubdrive.com" userId="472a1a07-c563-412f-861d-eed20bd8e491" providerId="ADAL" clId="{BF39BEE5-48BF-43F4-810D-AC0C486557C2}" dt="2021-09-28T09:45:55.684" v="0" actId="47"/>
        <pc:sldMkLst>
          <pc:docMk/>
          <pc:sldMk cId="2576297248" sldId="271"/>
        </pc:sldMkLst>
      </pc:sldChg>
      <pc:sldChg chg="del">
        <pc:chgData name="Franziskus Lorey - Hubdrive.com" userId="472a1a07-c563-412f-861d-eed20bd8e491" providerId="ADAL" clId="{BF39BEE5-48BF-43F4-810D-AC0C486557C2}" dt="2021-09-28T09:45:55.684" v="0" actId="47"/>
        <pc:sldMkLst>
          <pc:docMk/>
          <pc:sldMk cId="2792351319" sldId="272"/>
        </pc:sldMkLst>
      </pc:sldChg>
      <pc:sldChg chg="del">
        <pc:chgData name="Franziskus Lorey - Hubdrive.com" userId="472a1a07-c563-412f-861d-eed20bd8e491" providerId="ADAL" clId="{BF39BEE5-48BF-43F4-810D-AC0C486557C2}" dt="2021-09-28T09:45:55.684" v="0" actId="47"/>
        <pc:sldMkLst>
          <pc:docMk/>
          <pc:sldMk cId="3275557815" sldId="273"/>
        </pc:sldMkLst>
      </pc:sldChg>
      <pc:sldChg chg="del">
        <pc:chgData name="Franziskus Lorey - Hubdrive.com" userId="472a1a07-c563-412f-861d-eed20bd8e491" providerId="ADAL" clId="{BF39BEE5-48BF-43F4-810D-AC0C486557C2}" dt="2021-09-28T09:45:55.684" v="0" actId="47"/>
        <pc:sldMkLst>
          <pc:docMk/>
          <pc:sldMk cId="230654272" sldId="274"/>
        </pc:sldMkLst>
      </pc:sldChg>
      <pc:sldChg chg="del">
        <pc:chgData name="Franziskus Lorey - Hubdrive.com" userId="472a1a07-c563-412f-861d-eed20bd8e491" providerId="ADAL" clId="{BF39BEE5-48BF-43F4-810D-AC0C486557C2}" dt="2021-09-28T09:45:55.684" v="0" actId="47"/>
        <pc:sldMkLst>
          <pc:docMk/>
          <pc:sldMk cId="461024344" sldId="275"/>
        </pc:sldMkLst>
      </pc:sldChg>
      <pc:sldChg chg="del">
        <pc:chgData name="Franziskus Lorey - Hubdrive.com" userId="472a1a07-c563-412f-861d-eed20bd8e491" providerId="ADAL" clId="{BF39BEE5-48BF-43F4-810D-AC0C486557C2}" dt="2021-09-28T09:45:55.684" v="0" actId="47"/>
        <pc:sldMkLst>
          <pc:docMk/>
          <pc:sldMk cId="1958421549" sldId="276"/>
        </pc:sldMkLst>
      </pc:sldChg>
      <pc:sldChg chg="del">
        <pc:chgData name="Franziskus Lorey - Hubdrive.com" userId="472a1a07-c563-412f-861d-eed20bd8e491" providerId="ADAL" clId="{BF39BEE5-48BF-43F4-810D-AC0C486557C2}" dt="2021-09-28T09:45:55.684" v="0" actId="47"/>
        <pc:sldMkLst>
          <pc:docMk/>
          <pc:sldMk cId="3394494252" sldId="277"/>
        </pc:sldMkLst>
      </pc:sldChg>
      <pc:sldChg chg="del">
        <pc:chgData name="Franziskus Lorey - Hubdrive.com" userId="472a1a07-c563-412f-861d-eed20bd8e491" providerId="ADAL" clId="{BF39BEE5-48BF-43F4-810D-AC0C486557C2}" dt="2021-09-28T09:45:55.684" v="0" actId="47"/>
        <pc:sldMkLst>
          <pc:docMk/>
          <pc:sldMk cId="2213116365" sldId="278"/>
        </pc:sldMkLst>
      </pc:sldChg>
      <pc:sldChg chg="del">
        <pc:chgData name="Franziskus Lorey - Hubdrive.com" userId="472a1a07-c563-412f-861d-eed20bd8e491" providerId="ADAL" clId="{BF39BEE5-48BF-43F4-810D-AC0C486557C2}" dt="2021-09-28T09:45:55.684" v="0" actId="47"/>
        <pc:sldMkLst>
          <pc:docMk/>
          <pc:sldMk cId="1686749614" sldId="279"/>
        </pc:sldMkLst>
      </pc:sldChg>
      <pc:sldChg chg="del">
        <pc:chgData name="Franziskus Lorey - Hubdrive.com" userId="472a1a07-c563-412f-861d-eed20bd8e491" providerId="ADAL" clId="{BF39BEE5-48BF-43F4-810D-AC0C486557C2}" dt="2021-09-28T09:45:55.684" v="0" actId="47"/>
        <pc:sldMkLst>
          <pc:docMk/>
          <pc:sldMk cId="1954218457" sldId="280"/>
        </pc:sldMkLst>
      </pc:sldChg>
      <pc:sldChg chg="del">
        <pc:chgData name="Franziskus Lorey - Hubdrive.com" userId="472a1a07-c563-412f-861d-eed20bd8e491" providerId="ADAL" clId="{BF39BEE5-48BF-43F4-810D-AC0C486557C2}" dt="2021-09-28T09:45:55.684" v="0" actId="47"/>
        <pc:sldMkLst>
          <pc:docMk/>
          <pc:sldMk cId="2375837430" sldId="281"/>
        </pc:sldMkLst>
      </pc:sldChg>
      <pc:sldChg chg="del">
        <pc:chgData name="Franziskus Lorey - Hubdrive.com" userId="472a1a07-c563-412f-861d-eed20bd8e491" providerId="ADAL" clId="{BF39BEE5-48BF-43F4-810D-AC0C486557C2}" dt="2021-09-28T09:45:55.684" v="0" actId="47"/>
        <pc:sldMkLst>
          <pc:docMk/>
          <pc:sldMk cId="1171617038" sldId="282"/>
        </pc:sldMkLst>
      </pc:sldChg>
      <pc:sldChg chg="del">
        <pc:chgData name="Franziskus Lorey - Hubdrive.com" userId="472a1a07-c563-412f-861d-eed20bd8e491" providerId="ADAL" clId="{BF39BEE5-48BF-43F4-810D-AC0C486557C2}" dt="2021-09-28T09:45:55.684" v="0" actId="47"/>
        <pc:sldMkLst>
          <pc:docMk/>
          <pc:sldMk cId="3616247678" sldId="283"/>
        </pc:sldMkLst>
      </pc:sldChg>
      <pc:sldChg chg="del">
        <pc:chgData name="Franziskus Lorey - Hubdrive.com" userId="472a1a07-c563-412f-861d-eed20bd8e491" providerId="ADAL" clId="{BF39BEE5-48BF-43F4-810D-AC0C486557C2}" dt="2021-09-28T09:45:55.684" v="0" actId="47"/>
        <pc:sldMkLst>
          <pc:docMk/>
          <pc:sldMk cId="4056924340" sldId="284"/>
        </pc:sldMkLst>
      </pc:sldChg>
      <pc:sldChg chg="del">
        <pc:chgData name="Franziskus Lorey - Hubdrive.com" userId="472a1a07-c563-412f-861d-eed20bd8e491" providerId="ADAL" clId="{BF39BEE5-48BF-43F4-810D-AC0C486557C2}" dt="2021-09-28T09:45:55.684" v="0" actId="47"/>
        <pc:sldMkLst>
          <pc:docMk/>
          <pc:sldMk cId="75712964" sldId="285"/>
        </pc:sldMkLst>
      </pc:sldChg>
      <pc:sldChg chg="del">
        <pc:chgData name="Franziskus Lorey - Hubdrive.com" userId="472a1a07-c563-412f-861d-eed20bd8e491" providerId="ADAL" clId="{BF39BEE5-48BF-43F4-810D-AC0C486557C2}" dt="2021-09-28T09:45:55.684" v="0" actId="47"/>
        <pc:sldMkLst>
          <pc:docMk/>
          <pc:sldMk cId="3097618464" sldId="286"/>
        </pc:sldMkLst>
      </pc:sldChg>
      <pc:sldChg chg="del">
        <pc:chgData name="Franziskus Lorey - Hubdrive.com" userId="472a1a07-c563-412f-861d-eed20bd8e491" providerId="ADAL" clId="{BF39BEE5-48BF-43F4-810D-AC0C486557C2}" dt="2021-09-28T09:45:55.684" v="0" actId="47"/>
        <pc:sldMkLst>
          <pc:docMk/>
          <pc:sldMk cId="1579272279" sldId="287"/>
        </pc:sldMkLst>
      </pc:sldChg>
      <pc:sldChg chg="del">
        <pc:chgData name="Franziskus Lorey - Hubdrive.com" userId="472a1a07-c563-412f-861d-eed20bd8e491" providerId="ADAL" clId="{BF39BEE5-48BF-43F4-810D-AC0C486557C2}" dt="2021-09-28T09:45:55.684" v="0" actId="47"/>
        <pc:sldMkLst>
          <pc:docMk/>
          <pc:sldMk cId="1286663558" sldId="288"/>
        </pc:sldMkLst>
      </pc:sldChg>
      <pc:sldChg chg="del">
        <pc:chgData name="Franziskus Lorey - Hubdrive.com" userId="472a1a07-c563-412f-861d-eed20bd8e491" providerId="ADAL" clId="{BF39BEE5-48BF-43F4-810D-AC0C486557C2}" dt="2021-09-28T09:45:55.684" v="0" actId="47"/>
        <pc:sldMkLst>
          <pc:docMk/>
          <pc:sldMk cId="2466601922" sldId="289"/>
        </pc:sldMkLst>
      </pc:sldChg>
      <pc:sldChg chg="del">
        <pc:chgData name="Franziskus Lorey - Hubdrive.com" userId="472a1a07-c563-412f-861d-eed20bd8e491" providerId="ADAL" clId="{BF39BEE5-48BF-43F4-810D-AC0C486557C2}" dt="2021-09-28T09:45:55.684" v="0" actId="47"/>
        <pc:sldMkLst>
          <pc:docMk/>
          <pc:sldMk cId="2896356700" sldId="290"/>
        </pc:sldMkLst>
      </pc:sldChg>
      <pc:sldChg chg="del">
        <pc:chgData name="Franziskus Lorey - Hubdrive.com" userId="472a1a07-c563-412f-861d-eed20bd8e491" providerId="ADAL" clId="{BF39BEE5-48BF-43F4-810D-AC0C486557C2}" dt="2021-09-28T09:45:55.684" v="0" actId="47"/>
        <pc:sldMkLst>
          <pc:docMk/>
          <pc:sldMk cId="3610901687" sldId="291"/>
        </pc:sldMkLst>
      </pc:sldChg>
      <pc:sldChg chg="del">
        <pc:chgData name="Franziskus Lorey - Hubdrive.com" userId="472a1a07-c563-412f-861d-eed20bd8e491" providerId="ADAL" clId="{BF39BEE5-48BF-43F4-810D-AC0C486557C2}" dt="2021-09-28T09:45:55.684" v="0" actId="47"/>
        <pc:sldMkLst>
          <pc:docMk/>
          <pc:sldMk cId="1192421079" sldId="292"/>
        </pc:sldMkLst>
      </pc:sldChg>
      <pc:sldChg chg="del">
        <pc:chgData name="Franziskus Lorey - Hubdrive.com" userId="472a1a07-c563-412f-861d-eed20bd8e491" providerId="ADAL" clId="{BF39BEE5-48BF-43F4-810D-AC0C486557C2}" dt="2021-09-28T09:45:55.684" v="0" actId="47"/>
        <pc:sldMkLst>
          <pc:docMk/>
          <pc:sldMk cId="3461914680" sldId="293"/>
        </pc:sldMkLst>
      </pc:sldChg>
      <pc:sldChg chg="del">
        <pc:chgData name="Franziskus Lorey - Hubdrive.com" userId="472a1a07-c563-412f-861d-eed20bd8e491" providerId="ADAL" clId="{BF39BEE5-48BF-43F4-810D-AC0C486557C2}" dt="2021-09-28T09:45:55.684" v="0" actId="47"/>
        <pc:sldMkLst>
          <pc:docMk/>
          <pc:sldMk cId="3518754088" sldId="294"/>
        </pc:sldMkLst>
      </pc:sldChg>
      <pc:sldChg chg="del">
        <pc:chgData name="Franziskus Lorey - Hubdrive.com" userId="472a1a07-c563-412f-861d-eed20bd8e491" providerId="ADAL" clId="{BF39BEE5-48BF-43F4-810D-AC0C486557C2}" dt="2021-09-28T09:45:55.684" v="0" actId="47"/>
        <pc:sldMkLst>
          <pc:docMk/>
          <pc:sldMk cId="4131956499" sldId="295"/>
        </pc:sldMkLst>
      </pc:sldChg>
      <pc:sldChg chg="del">
        <pc:chgData name="Franziskus Lorey - Hubdrive.com" userId="472a1a07-c563-412f-861d-eed20bd8e491" providerId="ADAL" clId="{BF39BEE5-48BF-43F4-810D-AC0C486557C2}" dt="2021-09-28T09:45:55.684" v="0" actId="47"/>
        <pc:sldMkLst>
          <pc:docMk/>
          <pc:sldMk cId="1970490210" sldId="296"/>
        </pc:sldMkLst>
      </pc:sldChg>
      <pc:sldChg chg="del">
        <pc:chgData name="Franziskus Lorey - Hubdrive.com" userId="472a1a07-c563-412f-861d-eed20bd8e491" providerId="ADAL" clId="{BF39BEE5-48BF-43F4-810D-AC0C486557C2}" dt="2021-09-28T09:45:55.684" v="0" actId="47"/>
        <pc:sldMkLst>
          <pc:docMk/>
          <pc:sldMk cId="1894708592" sldId="297"/>
        </pc:sldMkLst>
      </pc:sldChg>
      <pc:sldChg chg="del">
        <pc:chgData name="Franziskus Lorey - Hubdrive.com" userId="472a1a07-c563-412f-861d-eed20bd8e491" providerId="ADAL" clId="{BF39BEE5-48BF-43F4-810D-AC0C486557C2}" dt="2021-09-28T09:45:55.684" v="0" actId="47"/>
        <pc:sldMkLst>
          <pc:docMk/>
          <pc:sldMk cId="612604102" sldId="298"/>
        </pc:sldMkLst>
      </pc:sldChg>
      <pc:sldChg chg="del">
        <pc:chgData name="Franziskus Lorey - Hubdrive.com" userId="472a1a07-c563-412f-861d-eed20bd8e491" providerId="ADAL" clId="{BF39BEE5-48BF-43F4-810D-AC0C486557C2}" dt="2021-09-28T09:45:55.684" v="0" actId="47"/>
        <pc:sldMkLst>
          <pc:docMk/>
          <pc:sldMk cId="2707625738" sldId="299"/>
        </pc:sldMkLst>
      </pc:sldChg>
      <pc:sldChg chg="del">
        <pc:chgData name="Franziskus Lorey - Hubdrive.com" userId="472a1a07-c563-412f-861d-eed20bd8e491" providerId="ADAL" clId="{BF39BEE5-48BF-43F4-810D-AC0C486557C2}" dt="2021-09-28T09:45:55.684" v="0" actId="47"/>
        <pc:sldMkLst>
          <pc:docMk/>
          <pc:sldMk cId="3615301341" sldId="300"/>
        </pc:sldMkLst>
      </pc:sldChg>
      <pc:sldChg chg="del">
        <pc:chgData name="Franziskus Lorey - Hubdrive.com" userId="472a1a07-c563-412f-861d-eed20bd8e491" providerId="ADAL" clId="{BF39BEE5-48BF-43F4-810D-AC0C486557C2}" dt="2021-09-28T09:45:55.684" v="0" actId="47"/>
        <pc:sldMkLst>
          <pc:docMk/>
          <pc:sldMk cId="655165751" sldId="301"/>
        </pc:sldMkLst>
      </pc:sldChg>
      <pc:sldChg chg="del">
        <pc:chgData name="Franziskus Lorey - Hubdrive.com" userId="472a1a07-c563-412f-861d-eed20bd8e491" providerId="ADAL" clId="{BF39BEE5-48BF-43F4-810D-AC0C486557C2}" dt="2021-09-28T09:45:55.684" v="0" actId="47"/>
        <pc:sldMkLst>
          <pc:docMk/>
          <pc:sldMk cId="3375472455" sldId="302"/>
        </pc:sldMkLst>
      </pc:sldChg>
      <pc:sldChg chg="del">
        <pc:chgData name="Franziskus Lorey - Hubdrive.com" userId="472a1a07-c563-412f-861d-eed20bd8e491" providerId="ADAL" clId="{BF39BEE5-48BF-43F4-810D-AC0C486557C2}" dt="2021-09-28T09:45:55.684" v="0" actId="47"/>
        <pc:sldMkLst>
          <pc:docMk/>
          <pc:sldMk cId="1197809265" sldId="303"/>
        </pc:sldMkLst>
      </pc:sldChg>
      <pc:sldChg chg="del">
        <pc:chgData name="Franziskus Lorey - Hubdrive.com" userId="472a1a07-c563-412f-861d-eed20bd8e491" providerId="ADAL" clId="{BF39BEE5-48BF-43F4-810D-AC0C486557C2}" dt="2021-09-28T09:45:55.684" v="0" actId="47"/>
        <pc:sldMkLst>
          <pc:docMk/>
          <pc:sldMk cId="2124762565" sldId="304"/>
        </pc:sldMkLst>
      </pc:sldChg>
      <pc:sldChg chg="del">
        <pc:chgData name="Franziskus Lorey - Hubdrive.com" userId="472a1a07-c563-412f-861d-eed20bd8e491" providerId="ADAL" clId="{BF39BEE5-48BF-43F4-810D-AC0C486557C2}" dt="2021-09-28T09:45:55.684" v="0" actId="47"/>
        <pc:sldMkLst>
          <pc:docMk/>
          <pc:sldMk cId="761790391" sldId="305"/>
        </pc:sldMkLst>
      </pc:sldChg>
      <pc:sldChg chg="del">
        <pc:chgData name="Franziskus Lorey - Hubdrive.com" userId="472a1a07-c563-412f-861d-eed20bd8e491" providerId="ADAL" clId="{BF39BEE5-48BF-43F4-810D-AC0C486557C2}" dt="2021-09-28T09:45:55.684" v="0" actId="47"/>
        <pc:sldMkLst>
          <pc:docMk/>
          <pc:sldMk cId="3504172905" sldId="306"/>
        </pc:sldMkLst>
      </pc:sldChg>
      <pc:sldChg chg="del">
        <pc:chgData name="Franziskus Lorey - Hubdrive.com" userId="472a1a07-c563-412f-861d-eed20bd8e491" providerId="ADAL" clId="{BF39BEE5-48BF-43F4-810D-AC0C486557C2}" dt="2021-09-28T09:45:55.684" v="0" actId="47"/>
        <pc:sldMkLst>
          <pc:docMk/>
          <pc:sldMk cId="332822919" sldId="307"/>
        </pc:sldMkLst>
      </pc:sldChg>
      <pc:sldChg chg="del">
        <pc:chgData name="Franziskus Lorey - Hubdrive.com" userId="472a1a07-c563-412f-861d-eed20bd8e491" providerId="ADAL" clId="{BF39BEE5-48BF-43F4-810D-AC0C486557C2}" dt="2021-09-28T09:45:55.684" v="0" actId="47"/>
        <pc:sldMkLst>
          <pc:docMk/>
          <pc:sldMk cId="4047999284" sldId="308"/>
        </pc:sldMkLst>
      </pc:sldChg>
      <pc:sldChg chg="del">
        <pc:chgData name="Franziskus Lorey - Hubdrive.com" userId="472a1a07-c563-412f-861d-eed20bd8e491" providerId="ADAL" clId="{BF39BEE5-48BF-43F4-810D-AC0C486557C2}" dt="2021-09-28T09:45:55.684" v="0" actId="47"/>
        <pc:sldMkLst>
          <pc:docMk/>
          <pc:sldMk cId="2581207473" sldId="309"/>
        </pc:sldMkLst>
      </pc:sldChg>
      <pc:sldChg chg="del">
        <pc:chgData name="Franziskus Lorey - Hubdrive.com" userId="472a1a07-c563-412f-861d-eed20bd8e491" providerId="ADAL" clId="{BF39BEE5-48BF-43F4-810D-AC0C486557C2}" dt="2021-09-28T09:45:55.684" v="0" actId="47"/>
        <pc:sldMkLst>
          <pc:docMk/>
          <pc:sldMk cId="1827493514" sldId="310"/>
        </pc:sldMkLst>
      </pc:sldChg>
      <pc:sldChg chg="del">
        <pc:chgData name="Franziskus Lorey - Hubdrive.com" userId="472a1a07-c563-412f-861d-eed20bd8e491" providerId="ADAL" clId="{BF39BEE5-48BF-43F4-810D-AC0C486557C2}" dt="2021-09-28T09:45:55.684" v="0" actId="47"/>
        <pc:sldMkLst>
          <pc:docMk/>
          <pc:sldMk cId="3148947831" sldId="311"/>
        </pc:sldMkLst>
      </pc:sldChg>
      <pc:sldChg chg="del">
        <pc:chgData name="Franziskus Lorey - Hubdrive.com" userId="472a1a07-c563-412f-861d-eed20bd8e491" providerId="ADAL" clId="{BF39BEE5-48BF-43F4-810D-AC0C486557C2}" dt="2021-09-28T09:45:55.684" v="0" actId="47"/>
        <pc:sldMkLst>
          <pc:docMk/>
          <pc:sldMk cId="2941193324" sldId="312"/>
        </pc:sldMkLst>
      </pc:sldChg>
      <pc:sldChg chg="del">
        <pc:chgData name="Franziskus Lorey - Hubdrive.com" userId="472a1a07-c563-412f-861d-eed20bd8e491" providerId="ADAL" clId="{BF39BEE5-48BF-43F4-810D-AC0C486557C2}" dt="2021-09-28T09:45:55.684" v="0" actId="47"/>
        <pc:sldMkLst>
          <pc:docMk/>
          <pc:sldMk cId="135487763" sldId="313"/>
        </pc:sldMkLst>
      </pc:sldChg>
      <pc:sldChg chg="del">
        <pc:chgData name="Franziskus Lorey - Hubdrive.com" userId="472a1a07-c563-412f-861d-eed20bd8e491" providerId="ADAL" clId="{BF39BEE5-48BF-43F4-810D-AC0C486557C2}" dt="2021-09-28T09:45:55.684" v="0" actId="47"/>
        <pc:sldMkLst>
          <pc:docMk/>
          <pc:sldMk cId="2637947990" sldId="314"/>
        </pc:sldMkLst>
      </pc:sldChg>
      <pc:sldChg chg="del">
        <pc:chgData name="Franziskus Lorey - Hubdrive.com" userId="472a1a07-c563-412f-861d-eed20bd8e491" providerId="ADAL" clId="{BF39BEE5-48BF-43F4-810D-AC0C486557C2}" dt="2021-09-28T09:45:55.684" v="0" actId="47"/>
        <pc:sldMkLst>
          <pc:docMk/>
          <pc:sldMk cId="1275587180" sldId="315"/>
        </pc:sldMkLst>
      </pc:sldChg>
      <pc:sldChg chg="del">
        <pc:chgData name="Franziskus Lorey - Hubdrive.com" userId="472a1a07-c563-412f-861d-eed20bd8e491" providerId="ADAL" clId="{BF39BEE5-48BF-43F4-810D-AC0C486557C2}" dt="2021-09-28T09:45:55.684" v="0" actId="47"/>
        <pc:sldMkLst>
          <pc:docMk/>
          <pc:sldMk cId="3668022870" sldId="316"/>
        </pc:sldMkLst>
      </pc:sldChg>
      <pc:sldChg chg="del">
        <pc:chgData name="Franziskus Lorey - Hubdrive.com" userId="472a1a07-c563-412f-861d-eed20bd8e491" providerId="ADAL" clId="{BF39BEE5-48BF-43F4-810D-AC0C486557C2}" dt="2021-09-28T09:45:55.684" v="0" actId="47"/>
        <pc:sldMkLst>
          <pc:docMk/>
          <pc:sldMk cId="469652167" sldId="317"/>
        </pc:sldMkLst>
      </pc:sldChg>
      <pc:sldChg chg="del">
        <pc:chgData name="Franziskus Lorey - Hubdrive.com" userId="472a1a07-c563-412f-861d-eed20bd8e491" providerId="ADAL" clId="{BF39BEE5-48BF-43F4-810D-AC0C486557C2}" dt="2021-09-28T09:45:55.684" v="0" actId="47"/>
        <pc:sldMkLst>
          <pc:docMk/>
          <pc:sldMk cId="3273928128" sldId="318"/>
        </pc:sldMkLst>
      </pc:sldChg>
      <pc:sldChg chg="del">
        <pc:chgData name="Franziskus Lorey - Hubdrive.com" userId="472a1a07-c563-412f-861d-eed20bd8e491" providerId="ADAL" clId="{BF39BEE5-48BF-43F4-810D-AC0C486557C2}" dt="2021-09-28T09:45:55.684" v="0" actId="47"/>
        <pc:sldMkLst>
          <pc:docMk/>
          <pc:sldMk cId="2704514250" sldId="319"/>
        </pc:sldMkLst>
      </pc:sldChg>
      <pc:sldChg chg="del">
        <pc:chgData name="Franziskus Lorey - Hubdrive.com" userId="472a1a07-c563-412f-861d-eed20bd8e491" providerId="ADAL" clId="{BF39BEE5-48BF-43F4-810D-AC0C486557C2}" dt="2021-09-28T09:45:55.684" v="0" actId="47"/>
        <pc:sldMkLst>
          <pc:docMk/>
          <pc:sldMk cId="674324521" sldId="320"/>
        </pc:sldMkLst>
      </pc:sldChg>
      <pc:sldChg chg="del">
        <pc:chgData name="Franziskus Lorey - Hubdrive.com" userId="472a1a07-c563-412f-861d-eed20bd8e491" providerId="ADAL" clId="{BF39BEE5-48BF-43F4-810D-AC0C486557C2}" dt="2021-09-28T09:45:55.684" v="0" actId="47"/>
        <pc:sldMkLst>
          <pc:docMk/>
          <pc:sldMk cId="3371289939" sldId="321"/>
        </pc:sldMkLst>
      </pc:sldChg>
      <pc:sldChg chg="del">
        <pc:chgData name="Franziskus Lorey - Hubdrive.com" userId="472a1a07-c563-412f-861d-eed20bd8e491" providerId="ADAL" clId="{BF39BEE5-48BF-43F4-810D-AC0C486557C2}" dt="2021-09-28T09:45:55.684" v="0" actId="47"/>
        <pc:sldMkLst>
          <pc:docMk/>
          <pc:sldMk cId="397466316" sldId="322"/>
        </pc:sldMkLst>
      </pc:sldChg>
      <pc:sldChg chg="del">
        <pc:chgData name="Franziskus Lorey - Hubdrive.com" userId="472a1a07-c563-412f-861d-eed20bd8e491" providerId="ADAL" clId="{BF39BEE5-48BF-43F4-810D-AC0C486557C2}" dt="2021-09-28T09:45:55.684" v="0" actId="47"/>
        <pc:sldMkLst>
          <pc:docMk/>
          <pc:sldMk cId="2327418974" sldId="323"/>
        </pc:sldMkLst>
      </pc:sldChg>
      <pc:sldChg chg="del">
        <pc:chgData name="Franziskus Lorey - Hubdrive.com" userId="472a1a07-c563-412f-861d-eed20bd8e491" providerId="ADAL" clId="{BF39BEE5-48BF-43F4-810D-AC0C486557C2}" dt="2021-09-28T09:45:55.684" v="0" actId="47"/>
        <pc:sldMkLst>
          <pc:docMk/>
          <pc:sldMk cId="115778797" sldId="324"/>
        </pc:sldMkLst>
      </pc:sldChg>
      <pc:sldChg chg="del">
        <pc:chgData name="Franziskus Lorey - Hubdrive.com" userId="472a1a07-c563-412f-861d-eed20bd8e491" providerId="ADAL" clId="{BF39BEE5-48BF-43F4-810D-AC0C486557C2}" dt="2021-09-28T09:45:55.684" v="0" actId="47"/>
        <pc:sldMkLst>
          <pc:docMk/>
          <pc:sldMk cId="3966457624" sldId="325"/>
        </pc:sldMkLst>
      </pc:sldChg>
      <pc:sldChg chg="del">
        <pc:chgData name="Franziskus Lorey - Hubdrive.com" userId="472a1a07-c563-412f-861d-eed20bd8e491" providerId="ADAL" clId="{BF39BEE5-48BF-43F4-810D-AC0C486557C2}" dt="2021-09-28T09:45:55.684" v="0" actId="47"/>
        <pc:sldMkLst>
          <pc:docMk/>
          <pc:sldMk cId="1579723621" sldId="326"/>
        </pc:sldMkLst>
      </pc:sldChg>
      <pc:sldChg chg="del">
        <pc:chgData name="Franziskus Lorey - Hubdrive.com" userId="472a1a07-c563-412f-861d-eed20bd8e491" providerId="ADAL" clId="{BF39BEE5-48BF-43F4-810D-AC0C486557C2}" dt="2021-09-28T09:45:55.684" v="0" actId="47"/>
        <pc:sldMkLst>
          <pc:docMk/>
          <pc:sldMk cId="1392781797" sldId="327"/>
        </pc:sldMkLst>
      </pc:sldChg>
      <pc:sldChg chg="del">
        <pc:chgData name="Franziskus Lorey - Hubdrive.com" userId="472a1a07-c563-412f-861d-eed20bd8e491" providerId="ADAL" clId="{BF39BEE5-48BF-43F4-810D-AC0C486557C2}" dt="2021-09-28T09:45:55.684" v="0" actId="47"/>
        <pc:sldMkLst>
          <pc:docMk/>
          <pc:sldMk cId="153677831" sldId="328"/>
        </pc:sldMkLst>
      </pc:sldChg>
      <pc:sldChg chg="del">
        <pc:chgData name="Franziskus Lorey - Hubdrive.com" userId="472a1a07-c563-412f-861d-eed20bd8e491" providerId="ADAL" clId="{BF39BEE5-48BF-43F4-810D-AC0C486557C2}" dt="2021-09-28T09:45:55.684" v="0" actId="47"/>
        <pc:sldMkLst>
          <pc:docMk/>
          <pc:sldMk cId="91530151" sldId="329"/>
        </pc:sldMkLst>
      </pc:sldChg>
      <pc:sldChg chg="del">
        <pc:chgData name="Franziskus Lorey - Hubdrive.com" userId="472a1a07-c563-412f-861d-eed20bd8e491" providerId="ADAL" clId="{BF39BEE5-48BF-43F4-810D-AC0C486557C2}" dt="2021-09-28T09:45:55.684" v="0" actId="47"/>
        <pc:sldMkLst>
          <pc:docMk/>
          <pc:sldMk cId="2478193376" sldId="330"/>
        </pc:sldMkLst>
      </pc:sldChg>
      <pc:sldChg chg="del">
        <pc:chgData name="Franziskus Lorey - Hubdrive.com" userId="472a1a07-c563-412f-861d-eed20bd8e491" providerId="ADAL" clId="{BF39BEE5-48BF-43F4-810D-AC0C486557C2}" dt="2021-09-28T09:45:55.684" v="0" actId="47"/>
        <pc:sldMkLst>
          <pc:docMk/>
          <pc:sldMk cId="1379991597" sldId="331"/>
        </pc:sldMkLst>
      </pc:sldChg>
      <pc:sldChg chg="del">
        <pc:chgData name="Franziskus Lorey - Hubdrive.com" userId="472a1a07-c563-412f-861d-eed20bd8e491" providerId="ADAL" clId="{BF39BEE5-48BF-43F4-810D-AC0C486557C2}" dt="2021-09-28T09:45:55.684" v="0" actId="47"/>
        <pc:sldMkLst>
          <pc:docMk/>
          <pc:sldMk cId="1821186104" sldId="332"/>
        </pc:sldMkLst>
      </pc:sldChg>
      <pc:sldChg chg="del">
        <pc:chgData name="Franziskus Lorey - Hubdrive.com" userId="472a1a07-c563-412f-861d-eed20bd8e491" providerId="ADAL" clId="{BF39BEE5-48BF-43F4-810D-AC0C486557C2}" dt="2021-09-28T09:45:55.684" v="0" actId="47"/>
        <pc:sldMkLst>
          <pc:docMk/>
          <pc:sldMk cId="126195220" sldId="333"/>
        </pc:sldMkLst>
      </pc:sldChg>
      <pc:sldChg chg="del">
        <pc:chgData name="Franziskus Lorey - Hubdrive.com" userId="472a1a07-c563-412f-861d-eed20bd8e491" providerId="ADAL" clId="{BF39BEE5-48BF-43F4-810D-AC0C486557C2}" dt="2021-09-28T09:45:55.684" v="0" actId="47"/>
        <pc:sldMkLst>
          <pc:docMk/>
          <pc:sldMk cId="2688656042" sldId="334"/>
        </pc:sldMkLst>
      </pc:sldChg>
      <pc:sldChg chg="del">
        <pc:chgData name="Franziskus Lorey - Hubdrive.com" userId="472a1a07-c563-412f-861d-eed20bd8e491" providerId="ADAL" clId="{BF39BEE5-48BF-43F4-810D-AC0C486557C2}" dt="2021-09-28T09:45:55.684" v="0" actId="47"/>
        <pc:sldMkLst>
          <pc:docMk/>
          <pc:sldMk cId="668911530" sldId="335"/>
        </pc:sldMkLst>
      </pc:sldChg>
      <pc:sldChg chg="del">
        <pc:chgData name="Franziskus Lorey - Hubdrive.com" userId="472a1a07-c563-412f-861d-eed20bd8e491" providerId="ADAL" clId="{BF39BEE5-48BF-43F4-810D-AC0C486557C2}" dt="2021-09-28T09:45:55.684" v="0" actId="47"/>
        <pc:sldMkLst>
          <pc:docMk/>
          <pc:sldMk cId="2298063409" sldId="336"/>
        </pc:sldMkLst>
      </pc:sldChg>
      <pc:sldChg chg="del">
        <pc:chgData name="Franziskus Lorey - Hubdrive.com" userId="472a1a07-c563-412f-861d-eed20bd8e491" providerId="ADAL" clId="{BF39BEE5-48BF-43F4-810D-AC0C486557C2}" dt="2021-09-28T09:45:55.684" v="0" actId="47"/>
        <pc:sldMkLst>
          <pc:docMk/>
          <pc:sldMk cId="2778328422" sldId="337"/>
        </pc:sldMkLst>
      </pc:sldChg>
      <pc:sldChg chg="del">
        <pc:chgData name="Franziskus Lorey - Hubdrive.com" userId="472a1a07-c563-412f-861d-eed20bd8e491" providerId="ADAL" clId="{BF39BEE5-48BF-43F4-810D-AC0C486557C2}" dt="2021-09-28T09:45:55.684" v="0" actId="47"/>
        <pc:sldMkLst>
          <pc:docMk/>
          <pc:sldMk cId="3967660384" sldId="338"/>
        </pc:sldMkLst>
      </pc:sldChg>
      <pc:sldChg chg="del">
        <pc:chgData name="Franziskus Lorey - Hubdrive.com" userId="472a1a07-c563-412f-861d-eed20bd8e491" providerId="ADAL" clId="{BF39BEE5-48BF-43F4-810D-AC0C486557C2}" dt="2021-09-28T09:45:55.684" v="0" actId="47"/>
        <pc:sldMkLst>
          <pc:docMk/>
          <pc:sldMk cId="82435657" sldId="339"/>
        </pc:sldMkLst>
      </pc:sldChg>
      <pc:sldChg chg="del">
        <pc:chgData name="Franziskus Lorey - Hubdrive.com" userId="472a1a07-c563-412f-861d-eed20bd8e491" providerId="ADAL" clId="{BF39BEE5-48BF-43F4-810D-AC0C486557C2}" dt="2021-09-28T09:45:55.684" v="0" actId="47"/>
        <pc:sldMkLst>
          <pc:docMk/>
          <pc:sldMk cId="3751844883" sldId="340"/>
        </pc:sldMkLst>
      </pc:sldChg>
      <pc:sldChg chg="del">
        <pc:chgData name="Franziskus Lorey - Hubdrive.com" userId="472a1a07-c563-412f-861d-eed20bd8e491" providerId="ADAL" clId="{BF39BEE5-48BF-43F4-810D-AC0C486557C2}" dt="2021-09-28T09:45:55.684" v="0" actId="47"/>
        <pc:sldMkLst>
          <pc:docMk/>
          <pc:sldMk cId="1593531053" sldId="341"/>
        </pc:sldMkLst>
      </pc:sldChg>
      <pc:sldChg chg="del">
        <pc:chgData name="Franziskus Lorey - Hubdrive.com" userId="472a1a07-c563-412f-861d-eed20bd8e491" providerId="ADAL" clId="{BF39BEE5-48BF-43F4-810D-AC0C486557C2}" dt="2021-09-28T09:45:55.684" v="0" actId="47"/>
        <pc:sldMkLst>
          <pc:docMk/>
          <pc:sldMk cId="2112811859" sldId="342"/>
        </pc:sldMkLst>
      </pc:sldChg>
      <pc:sldChg chg="del">
        <pc:chgData name="Franziskus Lorey - Hubdrive.com" userId="472a1a07-c563-412f-861d-eed20bd8e491" providerId="ADAL" clId="{BF39BEE5-48BF-43F4-810D-AC0C486557C2}" dt="2021-09-28T09:45:55.684" v="0" actId="47"/>
        <pc:sldMkLst>
          <pc:docMk/>
          <pc:sldMk cId="625416901" sldId="343"/>
        </pc:sldMkLst>
      </pc:sldChg>
      <pc:sldChg chg="del">
        <pc:chgData name="Franziskus Lorey - Hubdrive.com" userId="472a1a07-c563-412f-861d-eed20bd8e491" providerId="ADAL" clId="{BF39BEE5-48BF-43F4-810D-AC0C486557C2}" dt="2021-09-28T09:45:55.684" v="0" actId="47"/>
        <pc:sldMkLst>
          <pc:docMk/>
          <pc:sldMk cId="1435167131" sldId="344"/>
        </pc:sldMkLst>
      </pc:sldChg>
      <pc:sldChg chg="del">
        <pc:chgData name="Franziskus Lorey - Hubdrive.com" userId="472a1a07-c563-412f-861d-eed20bd8e491" providerId="ADAL" clId="{BF39BEE5-48BF-43F4-810D-AC0C486557C2}" dt="2021-09-28T09:45:55.684" v="0" actId="47"/>
        <pc:sldMkLst>
          <pc:docMk/>
          <pc:sldMk cId="1943308661" sldId="345"/>
        </pc:sldMkLst>
      </pc:sldChg>
      <pc:sldChg chg="del">
        <pc:chgData name="Franziskus Lorey - Hubdrive.com" userId="472a1a07-c563-412f-861d-eed20bd8e491" providerId="ADAL" clId="{BF39BEE5-48BF-43F4-810D-AC0C486557C2}" dt="2021-09-28T09:45:55.684" v="0" actId="47"/>
        <pc:sldMkLst>
          <pc:docMk/>
          <pc:sldMk cId="2781344752" sldId="346"/>
        </pc:sldMkLst>
      </pc:sldChg>
      <pc:sldChg chg="del">
        <pc:chgData name="Franziskus Lorey - Hubdrive.com" userId="472a1a07-c563-412f-861d-eed20bd8e491" providerId="ADAL" clId="{BF39BEE5-48BF-43F4-810D-AC0C486557C2}" dt="2021-09-28T09:45:55.684" v="0" actId="47"/>
        <pc:sldMkLst>
          <pc:docMk/>
          <pc:sldMk cId="3125265912" sldId="347"/>
        </pc:sldMkLst>
      </pc:sldChg>
      <pc:sldChg chg="del">
        <pc:chgData name="Franziskus Lorey - Hubdrive.com" userId="472a1a07-c563-412f-861d-eed20bd8e491" providerId="ADAL" clId="{BF39BEE5-48BF-43F4-810D-AC0C486557C2}" dt="2021-09-28T09:45:55.684" v="0" actId="47"/>
        <pc:sldMkLst>
          <pc:docMk/>
          <pc:sldMk cId="4096984549" sldId="348"/>
        </pc:sldMkLst>
      </pc:sldChg>
      <pc:sldChg chg="del">
        <pc:chgData name="Franziskus Lorey - Hubdrive.com" userId="472a1a07-c563-412f-861d-eed20bd8e491" providerId="ADAL" clId="{BF39BEE5-48BF-43F4-810D-AC0C486557C2}" dt="2021-09-28T09:45:55.684" v="0" actId="47"/>
        <pc:sldMkLst>
          <pc:docMk/>
          <pc:sldMk cId="3443337981" sldId="349"/>
        </pc:sldMkLst>
      </pc:sldChg>
      <pc:sldChg chg="del">
        <pc:chgData name="Franziskus Lorey - Hubdrive.com" userId="472a1a07-c563-412f-861d-eed20bd8e491" providerId="ADAL" clId="{BF39BEE5-48BF-43F4-810D-AC0C486557C2}" dt="2021-09-28T09:45:55.684" v="0" actId="47"/>
        <pc:sldMkLst>
          <pc:docMk/>
          <pc:sldMk cId="948719136" sldId="350"/>
        </pc:sldMkLst>
      </pc:sldChg>
      <pc:sldChg chg="del">
        <pc:chgData name="Franziskus Lorey - Hubdrive.com" userId="472a1a07-c563-412f-861d-eed20bd8e491" providerId="ADAL" clId="{BF39BEE5-48BF-43F4-810D-AC0C486557C2}" dt="2021-09-28T09:45:55.684" v="0" actId="47"/>
        <pc:sldMkLst>
          <pc:docMk/>
          <pc:sldMk cId="3686287515" sldId="351"/>
        </pc:sldMkLst>
      </pc:sldChg>
      <pc:sldChg chg="del">
        <pc:chgData name="Franziskus Lorey - Hubdrive.com" userId="472a1a07-c563-412f-861d-eed20bd8e491" providerId="ADAL" clId="{BF39BEE5-48BF-43F4-810D-AC0C486557C2}" dt="2021-09-28T09:45:55.684" v="0" actId="47"/>
        <pc:sldMkLst>
          <pc:docMk/>
          <pc:sldMk cId="2317413988" sldId="352"/>
        </pc:sldMkLst>
      </pc:sldChg>
      <pc:sldChg chg="del">
        <pc:chgData name="Franziskus Lorey - Hubdrive.com" userId="472a1a07-c563-412f-861d-eed20bd8e491" providerId="ADAL" clId="{BF39BEE5-48BF-43F4-810D-AC0C486557C2}" dt="2021-09-28T09:45:55.684" v="0" actId="47"/>
        <pc:sldMkLst>
          <pc:docMk/>
          <pc:sldMk cId="1284572764" sldId="353"/>
        </pc:sldMkLst>
      </pc:sldChg>
      <pc:sldChg chg="del">
        <pc:chgData name="Franziskus Lorey - Hubdrive.com" userId="472a1a07-c563-412f-861d-eed20bd8e491" providerId="ADAL" clId="{BF39BEE5-48BF-43F4-810D-AC0C486557C2}" dt="2021-09-28T09:45:55.684" v="0" actId="47"/>
        <pc:sldMkLst>
          <pc:docMk/>
          <pc:sldMk cId="111587079" sldId="354"/>
        </pc:sldMkLst>
      </pc:sldChg>
      <pc:sldChg chg="del">
        <pc:chgData name="Franziskus Lorey - Hubdrive.com" userId="472a1a07-c563-412f-861d-eed20bd8e491" providerId="ADAL" clId="{BF39BEE5-48BF-43F4-810D-AC0C486557C2}" dt="2021-09-28T09:45:55.684" v="0" actId="47"/>
        <pc:sldMkLst>
          <pc:docMk/>
          <pc:sldMk cId="3214348075" sldId="355"/>
        </pc:sldMkLst>
      </pc:sldChg>
      <pc:sldChg chg="del">
        <pc:chgData name="Franziskus Lorey - Hubdrive.com" userId="472a1a07-c563-412f-861d-eed20bd8e491" providerId="ADAL" clId="{BF39BEE5-48BF-43F4-810D-AC0C486557C2}" dt="2021-09-28T09:45:55.684" v="0" actId="47"/>
        <pc:sldMkLst>
          <pc:docMk/>
          <pc:sldMk cId="3607006534" sldId="356"/>
        </pc:sldMkLst>
      </pc:sldChg>
      <pc:sldChg chg="del">
        <pc:chgData name="Franziskus Lorey - Hubdrive.com" userId="472a1a07-c563-412f-861d-eed20bd8e491" providerId="ADAL" clId="{BF39BEE5-48BF-43F4-810D-AC0C486557C2}" dt="2021-09-28T09:45:55.684" v="0" actId="47"/>
        <pc:sldMkLst>
          <pc:docMk/>
          <pc:sldMk cId="3178448856" sldId="357"/>
        </pc:sldMkLst>
      </pc:sldChg>
      <pc:sldChg chg="del">
        <pc:chgData name="Franziskus Lorey - Hubdrive.com" userId="472a1a07-c563-412f-861d-eed20bd8e491" providerId="ADAL" clId="{BF39BEE5-48BF-43F4-810D-AC0C486557C2}" dt="2021-09-28T09:45:55.684" v="0" actId="47"/>
        <pc:sldMkLst>
          <pc:docMk/>
          <pc:sldMk cId="2764645451" sldId="358"/>
        </pc:sldMkLst>
      </pc:sldChg>
      <pc:sldChg chg="del">
        <pc:chgData name="Franziskus Lorey - Hubdrive.com" userId="472a1a07-c563-412f-861d-eed20bd8e491" providerId="ADAL" clId="{BF39BEE5-48BF-43F4-810D-AC0C486557C2}" dt="2021-09-28T09:45:55.684" v="0" actId="47"/>
        <pc:sldMkLst>
          <pc:docMk/>
          <pc:sldMk cId="1209027103" sldId="359"/>
        </pc:sldMkLst>
      </pc:sldChg>
      <pc:sldChg chg="del">
        <pc:chgData name="Franziskus Lorey - Hubdrive.com" userId="472a1a07-c563-412f-861d-eed20bd8e491" providerId="ADAL" clId="{BF39BEE5-48BF-43F4-810D-AC0C486557C2}" dt="2021-09-28T09:45:55.684" v="0" actId="47"/>
        <pc:sldMkLst>
          <pc:docMk/>
          <pc:sldMk cId="1290476401" sldId="360"/>
        </pc:sldMkLst>
      </pc:sldChg>
      <pc:sldChg chg="del">
        <pc:chgData name="Franziskus Lorey - Hubdrive.com" userId="472a1a07-c563-412f-861d-eed20bd8e491" providerId="ADAL" clId="{BF39BEE5-48BF-43F4-810D-AC0C486557C2}" dt="2021-09-28T09:45:55.684" v="0" actId="47"/>
        <pc:sldMkLst>
          <pc:docMk/>
          <pc:sldMk cId="218353230" sldId="361"/>
        </pc:sldMkLst>
      </pc:sldChg>
      <pc:sldChg chg="del">
        <pc:chgData name="Franziskus Lorey - Hubdrive.com" userId="472a1a07-c563-412f-861d-eed20bd8e491" providerId="ADAL" clId="{BF39BEE5-48BF-43F4-810D-AC0C486557C2}" dt="2021-09-28T09:45:55.684" v="0" actId="47"/>
        <pc:sldMkLst>
          <pc:docMk/>
          <pc:sldMk cId="2305085114" sldId="362"/>
        </pc:sldMkLst>
      </pc:sldChg>
      <pc:sldChg chg="del">
        <pc:chgData name="Franziskus Lorey - Hubdrive.com" userId="472a1a07-c563-412f-861d-eed20bd8e491" providerId="ADAL" clId="{BF39BEE5-48BF-43F4-810D-AC0C486557C2}" dt="2021-09-28T09:45:55.684" v="0" actId="47"/>
        <pc:sldMkLst>
          <pc:docMk/>
          <pc:sldMk cId="3613328643" sldId="363"/>
        </pc:sldMkLst>
      </pc:sldChg>
      <pc:sldChg chg="del">
        <pc:chgData name="Franziskus Lorey - Hubdrive.com" userId="472a1a07-c563-412f-861d-eed20bd8e491" providerId="ADAL" clId="{BF39BEE5-48BF-43F4-810D-AC0C486557C2}" dt="2021-09-28T09:45:55.684" v="0" actId="47"/>
        <pc:sldMkLst>
          <pc:docMk/>
          <pc:sldMk cId="2550209229" sldId="364"/>
        </pc:sldMkLst>
      </pc:sldChg>
      <pc:sldChg chg="del">
        <pc:chgData name="Franziskus Lorey - Hubdrive.com" userId="472a1a07-c563-412f-861d-eed20bd8e491" providerId="ADAL" clId="{BF39BEE5-48BF-43F4-810D-AC0C486557C2}" dt="2021-09-28T09:45:55.684" v="0" actId="47"/>
        <pc:sldMkLst>
          <pc:docMk/>
          <pc:sldMk cId="2064932171" sldId="365"/>
        </pc:sldMkLst>
      </pc:sldChg>
      <pc:sldChg chg="del">
        <pc:chgData name="Franziskus Lorey - Hubdrive.com" userId="472a1a07-c563-412f-861d-eed20bd8e491" providerId="ADAL" clId="{BF39BEE5-48BF-43F4-810D-AC0C486557C2}" dt="2021-09-28T09:45:55.684" v="0" actId="47"/>
        <pc:sldMkLst>
          <pc:docMk/>
          <pc:sldMk cId="3587746263" sldId="366"/>
        </pc:sldMkLst>
      </pc:sldChg>
      <pc:sldChg chg="del">
        <pc:chgData name="Franziskus Lorey - Hubdrive.com" userId="472a1a07-c563-412f-861d-eed20bd8e491" providerId="ADAL" clId="{BF39BEE5-48BF-43F4-810D-AC0C486557C2}" dt="2021-09-28T09:45:55.684" v="0" actId="47"/>
        <pc:sldMkLst>
          <pc:docMk/>
          <pc:sldMk cId="2624520463" sldId="367"/>
        </pc:sldMkLst>
      </pc:sldChg>
      <pc:sldChg chg="del">
        <pc:chgData name="Franziskus Lorey - Hubdrive.com" userId="472a1a07-c563-412f-861d-eed20bd8e491" providerId="ADAL" clId="{BF39BEE5-48BF-43F4-810D-AC0C486557C2}" dt="2021-09-28T09:45:55.684" v="0" actId="47"/>
        <pc:sldMkLst>
          <pc:docMk/>
          <pc:sldMk cId="4265709384" sldId="368"/>
        </pc:sldMkLst>
      </pc:sldChg>
      <pc:sldChg chg="del">
        <pc:chgData name="Franziskus Lorey - Hubdrive.com" userId="472a1a07-c563-412f-861d-eed20bd8e491" providerId="ADAL" clId="{BF39BEE5-48BF-43F4-810D-AC0C486557C2}" dt="2021-09-28T09:45:55.684" v="0" actId="47"/>
        <pc:sldMkLst>
          <pc:docMk/>
          <pc:sldMk cId="1496236453" sldId="369"/>
        </pc:sldMkLst>
      </pc:sldChg>
      <pc:sldChg chg="del">
        <pc:chgData name="Franziskus Lorey - Hubdrive.com" userId="472a1a07-c563-412f-861d-eed20bd8e491" providerId="ADAL" clId="{BF39BEE5-48BF-43F4-810D-AC0C486557C2}" dt="2021-09-28T09:45:55.684" v="0" actId="47"/>
        <pc:sldMkLst>
          <pc:docMk/>
          <pc:sldMk cId="3859280433" sldId="370"/>
        </pc:sldMkLst>
      </pc:sldChg>
      <pc:sldChg chg="del">
        <pc:chgData name="Franziskus Lorey - Hubdrive.com" userId="472a1a07-c563-412f-861d-eed20bd8e491" providerId="ADAL" clId="{BF39BEE5-48BF-43F4-810D-AC0C486557C2}" dt="2021-09-28T09:45:55.684" v="0" actId="47"/>
        <pc:sldMkLst>
          <pc:docMk/>
          <pc:sldMk cId="1834066600" sldId="371"/>
        </pc:sldMkLst>
      </pc:sldChg>
      <pc:sldChg chg="del">
        <pc:chgData name="Franziskus Lorey - Hubdrive.com" userId="472a1a07-c563-412f-861d-eed20bd8e491" providerId="ADAL" clId="{BF39BEE5-48BF-43F4-810D-AC0C486557C2}" dt="2021-09-28T09:45:55.684" v="0" actId="47"/>
        <pc:sldMkLst>
          <pc:docMk/>
          <pc:sldMk cId="3641923275" sldId="372"/>
        </pc:sldMkLst>
      </pc:sldChg>
      <pc:sldChg chg="del">
        <pc:chgData name="Franziskus Lorey - Hubdrive.com" userId="472a1a07-c563-412f-861d-eed20bd8e491" providerId="ADAL" clId="{BF39BEE5-48BF-43F4-810D-AC0C486557C2}" dt="2021-09-28T09:45:55.684" v="0" actId="47"/>
        <pc:sldMkLst>
          <pc:docMk/>
          <pc:sldMk cId="306837898" sldId="373"/>
        </pc:sldMkLst>
      </pc:sldChg>
      <pc:sldChg chg="del">
        <pc:chgData name="Franziskus Lorey - Hubdrive.com" userId="472a1a07-c563-412f-861d-eed20bd8e491" providerId="ADAL" clId="{BF39BEE5-48BF-43F4-810D-AC0C486557C2}" dt="2021-09-28T09:45:55.684" v="0" actId="47"/>
        <pc:sldMkLst>
          <pc:docMk/>
          <pc:sldMk cId="385222250" sldId="374"/>
        </pc:sldMkLst>
      </pc:sldChg>
      <pc:sldChg chg="del">
        <pc:chgData name="Franziskus Lorey - Hubdrive.com" userId="472a1a07-c563-412f-861d-eed20bd8e491" providerId="ADAL" clId="{BF39BEE5-48BF-43F4-810D-AC0C486557C2}" dt="2021-09-28T09:45:55.684" v="0" actId="47"/>
        <pc:sldMkLst>
          <pc:docMk/>
          <pc:sldMk cId="18091412" sldId="375"/>
        </pc:sldMkLst>
      </pc:sldChg>
      <pc:sldChg chg="del">
        <pc:chgData name="Franziskus Lorey - Hubdrive.com" userId="472a1a07-c563-412f-861d-eed20bd8e491" providerId="ADAL" clId="{BF39BEE5-48BF-43F4-810D-AC0C486557C2}" dt="2021-09-28T09:45:55.684" v="0" actId="47"/>
        <pc:sldMkLst>
          <pc:docMk/>
          <pc:sldMk cId="2806281481" sldId="376"/>
        </pc:sldMkLst>
      </pc:sldChg>
      <pc:sldChg chg="del">
        <pc:chgData name="Franziskus Lorey - Hubdrive.com" userId="472a1a07-c563-412f-861d-eed20bd8e491" providerId="ADAL" clId="{BF39BEE5-48BF-43F4-810D-AC0C486557C2}" dt="2021-09-28T09:45:55.684" v="0" actId="47"/>
        <pc:sldMkLst>
          <pc:docMk/>
          <pc:sldMk cId="2356512354" sldId="377"/>
        </pc:sldMkLst>
      </pc:sldChg>
      <pc:sldChg chg="del">
        <pc:chgData name="Franziskus Lorey - Hubdrive.com" userId="472a1a07-c563-412f-861d-eed20bd8e491" providerId="ADAL" clId="{BF39BEE5-48BF-43F4-810D-AC0C486557C2}" dt="2021-09-28T09:45:55.684" v="0" actId="47"/>
        <pc:sldMkLst>
          <pc:docMk/>
          <pc:sldMk cId="2048035746" sldId="378"/>
        </pc:sldMkLst>
      </pc:sldChg>
      <pc:sldChg chg="del">
        <pc:chgData name="Franziskus Lorey - Hubdrive.com" userId="472a1a07-c563-412f-861d-eed20bd8e491" providerId="ADAL" clId="{BF39BEE5-48BF-43F4-810D-AC0C486557C2}" dt="2021-09-28T09:45:55.684" v="0" actId="47"/>
        <pc:sldMkLst>
          <pc:docMk/>
          <pc:sldMk cId="3770040624" sldId="379"/>
        </pc:sldMkLst>
      </pc:sldChg>
      <pc:sldChg chg="del">
        <pc:chgData name="Franziskus Lorey - Hubdrive.com" userId="472a1a07-c563-412f-861d-eed20bd8e491" providerId="ADAL" clId="{BF39BEE5-48BF-43F4-810D-AC0C486557C2}" dt="2021-09-28T09:45:55.684" v="0" actId="47"/>
        <pc:sldMkLst>
          <pc:docMk/>
          <pc:sldMk cId="4230668326" sldId="380"/>
        </pc:sldMkLst>
      </pc:sldChg>
      <pc:sldChg chg="del">
        <pc:chgData name="Franziskus Lorey - Hubdrive.com" userId="472a1a07-c563-412f-861d-eed20bd8e491" providerId="ADAL" clId="{BF39BEE5-48BF-43F4-810D-AC0C486557C2}" dt="2021-09-28T09:45:55.684" v="0" actId="47"/>
        <pc:sldMkLst>
          <pc:docMk/>
          <pc:sldMk cId="3599341039" sldId="381"/>
        </pc:sldMkLst>
      </pc:sldChg>
      <pc:sldChg chg="del">
        <pc:chgData name="Franziskus Lorey - Hubdrive.com" userId="472a1a07-c563-412f-861d-eed20bd8e491" providerId="ADAL" clId="{BF39BEE5-48BF-43F4-810D-AC0C486557C2}" dt="2021-09-28T09:45:55.684" v="0" actId="47"/>
        <pc:sldMkLst>
          <pc:docMk/>
          <pc:sldMk cId="1211554876" sldId="382"/>
        </pc:sldMkLst>
      </pc:sldChg>
      <pc:sldChg chg="del">
        <pc:chgData name="Franziskus Lorey - Hubdrive.com" userId="472a1a07-c563-412f-861d-eed20bd8e491" providerId="ADAL" clId="{BF39BEE5-48BF-43F4-810D-AC0C486557C2}" dt="2021-09-28T09:45:55.684" v="0" actId="47"/>
        <pc:sldMkLst>
          <pc:docMk/>
          <pc:sldMk cId="191299884" sldId="383"/>
        </pc:sldMkLst>
      </pc:sldChg>
      <pc:sldChg chg="del">
        <pc:chgData name="Franziskus Lorey - Hubdrive.com" userId="472a1a07-c563-412f-861d-eed20bd8e491" providerId="ADAL" clId="{BF39BEE5-48BF-43F4-810D-AC0C486557C2}" dt="2021-09-28T09:45:55.684" v="0" actId="47"/>
        <pc:sldMkLst>
          <pc:docMk/>
          <pc:sldMk cId="1566030559" sldId="384"/>
        </pc:sldMkLst>
      </pc:sldChg>
      <pc:sldChg chg="del">
        <pc:chgData name="Franziskus Lorey - Hubdrive.com" userId="472a1a07-c563-412f-861d-eed20bd8e491" providerId="ADAL" clId="{BF39BEE5-48BF-43F4-810D-AC0C486557C2}" dt="2021-09-28T09:45:55.684" v="0" actId="47"/>
        <pc:sldMkLst>
          <pc:docMk/>
          <pc:sldMk cId="1260317714" sldId="385"/>
        </pc:sldMkLst>
      </pc:sldChg>
      <pc:sldChg chg="del">
        <pc:chgData name="Franziskus Lorey - Hubdrive.com" userId="472a1a07-c563-412f-861d-eed20bd8e491" providerId="ADAL" clId="{BF39BEE5-48BF-43F4-810D-AC0C486557C2}" dt="2021-09-28T09:45:55.684" v="0" actId="47"/>
        <pc:sldMkLst>
          <pc:docMk/>
          <pc:sldMk cId="3036833987" sldId="386"/>
        </pc:sldMkLst>
      </pc:sldChg>
      <pc:sldChg chg="del">
        <pc:chgData name="Franziskus Lorey - Hubdrive.com" userId="472a1a07-c563-412f-861d-eed20bd8e491" providerId="ADAL" clId="{BF39BEE5-48BF-43F4-810D-AC0C486557C2}" dt="2021-09-28T09:45:55.684" v="0" actId="47"/>
        <pc:sldMkLst>
          <pc:docMk/>
          <pc:sldMk cId="3457640002" sldId="387"/>
        </pc:sldMkLst>
      </pc:sldChg>
      <pc:sldChg chg="del">
        <pc:chgData name="Franziskus Lorey - Hubdrive.com" userId="472a1a07-c563-412f-861d-eed20bd8e491" providerId="ADAL" clId="{BF39BEE5-48BF-43F4-810D-AC0C486557C2}" dt="2021-09-28T09:45:55.684" v="0" actId="47"/>
        <pc:sldMkLst>
          <pc:docMk/>
          <pc:sldMk cId="3637831672" sldId="396"/>
        </pc:sldMkLst>
      </pc:sldChg>
      <pc:sldChg chg="del">
        <pc:chgData name="Franziskus Lorey - Hubdrive.com" userId="472a1a07-c563-412f-861d-eed20bd8e491" providerId="ADAL" clId="{BF39BEE5-48BF-43F4-810D-AC0C486557C2}" dt="2021-09-28T09:45:55.684" v="0" actId="47"/>
        <pc:sldMkLst>
          <pc:docMk/>
          <pc:sldMk cId="1962531749" sldId="397"/>
        </pc:sldMkLst>
      </pc:sldChg>
      <pc:sldChg chg="del">
        <pc:chgData name="Franziskus Lorey - Hubdrive.com" userId="472a1a07-c563-412f-861d-eed20bd8e491" providerId="ADAL" clId="{BF39BEE5-48BF-43F4-810D-AC0C486557C2}" dt="2021-09-28T09:45:55.684" v="0" actId="47"/>
        <pc:sldMkLst>
          <pc:docMk/>
          <pc:sldMk cId="3233270686" sldId="404"/>
        </pc:sldMkLst>
      </pc:sldChg>
      <pc:sldChg chg="del">
        <pc:chgData name="Franziskus Lorey - Hubdrive.com" userId="472a1a07-c563-412f-861d-eed20bd8e491" providerId="ADAL" clId="{BF39BEE5-48BF-43F4-810D-AC0C486557C2}" dt="2021-09-28T09:45:55.684" v="0" actId="47"/>
        <pc:sldMkLst>
          <pc:docMk/>
          <pc:sldMk cId="3973026366" sldId="405"/>
        </pc:sldMkLst>
      </pc:sldChg>
      <pc:sldChg chg="del">
        <pc:chgData name="Franziskus Lorey - Hubdrive.com" userId="472a1a07-c563-412f-861d-eed20bd8e491" providerId="ADAL" clId="{BF39BEE5-48BF-43F4-810D-AC0C486557C2}" dt="2021-09-28T09:45:55.684" v="0" actId="47"/>
        <pc:sldMkLst>
          <pc:docMk/>
          <pc:sldMk cId="967627591" sldId="406"/>
        </pc:sldMkLst>
      </pc:sldChg>
      <pc:sldChg chg="del">
        <pc:chgData name="Franziskus Lorey - Hubdrive.com" userId="472a1a07-c563-412f-861d-eed20bd8e491" providerId="ADAL" clId="{BF39BEE5-48BF-43F4-810D-AC0C486557C2}" dt="2021-09-28T09:45:55.684" v="0" actId="47"/>
        <pc:sldMkLst>
          <pc:docMk/>
          <pc:sldMk cId="1030806606" sldId="407"/>
        </pc:sldMkLst>
      </pc:sldChg>
      <pc:sldChg chg="del">
        <pc:chgData name="Franziskus Lorey - Hubdrive.com" userId="472a1a07-c563-412f-861d-eed20bd8e491" providerId="ADAL" clId="{BF39BEE5-48BF-43F4-810D-AC0C486557C2}" dt="2021-09-28T09:45:55.684" v="0" actId="47"/>
        <pc:sldMkLst>
          <pc:docMk/>
          <pc:sldMk cId="1455881645" sldId="408"/>
        </pc:sldMkLst>
      </pc:sldChg>
      <pc:sldChg chg="del">
        <pc:chgData name="Franziskus Lorey - Hubdrive.com" userId="472a1a07-c563-412f-861d-eed20bd8e491" providerId="ADAL" clId="{BF39BEE5-48BF-43F4-810D-AC0C486557C2}" dt="2021-09-28T09:45:55.684" v="0" actId="47"/>
        <pc:sldMkLst>
          <pc:docMk/>
          <pc:sldMk cId="408930306" sldId="409"/>
        </pc:sldMkLst>
      </pc:sldChg>
      <pc:sldChg chg="del">
        <pc:chgData name="Franziskus Lorey - Hubdrive.com" userId="472a1a07-c563-412f-861d-eed20bd8e491" providerId="ADAL" clId="{BF39BEE5-48BF-43F4-810D-AC0C486557C2}" dt="2021-09-28T09:45:55.684" v="0" actId="47"/>
        <pc:sldMkLst>
          <pc:docMk/>
          <pc:sldMk cId="866080940" sldId="410"/>
        </pc:sldMkLst>
      </pc:sldChg>
      <pc:sldChg chg="del">
        <pc:chgData name="Franziskus Lorey - Hubdrive.com" userId="472a1a07-c563-412f-861d-eed20bd8e491" providerId="ADAL" clId="{BF39BEE5-48BF-43F4-810D-AC0C486557C2}" dt="2021-09-28T09:45:55.684" v="0" actId="47"/>
        <pc:sldMkLst>
          <pc:docMk/>
          <pc:sldMk cId="3574859098" sldId="411"/>
        </pc:sldMkLst>
      </pc:sldChg>
      <pc:sldChg chg="del">
        <pc:chgData name="Franziskus Lorey - Hubdrive.com" userId="472a1a07-c563-412f-861d-eed20bd8e491" providerId="ADAL" clId="{BF39BEE5-48BF-43F4-810D-AC0C486557C2}" dt="2021-09-28T09:45:55.684" v="0" actId="47"/>
        <pc:sldMkLst>
          <pc:docMk/>
          <pc:sldMk cId="1081817717" sldId="412"/>
        </pc:sldMkLst>
      </pc:sldChg>
      <pc:sldChg chg="del">
        <pc:chgData name="Franziskus Lorey - Hubdrive.com" userId="472a1a07-c563-412f-861d-eed20bd8e491" providerId="ADAL" clId="{BF39BEE5-48BF-43F4-810D-AC0C486557C2}" dt="2021-09-28T09:45:55.684" v="0" actId="47"/>
        <pc:sldMkLst>
          <pc:docMk/>
          <pc:sldMk cId="2878328972" sldId="413"/>
        </pc:sldMkLst>
      </pc:sldChg>
      <pc:sldChg chg="del">
        <pc:chgData name="Franziskus Lorey - Hubdrive.com" userId="472a1a07-c563-412f-861d-eed20bd8e491" providerId="ADAL" clId="{BF39BEE5-48BF-43F4-810D-AC0C486557C2}" dt="2021-09-28T09:45:55.684" v="0" actId="47"/>
        <pc:sldMkLst>
          <pc:docMk/>
          <pc:sldMk cId="3780621181" sldId="414"/>
        </pc:sldMkLst>
      </pc:sldChg>
      <pc:sldChg chg="del">
        <pc:chgData name="Franziskus Lorey - Hubdrive.com" userId="472a1a07-c563-412f-861d-eed20bd8e491" providerId="ADAL" clId="{BF39BEE5-48BF-43F4-810D-AC0C486557C2}" dt="2021-09-28T09:45:55.684" v="0" actId="47"/>
        <pc:sldMkLst>
          <pc:docMk/>
          <pc:sldMk cId="3580315204" sldId="415"/>
        </pc:sldMkLst>
      </pc:sldChg>
      <pc:sldChg chg="del">
        <pc:chgData name="Franziskus Lorey - Hubdrive.com" userId="472a1a07-c563-412f-861d-eed20bd8e491" providerId="ADAL" clId="{BF39BEE5-48BF-43F4-810D-AC0C486557C2}" dt="2021-09-28T09:45:55.684" v="0" actId="47"/>
        <pc:sldMkLst>
          <pc:docMk/>
          <pc:sldMk cId="1511719755" sldId="433"/>
        </pc:sldMkLst>
      </pc:sldChg>
      <pc:sldChg chg="del">
        <pc:chgData name="Franziskus Lorey - Hubdrive.com" userId="472a1a07-c563-412f-861d-eed20bd8e491" providerId="ADAL" clId="{BF39BEE5-48BF-43F4-810D-AC0C486557C2}" dt="2021-09-28T09:45:55.684" v="0" actId="47"/>
        <pc:sldMkLst>
          <pc:docMk/>
          <pc:sldMk cId="972194476" sldId="434"/>
        </pc:sldMkLst>
      </pc:sldChg>
      <pc:sldChg chg="del">
        <pc:chgData name="Franziskus Lorey - Hubdrive.com" userId="472a1a07-c563-412f-861d-eed20bd8e491" providerId="ADAL" clId="{BF39BEE5-48BF-43F4-810D-AC0C486557C2}" dt="2021-09-28T09:45:55.684" v="0" actId="47"/>
        <pc:sldMkLst>
          <pc:docMk/>
          <pc:sldMk cId="2067300041" sldId="436"/>
        </pc:sldMkLst>
      </pc:sldChg>
      <pc:sldChg chg="del">
        <pc:chgData name="Franziskus Lorey - Hubdrive.com" userId="472a1a07-c563-412f-861d-eed20bd8e491" providerId="ADAL" clId="{BF39BEE5-48BF-43F4-810D-AC0C486557C2}" dt="2021-09-28T09:45:55.684" v="0" actId="47"/>
        <pc:sldMkLst>
          <pc:docMk/>
          <pc:sldMk cId="1359990367" sldId="438"/>
        </pc:sldMkLst>
      </pc:sldChg>
      <pc:sldChg chg="del">
        <pc:chgData name="Franziskus Lorey - Hubdrive.com" userId="472a1a07-c563-412f-861d-eed20bd8e491" providerId="ADAL" clId="{BF39BEE5-48BF-43F4-810D-AC0C486557C2}" dt="2021-09-28T09:45:55.684" v="0" actId="47"/>
        <pc:sldMkLst>
          <pc:docMk/>
          <pc:sldMk cId="3750239358" sldId="440"/>
        </pc:sldMkLst>
      </pc:sldChg>
      <pc:sldChg chg="del">
        <pc:chgData name="Franziskus Lorey - Hubdrive.com" userId="472a1a07-c563-412f-861d-eed20bd8e491" providerId="ADAL" clId="{BF39BEE5-48BF-43F4-810D-AC0C486557C2}" dt="2021-09-28T09:45:55.684" v="0" actId="47"/>
        <pc:sldMkLst>
          <pc:docMk/>
          <pc:sldMk cId="2590773861" sldId="442"/>
        </pc:sldMkLst>
      </pc:sldChg>
      <pc:sldChg chg="del">
        <pc:chgData name="Franziskus Lorey - Hubdrive.com" userId="472a1a07-c563-412f-861d-eed20bd8e491" providerId="ADAL" clId="{BF39BEE5-48BF-43F4-810D-AC0C486557C2}" dt="2021-09-28T09:45:55.684" v="0" actId="47"/>
        <pc:sldMkLst>
          <pc:docMk/>
          <pc:sldMk cId="467479787" sldId="443"/>
        </pc:sldMkLst>
      </pc:sldChg>
      <pc:sldChg chg="del">
        <pc:chgData name="Franziskus Lorey - Hubdrive.com" userId="472a1a07-c563-412f-861d-eed20bd8e491" providerId="ADAL" clId="{BF39BEE5-48BF-43F4-810D-AC0C486557C2}" dt="2021-09-28T09:45:55.684" v="0" actId="47"/>
        <pc:sldMkLst>
          <pc:docMk/>
          <pc:sldMk cId="838274207" sldId="444"/>
        </pc:sldMkLst>
      </pc:sldChg>
      <pc:sldChg chg="del">
        <pc:chgData name="Franziskus Lorey - Hubdrive.com" userId="472a1a07-c563-412f-861d-eed20bd8e491" providerId="ADAL" clId="{BF39BEE5-48BF-43F4-810D-AC0C486557C2}" dt="2021-09-28T09:45:55.684" v="0" actId="47"/>
        <pc:sldMkLst>
          <pc:docMk/>
          <pc:sldMk cId="3438091068" sldId="445"/>
        </pc:sldMkLst>
      </pc:sldChg>
      <pc:sldChg chg="del">
        <pc:chgData name="Franziskus Lorey - Hubdrive.com" userId="472a1a07-c563-412f-861d-eed20bd8e491" providerId="ADAL" clId="{BF39BEE5-48BF-43F4-810D-AC0C486557C2}" dt="2021-09-28T09:45:55.684" v="0" actId="47"/>
        <pc:sldMkLst>
          <pc:docMk/>
          <pc:sldMk cId="1921116011" sldId="446"/>
        </pc:sldMkLst>
      </pc:sldChg>
      <pc:sldChg chg="del">
        <pc:chgData name="Franziskus Lorey - Hubdrive.com" userId="472a1a07-c563-412f-861d-eed20bd8e491" providerId="ADAL" clId="{BF39BEE5-48BF-43F4-810D-AC0C486557C2}" dt="2021-09-28T09:45:55.684" v="0" actId="47"/>
        <pc:sldMkLst>
          <pc:docMk/>
          <pc:sldMk cId="3577652644" sldId="447"/>
        </pc:sldMkLst>
      </pc:sldChg>
      <pc:sldChg chg="del">
        <pc:chgData name="Franziskus Lorey - Hubdrive.com" userId="472a1a07-c563-412f-861d-eed20bd8e491" providerId="ADAL" clId="{BF39BEE5-48BF-43F4-810D-AC0C486557C2}" dt="2021-09-28T09:45:55.684" v="0" actId="47"/>
        <pc:sldMkLst>
          <pc:docMk/>
          <pc:sldMk cId="2070825762" sldId="449"/>
        </pc:sldMkLst>
      </pc:sldChg>
      <pc:sldChg chg="del">
        <pc:chgData name="Franziskus Lorey - Hubdrive.com" userId="472a1a07-c563-412f-861d-eed20bd8e491" providerId="ADAL" clId="{BF39BEE5-48BF-43F4-810D-AC0C486557C2}" dt="2021-09-28T09:45:55.684" v="0" actId="47"/>
        <pc:sldMkLst>
          <pc:docMk/>
          <pc:sldMk cId="3791347795" sldId="453"/>
        </pc:sldMkLst>
      </pc:sldChg>
      <pc:sldChg chg="del">
        <pc:chgData name="Franziskus Lorey - Hubdrive.com" userId="472a1a07-c563-412f-861d-eed20bd8e491" providerId="ADAL" clId="{BF39BEE5-48BF-43F4-810D-AC0C486557C2}" dt="2021-09-28T09:45:55.684" v="0" actId="47"/>
        <pc:sldMkLst>
          <pc:docMk/>
          <pc:sldMk cId="514677932" sldId="454"/>
        </pc:sldMkLst>
      </pc:sldChg>
      <pc:sldChg chg="del">
        <pc:chgData name="Franziskus Lorey - Hubdrive.com" userId="472a1a07-c563-412f-861d-eed20bd8e491" providerId="ADAL" clId="{BF39BEE5-48BF-43F4-810D-AC0C486557C2}" dt="2021-09-28T09:45:55.684" v="0" actId="47"/>
        <pc:sldMkLst>
          <pc:docMk/>
          <pc:sldMk cId="1929074732" sldId="456"/>
        </pc:sldMkLst>
      </pc:sldChg>
      <pc:sldChg chg="del">
        <pc:chgData name="Franziskus Lorey - Hubdrive.com" userId="472a1a07-c563-412f-861d-eed20bd8e491" providerId="ADAL" clId="{BF39BEE5-48BF-43F4-810D-AC0C486557C2}" dt="2021-09-28T09:45:55.684" v="0" actId="47"/>
        <pc:sldMkLst>
          <pc:docMk/>
          <pc:sldMk cId="3327450834" sldId="457"/>
        </pc:sldMkLst>
      </pc:sldChg>
      <pc:sldChg chg="del">
        <pc:chgData name="Franziskus Lorey - Hubdrive.com" userId="472a1a07-c563-412f-861d-eed20bd8e491" providerId="ADAL" clId="{BF39BEE5-48BF-43F4-810D-AC0C486557C2}" dt="2021-09-28T09:45:55.684" v="0" actId="47"/>
        <pc:sldMkLst>
          <pc:docMk/>
          <pc:sldMk cId="1276959021" sldId="459"/>
        </pc:sldMkLst>
      </pc:sldChg>
      <pc:sldChg chg="del">
        <pc:chgData name="Franziskus Lorey - Hubdrive.com" userId="472a1a07-c563-412f-861d-eed20bd8e491" providerId="ADAL" clId="{BF39BEE5-48BF-43F4-810D-AC0C486557C2}" dt="2021-09-28T09:45:55.684" v="0" actId="47"/>
        <pc:sldMkLst>
          <pc:docMk/>
          <pc:sldMk cId="2442004986" sldId="460"/>
        </pc:sldMkLst>
      </pc:sldChg>
      <pc:sldChg chg="del">
        <pc:chgData name="Franziskus Lorey - Hubdrive.com" userId="472a1a07-c563-412f-861d-eed20bd8e491" providerId="ADAL" clId="{BF39BEE5-48BF-43F4-810D-AC0C486557C2}" dt="2021-09-28T09:45:55.684" v="0" actId="47"/>
        <pc:sldMkLst>
          <pc:docMk/>
          <pc:sldMk cId="4282455354" sldId="462"/>
        </pc:sldMkLst>
      </pc:sldChg>
      <pc:sldChg chg="del">
        <pc:chgData name="Franziskus Lorey - Hubdrive.com" userId="472a1a07-c563-412f-861d-eed20bd8e491" providerId="ADAL" clId="{BF39BEE5-48BF-43F4-810D-AC0C486557C2}" dt="2021-09-28T09:45:55.684" v="0" actId="47"/>
        <pc:sldMkLst>
          <pc:docMk/>
          <pc:sldMk cId="3465991883" sldId="463"/>
        </pc:sldMkLst>
      </pc:sldChg>
      <pc:sldChg chg="del">
        <pc:chgData name="Franziskus Lorey - Hubdrive.com" userId="472a1a07-c563-412f-861d-eed20bd8e491" providerId="ADAL" clId="{BF39BEE5-48BF-43F4-810D-AC0C486557C2}" dt="2021-09-28T09:45:55.684" v="0" actId="47"/>
        <pc:sldMkLst>
          <pc:docMk/>
          <pc:sldMk cId="2489916509" sldId="465"/>
        </pc:sldMkLst>
      </pc:sldChg>
      <pc:sldChg chg="del">
        <pc:chgData name="Franziskus Lorey - Hubdrive.com" userId="472a1a07-c563-412f-861d-eed20bd8e491" providerId="ADAL" clId="{BF39BEE5-48BF-43F4-810D-AC0C486557C2}" dt="2021-09-28T09:45:55.684" v="0" actId="47"/>
        <pc:sldMkLst>
          <pc:docMk/>
          <pc:sldMk cId="4089794540" sldId="466"/>
        </pc:sldMkLst>
      </pc:sldChg>
      <pc:sldChg chg="del">
        <pc:chgData name="Franziskus Lorey - Hubdrive.com" userId="472a1a07-c563-412f-861d-eed20bd8e491" providerId="ADAL" clId="{BF39BEE5-48BF-43F4-810D-AC0C486557C2}" dt="2021-09-28T09:45:55.684" v="0" actId="47"/>
        <pc:sldMkLst>
          <pc:docMk/>
          <pc:sldMk cId="1356345440" sldId="467"/>
        </pc:sldMkLst>
      </pc:sldChg>
      <pc:sldChg chg="del">
        <pc:chgData name="Franziskus Lorey - Hubdrive.com" userId="472a1a07-c563-412f-861d-eed20bd8e491" providerId="ADAL" clId="{BF39BEE5-48BF-43F4-810D-AC0C486557C2}" dt="2021-09-28T09:45:55.684" v="0" actId="47"/>
        <pc:sldMkLst>
          <pc:docMk/>
          <pc:sldMk cId="3622929926" sldId="468"/>
        </pc:sldMkLst>
      </pc:sldChg>
      <pc:sldChg chg="del">
        <pc:chgData name="Franziskus Lorey - Hubdrive.com" userId="472a1a07-c563-412f-861d-eed20bd8e491" providerId="ADAL" clId="{BF39BEE5-48BF-43F4-810D-AC0C486557C2}" dt="2021-09-28T09:45:55.684" v="0" actId="47"/>
        <pc:sldMkLst>
          <pc:docMk/>
          <pc:sldMk cId="1785748967" sldId="469"/>
        </pc:sldMkLst>
      </pc:sldChg>
      <pc:sldChg chg="del">
        <pc:chgData name="Franziskus Lorey - Hubdrive.com" userId="472a1a07-c563-412f-861d-eed20bd8e491" providerId="ADAL" clId="{BF39BEE5-48BF-43F4-810D-AC0C486557C2}" dt="2021-09-28T09:45:55.684" v="0" actId="47"/>
        <pc:sldMkLst>
          <pc:docMk/>
          <pc:sldMk cId="2894143673" sldId="481"/>
        </pc:sldMkLst>
      </pc:sldChg>
      <pc:sldChg chg="del">
        <pc:chgData name="Franziskus Lorey - Hubdrive.com" userId="472a1a07-c563-412f-861d-eed20bd8e491" providerId="ADAL" clId="{BF39BEE5-48BF-43F4-810D-AC0C486557C2}" dt="2021-09-28T09:45:55.684" v="0" actId="47"/>
        <pc:sldMkLst>
          <pc:docMk/>
          <pc:sldMk cId="499780357" sldId="482"/>
        </pc:sldMkLst>
      </pc:sldChg>
      <pc:sldChg chg="del">
        <pc:chgData name="Franziskus Lorey - Hubdrive.com" userId="472a1a07-c563-412f-861d-eed20bd8e491" providerId="ADAL" clId="{BF39BEE5-48BF-43F4-810D-AC0C486557C2}" dt="2021-09-28T09:45:55.684" v="0" actId="47"/>
        <pc:sldMkLst>
          <pc:docMk/>
          <pc:sldMk cId="2715520250" sldId="488"/>
        </pc:sldMkLst>
      </pc:sldChg>
      <pc:sldChg chg="del">
        <pc:chgData name="Franziskus Lorey - Hubdrive.com" userId="472a1a07-c563-412f-861d-eed20bd8e491" providerId="ADAL" clId="{BF39BEE5-48BF-43F4-810D-AC0C486557C2}" dt="2021-09-28T09:45:55.684" v="0" actId="47"/>
        <pc:sldMkLst>
          <pc:docMk/>
          <pc:sldMk cId="262462617" sldId="491"/>
        </pc:sldMkLst>
      </pc:sldChg>
      <pc:sldChg chg="del">
        <pc:chgData name="Franziskus Lorey - Hubdrive.com" userId="472a1a07-c563-412f-861d-eed20bd8e491" providerId="ADAL" clId="{BF39BEE5-48BF-43F4-810D-AC0C486557C2}" dt="2021-09-28T09:45:55.684" v="0" actId="47"/>
        <pc:sldMkLst>
          <pc:docMk/>
          <pc:sldMk cId="2309478901" sldId="492"/>
        </pc:sldMkLst>
      </pc:sldChg>
      <pc:sldChg chg="del">
        <pc:chgData name="Franziskus Lorey - Hubdrive.com" userId="472a1a07-c563-412f-861d-eed20bd8e491" providerId="ADAL" clId="{BF39BEE5-48BF-43F4-810D-AC0C486557C2}" dt="2021-09-28T09:45:55.684" v="0" actId="47"/>
        <pc:sldMkLst>
          <pc:docMk/>
          <pc:sldMk cId="652316072" sldId="493"/>
        </pc:sldMkLst>
      </pc:sldChg>
      <pc:sldChg chg="del">
        <pc:chgData name="Franziskus Lorey - Hubdrive.com" userId="472a1a07-c563-412f-861d-eed20bd8e491" providerId="ADAL" clId="{BF39BEE5-48BF-43F4-810D-AC0C486557C2}" dt="2021-09-28T09:45:55.684" v="0" actId="47"/>
        <pc:sldMkLst>
          <pc:docMk/>
          <pc:sldMk cId="675546487" sldId="504"/>
        </pc:sldMkLst>
      </pc:sldChg>
      <pc:sldChg chg="del">
        <pc:chgData name="Franziskus Lorey - Hubdrive.com" userId="472a1a07-c563-412f-861d-eed20bd8e491" providerId="ADAL" clId="{BF39BEE5-48BF-43F4-810D-AC0C486557C2}" dt="2021-09-28T09:45:55.684" v="0" actId="47"/>
        <pc:sldMkLst>
          <pc:docMk/>
          <pc:sldMk cId="847085955" sldId="509"/>
        </pc:sldMkLst>
      </pc:sldChg>
      <pc:sldChg chg="del">
        <pc:chgData name="Franziskus Lorey - Hubdrive.com" userId="472a1a07-c563-412f-861d-eed20bd8e491" providerId="ADAL" clId="{BF39BEE5-48BF-43F4-810D-AC0C486557C2}" dt="2021-09-28T09:45:55.684" v="0" actId="47"/>
        <pc:sldMkLst>
          <pc:docMk/>
          <pc:sldMk cId="1524637388" sldId="510"/>
        </pc:sldMkLst>
      </pc:sldChg>
      <pc:sldChg chg="del">
        <pc:chgData name="Franziskus Lorey - Hubdrive.com" userId="472a1a07-c563-412f-861d-eed20bd8e491" providerId="ADAL" clId="{BF39BEE5-48BF-43F4-810D-AC0C486557C2}" dt="2021-09-28T09:45:55.684" v="0" actId="47"/>
        <pc:sldMkLst>
          <pc:docMk/>
          <pc:sldMk cId="1132399336" sldId="511"/>
        </pc:sldMkLst>
      </pc:sldChg>
      <pc:sldChg chg="del">
        <pc:chgData name="Franziskus Lorey - Hubdrive.com" userId="472a1a07-c563-412f-861d-eed20bd8e491" providerId="ADAL" clId="{BF39BEE5-48BF-43F4-810D-AC0C486557C2}" dt="2021-09-28T09:45:55.684" v="0" actId="47"/>
        <pc:sldMkLst>
          <pc:docMk/>
          <pc:sldMk cId="2384346261" sldId="512"/>
        </pc:sldMkLst>
      </pc:sldChg>
      <pc:sldChg chg="del">
        <pc:chgData name="Franziskus Lorey - Hubdrive.com" userId="472a1a07-c563-412f-861d-eed20bd8e491" providerId="ADAL" clId="{BF39BEE5-48BF-43F4-810D-AC0C486557C2}" dt="2021-09-28T09:45:55.684" v="0" actId="47"/>
        <pc:sldMkLst>
          <pc:docMk/>
          <pc:sldMk cId="2769664196" sldId="514"/>
        </pc:sldMkLst>
      </pc:sldChg>
      <pc:sldChg chg="del">
        <pc:chgData name="Franziskus Lorey - Hubdrive.com" userId="472a1a07-c563-412f-861d-eed20bd8e491" providerId="ADAL" clId="{BF39BEE5-48BF-43F4-810D-AC0C486557C2}" dt="2021-09-28T09:45:55.684" v="0" actId="47"/>
        <pc:sldMkLst>
          <pc:docMk/>
          <pc:sldMk cId="3387484341" sldId="515"/>
        </pc:sldMkLst>
      </pc:sldChg>
      <pc:sldChg chg="del">
        <pc:chgData name="Franziskus Lorey - Hubdrive.com" userId="472a1a07-c563-412f-861d-eed20bd8e491" providerId="ADAL" clId="{BF39BEE5-48BF-43F4-810D-AC0C486557C2}" dt="2021-09-28T09:45:55.684" v="0" actId="47"/>
        <pc:sldMkLst>
          <pc:docMk/>
          <pc:sldMk cId="3809354890" sldId="587"/>
        </pc:sldMkLst>
      </pc:sldChg>
      <pc:sldChg chg="del">
        <pc:chgData name="Franziskus Lorey - Hubdrive.com" userId="472a1a07-c563-412f-861d-eed20bd8e491" providerId="ADAL" clId="{BF39BEE5-48BF-43F4-810D-AC0C486557C2}" dt="2021-09-28T09:45:55.684" v="0" actId="47"/>
        <pc:sldMkLst>
          <pc:docMk/>
          <pc:sldMk cId="1628868710" sldId="591"/>
        </pc:sldMkLst>
      </pc:sldChg>
      <pc:sldChg chg="del">
        <pc:chgData name="Franziskus Lorey - Hubdrive.com" userId="472a1a07-c563-412f-861d-eed20bd8e491" providerId="ADAL" clId="{BF39BEE5-48BF-43F4-810D-AC0C486557C2}" dt="2021-09-28T09:45:55.684" v="0" actId="47"/>
        <pc:sldMkLst>
          <pc:docMk/>
          <pc:sldMk cId="2053272553" sldId="593"/>
        </pc:sldMkLst>
      </pc:sldChg>
      <pc:sldChg chg="del">
        <pc:chgData name="Franziskus Lorey - Hubdrive.com" userId="472a1a07-c563-412f-861d-eed20bd8e491" providerId="ADAL" clId="{BF39BEE5-48BF-43F4-810D-AC0C486557C2}" dt="2021-09-28T09:45:55.684" v="0" actId="47"/>
        <pc:sldMkLst>
          <pc:docMk/>
          <pc:sldMk cId="1066981952" sldId="605"/>
        </pc:sldMkLst>
      </pc:sldChg>
      <pc:sldChg chg="del">
        <pc:chgData name="Franziskus Lorey - Hubdrive.com" userId="472a1a07-c563-412f-861d-eed20bd8e491" providerId="ADAL" clId="{BF39BEE5-48BF-43F4-810D-AC0C486557C2}" dt="2021-09-28T09:45:55.684" v="0" actId="47"/>
        <pc:sldMkLst>
          <pc:docMk/>
          <pc:sldMk cId="438879592" sldId="606"/>
        </pc:sldMkLst>
      </pc:sldChg>
      <pc:sldChg chg="del">
        <pc:chgData name="Franziskus Lorey - Hubdrive.com" userId="472a1a07-c563-412f-861d-eed20bd8e491" providerId="ADAL" clId="{BF39BEE5-48BF-43F4-810D-AC0C486557C2}" dt="2021-09-28T09:45:55.684" v="0" actId="47"/>
        <pc:sldMkLst>
          <pc:docMk/>
          <pc:sldMk cId="2920203147" sldId="615"/>
        </pc:sldMkLst>
      </pc:sldChg>
      <pc:sldChg chg="del">
        <pc:chgData name="Franziskus Lorey - Hubdrive.com" userId="472a1a07-c563-412f-861d-eed20bd8e491" providerId="ADAL" clId="{BF39BEE5-48BF-43F4-810D-AC0C486557C2}" dt="2021-09-28T09:45:55.684" v="0" actId="47"/>
        <pc:sldMkLst>
          <pc:docMk/>
          <pc:sldMk cId="986924116" sldId="616"/>
        </pc:sldMkLst>
      </pc:sldChg>
      <pc:sldChg chg="del">
        <pc:chgData name="Franziskus Lorey - Hubdrive.com" userId="472a1a07-c563-412f-861d-eed20bd8e491" providerId="ADAL" clId="{BF39BEE5-48BF-43F4-810D-AC0C486557C2}" dt="2021-09-28T09:45:55.684" v="0" actId="47"/>
        <pc:sldMkLst>
          <pc:docMk/>
          <pc:sldMk cId="3553509883" sldId="628"/>
        </pc:sldMkLst>
      </pc:sldChg>
      <pc:sldChg chg="del">
        <pc:chgData name="Franziskus Lorey - Hubdrive.com" userId="472a1a07-c563-412f-861d-eed20bd8e491" providerId="ADAL" clId="{BF39BEE5-48BF-43F4-810D-AC0C486557C2}" dt="2021-09-28T09:45:55.684" v="0" actId="47"/>
        <pc:sldMkLst>
          <pc:docMk/>
          <pc:sldMk cId="3710143741" sldId="631"/>
        </pc:sldMkLst>
      </pc:sldChg>
      <pc:sldChg chg="del">
        <pc:chgData name="Franziskus Lorey - Hubdrive.com" userId="472a1a07-c563-412f-861d-eed20bd8e491" providerId="ADAL" clId="{BF39BEE5-48BF-43F4-810D-AC0C486557C2}" dt="2021-09-28T09:45:55.684" v="0" actId="47"/>
        <pc:sldMkLst>
          <pc:docMk/>
          <pc:sldMk cId="1581314992" sldId="632"/>
        </pc:sldMkLst>
      </pc:sldChg>
      <pc:sldChg chg="del">
        <pc:chgData name="Franziskus Lorey - Hubdrive.com" userId="472a1a07-c563-412f-861d-eed20bd8e491" providerId="ADAL" clId="{BF39BEE5-48BF-43F4-810D-AC0C486557C2}" dt="2021-09-28T09:45:55.684" v="0" actId="47"/>
        <pc:sldMkLst>
          <pc:docMk/>
          <pc:sldMk cId="2960172386" sldId="668"/>
        </pc:sldMkLst>
      </pc:sldChg>
      <pc:sldChg chg="del">
        <pc:chgData name="Franziskus Lorey - Hubdrive.com" userId="472a1a07-c563-412f-861d-eed20bd8e491" providerId="ADAL" clId="{BF39BEE5-48BF-43F4-810D-AC0C486557C2}" dt="2021-09-28T09:45:55.684" v="0" actId="47"/>
        <pc:sldMkLst>
          <pc:docMk/>
          <pc:sldMk cId="3470867283" sldId="670"/>
        </pc:sldMkLst>
      </pc:sldChg>
      <pc:sldChg chg="del">
        <pc:chgData name="Franziskus Lorey - Hubdrive.com" userId="472a1a07-c563-412f-861d-eed20bd8e491" providerId="ADAL" clId="{BF39BEE5-48BF-43F4-810D-AC0C486557C2}" dt="2021-09-28T09:45:55.684" v="0" actId="47"/>
        <pc:sldMkLst>
          <pc:docMk/>
          <pc:sldMk cId="414938853" sldId="672"/>
        </pc:sldMkLst>
      </pc:sldChg>
      <pc:sldChg chg="del">
        <pc:chgData name="Franziskus Lorey - Hubdrive.com" userId="472a1a07-c563-412f-861d-eed20bd8e491" providerId="ADAL" clId="{BF39BEE5-48BF-43F4-810D-AC0C486557C2}" dt="2021-09-28T09:45:55.684" v="0" actId="47"/>
        <pc:sldMkLst>
          <pc:docMk/>
          <pc:sldMk cId="3671893930" sldId="674"/>
        </pc:sldMkLst>
      </pc:sldChg>
      <pc:sldChg chg="del">
        <pc:chgData name="Franziskus Lorey - Hubdrive.com" userId="472a1a07-c563-412f-861d-eed20bd8e491" providerId="ADAL" clId="{BF39BEE5-48BF-43F4-810D-AC0C486557C2}" dt="2021-09-28T09:45:55.684" v="0" actId="47"/>
        <pc:sldMkLst>
          <pc:docMk/>
          <pc:sldMk cId="1130934578" sldId="683"/>
        </pc:sldMkLst>
      </pc:sldChg>
      <pc:sldChg chg="del">
        <pc:chgData name="Franziskus Lorey - Hubdrive.com" userId="472a1a07-c563-412f-861d-eed20bd8e491" providerId="ADAL" clId="{BF39BEE5-48BF-43F4-810D-AC0C486557C2}" dt="2021-09-28T09:45:55.684" v="0" actId="47"/>
        <pc:sldMkLst>
          <pc:docMk/>
          <pc:sldMk cId="1300770010" sldId="706"/>
        </pc:sldMkLst>
      </pc:sldChg>
      <pc:sldChg chg="del">
        <pc:chgData name="Franziskus Lorey - Hubdrive.com" userId="472a1a07-c563-412f-861d-eed20bd8e491" providerId="ADAL" clId="{BF39BEE5-48BF-43F4-810D-AC0C486557C2}" dt="2021-09-28T09:45:55.684" v="0" actId="47"/>
        <pc:sldMkLst>
          <pc:docMk/>
          <pc:sldMk cId="2109474791" sldId="707"/>
        </pc:sldMkLst>
      </pc:sldChg>
      <pc:sldChg chg="del">
        <pc:chgData name="Franziskus Lorey - Hubdrive.com" userId="472a1a07-c563-412f-861d-eed20bd8e491" providerId="ADAL" clId="{BF39BEE5-48BF-43F4-810D-AC0C486557C2}" dt="2021-09-28T09:45:55.684" v="0" actId="47"/>
        <pc:sldMkLst>
          <pc:docMk/>
          <pc:sldMk cId="3684830684" sldId="711"/>
        </pc:sldMkLst>
      </pc:sldChg>
      <pc:sldChg chg="del">
        <pc:chgData name="Franziskus Lorey - Hubdrive.com" userId="472a1a07-c563-412f-861d-eed20bd8e491" providerId="ADAL" clId="{BF39BEE5-48BF-43F4-810D-AC0C486557C2}" dt="2021-09-28T09:45:55.684" v="0" actId="47"/>
        <pc:sldMkLst>
          <pc:docMk/>
          <pc:sldMk cId="1466524846" sldId="712"/>
        </pc:sldMkLst>
      </pc:sldChg>
      <pc:sldChg chg="del">
        <pc:chgData name="Franziskus Lorey - Hubdrive.com" userId="472a1a07-c563-412f-861d-eed20bd8e491" providerId="ADAL" clId="{BF39BEE5-48BF-43F4-810D-AC0C486557C2}" dt="2021-09-28T09:45:55.684" v="0" actId="47"/>
        <pc:sldMkLst>
          <pc:docMk/>
          <pc:sldMk cId="3621078738" sldId="722"/>
        </pc:sldMkLst>
      </pc:sldChg>
      <pc:sldChg chg="del">
        <pc:chgData name="Franziskus Lorey - Hubdrive.com" userId="472a1a07-c563-412f-861d-eed20bd8e491" providerId="ADAL" clId="{BF39BEE5-48BF-43F4-810D-AC0C486557C2}" dt="2021-09-28T09:45:55.684" v="0" actId="47"/>
        <pc:sldMkLst>
          <pc:docMk/>
          <pc:sldMk cId="2316139233" sldId="723"/>
        </pc:sldMkLst>
      </pc:sldChg>
      <pc:sldChg chg="del">
        <pc:chgData name="Franziskus Lorey - Hubdrive.com" userId="472a1a07-c563-412f-861d-eed20bd8e491" providerId="ADAL" clId="{BF39BEE5-48BF-43F4-810D-AC0C486557C2}" dt="2021-09-28T09:45:55.684" v="0" actId="47"/>
        <pc:sldMkLst>
          <pc:docMk/>
          <pc:sldMk cId="1294895186" sldId="724"/>
        </pc:sldMkLst>
      </pc:sldChg>
      <pc:sldChg chg="del">
        <pc:chgData name="Franziskus Lorey - Hubdrive.com" userId="472a1a07-c563-412f-861d-eed20bd8e491" providerId="ADAL" clId="{BF39BEE5-48BF-43F4-810D-AC0C486557C2}" dt="2021-09-28T09:45:55.684" v="0" actId="47"/>
        <pc:sldMkLst>
          <pc:docMk/>
          <pc:sldMk cId="3808141057" sldId="725"/>
        </pc:sldMkLst>
      </pc:sldChg>
      <pc:sldChg chg="del">
        <pc:chgData name="Franziskus Lorey - Hubdrive.com" userId="472a1a07-c563-412f-861d-eed20bd8e491" providerId="ADAL" clId="{BF39BEE5-48BF-43F4-810D-AC0C486557C2}" dt="2021-09-28T09:45:55.684" v="0" actId="47"/>
        <pc:sldMkLst>
          <pc:docMk/>
          <pc:sldMk cId="2394006630" sldId="726"/>
        </pc:sldMkLst>
      </pc:sldChg>
      <pc:sldChg chg="del">
        <pc:chgData name="Franziskus Lorey - Hubdrive.com" userId="472a1a07-c563-412f-861d-eed20bd8e491" providerId="ADAL" clId="{BF39BEE5-48BF-43F4-810D-AC0C486557C2}" dt="2021-09-28T09:45:55.684" v="0" actId="47"/>
        <pc:sldMkLst>
          <pc:docMk/>
          <pc:sldMk cId="827429084" sldId="727"/>
        </pc:sldMkLst>
      </pc:sldChg>
      <pc:sldChg chg="del">
        <pc:chgData name="Franziskus Lorey - Hubdrive.com" userId="472a1a07-c563-412f-861d-eed20bd8e491" providerId="ADAL" clId="{BF39BEE5-48BF-43F4-810D-AC0C486557C2}" dt="2021-09-28T09:45:55.684" v="0" actId="47"/>
        <pc:sldMkLst>
          <pc:docMk/>
          <pc:sldMk cId="4074111271" sldId="728"/>
        </pc:sldMkLst>
      </pc:sldChg>
      <pc:sldChg chg="del">
        <pc:chgData name="Franziskus Lorey - Hubdrive.com" userId="472a1a07-c563-412f-861d-eed20bd8e491" providerId="ADAL" clId="{BF39BEE5-48BF-43F4-810D-AC0C486557C2}" dt="2021-09-28T09:45:55.684" v="0" actId="47"/>
        <pc:sldMkLst>
          <pc:docMk/>
          <pc:sldMk cId="1009328260" sldId="748"/>
        </pc:sldMkLst>
      </pc:sldChg>
      <pc:sldChg chg="del">
        <pc:chgData name="Franziskus Lorey - Hubdrive.com" userId="472a1a07-c563-412f-861d-eed20bd8e491" providerId="ADAL" clId="{BF39BEE5-48BF-43F4-810D-AC0C486557C2}" dt="2021-09-28T09:45:55.684" v="0" actId="47"/>
        <pc:sldMkLst>
          <pc:docMk/>
          <pc:sldMk cId="3892287918" sldId="749"/>
        </pc:sldMkLst>
      </pc:sldChg>
      <pc:sldChg chg="del">
        <pc:chgData name="Franziskus Lorey - Hubdrive.com" userId="472a1a07-c563-412f-861d-eed20bd8e491" providerId="ADAL" clId="{BF39BEE5-48BF-43F4-810D-AC0C486557C2}" dt="2021-09-28T09:45:55.684" v="0" actId="47"/>
        <pc:sldMkLst>
          <pc:docMk/>
          <pc:sldMk cId="1417538688" sldId="750"/>
        </pc:sldMkLst>
      </pc:sldChg>
      <pc:sldChg chg="del">
        <pc:chgData name="Franziskus Lorey - Hubdrive.com" userId="472a1a07-c563-412f-861d-eed20bd8e491" providerId="ADAL" clId="{BF39BEE5-48BF-43F4-810D-AC0C486557C2}" dt="2021-09-28T09:45:55.684" v="0" actId="47"/>
        <pc:sldMkLst>
          <pc:docMk/>
          <pc:sldMk cId="3235465833" sldId="751"/>
        </pc:sldMkLst>
      </pc:sldChg>
      <pc:sldChg chg="del">
        <pc:chgData name="Franziskus Lorey - Hubdrive.com" userId="472a1a07-c563-412f-861d-eed20bd8e491" providerId="ADAL" clId="{BF39BEE5-48BF-43F4-810D-AC0C486557C2}" dt="2021-09-28T09:45:55.684" v="0" actId="47"/>
        <pc:sldMkLst>
          <pc:docMk/>
          <pc:sldMk cId="2404857449" sldId="752"/>
        </pc:sldMkLst>
      </pc:sldChg>
      <pc:sldChg chg="del">
        <pc:chgData name="Franziskus Lorey - Hubdrive.com" userId="472a1a07-c563-412f-861d-eed20bd8e491" providerId="ADAL" clId="{BF39BEE5-48BF-43F4-810D-AC0C486557C2}" dt="2021-09-28T09:45:55.684" v="0" actId="47"/>
        <pc:sldMkLst>
          <pc:docMk/>
          <pc:sldMk cId="1712592989" sldId="753"/>
        </pc:sldMkLst>
      </pc:sldChg>
      <pc:sldChg chg="del">
        <pc:chgData name="Franziskus Lorey - Hubdrive.com" userId="472a1a07-c563-412f-861d-eed20bd8e491" providerId="ADAL" clId="{BF39BEE5-48BF-43F4-810D-AC0C486557C2}" dt="2021-09-28T09:45:55.684" v="0" actId="47"/>
        <pc:sldMkLst>
          <pc:docMk/>
          <pc:sldMk cId="3336680519" sldId="754"/>
        </pc:sldMkLst>
      </pc:sldChg>
      <pc:sldChg chg="del">
        <pc:chgData name="Franziskus Lorey - Hubdrive.com" userId="472a1a07-c563-412f-861d-eed20bd8e491" providerId="ADAL" clId="{BF39BEE5-48BF-43F4-810D-AC0C486557C2}" dt="2021-09-28T09:45:55.684" v="0" actId="47"/>
        <pc:sldMkLst>
          <pc:docMk/>
          <pc:sldMk cId="3887720950" sldId="755"/>
        </pc:sldMkLst>
      </pc:sldChg>
      <pc:sldChg chg="del">
        <pc:chgData name="Franziskus Lorey - Hubdrive.com" userId="472a1a07-c563-412f-861d-eed20bd8e491" providerId="ADAL" clId="{BF39BEE5-48BF-43F4-810D-AC0C486557C2}" dt="2021-09-28T09:45:55.684" v="0" actId="47"/>
        <pc:sldMkLst>
          <pc:docMk/>
          <pc:sldMk cId="2903409806" sldId="757"/>
        </pc:sldMkLst>
      </pc:sldChg>
      <pc:sldChg chg="del">
        <pc:chgData name="Franziskus Lorey - Hubdrive.com" userId="472a1a07-c563-412f-861d-eed20bd8e491" providerId="ADAL" clId="{BF39BEE5-48BF-43F4-810D-AC0C486557C2}" dt="2021-09-28T09:45:55.684" v="0" actId="47"/>
        <pc:sldMkLst>
          <pc:docMk/>
          <pc:sldMk cId="3703427219" sldId="758"/>
        </pc:sldMkLst>
      </pc:sldChg>
      <pc:sldChg chg="del">
        <pc:chgData name="Franziskus Lorey - Hubdrive.com" userId="472a1a07-c563-412f-861d-eed20bd8e491" providerId="ADAL" clId="{BF39BEE5-48BF-43F4-810D-AC0C486557C2}" dt="2021-09-28T09:45:55.684" v="0" actId="47"/>
        <pc:sldMkLst>
          <pc:docMk/>
          <pc:sldMk cId="2446243345" sldId="759"/>
        </pc:sldMkLst>
      </pc:sldChg>
      <pc:sldChg chg="del">
        <pc:chgData name="Franziskus Lorey - Hubdrive.com" userId="472a1a07-c563-412f-861d-eed20bd8e491" providerId="ADAL" clId="{BF39BEE5-48BF-43F4-810D-AC0C486557C2}" dt="2021-09-28T09:45:55.684" v="0" actId="47"/>
        <pc:sldMkLst>
          <pc:docMk/>
          <pc:sldMk cId="3319250097" sldId="762"/>
        </pc:sldMkLst>
      </pc:sldChg>
      <pc:sldChg chg="del">
        <pc:chgData name="Franziskus Lorey - Hubdrive.com" userId="472a1a07-c563-412f-861d-eed20bd8e491" providerId="ADAL" clId="{BF39BEE5-48BF-43F4-810D-AC0C486557C2}" dt="2021-09-28T09:45:55.684" v="0" actId="47"/>
        <pc:sldMkLst>
          <pc:docMk/>
          <pc:sldMk cId="1831547017" sldId="803"/>
        </pc:sldMkLst>
      </pc:sldChg>
      <pc:sldChg chg="del">
        <pc:chgData name="Franziskus Lorey - Hubdrive.com" userId="472a1a07-c563-412f-861d-eed20bd8e491" providerId="ADAL" clId="{BF39BEE5-48BF-43F4-810D-AC0C486557C2}" dt="2021-09-28T09:45:55.684" v="0" actId="47"/>
        <pc:sldMkLst>
          <pc:docMk/>
          <pc:sldMk cId="3921551955" sldId="812"/>
        </pc:sldMkLst>
      </pc:sldChg>
      <pc:sldChg chg="del">
        <pc:chgData name="Franziskus Lorey - Hubdrive.com" userId="472a1a07-c563-412f-861d-eed20bd8e491" providerId="ADAL" clId="{BF39BEE5-48BF-43F4-810D-AC0C486557C2}" dt="2021-09-28T09:45:55.684" v="0" actId="47"/>
        <pc:sldMkLst>
          <pc:docMk/>
          <pc:sldMk cId="3293220370" sldId="813"/>
        </pc:sldMkLst>
      </pc:sldChg>
      <pc:sldChg chg="del">
        <pc:chgData name="Franziskus Lorey - Hubdrive.com" userId="472a1a07-c563-412f-861d-eed20bd8e491" providerId="ADAL" clId="{BF39BEE5-48BF-43F4-810D-AC0C486557C2}" dt="2021-09-28T09:45:55.684" v="0" actId="47"/>
        <pc:sldMkLst>
          <pc:docMk/>
          <pc:sldMk cId="722758777" sldId="814"/>
        </pc:sldMkLst>
      </pc:sldChg>
      <pc:sldChg chg="del">
        <pc:chgData name="Franziskus Lorey - Hubdrive.com" userId="472a1a07-c563-412f-861d-eed20bd8e491" providerId="ADAL" clId="{BF39BEE5-48BF-43F4-810D-AC0C486557C2}" dt="2021-09-28T09:45:55.684" v="0" actId="47"/>
        <pc:sldMkLst>
          <pc:docMk/>
          <pc:sldMk cId="1887254414" sldId="815"/>
        </pc:sldMkLst>
      </pc:sldChg>
      <pc:sldChg chg="del">
        <pc:chgData name="Franziskus Lorey - Hubdrive.com" userId="472a1a07-c563-412f-861d-eed20bd8e491" providerId="ADAL" clId="{BF39BEE5-48BF-43F4-810D-AC0C486557C2}" dt="2021-09-28T09:45:55.684" v="0" actId="47"/>
        <pc:sldMkLst>
          <pc:docMk/>
          <pc:sldMk cId="661597030" sldId="816"/>
        </pc:sldMkLst>
      </pc:sldChg>
      <pc:sldChg chg="del">
        <pc:chgData name="Franziskus Lorey - Hubdrive.com" userId="472a1a07-c563-412f-861d-eed20bd8e491" providerId="ADAL" clId="{BF39BEE5-48BF-43F4-810D-AC0C486557C2}" dt="2021-09-28T09:45:55.684" v="0" actId="47"/>
        <pc:sldMkLst>
          <pc:docMk/>
          <pc:sldMk cId="2481352397" sldId="817"/>
        </pc:sldMkLst>
      </pc:sldChg>
      <pc:sldChg chg="del">
        <pc:chgData name="Franziskus Lorey - Hubdrive.com" userId="472a1a07-c563-412f-861d-eed20bd8e491" providerId="ADAL" clId="{BF39BEE5-48BF-43F4-810D-AC0C486557C2}" dt="2021-09-28T09:45:55.684" v="0" actId="47"/>
        <pc:sldMkLst>
          <pc:docMk/>
          <pc:sldMk cId="1846624885" sldId="818"/>
        </pc:sldMkLst>
      </pc:sldChg>
      <pc:sldChg chg="del">
        <pc:chgData name="Franziskus Lorey - Hubdrive.com" userId="472a1a07-c563-412f-861d-eed20bd8e491" providerId="ADAL" clId="{BF39BEE5-48BF-43F4-810D-AC0C486557C2}" dt="2021-09-28T09:45:55.684" v="0" actId="47"/>
        <pc:sldMkLst>
          <pc:docMk/>
          <pc:sldMk cId="3422146486" sldId="819"/>
        </pc:sldMkLst>
      </pc:sldChg>
      <pc:sldChg chg="del">
        <pc:chgData name="Franziskus Lorey - Hubdrive.com" userId="472a1a07-c563-412f-861d-eed20bd8e491" providerId="ADAL" clId="{BF39BEE5-48BF-43F4-810D-AC0C486557C2}" dt="2021-09-28T09:45:55.684" v="0" actId="47"/>
        <pc:sldMkLst>
          <pc:docMk/>
          <pc:sldMk cId="966392625" sldId="820"/>
        </pc:sldMkLst>
      </pc:sldChg>
      <pc:sldChg chg="del">
        <pc:chgData name="Franziskus Lorey - Hubdrive.com" userId="472a1a07-c563-412f-861d-eed20bd8e491" providerId="ADAL" clId="{BF39BEE5-48BF-43F4-810D-AC0C486557C2}" dt="2021-09-28T09:45:55.684" v="0" actId="47"/>
        <pc:sldMkLst>
          <pc:docMk/>
          <pc:sldMk cId="4262448400" sldId="821"/>
        </pc:sldMkLst>
      </pc:sldChg>
      <pc:sldChg chg="del">
        <pc:chgData name="Franziskus Lorey - Hubdrive.com" userId="472a1a07-c563-412f-861d-eed20bd8e491" providerId="ADAL" clId="{BF39BEE5-48BF-43F4-810D-AC0C486557C2}" dt="2021-09-28T09:45:55.684" v="0" actId="47"/>
        <pc:sldMkLst>
          <pc:docMk/>
          <pc:sldMk cId="298217844" sldId="830"/>
        </pc:sldMkLst>
      </pc:sldChg>
      <pc:sldChg chg="del">
        <pc:chgData name="Franziskus Lorey - Hubdrive.com" userId="472a1a07-c563-412f-861d-eed20bd8e491" providerId="ADAL" clId="{BF39BEE5-48BF-43F4-810D-AC0C486557C2}" dt="2021-09-28T09:45:55.684" v="0" actId="47"/>
        <pc:sldMkLst>
          <pc:docMk/>
          <pc:sldMk cId="2613931086" sldId="832"/>
        </pc:sldMkLst>
      </pc:sldChg>
      <pc:sldChg chg="del">
        <pc:chgData name="Franziskus Lorey - Hubdrive.com" userId="472a1a07-c563-412f-861d-eed20bd8e491" providerId="ADAL" clId="{BF39BEE5-48BF-43F4-810D-AC0C486557C2}" dt="2021-09-28T09:45:55.684" v="0" actId="47"/>
        <pc:sldMkLst>
          <pc:docMk/>
          <pc:sldMk cId="2631309428" sldId="833"/>
        </pc:sldMkLst>
      </pc:sldChg>
      <pc:sldChg chg="del">
        <pc:chgData name="Franziskus Lorey - Hubdrive.com" userId="472a1a07-c563-412f-861d-eed20bd8e491" providerId="ADAL" clId="{BF39BEE5-48BF-43F4-810D-AC0C486557C2}" dt="2021-09-28T09:45:55.684" v="0" actId="47"/>
        <pc:sldMkLst>
          <pc:docMk/>
          <pc:sldMk cId="2374272206" sldId="834"/>
        </pc:sldMkLst>
      </pc:sldChg>
      <pc:sldChg chg="del">
        <pc:chgData name="Franziskus Lorey - Hubdrive.com" userId="472a1a07-c563-412f-861d-eed20bd8e491" providerId="ADAL" clId="{BF39BEE5-48BF-43F4-810D-AC0C486557C2}" dt="2021-09-28T09:45:55.684" v="0" actId="47"/>
        <pc:sldMkLst>
          <pc:docMk/>
          <pc:sldMk cId="132518770" sldId="836"/>
        </pc:sldMkLst>
      </pc:sldChg>
      <pc:sldChg chg="del">
        <pc:chgData name="Franziskus Lorey - Hubdrive.com" userId="472a1a07-c563-412f-861d-eed20bd8e491" providerId="ADAL" clId="{BF39BEE5-48BF-43F4-810D-AC0C486557C2}" dt="2021-09-28T09:45:55.684" v="0" actId="47"/>
        <pc:sldMkLst>
          <pc:docMk/>
          <pc:sldMk cId="1162280959" sldId="837"/>
        </pc:sldMkLst>
      </pc:sldChg>
      <pc:sldChg chg="del">
        <pc:chgData name="Franziskus Lorey - Hubdrive.com" userId="472a1a07-c563-412f-861d-eed20bd8e491" providerId="ADAL" clId="{BF39BEE5-48BF-43F4-810D-AC0C486557C2}" dt="2021-09-28T09:45:55.684" v="0" actId="47"/>
        <pc:sldMkLst>
          <pc:docMk/>
          <pc:sldMk cId="3437288333" sldId="838"/>
        </pc:sldMkLst>
      </pc:sldChg>
      <pc:sldChg chg="del">
        <pc:chgData name="Franziskus Lorey - Hubdrive.com" userId="472a1a07-c563-412f-861d-eed20bd8e491" providerId="ADAL" clId="{BF39BEE5-48BF-43F4-810D-AC0C486557C2}" dt="2021-09-28T09:45:55.684" v="0" actId="47"/>
        <pc:sldMkLst>
          <pc:docMk/>
          <pc:sldMk cId="3200215943" sldId="839"/>
        </pc:sldMkLst>
      </pc:sldChg>
      <pc:sldChg chg="del">
        <pc:chgData name="Franziskus Lorey - Hubdrive.com" userId="472a1a07-c563-412f-861d-eed20bd8e491" providerId="ADAL" clId="{BF39BEE5-48BF-43F4-810D-AC0C486557C2}" dt="2021-09-28T09:45:55.684" v="0" actId="47"/>
        <pc:sldMkLst>
          <pc:docMk/>
          <pc:sldMk cId="2505132699" sldId="840"/>
        </pc:sldMkLst>
      </pc:sldChg>
      <pc:sldChg chg="del">
        <pc:chgData name="Franziskus Lorey - Hubdrive.com" userId="472a1a07-c563-412f-861d-eed20bd8e491" providerId="ADAL" clId="{BF39BEE5-48BF-43F4-810D-AC0C486557C2}" dt="2021-09-28T09:45:55.684" v="0" actId="47"/>
        <pc:sldMkLst>
          <pc:docMk/>
          <pc:sldMk cId="1262734385" sldId="842"/>
        </pc:sldMkLst>
      </pc:sldChg>
      <pc:sldChg chg="del">
        <pc:chgData name="Franziskus Lorey - Hubdrive.com" userId="472a1a07-c563-412f-861d-eed20bd8e491" providerId="ADAL" clId="{BF39BEE5-48BF-43F4-810D-AC0C486557C2}" dt="2021-09-28T09:45:55.684" v="0" actId="47"/>
        <pc:sldMkLst>
          <pc:docMk/>
          <pc:sldMk cId="124405190" sldId="843"/>
        </pc:sldMkLst>
      </pc:sldChg>
      <pc:sldChg chg="del">
        <pc:chgData name="Franziskus Lorey - Hubdrive.com" userId="472a1a07-c563-412f-861d-eed20bd8e491" providerId="ADAL" clId="{BF39BEE5-48BF-43F4-810D-AC0C486557C2}" dt="2021-09-28T09:45:55.684" v="0" actId="47"/>
        <pc:sldMkLst>
          <pc:docMk/>
          <pc:sldMk cId="3956886462" sldId="846"/>
        </pc:sldMkLst>
      </pc:sldChg>
      <pc:sldChg chg="del">
        <pc:chgData name="Franziskus Lorey - Hubdrive.com" userId="472a1a07-c563-412f-861d-eed20bd8e491" providerId="ADAL" clId="{BF39BEE5-48BF-43F4-810D-AC0C486557C2}" dt="2021-09-28T09:45:55.684" v="0" actId="47"/>
        <pc:sldMkLst>
          <pc:docMk/>
          <pc:sldMk cId="1845249523" sldId="847"/>
        </pc:sldMkLst>
      </pc:sldChg>
      <pc:sldChg chg="del">
        <pc:chgData name="Franziskus Lorey - Hubdrive.com" userId="472a1a07-c563-412f-861d-eed20bd8e491" providerId="ADAL" clId="{BF39BEE5-48BF-43F4-810D-AC0C486557C2}" dt="2021-09-28T09:45:55.684" v="0" actId="47"/>
        <pc:sldMkLst>
          <pc:docMk/>
          <pc:sldMk cId="3045582680" sldId="848"/>
        </pc:sldMkLst>
      </pc:sldChg>
      <pc:sldChg chg="del">
        <pc:chgData name="Franziskus Lorey - Hubdrive.com" userId="472a1a07-c563-412f-861d-eed20bd8e491" providerId="ADAL" clId="{BF39BEE5-48BF-43F4-810D-AC0C486557C2}" dt="2021-09-28T09:45:55.684" v="0" actId="47"/>
        <pc:sldMkLst>
          <pc:docMk/>
          <pc:sldMk cId="3962618238" sldId="850"/>
        </pc:sldMkLst>
      </pc:sldChg>
      <pc:sldChg chg="del">
        <pc:chgData name="Franziskus Lorey - Hubdrive.com" userId="472a1a07-c563-412f-861d-eed20bd8e491" providerId="ADAL" clId="{BF39BEE5-48BF-43F4-810D-AC0C486557C2}" dt="2021-09-28T09:45:55.684" v="0" actId="47"/>
        <pc:sldMkLst>
          <pc:docMk/>
          <pc:sldMk cId="2661759459" sldId="857"/>
        </pc:sldMkLst>
      </pc:sldChg>
      <pc:sldChg chg="del">
        <pc:chgData name="Franziskus Lorey - Hubdrive.com" userId="472a1a07-c563-412f-861d-eed20bd8e491" providerId="ADAL" clId="{BF39BEE5-48BF-43F4-810D-AC0C486557C2}" dt="2021-09-28T09:45:55.684" v="0" actId="47"/>
        <pc:sldMkLst>
          <pc:docMk/>
          <pc:sldMk cId="3413366946" sldId="859"/>
        </pc:sldMkLst>
      </pc:sldChg>
      <pc:sldChg chg="del">
        <pc:chgData name="Franziskus Lorey - Hubdrive.com" userId="472a1a07-c563-412f-861d-eed20bd8e491" providerId="ADAL" clId="{BF39BEE5-48BF-43F4-810D-AC0C486557C2}" dt="2021-09-28T09:45:55.684" v="0" actId="47"/>
        <pc:sldMkLst>
          <pc:docMk/>
          <pc:sldMk cId="441086443" sldId="862"/>
        </pc:sldMkLst>
      </pc:sldChg>
      <pc:sldChg chg="del">
        <pc:chgData name="Franziskus Lorey - Hubdrive.com" userId="472a1a07-c563-412f-861d-eed20bd8e491" providerId="ADAL" clId="{BF39BEE5-48BF-43F4-810D-AC0C486557C2}" dt="2021-09-28T09:45:55.684" v="0" actId="47"/>
        <pc:sldMkLst>
          <pc:docMk/>
          <pc:sldMk cId="1116471259" sldId="863"/>
        </pc:sldMkLst>
      </pc:sldChg>
      <pc:sldChg chg="del">
        <pc:chgData name="Franziskus Lorey - Hubdrive.com" userId="472a1a07-c563-412f-861d-eed20bd8e491" providerId="ADAL" clId="{BF39BEE5-48BF-43F4-810D-AC0C486557C2}" dt="2021-09-28T09:45:55.684" v="0" actId="47"/>
        <pc:sldMkLst>
          <pc:docMk/>
          <pc:sldMk cId="326478277" sldId="864"/>
        </pc:sldMkLst>
      </pc:sldChg>
      <pc:sldChg chg="del">
        <pc:chgData name="Franziskus Lorey - Hubdrive.com" userId="472a1a07-c563-412f-861d-eed20bd8e491" providerId="ADAL" clId="{BF39BEE5-48BF-43F4-810D-AC0C486557C2}" dt="2021-09-28T09:45:55.684" v="0" actId="47"/>
        <pc:sldMkLst>
          <pc:docMk/>
          <pc:sldMk cId="1499435678" sldId="865"/>
        </pc:sldMkLst>
      </pc:sldChg>
      <pc:sldChg chg="del">
        <pc:chgData name="Franziskus Lorey - Hubdrive.com" userId="472a1a07-c563-412f-861d-eed20bd8e491" providerId="ADAL" clId="{BF39BEE5-48BF-43F4-810D-AC0C486557C2}" dt="2021-09-28T09:45:55.684" v="0" actId="47"/>
        <pc:sldMkLst>
          <pc:docMk/>
          <pc:sldMk cId="580357607" sldId="866"/>
        </pc:sldMkLst>
      </pc:sldChg>
      <pc:sldChg chg="del">
        <pc:chgData name="Franziskus Lorey - Hubdrive.com" userId="472a1a07-c563-412f-861d-eed20bd8e491" providerId="ADAL" clId="{BF39BEE5-48BF-43F4-810D-AC0C486557C2}" dt="2021-09-28T09:45:55.684" v="0" actId="47"/>
        <pc:sldMkLst>
          <pc:docMk/>
          <pc:sldMk cId="2417552085" sldId="867"/>
        </pc:sldMkLst>
      </pc:sldChg>
      <pc:sldChg chg="del">
        <pc:chgData name="Franziskus Lorey - Hubdrive.com" userId="472a1a07-c563-412f-861d-eed20bd8e491" providerId="ADAL" clId="{BF39BEE5-48BF-43F4-810D-AC0C486557C2}" dt="2021-09-28T09:45:55.684" v="0" actId="47"/>
        <pc:sldMkLst>
          <pc:docMk/>
          <pc:sldMk cId="1335500555" sldId="869"/>
        </pc:sldMkLst>
      </pc:sldChg>
      <pc:sldChg chg="del">
        <pc:chgData name="Franziskus Lorey - Hubdrive.com" userId="472a1a07-c563-412f-861d-eed20bd8e491" providerId="ADAL" clId="{BF39BEE5-48BF-43F4-810D-AC0C486557C2}" dt="2021-09-28T09:45:55.684" v="0" actId="47"/>
        <pc:sldMkLst>
          <pc:docMk/>
          <pc:sldMk cId="305200081" sldId="870"/>
        </pc:sldMkLst>
      </pc:sldChg>
      <pc:sldChg chg="del">
        <pc:chgData name="Franziskus Lorey - Hubdrive.com" userId="472a1a07-c563-412f-861d-eed20bd8e491" providerId="ADAL" clId="{BF39BEE5-48BF-43F4-810D-AC0C486557C2}" dt="2021-09-28T09:45:55.684" v="0" actId="47"/>
        <pc:sldMkLst>
          <pc:docMk/>
          <pc:sldMk cId="930368942" sldId="871"/>
        </pc:sldMkLst>
      </pc:sldChg>
      <pc:sldChg chg="del">
        <pc:chgData name="Franziskus Lorey - Hubdrive.com" userId="472a1a07-c563-412f-861d-eed20bd8e491" providerId="ADAL" clId="{BF39BEE5-48BF-43F4-810D-AC0C486557C2}" dt="2021-09-28T09:45:55.684" v="0" actId="47"/>
        <pc:sldMkLst>
          <pc:docMk/>
          <pc:sldMk cId="1089893034" sldId="872"/>
        </pc:sldMkLst>
      </pc:sldChg>
      <pc:sldChg chg="del">
        <pc:chgData name="Franziskus Lorey - Hubdrive.com" userId="472a1a07-c563-412f-861d-eed20bd8e491" providerId="ADAL" clId="{BF39BEE5-48BF-43F4-810D-AC0C486557C2}" dt="2021-09-28T09:45:55.684" v="0" actId="47"/>
        <pc:sldMkLst>
          <pc:docMk/>
          <pc:sldMk cId="2739425956" sldId="873"/>
        </pc:sldMkLst>
      </pc:sldChg>
      <pc:sldChg chg="del">
        <pc:chgData name="Franziskus Lorey - Hubdrive.com" userId="472a1a07-c563-412f-861d-eed20bd8e491" providerId="ADAL" clId="{BF39BEE5-48BF-43F4-810D-AC0C486557C2}" dt="2021-09-28T09:45:55.684" v="0" actId="47"/>
        <pc:sldMkLst>
          <pc:docMk/>
          <pc:sldMk cId="2896297086" sldId="875"/>
        </pc:sldMkLst>
      </pc:sldChg>
      <pc:sldChg chg="del">
        <pc:chgData name="Franziskus Lorey - Hubdrive.com" userId="472a1a07-c563-412f-861d-eed20bd8e491" providerId="ADAL" clId="{BF39BEE5-48BF-43F4-810D-AC0C486557C2}" dt="2021-09-28T09:45:55.684" v="0" actId="47"/>
        <pc:sldMkLst>
          <pc:docMk/>
          <pc:sldMk cId="4055470183" sldId="879"/>
        </pc:sldMkLst>
      </pc:sldChg>
      <pc:sldChg chg="del">
        <pc:chgData name="Franziskus Lorey - Hubdrive.com" userId="472a1a07-c563-412f-861d-eed20bd8e491" providerId="ADAL" clId="{BF39BEE5-48BF-43F4-810D-AC0C486557C2}" dt="2021-09-28T09:45:55.684" v="0" actId="47"/>
        <pc:sldMkLst>
          <pc:docMk/>
          <pc:sldMk cId="3745556375" sldId="894"/>
        </pc:sldMkLst>
      </pc:sldChg>
      <pc:sldChg chg="del">
        <pc:chgData name="Franziskus Lorey - Hubdrive.com" userId="472a1a07-c563-412f-861d-eed20bd8e491" providerId="ADAL" clId="{BF39BEE5-48BF-43F4-810D-AC0C486557C2}" dt="2021-09-28T09:45:55.684" v="0" actId="47"/>
        <pc:sldMkLst>
          <pc:docMk/>
          <pc:sldMk cId="779105363" sldId="972"/>
        </pc:sldMkLst>
      </pc:sldChg>
      <pc:sldChg chg="del">
        <pc:chgData name="Franziskus Lorey - Hubdrive.com" userId="472a1a07-c563-412f-861d-eed20bd8e491" providerId="ADAL" clId="{BF39BEE5-48BF-43F4-810D-AC0C486557C2}" dt="2021-09-28T09:45:55.684" v="0" actId="47"/>
        <pc:sldMkLst>
          <pc:docMk/>
          <pc:sldMk cId="892433128" sldId="973"/>
        </pc:sldMkLst>
      </pc:sldChg>
      <pc:sldChg chg="del">
        <pc:chgData name="Franziskus Lorey - Hubdrive.com" userId="472a1a07-c563-412f-861d-eed20bd8e491" providerId="ADAL" clId="{BF39BEE5-48BF-43F4-810D-AC0C486557C2}" dt="2021-09-28T09:45:55.684" v="0" actId="47"/>
        <pc:sldMkLst>
          <pc:docMk/>
          <pc:sldMk cId="2684472743" sldId="974"/>
        </pc:sldMkLst>
      </pc:sldChg>
      <pc:sldChg chg="del">
        <pc:chgData name="Franziskus Lorey - Hubdrive.com" userId="472a1a07-c563-412f-861d-eed20bd8e491" providerId="ADAL" clId="{BF39BEE5-48BF-43F4-810D-AC0C486557C2}" dt="2021-09-28T09:45:55.684" v="0" actId="47"/>
        <pc:sldMkLst>
          <pc:docMk/>
          <pc:sldMk cId="116974574" sldId="975"/>
        </pc:sldMkLst>
      </pc:sldChg>
      <pc:sldChg chg="del">
        <pc:chgData name="Franziskus Lorey - Hubdrive.com" userId="472a1a07-c563-412f-861d-eed20bd8e491" providerId="ADAL" clId="{BF39BEE5-48BF-43F4-810D-AC0C486557C2}" dt="2021-09-28T09:45:55.684" v="0" actId="47"/>
        <pc:sldMkLst>
          <pc:docMk/>
          <pc:sldMk cId="712754489" sldId="977"/>
        </pc:sldMkLst>
      </pc:sldChg>
      <pc:sldChg chg="del">
        <pc:chgData name="Franziskus Lorey - Hubdrive.com" userId="472a1a07-c563-412f-861d-eed20bd8e491" providerId="ADAL" clId="{BF39BEE5-48BF-43F4-810D-AC0C486557C2}" dt="2021-09-28T09:45:55.684" v="0" actId="47"/>
        <pc:sldMkLst>
          <pc:docMk/>
          <pc:sldMk cId="1736543344" sldId="978"/>
        </pc:sldMkLst>
      </pc:sldChg>
      <pc:sldChg chg="del">
        <pc:chgData name="Franziskus Lorey - Hubdrive.com" userId="472a1a07-c563-412f-861d-eed20bd8e491" providerId="ADAL" clId="{BF39BEE5-48BF-43F4-810D-AC0C486557C2}" dt="2021-09-28T09:45:55.684" v="0" actId="47"/>
        <pc:sldMkLst>
          <pc:docMk/>
          <pc:sldMk cId="1677720604" sldId="979"/>
        </pc:sldMkLst>
      </pc:sldChg>
      <pc:sldChg chg="del">
        <pc:chgData name="Franziskus Lorey - Hubdrive.com" userId="472a1a07-c563-412f-861d-eed20bd8e491" providerId="ADAL" clId="{BF39BEE5-48BF-43F4-810D-AC0C486557C2}" dt="2021-09-28T09:45:55.684" v="0" actId="47"/>
        <pc:sldMkLst>
          <pc:docMk/>
          <pc:sldMk cId="391251160" sldId="981"/>
        </pc:sldMkLst>
      </pc:sldChg>
      <pc:sldChg chg="del">
        <pc:chgData name="Franziskus Lorey - Hubdrive.com" userId="472a1a07-c563-412f-861d-eed20bd8e491" providerId="ADAL" clId="{BF39BEE5-48BF-43F4-810D-AC0C486557C2}" dt="2021-09-28T09:45:55.684" v="0" actId="47"/>
        <pc:sldMkLst>
          <pc:docMk/>
          <pc:sldMk cId="3857925327" sldId="982"/>
        </pc:sldMkLst>
      </pc:sldChg>
      <pc:sldChg chg="del">
        <pc:chgData name="Franziskus Lorey - Hubdrive.com" userId="472a1a07-c563-412f-861d-eed20bd8e491" providerId="ADAL" clId="{BF39BEE5-48BF-43F4-810D-AC0C486557C2}" dt="2021-09-28T09:45:55.684" v="0" actId="47"/>
        <pc:sldMkLst>
          <pc:docMk/>
          <pc:sldMk cId="1838759354" sldId="983"/>
        </pc:sldMkLst>
      </pc:sldChg>
      <pc:sldChg chg="del">
        <pc:chgData name="Franziskus Lorey - Hubdrive.com" userId="472a1a07-c563-412f-861d-eed20bd8e491" providerId="ADAL" clId="{BF39BEE5-48BF-43F4-810D-AC0C486557C2}" dt="2021-09-28T09:45:55.684" v="0" actId="47"/>
        <pc:sldMkLst>
          <pc:docMk/>
          <pc:sldMk cId="1895815521" sldId="984"/>
        </pc:sldMkLst>
      </pc:sldChg>
      <pc:sldChg chg="del">
        <pc:chgData name="Franziskus Lorey - Hubdrive.com" userId="472a1a07-c563-412f-861d-eed20bd8e491" providerId="ADAL" clId="{BF39BEE5-48BF-43F4-810D-AC0C486557C2}" dt="2021-09-28T09:45:55.684" v="0" actId="47"/>
        <pc:sldMkLst>
          <pc:docMk/>
          <pc:sldMk cId="1041152727" sldId="985"/>
        </pc:sldMkLst>
      </pc:sldChg>
      <pc:sldChg chg="del">
        <pc:chgData name="Franziskus Lorey - Hubdrive.com" userId="472a1a07-c563-412f-861d-eed20bd8e491" providerId="ADAL" clId="{BF39BEE5-48BF-43F4-810D-AC0C486557C2}" dt="2021-09-28T09:45:55.684" v="0" actId="47"/>
        <pc:sldMkLst>
          <pc:docMk/>
          <pc:sldMk cId="1829821278" sldId="986"/>
        </pc:sldMkLst>
      </pc:sldChg>
      <pc:sldChg chg="del">
        <pc:chgData name="Franziskus Lorey - Hubdrive.com" userId="472a1a07-c563-412f-861d-eed20bd8e491" providerId="ADAL" clId="{BF39BEE5-48BF-43F4-810D-AC0C486557C2}" dt="2021-09-28T09:45:55.684" v="0" actId="47"/>
        <pc:sldMkLst>
          <pc:docMk/>
          <pc:sldMk cId="1656739670" sldId="987"/>
        </pc:sldMkLst>
      </pc:sldChg>
      <pc:sldChg chg="del">
        <pc:chgData name="Franziskus Lorey - Hubdrive.com" userId="472a1a07-c563-412f-861d-eed20bd8e491" providerId="ADAL" clId="{BF39BEE5-48BF-43F4-810D-AC0C486557C2}" dt="2021-09-28T09:45:55.684" v="0" actId="47"/>
        <pc:sldMkLst>
          <pc:docMk/>
          <pc:sldMk cId="1726653422" sldId="988"/>
        </pc:sldMkLst>
      </pc:sldChg>
      <pc:sldChg chg="del">
        <pc:chgData name="Franziskus Lorey - Hubdrive.com" userId="472a1a07-c563-412f-861d-eed20bd8e491" providerId="ADAL" clId="{BF39BEE5-48BF-43F4-810D-AC0C486557C2}" dt="2021-09-28T09:45:55.684" v="0" actId="47"/>
        <pc:sldMkLst>
          <pc:docMk/>
          <pc:sldMk cId="131192171" sldId="989"/>
        </pc:sldMkLst>
      </pc:sldChg>
      <pc:sldChg chg="del">
        <pc:chgData name="Franziskus Lorey - Hubdrive.com" userId="472a1a07-c563-412f-861d-eed20bd8e491" providerId="ADAL" clId="{BF39BEE5-48BF-43F4-810D-AC0C486557C2}" dt="2021-09-28T09:45:55.684" v="0" actId="47"/>
        <pc:sldMkLst>
          <pc:docMk/>
          <pc:sldMk cId="2935281695" sldId="990"/>
        </pc:sldMkLst>
      </pc:sldChg>
      <pc:sldChg chg="del">
        <pc:chgData name="Franziskus Lorey - Hubdrive.com" userId="472a1a07-c563-412f-861d-eed20bd8e491" providerId="ADAL" clId="{BF39BEE5-48BF-43F4-810D-AC0C486557C2}" dt="2021-09-28T09:45:55.684" v="0" actId="47"/>
        <pc:sldMkLst>
          <pc:docMk/>
          <pc:sldMk cId="2040763436" sldId="991"/>
        </pc:sldMkLst>
      </pc:sldChg>
      <pc:sldChg chg="del">
        <pc:chgData name="Franziskus Lorey - Hubdrive.com" userId="472a1a07-c563-412f-861d-eed20bd8e491" providerId="ADAL" clId="{BF39BEE5-48BF-43F4-810D-AC0C486557C2}" dt="2021-09-28T09:45:55.684" v="0" actId="47"/>
        <pc:sldMkLst>
          <pc:docMk/>
          <pc:sldMk cId="568097358" sldId="992"/>
        </pc:sldMkLst>
      </pc:sldChg>
      <pc:sldChg chg="del">
        <pc:chgData name="Franziskus Lorey - Hubdrive.com" userId="472a1a07-c563-412f-861d-eed20bd8e491" providerId="ADAL" clId="{BF39BEE5-48BF-43F4-810D-AC0C486557C2}" dt="2021-09-28T09:45:55.684" v="0" actId="47"/>
        <pc:sldMkLst>
          <pc:docMk/>
          <pc:sldMk cId="1427683176" sldId="993"/>
        </pc:sldMkLst>
      </pc:sldChg>
      <pc:sldChg chg="del">
        <pc:chgData name="Franziskus Lorey - Hubdrive.com" userId="472a1a07-c563-412f-861d-eed20bd8e491" providerId="ADAL" clId="{BF39BEE5-48BF-43F4-810D-AC0C486557C2}" dt="2021-09-28T09:45:55.684" v="0" actId="47"/>
        <pc:sldMkLst>
          <pc:docMk/>
          <pc:sldMk cId="827608900" sldId="994"/>
        </pc:sldMkLst>
      </pc:sldChg>
      <pc:sldChg chg="del">
        <pc:chgData name="Franziskus Lorey - Hubdrive.com" userId="472a1a07-c563-412f-861d-eed20bd8e491" providerId="ADAL" clId="{BF39BEE5-48BF-43F4-810D-AC0C486557C2}" dt="2021-09-28T09:45:55.684" v="0" actId="47"/>
        <pc:sldMkLst>
          <pc:docMk/>
          <pc:sldMk cId="286401448" sldId="995"/>
        </pc:sldMkLst>
      </pc:sldChg>
      <pc:sldChg chg="del">
        <pc:chgData name="Franziskus Lorey - Hubdrive.com" userId="472a1a07-c563-412f-861d-eed20bd8e491" providerId="ADAL" clId="{BF39BEE5-48BF-43F4-810D-AC0C486557C2}" dt="2021-09-28T09:45:55.684" v="0" actId="47"/>
        <pc:sldMkLst>
          <pc:docMk/>
          <pc:sldMk cId="4157071413" sldId="996"/>
        </pc:sldMkLst>
      </pc:sldChg>
      <pc:sldChg chg="del">
        <pc:chgData name="Franziskus Lorey - Hubdrive.com" userId="472a1a07-c563-412f-861d-eed20bd8e491" providerId="ADAL" clId="{BF39BEE5-48BF-43F4-810D-AC0C486557C2}" dt="2021-09-28T09:45:55.684" v="0" actId="47"/>
        <pc:sldMkLst>
          <pc:docMk/>
          <pc:sldMk cId="2544359232" sldId="997"/>
        </pc:sldMkLst>
      </pc:sldChg>
      <pc:sldChg chg="del">
        <pc:chgData name="Franziskus Lorey - Hubdrive.com" userId="472a1a07-c563-412f-861d-eed20bd8e491" providerId="ADAL" clId="{BF39BEE5-48BF-43F4-810D-AC0C486557C2}" dt="2021-09-28T09:45:55.684" v="0" actId="47"/>
        <pc:sldMkLst>
          <pc:docMk/>
          <pc:sldMk cId="3973426889" sldId="998"/>
        </pc:sldMkLst>
      </pc:sldChg>
      <pc:sldChg chg="del">
        <pc:chgData name="Franziskus Lorey - Hubdrive.com" userId="472a1a07-c563-412f-861d-eed20bd8e491" providerId="ADAL" clId="{BF39BEE5-48BF-43F4-810D-AC0C486557C2}" dt="2021-09-28T09:45:55.684" v="0" actId="47"/>
        <pc:sldMkLst>
          <pc:docMk/>
          <pc:sldMk cId="1773021847" sldId="999"/>
        </pc:sldMkLst>
      </pc:sldChg>
      <pc:sldChg chg="del">
        <pc:chgData name="Franziskus Lorey - Hubdrive.com" userId="472a1a07-c563-412f-861d-eed20bd8e491" providerId="ADAL" clId="{BF39BEE5-48BF-43F4-810D-AC0C486557C2}" dt="2021-09-28T09:45:55.684" v="0" actId="47"/>
        <pc:sldMkLst>
          <pc:docMk/>
          <pc:sldMk cId="4178567227" sldId="1001"/>
        </pc:sldMkLst>
      </pc:sldChg>
      <pc:sldChg chg="del">
        <pc:chgData name="Franziskus Lorey - Hubdrive.com" userId="472a1a07-c563-412f-861d-eed20bd8e491" providerId="ADAL" clId="{BF39BEE5-48BF-43F4-810D-AC0C486557C2}" dt="2021-09-28T09:45:55.684" v="0" actId="47"/>
        <pc:sldMkLst>
          <pc:docMk/>
          <pc:sldMk cId="4151391234" sldId="1002"/>
        </pc:sldMkLst>
      </pc:sldChg>
      <pc:sldChg chg="del">
        <pc:chgData name="Franziskus Lorey - Hubdrive.com" userId="472a1a07-c563-412f-861d-eed20bd8e491" providerId="ADAL" clId="{BF39BEE5-48BF-43F4-810D-AC0C486557C2}" dt="2021-09-28T09:45:55.684" v="0" actId="47"/>
        <pc:sldMkLst>
          <pc:docMk/>
          <pc:sldMk cId="1229900557" sldId="1003"/>
        </pc:sldMkLst>
      </pc:sldChg>
      <pc:sldChg chg="del">
        <pc:chgData name="Franziskus Lorey - Hubdrive.com" userId="472a1a07-c563-412f-861d-eed20bd8e491" providerId="ADAL" clId="{BF39BEE5-48BF-43F4-810D-AC0C486557C2}" dt="2021-09-28T09:45:55.684" v="0" actId="47"/>
        <pc:sldMkLst>
          <pc:docMk/>
          <pc:sldMk cId="2451417236" sldId="1004"/>
        </pc:sldMkLst>
      </pc:sldChg>
      <pc:sldChg chg="del">
        <pc:chgData name="Franziskus Lorey - Hubdrive.com" userId="472a1a07-c563-412f-861d-eed20bd8e491" providerId="ADAL" clId="{BF39BEE5-48BF-43F4-810D-AC0C486557C2}" dt="2021-09-28T09:45:55.684" v="0" actId="47"/>
        <pc:sldMkLst>
          <pc:docMk/>
          <pc:sldMk cId="1781170886" sldId="1005"/>
        </pc:sldMkLst>
      </pc:sldChg>
      <pc:sldChg chg="del">
        <pc:chgData name="Franziskus Lorey - Hubdrive.com" userId="472a1a07-c563-412f-861d-eed20bd8e491" providerId="ADAL" clId="{BF39BEE5-48BF-43F4-810D-AC0C486557C2}" dt="2021-09-28T09:45:55.684" v="0" actId="47"/>
        <pc:sldMkLst>
          <pc:docMk/>
          <pc:sldMk cId="2494660045" sldId="1006"/>
        </pc:sldMkLst>
      </pc:sldChg>
      <pc:sldChg chg="del">
        <pc:chgData name="Franziskus Lorey - Hubdrive.com" userId="472a1a07-c563-412f-861d-eed20bd8e491" providerId="ADAL" clId="{BF39BEE5-48BF-43F4-810D-AC0C486557C2}" dt="2021-09-28T09:45:55.684" v="0" actId="47"/>
        <pc:sldMkLst>
          <pc:docMk/>
          <pc:sldMk cId="2590589436" sldId="1007"/>
        </pc:sldMkLst>
      </pc:sldChg>
      <pc:sldChg chg="del">
        <pc:chgData name="Franziskus Lorey - Hubdrive.com" userId="472a1a07-c563-412f-861d-eed20bd8e491" providerId="ADAL" clId="{BF39BEE5-48BF-43F4-810D-AC0C486557C2}" dt="2021-09-28T09:45:55.684" v="0" actId="47"/>
        <pc:sldMkLst>
          <pc:docMk/>
          <pc:sldMk cId="3725597934" sldId="1008"/>
        </pc:sldMkLst>
      </pc:sldChg>
      <pc:sldChg chg="del">
        <pc:chgData name="Franziskus Lorey - Hubdrive.com" userId="472a1a07-c563-412f-861d-eed20bd8e491" providerId="ADAL" clId="{BF39BEE5-48BF-43F4-810D-AC0C486557C2}" dt="2021-09-28T09:45:55.684" v="0" actId="47"/>
        <pc:sldMkLst>
          <pc:docMk/>
          <pc:sldMk cId="718768338" sldId="1009"/>
        </pc:sldMkLst>
      </pc:sldChg>
      <pc:sldChg chg="del">
        <pc:chgData name="Franziskus Lorey - Hubdrive.com" userId="472a1a07-c563-412f-861d-eed20bd8e491" providerId="ADAL" clId="{BF39BEE5-48BF-43F4-810D-AC0C486557C2}" dt="2021-09-28T09:45:55.684" v="0" actId="47"/>
        <pc:sldMkLst>
          <pc:docMk/>
          <pc:sldMk cId="2080268268" sldId="1010"/>
        </pc:sldMkLst>
      </pc:sldChg>
      <pc:sldChg chg="del">
        <pc:chgData name="Franziskus Lorey - Hubdrive.com" userId="472a1a07-c563-412f-861d-eed20bd8e491" providerId="ADAL" clId="{BF39BEE5-48BF-43F4-810D-AC0C486557C2}" dt="2021-09-28T09:45:55.684" v="0" actId="47"/>
        <pc:sldMkLst>
          <pc:docMk/>
          <pc:sldMk cId="3540279053" sldId="1011"/>
        </pc:sldMkLst>
      </pc:sldChg>
      <pc:sldChg chg="del">
        <pc:chgData name="Franziskus Lorey - Hubdrive.com" userId="472a1a07-c563-412f-861d-eed20bd8e491" providerId="ADAL" clId="{BF39BEE5-48BF-43F4-810D-AC0C486557C2}" dt="2021-09-28T09:45:55.684" v="0" actId="47"/>
        <pc:sldMkLst>
          <pc:docMk/>
          <pc:sldMk cId="3238547081" sldId="1012"/>
        </pc:sldMkLst>
      </pc:sldChg>
      <pc:sldChg chg="del">
        <pc:chgData name="Franziskus Lorey - Hubdrive.com" userId="472a1a07-c563-412f-861d-eed20bd8e491" providerId="ADAL" clId="{BF39BEE5-48BF-43F4-810D-AC0C486557C2}" dt="2021-09-28T09:45:55.684" v="0" actId="47"/>
        <pc:sldMkLst>
          <pc:docMk/>
          <pc:sldMk cId="3249944009" sldId="1013"/>
        </pc:sldMkLst>
      </pc:sldChg>
      <pc:sldChg chg="del">
        <pc:chgData name="Franziskus Lorey - Hubdrive.com" userId="472a1a07-c563-412f-861d-eed20bd8e491" providerId="ADAL" clId="{BF39BEE5-48BF-43F4-810D-AC0C486557C2}" dt="2021-09-28T09:45:55.684" v="0" actId="47"/>
        <pc:sldMkLst>
          <pc:docMk/>
          <pc:sldMk cId="4234701035" sldId="1014"/>
        </pc:sldMkLst>
      </pc:sldChg>
      <pc:sldChg chg="del">
        <pc:chgData name="Franziskus Lorey - Hubdrive.com" userId="472a1a07-c563-412f-861d-eed20bd8e491" providerId="ADAL" clId="{BF39BEE5-48BF-43F4-810D-AC0C486557C2}" dt="2021-09-28T09:45:55.684" v="0" actId="47"/>
        <pc:sldMkLst>
          <pc:docMk/>
          <pc:sldMk cId="1674976426" sldId="1015"/>
        </pc:sldMkLst>
      </pc:sldChg>
      <pc:sldChg chg="del">
        <pc:chgData name="Franziskus Lorey - Hubdrive.com" userId="472a1a07-c563-412f-861d-eed20bd8e491" providerId="ADAL" clId="{BF39BEE5-48BF-43F4-810D-AC0C486557C2}" dt="2021-09-28T09:45:55.684" v="0" actId="47"/>
        <pc:sldMkLst>
          <pc:docMk/>
          <pc:sldMk cId="3486986468" sldId="1016"/>
        </pc:sldMkLst>
      </pc:sldChg>
      <pc:sldChg chg="del">
        <pc:chgData name="Franziskus Lorey - Hubdrive.com" userId="472a1a07-c563-412f-861d-eed20bd8e491" providerId="ADAL" clId="{BF39BEE5-48BF-43F4-810D-AC0C486557C2}" dt="2021-09-28T09:45:55.684" v="0" actId="47"/>
        <pc:sldMkLst>
          <pc:docMk/>
          <pc:sldMk cId="3974942344" sldId="1020"/>
        </pc:sldMkLst>
      </pc:sldChg>
      <pc:sldChg chg="del">
        <pc:chgData name="Franziskus Lorey - Hubdrive.com" userId="472a1a07-c563-412f-861d-eed20bd8e491" providerId="ADAL" clId="{BF39BEE5-48BF-43F4-810D-AC0C486557C2}" dt="2021-09-28T09:45:55.684" v="0" actId="47"/>
        <pc:sldMkLst>
          <pc:docMk/>
          <pc:sldMk cId="3097426476" sldId="1021"/>
        </pc:sldMkLst>
      </pc:sldChg>
      <pc:sldChg chg="del">
        <pc:chgData name="Franziskus Lorey - Hubdrive.com" userId="472a1a07-c563-412f-861d-eed20bd8e491" providerId="ADAL" clId="{BF39BEE5-48BF-43F4-810D-AC0C486557C2}" dt="2021-09-28T09:45:55.684" v="0" actId="47"/>
        <pc:sldMkLst>
          <pc:docMk/>
          <pc:sldMk cId="1832366618" sldId="1022"/>
        </pc:sldMkLst>
      </pc:sldChg>
      <pc:sldChg chg="del">
        <pc:chgData name="Franziskus Lorey - Hubdrive.com" userId="472a1a07-c563-412f-861d-eed20bd8e491" providerId="ADAL" clId="{BF39BEE5-48BF-43F4-810D-AC0C486557C2}" dt="2021-09-28T09:45:55.684" v="0" actId="47"/>
        <pc:sldMkLst>
          <pc:docMk/>
          <pc:sldMk cId="1545498525" sldId="1023"/>
        </pc:sldMkLst>
      </pc:sldChg>
      <pc:sldChg chg="del">
        <pc:chgData name="Franziskus Lorey - Hubdrive.com" userId="472a1a07-c563-412f-861d-eed20bd8e491" providerId="ADAL" clId="{BF39BEE5-48BF-43F4-810D-AC0C486557C2}" dt="2021-09-28T09:45:55.684" v="0" actId="47"/>
        <pc:sldMkLst>
          <pc:docMk/>
          <pc:sldMk cId="328101937" sldId="1024"/>
        </pc:sldMkLst>
      </pc:sldChg>
      <pc:sldChg chg="del">
        <pc:chgData name="Franziskus Lorey - Hubdrive.com" userId="472a1a07-c563-412f-861d-eed20bd8e491" providerId="ADAL" clId="{BF39BEE5-48BF-43F4-810D-AC0C486557C2}" dt="2021-09-28T09:45:55.684" v="0" actId="47"/>
        <pc:sldMkLst>
          <pc:docMk/>
          <pc:sldMk cId="2550890034" sldId="1026"/>
        </pc:sldMkLst>
      </pc:sldChg>
      <pc:sldChg chg="del">
        <pc:chgData name="Franziskus Lorey - Hubdrive.com" userId="472a1a07-c563-412f-861d-eed20bd8e491" providerId="ADAL" clId="{BF39BEE5-48BF-43F4-810D-AC0C486557C2}" dt="2021-09-28T09:45:55.684" v="0" actId="47"/>
        <pc:sldMkLst>
          <pc:docMk/>
          <pc:sldMk cId="3631440165" sldId="1027"/>
        </pc:sldMkLst>
      </pc:sldChg>
      <pc:sldChg chg="del">
        <pc:chgData name="Franziskus Lorey - Hubdrive.com" userId="472a1a07-c563-412f-861d-eed20bd8e491" providerId="ADAL" clId="{BF39BEE5-48BF-43F4-810D-AC0C486557C2}" dt="2021-09-28T09:45:55.684" v="0" actId="47"/>
        <pc:sldMkLst>
          <pc:docMk/>
          <pc:sldMk cId="2760980952" sldId="1028"/>
        </pc:sldMkLst>
      </pc:sldChg>
      <pc:sldChg chg="del">
        <pc:chgData name="Franziskus Lorey - Hubdrive.com" userId="472a1a07-c563-412f-861d-eed20bd8e491" providerId="ADAL" clId="{BF39BEE5-48BF-43F4-810D-AC0C486557C2}" dt="2021-09-28T09:45:55.684" v="0" actId="47"/>
        <pc:sldMkLst>
          <pc:docMk/>
          <pc:sldMk cId="906538161" sldId="1029"/>
        </pc:sldMkLst>
      </pc:sldChg>
      <pc:sldChg chg="del">
        <pc:chgData name="Franziskus Lorey - Hubdrive.com" userId="472a1a07-c563-412f-861d-eed20bd8e491" providerId="ADAL" clId="{BF39BEE5-48BF-43F4-810D-AC0C486557C2}" dt="2021-09-28T09:45:55.684" v="0" actId="47"/>
        <pc:sldMkLst>
          <pc:docMk/>
          <pc:sldMk cId="1318502692" sldId="1030"/>
        </pc:sldMkLst>
      </pc:sldChg>
      <pc:sldChg chg="del">
        <pc:chgData name="Franziskus Lorey - Hubdrive.com" userId="472a1a07-c563-412f-861d-eed20bd8e491" providerId="ADAL" clId="{BF39BEE5-48BF-43F4-810D-AC0C486557C2}" dt="2021-09-28T09:45:55.684" v="0" actId="47"/>
        <pc:sldMkLst>
          <pc:docMk/>
          <pc:sldMk cId="411130675" sldId="1031"/>
        </pc:sldMkLst>
      </pc:sldChg>
      <pc:sldChg chg="del">
        <pc:chgData name="Franziskus Lorey - Hubdrive.com" userId="472a1a07-c563-412f-861d-eed20bd8e491" providerId="ADAL" clId="{BF39BEE5-48BF-43F4-810D-AC0C486557C2}" dt="2021-09-28T09:45:55.684" v="0" actId="47"/>
        <pc:sldMkLst>
          <pc:docMk/>
          <pc:sldMk cId="4123596517" sldId="1032"/>
        </pc:sldMkLst>
      </pc:sldChg>
      <pc:sldChg chg="del">
        <pc:chgData name="Franziskus Lorey - Hubdrive.com" userId="472a1a07-c563-412f-861d-eed20bd8e491" providerId="ADAL" clId="{BF39BEE5-48BF-43F4-810D-AC0C486557C2}" dt="2021-09-28T09:45:55.684" v="0" actId="47"/>
        <pc:sldMkLst>
          <pc:docMk/>
          <pc:sldMk cId="3748428636" sldId="1033"/>
        </pc:sldMkLst>
      </pc:sldChg>
      <pc:sldChg chg="del">
        <pc:chgData name="Franziskus Lorey - Hubdrive.com" userId="472a1a07-c563-412f-861d-eed20bd8e491" providerId="ADAL" clId="{BF39BEE5-48BF-43F4-810D-AC0C486557C2}" dt="2021-09-28T09:45:55.684" v="0" actId="47"/>
        <pc:sldMkLst>
          <pc:docMk/>
          <pc:sldMk cId="4231140452" sldId="1034"/>
        </pc:sldMkLst>
      </pc:sldChg>
      <pc:sldChg chg="del">
        <pc:chgData name="Franziskus Lorey - Hubdrive.com" userId="472a1a07-c563-412f-861d-eed20bd8e491" providerId="ADAL" clId="{BF39BEE5-48BF-43F4-810D-AC0C486557C2}" dt="2021-09-28T09:45:55.684" v="0" actId="47"/>
        <pc:sldMkLst>
          <pc:docMk/>
          <pc:sldMk cId="3922393957" sldId="1035"/>
        </pc:sldMkLst>
      </pc:sldChg>
      <pc:sldChg chg="del">
        <pc:chgData name="Franziskus Lorey - Hubdrive.com" userId="472a1a07-c563-412f-861d-eed20bd8e491" providerId="ADAL" clId="{BF39BEE5-48BF-43F4-810D-AC0C486557C2}" dt="2021-09-28T09:45:55.684" v="0" actId="47"/>
        <pc:sldMkLst>
          <pc:docMk/>
          <pc:sldMk cId="4096604947" sldId="1036"/>
        </pc:sldMkLst>
      </pc:sldChg>
      <pc:sldChg chg="del">
        <pc:chgData name="Franziskus Lorey - Hubdrive.com" userId="472a1a07-c563-412f-861d-eed20bd8e491" providerId="ADAL" clId="{BF39BEE5-48BF-43F4-810D-AC0C486557C2}" dt="2021-09-28T09:45:55.684" v="0" actId="47"/>
        <pc:sldMkLst>
          <pc:docMk/>
          <pc:sldMk cId="3431186342" sldId="1038"/>
        </pc:sldMkLst>
      </pc:sldChg>
      <pc:sldChg chg="del">
        <pc:chgData name="Franziskus Lorey - Hubdrive.com" userId="472a1a07-c563-412f-861d-eed20bd8e491" providerId="ADAL" clId="{BF39BEE5-48BF-43F4-810D-AC0C486557C2}" dt="2021-09-28T09:45:55.684" v="0" actId="47"/>
        <pc:sldMkLst>
          <pc:docMk/>
          <pc:sldMk cId="2229429816" sldId="1039"/>
        </pc:sldMkLst>
      </pc:sldChg>
      <pc:sldChg chg="del">
        <pc:chgData name="Franziskus Lorey - Hubdrive.com" userId="472a1a07-c563-412f-861d-eed20bd8e491" providerId="ADAL" clId="{BF39BEE5-48BF-43F4-810D-AC0C486557C2}" dt="2021-09-28T09:45:55.684" v="0" actId="47"/>
        <pc:sldMkLst>
          <pc:docMk/>
          <pc:sldMk cId="272794755" sldId="1040"/>
        </pc:sldMkLst>
      </pc:sldChg>
      <pc:sldChg chg="del">
        <pc:chgData name="Franziskus Lorey - Hubdrive.com" userId="472a1a07-c563-412f-861d-eed20bd8e491" providerId="ADAL" clId="{BF39BEE5-48BF-43F4-810D-AC0C486557C2}" dt="2021-09-28T09:45:55.684" v="0" actId="47"/>
        <pc:sldMkLst>
          <pc:docMk/>
          <pc:sldMk cId="2270703609" sldId="1041"/>
        </pc:sldMkLst>
      </pc:sldChg>
      <pc:sldChg chg="del">
        <pc:chgData name="Franziskus Lorey - Hubdrive.com" userId="472a1a07-c563-412f-861d-eed20bd8e491" providerId="ADAL" clId="{BF39BEE5-48BF-43F4-810D-AC0C486557C2}" dt="2021-09-28T09:45:55.684" v="0" actId="47"/>
        <pc:sldMkLst>
          <pc:docMk/>
          <pc:sldMk cId="3839704330" sldId="1042"/>
        </pc:sldMkLst>
      </pc:sldChg>
      <pc:sldChg chg="del">
        <pc:chgData name="Franziskus Lorey - Hubdrive.com" userId="472a1a07-c563-412f-861d-eed20bd8e491" providerId="ADAL" clId="{BF39BEE5-48BF-43F4-810D-AC0C486557C2}" dt="2021-09-28T09:45:55.684" v="0" actId="47"/>
        <pc:sldMkLst>
          <pc:docMk/>
          <pc:sldMk cId="4237276969" sldId="1043"/>
        </pc:sldMkLst>
      </pc:sldChg>
      <pc:sldChg chg="del">
        <pc:chgData name="Franziskus Lorey - Hubdrive.com" userId="472a1a07-c563-412f-861d-eed20bd8e491" providerId="ADAL" clId="{BF39BEE5-48BF-43F4-810D-AC0C486557C2}" dt="2021-09-28T09:45:55.684" v="0" actId="47"/>
        <pc:sldMkLst>
          <pc:docMk/>
          <pc:sldMk cId="4162686273" sldId="1052"/>
        </pc:sldMkLst>
      </pc:sldChg>
      <pc:sldChg chg="del">
        <pc:chgData name="Franziskus Lorey - Hubdrive.com" userId="472a1a07-c563-412f-861d-eed20bd8e491" providerId="ADAL" clId="{BF39BEE5-48BF-43F4-810D-AC0C486557C2}" dt="2021-09-28T09:45:55.684" v="0" actId="47"/>
        <pc:sldMkLst>
          <pc:docMk/>
          <pc:sldMk cId="3143705387" sldId="1061"/>
        </pc:sldMkLst>
      </pc:sldChg>
      <pc:sldChg chg="del">
        <pc:chgData name="Franziskus Lorey - Hubdrive.com" userId="472a1a07-c563-412f-861d-eed20bd8e491" providerId="ADAL" clId="{BF39BEE5-48BF-43F4-810D-AC0C486557C2}" dt="2021-09-28T09:45:55.684" v="0" actId="47"/>
        <pc:sldMkLst>
          <pc:docMk/>
          <pc:sldMk cId="12530137" sldId="1065"/>
        </pc:sldMkLst>
      </pc:sldChg>
      <pc:sldChg chg="del">
        <pc:chgData name="Franziskus Lorey - Hubdrive.com" userId="472a1a07-c563-412f-861d-eed20bd8e491" providerId="ADAL" clId="{BF39BEE5-48BF-43F4-810D-AC0C486557C2}" dt="2021-09-28T09:45:55.684" v="0" actId="47"/>
        <pc:sldMkLst>
          <pc:docMk/>
          <pc:sldMk cId="2547999904" sldId="1068"/>
        </pc:sldMkLst>
      </pc:sldChg>
      <pc:sldChg chg="del">
        <pc:chgData name="Franziskus Lorey - Hubdrive.com" userId="472a1a07-c563-412f-861d-eed20bd8e491" providerId="ADAL" clId="{BF39BEE5-48BF-43F4-810D-AC0C486557C2}" dt="2021-09-28T09:45:55.684" v="0" actId="47"/>
        <pc:sldMkLst>
          <pc:docMk/>
          <pc:sldMk cId="1124526914" sldId="1070"/>
        </pc:sldMkLst>
      </pc:sldChg>
      <pc:sldChg chg="del">
        <pc:chgData name="Franziskus Lorey - Hubdrive.com" userId="472a1a07-c563-412f-861d-eed20bd8e491" providerId="ADAL" clId="{BF39BEE5-48BF-43F4-810D-AC0C486557C2}" dt="2021-09-28T09:45:55.684" v="0" actId="47"/>
        <pc:sldMkLst>
          <pc:docMk/>
          <pc:sldMk cId="187952144" sldId="1073"/>
        </pc:sldMkLst>
      </pc:sldChg>
      <pc:sldChg chg="del">
        <pc:chgData name="Franziskus Lorey - Hubdrive.com" userId="472a1a07-c563-412f-861d-eed20bd8e491" providerId="ADAL" clId="{BF39BEE5-48BF-43F4-810D-AC0C486557C2}" dt="2021-09-28T09:45:55.684" v="0" actId="47"/>
        <pc:sldMkLst>
          <pc:docMk/>
          <pc:sldMk cId="3703057596" sldId="1079"/>
        </pc:sldMkLst>
      </pc:sldChg>
      <pc:sldChg chg="del">
        <pc:chgData name="Franziskus Lorey - Hubdrive.com" userId="472a1a07-c563-412f-861d-eed20bd8e491" providerId="ADAL" clId="{BF39BEE5-48BF-43F4-810D-AC0C486557C2}" dt="2021-09-28T09:45:55.684" v="0" actId="47"/>
        <pc:sldMkLst>
          <pc:docMk/>
          <pc:sldMk cId="1952868293" sldId="1080"/>
        </pc:sldMkLst>
      </pc:sldChg>
      <pc:sldChg chg="del">
        <pc:chgData name="Franziskus Lorey - Hubdrive.com" userId="472a1a07-c563-412f-861d-eed20bd8e491" providerId="ADAL" clId="{BF39BEE5-48BF-43F4-810D-AC0C486557C2}" dt="2021-09-28T09:45:55.684" v="0" actId="47"/>
        <pc:sldMkLst>
          <pc:docMk/>
          <pc:sldMk cId="2220819915" sldId="1081"/>
        </pc:sldMkLst>
      </pc:sldChg>
      <pc:sldChg chg="del">
        <pc:chgData name="Franziskus Lorey - Hubdrive.com" userId="472a1a07-c563-412f-861d-eed20bd8e491" providerId="ADAL" clId="{BF39BEE5-48BF-43F4-810D-AC0C486557C2}" dt="2021-09-28T09:45:55.684" v="0" actId="47"/>
        <pc:sldMkLst>
          <pc:docMk/>
          <pc:sldMk cId="616780748" sldId="1082"/>
        </pc:sldMkLst>
      </pc:sldChg>
      <pc:sldChg chg="del">
        <pc:chgData name="Franziskus Lorey - Hubdrive.com" userId="472a1a07-c563-412f-861d-eed20bd8e491" providerId="ADAL" clId="{BF39BEE5-48BF-43F4-810D-AC0C486557C2}" dt="2021-09-28T09:45:55.684" v="0" actId="47"/>
        <pc:sldMkLst>
          <pc:docMk/>
          <pc:sldMk cId="3103837182" sldId="1083"/>
        </pc:sldMkLst>
      </pc:sldChg>
      <pc:sldChg chg="del">
        <pc:chgData name="Franziskus Lorey - Hubdrive.com" userId="472a1a07-c563-412f-861d-eed20bd8e491" providerId="ADAL" clId="{BF39BEE5-48BF-43F4-810D-AC0C486557C2}" dt="2021-09-28T09:45:55.684" v="0" actId="47"/>
        <pc:sldMkLst>
          <pc:docMk/>
          <pc:sldMk cId="1039992511" sldId="1084"/>
        </pc:sldMkLst>
      </pc:sldChg>
      <pc:sldChg chg="del">
        <pc:chgData name="Franziskus Lorey - Hubdrive.com" userId="472a1a07-c563-412f-861d-eed20bd8e491" providerId="ADAL" clId="{BF39BEE5-48BF-43F4-810D-AC0C486557C2}" dt="2021-09-28T09:45:55.684" v="0" actId="47"/>
        <pc:sldMkLst>
          <pc:docMk/>
          <pc:sldMk cId="3590337802" sldId="1164"/>
        </pc:sldMkLst>
      </pc:sldChg>
      <pc:sldChg chg="del">
        <pc:chgData name="Franziskus Lorey - Hubdrive.com" userId="472a1a07-c563-412f-861d-eed20bd8e491" providerId="ADAL" clId="{BF39BEE5-48BF-43F4-810D-AC0C486557C2}" dt="2021-09-28T09:45:55.684" v="0" actId="47"/>
        <pc:sldMkLst>
          <pc:docMk/>
          <pc:sldMk cId="1848518507" sldId="1167"/>
        </pc:sldMkLst>
      </pc:sldChg>
      <pc:sldChg chg="del">
        <pc:chgData name="Franziskus Lorey - Hubdrive.com" userId="472a1a07-c563-412f-861d-eed20bd8e491" providerId="ADAL" clId="{BF39BEE5-48BF-43F4-810D-AC0C486557C2}" dt="2021-09-28T09:45:55.684" v="0" actId="47"/>
        <pc:sldMkLst>
          <pc:docMk/>
          <pc:sldMk cId="2134471265" sldId="1169"/>
        </pc:sldMkLst>
      </pc:sldChg>
      <pc:sldChg chg="del">
        <pc:chgData name="Franziskus Lorey - Hubdrive.com" userId="472a1a07-c563-412f-861d-eed20bd8e491" providerId="ADAL" clId="{BF39BEE5-48BF-43F4-810D-AC0C486557C2}" dt="2021-09-28T09:45:55.684" v="0" actId="47"/>
        <pc:sldMkLst>
          <pc:docMk/>
          <pc:sldMk cId="3584834943" sldId="1170"/>
        </pc:sldMkLst>
      </pc:sldChg>
      <pc:sldChg chg="del">
        <pc:chgData name="Franziskus Lorey - Hubdrive.com" userId="472a1a07-c563-412f-861d-eed20bd8e491" providerId="ADAL" clId="{BF39BEE5-48BF-43F4-810D-AC0C486557C2}" dt="2021-09-28T09:45:55.684" v="0" actId="47"/>
        <pc:sldMkLst>
          <pc:docMk/>
          <pc:sldMk cId="4201095984" sldId="1178"/>
        </pc:sldMkLst>
      </pc:sldChg>
      <pc:sldChg chg="del">
        <pc:chgData name="Franziskus Lorey - Hubdrive.com" userId="472a1a07-c563-412f-861d-eed20bd8e491" providerId="ADAL" clId="{BF39BEE5-48BF-43F4-810D-AC0C486557C2}" dt="2021-09-28T09:45:55.684" v="0" actId="47"/>
        <pc:sldMkLst>
          <pc:docMk/>
          <pc:sldMk cId="3151510326" sldId="1179"/>
        </pc:sldMkLst>
      </pc:sldChg>
      <pc:sldChg chg="del">
        <pc:chgData name="Franziskus Lorey - Hubdrive.com" userId="472a1a07-c563-412f-861d-eed20bd8e491" providerId="ADAL" clId="{BF39BEE5-48BF-43F4-810D-AC0C486557C2}" dt="2021-09-28T09:45:55.684" v="0" actId="47"/>
        <pc:sldMkLst>
          <pc:docMk/>
          <pc:sldMk cId="1915201737" sldId="1182"/>
        </pc:sldMkLst>
      </pc:sldChg>
      <pc:sldChg chg="del">
        <pc:chgData name="Franziskus Lorey - Hubdrive.com" userId="472a1a07-c563-412f-861d-eed20bd8e491" providerId="ADAL" clId="{BF39BEE5-48BF-43F4-810D-AC0C486557C2}" dt="2021-09-28T09:45:55.684" v="0" actId="47"/>
        <pc:sldMkLst>
          <pc:docMk/>
          <pc:sldMk cId="1138581962" sldId="1183"/>
        </pc:sldMkLst>
      </pc:sldChg>
      <pc:sldChg chg="del">
        <pc:chgData name="Franziskus Lorey - Hubdrive.com" userId="472a1a07-c563-412f-861d-eed20bd8e491" providerId="ADAL" clId="{BF39BEE5-48BF-43F4-810D-AC0C486557C2}" dt="2021-09-28T09:45:55.684" v="0" actId="47"/>
        <pc:sldMkLst>
          <pc:docMk/>
          <pc:sldMk cId="2209813490" sldId="1185"/>
        </pc:sldMkLst>
      </pc:sldChg>
      <pc:sldChg chg="del">
        <pc:chgData name="Franziskus Lorey - Hubdrive.com" userId="472a1a07-c563-412f-861d-eed20bd8e491" providerId="ADAL" clId="{BF39BEE5-48BF-43F4-810D-AC0C486557C2}" dt="2021-09-28T09:45:55.684" v="0" actId="47"/>
        <pc:sldMkLst>
          <pc:docMk/>
          <pc:sldMk cId="3153652384" sldId="1187"/>
        </pc:sldMkLst>
      </pc:sldChg>
      <pc:sldChg chg="del">
        <pc:chgData name="Franziskus Lorey - Hubdrive.com" userId="472a1a07-c563-412f-861d-eed20bd8e491" providerId="ADAL" clId="{BF39BEE5-48BF-43F4-810D-AC0C486557C2}" dt="2021-09-28T09:45:55.684" v="0" actId="47"/>
        <pc:sldMkLst>
          <pc:docMk/>
          <pc:sldMk cId="706660900" sldId="1188"/>
        </pc:sldMkLst>
      </pc:sldChg>
      <pc:sldChg chg="del">
        <pc:chgData name="Franziskus Lorey - Hubdrive.com" userId="472a1a07-c563-412f-861d-eed20bd8e491" providerId="ADAL" clId="{BF39BEE5-48BF-43F4-810D-AC0C486557C2}" dt="2021-09-28T09:45:55.684" v="0" actId="47"/>
        <pc:sldMkLst>
          <pc:docMk/>
          <pc:sldMk cId="2172663660" sldId="1189"/>
        </pc:sldMkLst>
      </pc:sldChg>
      <pc:sldChg chg="del">
        <pc:chgData name="Franziskus Lorey - Hubdrive.com" userId="472a1a07-c563-412f-861d-eed20bd8e491" providerId="ADAL" clId="{BF39BEE5-48BF-43F4-810D-AC0C486557C2}" dt="2021-09-28T09:45:55.684" v="0" actId="47"/>
        <pc:sldMkLst>
          <pc:docMk/>
          <pc:sldMk cId="1370262750" sldId="1225"/>
        </pc:sldMkLst>
      </pc:sldChg>
      <pc:sldChg chg="del">
        <pc:chgData name="Franziskus Lorey - Hubdrive.com" userId="472a1a07-c563-412f-861d-eed20bd8e491" providerId="ADAL" clId="{BF39BEE5-48BF-43F4-810D-AC0C486557C2}" dt="2021-09-28T09:45:55.684" v="0" actId="47"/>
        <pc:sldMkLst>
          <pc:docMk/>
          <pc:sldMk cId="3713943715" sldId="1227"/>
        </pc:sldMkLst>
      </pc:sldChg>
      <pc:sldChg chg="del">
        <pc:chgData name="Franziskus Lorey - Hubdrive.com" userId="472a1a07-c563-412f-861d-eed20bd8e491" providerId="ADAL" clId="{BF39BEE5-48BF-43F4-810D-AC0C486557C2}" dt="2021-09-28T09:45:55.684" v="0" actId="47"/>
        <pc:sldMkLst>
          <pc:docMk/>
          <pc:sldMk cId="3518834544" sldId="1249"/>
        </pc:sldMkLst>
      </pc:sldChg>
      <pc:sldChg chg="del">
        <pc:chgData name="Franziskus Lorey - Hubdrive.com" userId="472a1a07-c563-412f-861d-eed20bd8e491" providerId="ADAL" clId="{BF39BEE5-48BF-43F4-810D-AC0C486557C2}" dt="2021-09-28T09:45:55.684" v="0" actId="47"/>
        <pc:sldMkLst>
          <pc:docMk/>
          <pc:sldMk cId="705132664" sldId="1250"/>
        </pc:sldMkLst>
      </pc:sldChg>
      <pc:sldChg chg="del">
        <pc:chgData name="Franziskus Lorey - Hubdrive.com" userId="472a1a07-c563-412f-861d-eed20bd8e491" providerId="ADAL" clId="{BF39BEE5-48BF-43F4-810D-AC0C486557C2}" dt="2021-09-28T09:45:55.684" v="0" actId="47"/>
        <pc:sldMkLst>
          <pc:docMk/>
          <pc:sldMk cId="4015331735" sldId="1251"/>
        </pc:sldMkLst>
      </pc:sldChg>
      <pc:sldChg chg="del">
        <pc:chgData name="Franziskus Lorey - Hubdrive.com" userId="472a1a07-c563-412f-861d-eed20bd8e491" providerId="ADAL" clId="{BF39BEE5-48BF-43F4-810D-AC0C486557C2}" dt="2021-09-28T09:45:55.684" v="0" actId="47"/>
        <pc:sldMkLst>
          <pc:docMk/>
          <pc:sldMk cId="3261748945" sldId="1260"/>
        </pc:sldMkLst>
      </pc:sldChg>
      <pc:sldChg chg="del">
        <pc:chgData name="Franziskus Lorey - Hubdrive.com" userId="472a1a07-c563-412f-861d-eed20bd8e491" providerId="ADAL" clId="{BF39BEE5-48BF-43F4-810D-AC0C486557C2}" dt="2021-09-28T09:45:55.684" v="0" actId="47"/>
        <pc:sldMkLst>
          <pc:docMk/>
          <pc:sldMk cId="3967697581" sldId="1262"/>
        </pc:sldMkLst>
      </pc:sldChg>
      <pc:sldChg chg="del">
        <pc:chgData name="Franziskus Lorey - Hubdrive.com" userId="472a1a07-c563-412f-861d-eed20bd8e491" providerId="ADAL" clId="{BF39BEE5-48BF-43F4-810D-AC0C486557C2}" dt="2021-09-28T09:45:55.684" v="0" actId="47"/>
        <pc:sldMkLst>
          <pc:docMk/>
          <pc:sldMk cId="1181730713" sldId="1263"/>
        </pc:sldMkLst>
      </pc:sldChg>
      <pc:sldChg chg="del">
        <pc:chgData name="Franziskus Lorey - Hubdrive.com" userId="472a1a07-c563-412f-861d-eed20bd8e491" providerId="ADAL" clId="{BF39BEE5-48BF-43F4-810D-AC0C486557C2}" dt="2021-09-28T09:45:55.684" v="0" actId="47"/>
        <pc:sldMkLst>
          <pc:docMk/>
          <pc:sldMk cId="2507731872" sldId="1275"/>
        </pc:sldMkLst>
      </pc:sldChg>
      <pc:sldChg chg="del">
        <pc:chgData name="Franziskus Lorey - Hubdrive.com" userId="472a1a07-c563-412f-861d-eed20bd8e491" providerId="ADAL" clId="{BF39BEE5-48BF-43F4-810D-AC0C486557C2}" dt="2021-09-28T09:45:55.684" v="0" actId="47"/>
        <pc:sldMkLst>
          <pc:docMk/>
          <pc:sldMk cId="2148695708" sldId="1276"/>
        </pc:sldMkLst>
      </pc:sldChg>
      <pc:sldChg chg="del">
        <pc:chgData name="Franziskus Lorey - Hubdrive.com" userId="472a1a07-c563-412f-861d-eed20bd8e491" providerId="ADAL" clId="{BF39BEE5-48BF-43F4-810D-AC0C486557C2}" dt="2021-09-28T09:45:55.684" v="0" actId="47"/>
        <pc:sldMkLst>
          <pc:docMk/>
          <pc:sldMk cId="428995111" sldId="1278"/>
        </pc:sldMkLst>
      </pc:sldChg>
      <pc:sldChg chg="del">
        <pc:chgData name="Franziskus Lorey - Hubdrive.com" userId="472a1a07-c563-412f-861d-eed20bd8e491" providerId="ADAL" clId="{BF39BEE5-48BF-43F4-810D-AC0C486557C2}" dt="2021-09-28T09:45:55.684" v="0" actId="47"/>
        <pc:sldMkLst>
          <pc:docMk/>
          <pc:sldMk cId="2143706827" sldId="1280"/>
        </pc:sldMkLst>
      </pc:sldChg>
      <pc:sldChg chg="del">
        <pc:chgData name="Franziskus Lorey - Hubdrive.com" userId="472a1a07-c563-412f-861d-eed20bd8e491" providerId="ADAL" clId="{BF39BEE5-48BF-43F4-810D-AC0C486557C2}" dt="2021-09-28T09:45:55.684" v="0" actId="47"/>
        <pc:sldMkLst>
          <pc:docMk/>
          <pc:sldMk cId="281181064" sldId="1282"/>
        </pc:sldMkLst>
      </pc:sldChg>
      <pc:sldChg chg="del">
        <pc:chgData name="Franziskus Lorey - Hubdrive.com" userId="472a1a07-c563-412f-861d-eed20bd8e491" providerId="ADAL" clId="{BF39BEE5-48BF-43F4-810D-AC0C486557C2}" dt="2021-09-28T09:45:55.684" v="0" actId="47"/>
        <pc:sldMkLst>
          <pc:docMk/>
          <pc:sldMk cId="438012962" sldId="1292"/>
        </pc:sldMkLst>
      </pc:sldChg>
      <pc:sldChg chg="del">
        <pc:chgData name="Franziskus Lorey - Hubdrive.com" userId="472a1a07-c563-412f-861d-eed20bd8e491" providerId="ADAL" clId="{BF39BEE5-48BF-43F4-810D-AC0C486557C2}" dt="2021-09-28T09:45:55.684" v="0" actId="47"/>
        <pc:sldMkLst>
          <pc:docMk/>
          <pc:sldMk cId="3357872659" sldId="1293"/>
        </pc:sldMkLst>
      </pc:sldChg>
      <pc:sldChg chg="del">
        <pc:chgData name="Franziskus Lorey - Hubdrive.com" userId="472a1a07-c563-412f-861d-eed20bd8e491" providerId="ADAL" clId="{BF39BEE5-48BF-43F4-810D-AC0C486557C2}" dt="2021-09-28T09:45:55.684" v="0" actId="47"/>
        <pc:sldMkLst>
          <pc:docMk/>
          <pc:sldMk cId="3279132673" sldId="1295"/>
        </pc:sldMkLst>
      </pc:sldChg>
      <pc:sldChg chg="del">
        <pc:chgData name="Franziskus Lorey - Hubdrive.com" userId="472a1a07-c563-412f-861d-eed20bd8e491" providerId="ADAL" clId="{BF39BEE5-48BF-43F4-810D-AC0C486557C2}" dt="2021-09-28T09:45:55.684" v="0" actId="47"/>
        <pc:sldMkLst>
          <pc:docMk/>
          <pc:sldMk cId="1988403638" sldId="1297"/>
        </pc:sldMkLst>
      </pc:sldChg>
      <pc:sldChg chg="del">
        <pc:chgData name="Franziskus Lorey - Hubdrive.com" userId="472a1a07-c563-412f-861d-eed20bd8e491" providerId="ADAL" clId="{BF39BEE5-48BF-43F4-810D-AC0C486557C2}" dt="2021-09-28T09:45:55.684" v="0" actId="47"/>
        <pc:sldMkLst>
          <pc:docMk/>
          <pc:sldMk cId="1065880554" sldId="1310"/>
        </pc:sldMkLst>
      </pc:sldChg>
      <pc:sldChg chg="del">
        <pc:chgData name="Franziskus Lorey - Hubdrive.com" userId="472a1a07-c563-412f-861d-eed20bd8e491" providerId="ADAL" clId="{BF39BEE5-48BF-43F4-810D-AC0C486557C2}" dt="2021-09-28T09:45:55.684" v="0" actId="47"/>
        <pc:sldMkLst>
          <pc:docMk/>
          <pc:sldMk cId="3427828528" sldId="1313"/>
        </pc:sldMkLst>
      </pc:sldChg>
      <pc:sldChg chg="del">
        <pc:chgData name="Franziskus Lorey - Hubdrive.com" userId="472a1a07-c563-412f-861d-eed20bd8e491" providerId="ADAL" clId="{BF39BEE5-48BF-43F4-810D-AC0C486557C2}" dt="2021-09-28T09:45:55.684" v="0" actId="47"/>
        <pc:sldMkLst>
          <pc:docMk/>
          <pc:sldMk cId="1101040005" sldId="1325"/>
        </pc:sldMkLst>
      </pc:sldChg>
      <pc:sldChg chg="del">
        <pc:chgData name="Franziskus Lorey - Hubdrive.com" userId="472a1a07-c563-412f-861d-eed20bd8e491" providerId="ADAL" clId="{BF39BEE5-48BF-43F4-810D-AC0C486557C2}" dt="2021-09-28T09:45:55.684" v="0" actId="47"/>
        <pc:sldMkLst>
          <pc:docMk/>
          <pc:sldMk cId="3249485558" sldId="1327"/>
        </pc:sldMkLst>
      </pc:sldChg>
      <pc:sldChg chg="del">
        <pc:chgData name="Franziskus Lorey - Hubdrive.com" userId="472a1a07-c563-412f-861d-eed20bd8e491" providerId="ADAL" clId="{BF39BEE5-48BF-43F4-810D-AC0C486557C2}" dt="2021-09-28T09:45:55.684" v="0" actId="47"/>
        <pc:sldMkLst>
          <pc:docMk/>
          <pc:sldMk cId="4202233025" sldId="1328"/>
        </pc:sldMkLst>
      </pc:sldChg>
      <pc:sldChg chg="del">
        <pc:chgData name="Franziskus Lorey - Hubdrive.com" userId="472a1a07-c563-412f-861d-eed20bd8e491" providerId="ADAL" clId="{BF39BEE5-48BF-43F4-810D-AC0C486557C2}" dt="2021-09-28T09:45:55.684" v="0" actId="47"/>
        <pc:sldMkLst>
          <pc:docMk/>
          <pc:sldMk cId="2474415777" sldId="1331"/>
        </pc:sldMkLst>
      </pc:sldChg>
      <pc:sldChg chg="del">
        <pc:chgData name="Franziskus Lorey - Hubdrive.com" userId="472a1a07-c563-412f-861d-eed20bd8e491" providerId="ADAL" clId="{BF39BEE5-48BF-43F4-810D-AC0C486557C2}" dt="2021-09-28T09:45:55.684" v="0" actId="47"/>
        <pc:sldMkLst>
          <pc:docMk/>
          <pc:sldMk cId="821701567" sldId="1336"/>
        </pc:sldMkLst>
      </pc:sldChg>
      <pc:sldChg chg="del">
        <pc:chgData name="Franziskus Lorey - Hubdrive.com" userId="472a1a07-c563-412f-861d-eed20bd8e491" providerId="ADAL" clId="{BF39BEE5-48BF-43F4-810D-AC0C486557C2}" dt="2021-09-28T09:45:55.684" v="0" actId="47"/>
        <pc:sldMkLst>
          <pc:docMk/>
          <pc:sldMk cId="2362134604" sldId="1337"/>
        </pc:sldMkLst>
      </pc:sldChg>
      <pc:sldChg chg="del">
        <pc:chgData name="Franziskus Lorey - Hubdrive.com" userId="472a1a07-c563-412f-861d-eed20bd8e491" providerId="ADAL" clId="{BF39BEE5-48BF-43F4-810D-AC0C486557C2}" dt="2021-09-28T09:45:55.684" v="0" actId="47"/>
        <pc:sldMkLst>
          <pc:docMk/>
          <pc:sldMk cId="2623353662" sldId="1338"/>
        </pc:sldMkLst>
      </pc:sldChg>
      <pc:sldChg chg="del">
        <pc:chgData name="Franziskus Lorey - Hubdrive.com" userId="472a1a07-c563-412f-861d-eed20bd8e491" providerId="ADAL" clId="{BF39BEE5-48BF-43F4-810D-AC0C486557C2}" dt="2021-09-28T09:45:55.684" v="0" actId="47"/>
        <pc:sldMkLst>
          <pc:docMk/>
          <pc:sldMk cId="1592299274" sldId="1341"/>
        </pc:sldMkLst>
      </pc:sldChg>
      <pc:sldChg chg="del">
        <pc:chgData name="Franziskus Lorey - Hubdrive.com" userId="472a1a07-c563-412f-861d-eed20bd8e491" providerId="ADAL" clId="{BF39BEE5-48BF-43F4-810D-AC0C486557C2}" dt="2021-09-28T09:45:55.684" v="0" actId="47"/>
        <pc:sldMkLst>
          <pc:docMk/>
          <pc:sldMk cId="1515253498" sldId="1366"/>
        </pc:sldMkLst>
      </pc:sldChg>
      <pc:sldChg chg="del">
        <pc:chgData name="Franziskus Lorey - Hubdrive.com" userId="472a1a07-c563-412f-861d-eed20bd8e491" providerId="ADAL" clId="{BF39BEE5-48BF-43F4-810D-AC0C486557C2}" dt="2021-09-28T09:45:55.684" v="0" actId="47"/>
        <pc:sldMkLst>
          <pc:docMk/>
          <pc:sldMk cId="3848723514" sldId="1367"/>
        </pc:sldMkLst>
      </pc:sldChg>
      <pc:sldChg chg="del">
        <pc:chgData name="Franziskus Lorey - Hubdrive.com" userId="472a1a07-c563-412f-861d-eed20bd8e491" providerId="ADAL" clId="{BF39BEE5-48BF-43F4-810D-AC0C486557C2}" dt="2021-09-28T09:45:55.684" v="0" actId="47"/>
        <pc:sldMkLst>
          <pc:docMk/>
          <pc:sldMk cId="3267484704" sldId="1401"/>
        </pc:sldMkLst>
      </pc:sldChg>
      <pc:sldChg chg="del">
        <pc:chgData name="Franziskus Lorey - Hubdrive.com" userId="472a1a07-c563-412f-861d-eed20bd8e491" providerId="ADAL" clId="{BF39BEE5-48BF-43F4-810D-AC0C486557C2}" dt="2021-09-28T09:45:55.684" v="0" actId="47"/>
        <pc:sldMkLst>
          <pc:docMk/>
          <pc:sldMk cId="2919213108" sldId="1402"/>
        </pc:sldMkLst>
      </pc:sldChg>
      <pc:sldChg chg="del">
        <pc:chgData name="Franziskus Lorey - Hubdrive.com" userId="472a1a07-c563-412f-861d-eed20bd8e491" providerId="ADAL" clId="{BF39BEE5-48BF-43F4-810D-AC0C486557C2}" dt="2021-09-28T09:45:55.684" v="0" actId="47"/>
        <pc:sldMkLst>
          <pc:docMk/>
          <pc:sldMk cId="3126773782" sldId="1408"/>
        </pc:sldMkLst>
      </pc:sldChg>
      <pc:sldChg chg="del">
        <pc:chgData name="Franziskus Lorey - Hubdrive.com" userId="472a1a07-c563-412f-861d-eed20bd8e491" providerId="ADAL" clId="{BF39BEE5-48BF-43F4-810D-AC0C486557C2}" dt="2021-09-28T09:45:55.684" v="0" actId="47"/>
        <pc:sldMkLst>
          <pc:docMk/>
          <pc:sldMk cId="830858992" sldId="1413"/>
        </pc:sldMkLst>
      </pc:sldChg>
      <pc:sldChg chg="del">
        <pc:chgData name="Franziskus Lorey - Hubdrive.com" userId="472a1a07-c563-412f-861d-eed20bd8e491" providerId="ADAL" clId="{BF39BEE5-48BF-43F4-810D-AC0C486557C2}" dt="2021-09-28T09:45:55.684" v="0" actId="47"/>
        <pc:sldMkLst>
          <pc:docMk/>
          <pc:sldMk cId="3793498060" sldId="1414"/>
        </pc:sldMkLst>
      </pc:sldChg>
      <pc:sldChg chg="del">
        <pc:chgData name="Franziskus Lorey - Hubdrive.com" userId="472a1a07-c563-412f-861d-eed20bd8e491" providerId="ADAL" clId="{BF39BEE5-48BF-43F4-810D-AC0C486557C2}" dt="2021-09-28T09:45:55.684" v="0" actId="47"/>
        <pc:sldMkLst>
          <pc:docMk/>
          <pc:sldMk cId="3661905203" sldId="1417"/>
        </pc:sldMkLst>
      </pc:sldChg>
      <pc:sldChg chg="del">
        <pc:chgData name="Franziskus Lorey - Hubdrive.com" userId="472a1a07-c563-412f-861d-eed20bd8e491" providerId="ADAL" clId="{BF39BEE5-48BF-43F4-810D-AC0C486557C2}" dt="2021-09-28T09:45:55.684" v="0" actId="47"/>
        <pc:sldMkLst>
          <pc:docMk/>
          <pc:sldMk cId="243394064" sldId="1418"/>
        </pc:sldMkLst>
      </pc:sldChg>
      <pc:sldChg chg="del">
        <pc:chgData name="Franziskus Lorey - Hubdrive.com" userId="472a1a07-c563-412f-861d-eed20bd8e491" providerId="ADAL" clId="{BF39BEE5-48BF-43F4-810D-AC0C486557C2}" dt="2021-09-28T09:45:55.684" v="0" actId="47"/>
        <pc:sldMkLst>
          <pc:docMk/>
          <pc:sldMk cId="1428260510" sldId="1419"/>
        </pc:sldMkLst>
      </pc:sldChg>
      <pc:sldChg chg="del">
        <pc:chgData name="Franziskus Lorey - Hubdrive.com" userId="472a1a07-c563-412f-861d-eed20bd8e491" providerId="ADAL" clId="{BF39BEE5-48BF-43F4-810D-AC0C486557C2}" dt="2021-09-28T09:45:55.684" v="0" actId="47"/>
        <pc:sldMkLst>
          <pc:docMk/>
          <pc:sldMk cId="1635811832" sldId="1424"/>
        </pc:sldMkLst>
      </pc:sldChg>
      <pc:sldChg chg="del">
        <pc:chgData name="Franziskus Lorey - Hubdrive.com" userId="472a1a07-c563-412f-861d-eed20bd8e491" providerId="ADAL" clId="{BF39BEE5-48BF-43F4-810D-AC0C486557C2}" dt="2021-09-28T09:45:55.684" v="0" actId="47"/>
        <pc:sldMkLst>
          <pc:docMk/>
          <pc:sldMk cId="1904321541" sldId="1427"/>
        </pc:sldMkLst>
      </pc:sldChg>
      <pc:sldChg chg="del">
        <pc:chgData name="Franziskus Lorey - Hubdrive.com" userId="472a1a07-c563-412f-861d-eed20bd8e491" providerId="ADAL" clId="{BF39BEE5-48BF-43F4-810D-AC0C486557C2}" dt="2021-09-28T09:45:55.684" v="0" actId="47"/>
        <pc:sldMkLst>
          <pc:docMk/>
          <pc:sldMk cId="1548433044" sldId="1433"/>
        </pc:sldMkLst>
      </pc:sldChg>
      <pc:sldChg chg="del">
        <pc:chgData name="Franziskus Lorey - Hubdrive.com" userId="472a1a07-c563-412f-861d-eed20bd8e491" providerId="ADAL" clId="{BF39BEE5-48BF-43F4-810D-AC0C486557C2}" dt="2021-09-28T09:45:55.684" v="0" actId="47"/>
        <pc:sldMkLst>
          <pc:docMk/>
          <pc:sldMk cId="760106491" sldId="1436"/>
        </pc:sldMkLst>
      </pc:sldChg>
      <pc:sldChg chg="del">
        <pc:chgData name="Franziskus Lorey - Hubdrive.com" userId="472a1a07-c563-412f-861d-eed20bd8e491" providerId="ADAL" clId="{BF39BEE5-48BF-43F4-810D-AC0C486557C2}" dt="2021-09-28T09:45:55.684" v="0" actId="47"/>
        <pc:sldMkLst>
          <pc:docMk/>
          <pc:sldMk cId="3180701569" sldId="1437"/>
        </pc:sldMkLst>
      </pc:sldChg>
      <pc:sldChg chg="del">
        <pc:chgData name="Franziskus Lorey - Hubdrive.com" userId="472a1a07-c563-412f-861d-eed20bd8e491" providerId="ADAL" clId="{BF39BEE5-48BF-43F4-810D-AC0C486557C2}" dt="2021-09-28T09:45:55.684" v="0" actId="47"/>
        <pc:sldMkLst>
          <pc:docMk/>
          <pc:sldMk cId="1739558368" sldId="1441"/>
        </pc:sldMkLst>
      </pc:sldChg>
      <pc:sldChg chg="del">
        <pc:chgData name="Franziskus Lorey - Hubdrive.com" userId="472a1a07-c563-412f-861d-eed20bd8e491" providerId="ADAL" clId="{BF39BEE5-48BF-43F4-810D-AC0C486557C2}" dt="2021-09-28T09:45:55.684" v="0" actId="47"/>
        <pc:sldMkLst>
          <pc:docMk/>
          <pc:sldMk cId="3171785556" sldId="1443"/>
        </pc:sldMkLst>
      </pc:sldChg>
      <pc:sldChg chg="del">
        <pc:chgData name="Franziskus Lorey - Hubdrive.com" userId="472a1a07-c563-412f-861d-eed20bd8e491" providerId="ADAL" clId="{BF39BEE5-48BF-43F4-810D-AC0C486557C2}" dt="2021-09-28T09:45:55.684" v="0" actId="47"/>
        <pc:sldMkLst>
          <pc:docMk/>
          <pc:sldMk cId="988801591" sldId="1448"/>
        </pc:sldMkLst>
      </pc:sldChg>
      <pc:sldChg chg="del">
        <pc:chgData name="Franziskus Lorey - Hubdrive.com" userId="472a1a07-c563-412f-861d-eed20bd8e491" providerId="ADAL" clId="{BF39BEE5-48BF-43F4-810D-AC0C486557C2}" dt="2021-09-28T09:45:55.684" v="0" actId="47"/>
        <pc:sldMkLst>
          <pc:docMk/>
          <pc:sldMk cId="1957175036" sldId="1449"/>
        </pc:sldMkLst>
      </pc:sldChg>
      <pc:sldChg chg="del">
        <pc:chgData name="Franziskus Lorey - Hubdrive.com" userId="472a1a07-c563-412f-861d-eed20bd8e491" providerId="ADAL" clId="{BF39BEE5-48BF-43F4-810D-AC0C486557C2}" dt="2021-09-28T09:45:55.684" v="0" actId="47"/>
        <pc:sldMkLst>
          <pc:docMk/>
          <pc:sldMk cId="1653132841" sldId="1450"/>
        </pc:sldMkLst>
      </pc:sldChg>
      <pc:sldChg chg="del">
        <pc:chgData name="Franziskus Lorey - Hubdrive.com" userId="472a1a07-c563-412f-861d-eed20bd8e491" providerId="ADAL" clId="{BF39BEE5-48BF-43F4-810D-AC0C486557C2}" dt="2021-09-28T09:45:55.684" v="0" actId="47"/>
        <pc:sldMkLst>
          <pc:docMk/>
          <pc:sldMk cId="2951576867" sldId="1451"/>
        </pc:sldMkLst>
      </pc:sldChg>
      <pc:sldChg chg="del">
        <pc:chgData name="Franziskus Lorey - Hubdrive.com" userId="472a1a07-c563-412f-861d-eed20bd8e491" providerId="ADAL" clId="{BF39BEE5-48BF-43F4-810D-AC0C486557C2}" dt="2021-09-28T09:45:55.684" v="0" actId="47"/>
        <pc:sldMkLst>
          <pc:docMk/>
          <pc:sldMk cId="2625043922" sldId="1454"/>
        </pc:sldMkLst>
      </pc:sldChg>
      <pc:sldChg chg="del">
        <pc:chgData name="Franziskus Lorey - Hubdrive.com" userId="472a1a07-c563-412f-861d-eed20bd8e491" providerId="ADAL" clId="{BF39BEE5-48BF-43F4-810D-AC0C486557C2}" dt="2021-09-28T09:45:55.684" v="0" actId="47"/>
        <pc:sldMkLst>
          <pc:docMk/>
          <pc:sldMk cId="2182272353" sldId="1455"/>
        </pc:sldMkLst>
      </pc:sldChg>
      <pc:sldChg chg="del">
        <pc:chgData name="Franziskus Lorey - Hubdrive.com" userId="472a1a07-c563-412f-861d-eed20bd8e491" providerId="ADAL" clId="{BF39BEE5-48BF-43F4-810D-AC0C486557C2}" dt="2021-09-28T09:45:55.684" v="0" actId="47"/>
        <pc:sldMkLst>
          <pc:docMk/>
          <pc:sldMk cId="3323554907" sldId="1456"/>
        </pc:sldMkLst>
      </pc:sldChg>
      <pc:sldChg chg="del">
        <pc:chgData name="Franziskus Lorey - Hubdrive.com" userId="472a1a07-c563-412f-861d-eed20bd8e491" providerId="ADAL" clId="{BF39BEE5-48BF-43F4-810D-AC0C486557C2}" dt="2021-09-28T09:45:55.684" v="0" actId="47"/>
        <pc:sldMkLst>
          <pc:docMk/>
          <pc:sldMk cId="505251906" sldId="1457"/>
        </pc:sldMkLst>
      </pc:sldChg>
      <pc:sldChg chg="del">
        <pc:chgData name="Franziskus Lorey - Hubdrive.com" userId="472a1a07-c563-412f-861d-eed20bd8e491" providerId="ADAL" clId="{BF39BEE5-48BF-43F4-810D-AC0C486557C2}" dt="2021-09-28T09:45:55.684" v="0" actId="47"/>
        <pc:sldMkLst>
          <pc:docMk/>
          <pc:sldMk cId="45355858" sldId="1458"/>
        </pc:sldMkLst>
      </pc:sldChg>
      <pc:sldChg chg="del">
        <pc:chgData name="Franziskus Lorey - Hubdrive.com" userId="472a1a07-c563-412f-861d-eed20bd8e491" providerId="ADAL" clId="{BF39BEE5-48BF-43F4-810D-AC0C486557C2}" dt="2021-09-28T09:45:55.684" v="0" actId="47"/>
        <pc:sldMkLst>
          <pc:docMk/>
          <pc:sldMk cId="3797448067" sldId="1459"/>
        </pc:sldMkLst>
      </pc:sldChg>
      <pc:sldChg chg="del">
        <pc:chgData name="Franziskus Lorey - Hubdrive.com" userId="472a1a07-c563-412f-861d-eed20bd8e491" providerId="ADAL" clId="{BF39BEE5-48BF-43F4-810D-AC0C486557C2}" dt="2021-09-28T09:45:55.684" v="0" actId="47"/>
        <pc:sldMkLst>
          <pc:docMk/>
          <pc:sldMk cId="4179172897" sldId="1460"/>
        </pc:sldMkLst>
      </pc:sldChg>
      <pc:sldChg chg="del">
        <pc:chgData name="Franziskus Lorey - Hubdrive.com" userId="472a1a07-c563-412f-861d-eed20bd8e491" providerId="ADAL" clId="{BF39BEE5-48BF-43F4-810D-AC0C486557C2}" dt="2021-09-28T09:45:55.684" v="0" actId="47"/>
        <pc:sldMkLst>
          <pc:docMk/>
          <pc:sldMk cId="4052712545" sldId="1464"/>
        </pc:sldMkLst>
      </pc:sldChg>
      <pc:sldChg chg="del">
        <pc:chgData name="Franziskus Lorey - Hubdrive.com" userId="472a1a07-c563-412f-861d-eed20bd8e491" providerId="ADAL" clId="{BF39BEE5-48BF-43F4-810D-AC0C486557C2}" dt="2021-09-28T09:45:55.684" v="0" actId="47"/>
        <pc:sldMkLst>
          <pc:docMk/>
          <pc:sldMk cId="3346300508" sldId="1465"/>
        </pc:sldMkLst>
      </pc:sldChg>
      <pc:sldChg chg="del">
        <pc:chgData name="Franziskus Lorey - Hubdrive.com" userId="472a1a07-c563-412f-861d-eed20bd8e491" providerId="ADAL" clId="{BF39BEE5-48BF-43F4-810D-AC0C486557C2}" dt="2021-09-28T09:45:55.684" v="0" actId="47"/>
        <pc:sldMkLst>
          <pc:docMk/>
          <pc:sldMk cId="2896341898" sldId="1467"/>
        </pc:sldMkLst>
      </pc:sldChg>
      <pc:sldChg chg="del">
        <pc:chgData name="Franziskus Lorey - Hubdrive.com" userId="472a1a07-c563-412f-861d-eed20bd8e491" providerId="ADAL" clId="{BF39BEE5-48BF-43F4-810D-AC0C486557C2}" dt="2021-09-28T09:45:55.684" v="0" actId="47"/>
        <pc:sldMkLst>
          <pc:docMk/>
          <pc:sldMk cId="1130424631" sldId="1468"/>
        </pc:sldMkLst>
      </pc:sldChg>
      <pc:sldChg chg="del">
        <pc:chgData name="Franziskus Lorey - Hubdrive.com" userId="472a1a07-c563-412f-861d-eed20bd8e491" providerId="ADAL" clId="{BF39BEE5-48BF-43F4-810D-AC0C486557C2}" dt="2021-09-28T09:45:55.684" v="0" actId="47"/>
        <pc:sldMkLst>
          <pc:docMk/>
          <pc:sldMk cId="1733851831" sldId="1469"/>
        </pc:sldMkLst>
      </pc:sldChg>
      <pc:sldChg chg="del">
        <pc:chgData name="Franziskus Lorey - Hubdrive.com" userId="472a1a07-c563-412f-861d-eed20bd8e491" providerId="ADAL" clId="{BF39BEE5-48BF-43F4-810D-AC0C486557C2}" dt="2021-09-28T09:45:55.684" v="0" actId="47"/>
        <pc:sldMkLst>
          <pc:docMk/>
          <pc:sldMk cId="3762943881" sldId="1470"/>
        </pc:sldMkLst>
      </pc:sldChg>
      <pc:sldChg chg="del">
        <pc:chgData name="Franziskus Lorey - Hubdrive.com" userId="472a1a07-c563-412f-861d-eed20bd8e491" providerId="ADAL" clId="{BF39BEE5-48BF-43F4-810D-AC0C486557C2}" dt="2021-09-28T09:45:55.684" v="0" actId="47"/>
        <pc:sldMkLst>
          <pc:docMk/>
          <pc:sldMk cId="745723368" sldId="1471"/>
        </pc:sldMkLst>
      </pc:sldChg>
      <pc:sldChg chg="del">
        <pc:chgData name="Franziskus Lorey - Hubdrive.com" userId="472a1a07-c563-412f-861d-eed20bd8e491" providerId="ADAL" clId="{BF39BEE5-48BF-43F4-810D-AC0C486557C2}" dt="2021-09-28T09:45:55.684" v="0" actId="47"/>
        <pc:sldMkLst>
          <pc:docMk/>
          <pc:sldMk cId="3189671001" sldId="1472"/>
        </pc:sldMkLst>
      </pc:sldChg>
      <pc:sldChg chg="del">
        <pc:chgData name="Franziskus Lorey - Hubdrive.com" userId="472a1a07-c563-412f-861d-eed20bd8e491" providerId="ADAL" clId="{BF39BEE5-48BF-43F4-810D-AC0C486557C2}" dt="2021-09-28T09:45:55.684" v="0" actId="47"/>
        <pc:sldMkLst>
          <pc:docMk/>
          <pc:sldMk cId="3502272046" sldId="1473"/>
        </pc:sldMkLst>
      </pc:sldChg>
      <pc:sldChg chg="del">
        <pc:chgData name="Franziskus Lorey - Hubdrive.com" userId="472a1a07-c563-412f-861d-eed20bd8e491" providerId="ADAL" clId="{BF39BEE5-48BF-43F4-810D-AC0C486557C2}" dt="2021-09-28T09:45:55.684" v="0" actId="47"/>
        <pc:sldMkLst>
          <pc:docMk/>
          <pc:sldMk cId="1346246907" sldId="1474"/>
        </pc:sldMkLst>
      </pc:sldChg>
      <pc:sldChg chg="del">
        <pc:chgData name="Franziskus Lorey - Hubdrive.com" userId="472a1a07-c563-412f-861d-eed20bd8e491" providerId="ADAL" clId="{BF39BEE5-48BF-43F4-810D-AC0C486557C2}" dt="2021-09-28T09:45:55.684" v="0" actId="47"/>
        <pc:sldMkLst>
          <pc:docMk/>
          <pc:sldMk cId="2866327913" sldId="1475"/>
        </pc:sldMkLst>
      </pc:sldChg>
      <pc:sldChg chg="del">
        <pc:chgData name="Franziskus Lorey - Hubdrive.com" userId="472a1a07-c563-412f-861d-eed20bd8e491" providerId="ADAL" clId="{BF39BEE5-48BF-43F4-810D-AC0C486557C2}" dt="2021-09-28T09:45:55.684" v="0" actId="47"/>
        <pc:sldMkLst>
          <pc:docMk/>
          <pc:sldMk cId="1452885660" sldId="1477"/>
        </pc:sldMkLst>
      </pc:sldChg>
      <pc:sldChg chg="del">
        <pc:chgData name="Franziskus Lorey - Hubdrive.com" userId="472a1a07-c563-412f-861d-eed20bd8e491" providerId="ADAL" clId="{BF39BEE5-48BF-43F4-810D-AC0C486557C2}" dt="2021-09-28T09:45:55.684" v="0" actId="47"/>
        <pc:sldMkLst>
          <pc:docMk/>
          <pc:sldMk cId="2903233079" sldId="1478"/>
        </pc:sldMkLst>
      </pc:sldChg>
      <pc:sldChg chg="del">
        <pc:chgData name="Franziskus Lorey - Hubdrive.com" userId="472a1a07-c563-412f-861d-eed20bd8e491" providerId="ADAL" clId="{BF39BEE5-48BF-43F4-810D-AC0C486557C2}" dt="2021-09-28T09:45:55.684" v="0" actId="47"/>
        <pc:sldMkLst>
          <pc:docMk/>
          <pc:sldMk cId="4112498023" sldId="1480"/>
        </pc:sldMkLst>
      </pc:sldChg>
      <pc:sldChg chg="del">
        <pc:chgData name="Franziskus Lorey - Hubdrive.com" userId="472a1a07-c563-412f-861d-eed20bd8e491" providerId="ADAL" clId="{BF39BEE5-48BF-43F4-810D-AC0C486557C2}" dt="2021-09-28T09:45:55.684" v="0" actId="47"/>
        <pc:sldMkLst>
          <pc:docMk/>
          <pc:sldMk cId="585768422" sldId="1481"/>
        </pc:sldMkLst>
      </pc:sldChg>
      <pc:sldChg chg="del">
        <pc:chgData name="Franziskus Lorey - Hubdrive.com" userId="472a1a07-c563-412f-861d-eed20bd8e491" providerId="ADAL" clId="{BF39BEE5-48BF-43F4-810D-AC0C486557C2}" dt="2021-09-28T09:45:55.684" v="0" actId="47"/>
        <pc:sldMkLst>
          <pc:docMk/>
          <pc:sldMk cId="4200756504" sldId="1485"/>
        </pc:sldMkLst>
      </pc:sldChg>
      <pc:sldChg chg="del">
        <pc:chgData name="Franziskus Lorey - Hubdrive.com" userId="472a1a07-c563-412f-861d-eed20bd8e491" providerId="ADAL" clId="{BF39BEE5-48BF-43F4-810D-AC0C486557C2}" dt="2021-09-28T09:45:55.684" v="0" actId="47"/>
        <pc:sldMkLst>
          <pc:docMk/>
          <pc:sldMk cId="207370217" sldId="1486"/>
        </pc:sldMkLst>
      </pc:sldChg>
      <pc:sldChg chg="del">
        <pc:chgData name="Franziskus Lorey - Hubdrive.com" userId="472a1a07-c563-412f-861d-eed20bd8e491" providerId="ADAL" clId="{BF39BEE5-48BF-43F4-810D-AC0C486557C2}" dt="2021-09-28T09:45:55.684" v="0" actId="47"/>
        <pc:sldMkLst>
          <pc:docMk/>
          <pc:sldMk cId="4164839089" sldId="1500"/>
        </pc:sldMkLst>
      </pc:sldChg>
      <pc:sldChg chg="del">
        <pc:chgData name="Franziskus Lorey - Hubdrive.com" userId="472a1a07-c563-412f-861d-eed20bd8e491" providerId="ADAL" clId="{BF39BEE5-48BF-43F4-810D-AC0C486557C2}" dt="2021-09-28T09:45:55.684" v="0" actId="47"/>
        <pc:sldMkLst>
          <pc:docMk/>
          <pc:sldMk cId="1805402304" sldId="1501"/>
        </pc:sldMkLst>
      </pc:sldChg>
      <pc:sldChg chg="del">
        <pc:chgData name="Franziskus Lorey - Hubdrive.com" userId="472a1a07-c563-412f-861d-eed20bd8e491" providerId="ADAL" clId="{BF39BEE5-48BF-43F4-810D-AC0C486557C2}" dt="2021-09-28T09:45:55.684" v="0" actId="47"/>
        <pc:sldMkLst>
          <pc:docMk/>
          <pc:sldMk cId="3929258652" sldId="1502"/>
        </pc:sldMkLst>
      </pc:sldChg>
      <pc:sldChg chg="del">
        <pc:chgData name="Franziskus Lorey - Hubdrive.com" userId="472a1a07-c563-412f-861d-eed20bd8e491" providerId="ADAL" clId="{BF39BEE5-48BF-43F4-810D-AC0C486557C2}" dt="2021-09-28T09:45:55.684" v="0" actId="47"/>
        <pc:sldMkLst>
          <pc:docMk/>
          <pc:sldMk cId="1073746529" sldId="1504"/>
        </pc:sldMkLst>
      </pc:sldChg>
      <pc:sldChg chg="del">
        <pc:chgData name="Franziskus Lorey - Hubdrive.com" userId="472a1a07-c563-412f-861d-eed20bd8e491" providerId="ADAL" clId="{BF39BEE5-48BF-43F4-810D-AC0C486557C2}" dt="2021-09-28T09:45:55.684" v="0" actId="47"/>
        <pc:sldMkLst>
          <pc:docMk/>
          <pc:sldMk cId="2237253659" sldId="1505"/>
        </pc:sldMkLst>
      </pc:sldChg>
      <pc:sldChg chg="del">
        <pc:chgData name="Franziskus Lorey - Hubdrive.com" userId="472a1a07-c563-412f-861d-eed20bd8e491" providerId="ADAL" clId="{BF39BEE5-48BF-43F4-810D-AC0C486557C2}" dt="2021-09-28T09:45:55.684" v="0" actId="47"/>
        <pc:sldMkLst>
          <pc:docMk/>
          <pc:sldMk cId="733514316" sldId="1510"/>
        </pc:sldMkLst>
      </pc:sldChg>
      <pc:sldChg chg="del">
        <pc:chgData name="Franziskus Lorey - Hubdrive.com" userId="472a1a07-c563-412f-861d-eed20bd8e491" providerId="ADAL" clId="{BF39BEE5-48BF-43F4-810D-AC0C486557C2}" dt="2021-09-28T09:45:55.684" v="0" actId="47"/>
        <pc:sldMkLst>
          <pc:docMk/>
          <pc:sldMk cId="2880865875" sldId="1511"/>
        </pc:sldMkLst>
      </pc:sldChg>
      <pc:sldChg chg="del">
        <pc:chgData name="Franziskus Lorey - Hubdrive.com" userId="472a1a07-c563-412f-861d-eed20bd8e491" providerId="ADAL" clId="{BF39BEE5-48BF-43F4-810D-AC0C486557C2}" dt="2021-09-28T09:45:55.684" v="0" actId="47"/>
        <pc:sldMkLst>
          <pc:docMk/>
          <pc:sldMk cId="1639386045" sldId="1512"/>
        </pc:sldMkLst>
      </pc:sldChg>
      <pc:sldChg chg="del">
        <pc:chgData name="Franziskus Lorey - Hubdrive.com" userId="472a1a07-c563-412f-861d-eed20bd8e491" providerId="ADAL" clId="{BF39BEE5-48BF-43F4-810D-AC0C486557C2}" dt="2021-09-28T09:45:55.684" v="0" actId="47"/>
        <pc:sldMkLst>
          <pc:docMk/>
          <pc:sldMk cId="2440284665" sldId="1513"/>
        </pc:sldMkLst>
      </pc:sldChg>
      <pc:sldChg chg="del">
        <pc:chgData name="Franziskus Lorey - Hubdrive.com" userId="472a1a07-c563-412f-861d-eed20bd8e491" providerId="ADAL" clId="{BF39BEE5-48BF-43F4-810D-AC0C486557C2}" dt="2021-09-28T09:45:55.684" v="0" actId="47"/>
        <pc:sldMkLst>
          <pc:docMk/>
          <pc:sldMk cId="2076841482" sldId="1514"/>
        </pc:sldMkLst>
      </pc:sldChg>
      <pc:sldChg chg="del">
        <pc:chgData name="Franziskus Lorey - Hubdrive.com" userId="472a1a07-c563-412f-861d-eed20bd8e491" providerId="ADAL" clId="{BF39BEE5-48BF-43F4-810D-AC0C486557C2}" dt="2021-09-28T09:45:55.684" v="0" actId="47"/>
        <pc:sldMkLst>
          <pc:docMk/>
          <pc:sldMk cId="1369054254" sldId="1515"/>
        </pc:sldMkLst>
      </pc:sldChg>
      <pc:sldChg chg="del">
        <pc:chgData name="Franziskus Lorey - Hubdrive.com" userId="472a1a07-c563-412f-861d-eed20bd8e491" providerId="ADAL" clId="{BF39BEE5-48BF-43F4-810D-AC0C486557C2}" dt="2021-09-28T09:45:55.684" v="0" actId="47"/>
        <pc:sldMkLst>
          <pc:docMk/>
          <pc:sldMk cId="2727786212" sldId="1516"/>
        </pc:sldMkLst>
      </pc:sldChg>
      <pc:sldChg chg="del">
        <pc:chgData name="Franziskus Lorey - Hubdrive.com" userId="472a1a07-c563-412f-861d-eed20bd8e491" providerId="ADAL" clId="{BF39BEE5-48BF-43F4-810D-AC0C486557C2}" dt="2021-09-28T09:45:55.684" v="0" actId="47"/>
        <pc:sldMkLst>
          <pc:docMk/>
          <pc:sldMk cId="3543138865" sldId="1537"/>
        </pc:sldMkLst>
      </pc:sldChg>
      <pc:sldChg chg="del">
        <pc:chgData name="Franziskus Lorey - Hubdrive.com" userId="472a1a07-c563-412f-861d-eed20bd8e491" providerId="ADAL" clId="{BF39BEE5-48BF-43F4-810D-AC0C486557C2}" dt="2021-09-28T09:45:55.684" v="0" actId="47"/>
        <pc:sldMkLst>
          <pc:docMk/>
          <pc:sldMk cId="3665325291" sldId="1539"/>
        </pc:sldMkLst>
      </pc:sldChg>
      <pc:sldChg chg="del">
        <pc:chgData name="Franziskus Lorey - Hubdrive.com" userId="472a1a07-c563-412f-861d-eed20bd8e491" providerId="ADAL" clId="{BF39BEE5-48BF-43F4-810D-AC0C486557C2}" dt="2021-09-28T09:45:55.684" v="0" actId="47"/>
        <pc:sldMkLst>
          <pc:docMk/>
          <pc:sldMk cId="1179939528" sldId="1540"/>
        </pc:sldMkLst>
      </pc:sldChg>
      <pc:sldChg chg="del">
        <pc:chgData name="Franziskus Lorey - Hubdrive.com" userId="472a1a07-c563-412f-861d-eed20bd8e491" providerId="ADAL" clId="{BF39BEE5-48BF-43F4-810D-AC0C486557C2}" dt="2021-09-28T09:45:55.684" v="0" actId="47"/>
        <pc:sldMkLst>
          <pc:docMk/>
          <pc:sldMk cId="3536132079" sldId="1541"/>
        </pc:sldMkLst>
      </pc:sldChg>
      <pc:sldChg chg="del">
        <pc:chgData name="Franziskus Lorey - Hubdrive.com" userId="472a1a07-c563-412f-861d-eed20bd8e491" providerId="ADAL" clId="{BF39BEE5-48BF-43F4-810D-AC0C486557C2}" dt="2021-09-28T09:45:55.684" v="0" actId="47"/>
        <pc:sldMkLst>
          <pc:docMk/>
          <pc:sldMk cId="3735552102" sldId="1542"/>
        </pc:sldMkLst>
      </pc:sldChg>
      <pc:sldChg chg="del">
        <pc:chgData name="Franziskus Lorey - Hubdrive.com" userId="472a1a07-c563-412f-861d-eed20bd8e491" providerId="ADAL" clId="{BF39BEE5-48BF-43F4-810D-AC0C486557C2}" dt="2021-09-28T09:45:55.684" v="0" actId="47"/>
        <pc:sldMkLst>
          <pc:docMk/>
          <pc:sldMk cId="3740058556" sldId="1546"/>
        </pc:sldMkLst>
      </pc:sldChg>
      <pc:sldChg chg="del">
        <pc:chgData name="Franziskus Lorey - Hubdrive.com" userId="472a1a07-c563-412f-861d-eed20bd8e491" providerId="ADAL" clId="{BF39BEE5-48BF-43F4-810D-AC0C486557C2}" dt="2021-09-28T09:45:55.684" v="0" actId="47"/>
        <pc:sldMkLst>
          <pc:docMk/>
          <pc:sldMk cId="3556884246" sldId="1561"/>
        </pc:sldMkLst>
      </pc:sldChg>
      <pc:sldChg chg="del">
        <pc:chgData name="Franziskus Lorey - Hubdrive.com" userId="472a1a07-c563-412f-861d-eed20bd8e491" providerId="ADAL" clId="{BF39BEE5-48BF-43F4-810D-AC0C486557C2}" dt="2021-09-28T09:45:55.684" v="0" actId="47"/>
        <pc:sldMkLst>
          <pc:docMk/>
          <pc:sldMk cId="3651734728" sldId="1562"/>
        </pc:sldMkLst>
      </pc:sldChg>
      <pc:sldChg chg="del">
        <pc:chgData name="Franziskus Lorey - Hubdrive.com" userId="472a1a07-c563-412f-861d-eed20bd8e491" providerId="ADAL" clId="{BF39BEE5-48BF-43F4-810D-AC0C486557C2}" dt="2021-09-28T09:45:55.684" v="0" actId="47"/>
        <pc:sldMkLst>
          <pc:docMk/>
          <pc:sldMk cId="1404723125" sldId="1564"/>
        </pc:sldMkLst>
      </pc:sldChg>
      <pc:sldChg chg="del">
        <pc:chgData name="Franziskus Lorey - Hubdrive.com" userId="472a1a07-c563-412f-861d-eed20bd8e491" providerId="ADAL" clId="{BF39BEE5-48BF-43F4-810D-AC0C486557C2}" dt="2021-09-28T09:45:55.684" v="0" actId="47"/>
        <pc:sldMkLst>
          <pc:docMk/>
          <pc:sldMk cId="650125565" sldId="1565"/>
        </pc:sldMkLst>
      </pc:sldChg>
      <pc:sldChg chg="del">
        <pc:chgData name="Franziskus Lorey - Hubdrive.com" userId="472a1a07-c563-412f-861d-eed20bd8e491" providerId="ADAL" clId="{BF39BEE5-48BF-43F4-810D-AC0C486557C2}" dt="2021-09-28T09:45:55.684" v="0" actId="47"/>
        <pc:sldMkLst>
          <pc:docMk/>
          <pc:sldMk cId="1162281725" sldId="1568"/>
        </pc:sldMkLst>
      </pc:sldChg>
      <pc:sldChg chg="del">
        <pc:chgData name="Franziskus Lorey - Hubdrive.com" userId="472a1a07-c563-412f-861d-eed20bd8e491" providerId="ADAL" clId="{BF39BEE5-48BF-43F4-810D-AC0C486557C2}" dt="2021-09-28T09:45:55.684" v="0" actId="47"/>
        <pc:sldMkLst>
          <pc:docMk/>
          <pc:sldMk cId="2129555450" sldId="1569"/>
        </pc:sldMkLst>
      </pc:sldChg>
      <pc:sldChg chg="del">
        <pc:chgData name="Franziskus Lorey - Hubdrive.com" userId="472a1a07-c563-412f-861d-eed20bd8e491" providerId="ADAL" clId="{BF39BEE5-48BF-43F4-810D-AC0C486557C2}" dt="2021-09-28T09:45:55.684" v="0" actId="47"/>
        <pc:sldMkLst>
          <pc:docMk/>
          <pc:sldMk cId="1263708840" sldId="1570"/>
        </pc:sldMkLst>
      </pc:sldChg>
      <pc:sldChg chg="del">
        <pc:chgData name="Franziskus Lorey - Hubdrive.com" userId="472a1a07-c563-412f-861d-eed20bd8e491" providerId="ADAL" clId="{BF39BEE5-48BF-43F4-810D-AC0C486557C2}" dt="2021-09-28T09:45:55.684" v="0" actId="47"/>
        <pc:sldMkLst>
          <pc:docMk/>
          <pc:sldMk cId="4150730460" sldId="1571"/>
        </pc:sldMkLst>
      </pc:sldChg>
      <pc:sldChg chg="del">
        <pc:chgData name="Franziskus Lorey - Hubdrive.com" userId="472a1a07-c563-412f-861d-eed20bd8e491" providerId="ADAL" clId="{BF39BEE5-48BF-43F4-810D-AC0C486557C2}" dt="2021-09-28T09:45:55.684" v="0" actId="47"/>
        <pc:sldMkLst>
          <pc:docMk/>
          <pc:sldMk cId="3382557709" sldId="1572"/>
        </pc:sldMkLst>
      </pc:sldChg>
      <pc:sldChg chg="del">
        <pc:chgData name="Franziskus Lorey - Hubdrive.com" userId="472a1a07-c563-412f-861d-eed20bd8e491" providerId="ADAL" clId="{BF39BEE5-48BF-43F4-810D-AC0C486557C2}" dt="2021-09-28T09:45:55.684" v="0" actId="47"/>
        <pc:sldMkLst>
          <pc:docMk/>
          <pc:sldMk cId="2100251336" sldId="1573"/>
        </pc:sldMkLst>
      </pc:sldChg>
      <pc:sldChg chg="del">
        <pc:chgData name="Franziskus Lorey - Hubdrive.com" userId="472a1a07-c563-412f-861d-eed20bd8e491" providerId="ADAL" clId="{BF39BEE5-48BF-43F4-810D-AC0C486557C2}" dt="2021-09-28T09:45:55.684" v="0" actId="47"/>
        <pc:sldMkLst>
          <pc:docMk/>
          <pc:sldMk cId="3306898074" sldId="1574"/>
        </pc:sldMkLst>
      </pc:sldChg>
      <pc:sldChg chg="del">
        <pc:chgData name="Franziskus Lorey - Hubdrive.com" userId="472a1a07-c563-412f-861d-eed20bd8e491" providerId="ADAL" clId="{BF39BEE5-48BF-43F4-810D-AC0C486557C2}" dt="2021-09-28T09:45:55.684" v="0" actId="47"/>
        <pc:sldMkLst>
          <pc:docMk/>
          <pc:sldMk cId="1790298069" sldId="1576"/>
        </pc:sldMkLst>
      </pc:sldChg>
      <pc:sldChg chg="del">
        <pc:chgData name="Franziskus Lorey - Hubdrive.com" userId="472a1a07-c563-412f-861d-eed20bd8e491" providerId="ADAL" clId="{BF39BEE5-48BF-43F4-810D-AC0C486557C2}" dt="2021-09-28T09:45:55.684" v="0" actId="47"/>
        <pc:sldMkLst>
          <pc:docMk/>
          <pc:sldMk cId="520381067" sldId="1577"/>
        </pc:sldMkLst>
      </pc:sldChg>
      <pc:sldChg chg="del">
        <pc:chgData name="Franziskus Lorey - Hubdrive.com" userId="472a1a07-c563-412f-861d-eed20bd8e491" providerId="ADAL" clId="{BF39BEE5-48BF-43F4-810D-AC0C486557C2}" dt="2021-09-28T09:45:55.684" v="0" actId="47"/>
        <pc:sldMkLst>
          <pc:docMk/>
          <pc:sldMk cId="12370571" sldId="1578"/>
        </pc:sldMkLst>
      </pc:sldChg>
      <pc:sldChg chg="del">
        <pc:chgData name="Franziskus Lorey - Hubdrive.com" userId="472a1a07-c563-412f-861d-eed20bd8e491" providerId="ADAL" clId="{BF39BEE5-48BF-43F4-810D-AC0C486557C2}" dt="2021-09-28T09:45:55.684" v="0" actId="47"/>
        <pc:sldMkLst>
          <pc:docMk/>
          <pc:sldMk cId="4076828393" sldId="1579"/>
        </pc:sldMkLst>
      </pc:sldChg>
      <pc:sldChg chg="del">
        <pc:chgData name="Franziskus Lorey - Hubdrive.com" userId="472a1a07-c563-412f-861d-eed20bd8e491" providerId="ADAL" clId="{BF39BEE5-48BF-43F4-810D-AC0C486557C2}" dt="2021-09-28T09:45:55.684" v="0" actId="47"/>
        <pc:sldMkLst>
          <pc:docMk/>
          <pc:sldMk cId="3951646222" sldId="1581"/>
        </pc:sldMkLst>
      </pc:sldChg>
      <pc:sldChg chg="del">
        <pc:chgData name="Franziskus Lorey - Hubdrive.com" userId="472a1a07-c563-412f-861d-eed20bd8e491" providerId="ADAL" clId="{BF39BEE5-48BF-43F4-810D-AC0C486557C2}" dt="2021-09-28T09:45:55.684" v="0" actId="47"/>
        <pc:sldMkLst>
          <pc:docMk/>
          <pc:sldMk cId="1522428338" sldId="1582"/>
        </pc:sldMkLst>
      </pc:sldChg>
      <pc:sldChg chg="del">
        <pc:chgData name="Franziskus Lorey - Hubdrive.com" userId="472a1a07-c563-412f-861d-eed20bd8e491" providerId="ADAL" clId="{BF39BEE5-48BF-43F4-810D-AC0C486557C2}" dt="2021-09-28T09:45:55.684" v="0" actId="47"/>
        <pc:sldMkLst>
          <pc:docMk/>
          <pc:sldMk cId="94537222" sldId="1583"/>
        </pc:sldMkLst>
      </pc:sldChg>
      <pc:sldChg chg="del">
        <pc:chgData name="Franziskus Lorey - Hubdrive.com" userId="472a1a07-c563-412f-861d-eed20bd8e491" providerId="ADAL" clId="{BF39BEE5-48BF-43F4-810D-AC0C486557C2}" dt="2021-09-28T09:45:55.684" v="0" actId="47"/>
        <pc:sldMkLst>
          <pc:docMk/>
          <pc:sldMk cId="256299832" sldId="1585"/>
        </pc:sldMkLst>
      </pc:sldChg>
      <pc:sldChg chg="del">
        <pc:chgData name="Franziskus Lorey - Hubdrive.com" userId="472a1a07-c563-412f-861d-eed20bd8e491" providerId="ADAL" clId="{BF39BEE5-48BF-43F4-810D-AC0C486557C2}" dt="2021-09-28T09:45:55.684" v="0" actId="47"/>
        <pc:sldMkLst>
          <pc:docMk/>
          <pc:sldMk cId="3838137418" sldId="1586"/>
        </pc:sldMkLst>
      </pc:sldChg>
      <pc:sldChg chg="del">
        <pc:chgData name="Franziskus Lorey - Hubdrive.com" userId="472a1a07-c563-412f-861d-eed20bd8e491" providerId="ADAL" clId="{BF39BEE5-48BF-43F4-810D-AC0C486557C2}" dt="2021-09-28T09:45:55.684" v="0" actId="47"/>
        <pc:sldMkLst>
          <pc:docMk/>
          <pc:sldMk cId="3355245933" sldId="1594"/>
        </pc:sldMkLst>
      </pc:sldChg>
      <pc:sldChg chg="del">
        <pc:chgData name="Franziskus Lorey - Hubdrive.com" userId="472a1a07-c563-412f-861d-eed20bd8e491" providerId="ADAL" clId="{BF39BEE5-48BF-43F4-810D-AC0C486557C2}" dt="2021-09-28T09:45:55.684" v="0" actId="47"/>
        <pc:sldMkLst>
          <pc:docMk/>
          <pc:sldMk cId="3273461171" sldId="1595"/>
        </pc:sldMkLst>
      </pc:sldChg>
      <pc:sldChg chg="del">
        <pc:chgData name="Franziskus Lorey - Hubdrive.com" userId="472a1a07-c563-412f-861d-eed20bd8e491" providerId="ADAL" clId="{BF39BEE5-48BF-43F4-810D-AC0C486557C2}" dt="2021-09-28T09:45:55.684" v="0" actId="47"/>
        <pc:sldMkLst>
          <pc:docMk/>
          <pc:sldMk cId="19029225" sldId="1597"/>
        </pc:sldMkLst>
      </pc:sldChg>
      <pc:sldChg chg="del">
        <pc:chgData name="Franziskus Lorey - Hubdrive.com" userId="472a1a07-c563-412f-861d-eed20bd8e491" providerId="ADAL" clId="{BF39BEE5-48BF-43F4-810D-AC0C486557C2}" dt="2021-09-28T09:45:55.684" v="0" actId="47"/>
        <pc:sldMkLst>
          <pc:docMk/>
          <pc:sldMk cId="2077503804" sldId="1602"/>
        </pc:sldMkLst>
      </pc:sldChg>
      <pc:sldChg chg="del">
        <pc:chgData name="Franziskus Lorey - Hubdrive.com" userId="472a1a07-c563-412f-861d-eed20bd8e491" providerId="ADAL" clId="{BF39BEE5-48BF-43F4-810D-AC0C486557C2}" dt="2021-09-28T09:45:55.684" v="0" actId="47"/>
        <pc:sldMkLst>
          <pc:docMk/>
          <pc:sldMk cId="2270168697" sldId="1605"/>
        </pc:sldMkLst>
      </pc:sldChg>
      <pc:sldChg chg="del">
        <pc:chgData name="Franziskus Lorey - Hubdrive.com" userId="472a1a07-c563-412f-861d-eed20bd8e491" providerId="ADAL" clId="{BF39BEE5-48BF-43F4-810D-AC0C486557C2}" dt="2021-09-28T09:45:55.684" v="0" actId="47"/>
        <pc:sldMkLst>
          <pc:docMk/>
          <pc:sldMk cId="3816651398" sldId="1616"/>
        </pc:sldMkLst>
      </pc:sldChg>
      <pc:sldChg chg="del">
        <pc:chgData name="Franziskus Lorey - Hubdrive.com" userId="472a1a07-c563-412f-861d-eed20bd8e491" providerId="ADAL" clId="{BF39BEE5-48BF-43F4-810D-AC0C486557C2}" dt="2021-09-28T09:45:55.684" v="0" actId="47"/>
        <pc:sldMkLst>
          <pc:docMk/>
          <pc:sldMk cId="2637264403" sldId="1617"/>
        </pc:sldMkLst>
      </pc:sldChg>
      <pc:sldChg chg="del">
        <pc:chgData name="Franziskus Lorey - Hubdrive.com" userId="472a1a07-c563-412f-861d-eed20bd8e491" providerId="ADAL" clId="{BF39BEE5-48BF-43F4-810D-AC0C486557C2}" dt="2021-09-28T09:45:55.684" v="0" actId="47"/>
        <pc:sldMkLst>
          <pc:docMk/>
          <pc:sldMk cId="1559102399" sldId="1618"/>
        </pc:sldMkLst>
      </pc:sldChg>
      <pc:sldChg chg="del">
        <pc:chgData name="Franziskus Lorey - Hubdrive.com" userId="472a1a07-c563-412f-861d-eed20bd8e491" providerId="ADAL" clId="{BF39BEE5-48BF-43F4-810D-AC0C486557C2}" dt="2021-09-28T09:45:55.684" v="0" actId="47"/>
        <pc:sldMkLst>
          <pc:docMk/>
          <pc:sldMk cId="3359875181" sldId="1619"/>
        </pc:sldMkLst>
      </pc:sldChg>
      <pc:sldChg chg="del">
        <pc:chgData name="Franziskus Lorey - Hubdrive.com" userId="472a1a07-c563-412f-861d-eed20bd8e491" providerId="ADAL" clId="{BF39BEE5-48BF-43F4-810D-AC0C486557C2}" dt="2021-09-28T09:45:55.684" v="0" actId="47"/>
        <pc:sldMkLst>
          <pc:docMk/>
          <pc:sldMk cId="1966907032" sldId="1624"/>
        </pc:sldMkLst>
      </pc:sldChg>
      <pc:sldChg chg="del">
        <pc:chgData name="Franziskus Lorey - Hubdrive.com" userId="472a1a07-c563-412f-861d-eed20bd8e491" providerId="ADAL" clId="{BF39BEE5-48BF-43F4-810D-AC0C486557C2}" dt="2021-09-28T09:45:55.684" v="0" actId="47"/>
        <pc:sldMkLst>
          <pc:docMk/>
          <pc:sldMk cId="1586536193" sldId="1648"/>
        </pc:sldMkLst>
      </pc:sldChg>
      <pc:sldChg chg="del">
        <pc:chgData name="Franziskus Lorey - Hubdrive.com" userId="472a1a07-c563-412f-861d-eed20bd8e491" providerId="ADAL" clId="{BF39BEE5-48BF-43F4-810D-AC0C486557C2}" dt="2021-09-28T09:45:55.684" v="0" actId="47"/>
        <pc:sldMkLst>
          <pc:docMk/>
          <pc:sldMk cId="3832654882" sldId="1652"/>
        </pc:sldMkLst>
      </pc:sldChg>
      <pc:sldChg chg="del">
        <pc:chgData name="Franziskus Lorey - Hubdrive.com" userId="472a1a07-c563-412f-861d-eed20bd8e491" providerId="ADAL" clId="{BF39BEE5-48BF-43F4-810D-AC0C486557C2}" dt="2021-09-28T09:45:55.684" v="0" actId="47"/>
        <pc:sldMkLst>
          <pc:docMk/>
          <pc:sldMk cId="2883725945" sldId="1659"/>
        </pc:sldMkLst>
      </pc:sldChg>
      <pc:sldChg chg="del">
        <pc:chgData name="Franziskus Lorey - Hubdrive.com" userId="472a1a07-c563-412f-861d-eed20bd8e491" providerId="ADAL" clId="{BF39BEE5-48BF-43F4-810D-AC0C486557C2}" dt="2021-09-28T09:45:55.684" v="0" actId="47"/>
        <pc:sldMkLst>
          <pc:docMk/>
          <pc:sldMk cId="178349003" sldId="1663"/>
        </pc:sldMkLst>
      </pc:sldChg>
      <pc:sldChg chg="del">
        <pc:chgData name="Franziskus Lorey - Hubdrive.com" userId="472a1a07-c563-412f-861d-eed20bd8e491" providerId="ADAL" clId="{BF39BEE5-48BF-43F4-810D-AC0C486557C2}" dt="2021-09-28T09:45:55.684" v="0" actId="47"/>
        <pc:sldMkLst>
          <pc:docMk/>
          <pc:sldMk cId="595807967" sldId="1664"/>
        </pc:sldMkLst>
      </pc:sldChg>
      <pc:sldChg chg="del">
        <pc:chgData name="Franziskus Lorey - Hubdrive.com" userId="472a1a07-c563-412f-861d-eed20bd8e491" providerId="ADAL" clId="{BF39BEE5-48BF-43F4-810D-AC0C486557C2}" dt="2021-09-28T09:45:55.684" v="0" actId="47"/>
        <pc:sldMkLst>
          <pc:docMk/>
          <pc:sldMk cId="3645003199" sldId="1666"/>
        </pc:sldMkLst>
      </pc:sldChg>
      <pc:sldChg chg="del">
        <pc:chgData name="Franziskus Lorey - Hubdrive.com" userId="472a1a07-c563-412f-861d-eed20bd8e491" providerId="ADAL" clId="{BF39BEE5-48BF-43F4-810D-AC0C486557C2}" dt="2021-09-28T09:45:55.684" v="0" actId="47"/>
        <pc:sldMkLst>
          <pc:docMk/>
          <pc:sldMk cId="2175560465" sldId="1667"/>
        </pc:sldMkLst>
      </pc:sldChg>
      <pc:sldChg chg="del">
        <pc:chgData name="Franziskus Lorey - Hubdrive.com" userId="472a1a07-c563-412f-861d-eed20bd8e491" providerId="ADAL" clId="{BF39BEE5-48BF-43F4-810D-AC0C486557C2}" dt="2021-09-28T09:45:55.684" v="0" actId="47"/>
        <pc:sldMkLst>
          <pc:docMk/>
          <pc:sldMk cId="1357702562" sldId="1668"/>
        </pc:sldMkLst>
      </pc:sldChg>
      <pc:sldChg chg="del">
        <pc:chgData name="Franziskus Lorey - Hubdrive.com" userId="472a1a07-c563-412f-861d-eed20bd8e491" providerId="ADAL" clId="{BF39BEE5-48BF-43F4-810D-AC0C486557C2}" dt="2021-09-28T09:45:55.684" v="0" actId="47"/>
        <pc:sldMkLst>
          <pc:docMk/>
          <pc:sldMk cId="2654782011" sldId="1670"/>
        </pc:sldMkLst>
      </pc:sldChg>
      <pc:sldChg chg="del">
        <pc:chgData name="Franziskus Lorey - Hubdrive.com" userId="472a1a07-c563-412f-861d-eed20bd8e491" providerId="ADAL" clId="{BF39BEE5-48BF-43F4-810D-AC0C486557C2}" dt="2021-09-28T09:45:55.684" v="0" actId="47"/>
        <pc:sldMkLst>
          <pc:docMk/>
          <pc:sldMk cId="782594283" sldId="1672"/>
        </pc:sldMkLst>
      </pc:sldChg>
      <pc:sldChg chg="del">
        <pc:chgData name="Franziskus Lorey - Hubdrive.com" userId="472a1a07-c563-412f-861d-eed20bd8e491" providerId="ADAL" clId="{BF39BEE5-48BF-43F4-810D-AC0C486557C2}" dt="2021-09-28T09:45:55.684" v="0" actId="47"/>
        <pc:sldMkLst>
          <pc:docMk/>
          <pc:sldMk cId="2535501744" sldId="1673"/>
        </pc:sldMkLst>
      </pc:sldChg>
      <pc:sldChg chg="del">
        <pc:chgData name="Franziskus Lorey - Hubdrive.com" userId="472a1a07-c563-412f-861d-eed20bd8e491" providerId="ADAL" clId="{BF39BEE5-48BF-43F4-810D-AC0C486557C2}" dt="2021-09-28T09:45:55.684" v="0" actId="47"/>
        <pc:sldMkLst>
          <pc:docMk/>
          <pc:sldMk cId="2291222140" sldId="1674"/>
        </pc:sldMkLst>
      </pc:sldChg>
      <pc:sldChg chg="del">
        <pc:chgData name="Franziskus Lorey - Hubdrive.com" userId="472a1a07-c563-412f-861d-eed20bd8e491" providerId="ADAL" clId="{BF39BEE5-48BF-43F4-810D-AC0C486557C2}" dt="2021-09-28T09:45:55.684" v="0" actId="47"/>
        <pc:sldMkLst>
          <pc:docMk/>
          <pc:sldMk cId="4257307286" sldId="1675"/>
        </pc:sldMkLst>
      </pc:sldChg>
      <pc:sldChg chg="del">
        <pc:chgData name="Franziskus Lorey - Hubdrive.com" userId="472a1a07-c563-412f-861d-eed20bd8e491" providerId="ADAL" clId="{BF39BEE5-48BF-43F4-810D-AC0C486557C2}" dt="2021-09-28T09:45:55.684" v="0" actId="47"/>
        <pc:sldMkLst>
          <pc:docMk/>
          <pc:sldMk cId="3280543352" sldId="1676"/>
        </pc:sldMkLst>
      </pc:sldChg>
      <pc:sldChg chg="del">
        <pc:chgData name="Franziskus Lorey - Hubdrive.com" userId="472a1a07-c563-412f-861d-eed20bd8e491" providerId="ADAL" clId="{BF39BEE5-48BF-43F4-810D-AC0C486557C2}" dt="2021-09-28T09:45:55.684" v="0" actId="47"/>
        <pc:sldMkLst>
          <pc:docMk/>
          <pc:sldMk cId="1263265705" sldId="1677"/>
        </pc:sldMkLst>
      </pc:sldChg>
      <pc:sldChg chg="del">
        <pc:chgData name="Franziskus Lorey - Hubdrive.com" userId="472a1a07-c563-412f-861d-eed20bd8e491" providerId="ADAL" clId="{BF39BEE5-48BF-43F4-810D-AC0C486557C2}" dt="2021-09-28T09:45:55.684" v="0" actId="47"/>
        <pc:sldMkLst>
          <pc:docMk/>
          <pc:sldMk cId="1781987255" sldId="1678"/>
        </pc:sldMkLst>
      </pc:sldChg>
      <pc:sldChg chg="del">
        <pc:chgData name="Franziskus Lorey - Hubdrive.com" userId="472a1a07-c563-412f-861d-eed20bd8e491" providerId="ADAL" clId="{BF39BEE5-48BF-43F4-810D-AC0C486557C2}" dt="2021-09-28T09:45:55.684" v="0" actId="47"/>
        <pc:sldMkLst>
          <pc:docMk/>
          <pc:sldMk cId="1822341713" sldId="1679"/>
        </pc:sldMkLst>
      </pc:sldChg>
      <pc:sldChg chg="del">
        <pc:chgData name="Franziskus Lorey - Hubdrive.com" userId="472a1a07-c563-412f-861d-eed20bd8e491" providerId="ADAL" clId="{BF39BEE5-48BF-43F4-810D-AC0C486557C2}" dt="2021-09-28T09:45:55.684" v="0" actId="47"/>
        <pc:sldMkLst>
          <pc:docMk/>
          <pc:sldMk cId="4035937185" sldId="1680"/>
        </pc:sldMkLst>
      </pc:sldChg>
      <pc:sldChg chg="del">
        <pc:chgData name="Franziskus Lorey - Hubdrive.com" userId="472a1a07-c563-412f-861d-eed20bd8e491" providerId="ADAL" clId="{BF39BEE5-48BF-43F4-810D-AC0C486557C2}" dt="2021-09-28T09:45:55.684" v="0" actId="47"/>
        <pc:sldMkLst>
          <pc:docMk/>
          <pc:sldMk cId="3427088117" sldId="1681"/>
        </pc:sldMkLst>
      </pc:sldChg>
      <pc:sldChg chg="del">
        <pc:chgData name="Franziskus Lorey - Hubdrive.com" userId="472a1a07-c563-412f-861d-eed20bd8e491" providerId="ADAL" clId="{BF39BEE5-48BF-43F4-810D-AC0C486557C2}" dt="2021-09-28T09:45:55.684" v="0" actId="47"/>
        <pc:sldMkLst>
          <pc:docMk/>
          <pc:sldMk cId="2374118498" sldId="1682"/>
        </pc:sldMkLst>
      </pc:sldChg>
      <pc:sldChg chg="del">
        <pc:chgData name="Franziskus Lorey - Hubdrive.com" userId="472a1a07-c563-412f-861d-eed20bd8e491" providerId="ADAL" clId="{BF39BEE5-48BF-43F4-810D-AC0C486557C2}" dt="2021-09-28T09:45:55.684" v="0" actId="47"/>
        <pc:sldMkLst>
          <pc:docMk/>
          <pc:sldMk cId="2625667732" sldId="1683"/>
        </pc:sldMkLst>
      </pc:sldChg>
      <pc:sldChg chg="del">
        <pc:chgData name="Franziskus Lorey - Hubdrive.com" userId="472a1a07-c563-412f-861d-eed20bd8e491" providerId="ADAL" clId="{BF39BEE5-48BF-43F4-810D-AC0C486557C2}" dt="2021-09-28T09:45:55.684" v="0" actId="47"/>
        <pc:sldMkLst>
          <pc:docMk/>
          <pc:sldMk cId="3998348566" sldId="1686"/>
        </pc:sldMkLst>
      </pc:sldChg>
      <pc:sldChg chg="del">
        <pc:chgData name="Franziskus Lorey - Hubdrive.com" userId="472a1a07-c563-412f-861d-eed20bd8e491" providerId="ADAL" clId="{BF39BEE5-48BF-43F4-810D-AC0C486557C2}" dt="2021-09-28T09:45:55.684" v="0" actId="47"/>
        <pc:sldMkLst>
          <pc:docMk/>
          <pc:sldMk cId="3396801363" sldId="1691"/>
        </pc:sldMkLst>
      </pc:sldChg>
      <pc:sldChg chg="del">
        <pc:chgData name="Franziskus Lorey - Hubdrive.com" userId="472a1a07-c563-412f-861d-eed20bd8e491" providerId="ADAL" clId="{BF39BEE5-48BF-43F4-810D-AC0C486557C2}" dt="2021-09-28T09:45:55.684" v="0" actId="47"/>
        <pc:sldMkLst>
          <pc:docMk/>
          <pc:sldMk cId="2320616549" sldId="1692"/>
        </pc:sldMkLst>
      </pc:sldChg>
      <pc:sldChg chg="del">
        <pc:chgData name="Franziskus Lorey - Hubdrive.com" userId="472a1a07-c563-412f-861d-eed20bd8e491" providerId="ADAL" clId="{BF39BEE5-48BF-43F4-810D-AC0C486557C2}" dt="2021-09-28T09:45:55.684" v="0" actId="47"/>
        <pc:sldMkLst>
          <pc:docMk/>
          <pc:sldMk cId="1858245886" sldId="1698"/>
        </pc:sldMkLst>
      </pc:sldChg>
      <pc:sldChg chg="del">
        <pc:chgData name="Franziskus Lorey - Hubdrive.com" userId="472a1a07-c563-412f-861d-eed20bd8e491" providerId="ADAL" clId="{BF39BEE5-48BF-43F4-810D-AC0C486557C2}" dt="2021-09-28T09:45:55.684" v="0" actId="47"/>
        <pc:sldMkLst>
          <pc:docMk/>
          <pc:sldMk cId="3764565819" sldId="1726"/>
        </pc:sldMkLst>
      </pc:sldChg>
      <pc:sldChg chg="del">
        <pc:chgData name="Franziskus Lorey - Hubdrive.com" userId="472a1a07-c563-412f-861d-eed20bd8e491" providerId="ADAL" clId="{BF39BEE5-48BF-43F4-810D-AC0C486557C2}" dt="2021-09-28T09:45:55.684" v="0" actId="47"/>
        <pc:sldMkLst>
          <pc:docMk/>
          <pc:sldMk cId="1228601047" sldId="1729"/>
        </pc:sldMkLst>
      </pc:sldChg>
      <pc:sldChg chg="del">
        <pc:chgData name="Franziskus Lorey - Hubdrive.com" userId="472a1a07-c563-412f-861d-eed20bd8e491" providerId="ADAL" clId="{BF39BEE5-48BF-43F4-810D-AC0C486557C2}" dt="2021-09-28T09:45:55.684" v="0" actId="47"/>
        <pc:sldMkLst>
          <pc:docMk/>
          <pc:sldMk cId="2834531238" sldId="1732"/>
        </pc:sldMkLst>
      </pc:sldChg>
      <pc:sldChg chg="del">
        <pc:chgData name="Franziskus Lorey - Hubdrive.com" userId="472a1a07-c563-412f-861d-eed20bd8e491" providerId="ADAL" clId="{BF39BEE5-48BF-43F4-810D-AC0C486557C2}" dt="2021-09-28T09:45:55.684" v="0" actId="47"/>
        <pc:sldMkLst>
          <pc:docMk/>
          <pc:sldMk cId="4083681744" sldId="1733"/>
        </pc:sldMkLst>
      </pc:sldChg>
      <pc:sldChg chg="del">
        <pc:chgData name="Franziskus Lorey - Hubdrive.com" userId="472a1a07-c563-412f-861d-eed20bd8e491" providerId="ADAL" clId="{BF39BEE5-48BF-43F4-810D-AC0C486557C2}" dt="2021-09-28T09:45:55.684" v="0" actId="47"/>
        <pc:sldMkLst>
          <pc:docMk/>
          <pc:sldMk cId="852394973" sldId="1734"/>
        </pc:sldMkLst>
      </pc:sldChg>
      <pc:sldChg chg="del">
        <pc:chgData name="Franziskus Lorey - Hubdrive.com" userId="472a1a07-c563-412f-861d-eed20bd8e491" providerId="ADAL" clId="{BF39BEE5-48BF-43F4-810D-AC0C486557C2}" dt="2021-09-28T09:45:55.684" v="0" actId="47"/>
        <pc:sldMkLst>
          <pc:docMk/>
          <pc:sldMk cId="1519324037" sldId="1736"/>
        </pc:sldMkLst>
      </pc:sldChg>
      <pc:sldChg chg="del">
        <pc:chgData name="Franziskus Lorey - Hubdrive.com" userId="472a1a07-c563-412f-861d-eed20bd8e491" providerId="ADAL" clId="{BF39BEE5-48BF-43F4-810D-AC0C486557C2}" dt="2021-09-28T09:45:55.684" v="0" actId="47"/>
        <pc:sldMkLst>
          <pc:docMk/>
          <pc:sldMk cId="606201158" sldId="1737"/>
        </pc:sldMkLst>
      </pc:sldChg>
      <pc:sldChg chg="del">
        <pc:chgData name="Franziskus Lorey - Hubdrive.com" userId="472a1a07-c563-412f-861d-eed20bd8e491" providerId="ADAL" clId="{BF39BEE5-48BF-43F4-810D-AC0C486557C2}" dt="2021-09-28T09:45:55.684" v="0" actId="47"/>
        <pc:sldMkLst>
          <pc:docMk/>
          <pc:sldMk cId="1067979810" sldId="1738"/>
        </pc:sldMkLst>
      </pc:sldChg>
      <pc:sldChg chg="del">
        <pc:chgData name="Franziskus Lorey - Hubdrive.com" userId="472a1a07-c563-412f-861d-eed20bd8e491" providerId="ADAL" clId="{BF39BEE5-48BF-43F4-810D-AC0C486557C2}" dt="2021-09-28T09:45:55.684" v="0" actId="47"/>
        <pc:sldMkLst>
          <pc:docMk/>
          <pc:sldMk cId="2587111697" sldId="1740"/>
        </pc:sldMkLst>
      </pc:sldChg>
      <pc:sldChg chg="del">
        <pc:chgData name="Franziskus Lorey - Hubdrive.com" userId="472a1a07-c563-412f-861d-eed20bd8e491" providerId="ADAL" clId="{BF39BEE5-48BF-43F4-810D-AC0C486557C2}" dt="2021-09-28T09:45:55.684" v="0" actId="47"/>
        <pc:sldMkLst>
          <pc:docMk/>
          <pc:sldMk cId="3131766994" sldId="1742"/>
        </pc:sldMkLst>
      </pc:sldChg>
      <pc:sldChg chg="del">
        <pc:chgData name="Franziskus Lorey - Hubdrive.com" userId="472a1a07-c563-412f-861d-eed20bd8e491" providerId="ADAL" clId="{BF39BEE5-48BF-43F4-810D-AC0C486557C2}" dt="2021-09-28T09:45:55.684" v="0" actId="47"/>
        <pc:sldMkLst>
          <pc:docMk/>
          <pc:sldMk cId="624622382" sldId="1744"/>
        </pc:sldMkLst>
      </pc:sldChg>
      <pc:sldChg chg="del">
        <pc:chgData name="Franziskus Lorey - Hubdrive.com" userId="472a1a07-c563-412f-861d-eed20bd8e491" providerId="ADAL" clId="{BF39BEE5-48BF-43F4-810D-AC0C486557C2}" dt="2021-09-28T09:45:55.684" v="0" actId="47"/>
        <pc:sldMkLst>
          <pc:docMk/>
          <pc:sldMk cId="1222156256" sldId="1746"/>
        </pc:sldMkLst>
      </pc:sldChg>
      <pc:sldChg chg="del">
        <pc:chgData name="Franziskus Lorey - Hubdrive.com" userId="472a1a07-c563-412f-861d-eed20bd8e491" providerId="ADAL" clId="{BF39BEE5-48BF-43F4-810D-AC0C486557C2}" dt="2021-09-28T09:45:55.684" v="0" actId="47"/>
        <pc:sldMkLst>
          <pc:docMk/>
          <pc:sldMk cId="3970421404" sldId="1747"/>
        </pc:sldMkLst>
      </pc:sldChg>
      <pc:sldChg chg="del">
        <pc:chgData name="Franziskus Lorey - Hubdrive.com" userId="472a1a07-c563-412f-861d-eed20bd8e491" providerId="ADAL" clId="{BF39BEE5-48BF-43F4-810D-AC0C486557C2}" dt="2021-09-28T09:45:55.684" v="0" actId="47"/>
        <pc:sldMkLst>
          <pc:docMk/>
          <pc:sldMk cId="3224123985" sldId="1748"/>
        </pc:sldMkLst>
      </pc:sldChg>
      <pc:sldChg chg="del">
        <pc:chgData name="Franziskus Lorey - Hubdrive.com" userId="472a1a07-c563-412f-861d-eed20bd8e491" providerId="ADAL" clId="{BF39BEE5-48BF-43F4-810D-AC0C486557C2}" dt="2021-09-28T09:45:55.684" v="0" actId="47"/>
        <pc:sldMkLst>
          <pc:docMk/>
          <pc:sldMk cId="2992555518" sldId="1749"/>
        </pc:sldMkLst>
      </pc:sldChg>
      <pc:sldChg chg="del">
        <pc:chgData name="Franziskus Lorey - Hubdrive.com" userId="472a1a07-c563-412f-861d-eed20bd8e491" providerId="ADAL" clId="{BF39BEE5-48BF-43F4-810D-AC0C486557C2}" dt="2021-09-28T09:45:55.684" v="0" actId="47"/>
        <pc:sldMkLst>
          <pc:docMk/>
          <pc:sldMk cId="2100216152" sldId="1750"/>
        </pc:sldMkLst>
      </pc:sldChg>
      <pc:sldChg chg="del">
        <pc:chgData name="Franziskus Lorey - Hubdrive.com" userId="472a1a07-c563-412f-861d-eed20bd8e491" providerId="ADAL" clId="{BF39BEE5-48BF-43F4-810D-AC0C486557C2}" dt="2021-09-28T09:45:55.684" v="0" actId="47"/>
        <pc:sldMkLst>
          <pc:docMk/>
          <pc:sldMk cId="435574239" sldId="1751"/>
        </pc:sldMkLst>
      </pc:sldChg>
      <pc:sldChg chg="del">
        <pc:chgData name="Franziskus Lorey - Hubdrive.com" userId="472a1a07-c563-412f-861d-eed20bd8e491" providerId="ADAL" clId="{BF39BEE5-48BF-43F4-810D-AC0C486557C2}" dt="2021-09-28T09:45:55.684" v="0" actId="47"/>
        <pc:sldMkLst>
          <pc:docMk/>
          <pc:sldMk cId="768920934" sldId="1752"/>
        </pc:sldMkLst>
      </pc:sldChg>
      <pc:sldChg chg="del">
        <pc:chgData name="Franziskus Lorey - Hubdrive.com" userId="472a1a07-c563-412f-861d-eed20bd8e491" providerId="ADAL" clId="{BF39BEE5-48BF-43F4-810D-AC0C486557C2}" dt="2021-09-28T09:45:55.684" v="0" actId="47"/>
        <pc:sldMkLst>
          <pc:docMk/>
          <pc:sldMk cId="3423779420" sldId="1753"/>
        </pc:sldMkLst>
      </pc:sldChg>
      <pc:sldChg chg="del">
        <pc:chgData name="Franziskus Lorey - Hubdrive.com" userId="472a1a07-c563-412f-861d-eed20bd8e491" providerId="ADAL" clId="{BF39BEE5-48BF-43F4-810D-AC0C486557C2}" dt="2021-09-28T09:45:55.684" v="0" actId="47"/>
        <pc:sldMkLst>
          <pc:docMk/>
          <pc:sldMk cId="215790926" sldId="1754"/>
        </pc:sldMkLst>
      </pc:sldChg>
      <pc:sldChg chg="del">
        <pc:chgData name="Franziskus Lorey - Hubdrive.com" userId="472a1a07-c563-412f-861d-eed20bd8e491" providerId="ADAL" clId="{BF39BEE5-48BF-43F4-810D-AC0C486557C2}" dt="2021-09-28T09:45:55.684" v="0" actId="47"/>
        <pc:sldMkLst>
          <pc:docMk/>
          <pc:sldMk cId="2958038690" sldId="1756"/>
        </pc:sldMkLst>
      </pc:sldChg>
      <pc:sldChg chg="del">
        <pc:chgData name="Franziskus Lorey - Hubdrive.com" userId="472a1a07-c563-412f-861d-eed20bd8e491" providerId="ADAL" clId="{BF39BEE5-48BF-43F4-810D-AC0C486557C2}" dt="2021-09-28T09:45:55.684" v="0" actId="47"/>
        <pc:sldMkLst>
          <pc:docMk/>
          <pc:sldMk cId="808593468" sldId="1757"/>
        </pc:sldMkLst>
      </pc:sldChg>
      <pc:sldChg chg="del">
        <pc:chgData name="Franziskus Lorey - Hubdrive.com" userId="472a1a07-c563-412f-861d-eed20bd8e491" providerId="ADAL" clId="{BF39BEE5-48BF-43F4-810D-AC0C486557C2}" dt="2021-09-28T09:45:55.684" v="0" actId="47"/>
        <pc:sldMkLst>
          <pc:docMk/>
          <pc:sldMk cId="3092045198" sldId="1759"/>
        </pc:sldMkLst>
      </pc:sldChg>
      <pc:sldChg chg="del">
        <pc:chgData name="Franziskus Lorey - Hubdrive.com" userId="472a1a07-c563-412f-861d-eed20bd8e491" providerId="ADAL" clId="{BF39BEE5-48BF-43F4-810D-AC0C486557C2}" dt="2021-09-28T09:45:55.684" v="0" actId="47"/>
        <pc:sldMkLst>
          <pc:docMk/>
          <pc:sldMk cId="3030234753" sldId="1761"/>
        </pc:sldMkLst>
      </pc:sldChg>
      <pc:sldChg chg="del">
        <pc:chgData name="Franziskus Lorey - Hubdrive.com" userId="472a1a07-c563-412f-861d-eed20bd8e491" providerId="ADAL" clId="{BF39BEE5-48BF-43F4-810D-AC0C486557C2}" dt="2021-09-28T09:45:55.684" v="0" actId="47"/>
        <pc:sldMkLst>
          <pc:docMk/>
          <pc:sldMk cId="4169457572" sldId="1762"/>
        </pc:sldMkLst>
      </pc:sldChg>
      <pc:sldChg chg="del">
        <pc:chgData name="Franziskus Lorey - Hubdrive.com" userId="472a1a07-c563-412f-861d-eed20bd8e491" providerId="ADAL" clId="{BF39BEE5-48BF-43F4-810D-AC0C486557C2}" dt="2021-09-28T09:45:55.684" v="0" actId="47"/>
        <pc:sldMkLst>
          <pc:docMk/>
          <pc:sldMk cId="800039661" sldId="1763"/>
        </pc:sldMkLst>
      </pc:sldChg>
      <pc:sldChg chg="del">
        <pc:chgData name="Franziskus Lorey - Hubdrive.com" userId="472a1a07-c563-412f-861d-eed20bd8e491" providerId="ADAL" clId="{BF39BEE5-48BF-43F4-810D-AC0C486557C2}" dt="2021-09-28T09:45:55.684" v="0" actId="47"/>
        <pc:sldMkLst>
          <pc:docMk/>
          <pc:sldMk cId="168715284" sldId="1767"/>
        </pc:sldMkLst>
      </pc:sldChg>
      <pc:sldChg chg="del">
        <pc:chgData name="Franziskus Lorey - Hubdrive.com" userId="472a1a07-c563-412f-861d-eed20bd8e491" providerId="ADAL" clId="{BF39BEE5-48BF-43F4-810D-AC0C486557C2}" dt="2021-09-28T09:45:55.684" v="0" actId="47"/>
        <pc:sldMkLst>
          <pc:docMk/>
          <pc:sldMk cId="390749928" sldId="1769"/>
        </pc:sldMkLst>
      </pc:sldChg>
      <pc:sldChg chg="del">
        <pc:chgData name="Franziskus Lorey - Hubdrive.com" userId="472a1a07-c563-412f-861d-eed20bd8e491" providerId="ADAL" clId="{BF39BEE5-48BF-43F4-810D-AC0C486557C2}" dt="2021-09-28T09:45:55.684" v="0" actId="47"/>
        <pc:sldMkLst>
          <pc:docMk/>
          <pc:sldMk cId="2417946492" sldId="1775"/>
        </pc:sldMkLst>
      </pc:sldChg>
      <pc:sldChg chg="del">
        <pc:chgData name="Franziskus Lorey - Hubdrive.com" userId="472a1a07-c563-412f-861d-eed20bd8e491" providerId="ADAL" clId="{BF39BEE5-48BF-43F4-810D-AC0C486557C2}" dt="2021-09-28T09:45:55.684" v="0" actId="47"/>
        <pc:sldMkLst>
          <pc:docMk/>
          <pc:sldMk cId="3852206466" sldId="1777"/>
        </pc:sldMkLst>
      </pc:sldChg>
      <pc:sldChg chg="del">
        <pc:chgData name="Franziskus Lorey - Hubdrive.com" userId="472a1a07-c563-412f-861d-eed20bd8e491" providerId="ADAL" clId="{BF39BEE5-48BF-43F4-810D-AC0C486557C2}" dt="2021-09-28T09:45:55.684" v="0" actId="47"/>
        <pc:sldMkLst>
          <pc:docMk/>
          <pc:sldMk cId="3503161368" sldId="1778"/>
        </pc:sldMkLst>
      </pc:sldChg>
      <pc:sldChg chg="del">
        <pc:chgData name="Franziskus Lorey - Hubdrive.com" userId="472a1a07-c563-412f-861d-eed20bd8e491" providerId="ADAL" clId="{BF39BEE5-48BF-43F4-810D-AC0C486557C2}" dt="2021-09-28T09:45:55.684" v="0" actId="47"/>
        <pc:sldMkLst>
          <pc:docMk/>
          <pc:sldMk cId="274790007" sldId="1779"/>
        </pc:sldMkLst>
      </pc:sldChg>
      <pc:sldChg chg="del">
        <pc:chgData name="Franziskus Lorey - Hubdrive.com" userId="472a1a07-c563-412f-861d-eed20bd8e491" providerId="ADAL" clId="{BF39BEE5-48BF-43F4-810D-AC0C486557C2}" dt="2021-09-28T09:45:55.684" v="0" actId="47"/>
        <pc:sldMkLst>
          <pc:docMk/>
          <pc:sldMk cId="3149653757" sldId="1780"/>
        </pc:sldMkLst>
      </pc:sldChg>
      <pc:sldChg chg="del">
        <pc:chgData name="Franziskus Lorey - Hubdrive.com" userId="472a1a07-c563-412f-861d-eed20bd8e491" providerId="ADAL" clId="{BF39BEE5-48BF-43F4-810D-AC0C486557C2}" dt="2021-09-28T09:45:55.684" v="0" actId="47"/>
        <pc:sldMkLst>
          <pc:docMk/>
          <pc:sldMk cId="3394118233" sldId="1783"/>
        </pc:sldMkLst>
      </pc:sldChg>
      <pc:sldChg chg="del">
        <pc:chgData name="Franziskus Lorey - Hubdrive.com" userId="472a1a07-c563-412f-861d-eed20bd8e491" providerId="ADAL" clId="{BF39BEE5-48BF-43F4-810D-AC0C486557C2}" dt="2021-09-28T09:45:55.684" v="0" actId="47"/>
        <pc:sldMkLst>
          <pc:docMk/>
          <pc:sldMk cId="2951152792" sldId="1784"/>
        </pc:sldMkLst>
      </pc:sldChg>
      <pc:sldChg chg="del">
        <pc:chgData name="Franziskus Lorey - Hubdrive.com" userId="472a1a07-c563-412f-861d-eed20bd8e491" providerId="ADAL" clId="{BF39BEE5-48BF-43F4-810D-AC0C486557C2}" dt="2021-09-28T09:45:55.684" v="0" actId="47"/>
        <pc:sldMkLst>
          <pc:docMk/>
          <pc:sldMk cId="1895343703" sldId="1785"/>
        </pc:sldMkLst>
      </pc:sldChg>
      <pc:sldChg chg="del">
        <pc:chgData name="Franziskus Lorey - Hubdrive.com" userId="472a1a07-c563-412f-861d-eed20bd8e491" providerId="ADAL" clId="{BF39BEE5-48BF-43F4-810D-AC0C486557C2}" dt="2021-09-28T09:45:55.684" v="0" actId="47"/>
        <pc:sldMkLst>
          <pc:docMk/>
          <pc:sldMk cId="129107671" sldId="1786"/>
        </pc:sldMkLst>
      </pc:sldChg>
      <pc:sldChg chg="del">
        <pc:chgData name="Franziskus Lorey - Hubdrive.com" userId="472a1a07-c563-412f-861d-eed20bd8e491" providerId="ADAL" clId="{BF39BEE5-48BF-43F4-810D-AC0C486557C2}" dt="2021-09-28T09:45:55.684" v="0" actId="47"/>
        <pc:sldMkLst>
          <pc:docMk/>
          <pc:sldMk cId="4195140541" sldId="1787"/>
        </pc:sldMkLst>
      </pc:sldChg>
      <pc:sldChg chg="del">
        <pc:chgData name="Franziskus Lorey - Hubdrive.com" userId="472a1a07-c563-412f-861d-eed20bd8e491" providerId="ADAL" clId="{BF39BEE5-48BF-43F4-810D-AC0C486557C2}" dt="2021-09-28T09:45:55.684" v="0" actId="47"/>
        <pc:sldMkLst>
          <pc:docMk/>
          <pc:sldMk cId="832094960" sldId="1788"/>
        </pc:sldMkLst>
      </pc:sldChg>
      <pc:sldChg chg="del">
        <pc:chgData name="Franziskus Lorey - Hubdrive.com" userId="472a1a07-c563-412f-861d-eed20bd8e491" providerId="ADAL" clId="{BF39BEE5-48BF-43F4-810D-AC0C486557C2}" dt="2021-09-28T09:45:55.684" v="0" actId="47"/>
        <pc:sldMkLst>
          <pc:docMk/>
          <pc:sldMk cId="416482799" sldId="1792"/>
        </pc:sldMkLst>
      </pc:sldChg>
      <pc:sldChg chg="del">
        <pc:chgData name="Franziskus Lorey - Hubdrive.com" userId="472a1a07-c563-412f-861d-eed20bd8e491" providerId="ADAL" clId="{BF39BEE5-48BF-43F4-810D-AC0C486557C2}" dt="2021-09-28T09:45:55.684" v="0" actId="47"/>
        <pc:sldMkLst>
          <pc:docMk/>
          <pc:sldMk cId="1404889219" sldId="1793"/>
        </pc:sldMkLst>
      </pc:sldChg>
      <pc:sldChg chg="del">
        <pc:chgData name="Franziskus Lorey - Hubdrive.com" userId="472a1a07-c563-412f-861d-eed20bd8e491" providerId="ADAL" clId="{BF39BEE5-48BF-43F4-810D-AC0C486557C2}" dt="2021-09-28T09:45:55.684" v="0" actId="47"/>
        <pc:sldMkLst>
          <pc:docMk/>
          <pc:sldMk cId="89273446" sldId="1794"/>
        </pc:sldMkLst>
      </pc:sldChg>
      <pc:sldChg chg="del">
        <pc:chgData name="Franziskus Lorey - Hubdrive.com" userId="472a1a07-c563-412f-861d-eed20bd8e491" providerId="ADAL" clId="{BF39BEE5-48BF-43F4-810D-AC0C486557C2}" dt="2021-09-28T09:45:55.684" v="0" actId="47"/>
        <pc:sldMkLst>
          <pc:docMk/>
          <pc:sldMk cId="2431788162" sldId="1795"/>
        </pc:sldMkLst>
      </pc:sldChg>
      <pc:sldChg chg="del">
        <pc:chgData name="Franziskus Lorey - Hubdrive.com" userId="472a1a07-c563-412f-861d-eed20bd8e491" providerId="ADAL" clId="{BF39BEE5-48BF-43F4-810D-AC0C486557C2}" dt="2021-09-28T09:45:55.684" v="0" actId="47"/>
        <pc:sldMkLst>
          <pc:docMk/>
          <pc:sldMk cId="2822543924" sldId="1796"/>
        </pc:sldMkLst>
      </pc:sldChg>
      <pc:sldChg chg="del">
        <pc:chgData name="Franziskus Lorey - Hubdrive.com" userId="472a1a07-c563-412f-861d-eed20bd8e491" providerId="ADAL" clId="{BF39BEE5-48BF-43F4-810D-AC0C486557C2}" dt="2021-09-28T09:45:55.684" v="0" actId="47"/>
        <pc:sldMkLst>
          <pc:docMk/>
          <pc:sldMk cId="3775411305" sldId="1797"/>
        </pc:sldMkLst>
      </pc:sldChg>
      <pc:sldChg chg="del">
        <pc:chgData name="Franziskus Lorey - Hubdrive.com" userId="472a1a07-c563-412f-861d-eed20bd8e491" providerId="ADAL" clId="{BF39BEE5-48BF-43F4-810D-AC0C486557C2}" dt="2021-09-28T09:45:55.684" v="0" actId="47"/>
        <pc:sldMkLst>
          <pc:docMk/>
          <pc:sldMk cId="3216991758" sldId="1798"/>
        </pc:sldMkLst>
      </pc:sldChg>
      <pc:sldChg chg="del">
        <pc:chgData name="Franziskus Lorey - Hubdrive.com" userId="472a1a07-c563-412f-861d-eed20bd8e491" providerId="ADAL" clId="{BF39BEE5-48BF-43F4-810D-AC0C486557C2}" dt="2021-09-28T09:45:55.684" v="0" actId="47"/>
        <pc:sldMkLst>
          <pc:docMk/>
          <pc:sldMk cId="2521275009" sldId="1828"/>
        </pc:sldMkLst>
      </pc:sldChg>
      <pc:sldChg chg="del">
        <pc:chgData name="Franziskus Lorey - Hubdrive.com" userId="472a1a07-c563-412f-861d-eed20bd8e491" providerId="ADAL" clId="{BF39BEE5-48BF-43F4-810D-AC0C486557C2}" dt="2021-09-28T09:45:55.684" v="0" actId="47"/>
        <pc:sldMkLst>
          <pc:docMk/>
          <pc:sldMk cId="2078198331" sldId="1831"/>
        </pc:sldMkLst>
      </pc:sldChg>
      <pc:sldChg chg="del">
        <pc:chgData name="Franziskus Lorey - Hubdrive.com" userId="472a1a07-c563-412f-861d-eed20bd8e491" providerId="ADAL" clId="{BF39BEE5-48BF-43F4-810D-AC0C486557C2}" dt="2021-09-28T09:45:55.684" v="0" actId="47"/>
        <pc:sldMkLst>
          <pc:docMk/>
          <pc:sldMk cId="268767127" sldId="1832"/>
        </pc:sldMkLst>
      </pc:sldChg>
      <pc:sldChg chg="del">
        <pc:chgData name="Franziskus Lorey - Hubdrive.com" userId="472a1a07-c563-412f-861d-eed20bd8e491" providerId="ADAL" clId="{BF39BEE5-48BF-43F4-810D-AC0C486557C2}" dt="2021-09-28T09:45:55.684" v="0" actId="47"/>
        <pc:sldMkLst>
          <pc:docMk/>
          <pc:sldMk cId="2077481629" sldId="1833"/>
        </pc:sldMkLst>
      </pc:sldChg>
      <pc:sldChg chg="del">
        <pc:chgData name="Franziskus Lorey - Hubdrive.com" userId="472a1a07-c563-412f-861d-eed20bd8e491" providerId="ADAL" clId="{BF39BEE5-48BF-43F4-810D-AC0C486557C2}" dt="2021-09-28T09:45:55.684" v="0" actId="47"/>
        <pc:sldMkLst>
          <pc:docMk/>
          <pc:sldMk cId="585503544" sldId="1834"/>
        </pc:sldMkLst>
      </pc:sldChg>
      <pc:sldChg chg="del">
        <pc:chgData name="Franziskus Lorey - Hubdrive.com" userId="472a1a07-c563-412f-861d-eed20bd8e491" providerId="ADAL" clId="{BF39BEE5-48BF-43F4-810D-AC0C486557C2}" dt="2021-09-28T09:45:55.684" v="0" actId="47"/>
        <pc:sldMkLst>
          <pc:docMk/>
          <pc:sldMk cId="4024166929" sldId="1835"/>
        </pc:sldMkLst>
      </pc:sldChg>
      <pc:sldChg chg="del">
        <pc:chgData name="Franziskus Lorey - Hubdrive.com" userId="472a1a07-c563-412f-861d-eed20bd8e491" providerId="ADAL" clId="{BF39BEE5-48BF-43F4-810D-AC0C486557C2}" dt="2021-09-28T09:45:55.684" v="0" actId="47"/>
        <pc:sldMkLst>
          <pc:docMk/>
          <pc:sldMk cId="341433373" sldId="1836"/>
        </pc:sldMkLst>
      </pc:sldChg>
      <pc:sldChg chg="del">
        <pc:chgData name="Franziskus Lorey - Hubdrive.com" userId="472a1a07-c563-412f-861d-eed20bd8e491" providerId="ADAL" clId="{BF39BEE5-48BF-43F4-810D-AC0C486557C2}" dt="2021-09-28T09:45:55.684" v="0" actId="47"/>
        <pc:sldMkLst>
          <pc:docMk/>
          <pc:sldMk cId="856126706" sldId="1838"/>
        </pc:sldMkLst>
      </pc:sldChg>
      <pc:sldChg chg="del">
        <pc:chgData name="Franziskus Lorey - Hubdrive.com" userId="472a1a07-c563-412f-861d-eed20bd8e491" providerId="ADAL" clId="{BF39BEE5-48BF-43F4-810D-AC0C486557C2}" dt="2021-09-28T09:45:55.684" v="0" actId="47"/>
        <pc:sldMkLst>
          <pc:docMk/>
          <pc:sldMk cId="22297325" sldId="1842"/>
        </pc:sldMkLst>
      </pc:sldChg>
      <pc:sldChg chg="del">
        <pc:chgData name="Franziskus Lorey - Hubdrive.com" userId="472a1a07-c563-412f-861d-eed20bd8e491" providerId="ADAL" clId="{BF39BEE5-48BF-43F4-810D-AC0C486557C2}" dt="2021-09-28T09:45:55.684" v="0" actId="47"/>
        <pc:sldMkLst>
          <pc:docMk/>
          <pc:sldMk cId="1051461656" sldId="1843"/>
        </pc:sldMkLst>
      </pc:sldChg>
      <pc:sldChg chg="del">
        <pc:chgData name="Franziskus Lorey - Hubdrive.com" userId="472a1a07-c563-412f-861d-eed20bd8e491" providerId="ADAL" clId="{BF39BEE5-48BF-43F4-810D-AC0C486557C2}" dt="2021-09-28T09:45:55.684" v="0" actId="47"/>
        <pc:sldMkLst>
          <pc:docMk/>
          <pc:sldMk cId="742881929" sldId="1845"/>
        </pc:sldMkLst>
      </pc:sldChg>
      <pc:sldChg chg="del">
        <pc:chgData name="Franziskus Lorey - Hubdrive.com" userId="472a1a07-c563-412f-861d-eed20bd8e491" providerId="ADAL" clId="{BF39BEE5-48BF-43F4-810D-AC0C486557C2}" dt="2021-09-28T09:45:55.684" v="0" actId="47"/>
        <pc:sldMkLst>
          <pc:docMk/>
          <pc:sldMk cId="2628092205" sldId="1846"/>
        </pc:sldMkLst>
      </pc:sldChg>
      <pc:sldChg chg="del">
        <pc:chgData name="Franziskus Lorey - Hubdrive.com" userId="472a1a07-c563-412f-861d-eed20bd8e491" providerId="ADAL" clId="{BF39BEE5-48BF-43F4-810D-AC0C486557C2}" dt="2021-09-28T09:45:55.684" v="0" actId="47"/>
        <pc:sldMkLst>
          <pc:docMk/>
          <pc:sldMk cId="2567749124" sldId="1847"/>
        </pc:sldMkLst>
      </pc:sldChg>
      <pc:sldChg chg="del">
        <pc:chgData name="Franziskus Lorey - Hubdrive.com" userId="472a1a07-c563-412f-861d-eed20bd8e491" providerId="ADAL" clId="{BF39BEE5-48BF-43F4-810D-AC0C486557C2}" dt="2021-09-28T09:45:55.684" v="0" actId="47"/>
        <pc:sldMkLst>
          <pc:docMk/>
          <pc:sldMk cId="2389243157" sldId="1848"/>
        </pc:sldMkLst>
      </pc:sldChg>
      <pc:sldChg chg="del">
        <pc:chgData name="Franziskus Lorey - Hubdrive.com" userId="472a1a07-c563-412f-861d-eed20bd8e491" providerId="ADAL" clId="{BF39BEE5-48BF-43F4-810D-AC0C486557C2}" dt="2021-09-28T09:45:55.684" v="0" actId="47"/>
        <pc:sldMkLst>
          <pc:docMk/>
          <pc:sldMk cId="4180705527" sldId="1849"/>
        </pc:sldMkLst>
      </pc:sldChg>
      <pc:sldChg chg="del">
        <pc:chgData name="Franziskus Lorey - Hubdrive.com" userId="472a1a07-c563-412f-861d-eed20bd8e491" providerId="ADAL" clId="{BF39BEE5-48BF-43F4-810D-AC0C486557C2}" dt="2021-09-28T09:45:55.684" v="0" actId="47"/>
        <pc:sldMkLst>
          <pc:docMk/>
          <pc:sldMk cId="840664388" sldId="1851"/>
        </pc:sldMkLst>
      </pc:sldChg>
      <pc:sldChg chg="del">
        <pc:chgData name="Franziskus Lorey - Hubdrive.com" userId="472a1a07-c563-412f-861d-eed20bd8e491" providerId="ADAL" clId="{BF39BEE5-48BF-43F4-810D-AC0C486557C2}" dt="2021-09-28T09:45:55.684" v="0" actId="47"/>
        <pc:sldMkLst>
          <pc:docMk/>
          <pc:sldMk cId="2347183233" sldId="1852"/>
        </pc:sldMkLst>
      </pc:sldChg>
      <pc:sldChg chg="del">
        <pc:chgData name="Franziskus Lorey - Hubdrive.com" userId="472a1a07-c563-412f-861d-eed20bd8e491" providerId="ADAL" clId="{BF39BEE5-48BF-43F4-810D-AC0C486557C2}" dt="2021-09-28T09:45:55.684" v="0" actId="47"/>
        <pc:sldMkLst>
          <pc:docMk/>
          <pc:sldMk cId="162177120" sldId="1853"/>
        </pc:sldMkLst>
      </pc:sldChg>
      <pc:sldChg chg="del">
        <pc:chgData name="Franziskus Lorey - Hubdrive.com" userId="472a1a07-c563-412f-861d-eed20bd8e491" providerId="ADAL" clId="{BF39BEE5-48BF-43F4-810D-AC0C486557C2}" dt="2021-09-28T09:45:55.684" v="0" actId="47"/>
        <pc:sldMkLst>
          <pc:docMk/>
          <pc:sldMk cId="2920648390" sldId="1854"/>
        </pc:sldMkLst>
      </pc:sldChg>
      <pc:sldChg chg="del">
        <pc:chgData name="Franziskus Lorey - Hubdrive.com" userId="472a1a07-c563-412f-861d-eed20bd8e491" providerId="ADAL" clId="{BF39BEE5-48BF-43F4-810D-AC0C486557C2}" dt="2021-09-28T09:45:55.684" v="0" actId="47"/>
        <pc:sldMkLst>
          <pc:docMk/>
          <pc:sldMk cId="2962872991" sldId="1855"/>
        </pc:sldMkLst>
      </pc:sldChg>
      <pc:sldChg chg="del">
        <pc:chgData name="Franziskus Lorey - Hubdrive.com" userId="472a1a07-c563-412f-861d-eed20bd8e491" providerId="ADAL" clId="{BF39BEE5-48BF-43F4-810D-AC0C486557C2}" dt="2021-09-28T09:45:55.684" v="0" actId="47"/>
        <pc:sldMkLst>
          <pc:docMk/>
          <pc:sldMk cId="35523318" sldId="1856"/>
        </pc:sldMkLst>
      </pc:sldChg>
      <pc:sldChg chg="del">
        <pc:chgData name="Franziskus Lorey - Hubdrive.com" userId="472a1a07-c563-412f-861d-eed20bd8e491" providerId="ADAL" clId="{BF39BEE5-48BF-43F4-810D-AC0C486557C2}" dt="2021-09-28T09:45:55.684" v="0" actId="47"/>
        <pc:sldMkLst>
          <pc:docMk/>
          <pc:sldMk cId="576844736" sldId="1857"/>
        </pc:sldMkLst>
      </pc:sldChg>
      <pc:sldChg chg="del">
        <pc:chgData name="Franziskus Lorey - Hubdrive.com" userId="472a1a07-c563-412f-861d-eed20bd8e491" providerId="ADAL" clId="{BF39BEE5-48BF-43F4-810D-AC0C486557C2}" dt="2021-09-28T09:45:55.684" v="0" actId="47"/>
        <pc:sldMkLst>
          <pc:docMk/>
          <pc:sldMk cId="934912793" sldId="1858"/>
        </pc:sldMkLst>
      </pc:sldChg>
      <pc:sldChg chg="del">
        <pc:chgData name="Franziskus Lorey - Hubdrive.com" userId="472a1a07-c563-412f-861d-eed20bd8e491" providerId="ADAL" clId="{BF39BEE5-48BF-43F4-810D-AC0C486557C2}" dt="2021-09-28T09:45:55.684" v="0" actId="47"/>
        <pc:sldMkLst>
          <pc:docMk/>
          <pc:sldMk cId="3466530534" sldId="1859"/>
        </pc:sldMkLst>
      </pc:sldChg>
      <pc:sldChg chg="del">
        <pc:chgData name="Franziskus Lorey - Hubdrive.com" userId="472a1a07-c563-412f-861d-eed20bd8e491" providerId="ADAL" clId="{BF39BEE5-48BF-43F4-810D-AC0C486557C2}" dt="2021-09-28T09:45:55.684" v="0" actId="47"/>
        <pc:sldMkLst>
          <pc:docMk/>
          <pc:sldMk cId="917554114" sldId="1860"/>
        </pc:sldMkLst>
      </pc:sldChg>
      <pc:sldChg chg="del">
        <pc:chgData name="Franziskus Lorey - Hubdrive.com" userId="472a1a07-c563-412f-861d-eed20bd8e491" providerId="ADAL" clId="{BF39BEE5-48BF-43F4-810D-AC0C486557C2}" dt="2021-09-28T09:45:55.684" v="0" actId="47"/>
        <pc:sldMkLst>
          <pc:docMk/>
          <pc:sldMk cId="12550439" sldId="1861"/>
        </pc:sldMkLst>
      </pc:sldChg>
      <pc:sldChg chg="del">
        <pc:chgData name="Franziskus Lorey - Hubdrive.com" userId="472a1a07-c563-412f-861d-eed20bd8e491" providerId="ADAL" clId="{BF39BEE5-48BF-43F4-810D-AC0C486557C2}" dt="2021-09-28T09:45:55.684" v="0" actId="47"/>
        <pc:sldMkLst>
          <pc:docMk/>
          <pc:sldMk cId="2048594125" sldId="1862"/>
        </pc:sldMkLst>
      </pc:sldChg>
      <pc:sldChg chg="del">
        <pc:chgData name="Franziskus Lorey - Hubdrive.com" userId="472a1a07-c563-412f-861d-eed20bd8e491" providerId="ADAL" clId="{BF39BEE5-48BF-43F4-810D-AC0C486557C2}" dt="2021-09-28T09:45:55.684" v="0" actId="47"/>
        <pc:sldMkLst>
          <pc:docMk/>
          <pc:sldMk cId="1503861015" sldId="1863"/>
        </pc:sldMkLst>
      </pc:sldChg>
      <pc:sldChg chg="del">
        <pc:chgData name="Franziskus Lorey - Hubdrive.com" userId="472a1a07-c563-412f-861d-eed20bd8e491" providerId="ADAL" clId="{BF39BEE5-48BF-43F4-810D-AC0C486557C2}" dt="2021-09-28T09:45:55.684" v="0" actId="47"/>
        <pc:sldMkLst>
          <pc:docMk/>
          <pc:sldMk cId="1077396407" sldId="1864"/>
        </pc:sldMkLst>
      </pc:sldChg>
      <pc:sldChg chg="del">
        <pc:chgData name="Franziskus Lorey - Hubdrive.com" userId="472a1a07-c563-412f-861d-eed20bd8e491" providerId="ADAL" clId="{BF39BEE5-48BF-43F4-810D-AC0C486557C2}" dt="2021-09-28T09:45:55.684" v="0" actId="47"/>
        <pc:sldMkLst>
          <pc:docMk/>
          <pc:sldMk cId="3021667261" sldId="1865"/>
        </pc:sldMkLst>
      </pc:sldChg>
      <pc:sldChg chg="del">
        <pc:chgData name="Franziskus Lorey - Hubdrive.com" userId="472a1a07-c563-412f-861d-eed20bd8e491" providerId="ADAL" clId="{BF39BEE5-48BF-43F4-810D-AC0C486557C2}" dt="2021-09-28T09:45:55.684" v="0" actId="47"/>
        <pc:sldMkLst>
          <pc:docMk/>
          <pc:sldMk cId="2927645057" sldId="1867"/>
        </pc:sldMkLst>
      </pc:sldChg>
      <pc:sldChg chg="del">
        <pc:chgData name="Franziskus Lorey - Hubdrive.com" userId="472a1a07-c563-412f-861d-eed20bd8e491" providerId="ADAL" clId="{BF39BEE5-48BF-43F4-810D-AC0C486557C2}" dt="2021-09-28T09:45:55.684" v="0" actId="47"/>
        <pc:sldMkLst>
          <pc:docMk/>
          <pc:sldMk cId="4095330554" sldId="1868"/>
        </pc:sldMkLst>
      </pc:sldChg>
      <pc:sldChg chg="del">
        <pc:chgData name="Franziskus Lorey - Hubdrive.com" userId="472a1a07-c563-412f-861d-eed20bd8e491" providerId="ADAL" clId="{BF39BEE5-48BF-43F4-810D-AC0C486557C2}" dt="2021-09-28T09:45:55.684" v="0" actId="47"/>
        <pc:sldMkLst>
          <pc:docMk/>
          <pc:sldMk cId="3952140607" sldId="1869"/>
        </pc:sldMkLst>
      </pc:sldChg>
      <pc:sldChg chg="del">
        <pc:chgData name="Franziskus Lorey - Hubdrive.com" userId="472a1a07-c563-412f-861d-eed20bd8e491" providerId="ADAL" clId="{BF39BEE5-48BF-43F4-810D-AC0C486557C2}" dt="2021-09-28T09:45:55.684" v="0" actId="47"/>
        <pc:sldMkLst>
          <pc:docMk/>
          <pc:sldMk cId="2986828305" sldId="1870"/>
        </pc:sldMkLst>
      </pc:sldChg>
      <pc:sldChg chg="del">
        <pc:chgData name="Franziskus Lorey - Hubdrive.com" userId="472a1a07-c563-412f-861d-eed20bd8e491" providerId="ADAL" clId="{BF39BEE5-48BF-43F4-810D-AC0C486557C2}" dt="2021-09-28T09:45:55.684" v="0" actId="47"/>
        <pc:sldMkLst>
          <pc:docMk/>
          <pc:sldMk cId="1563499173" sldId="1871"/>
        </pc:sldMkLst>
      </pc:sldChg>
      <pc:sldChg chg="del">
        <pc:chgData name="Franziskus Lorey - Hubdrive.com" userId="472a1a07-c563-412f-861d-eed20bd8e491" providerId="ADAL" clId="{BF39BEE5-48BF-43F4-810D-AC0C486557C2}" dt="2021-09-28T09:45:55.684" v="0" actId="47"/>
        <pc:sldMkLst>
          <pc:docMk/>
          <pc:sldMk cId="2165210080" sldId="1872"/>
        </pc:sldMkLst>
      </pc:sldChg>
      <pc:sldChg chg="del">
        <pc:chgData name="Franziskus Lorey - Hubdrive.com" userId="472a1a07-c563-412f-861d-eed20bd8e491" providerId="ADAL" clId="{BF39BEE5-48BF-43F4-810D-AC0C486557C2}" dt="2021-09-28T09:45:55.684" v="0" actId="47"/>
        <pc:sldMkLst>
          <pc:docMk/>
          <pc:sldMk cId="850285116" sldId="1873"/>
        </pc:sldMkLst>
      </pc:sldChg>
      <pc:sldChg chg="del">
        <pc:chgData name="Franziskus Lorey - Hubdrive.com" userId="472a1a07-c563-412f-861d-eed20bd8e491" providerId="ADAL" clId="{BF39BEE5-48BF-43F4-810D-AC0C486557C2}" dt="2021-09-28T09:45:55.684" v="0" actId="47"/>
        <pc:sldMkLst>
          <pc:docMk/>
          <pc:sldMk cId="3466283070" sldId="1874"/>
        </pc:sldMkLst>
      </pc:sldChg>
      <pc:sldChg chg="del">
        <pc:chgData name="Franziskus Lorey - Hubdrive.com" userId="472a1a07-c563-412f-861d-eed20bd8e491" providerId="ADAL" clId="{BF39BEE5-48BF-43F4-810D-AC0C486557C2}" dt="2021-09-28T09:45:55.684" v="0" actId="47"/>
        <pc:sldMkLst>
          <pc:docMk/>
          <pc:sldMk cId="1343826537" sldId="1875"/>
        </pc:sldMkLst>
      </pc:sldChg>
      <pc:sldChg chg="del">
        <pc:chgData name="Franziskus Lorey - Hubdrive.com" userId="472a1a07-c563-412f-861d-eed20bd8e491" providerId="ADAL" clId="{BF39BEE5-48BF-43F4-810D-AC0C486557C2}" dt="2021-09-28T09:45:55.684" v="0" actId="47"/>
        <pc:sldMkLst>
          <pc:docMk/>
          <pc:sldMk cId="3628812337" sldId="1876"/>
        </pc:sldMkLst>
      </pc:sldChg>
      <pc:sldChg chg="del">
        <pc:chgData name="Franziskus Lorey - Hubdrive.com" userId="472a1a07-c563-412f-861d-eed20bd8e491" providerId="ADAL" clId="{BF39BEE5-48BF-43F4-810D-AC0C486557C2}" dt="2021-09-28T09:45:55.684" v="0" actId="47"/>
        <pc:sldMkLst>
          <pc:docMk/>
          <pc:sldMk cId="284162746" sldId="1879"/>
        </pc:sldMkLst>
      </pc:sldChg>
      <pc:sldChg chg="del">
        <pc:chgData name="Franziskus Lorey - Hubdrive.com" userId="472a1a07-c563-412f-861d-eed20bd8e491" providerId="ADAL" clId="{BF39BEE5-48BF-43F4-810D-AC0C486557C2}" dt="2021-09-28T09:45:55.684" v="0" actId="47"/>
        <pc:sldMkLst>
          <pc:docMk/>
          <pc:sldMk cId="557507401" sldId="1880"/>
        </pc:sldMkLst>
      </pc:sldChg>
      <pc:sldChg chg="del">
        <pc:chgData name="Franziskus Lorey - Hubdrive.com" userId="472a1a07-c563-412f-861d-eed20bd8e491" providerId="ADAL" clId="{BF39BEE5-48BF-43F4-810D-AC0C486557C2}" dt="2021-09-28T09:45:55.684" v="0" actId="47"/>
        <pc:sldMkLst>
          <pc:docMk/>
          <pc:sldMk cId="2434587085" sldId="1881"/>
        </pc:sldMkLst>
      </pc:sldChg>
      <pc:sldChg chg="del">
        <pc:chgData name="Franziskus Lorey - Hubdrive.com" userId="472a1a07-c563-412f-861d-eed20bd8e491" providerId="ADAL" clId="{BF39BEE5-48BF-43F4-810D-AC0C486557C2}" dt="2021-09-28T09:45:55.684" v="0" actId="47"/>
        <pc:sldMkLst>
          <pc:docMk/>
          <pc:sldMk cId="1455063985" sldId="1882"/>
        </pc:sldMkLst>
      </pc:sldChg>
      <pc:sldChg chg="del">
        <pc:chgData name="Franziskus Lorey - Hubdrive.com" userId="472a1a07-c563-412f-861d-eed20bd8e491" providerId="ADAL" clId="{BF39BEE5-48BF-43F4-810D-AC0C486557C2}" dt="2021-09-28T09:45:55.684" v="0" actId="47"/>
        <pc:sldMkLst>
          <pc:docMk/>
          <pc:sldMk cId="133726715" sldId="1883"/>
        </pc:sldMkLst>
      </pc:sldChg>
      <pc:sldChg chg="del">
        <pc:chgData name="Franziskus Lorey - Hubdrive.com" userId="472a1a07-c563-412f-861d-eed20bd8e491" providerId="ADAL" clId="{BF39BEE5-48BF-43F4-810D-AC0C486557C2}" dt="2021-09-28T09:45:55.684" v="0" actId="47"/>
        <pc:sldMkLst>
          <pc:docMk/>
          <pc:sldMk cId="2200562160" sldId="1884"/>
        </pc:sldMkLst>
      </pc:sldChg>
      <pc:sldChg chg="del">
        <pc:chgData name="Franziskus Lorey - Hubdrive.com" userId="472a1a07-c563-412f-861d-eed20bd8e491" providerId="ADAL" clId="{BF39BEE5-48BF-43F4-810D-AC0C486557C2}" dt="2021-09-28T09:45:55.684" v="0" actId="47"/>
        <pc:sldMkLst>
          <pc:docMk/>
          <pc:sldMk cId="2719974750" sldId="1887"/>
        </pc:sldMkLst>
      </pc:sldChg>
      <pc:sldChg chg="del">
        <pc:chgData name="Franziskus Lorey - Hubdrive.com" userId="472a1a07-c563-412f-861d-eed20bd8e491" providerId="ADAL" clId="{BF39BEE5-48BF-43F4-810D-AC0C486557C2}" dt="2021-09-28T09:45:55.684" v="0" actId="47"/>
        <pc:sldMkLst>
          <pc:docMk/>
          <pc:sldMk cId="831995522" sldId="1889"/>
        </pc:sldMkLst>
      </pc:sldChg>
      <pc:sldChg chg="del">
        <pc:chgData name="Franziskus Lorey - Hubdrive.com" userId="472a1a07-c563-412f-861d-eed20bd8e491" providerId="ADAL" clId="{BF39BEE5-48BF-43F4-810D-AC0C486557C2}" dt="2021-09-28T09:45:55.684" v="0" actId="47"/>
        <pc:sldMkLst>
          <pc:docMk/>
          <pc:sldMk cId="3675811564" sldId="1890"/>
        </pc:sldMkLst>
      </pc:sldChg>
      <pc:sldChg chg="del">
        <pc:chgData name="Franziskus Lorey - Hubdrive.com" userId="472a1a07-c563-412f-861d-eed20bd8e491" providerId="ADAL" clId="{BF39BEE5-48BF-43F4-810D-AC0C486557C2}" dt="2021-09-28T09:45:55.684" v="0" actId="47"/>
        <pc:sldMkLst>
          <pc:docMk/>
          <pc:sldMk cId="2301152547" sldId="1891"/>
        </pc:sldMkLst>
      </pc:sldChg>
      <pc:sldChg chg="del">
        <pc:chgData name="Franziskus Lorey - Hubdrive.com" userId="472a1a07-c563-412f-861d-eed20bd8e491" providerId="ADAL" clId="{BF39BEE5-48BF-43F4-810D-AC0C486557C2}" dt="2021-09-28T09:45:55.684" v="0" actId="47"/>
        <pc:sldMkLst>
          <pc:docMk/>
          <pc:sldMk cId="380875121" sldId="1892"/>
        </pc:sldMkLst>
      </pc:sldChg>
      <pc:sldChg chg="del">
        <pc:chgData name="Franziskus Lorey - Hubdrive.com" userId="472a1a07-c563-412f-861d-eed20bd8e491" providerId="ADAL" clId="{BF39BEE5-48BF-43F4-810D-AC0C486557C2}" dt="2021-09-28T09:45:55.684" v="0" actId="47"/>
        <pc:sldMkLst>
          <pc:docMk/>
          <pc:sldMk cId="1224151105" sldId="1893"/>
        </pc:sldMkLst>
      </pc:sldChg>
      <pc:sldChg chg="del">
        <pc:chgData name="Franziskus Lorey - Hubdrive.com" userId="472a1a07-c563-412f-861d-eed20bd8e491" providerId="ADAL" clId="{BF39BEE5-48BF-43F4-810D-AC0C486557C2}" dt="2021-09-28T09:45:55.684" v="0" actId="47"/>
        <pc:sldMkLst>
          <pc:docMk/>
          <pc:sldMk cId="1138987462" sldId="1894"/>
        </pc:sldMkLst>
      </pc:sldChg>
      <pc:sldChg chg="del">
        <pc:chgData name="Franziskus Lorey - Hubdrive.com" userId="472a1a07-c563-412f-861d-eed20bd8e491" providerId="ADAL" clId="{BF39BEE5-48BF-43F4-810D-AC0C486557C2}" dt="2021-09-28T09:45:55.684" v="0" actId="47"/>
        <pc:sldMkLst>
          <pc:docMk/>
          <pc:sldMk cId="4043055225" sldId="1895"/>
        </pc:sldMkLst>
      </pc:sldChg>
      <pc:sldChg chg="del">
        <pc:chgData name="Franziskus Lorey - Hubdrive.com" userId="472a1a07-c563-412f-861d-eed20bd8e491" providerId="ADAL" clId="{BF39BEE5-48BF-43F4-810D-AC0C486557C2}" dt="2021-09-28T09:45:55.684" v="0" actId="47"/>
        <pc:sldMkLst>
          <pc:docMk/>
          <pc:sldMk cId="3504542382" sldId="1896"/>
        </pc:sldMkLst>
      </pc:sldChg>
      <pc:sldChg chg="del">
        <pc:chgData name="Franziskus Lorey - Hubdrive.com" userId="472a1a07-c563-412f-861d-eed20bd8e491" providerId="ADAL" clId="{BF39BEE5-48BF-43F4-810D-AC0C486557C2}" dt="2021-09-28T09:45:55.684" v="0" actId="47"/>
        <pc:sldMkLst>
          <pc:docMk/>
          <pc:sldMk cId="129494049" sldId="1897"/>
        </pc:sldMkLst>
      </pc:sldChg>
      <pc:sldChg chg="del">
        <pc:chgData name="Franziskus Lorey - Hubdrive.com" userId="472a1a07-c563-412f-861d-eed20bd8e491" providerId="ADAL" clId="{BF39BEE5-48BF-43F4-810D-AC0C486557C2}" dt="2021-09-28T09:45:55.684" v="0" actId="47"/>
        <pc:sldMkLst>
          <pc:docMk/>
          <pc:sldMk cId="4238959100" sldId="1898"/>
        </pc:sldMkLst>
      </pc:sldChg>
      <pc:sldChg chg="del">
        <pc:chgData name="Franziskus Lorey - Hubdrive.com" userId="472a1a07-c563-412f-861d-eed20bd8e491" providerId="ADAL" clId="{BF39BEE5-48BF-43F4-810D-AC0C486557C2}" dt="2021-09-28T09:45:55.684" v="0" actId="47"/>
        <pc:sldMkLst>
          <pc:docMk/>
          <pc:sldMk cId="74360228" sldId="1899"/>
        </pc:sldMkLst>
      </pc:sldChg>
      <pc:sldChg chg="del">
        <pc:chgData name="Franziskus Lorey - Hubdrive.com" userId="472a1a07-c563-412f-861d-eed20bd8e491" providerId="ADAL" clId="{BF39BEE5-48BF-43F4-810D-AC0C486557C2}" dt="2021-09-28T09:45:55.684" v="0" actId="47"/>
        <pc:sldMkLst>
          <pc:docMk/>
          <pc:sldMk cId="65235619" sldId="1900"/>
        </pc:sldMkLst>
      </pc:sldChg>
      <pc:sldChg chg="del">
        <pc:chgData name="Franziskus Lorey - Hubdrive.com" userId="472a1a07-c563-412f-861d-eed20bd8e491" providerId="ADAL" clId="{BF39BEE5-48BF-43F4-810D-AC0C486557C2}" dt="2021-09-28T09:45:55.684" v="0" actId="47"/>
        <pc:sldMkLst>
          <pc:docMk/>
          <pc:sldMk cId="2082271862" sldId="1901"/>
        </pc:sldMkLst>
      </pc:sldChg>
      <pc:sldChg chg="del">
        <pc:chgData name="Franziskus Lorey - Hubdrive.com" userId="472a1a07-c563-412f-861d-eed20bd8e491" providerId="ADAL" clId="{BF39BEE5-48BF-43F4-810D-AC0C486557C2}" dt="2021-09-28T09:45:55.684" v="0" actId="47"/>
        <pc:sldMkLst>
          <pc:docMk/>
          <pc:sldMk cId="1161843382" sldId="1903"/>
        </pc:sldMkLst>
      </pc:sldChg>
      <pc:sldChg chg="del">
        <pc:chgData name="Franziskus Lorey - Hubdrive.com" userId="472a1a07-c563-412f-861d-eed20bd8e491" providerId="ADAL" clId="{BF39BEE5-48BF-43F4-810D-AC0C486557C2}" dt="2021-09-28T09:45:55.684" v="0" actId="47"/>
        <pc:sldMkLst>
          <pc:docMk/>
          <pc:sldMk cId="3161002202" sldId="1904"/>
        </pc:sldMkLst>
      </pc:sldChg>
      <pc:sldChg chg="del">
        <pc:chgData name="Franziskus Lorey - Hubdrive.com" userId="472a1a07-c563-412f-861d-eed20bd8e491" providerId="ADAL" clId="{BF39BEE5-48BF-43F4-810D-AC0C486557C2}" dt="2021-09-28T09:45:55.684" v="0" actId="47"/>
        <pc:sldMkLst>
          <pc:docMk/>
          <pc:sldMk cId="2998473632" sldId="1905"/>
        </pc:sldMkLst>
      </pc:sldChg>
      <pc:sldChg chg="del">
        <pc:chgData name="Franziskus Lorey - Hubdrive.com" userId="472a1a07-c563-412f-861d-eed20bd8e491" providerId="ADAL" clId="{BF39BEE5-48BF-43F4-810D-AC0C486557C2}" dt="2021-09-28T09:45:55.684" v="0" actId="47"/>
        <pc:sldMkLst>
          <pc:docMk/>
          <pc:sldMk cId="326128832" sldId="1906"/>
        </pc:sldMkLst>
      </pc:sldChg>
      <pc:sldChg chg="del">
        <pc:chgData name="Franziskus Lorey - Hubdrive.com" userId="472a1a07-c563-412f-861d-eed20bd8e491" providerId="ADAL" clId="{BF39BEE5-48BF-43F4-810D-AC0C486557C2}" dt="2021-09-28T09:45:55.684" v="0" actId="47"/>
        <pc:sldMkLst>
          <pc:docMk/>
          <pc:sldMk cId="3130357782" sldId="1907"/>
        </pc:sldMkLst>
      </pc:sldChg>
      <pc:sldChg chg="del">
        <pc:chgData name="Franziskus Lorey - Hubdrive.com" userId="472a1a07-c563-412f-861d-eed20bd8e491" providerId="ADAL" clId="{BF39BEE5-48BF-43F4-810D-AC0C486557C2}" dt="2021-09-28T09:45:55.684" v="0" actId="47"/>
        <pc:sldMkLst>
          <pc:docMk/>
          <pc:sldMk cId="3435118836" sldId="1908"/>
        </pc:sldMkLst>
      </pc:sldChg>
      <pc:sldChg chg="del">
        <pc:chgData name="Franziskus Lorey - Hubdrive.com" userId="472a1a07-c563-412f-861d-eed20bd8e491" providerId="ADAL" clId="{BF39BEE5-48BF-43F4-810D-AC0C486557C2}" dt="2021-09-28T09:45:55.684" v="0" actId="47"/>
        <pc:sldMkLst>
          <pc:docMk/>
          <pc:sldMk cId="1651226854" sldId="1910"/>
        </pc:sldMkLst>
      </pc:sldChg>
      <pc:sldChg chg="del">
        <pc:chgData name="Franziskus Lorey - Hubdrive.com" userId="472a1a07-c563-412f-861d-eed20bd8e491" providerId="ADAL" clId="{BF39BEE5-48BF-43F4-810D-AC0C486557C2}" dt="2021-09-28T09:45:55.684" v="0" actId="47"/>
        <pc:sldMkLst>
          <pc:docMk/>
          <pc:sldMk cId="1309389386" sldId="1911"/>
        </pc:sldMkLst>
      </pc:sldChg>
      <pc:sldChg chg="del">
        <pc:chgData name="Franziskus Lorey - Hubdrive.com" userId="472a1a07-c563-412f-861d-eed20bd8e491" providerId="ADAL" clId="{BF39BEE5-48BF-43F4-810D-AC0C486557C2}" dt="2021-09-28T09:45:55.684" v="0" actId="47"/>
        <pc:sldMkLst>
          <pc:docMk/>
          <pc:sldMk cId="4177881506" sldId="1912"/>
        </pc:sldMkLst>
      </pc:sldChg>
      <pc:sldChg chg="del">
        <pc:chgData name="Franziskus Lorey - Hubdrive.com" userId="472a1a07-c563-412f-861d-eed20bd8e491" providerId="ADAL" clId="{BF39BEE5-48BF-43F4-810D-AC0C486557C2}" dt="2021-09-28T09:45:55.684" v="0" actId="47"/>
        <pc:sldMkLst>
          <pc:docMk/>
          <pc:sldMk cId="2749312888" sldId="1913"/>
        </pc:sldMkLst>
      </pc:sldChg>
      <pc:sldChg chg="del">
        <pc:chgData name="Franziskus Lorey - Hubdrive.com" userId="472a1a07-c563-412f-861d-eed20bd8e491" providerId="ADAL" clId="{BF39BEE5-48BF-43F4-810D-AC0C486557C2}" dt="2021-09-28T09:45:55.684" v="0" actId="47"/>
        <pc:sldMkLst>
          <pc:docMk/>
          <pc:sldMk cId="1400567466" sldId="1914"/>
        </pc:sldMkLst>
      </pc:sldChg>
      <pc:sldChg chg="del">
        <pc:chgData name="Franziskus Lorey - Hubdrive.com" userId="472a1a07-c563-412f-861d-eed20bd8e491" providerId="ADAL" clId="{BF39BEE5-48BF-43F4-810D-AC0C486557C2}" dt="2021-09-28T09:45:55.684" v="0" actId="47"/>
        <pc:sldMkLst>
          <pc:docMk/>
          <pc:sldMk cId="2856908514" sldId="1915"/>
        </pc:sldMkLst>
      </pc:sldChg>
      <pc:sldChg chg="del">
        <pc:chgData name="Franziskus Lorey - Hubdrive.com" userId="472a1a07-c563-412f-861d-eed20bd8e491" providerId="ADAL" clId="{BF39BEE5-48BF-43F4-810D-AC0C486557C2}" dt="2021-09-28T09:45:55.684" v="0" actId="47"/>
        <pc:sldMkLst>
          <pc:docMk/>
          <pc:sldMk cId="3699862446" sldId="1917"/>
        </pc:sldMkLst>
      </pc:sldChg>
      <pc:sldChg chg="del">
        <pc:chgData name="Franziskus Lorey - Hubdrive.com" userId="472a1a07-c563-412f-861d-eed20bd8e491" providerId="ADAL" clId="{BF39BEE5-48BF-43F4-810D-AC0C486557C2}" dt="2021-09-28T09:45:55.684" v="0" actId="47"/>
        <pc:sldMkLst>
          <pc:docMk/>
          <pc:sldMk cId="711530675" sldId="1918"/>
        </pc:sldMkLst>
      </pc:sldChg>
      <pc:sldChg chg="del">
        <pc:chgData name="Franziskus Lorey - Hubdrive.com" userId="472a1a07-c563-412f-861d-eed20bd8e491" providerId="ADAL" clId="{BF39BEE5-48BF-43F4-810D-AC0C486557C2}" dt="2021-09-28T09:45:55.684" v="0" actId="47"/>
        <pc:sldMkLst>
          <pc:docMk/>
          <pc:sldMk cId="2841683808" sldId="1920"/>
        </pc:sldMkLst>
      </pc:sldChg>
      <pc:sldChg chg="del">
        <pc:chgData name="Franziskus Lorey - Hubdrive.com" userId="472a1a07-c563-412f-861d-eed20bd8e491" providerId="ADAL" clId="{BF39BEE5-48BF-43F4-810D-AC0C486557C2}" dt="2021-09-28T09:45:55.684" v="0" actId="47"/>
        <pc:sldMkLst>
          <pc:docMk/>
          <pc:sldMk cId="3366297897" sldId="1935"/>
        </pc:sldMkLst>
      </pc:sldChg>
      <pc:sldChg chg="del">
        <pc:chgData name="Franziskus Lorey - Hubdrive.com" userId="472a1a07-c563-412f-861d-eed20bd8e491" providerId="ADAL" clId="{BF39BEE5-48BF-43F4-810D-AC0C486557C2}" dt="2021-09-28T09:45:55.684" v="0" actId="47"/>
        <pc:sldMkLst>
          <pc:docMk/>
          <pc:sldMk cId="527652381" sldId="1936"/>
        </pc:sldMkLst>
      </pc:sldChg>
      <pc:sldChg chg="del">
        <pc:chgData name="Franziskus Lorey - Hubdrive.com" userId="472a1a07-c563-412f-861d-eed20bd8e491" providerId="ADAL" clId="{BF39BEE5-48BF-43F4-810D-AC0C486557C2}" dt="2021-09-28T09:45:55.684" v="0" actId="47"/>
        <pc:sldMkLst>
          <pc:docMk/>
          <pc:sldMk cId="824785643" sldId="1943"/>
        </pc:sldMkLst>
      </pc:sldChg>
      <pc:sldChg chg="del">
        <pc:chgData name="Franziskus Lorey - Hubdrive.com" userId="472a1a07-c563-412f-861d-eed20bd8e491" providerId="ADAL" clId="{BF39BEE5-48BF-43F4-810D-AC0C486557C2}" dt="2021-09-28T09:45:55.684" v="0" actId="47"/>
        <pc:sldMkLst>
          <pc:docMk/>
          <pc:sldMk cId="744583492" sldId="1944"/>
        </pc:sldMkLst>
      </pc:sldChg>
      <pc:sldChg chg="del">
        <pc:chgData name="Franziskus Lorey - Hubdrive.com" userId="472a1a07-c563-412f-861d-eed20bd8e491" providerId="ADAL" clId="{BF39BEE5-48BF-43F4-810D-AC0C486557C2}" dt="2021-09-28T09:45:55.684" v="0" actId="47"/>
        <pc:sldMkLst>
          <pc:docMk/>
          <pc:sldMk cId="958293366" sldId="1945"/>
        </pc:sldMkLst>
      </pc:sldChg>
      <pc:sldChg chg="del">
        <pc:chgData name="Franziskus Lorey - Hubdrive.com" userId="472a1a07-c563-412f-861d-eed20bd8e491" providerId="ADAL" clId="{BF39BEE5-48BF-43F4-810D-AC0C486557C2}" dt="2021-09-28T09:45:55.684" v="0" actId="47"/>
        <pc:sldMkLst>
          <pc:docMk/>
          <pc:sldMk cId="3703293429" sldId="1946"/>
        </pc:sldMkLst>
      </pc:sldChg>
      <pc:sldChg chg="del">
        <pc:chgData name="Franziskus Lorey - Hubdrive.com" userId="472a1a07-c563-412f-861d-eed20bd8e491" providerId="ADAL" clId="{BF39BEE5-48BF-43F4-810D-AC0C486557C2}" dt="2021-09-28T09:45:55.684" v="0" actId="47"/>
        <pc:sldMkLst>
          <pc:docMk/>
          <pc:sldMk cId="99809966" sldId="1947"/>
        </pc:sldMkLst>
      </pc:sldChg>
      <pc:sldChg chg="del">
        <pc:chgData name="Franziskus Lorey - Hubdrive.com" userId="472a1a07-c563-412f-861d-eed20bd8e491" providerId="ADAL" clId="{BF39BEE5-48BF-43F4-810D-AC0C486557C2}" dt="2021-09-28T09:45:55.684" v="0" actId="47"/>
        <pc:sldMkLst>
          <pc:docMk/>
          <pc:sldMk cId="2647941959" sldId="1949"/>
        </pc:sldMkLst>
      </pc:sldChg>
      <pc:sldChg chg="del">
        <pc:chgData name="Franziskus Lorey - Hubdrive.com" userId="472a1a07-c563-412f-861d-eed20bd8e491" providerId="ADAL" clId="{BF39BEE5-48BF-43F4-810D-AC0C486557C2}" dt="2021-09-28T09:45:55.684" v="0" actId="47"/>
        <pc:sldMkLst>
          <pc:docMk/>
          <pc:sldMk cId="2615145534" sldId="1950"/>
        </pc:sldMkLst>
      </pc:sldChg>
      <pc:sldChg chg="del">
        <pc:chgData name="Franziskus Lorey - Hubdrive.com" userId="472a1a07-c563-412f-861d-eed20bd8e491" providerId="ADAL" clId="{BF39BEE5-48BF-43F4-810D-AC0C486557C2}" dt="2021-09-28T09:45:55.684" v="0" actId="47"/>
        <pc:sldMkLst>
          <pc:docMk/>
          <pc:sldMk cId="3567472383" sldId="1951"/>
        </pc:sldMkLst>
      </pc:sldChg>
      <pc:sldChg chg="del">
        <pc:chgData name="Franziskus Lorey - Hubdrive.com" userId="472a1a07-c563-412f-861d-eed20bd8e491" providerId="ADAL" clId="{BF39BEE5-48BF-43F4-810D-AC0C486557C2}" dt="2021-09-28T09:45:55.684" v="0" actId="47"/>
        <pc:sldMkLst>
          <pc:docMk/>
          <pc:sldMk cId="3312409383" sldId="1952"/>
        </pc:sldMkLst>
      </pc:sldChg>
      <pc:sldChg chg="del">
        <pc:chgData name="Franziskus Lorey - Hubdrive.com" userId="472a1a07-c563-412f-861d-eed20bd8e491" providerId="ADAL" clId="{BF39BEE5-48BF-43F4-810D-AC0C486557C2}" dt="2021-09-28T09:45:55.684" v="0" actId="47"/>
        <pc:sldMkLst>
          <pc:docMk/>
          <pc:sldMk cId="2037050580" sldId="1953"/>
        </pc:sldMkLst>
      </pc:sldChg>
      <pc:sldChg chg="del">
        <pc:chgData name="Franziskus Lorey - Hubdrive.com" userId="472a1a07-c563-412f-861d-eed20bd8e491" providerId="ADAL" clId="{BF39BEE5-48BF-43F4-810D-AC0C486557C2}" dt="2021-09-28T09:45:55.684" v="0" actId="47"/>
        <pc:sldMkLst>
          <pc:docMk/>
          <pc:sldMk cId="3660533728" sldId="1954"/>
        </pc:sldMkLst>
      </pc:sldChg>
      <pc:sldChg chg="del">
        <pc:chgData name="Franziskus Lorey - Hubdrive.com" userId="472a1a07-c563-412f-861d-eed20bd8e491" providerId="ADAL" clId="{BF39BEE5-48BF-43F4-810D-AC0C486557C2}" dt="2021-09-28T09:45:55.684" v="0" actId="47"/>
        <pc:sldMkLst>
          <pc:docMk/>
          <pc:sldMk cId="1876760609" sldId="1955"/>
        </pc:sldMkLst>
      </pc:sldChg>
      <pc:sldChg chg="del">
        <pc:chgData name="Franziskus Lorey - Hubdrive.com" userId="472a1a07-c563-412f-861d-eed20bd8e491" providerId="ADAL" clId="{BF39BEE5-48BF-43F4-810D-AC0C486557C2}" dt="2021-09-28T09:45:55.684" v="0" actId="47"/>
        <pc:sldMkLst>
          <pc:docMk/>
          <pc:sldMk cId="2547707575" sldId="1956"/>
        </pc:sldMkLst>
      </pc:sldChg>
      <pc:sldChg chg="del">
        <pc:chgData name="Franziskus Lorey - Hubdrive.com" userId="472a1a07-c563-412f-861d-eed20bd8e491" providerId="ADAL" clId="{BF39BEE5-48BF-43F4-810D-AC0C486557C2}" dt="2021-09-28T09:45:55.684" v="0" actId="47"/>
        <pc:sldMkLst>
          <pc:docMk/>
          <pc:sldMk cId="267556239" sldId="1957"/>
        </pc:sldMkLst>
      </pc:sldChg>
      <pc:sldChg chg="del">
        <pc:chgData name="Franziskus Lorey - Hubdrive.com" userId="472a1a07-c563-412f-861d-eed20bd8e491" providerId="ADAL" clId="{BF39BEE5-48BF-43F4-810D-AC0C486557C2}" dt="2021-09-28T09:45:55.684" v="0" actId="47"/>
        <pc:sldMkLst>
          <pc:docMk/>
          <pc:sldMk cId="78900128" sldId="1958"/>
        </pc:sldMkLst>
      </pc:sldChg>
      <pc:sldChg chg="del">
        <pc:chgData name="Franziskus Lorey - Hubdrive.com" userId="472a1a07-c563-412f-861d-eed20bd8e491" providerId="ADAL" clId="{BF39BEE5-48BF-43F4-810D-AC0C486557C2}" dt="2021-09-28T09:45:55.684" v="0" actId="47"/>
        <pc:sldMkLst>
          <pc:docMk/>
          <pc:sldMk cId="2983104492" sldId="1959"/>
        </pc:sldMkLst>
      </pc:sldChg>
      <pc:sldChg chg="del">
        <pc:chgData name="Franziskus Lorey - Hubdrive.com" userId="472a1a07-c563-412f-861d-eed20bd8e491" providerId="ADAL" clId="{BF39BEE5-48BF-43F4-810D-AC0C486557C2}" dt="2021-09-28T09:45:55.684" v="0" actId="47"/>
        <pc:sldMkLst>
          <pc:docMk/>
          <pc:sldMk cId="3912873117" sldId="1960"/>
        </pc:sldMkLst>
      </pc:sldChg>
      <pc:sldChg chg="del">
        <pc:chgData name="Franziskus Lorey - Hubdrive.com" userId="472a1a07-c563-412f-861d-eed20bd8e491" providerId="ADAL" clId="{BF39BEE5-48BF-43F4-810D-AC0C486557C2}" dt="2021-09-28T09:45:55.684" v="0" actId="47"/>
        <pc:sldMkLst>
          <pc:docMk/>
          <pc:sldMk cId="3456873207" sldId="1961"/>
        </pc:sldMkLst>
      </pc:sldChg>
      <pc:sldChg chg="del">
        <pc:chgData name="Franziskus Lorey - Hubdrive.com" userId="472a1a07-c563-412f-861d-eed20bd8e491" providerId="ADAL" clId="{BF39BEE5-48BF-43F4-810D-AC0C486557C2}" dt="2021-09-28T09:45:55.684" v="0" actId="47"/>
        <pc:sldMkLst>
          <pc:docMk/>
          <pc:sldMk cId="4044326681" sldId="1962"/>
        </pc:sldMkLst>
      </pc:sldChg>
      <pc:sldChg chg="del">
        <pc:chgData name="Franziskus Lorey - Hubdrive.com" userId="472a1a07-c563-412f-861d-eed20bd8e491" providerId="ADAL" clId="{BF39BEE5-48BF-43F4-810D-AC0C486557C2}" dt="2021-09-28T09:45:55.684" v="0" actId="47"/>
        <pc:sldMkLst>
          <pc:docMk/>
          <pc:sldMk cId="1529352271" sldId="1963"/>
        </pc:sldMkLst>
      </pc:sldChg>
      <pc:sldChg chg="del">
        <pc:chgData name="Franziskus Lorey - Hubdrive.com" userId="472a1a07-c563-412f-861d-eed20bd8e491" providerId="ADAL" clId="{BF39BEE5-48BF-43F4-810D-AC0C486557C2}" dt="2021-09-28T09:45:55.684" v="0" actId="47"/>
        <pc:sldMkLst>
          <pc:docMk/>
          <pc:sldMk cId="1992736233" sldId="1964"/>
        </pc:sldMkLst>
      </pc:sldChg>
      <pc:sldChg chg="del">
        <pc:chgData name="Franziskus Lorey - Hubdrive.com" userId="472a1a07-c563-412f-861d-eed20bd8e491" providerId="ADAL" clId="{BF39BEE5-48BF-43F4-810D-AC0C486557C2}" dt="2021-09-28T09:45:55.684" v="0" actId="47"/>
        <pc:sldMkLst>
          <pc:docMk/>
          <pc:sldMk cId="2143326425" sldId="1965"/>
        </pc:sldMkLst>
      </pc:sldChg>
      <pc:sldChg chg="del">
        <pc:chgData name="Franziskus Lorey - Hubdrive.com" userId="472a1a07-c563-412f-861d-eed20bd8e491" providerId="ADAL" clId="{BF39BEE5-48BF-43F4-810D-AC0C486557C2}" dt="2021-09-28T09:45:55.684" v="0" actId="47"/>
        <pc:sldMkLst>
          <pc:docMk/>
          <pc:sldMk cId="4281316836" sldId="1966"/>
        </pc:sldMkLst>
      </pc:sldChg>
      <pc:sldChg chg="del">
        <pc:chgData name="Franziskus Lorey - Hubdrive.com" userId="472a1a07-c563-412f-861d-eed20bd8e491" providerId="ADAL" clId="{BF39BEE5-48BF-43F4-810D-AC0C486557C2}" dt="2021-09-28T09:45:55.684" v="0" actId="47"/>
        <pc:sldMkLst>
          <pc:docMk/>
          <pc:sldMk cId="859317874" sldId="1967"/>
        </pc:sldMkLst>
      </pc:sldChg>
      <pc:sldChg chg="del">
        <pc:chgData name="Franziskus Lorey - Hubdrive.com" userId="472a1a07-c563-412f-861d-eed20bd8e491" providerId="ADAL" clId="{BF39BEE5-48BF-43F4-810D-AC0C486557C2}" dt="2021-09-28T09:45:55.684" v="0" actId="47"/>
        <pc:sldMkLst>
          <pc:docMk/>
          <pc:sldMk cId="2276870197" sldId="1968"/>
        </pc:sldMkLst>
      </pc:sldChg>
      <pc:sldChg chg="del">
        <pc:chgData name="Franziskus Lorey - Hubdrive.com" userId="472a1a07-c563-412f-861d-eed20bd8e491" providerId="ADAL" clId="{BF39BEE5-48BF-43F4-810D-AC0C486557C2}" dt="2021-09-28T09:45:55.684" v="0" actId="47"/>
        <pc:sldMkLst>
          <pc:docMk/>
          <pc:sldMk cId="3822480798" sldId="1969"/>
        </pc:sldMkLst>
      </pc:sldChg>
      <pc:sldChg chg="del">
        <pc:chgData name="Franziskus Lorey - Hubdrive.com" userId="472a1a07-c563-412f-861d-eed20bd8e491" providerId="ADAL" clId="{BF39BEE5-48BF-43F4-810D-AC0C486557C2}" dt="2021-09-28T09:45:55.684" v="0" actId="47"/>
        <pc:sldMkLst>
          <pc:docMk/>
          <pc:sldMk cId="3020481315" sldId="1970"/>
        </pc:sldMkLst>
      </pc:sldChg>
      <pc:sldChg chg="del">
        <pc:chgData name="Franziskus Lorey - Hubdrive.com" userId="472a1a07-c563-412f-861d-eed20bd8e491" providerId="ADAL" clId="{BF39BEE5-48BF-43F4-810D-AC0C486557C2}" dt="2021-09-28T09:45:55.684" v="0" actId="47"/>
        <pc:sldMkLst>
          <pc:docMk/>
          <pc:sldMk cId="2957899680" sldId="1971"/>
        </pc:sldMkLst>
      </pc:sldChg>
      <pc:sldChg chg="del">
        <pc:chgData name="Franziskus Lorey - Hubdrive.com" userId="472a1a07-c563-412f-861d-eed20bd8e491" providerId="ADAL" clId="{BF39BEE5-48BF-43F4-810D-AC0C486557C2}" dt="2021-09-28T09:45:55.684" v="0" actId="47"/>
        <pc:sldMkLst>
          <pc:docMk/>
          <pc:sldMk cId="733308492" sldId="1972"/>
        </pc:sldMkLst>
      </pc:sldChg>
      <pc:sldChg chg="del">
        <pc:chgData name="Franziskus Lorey - Hubdrive.com" userId="472a1a07-c563-412f-861d-eed20bd8e491" providerId="ADAL" clId="{BF39BEE5-48BF-43F4-810D-AC0C486557C2}" dt="2021-09-28T09:45:55.684" v="0" actId="47"/>
        <pc:sldMkLst>
          <pc:docMk/>
          <pc:sldMk cId="3741008699" sldId="1973"/>
        </pc:sldMkLst>
      </pc:sldChg>
      <pc:sldChg chg="del">
        <pc:chgData name="Franziskus Lorey - Hubdrive.com" userId="472a1a07-c563-412f-861d-eed20bd8e491" providerId="ADAL" clId="{BF39BEE5-48BF-43F4-810D-AC0C486557C2}" dt="2021-09-28T09:45:55.684" v="0" actId="47"/>
        <pc:sldMkLst>
          <pc:docMk/>
          <pc:sldMk cId="2744683053" sldId="1974"/>
        </pc:sldMkLst>
      </pc:sldChg>
      <pc:sldChg chg="del">
        <pc:chgData name="Franziskus Lorey - Hubdrive.com" userId="472a1a07-c563-412f-861d-eed20bd8e491" providerId="ADAL" clId="{BF39BEE5-48BF-43F4-810D-AC0C486557C2}" dt="2021-09-28T09:45:55.684" v="0" actId="47"/>
        <pc:sldMkLst>
          <pc:docMk/>
          <pc:sldMk cId="1675620264" sldId="1975"/>
        </pc:sldMkLst>
      </pc:sldChg>
      <pc:sldChg chg="del">
        <pc:chgData name="Franziskus Lorey - Hubdrive.com" userId="472a1a07-c563-412f-861d-eed20bd8e491" providerId="ADAL" clId="{BF39BEE5-48BF-43F4-810D-AC0C486557C2}" dt="2021-09-28T09:45:55.684" v="0" actId="47"/>
        <pc:sldMkLst>
          <pc:docMk/>
          <pc:sldMk cId="2913793537" sldId="1976"/>
        </pc:sldMkLst>
      </pc:sldChg>
      <pc:sldChg chg="del">
        <pc:chgData name="Franziskus Lorey - Hubdrive.com" userId="472a1a07-c563-412f-861d-eed20bd8e491" providerId="ADAL" clId="{BF39BEE5-48BF-43F4-810D-AC0C486557C2}" dt="2021-09-28T09:45:55.684" v="0" actId="47"/>
        <pc:sldMkLst>
          <pc:docMk/>
          <pc:sldMk cId="323952510" sldId="1977"/>
        </pc:sldMkLst>
      </pc:sldChg>
      <pc:sldChg chg="del">
        <pc:chgData name="Franziskus Lorey - Hubdrive.com" userId="472a1a07-c563-412f-861d-eed20bd8e491" providerId="ADAL" clId="{BF39BEE5-48BF-43F4-810D-AC0C486557C2}" dt="2021-09-28T09:45:55.684" v="0" actId="47"/>
        <pc:sldMkLst>
          <pc:docMk/>
          <pc:sldMk cId="3967647638" sldId="1978"/>
        </pc:sldMkLst>
      </pc:sldChg>
      <pc:sldChg chg="del">
        <pc:chgData name="Franziskus Lorey - Hubdrive.com" userId="472a1a07-c563-412f-861d-eed20bd8e491" providerId="ADAL" clId="{BF39BEE5-48BF-43F4-810D-AC0C486557C2}" dt="2021-09-28T09:45:55.684" v="0" actId="47"/>
        <pc:sldMkLst>
          <pc:docMk/>
          <pc:sldMk cId="3852794488" sldId="1979"/>
        </pc:sldMkLst>
      </pc:sldChg>
      <pc:sldChg chg="del">
        <pc:chgData name="Franziskus Lorey - Hubdrive.com" userId="472a1a07-c563-412f-861d-eed20bd8e491" providerId="ADAL" clId="{BF39BEE5-48BF-43F4-810D-AC0C486557C2}" dt="2021-09-28T09:45:55.684" v="0" actId="47"/>
        <pc:sldMkLst>
          <pc:docMk/>
          <pc:sldMk cId="4089469440" sldId="1980"/>
        </pc:sldMkLst>
      </pc:sldChg>
      <pc:sldChg chg="del">
        <pc:chgData name="Franziskus Lorey - Hubdrive.com" userId="472a1a07-c563-412f-861d-eed20bd8e491" providerId="ADAL" clId="{BF39BEE5-48BF-43F4-810D-AC0C486557C2}" dt="2021-09-28T09:45:55.684" v="0" actId="47"/>
        <pc:sldMkLst>
          <pc:docMk/>
          <pc:sldMk cId="3076959045" sldId="1981"/>
        </pc:sldMkLst>
      </pc:sldChg>
      <pc:sldChg chg="del">
        <pc:chgData name="Franziskus Lorey - Hubdrive.com" userId="472a1a07-c563-412f-861d-eed20bd8e491" providerId="ADAL" clId="{BF39BEE5-48BF-43F4-810D-AC0C486557C2}" dt="2021-09-28T09:45:55.684" v="0" actId="47"/>
        <pc:sldMkLst>
          <pc:docMk/>
          <pc:sldMk cId="743345426" sldId="1982"/>
        </pc:sldMkLst>
      </pc:sldChg>
      <pc:sldChg chg="del">
        <pc:chgData name="Franziskus Lorey - Hubdrive.com" userId="472a1a07-c563-412f-861d-eed20bd8e491" providerId="ADAL" clId="{BF39BEE5-48BF-43F4-810D-AC0C486557C2}" dt="2021-09-28T09:45:55.684" v="0" actId="47"/>
        <pc:sldMkLst>
          <pc:docMk/>
          <pc:sldMk cId="4215026164" sldId="1983"/>
        </pc:sldMkLst>
      </pc:sldChg>
      <pc:sldChg chg="del">
        <pc:chgData name="Franziskus Lorey - Hubdrive.com" userId="472a1a07-c563-412f-861d-eed20bd8e491" providerId="ADAL" clId="{BF39BEE5-48BF-43F4-810D-AC0C486557C2}" dt="2021-09-28T09:45:55.684" v="0" actId="47"/>
        <pc:sldMkLst>
          <pc:docMk/>
          <pc:sldMk cId="82299458" sldId="1984"/>
        </pc:sldMkLst>
      </pc:sldChg>
      <pc:sldChg chg="del">
        <pc:chgData name="Franziskus Lorey - Hubdrive.com" userId="472a1a07-c563-412f-861d-eed20bd8e491" providerId="ADAL" clId="{BF39BEE5-48BF-43F4-810D-AC0C486557C2}" dt="2021-09-28T09:45:55.684" v="0" actId="47"/>
        <pc:sldMkLst>
          <pc:docMk/>
          <pc:sldMk cId="4052561743" sldId="1985"/>
        </pc:sldMkLst>
      </pc:sldChg>
      <pc:sldChg chg="del">
        <pc:chgData name="Franziskus Lorey - Hubdrive.com" userId="472a1a07-c563-412f-861d-eed20bd8e491" providerId="ADAL" clId="{BF39BEE5-48BF-43F4-810D-AC0C486557C2}" dt="2021-09-28T09:45:55.684" v="0" actId="47"/>
        <pc:sldMkLst>
          <pc:docMk/>
          <pc:sldMk cId="1292321211" sldId="1986"/>
        </pc:sldMkLst>
      </pc:sldChg>
      <pc:sldChg chg="del">
        <pc:chgData name="Franziskus Lorey - Hubdrive.com" userId="472a1a07-c563-412f-861d-eed20bd8e491" providerId="ADAL" clId="{BF39BEE5-48BF-43F4-810D-AC0C486557C2}" dt="2021-09-28T09:45:55.684" v="0" actId="47"/>
        <pc:sldMkLst>
          <pc:docMk/>
          <pc:sldMk cId="447835846" sldId="1987"/>
        </pc:sldMkLst>
      </pc:sldChg>
      <pc:sldChg chg="del">
        <pc:chgData name="Franziskus Lorey - Hubdrive.com" userId="472a1a07-c563-412f-861d-eed20bd8e491" providerId="ADAL" clId="{BF39BEE5-48BF-43F4-810D-AC0C486557C2}" dt="2021-09-28T09:45:55.684" v="0" actId="47"/>
        <pc:sldMkLst>
          <pc:docMk/>
          <pc:sldMk cId="1639003069" sldId="1988"/>
        </pc:sldMkLst>
      </pc:sldChg>
      <pc:sldChg chg="del">
        <pc:chgData name="Franziskus Lorey - Hubdrive.com" userId="472a1a07-c563-412f-861d-eed20bd8e491" providerId="ADAL" clId="{BF39BEE5-48BF-43F4-810D-AC0C486557C2}" dt="2021-09-28T09:45:55.684" v="0" actId="47"/>
        <pc:sldMkLst>
          <pc:docMk/>
          <pc:sldMk cId="2792978371" sldId="1989"/>
        </pc:sldMkLst>
      </pc:sldChg>
      <pc:sldChg chg="del">
        <pc:chgData name="Franziskus Lorey - Hubdrive.com" userId="472a1a07-c563-412f-861d-eed20bd8e491" providerId="ADAL" clId="{BF39BEE5-48BF-43F4-810D-AC0C486557C2}" dt="2021-09-28T09:45:55.684" v="0" actId="47"/>
        <pc:sldMkLst>
          <pc:docMk/>
          <pc:sldMk cId="2129421629" sldId="1990"/>
        </pc:sldMkLst>
      </pc:sldChg>
      <pc:sldChg chg="del">
        <pc:chgData name="Franziskus Lorey - Hubdrive.com" userId="472a1a07-c563-412f-861d-eed20bd8e491" providerId="ADAL" clId="{BF39BEE5-48BF-43F4-810D-AC0C486557C2}" dt="2021-09-28T09:45:55.684" v="0" actId="47"/>
        <pc:sldMkLst>
          <pc:docMk/>
          <pc:sldMk cId="897230414" sldId="1991"/>
        </pc:sldMkLst>
      </pc:sldChg>
      <pc:sldChg chg="del">
        <pc:chgData name="Franziskus Lorey - Hubdrive.com" userId="472a1a07-c563-412f-861d-eed20bd8e491" providerId="ADAL" clId="{BF39BEE5-48BF-43F4-810D-AC0C486557C2}" dt="2021-09-28T09:45:55.684" v="0" actId="47"/>
        <pc:sldMkLst>
          <pc:docMk/>
          <pc:sldMk cId="1888634084" sldId="1992"/>
        </pc:sldMkLst>
      </pc:sldChg>
      <pc:sldChg chg="del">
        <pc:chgData name="Franziskus Lorey - Hubdrive.com" userId="472a1a07-c563-412f-861d-eed20bd8e491" providerId="ADAL" clId="{BF39BEE5-48BF-43F4-810D-AC0C486557C2}" dt="2021-09-28T09:45:55.684" v="0" actId="47"/>
        <pc:sldMkLst>
          <pc:docMk/>
          <pc:sldMk cId="3698174235" sldId="1994"/>
        </pc:sldMkLst>
      </pc:sldChg>
      <pc:sldChg chg="del">
        <pc:chgData name="Franziskus Lorey - Hubdrive.com" userId="472a1a07-c563-412f-861d-eed20bd8e491" providerId="ADAL" clId="{BF39BEE5-48BF-43F4-810D-AC0C486557C2}" dt="2021-09-28T09:45:55.684" v="0" actId="47"/>
        <pc:sldMkLst>
          <pc:docMk/>
          <pc:sldMk cId="949938856" sldId="1997"/>
        </pc:sldMkLst>
      </pc:sldChg>
      <pc:sldChg chg="del">
        <pc:chgData name="Franziskus Lorey - Hubdrive.com" userId="472a1a07-c563-412f-861d-eed20bd8e491" providerId="ADAL" clId="{BF39BEE5-48BF-43F4-810D-AC0C486557C2}" dt="2021-09-28T09:45:55.684" v="0" actId="47"/>
        <pc:sldMkLst>
          <pc:docMk/>
          <pc:sldMk cId="933929271" sldId="1998"/>
        </pc:sldMkLst>
      </pc:sldChg>
      <pc:sldChg chg="del">
        <pc:chgData name="Franziskus Lorey - Hubdrive.com" userId="472a1a07-c563-412f-861d-eed20bd8e491" providerId="ADAL" clId="{BF39BEE5-48BF-43F4-810D-AC0C486557C2}" dt="2021-09-28T09:45:55.684" v="0" actId="47"/>
        <pc:sldMkLst>
          <pc:docMk/>
          <pc:sldMk cId="537172558" sldId="2003"/>
        </pc:sldMkLst>
      </pc:sldChg>
      <pc:sldChg chg="del">
        <pc:chgData name="Franziskus Lorey - Hubdrive.com" userId="472a1a07-c563-412f-861d-eed20bd8e491" providerId="ADAL" clId="{BF39BEE5-48BF-43F4-810D-AC0C486557C2}" dt="2021-09-28T09:45:55.684" v="0" actId="47"/>
        <pc:sldMkLst>
          <pc:docMk/>
          <pc:sldMk cId="1580169991" sldId="2023"/>
        </pc:sldMkLst>
      </pc:sldChg>
      <pc:sldChg chg="del">
        <pc:chgData name="Franziskus Lorey - Hubdrive.com" userId="472a1a07-c563-412f-861d-eed20bd8e491" providerId="ADAL" clId="{BF39BEE5-48BF-43F4-810D-AC0C486557C2}" dt="2021-09-28T09:45:55.684" v="0" actId="47"/>
        <pc:sldMkLst>
          <pc:docMk/>
          <pc:sldMk cId="292304366" sldId="2024"/>
        </pc:sldMkLst>
      </pc:sldChg>
      <pc:sldChg chg="del">
        <pc:chgData name="Franziskus Lorey - Hubdrive.com" userId="472a1a07-c563-412f-861d-eed20bd8e491" providerId="ADAL" clId="{BF39BEE5-48BF-43F4-810D-AC0C486557C2}" dt="2021-09-28T09:45:55.684" v="0" actId="47"/>
        <pc:sldMkLst>
          <pc:docMk/>
          <pc:sldMk cId="3189987395" sldId="2038"/>
        </pc:sldMkLst>
      </pc:sldChg>
      <pc:sldChg chg="del">
        <pc:chgData name="Franziskus Lorey - Hubdrive.com" userId="472a1a07-c563-412f-861d-eed20bd8e491" providerId="ADAL" clId="{BF39BEE5-48BF-43F4-810D-AC0C486557C2}" dt="2021-09-28T09:45:55.684" v="0" actId="47"/>
        <pc:sldMkLst>
          <pc:docMk/>
          <pc:sldMk cId="3891185181" sldId="2039"/>
        </pc:sldMkLst>
      </pc:sldChg>
      <pc:sldChg chg="del">
        <pc:chgData name="Franziskus Lorey - Hubdrive.com" userId="472a1a07-c563-412f-861d-eed20bd8e491" providerId="ADAL" clId="{BF39BEE5-48BF-43F4-810D-AC0C486557C2}" dt="2021-09-28T09:45:55.684" v="0" actId="47"/>
        <pc:sldMkLst>
          <pc:docMk/>
          <pc:sldMk cId="3998233063" sldId="2040"/>
        </pc:sldMkLst>
      </pc:sldChg>
      <pc:sldChg chg="del">
        <pc:chgData name="Franziskus Lorey - Hubdrive.com" userId="472a1a07-c563-412f-861d-eed20bd8e491" providerId="ADAL" clId="{BF39BEE5-48BF-43F4-810D-AC0C486557C2}" dt="2021-09-28T09:45:55.684" v="0" actId="47"/>
        <pc:sldMkLst>
          <pc:docMk/>
          <pc:sldMk cId="2661690802" sldId="2041"/>
        </pc:sldMkLst>
      </pc:sldChg>
      <pc:sldChg chg="del">
        <pc:chgData name="Franziskus Lorey - Hubdrive.com" userId="472a1a07-c563-412f-861d-eed20bd8e491" providerId="ADAL" clId="{BF39BEE5-48BF-43F4-810D-AC0C486557C2}" dt="2021-09-28T09:45:55.684" v="0" actId="47"/>
        <pc:sldMkLst>
          <pc:docMk/>
          <pc:sldMk cId="3785064361" sldId="2050"/>
        </pc:sldMkLst>
      </pc:sldChg>
      <pc:sldChg chg="del">
        <pc:chgData name="Franziskus Lorey - Hubdrive.com" userId="472a1a07-c563-412f-861d-eed20bd8e491" providerId="ADAL" clId="{BF39BEE5-48BF-43F4-810D-AC0C486557C2}" dt="2021-09-28T09:45:55.684" v="0" actId="47"/>
        <pc:sldMkLst>
          <pc:docMk/>
          <pc:sldMk cId="3155010214" sldId="2052"/>
        </pc:sldMkLst>
      </pc:sldChg>
      <pc:sldChg chg="del">
        <pc:chgData name="Franziskus Lorey - Hubdrive.com" userId="472a1a07-c563-412f-861d-eed20bd8e491" providerId="ADAL" clId="{BF39BEE5-48BF-43F4-810D-AC0C486557C2}" dt="2021-09-28T09:45:55.684" v="0" actId="47"/>
        <pc:sldMkLst>
          <pc:docMk/>
          <pc:sldMk cId="2370220281" sldId="2053"/>
        </pc:sldMkLst>
      </pc:sldChg>
      <pc:sldChg chg="del">
        <pc:chgData name="Franziskus Lorey - Hubdrive.com" userId="472a1a07-c563-412f-861d-eed20bd8e491" providerId="ADAL" clId="{BF39BEE5-48BF-43F4-810D-AC0C486557C2}" dt="2021-09-28T09:45:55.684" v="0" actId="47"/>
        <pc:sldMkLst>
          <pc:docMk/>
          <pc:sldMk cId="1313154111" sldId="2058"/>
        </pc:sldMkLst>
      </pc:sldChg>
      <pc:sldChg chg="del">
        <pc:chgData name="Franziskus Lorey - Hubdrive.com" userId="472a1a07-c563-412f-861d-eed20bd8e491" providerId="ADAL" clId="{BF39BEE5-48BF-43F4-810D-AC0C486557C2}" dt="2021-09-28T09:45:55.684" v="0" actId="47"/>
        <pc:sldMkLst>
          <pc:docMk/>
          <pc:sldMk cId="1590269448" sldId="2061"/>
        </pc:sldMkLst>
      </pc:sldChg>
      <pc:sldChg chg="del">
        <pc:chgData name="Franziskus Lorey - Hubdrive.com" userId="472a1a07-c563-412f-861d-eed20bd8e491" providerId="ADAL" clId="{BF39BEE5-48BF-43F4-810D-AC0C486557C2}" dt="2021-09-28T09:45:55.684" v="0" actId="47"/>
        <pc:sldMkLst>
          <pc:docMk/>
          <pc:sldMk cId="653510279" sldId="2062"/>
        </pc:sldMkLst>
      </pc:sldChg>
      <pc:sldChg chg="del">
        <pc:chgData name="Franziskus Lorey - Hubdrive.com" userId="472a1a07-c563-412f-861d-eed20bd8e491" providerId="ADAL" clId="{BF39BEE5-48BF-43F4-810D-AC0C486557C2}" dt="2021-09-28T09:45:55.684" v="0" actId="47"/>
        <pc:sldMkLst>
          <pc:docMk/>
          <pc:sldMk cId="1637737402" sldId="2063"/>
        </pc:sldMkLst>
      </pc:sldChg>
      <pc:sldChg chg="del">
        <pc:chgData name="Franziskus Lorey - Hubdrive.com" userId="472a1a07-c563-412f-861d-eed20bd8e491" providerId="ADAL" clId="{BF39BEE5-48BF-43F4-810D-AC0C486557C2}" dt="2021-09-28T09:45:55.684" v="0" actId="47"/>
        <pc:sldMkLst>
          <pc:docMk/>
          <pc:sldMk cId="2807772818" sldId="2065"/>
        </pc:sldMkLst>
      </pc:sldChg>
      <pc:sldChg chg="del">
        <pc:chgData name="Franziskus Lorey - Hubdrive.com" userId="472a1a07-c563-412f-861d-eed20bd8e491" providerId="ADAL" clId="{BF39BEE5-48BF-43F4-810D-AC0C486557C2}" dt="2021-09-28T09:45:55.684" v="0" actId="47"/>
        <pc:sldMkLst>
          <pc:docMk/>
          <pc:sldMk cId="2925033380" sldId="2067"/>
        </pc:sldMkLst>
      </pc:sldChg>
      <pc:sldChg chg="del">
        <pc:chgData name="Franziskus Lorey - Hubdrive.com" userId="472a1a07-c563-412f-861d-eed20bd8e491" providerId="ADAL" clId="{BF39BEE5-48BF-43F4-810D-AC0C486557C2}" dt="2021-09-28T09:45:55.684" v="0" actId="47"/>
        <pc:sldMkLst>
          <pc:docMk/>
          <pc:sldMk cId="445560994" sldId="2068"/>
        </pc:sldMkLst>
      </pc:sldChg>
      <pc:sldChg chg="del">
        <pc:chgData name="Franziskus Lorey - Hubdrive.com" userId="472a1a07-c563-412f-861d-eed20bd8e491" providerId="ADAL" clId="{BF39BEE5-48BF-43F4-810D-AC0C486557C2}" dt="2021-09-28T09:45:55.684" v="0" actId="47"/>
        <pc:sldMkLst>
          <pc:docMk/>
          <pc:sldMk cId="224970175" sldId="2069"/>
        </pc:sldMkLst>
      </pc:sldChg>
      <pc:sldChg chg="del">
        <pc:chgData name="Franziskus Lorey - Hubdrive.com" userId="472a1a07-c563-412f-861d-eed20bd8e491" providerId="ADAL" clId="{BF39BEE5-48BF-43F4-810D-AC0C486557C2}" dt="2021-09-28T09:45:55.684" v="0" actId="47"/>
        <pc:sldMkLst>
          <pc:docMk/>
          <pc:sldMk cId="990362706" sldId="2070"/>
        </pc:sldMkLst>
      </pc:sldChg>
      <pc:sldChg chg="del">
        <pc:chgData name="Franziskus Lorey - Hubdrive.com" userId="472a1a07-c563-412f-861d-eed20bd8e491" providerId="ADAL" clId="{BF39BEE5-48BF-43F4-810D-AC0C486557C2}" dt="2021-09-28T09:45:55.684" v="0" actId="47"/>
        <pc:sldMkLst>
          <pc:docMk/>
          <pc:sldMk cId="693712777" sldId="2073"/>
        </pc:sldMkLst>
      </pc:sldChg>
      <pc:sldChg chg="del">
        <pc:chgData name="Franziskus Lorey - Hubdrive.com" userId="472a1a07-c563-412f-861d-eed20bd8e491" providerId="ADAL" clId="{BF39BEE5-48BF-43F4-810D-AC0C486557C2}" dt="2021-09-28T09:45:55.684" v="0" actId="47"/>
        <pc:sldMkLst>
          <pc:docMk/>
          <pc:sldMk cId="4192431178" sldId="2079"/>
        </pc:sldMkLst>
      </pc:sldChg>
      <pc:sldChg chg="del">
        <pc:chgData name="Franziskus Lorey - Hubdrive.com" userId="472a1a07-c563-412f-861d-eed20bd8e491" providerId="ADAL" clId="{BF39BEE5-48BF-43F4-810D-AC0C486557C2}" dt="2021-09-28T09:45:55.684" v="0" actId="47"/>
        <pc:sldMkLst>
          <pc:docMk/>
          <pc:sldMk cId="1704537643" sldId="2095"/>
        </pc:sldMkLst>
      </pc:sldChg>
      <pc:sldChg chg="del">
        <pc:chgData name="Franziskus Lorey - Hubdrive.com" userId="472a1a07-c563-412f-861d-eed20bd8e491" providerId="ADAL" clId="{BF39BEE5-48BF-43F4-810D-AC0C486557C2}" dt="2021-09-28T09:45:55.684" v="0" actId="47"/>
        <pc:sldMkLst>
          <pc:docMk/>
          <pc:sldMk cId="813607863" sldId="2096"/>
        </pc:sldMkLst>
      </pc:sldChg>
      <pc:sldChg chg="del">
        <pc:chgData name="Franziskus Lorey - Hubdrive.com" userId="472a1a07-c563-412f-861d-eed20bd8e491" providerId="ADAL" clId="{BF39BEE5-48BF-43F4-810D-AC0C486557C2}" dt="2021-09-28T09:45:55.684" v="0" actId="47"/>
        <pc:sldMkLst>
          <pc:docMk/>
          <pc:sldMk cId="3805746237" sldId="2097"/>
        </pc:sldMkLst>
      </pc:sldChg>
      <pc:sldChg chg="del">
        <pc:chgData name="Franziskus Lorey - Hubdrive.com" userId="472a1a07-c563-412f-861d-eed20bd8e491" providerId="ADAL" clId="{BF39BEE5-48BF-43F4-810D-AC0C486557C2}" dt="2021-09-28T09:45:55.684" v="0" actId="47"/>
        <pc:sldMkLst>
          <pc:docMk/>
          <pc:sldMk cId="2354325733" sldId="2098"/>
        </pc:sldMkLst>
      </pc:sldChg>
      <pc:sldChg chg="del">
        <pc:chgData name="Franziskus Lorey - Hubdrive.com" userId="472a1a07-c563-412f-861d-eed20bd8e491" providerId="ADAL" clId="{BF39BEE5-48BF-43F4-810D-AC0C486557C2}" dt="2021-09-28T09:45:55.684" v="0" actId="47"/>
        <pc:sldMkLst>
          <pc:docMk/>
          <pc:sldMk cId="3563925502" sldId="2099"/>
        </pc:sldMkLst>
      </pc:sldChg>
      <pc:sldChg chg="del">
        <pc:chgData name="Franziskus Lorey - Hubdrive.com" userId="472a1a07-c563-412f-861d-eed20bd8e491" providerId="ADAL" clId="{BF39BEE5-48BF-43F4-810D-AC0C486557C2}" dt="2021-09-28T09:45:55.684" v="0" actId="47"/>
        <pc:sldMkLst>
          <pc:docMk/>
          <pc:sldMk cId="1971875393" sldId="2100"/>
        </pc:sldMkLst>
      </pc:sldChg>
      <pc:sldChg chg="del">
        <pc:chgData name="Franziskus Lorey - Hubdrive.com" userId="472a1a07-c563-412f-861d-eed20bd8e491" providerId="ADAL" clId="{BF39BEE5-48BF-43F4-810D-AC0C486557C2}" dt="2021-09-28T09:45:55.684" v="0" actId="47"/>
        <pc:sldMkLst>
          <pc:docMk/>
          <pc:sldMk cId="2453139829" sldId="2101"/>
        </pc:sldMkLst>
      </pc:sldChg>
      <pc:sldChg chg="del">
        <pc:chgData name="Franziskus Lorey - Hubdrive.com" userId="472a1a07-c563-412f-861d-eed20bd8e491" providerId="ADAL" clId="{BF39BEE5-48BF-43F4-810D-AC0C486557C2}" dt="2021-09-28T09:45:55.684" v="0" actId="47"/>
        <pc:sldMkLst>
          <pc:docMk/>
          <pc:sldMk cId="260048812" sldId="2102"/>
        </pc:sldMkLst>
      </pc:sldChg>
      <pc:sldChg chg="del">
        <pc:chgData name="Franziskus Lorey - Hubdrive.com" userId="472a1a07-c563-412f-861d-eed20bd8e491" providerId="ADAL" clId="{BF39BEE5-48BF-43F4-810D-AC0C486557C2}" dt="2021-09-28T09:45:55.684" v="0" actId="47"/>
        <pc:sldMkLst>
          <pc:docMk/>
          <pc:sldMk cId="121835334" sldId="2103"/>
        </pc:sldMkLst>
      </pc:sldChg>
      <pc:sldChg chg="del">
        <pc:chgData name="Franziskus Lorey - Hubdrive.com" userId="472a1a07-c563-412f-861d-eed20bd8e491" providerId="ADAL" clId="{BF39BEE5-48BF-43F4-810D-AC0C486557C2}" dt="2021-09-28T09:45:55.684" v="0" actId="47"/>
        <pc:sldMkLst>
          <pc:docMk/>
          <pc:sldMk cId="2609158392" sldId="2104"/>
        </pc:sldMkLst>
      </pc:sldChg>
      <pc:sldChg chg="del">
        <pc:chgData name="Franziskus Lorey - Hubdrive.com" userId="472a1a07-c563-412f-861d-eed20bd8e491" providerId="ADAL" clId="{BF39BEE5-48BF-43F4-810D-AC0C486557C2}" dt="2021-09-28T09:45:55.684" v="0" actId="47"/>
        <pc:sldMkLst>
          <pc:docMk/>
          <pc:sldMk cId="2517037831" sldId="2105"/>
        </pc:sldMkLst>
      </pc:sldChg>
      <pc:sldChg chg="del">
        <pc:chgData name="Franziskus Lorey - Hubdrive.com" userId="472a1a07-c563-412f-861d-eed20bd8e491" providerId="ADAL" clId="{BF39BEE5-48BF-43F4-810D-AC0C486557C2}" dt="2021-09-28T09:45:55.684" v="0" actId="47"/>
        <pc:sldMkLst>
          <pc:docMk/>
          <pc:sldMk cId="3066446212" sldId="2106"/>
        </pc:sldMkLst>
      </pc:sldChg>
      <pc:sldChg chg="del">
        <pc:chgData name="Franziskus Lorey - Hubdrive.com" userId="472a1a07-c563-412f-861d-eed20bd8e491" providerId="ADAL" clId="{BF39BEE5-48BF-43F4-810D-AC0C486557C2}" dt="2021-09-28T09:45:55.684" v="0" actId="47"/>
        <pc:sldMkLst>
          <pc:docMk/>
          <pc:sldMk cId="1784497241" sldId="2108"/>
        </pc:sldMkLst>
      </pc:sldChg>
      <pc:sldChg chg="del">
        <pc:chgData name="Franziskus Lorey - Hubdrive.com" userId="472a1a07-c563-412f-861d-eed20bd8e491" providerId="ADAL" clId="{BF39BEE5-48BF-43F4-810D-AC0C486557C2}" dt="2021-09-28T09:45:55.684" v="0" actId="47"/>
        <pc:sldMkLst>
          <pc:docMk/>
          <pc:sldMk cId="1478368272" sldId="2110"/>
        </pc:sldMkLst>
      </pc:sldChg>
      <pc:sldChg chg="del">
        <pc:chgData name="Franziskus Lorey - Hubdrive.com" userId="472a1a07-c563-412f-861d-eed20bd8e491" providerId="ADAL" clId="{BF39BEE5-48BF-43F4-810D-AC0C486557C2}" dt="2021-09-28T09:45:55.684" v="0" actId="47"/>
        <pc:sldMkLst>
          <pc:docMk/>
          <pc:sldMk cId="2013119947" sldId="2111"/>
        </pc:sldMkLst>
      </pc:sldChg>
      <pc:sldChg chg="del">
        <pc:chgData name="Franziskus Lorey - Hubdrive.com" userId="472a1a07-c563-412f-861d-eed20bd8e491" providerId="ADAL" clId="{BF39BEE5-48BF-43F4-810D-AC0C486557C2}" dt="2021-09-28T09:45:55.684" v="0" actId="47"/>
        <pc:sldMkLst>
          <pc:docMk/>
          <pc:sldMk cId="1176448526" sldId="2112"/>
        </pc:sldMkLst>
      </pc:sldChg>
      <pc:sldChg chg="del">
        <pc:chgData name="Franziskus Lorey - Hubdrive.com" userId="472a1a07-c563-412f-861d-eed20bd8e491" providerId="ADAL" clId="{BF39BEE5-48BF-43F4-810D-AC0C486557C2}" dt="2021-09-28T09:45:55.684" v="0" actId="47"/>
        <pc:sldMkLst>
          <pc:docMk/>
          <pc:sldMk cId="2640615255" sldId="2114"/>
        </pc:sldMkLst>
      </pc:sldChg>
      <pc:sldChg chg="del">
        <pc:chgData name="Franziskus Lorey - Hubdrive.com" userId="472a1a07-c563-412f-861d-eed20bd8e491" providerId="ADAL" clId="{BF39BEE5-48BF-43F4-810D-AC0C486557C2}" dt="2021-09-28T09:45:55.684" v="0" actId="47"/>
        <pc:sldMkLst>
          <pc:docMk/>
          <pc:sldMk cId="3660507882" sldId="2115"/>
        </pc:sldMkLst>
      </pc:sldChg>
      <pc:sldChg chg="del">
        <pc:chgData name="Franziskus Lorey - Hubdrive.com" userId="472a1a07-c563-412f-861d-eed20bd8e491" providerId="ADAL" clId="{BF39BEE5-48BF-43F4-810D-AC0C486557C2}" dt="2021-09-28T09:45:55.684" v="0" actId="47"/>
        <pc:sldMkLst>
          <pc:docMk/>
          <pc:sldMk cId="3884663918" sldId="2116"/>
        </pc:sldMkLst>
      </pc:sldChg>
      <pc:sldChg chg="del">
        <pc:chgData name="Franziskus Lorey - Hubdrive.com" userId="472a1a07-c563-412f-861d-eed20bd8e491" providerId="ADAL" clId="{BF39BEE5-48BF-43F4-810D-AC0C486557C2}" dt="2021-09-28T09:45:55.684" v="0" actId="47"/>
        <pc:sldMkLst>
          <pc:docMk/>
          <pc:sldMk cId="239884834" sldId="2117"/>
        </pc:sldMkLst>
      </pc:sldChg>
      <pc:sldChg chg="del">
        <pc:chgData name="Franziskus Lorey - Hubdrive.com" userId="472a1a07-c563-412f-861d-eed20bd8e491" providerId="ADAL" clId="{BF39BEE5-48BF-43F4-810D-AC0C486557C2}" dt="2021-09-28T09:45:55.684" v="0" actId="47"/>
        <pc:sldMkLst>
          <pc:docMk/>
          <pc:sldMk cId="2869064576" sldId="2118"/>
        </pc:sldMkLst>
      </pc:sldChg>
      <pc:sldChg chg="del">
        <pc:chgData name="Franziskus Lorey - Hubdrive.com" userId="472a1a07-c563-412f-861d-eed20bd8e491" providerId="ADAL" clId="{BF39BEE5-48BF-43F4-810D-AC0C486557C2}" dt="2021-09-28T09:45:55.684" v="0" actId="47"/>
        <pc:sldMkLst>
          <pc:docMk/>
          <pc:sldMk cId="3613029018" sldId="2120"/>
        </pc:sldMkLst>
      </pc:sldChg>
      <pc:sldChg chg="del">
        <pc:chgData name="Franziskus Lorey - Hubdrive.com" userId="472a1a07-c563-412f-861d-eed20bd8e491" providerId="ADAL" clId="{BF39BEE5-48BF-43F4-810D-AC0C486557C2}" dt="2021-09-28T09:45:55.684" v="0" actId="47"/>
        <pc:sldMkLst>
          <pc:docMk/>
          <pc:sldMk cId="575500746" sldId="2121"/>
        </pc:sldMkLst>
      </pc:sldChg>
      <pc:sldChg chg="del">
        <pc:chgData name="Franziskus Lorey - Hubdrive.com" userId="472a1a07-c563-412f-861d-eed20bd8e491" providerId="ADAL" clId="{BF39BEE5-48BF-43F4-810D-AC0C486557C2}" dt="2021-09-28T09:45:55.684" v="0" actId="47"/>
        <pc:sldMkLst>
          <pc:docMk/>
          <pc:sldMk cId="1296938087" sldId="2122"/>
        </pc:sldMkLst>
      </pc:sldChg>
      <pc:sldChg chg="del">
        <pc:chgData name="Franziskus Lorey - Hubdrive.com" userId="472a1a07-c563-412f-861d-eed20bd8e491" providerId="ADAL" clId="{BF39BEE5-48BF-43F4-810D-AC0C486557C2}" dt="2021-09-28T09:45:55.684" v="0" actId="47"/>
        <pc:sldMkLst>
          <pc:docMk/>
          <pc:sldMk cId="3929084347" sldId="2123"/>
        </pc:sldMkLst>
      </pc:sldChg>
      <pc:sldChg chg="del">
        <pc:chgData name="Franziskus Lorey - Hubdrive.com" userId="472a1a07-c563-412f-861d-eed20bd8e491" providerId="ADAL" clId="{BF39BEE5-48BF-43F4-810D-AC0C486557C2}" dt="2021-09-28T09:45:55.684" v="0" actId="47"/>
        <pc:sldMkLst>
          <pc:docMk/>
          <pc:sldMk cId="3149708197" sldId="2125"/>
        </pc:sldMkLst>
      </pc:sldChg>
      <pc:sldChg chg="del">
        <pc:chgData name="Franziskus Lorey - Hubdrive.com" userId="472a1a07-c563-412f-861d-eed20bd8e491" providerId="ADAL" clId="{BF39BEE5-48BF-43F4-810D-AC0C486557C2}" dt="2021-09-28T09:45:55.684" v="0" actId="47"/>
        <pc:sldMkLst>
          <pc:docMk/>
          <pc:sldMk cId="2124941520" sldId="2128"/>
        </pc:sldMkLst>
      </pc:sldChg>
      <pc:sldChg chg="del">
        <pc:chgData name="Franziskus Lorey - Hubdrive.com" userId="472a1a07-c563-412f-861d-eed20bd8e491" providerId="ADAL" clId="{BF39BEE5-48BF-43F4-810D-AC0C486557C2}" dt="2021-09-28T09:45:55.684" v="0" actId="47"/>
        <pc:sldMkLst>
          <pc:docMk/>
          <pc:sldMk cId="2109250060" sldId="2129"/>
        </pc:sldMkLst>
      </pc:sldChg>
      <pc:sldChg chg="del">
        <pc:chgData name="Franziskus Lorey - Hubdrive.com" userId="472a1a07-c563-412f-861d-eed20bd8e491" providerId="ADAL" clId="{BF39BEE5-48BF-43F4-810D-AC0C486557C2}" dt="2021-09-28T09:45:55.684" v="0" actId="47"/>
        <pc:sldMkLst>
          <pc:docMk/>
          <pc:sldMk cId="4194550941" sldId="2130"/>
        </pc:sldMkLst>
      </pc:sldChg>
      <pc:sldChg chg="del">
        <pc:chgData name="Franziskus Lorey - Hubdrive.com" userId="472a1a07-c563-412f-861d-eed20bd8e491" providerId="ADAL" clId="{BF39BEE5-48BF-43F4-810D-AC0C486557C2}" dt="2021-09-28T09:45:55.684" v="0" actId="47"/>
        <pc:sldMkLst>
          <pc:docMk/>
          <pc:sldMk cId="3464715333" sldId="2133"/>
        </pc:sldMkLst>
      </pc:sldChg>
      <pc:sldChg chg="del">
        <pc:chgData name="Franziskus Lorey - Hubdrive.com" userId="472a1a07-c563-412f-861d-eed20bd8e491" providerId="ADAL" clId="{BF39BEE5-48BF-43F4-810D-AC0C486557C2}" dt="2021-09-28T09:45:55.684" v="0" actId="47"/>
        <pc:sldMkLst>
          <pc:docMk/>
          <pc:sldMk cId="1204890691" sldId="2136"/>
        </pc:sldMkLst>
      </pc:sldChg>
      <pc:sldChg chg="del">
        <pc:chgData name="Franziskus Lorey - Hubdrive.com" userId="472a1a07-c563-412f-861d-eed20bd8e491" providerId="ADAL" clId="{BF39BEE5-48BF-43F4-810D-AC0C486557C2}" dt="2021-09-28T09:45:55.684" v="0" actId="47"/>
        <pc:sldMkLst>
          <pc:docMk/>
          <pc:sldMk cId="1921151094" sldId="2137"/>
        </pc:sldMkLst>
      </pc:sldChg>
      <pc:sldChg chg="del">
        <pc:chgData name="Franziskus Lorey - Hubdrive.com" userId="472a1a07-c563-412f-861d-eed20bd8e491" providerId="ADAL" clId="{BF39BEE5-48BF-43F4-810D-AC0C486557C2}" dt="2021-09-28T09:45:55.684" v="0" actId="47"/>
        <pc:sldMkLst>
          <pc:docMk/>
          <pc:sldMk cId="378513229" sldId="2138"/>
        </pc:sldMkLst>
      </pc:sldChg>
      <pc:sldChg chg="del">
        <pc:chgData name="Franziskus Lorey - Hubdrive.com" userId="472a1a07-c563-412f-861d-eed20bd8e491" providerId="ADAL" clId="{BF39BEE5-48BF-43F4-810D-AC0C486557C2}" dt="2021-09-28T09:45:55.684" v="0" actId="47"/>
        <pc:sldMkLst>
          <pc:docMk/>
          <pc:sldMk cId="162398323" sldId="2139"/>
        </pc:sldMkLst>
      </pc:sldChg>
      <pc:sldChg chg="del">
        <pc:chgData name="Franziskus Lorey - Hubdrive.com" userId="472a1a07-c563-412f-861d-eed20bd8e491" providerId="ADAL" clId="{BF39BEE5-48BF-43F4-810D-AC0C486557C2}" dt="2021-09-28T09:45:55.684" v="0" actId="47"/>
        <pc:sldMkLst>
          <pc:docMk/>
          <pc:sldMk cId="1609972371" sldId="2140"/>
        </pc:sldMkLst>
      </pc:sldChg>
      <pc:sldChg chg="del">
        <pc:chgData name="Franziskus Lorey - Hubdrive.com" userId="472a1a07-c563-412f-861d-eed20bd8e491" providerId="ADAL" clId="{BF39BEE5-48BF-43F4-810D-AC0C486557C2}" dt="2021-09-28T09:45:55.684" v="0" actId="47"/>
        <pc:sldMkLst>
          <pc:docMk/>
          <pc:sldMk cId="3986363660" sldId="2141"/>
        </pc:sldMkLst>
      </pc:sldChg>
      <pc:sldChg chg="del">
        <pc:chgData name="Franziskus Lorey - Hubdrive.com" userId="472a1a07-c563-412f-861d-eed20bd8e491" providerId="ADAL" clId="{BF39BEE5-48BF-43F4-810D-AC0C486557C2}" dt="2021-09-28T09:45:55.684" v="0" actId="47"/>
        <pc:sldMkLst>
          <pc:docMk/>
          <pc:sldMk cId="319287971" sldId="2142"/>
        </pc:sldMkLst>
      </pc:sldChg>
      <pc:sldChg chg="del">
        <pc:chgData name="Franziskus Lorey - Hubdrive.com" userId="472a1a07-c563-412f-861d-eed20bd8e491" providerId="ADAL" clId="{BF39BEE5-48BF-43F4-810D-AC0C486557C2}" dt="2021-09-28T09:45:55.684" v="0" actId="47"/>
        <pc:sldMkLst>
          <pc:docMk/>
          <pc:sldMk cId="3537829474" sldId="2143"/>
        </pc:sldMkLst>
      </pc:sldChg>
      <pc:sldChg chg="del">
        <pc:chgData name="Franziskus Lorey - Hubdrive.com" userId="472a1a07-c563-412f-861d-eed20bd8e491" providerId="ADAL" clId="{BF39BEE5-48BF-43F4-810D-AC0C486557C2}" dt="2021-09-28T09:45:55.684" v="0" actId="47"/>
        <pc:sldMkLst>
          <pc:docMk/>
          <pc:sldMk cId="1285075933" sldId="2144"/>
        </pc:sldMkLst>
      </pc:sldChg>
      <pc:sldChg chg="del">
        <pc:chgData name="Franziskus Lorey - Hubdrive.com" userId="472a1a07-c563-412f-861d-eed20bd8e491" providerId="ADAL" clId="{BF39BEE5-48BF-43F4-810D-AC0C486557C2}" dt="2021-09-28T09:45:55.684" v="0" actId="47"/>
        <pc:sldMkLst>
          <pc:docMk/>
          <pc:sldMk cId="1321420995" sldId="2145"/>
        </pc:sldMkLst>
      </pc:sldChg>
      <pc:sldChg chg="del">
        <pc:chgData name="Franziskus Lorey - Hubdrive.com" userId="472a1a07-c563-412f-861d-eed20bd8e491" providerId="ADAL" clId="{BF39BEE5-48BF-43F4-810D-AC0C486557C2}" dt="2021-09-28T09:45:55.684" v="0" actId="47"/>
        <pc:sldMkLst>
          <pc:docMk/>
          <pc:sldMk cId="3946923720" sldId="2148"/>
        </pc:sldMkLst>
      </pc:sldChg>
      <pc:sldChg chg="del">
        <pc:chgData name="Franziskus Lorey - Hubdrive.com" userId="472a1a07-c563-412f-861d-eed20bd8e491" providerId="ADAL" clId="{BF39BEE5-48BF-43F4-810D-AC0C486557C2}" dt="2021-09-28T09:45:55.684" v="0" actId="47"/>
        <pc:sldMkLst>
          <pc:docMk/>
          <pc:sldMk cId="589631787" sldId="2150"/>
        </pc:sldMkLst>
      </pc:sldChg>
      <pc:sldChg chg="del">
        <pc:chgData name="Franziskus Lorey - Hubdrive.com" userId="472a1a07-c563-412f-861d-eed20bd8e491" providerId="ADAL" clId="{BF39BEE5-48BF-43F4-810D-AC0C486557C2}" dt="2021-09-28T09:45:55.684" v="0" actId="47"/>
        <pc:sldMkLst>
          <pc:docMk/>
          <pc:sldMk cId="293557410" sldId="2152"/>
        </pc:sldMkLst>
      </pc:sldChg>
      <pc:sldChg chg="del">
        <pc:chgData name="Franziskus Lorey - Hubdrive.com" userId="472a1a07-c563-412f-861d-eed20bd8e491" providerId="ADAL" clId="{BF39BEE5-48BF-43F4-810D-AC0C486557C2}" dt="2021-09-28T09:45:55.684" v="0" actId="47"/>
        <pc:sldMkLst>
          <pc:docMk/>
          <pc:sldMk cId="3037937427" sldId="2154"/>
        </pc:sldMkLst>
      </pc:sldChg>
      <pc:sldChg chg="del">
        <pc:chgData name="Franziskus Lorey - Hubdrive.com" userId="472a1a07-c563-412f-861d-eed20bd8e491" providerId="ADAL" clId="{BF39BEE5-48BF-43F4-810D-AC0C486557C2}" dt="2021-09-28T09:45:55.684" v="0" actId="47"/>
        <pc:sldMkLst>
          <pc:docMk/>
          <pc:sldMk cId="1278805884" sldId="2155"/>
        </pc:sldMkLst>
      </pc:sldChg>
      <pc:sldChg chg="del">
        <pc:chgData name="Franziskus Lorey - Hubdrive.com" userId="472a1a07-c563-412f-861d-eed20bd8e491" providerId="ADAL" clId="{BF39BEE5-48BF-43F4-810D-AC0C486557C2}" dt="2021-09-28T09:45:55.684" v="0" actId="47"/>
        <pc:sldMkLst>
          <pc:docMk/>
          <pc:sldMk cId="3733771626" sldId="2159"/>
        </pc:sldMkLst>
      </pc:sldChg>
      <pc:sldChg chg="del">
        <pc:chgData name="Franziskus Lorey - Hubdrive.com" userId="472a1a07-c563-412f-861d-eed20bd8e491" providerId="ADAL" clId="{BF39BEE5-48BF-43F4-810D-AC0C486557C2}" dt="2021-09-28T09:45:55.684" v="0" actId="47"/>
        <pc:sldMkLst>
          <pc:docMk/>
          <pc:sldMk cId="1742732722" sldId="2160"/>
        </pc:sldMkLst>
      </pc:sldChg>
      <pc:sldChg chg="del">
        <pc:chgData name="Franziskus Lorey - Hubdrive.com" userId="472a1a07-c563-412f-861d-eed20bd8e491" providerId="ADAL" clId="{BF39BEE5-48BF-43F4-810D-AC0C486557C2}" dt="2021-09-28T09:45:55.684" v="0" actId="47"/>
        <pc:sldMkLst>
          <pc:docMk/>
          <pc:sldMk cId="1789036424" sldId="2161"/>
        </pc:sldMkLst>
      </pc:sldChg>
      <pc:sldChg chg="del">
        <pc:chgData name="Franziskus Lorey - Hubdrive.com" userId="472a1a07-c563-412f-861d-eed20bd8e491" providerId="ADAL" clId="{BF39BEE5-48BF-43F4-810D-AC0C486557C2}" dt="2021-09-28T09:45:55.684" v="0" actId="47"/>
        <pc:sldMkLst>
          <pc:docMk/>
          <pc:sldMk cId="2133194745" sldId="2162"/>
        </pc:sldMkLst>
      </pc:sldChg>
      <pc:sldChg chg="del">
        <pc:chgData name="Franziskus Lorey - Hubdrive.com" userId="472a1a07-c563-412f-861d-eed20bd8e491" providerId="ADAL" clId="{BF39BEE5-48BF-43F4-810D-AC0C486557C2}" dt="2021-09-28T09:45:55.684" v="0" actId="47"/>
        <pc:sldMkLst>
          <pc:docMk/>
          <pc:sldMk cId="1376966887" sldId="2163"/>
        </pc:sldMkLst>
      </pc:sldChg>
      <pc:sldChg chg="del">
        <pc:chgData name="Franziskus Lorey - Hubdrive.com" userId="472a1a07-c563-412f-861d-eed20bd8e491" providerId="ADAL" clId="{BF39BEE5-48BF-43F4-810D-AC0C486557C2}" dt="2021-09-28T09:45:55.684" v="0" actId="47"/>
        <pc:sldMkLst>
          <pc:docMk/>
          <pc:sldMk cId="102041437" sldId="2164"/>
        </pc:sldMkLst>
      </pc:sldChg>
      <pc:sldChg chg="del">
        <pc:chgData name="Franziskus Lorey - Hubdrive.com" userId="472a1a07-c563-412f-861d-eed20bd8e491" providerId="ADAL" clId="{BF39BEE5-48BF-43F4-810D-AC0C486557C2}" dt="2021-09-28T09:45:55.684" v="0" actId="47"/>
        <pc:sldMkLst>
          <pc:docMk/>
          <pc:sldMk cId="2374867171" sldId="2165"/>
        </pc:sldMkLst>
      </pc:sldChg>
      <pc:sldChg chg="del">
        <pc:chgData name="Franziskus Lorey - Hubdrive.com" userId="472a1a07-c563-412f-861d-eed20bd8e491" providerId="ADAL" clId="{BF39BEE5-48BF-43F4-810D-AC0C486557C2}" dt="2021-09-28T09:45:55.684" v="0" actId="47"/>
        <pc:sldMkLst>
          <pc:docMk/>
          <pc:sldMk cId="3156226753" sldId="2166"/>
        </pc:sldMkLst>
      </pc:sldChg>
      <pc:sldChg chg="del">
        <pc:chgData name="Franziskus Lorey - Hubdrive.com" userId="472a1a07-c563-412f-861d-eed20bd8e491" providerId="ADAL" clId="{BF39BEE5-48BF-43F4-810D-AC0C486557C2}" dt="2021-09-28T09:45:55.684" v="0" actId="47"/>
        <pc:sldMkLst>
          <pc:docMk/>
          <pc:sldMk cId="3490165055" sldId="2167"/>
        </pc:sldMkLst>
      </pc:sldChg>
      <pc:sldChg chg="del">
        <pc:chgData name="Franziskus Lorey - Hubdrive.com" userId="472a1a07-c563-412f-861d-eed20bd8e491" providerId="ADAL" clId="{BF39BEE5-48BF-43F4-810D-AC0C486557C2}" dt="2021-09-28T09:45:55.684" v="0" actId="47"/>
        <pc:sldMkLst>
          <pc:docMk/>
          <pc:sldMk cId="53374327" sldId="2168"/>
        </pc:sldMkLst>
      </pc:sldChg>
      <pc:sldChg chg="del">
        <pc:chgData name="Franziskus Lorey - Hubdrive.com" userId="472a1a07-c563-412f-861d-eed20bd8e491" providerId="ADAL" clId="{BF39BEE5-48BF-43F4-810D-AC0C486557C2}" dt="2021-09-28T09:45:55.684" v="0" actId="47"/>
        <pc:sldMkLst>
          <pc:docMk/>
          <pc:sldMk cId="620807826" sldId="2169"/>
        </pc:sldMkLst>
      </pc:sldChg>
      <pc:sldChg chg="del">
        <pc:chgData name="Franziskus Lorey - Hubdrive.com" userId="472a1a07-c563-412f-861d-eed20bd8e491" providerId="ADAL" clId="{BF39BEE5-48BF-43F4-810D-AC0C486557C2}" dt="2021-09-28T09:45:55.684" v="0" actId="47"/>
        <pc:sldMkLst>
          <pc:docMk/>
          <pc:sldMk cId="3229371340" sldId="2170"/>
        </pc:sldMkLst>
      </pc:sldChg>
      <pc:sldChg chg="del">
        <pc:chgData name="Franziskus Lorey - Hubdrive.com" userId="472a1a07-c563-412f-861d-eed20bd8e491" providerId="ADAL" clId="{BF39BEE5-48BF-43F4-810D-AC0C486557C2}" dt="2021-09-28T09:45:55.684" v="0" actId="47"/>
        <pc:sldMkLst>
          <pc:docMk/>
          <pc:sldMk cId="2480878165" sldId="2171"/>
        </pc:sldMkLst>
      </pc:sldChg>
      <pc:sldChg chg="del">
        <pc:chgData name="Franziskus Lorey - Hubdrive.com" userId="472a1a07-c563-412f-861d-eed20bd8e491" providerId="ADAL" clId="{BF39BEE5-48BF-43F4-810D-AC0C486557C2}" dt="2021-09-28T09:45:55.684" v="0" actId="47"/>
        <pc:sldMkLst>
          <pc:docMk/>
          <pc:sldMk cId="68827036" sldId="2172"/>
        </pc:sldMkLst>
      </pc:sldChg>
      <pc:sldChg chg="del">
        <pc:chgData name="Franziskus Lorey - Hubdrive.com" userId="472a1a07-c563-412f-861d-eed20bd8e491" providerId="ADAL" clId="{BF39BEE5-48BF-43F4-810D-AC0C486557C2}" dt="2021-09-28T09:45:55.684" v="0" actId="47"/>
        <pc:sldMkLst>
          <pc:docMk/>
          <pc:sldMk cId="202485529" sldId="2184"/>
        </pc:sldMkLst>
      </pc:sldChg>
      <pc:sldChg chg="del">
        <pc:chgData name="Franziskus Lorey - Hubdrive.com" userId="472a1a07-c563-412f-861d-eed20bd8e491" providerId="ADAL" clId="{BF39BEE5-48BF-43F4-810D-AC0C486557C2}" dt="2021-09-28T09:45:55.684" v="0" actId="47"/>
        <pc:sldMkLst>
          <pc:docMk/>
          <pc:sldMk cId="4292519252" sldId="2186"/>
        </pc:sldMkLst>
      </pc:sldChg>
      <pc:sldChg chg="del">
        <pc:chgData name="Franziskus Lorey - Hubdrive.com" userId="472a1a07-c563-412f-861d-eed20bd8e491" providerId="ADAL" clId="{BF39BEE5-48BF-43F4-810D-AC0C486557C2}" dt="2021-09-28T09:45:55.684" v="0" actId="47"/>
        <pc:sldMkLst>
          <pc:docMk/>
          <pc:sldMk cId="1944992010" sldId="2187"/>
        </pc:sldMkLst>
      </pc:sldChg>
      <pc:sldChg chg="del">
        <pc:chgData name="Franziskus Lorey - Hubdrive.com" userId="472a1a07-c563-412f-861d-eed20bd8e491" providerId="ADAL" clId="{BF39BEE5-48BF-43F4-810D-AC0C486557C2}" dt="2021-09-28T09:45:55.684" v="0" actId="47"/>
        <pc:sldMkLst>
          <pc:docMk/>
          <pc:sldMk cId="1591333942" sldId="2188"/>
        </pc:sldMkLst>
      </pc:sldChg>
      <pc:sldChg chg="del">
        <pc:chgData name="Franziskus Lorey - Hubdrive.com" userId="472a1a07-c563-412f-861d-eed20bd8e491" providerId="ADAL" clId="{BF39BEE5-48BF-43F4-810D-AC0C486557C2}" dt="2021-09-28T09:45:55.684" v="0" actId="47"/>
        <pc:sldMkLst>
          <pc:docMk/>
          <pc:sldMk cId="129507582" sldId="2192"/>
        </pc:sldMkLst>
      </pc:sldChg>
      <pc:sldChg chg="del">
        <pc:chgData name="Franziskus Lorey - Hubdrive.com" userId="472a1a07-c563-412f-861d-eed20bd8e491" providerId="ADAL" clId="{BF39BEE5-48BF-43F4-810D-AC0C486557C2}" dt="2021-09-28T09:45:55.684" v="0" actId="47"/>
        <pc:sldMkLst>
          <pc:docMk/>
          <pc:sldMk cId="3693575252" sldId="2211"/>
        </pc:sldMkLst>
      </pc:sldChg>
      <pc:sldChg chg="del">
        <pc:chgData name="Franziskus Lorey - Hubdrive.com" userId="472a1a07-c563-412f-861d-eed20bd8e491" providerId="ADAL" clId="{BF39BEE5-48BF-43F4-810D-AC0C486557C2}" dt="2021-09-28T09:45:55.684" v="0" actId="47"/>
        <pc:sldMkLst>
          <pc:docMk/>
          <pc:sldMk cId="3677034024" sldId="2212"/>
        </pc:sldMkLst>
      </pc:sldChg>
      <pc:sldChg chg="del">
        <pc:chgData name="Franziskus Lorey - Hubdrive.com" userId="472a1a07-c563-412f-861d-eed20bd8e491" providerId="ADAL" clId="{BF39BEE5-48BF-43F4-810D-AC0C486557C2}" dt="2021-09-28T09:45:55.684" v="0" actId="47"/>
        <pc:sldMkLst>
          <pc:docMk/>
          <pc:sldMk cId="2042066600" sldId="2213"/>
        </pc:sldMkLst>
      </pc:sldChg>
      <pc:sldChg chg="del">
        <pc:chgData name="Franziskus Lorey - Hubdrive.com" userId="472a1a07-c563-412f-861d-eed20bd8e491" providerId="ADAL" clId="{BF39BEE5-48BF-43F4-810D-AC0C486557C2}" dt="2021-09-28T09:45:55.684" v="0" actId="47"/>
        <pc:sldMkLst>
          <pc:docMk/>
          <pc:sldMk cId="2028657527" sldId="2214"/>
        </pc:sldMkLst>
      </pc:sldChg>
      <pc:sldChg chg="del">
        <pc:chgData name="Franziskus Lorey - Hubdrive.com" userId="472a1a07-c563-412f-861d-eed20bd8e491" providerId="ADAL" clId="{BF39BEE5-48BF-43F4-810D-AC0C486557C2}" dt="2021-09-28T09:45:55.684" v="0" actId="47"/>
        <pc:sldMkLst>
          <pc:docMk/>
          <pc:sldMk cId="3303657364" sldId="2215"/>
        </pc:sldMkLst>
      </pc:sldChg>
      <pc:sldChg chg="del">
        <pc:chgData name="Franziskus Lorey - Hubdrive.com" userId="472a1a07-c563-412f-861d-eed20bd8e491" providerId="ADAL" clId="{BF39BEE5-48BF-43F4-810D-AC0C486557C2}" dt="2021-09-28T09:45:55.684" v="0" actId="47"/>
        <pc:sldMkLst>
          <pc:docMk/>
          <pc:sldMk cId="2682080083" sldId="2217"/>
        </pc:sldMkLst>
      </pc:sldChg>
      <pc:sldChg chg="del">
        <pc:chgData name="Franziskus Lorey - Hubdrive.com" userId="472a1a07-c563-412f-861d-eed20bd8e491" providerId="ADAL" clId="{BF39BEE5-48BF-43F4-810D-AC0C486557C2}" dt="2021-09-28T09:45:55.684" v="0" actId="47"/>
        <pc:sldMkLst>
          <pc:docMk/>
          <pc:sldMk cId="4021774142" sldId="2218"/>
        </pc:sldMkLst>
      </pc:sldChg>
      <pc:sldChg chg="del">
        <pc:chgData name="Franziskus Lorey - Hubdrive.com" userId="472a1a07-c563-412f-861d-eed20bd8e491" providerId="ADAL" clId="{BF39BEE5-48BF-43F4-810D-AC0C486557C2}" dt="2021-09-28T09:45:55.684" v="0" actId="47"/>
        <pc:sldMkLst>
          <pc:docMk/>
          <pc:sldMk cId="328707482" sldId="2220"/>
        </pc:sldMkLst>
      </pc:sldChg>
      <pc:sldChg chg="del">
        <pc:chgData name="Franziskus Lorey - Hubdrive.com" userId="472a1a07-c563-412f-861d-eed20bd8e491" providerId="ADAL" clId="{BF39BEE5-48BF-43F4-810D-AC0C486557C2}" dt="2021-09-28T09:45:55.684" v="0" actId="47"/>
        <pc:sldMkLst>
          <pc:docMk/>
          <pc:sldMk cId="2547194696" sldId="2221"/>
        </pc:sldMkLst>
      </pc:sldChg>
      <pc:sldChg chg="del">
        <pc:chgData name="Franziskus Lorey - Hubdrive.com" userId="472a1a07-c563-412f-861d-eed20bd8e491" providerId="ADAL" clId="{BF39BEE5-48BF-43F4-810D-AC0C486557C2}" dt="2021-09-28T09:45:55.684" v="0" actId="47"/>
        <pc:sldMkLst>
          <pc:docMk/>
          <pc:sldMk cId="1167279523" sldId="2222"/>
        </pc:sldMkLst>
      </pc:sldChg>
      <pc:sldChg chg="del">
        <pc:chgData name="Franziskus Lorey - Hubdrive.com" userId="472a1a07-c563-412f-861d-eed20bd8e491" providerId="ADAL" clId="{BF39BEE5-48BF-43F4-810D-AC0C486557C2}" dt="2021-09-28T09:45:55.684" v="0" actId="47"/>
        <pc:sldMkLst>
          <pc:docMk/>
          <pc:sldMk cId="482799968" sldId="2223"/>
        </pc:sldMkLst>
      </pc:sldChg>
      <pc:sldChg chg="del">
        <pc:chgData name="Franziskus Lorey - Hubdrive.com" userId="472a1a07-c563-412f-861d-eed20bd8e491" providerId="ADAL" clId="{BF39BEE5-48BF-43F4-810D-AC0C486557C2}" dt="2021-09-28T09:45:55.684" v="0" actId="47"/>
        <pc:sldMkLst>
          <pc:docMk/>
          <pc:sldMk cId="2622030794" sldId="2224"/>
        </pc:sldMkLst>
      </pc:sldChg>
      <pc:sldChg chg="del">
        <pc:chgData name="Franziskus Lorey - Hubdrive.com" userId="472a1a07-c563-412f-861d-eed20bd8e491" providerId="ADAL" clId="{BF39BEE5-48BF-43F4-810D-AC0C486557C2}" dt="2021-09-28T09:45:55.684" v="0" actId="47"/>
        <pc:sldMkLst>
          <pc:docMk/>
          <pc:sldMk cId="4284272460" sldId="2225"/>
        </pc:sldMkLst>
      </pc:sldChg>
      <pc:sldChg chg="del">
        <pc:chgData name="Franziskus Lorey - Hubdrive.com" userId="472a1a07-c563-412f-861d-eed20bd8e491" providerId="ADAL" clId="{BF39BEE5-48BF-43F4-810D-AC0C486557C2}" dt="2021-09-28T09:45:55.684" v="0" actId="47"/>
        <pc:sldMkLst>
          <pc:docMk/>
          <pc:sldMk cId="2307202913" sldId="2226"/>
        </pc:sldMkLst>
      </pc:sldChg>
      <pc:sldChg chg="del">
        <pc:chgData name="Franziskus Lorey - Hubdrive.com" userId="472a1a07-c563-412f-861d-eed20bd8e491" providerId="ADAL" clId="{BF39BEE5-48BF-43F4-810D-AC0C486557C2}" dt="2021-09-28T09:45:55.684" v="0" actId="47"/>
        <pc:sldMkLst>
          <pc:docMk/>
          <pc:sldMk cId="629973972" sldId="2227"/>
        </pc:sldMkLst>
      </pc:sldChg>
      <pc:sldChg chg="del">
        <pc:chgData name="Franziskus Lorey - Hubdrive.com" userId="472a1a07-c563-412f-861d-eed20bd8e491" providerId="ADAL" clId="{BF39BEE5-48BF-43F4-810D-AC0C486557C2}" dt="2021-09-28T09:45:55.684" v="0" actId="47"/>
        <pc:sldMkLst>
          <pc:docMk/>
          <pc:sldMk cId="4020015965" sldId="2228"/>
        </pc:sldMkLst>
      </pc:sldChg>
      <pc:sldChg chg="del">
        <pc:chgData name="Franziskus Lorey - Hubdrive.com" userId="472a1a07-c563-412f-861d-eed20bd8e491" providerId="ADAL" clId="{BF39BEE5-48BF-43F4-810D-AC0C486557C2}" dt="2021-09-28T09:45:55.684" v="0" actId="47"/>
        <pc:sldMkLst>
          <pc:docMk/>
          <pc:sldMk cId="769557811" sldId="2232"/>
        </pc:sldMkLst>
      </pc:sldChg>
      <pc:sldChg chg="del">
        <pc:chgData name="Franziskus Lorey - Hubdrive.com" userId="472a1a07-c563-412f-861d-eed20bd8e491" providerId="ADAL" clId="{BF39BEE5-48BF-43F4-810D-AC0C486557C2}" dt="2021-09-28T09:45:55.684" v="0" actId="47"/>
        <pc:sldMkLst>
          <pc:docMk/>
          <pc:sldMk cId="3651921279" sldId="2240"/>
        </pc:sldMkLst>
      </pc:sldChg>
      <pc:sldChg chg="del">
        <pc:chgData name="Franziskus Lorey - Hubdrive.com" userId="472a1a07-c563-412f-861d-eed20bd8e491" providerId="ADAL" clId="{BF39BEE5-48BF-43F4-810D-AC0C486557C2}" dt="2021-09-28T09:45:55.684" v="0" actId="47"/>
        <pc:sldMkLst>
          <pc:docMk/>
          <pc:sldMk cId="3840828768" sldId="2241"/>
        </pc:sldMkLst>
      </pc:sldChg>
      <pc:sldChg chg="del">
        <pc:chgData name="Franziskus Lorey - Hubdrive.com" userId="472a1a07-c563-412f-861d-eed20bd8e491" providerId="ADAL" clId="{BF39BEE5-48BF-43F4-810D-AC0C486557C2}" dt="2021-09-28T09:45:55.684" v="0" actId="47"/>
        <pc:sldMkLst>
          <pc:docMk/>
          <pc:sldMk cId="2962192423" sldId="2247"/>
        </pc:sldMkLst>
      </pc:sldChg>
      <pc:sldChg chg="del">
        <pc:chgData name="Franziskus Lorey - Hubdrive.com" userId="472a1a07-c563-412f-861d-eed20bd8e491" providerId="ADAL" clId="{BF39BEE5-48BF-43F4-810D-AC0C486557C2}" dt="2021-09-28T09:45:55.684" v="0" actId="47"/>
        <pc:sldMkLst>
          <pc:docMk/>
          <pc:sldMk cId="133083886" sldId="2250"/>
        </pc:sldMkLst>
      </pc:sldChg>
      <pc:sldChg chg="del">
        <pc:chgData name="Franziskus Lorey - Hubdrive.com" userId="472a1a07-c563-412f-861d-eed20bd8e491" providerId="ADAL" clId="{BF39BEE5-48BF-43F4-810D-AC0C486557C2}" dt="2021-09-28T09:45:55.684" v="0" actId="47"/>
        <pc:sldMkLst>
          <pc:docMk/>
          <pc:sldMk cId="4291666030" sldId="2251"/>
        </pc:sldMkLst>
      </pc:sldChg>
      <pc:sldChg chg="del">
        <pc:chgData name="Franziskus Lorey - Hubdrive.com" userId="472a1a07-c563-412f-861d-eed20bd8e491" providerId="ADAL" clId="{BF39BEE5-48BF-43F4-810D-AC0C486557C2}" dt="2021-09-28T09:45:55.684" v="0" actId="47"/>
        <pc:sldMkLst>
          <pc:docMk/>
          <pc:sldMk cId="3075573915" sldId="2252"/>
        </pc:sldMkLst>
      </pc:sldChg>
      <pc:sldChg chg="del">
        <pc:chgData name="Franziskus Lorey - Hubdrive.com" userId="472a1a07-c563-412f-861d-eed20bd8e491" providerId="ADAL" clId="{BF39BEE5-48BF-43F4-810D-AC0C486557C2}" dt="2021-09-28T09:45:55.684" v="0" actId="47"/>
        <pc:sldMkLst>
          <pc:docMk/>
          <pc:sldMk cId="832429448" sldId="2253"/>
        </pc:sldMkLst>
      </pc:sldChg>
      <pc:sldChg chg="del">
        <pc:chgData name="Franziskus Lorey - Hubdrive.com" userId="472a1a07-c563-412f-861d-eed20bd8e491" providerId="ADAL" clId="{BF39BEE5-48BF-43F4-810D-AC0C486557C2}" dt="2021-09-28T09:45:55.684" v="0" actId="47"/>
        <pc:sldMkLst>
          <pc:docMk/>
          <pc:sldMk cId="712932656" sldId="2254"/>
        </pc:sldMkLst>
      </pc:sldChg>
      <pc:sldChg chg="del">
        <pc:chgData name="Franziskus Lorey - Hubdrive.com" userId="472a1a07-c563-412f-861d-eed20bd8e491" providerId="ADAL" clId="{BF39BEE5-48BF-43F4-810D-AC0C486557C2}" dt="2021-09-28T09:45:55.684" v="0" actId="47"/>
        <pc:sldMkLst>
          <pc:docMk/>
          <pc:sldMk cId="1746777117" sldId="2256"/>
        </pc:sldMkLst>
      </pc:sldChg>
      <pc:sldChg chg="del">
        <pc:chgData name="Franziskus Lorey - Hubdrive.com" userId="472a1a07-c563-412f-861d-eed20bd8e491" providerId="ADAL" clId="{BF39BEE5-48BF-43F4-810D-AC0C486557C2}" dt="2021-09-28T09:45:55.684" v="0" actId="47"/>
        <pc:sldMkLst>
          <pc:docMk/>
          <pc:sldMk cId="2350050657" sldId="2260"/>
        </pc:sldMkLst>
      </pc:sldChg>
      <pc:sldChg chg="del">
        <pc:chgData name="Franziskus Lorey - Hubdrive.com" userId="472a1a07-c563-412f-861d-eed20bd8e491" providerId="ADAL" clId="{BF39BEE5-48BF-43F4-810D-AC0C486557C2}" dt="2021-09-28T09:45:55.684" v="0" actId="47"/>
        <pc:sldMkLst>
          <pc:docMk/>
          <pc:sldMk cId="185474193" sldId="2263"/>
        </pc:sldMkLst>
      </pc:sldChg>
      <pc:sldChg chg="del">
        <pc:chgData name="Franziskus Lorey - Hubdrive.com" userId="472a1a07-c563-412f-861d-eed20bd8e491" providerId="ADAL" clId="{BF39BEE5-48BF-43F4-810D-AC0C486557C2}" dt="2021-09-28T09:45:55.684" v="0" actId="47"/>
        <pc:sldMkLst>
          <pc:docMk/>
          <pc:sldMk cId="2951285903" sldId="2264"/>
        </pc:sldMkLst>
      </pc:sldChg>
      <pc:sldChg chg="del">
        <pc:chgData name="Franziskus Lorey - Hubdrive.com" userId="472a1a07-c563-412f-861d-eed20bd8e491" providerId="ADAL" clId="{BF39BEE5-48BF-43F4-810D-AC0C486557C2}" dt="2021-09-28T09:45:55.684" v="0" actId="47"/>
        <pc:sldMkLst>
          <pc:docMk/>
          <pc:sldMk cId="2952744109" sldId="2268"/>
        </pc:sldMkLst>
      </pc:sldChg>
      <pc:sldChg chg="del">
        <pc:chgData name="Franziskus Lorey - Hubdrive.com" userId="472a1a07-c563-412f-861d-eed20bd8e491" providerId="ADAL" clId="{BF39BEE5-48BF-43F4-810D-AC0C486557C2}" dt="2021-09-28T09:45:55.684" v="0" actId="47"/>
        <pc:sldMkLst>
          <pc:docMk/>
          <pc:sldMk cId="4064575204" sldId="2269"/>
        </pc:sldMkLst>
      </pc:sldChg>
      <pc:sldChg chg="del">
        <pc:chgData name="Franziskus Lorey - Hubdrive.com" userId="472a1a07-c563-412f-861d-eed20bd8e491" providerId="ADAL" clId="{BF39BEE5-48BF-43F4-810D-AC0C486557C2}" dt="2021-09-28T09:45:55.684" v="0" actId="47"/>
        <pc:sldMkLst>
          <pc:docMk/>
          <pc:sldMk cId="3057329559" sldId="2270"/>
        </pc:sldMkLst>
      </pc:sldChg>
      <pc:sldChg chg="del">
        <pc:chgData name="Franziskus Lorey - Hubdrive.com" userId="472a1a07-c563-412f-861d-eed20bd8e491" providerId="ADAL" clId="{BF39BEE5-48BF-43F4-810D-AC0C486557C2}" dt="2021-09-28T09:45:55.684" v="0" actId="47"/>
        <pc:sldMkLst>
          <pc:docMk/>
          <pc:sldMk cId="1672967119" sldId="2274"/>
        </pc:sldMkLst>
      </pc:sldChg>
      <pc:sldChg chg="del">
        <pc:chgData name="Franziskus Lorey - Hubdrive.com" userId="472a1a07-c563-412f-861d-eed20bd8e491" providerId="ADAL" clId="{BF39BEE5-48BF-43F4-810D-AC0C486557C2}" dt="2021-09-28T09:45:55.684" v="0" actId="47"/>
        <pc:sldMkLst>
          <pc:docMk/>
          <pc:sldMk cId="456307938" sldId="2275"/>
        </pc:sldMkLst>
      </pc:sldChg>
      <pc:sldChg chg="del">
        <pc:chgData name="Franziskus Lorey - Hubdrive.com" userId="472a1a07-c563-412f-861d-eed20bd8e491" providerId="ADAL" clId="{BF39BEE5-48BF-43F4-810D-AC0C486557C2}" dt="2021-09-28T09:45:55.684" v="0" actId="47"/>
        <pc:sldMkLst>
          <pc:docMk/>
          <pc:sldMk cId="1738009888" sldId="2276"/>
        </pc:sldMkLst>
      </pc:sldChg>
      <pc:sldChg chg="del">
        <pc:chgData name="Franziskus Lorey - Hubdrive.com" userId="472a1a07-c563-412f-861d-eed20bd8e491" providerId="ADAL" clId="{BF39BEE5-48BF-43F4-810D-AC0C486557C2}" dt="2021-09-28T09:45:55.684" v="0" actId="47"/>
        <pc:sldMkLst>
          <pc:docMk/>
          <pc:sldMk cId="985348473" sldId="2277"/>
        </pc:sldMkLst>
      </pc:sldChg>
      <pc:sldChg chg="del">
        <pc:chgData name="Franziskus Lorey - Hubdrive.com" userId="472a1a07-c563-412f-861d-eed20bd8e491" providerId="ADAL" clId="{BF39BEE5-48BF-43F4-810D-AC0C486557C2}" dt="2021-09-28T09:45:55.684" v="0" actId="47"/>
        <pc:sldMkLst>
          <pc:docMk/>
          <pc:sldMk cId="3217316970" sldId="2279"/>
        </pc:sldMkLst>
      </pc:sldChg>
      <pc:sldChg chg="del">
        <pc:chgData name="Franziskus Lorey - Hubdrive.com" userId="472a1a07-c563-412f-861d-eed20bd8e491" providerId="ADAL" clId="{BF39BEE5-48BF-43F4-810D-AC0C486557C2}" dt="2021-09-28T09:45:55.684" v="0" actId="47"/>
        <pc:sldMkLst>
          <pc:docMk/>
          <pc:sldMk cId="2115767589" sldId="2280"/>
        </pc:sldMkLst>
      </pc:sldChg>
      <pc:sldChg chg="del">
        <pc:chgData name="Franziskus Lorey - Hubdrive.com" userId="472a1a07-c563-412f-861d-eed20bd8e491" providerId="ADAL" clId="{BF39BEE5-48BF-43F4-810D-AC0C486557C2}" dt="2021-09-28T09:45:55.684" v="0" actId="47"/>
        <pc:sldMkLst>
          <pc:docMk/>
          <pc:sldMk cId="3534127420" sldId="2281"/>
        </pc:sldMkLst>
      </pc:sldChg>
      <pc:sldChg chg="del">
        <pc:chgData name="Franziskus Lorey - Hubdrive.com" userId="472a1a07-c563-412f-861d-eed20bd8e491" providerId="ADAL" clId="{BF39BEE5-48BF-43F4-810D-AC0C486557C2}" dt="2021-09-28T09:45:55.684" v="0" actId="47"/>
        <pc:sldMkLst>
          <pc:docMk/>
          <pc:sldMk cId="3261820582" sldId="2282"/>
        </pc:sldMkLst>
      </pc:sldChg>
      <pc:sldChg chg="del">
        <pc:chgData name="Franziskus Lorey - Hubdrive.com" userId="472a1a07-c563-412f-861d-eed20bd8e491" providerId="ADAL" clId="{BF39BEE5-48BF-43F4-810D-AC0C486557C2}" dt="2021-09-28T09:45:55.684" v="0" actId="47"/>
        <pc:sldMkLst>
          <pc:docMk/>
          <pc:sldMk cId="3720920512" sldId="2283"/>
        </pc:sldMkLst>
      </pc:sldChg>
      <pc:sldChg chg="del">
        <pc:chgData name="Franziskus Lorey - Hubdrive.com" userId="472a1a07-c563-412f-861d-eed20bd8e491" providerId="ADAL" clId="{BF39BEE5-48BF-43F4-810D-AC0C486557C2}" dt="2021-09-28T09:45:55.684" v="0" actId="47"/>
        <pc:sldMkLst>
          <pc:docMk/>
          <pc:sldMk cId="1382007575" sldId="2284"/>
        </pc:sldMkLst>
      </pc:sldChg>
      <pc:sldChg chg="del">
        <pc:chgData name="Franziskus Lorey - Hubdrive.com" userId="472a1a07-c563-412f-861d-eed20bd8e491" providerId="ADAL" clId="{BF39BEE5-48BF-43F4-810D-AC0C486557C2}" dt="2021-09-28T09:45:55.684" v="0" actId="47"/>
        <pc:sldMkLst>
          <pc:docMk/>
          <pc:sldMk cId="161477908" sldId="2285"/>
        </pc:sldMkLst>
      </pc:sldChg>
      <pc:sldChg chg="del">
        <pc:chgData name="Franziskus Lorey - Hubdrive.com" userId="472a1a07-c563-412f-861d-eed20bd8e491" providerId="ADAL" clId="{BF39BEE5-48BF-43F4-810D-AC0C486557C2}" dt="2021-09-28T09:45:55.684" v="0" actId="47"/>
        <pc:sldMkLst>
          <pc:docMk/>
          <pc:sldMk cId="436415960" sldId="2287"/>
        </pc:sldMkLst>
      </pc:sldChg>
      <pc:sldChg chg="del">
        <pc:chgData name="Franziskus Lorey - Hubdrive.com" userId="472a1a07-c563-412f-861d-eed20bd8e491" providerId="ADAL" clId="{BF39BEE5-48BF-43F4-810D-AC0C486557C2}" dt="2021-09-28T09:45:55.684" v="0" actId="47"/>
        <pc:sldMkLst>
          <pc:docMk/>
          <pc:sldMk cId="4043329930" sldId="2288"/>
        </pc:sldMkLst>
      </pc:sldChg>
      <pc:sldChg chg="del">
        <pc:chgData name="Franziskus Lorey - Hubdrive.com" userId="472a1a07-c563-412f-861d-eed20bd8e491" providerId="ADAL" clId="{BF39BEE5-48BF-43F4-810D-AC0C486557C2}" dt="2021-09-28T09:45:55.684" v="0" actId="47"/>
        <pc:sldMkLst>
          <pc:docMk/>
          <pc:sldMk cId="2745795573" sldId="2289"/>
        </pc:sldMkLst>
      </pc:sldChg>
      <pc:sldChg chg="del">
        <pc:chgData name="Franziskus Lorey - Hubdrive.com" userId="472a1a07-c563-412f-861d-eed20bd8e491" providerId="ADAL" clId="{BF39BEE5-48BF-43F4-810D-AC0C486557C2}" dt="2021-09-28T09:45:55.684" v="0" actId="47"/>
        <pc:sldMkLst>
          <pc:docMk/>
          <pc:sldMk cId="3244088346" sldId="2290"/>
        </pc:sldMkLst>
      </pc:sldChg>
      <pc:sldChg chg="del">
        <pc:chgData name="Franziskus Lorey - Hubdrive.com" userId="472a1a07-c563-412f-861d-eed20bd8e491" providerId="ADAL" clId="{BF39BEE5-48BF-43F4-810D-AC0C486557C2}" dt="2021-09-28T09:45:55.684" v="0" actId="47"/>
        <pc:sldMkLst>
          <pc:docMk/>
          <pc:sldMk cId="872453974" sldId="2292"/>
        </pc:sldMkLst>
      </pc:sldChg>
      <pc:sldChg chg="del">
        <pc:chgData name="Franziskus Lorey - Hubdrive.com" userId="472a1a07-c563-412f-861d-eed20bd8e491" providerId="ADAL" clId="{BF39BEE5-48BF-43F4-810D-AC0C486557C2}" dt="2021-09-28T09:45:55.684" v="0" actId="47"/>
        <pc:sldMkLst>
          <pc:docMk/>
          <pc:sldMk cId="356012431" sldId="2293"/>
        </pc:sldMkLst>
      </pc:sldChg>
      <pc:sldChg chg="del">
        <pc:chgData name="Franziskus Lorey - Hubdrive.com" userId="472a1a07-c563-412f-861d-eed20bd8e491" providerId="ADAL" clId="{BF39BEE5-48BF-43F4-810D-AC0C486557C2}" dt="2021-09-28T09:45:55.684" v="0" actId="47"/>
        <pc:sldMkLst>
          <pc:docMk/>
          <pc:sldMk cId="2515513453" sldId="2295"/>
        </pc:sldMkLst>
      </pc:sldChg>
      <pc:sldChg chg="del">
        <pc:chgData name="Franziskus Lorey - Hubdrive.com" userId="472a1a07-c563-412f-861d-eed20bd8e491" providerId="ADAL" clId="{BF39BEE5-48BF-43F4-810D-AC0C486557C2}" dt="2021-09-28T09:45:55.684" v="0" actId="47"/>
        <pc:sldMkLst>
          <pc:docMk/>
          <pc:sldMk cId="4008041491" sldId="2296"/>
        </pc:sldMkLst>
      </pc:sldChg>
      <pc:sldChg chg="del">
        <pc:chgData name="Franziskus Lorey - Hubdrive.com" userId="472a1a07-c563-412f-861d-eed20bd8e491" providerId="ADAL" clId="{BF39BEE5-48BF-43F4-810D-AC0C486557C2}" dt="2021-09-28T09:45:55.684" v="0" actId="47"/>
        <pc:sldMkLst>
          <pc:docMk/>
          <pc:sldMk cId="958796967" sldId="2317"/>
        </pc:sldMkLst>
      </pc:sldChg>
      <pc:sldChg chg="del">
        <pc:chgData name="Franziskus Lorey - Hubdrive.com" userId="472a1a07-c563-412f-861d-eed20bd8e491" providerId="ADAL" clId="{BF39BEE5-48BF-43F4-810D-AC0C486557C2}" dt="2021-09-28T09:45:55.684" v="0" actId="47"/>
        <pc:sldMkLst>
          <pc:docMk/>
          <pc:sldMk cId="1158245369" sldId="2318"/>
        </pc:sldMkLst>
      </pc:sldChg>
      <pc:sldChg chg="del">
        <pc:chgData name="Franziskus Lorey - Hubdrive.com" userId="472a1a07-c563-412f-861d-eed20bd8e491" providerId="ADAL" clId="{BF39BEE5-48BF-43F4-810D-AC0C486557C2}" dt="2021-09-28T09:45:55.684" v="0" actId="47"/>
        <pc:sldMkLst>
          <pc:docMk/>
          <pc:sldMk cId="3947552092" sldId="2319"/>
        </pc:sldMkLst>
      </pc:sldChg>
      <pc:sldChg chg="del">
        <pc:chgData name="Franziskus Lorey - Hubdrive.com" userId="472a1a07-c563-412f-861d-eed20bd8e491" providerId="ADAL" clId="{BF39BEE5-48BF-43F4-810D-AC0C486557C2}" dt="2021-09-28T09:45:55.684" v="0" actId="47"/>
        <pc:sldMkLst>
          <pc:docMk/>
          <pc:sldMk cId="1252448102" sldId="2320"/>
        </pc:sldMkLst>
      </pc:sldChg>
      <pc:sldChg chg="del">
        <pc:chgData name="Franziskus Lorey - Hubdrive.com" userId="472a1a07-c563-412f-861d-eed20bd8e491" providerId="ADAL" clId="{BF39BEE5-48BF-43F4-810D-AC0C486557C2}" dt="2021-09-28T09:45:55.684" v="0" actId="47"/>
        <pc:sldMkLst>
          <pc:docMk/>
          <pc:sldMk cId="959763068" sldId="2321"/>
        </pc:sldMkLst>
      </pc:sldChg>
      <pc:sldChg chg="del">
        <pc:chgData name="Franziskus Lorey - Hubdrive.com" userId="472a1a07-c563-412f-861d-eed20bd8e491" providerId="ADAL" clId="{BF39BEE5-48BF-43F4-810D-AC0C486557C2}" dt="2021-09-28T09:45:55.684" v="0" actId="47"/>
        <pc:sldMkLst>
          <pc:docMk/>
          <pc:sldMk cId="3810044042" sldId="2322"/>
        </pc:sldMkLst>
      </pc:sldChg>
      <pc:sldChg chg="del">
        <pc:chgData name="Franziskus Lorey - Hubdrive.com" userId="472a1a07-c563-412f-861d-eed20bd8e491" providerId="ADAL" clId="{BF39BEE5-48BF-43F4-810D-AC0C486557C2}" dt="2021-09-28T09:45:55.684" v="0" actId="47"/>
        <pc:sldMkLst>
          <pc:docMk/>
          <pc:sldMk cId="1192090985" sldId="2323"/>
        </pc:sldMkLst>
      </pc:sldChg>
      <pc:sldChg chg="del">
        <pc:chgData name="Franziskus Lorey - Hubdrive.com" userId="472a1a07-c563-412f-861d-eed20bd8e491" providerId="ADAL" clId="{BF39BEE5-48BF-43F4-810D-AC0C486557C2}" dt="2021-09-28T09:45:55.684" v="0" actId="47"/>
        <pc:sldMkLst>
          <pc:docMk/>
          <pc:sldMk cId="575368076" sldId="2324"/>
        </pc:sldMkLst>
      </pc:sldChg>
      <pc:sldChg chg="del">
        <pc:chgData name="Franziskus Lorey - Hubdrive.com" userId="472a1a07-c563-412f-861d-eed20bd8e491" providerId="ADAL" clId="{BF39BEE5-48BF-43F4-810D-AC0C486557C2}" dt="2021-09-28T09:45:55.684" v="0" actId="47"/>
        <pc:sldMkLst>
          <pc:docMk/>
          <pc:sldMk cId="4024141704" sldId="2325"/>
        </pc:sldMkLst>
      </pc:sldChg>
      <pc:sldChg chg="del">
        <pc:chgData name="Franziskus Lorey - Hubdrive.com" userId="472a1a07-c563-412f-861d-eed20bd8e491" providerId="ADAL" clId="{BF39BEE5-48BF-43F4-810D-AC0C486557C2}" dt="2021-09-28T09:45:55.684" v="0" actId="47"/>
        <pc:sldMkLst>
          <pc:docMk/>
          <pc:sldMk cId="766657123" sldId="2326"/>
        </pc:sldMkLst>
      </pc:sldChg>
      <pc:sldChg chg="del">
        <pc:chgData name="Franziskus Lorey - Hubdrive.com" userId="472a1a07-c563-412f-861d-eed20bd8e491" providerId="ADAL" clId="{BF39BEE5-48BF-43F4-810D-AC0C486557C2}" dt="2021-09-28T09:45:55.684" v="0" actId="47"/>
        <pc:sldMkLst>
          <pc:docMk/>
          <pc:sldMk cId="2638605401" sldId="2327"/>
        </pc:sldMkLst>
      </pc:sldChg>
      <pc:sldChg chg="del">
        <pc:chgData name="Franziskus Lorey - Hubdrive.com" userId="472a1a07-c563-412f-861d-eed20bd8e491" providerId="ADAL" clId="{BF39BEE5-48BF-43F4-810D-AC0C486557C2}" dt="2021-09-28T09:45:55.684" v="0" actId="47"/>
        <pc:sldMkLst>
          <pc:docMk/>
          <pc:sldMk cId="3319410775" sldId="2328"/>
        </pc:sldMkLst>
      </pc:sldChg>
      <pc:sldChg chg="del">
        <pc:chgData name="Franziskus Lorey - Hubdrive.com" userId="472a1a07-c563-412f-861d-eed20bd8e491" providerId="ADAL" clId="{BF39BEE5-48BF-43F4-810D-AC0C486557C2}" dt="2021-09-28T09:45:55.684" v="0" actId="47"/>
        <pc:sldMkLst>
          <pc:docMk/>
          <pc:sldMk cId="1226750193" sldId="2329"/>
        </pc:sldMkLst>
      </pc:sldChg>
      <pc:sldChg chg="del">
        <pc:chgData name="Franziskus Lorey - Hubdrive.com" userId="472a1a07-c563-412f-861d-eed20bd8e491" providerId="ADAL" clId="{BF39BEE5-48BF-43F4-810D-AC0C486557C2}" dt="2021-09-28T09:45:55.684" v="0" actId="47"/>
        <pc:sldMkLst>
          <pc:docMk/>
          <pc:sldMk cId="507319342" sldId="2330"/>
        </pc:sldMkLst>
      </pc:sldChg>
      <pc:sldChg chg="del">
        <pc:chgData name="Franziskus Lorey - Hubdrive.com" userId="472a1a07-c563-412f-861d-eed20bd8e491" providerId="ADAL" clId="{BF39BEE5-48BF-43F4-810D-AC0C486557C2}" dt="2021-09-28T09:45:55.684" v="0" actId="47"/>
        <pc:sldMkLst>
          <pc:docMk/>
          <pc:sldMk cId="4110766115" sldId="2331"/>
        </pc:sldMkLst>
      </pc:sldChg>
      <pc:sldChg chg="del">
        <pc:chgData name="Franziskus Lorey - Hubdrive.com" userId="472a1a07-c563-412f-861d-eed20bd8e491" providerId="ADAL" clId="{BF39BEE5-48BF-43F4-810D-AC0C486557C2}" dt="2021-09-28T09:45:55.684" v="0" actId="47"/>
        <pc:sldMkLst>
          <pc:docMk/>
          <pc:sldMk cId="4095952859" sldId="2332"/>
        </pc:sldMkLst>
      </pc:sldChg>
      <pc:sldChg chg="del">
        <pc:chgData name="Franziskus Lorey - Hubdrive.com" userId="472a1a07-c563-412f-861d-eed20bd8e491" providerId="ADAL" clId="{BF39BEE5-48BF-43F4-810D-AC0C486557C2}" dt="2021-09-28T09:45:55.684" v="0" actId="47"/>
        <pc:sldMkLst>
          <pc:docMk/>
          <pc:sldMk cId="2102367606" sldId="2333"/>
        </pc:sldMkLst>
      </pc:sldChg>
      <pc:sldChg chg="del">
        <pc:chgData name="Franziskus Lorey - Hubdrive.com" userId="472a1a07-c563-412f-861d-eed20bd8e491" providerId="ADAL" clId="{BF39BEE5-48BF-43F4-810D-AC0C486557C2}" dt="2021-09-28T09:45:55.684" v="0" actId="47"/>
        <pc:sldMkLst>
          <pc:docMk/>
          <pc:sldMk cId="3849505392" sldId="2334"/>
        </pc:sldMkLst>
      </pc:sldChg>
      <pc:sldChg chg="del">
        <pc:chgData name="Franziskus Lorey - Hubdrive.com" userId="472a1a07-c563-412f-861d-eed20bd8e491" providerId="ADAL" clId="{BF39BEE5-48BF-43F4-810D-AC0C486557C2}" dt="2021-09-28T09:45:55.684" v="0" actId="47"/>
        <pc:sldMkLst>
          <pc:docMk/>
          <pc:sldMk cId="146994338" sldId="2335"/>
        </pc:sldMkLst>
      </pc:sldChg>
      <pc:sldChg chg="del">
        <pc:chgData name="Franziskus Lorey - Hubdrive.com" userId="472a1a07-c563-412f-861d-eed20bd8e491" providerId="ADAL" clId="{BF39BEE5-48BF-43F4-810D-AC0C486557C2}" dt="2021-09-28T09:45:55.684" v="0" actId="47"/>
        <pc:sldMkLst>
          <pc:docMk/>
          <pc:sldMk cId="2468409158" sldId="2336"/>
        </pc:sldMkLst>
      </pc:sldChg>
      <pc:sldChg chg="del">
        <pc:chgData name="Franziskus Lorey - Hubdrive.com" userId="472a1a07-c563-412f-861d-eed20bd8e491" providerId="ADAL" clId="{BF39BEE5-48BF-43F4-810D-AC0C486557C2}" dt="2021-09-28T09:45:55.684" v="0" actId="47"/>
        <pc:sldMkLst>
          <pc:docMk/>
          <pc:sldMk cId="3929747463" sldId="2337"/>
        </pc:sldMkLst>
      </pc:sldChg>
      <pc:sldChg chg="del">
        <pc:chgData name="Franziskus Lorey - Hubdrive.com" userId="472a1a07-c563-412f-861d-eed20bd8e491" providerId="ADAL" clId="{BF39BEE5-48BF-43F4-810D-AC0C486557C2}" dt="2021-09-28T09:45:55.684" v="0" actId="47"/>
        <pc:sldMkLst>
          <pc:docMk/>
          <pc:sldMk cId="1976895169" sldId="2338"/>
        </pc:sldMkLst>
      </pc:sldChg>
      <pc:sldChg chg="del">
        <pc:chgData name="Franziskus Lorey - Hubdrive.com" userId="472a1a07-c563-412f-861d-eed20bd8e491" providerId="ADAL" clId="{BF39BEE5-48BF-43F4-810D-AC0C486557C2}" dt="2021-09-28T09:45:55.684" v="0" actId="47"/>
        <pc:sldMkLst>
          <pc:docMk/>
          <pc:sldMk cId="3181527459" sldId="2339"/>
        </pc:sldMkLst>
      </pc:sldChg>
      <pc:sldChg chg="del">
        <pc:chgData name="Franziskus Lorey - Hubdrive.com" userId="472a1a07-c563-412f-861d-eed20bd8e491" providerId="ADAL" clId="{BF39BEE5-48BF-43F4-810D-AC0C486557C2}" dt="2021-09-28T09:45:55.684" v="0" actId="47"/>
        <pc:sldMkLst>
          <pc:docMk/>
          <pc:sldMk cId="2228869202" sldId="2340"/>
        </pc:sldMkLst>
      </pc:sldChg>
      <pc:sldChg chg="del">
        <pc:chgData name="Franziskus Lorey - Hubdrive.com" userId="472a1a07-c563-412f-861d-eed20bd8e491" providerId="ADAL" clId="{BF39BEE5-48BF-43F4-810D-AC0C486557C2}" dt="2021-09-28T09:45:55.684" v="0" actId="47"/>
        <pc:sldMkLst>
          <pc:docMk/>
          <pc:sldMk cId="3738483641" sldId="2341"/>
        </pc:sldMkLst>
      </pc:sldChg>
      <pc:sldChg chg="del">
        <pc:chgData name="Franziskus Lorey - Hubdrive.com" userId="472a1a07-c563-412f-861d-eed20bd8e491" providerId="ADAL" clId="{BF39BEE5-48BF-43F4-810D-AC0C486557C2}" dt="2021-09-28T09:45:55.684" v="0" actId="47"/>
        <pc:sldMkLst>
          <pc:docMk/>
          <pc:sldMk cId="97374449" sldId="2342"/>
        </pc:sldMkLst>
      </pc:sldChg>
      <pc:sldChg chg="del">
        <pc:chgData name="Franziskus Lorey - Hubdrive.com" userId="472a1a07-c563-412f-861d-eed20bd8e491" providerId="ADAL" clId="{BF39BEE5-48BF-43F4-810D-AC0C486557C2}" dt="2021-09-28T09:45:55.684" v="0" actId="47"/>
        <pc:sldMkLst>
          <pc:docMk/>
          <pc:sldMk cId="1018446538" sldId="2343"/>
        </pc:sldMkLst>
      </pc:sldChg>
      <pc:sldChg chg="del">
        <pc:chgData name="Franziskus Lorey - Hubdrive.com" userId="472a1a07-c563-412f-861d-eed20bd8e491" providerId="ADAL" clId="{BF39BEE5-48BF-43F4-810D-AC0C486557C2}" dt="2021-09-28T09:45:55.684" v="0" actId="47"/>
        <pc:sldMkLst>
          <pc:docMk/>
          <pc:sldMk cId="3999770775" sldId="2344"/>
        </pc:sldMkLst>
      </pc:sldChg>
      <pc:sldChg chg="del">
        <pc:chgData name="Franziskus Lorey - Hubdrive.com" userId="472a1a07-c563-412f-861d-eed20bd8e491" providerId="ADAL" clId="{BF39BEE5-48BF-43F4-810D-AC0C486557C2}" dt="2021-09-28T09:45:55.684" v="0" actId="47"/>
        <pc:sldMkLst>
          <pc:docMk/>
          <pc:sldMk cId="4118227364" sldId="2345"/>
        </pc:sldMkLst>
      </pc:sldChg>
      <pc:sldChg chg="del">
        <pc:chgData name="Franziskus Lorey - Hubdrive.com" userId="472a1a07-c563-412f-861d-eed20bd8e491" providerId="ADAL" clId="{BF39BEE5-48BF-43F4-810D-AC0C486557C2}" dt="2021-09-28T09:45:55.684" v="0" actId="47"/>
        <pc:sldMkLst>
          <pc:docMk/>
          <pc:sldMk cId="707114440" sldId="2346"/>
        </pc:sldMkLst>
      </pc:sldChg>
      <pc:sldChg chg="del">
        <pc:chgData name="Franziskus Lorey - Hubdrive.com" userId="472a1a07-c563-412f-861d-eed20bd8e491" providerId="ADAL" clId="{BF39BEE5-48BF-43F4-810D-AC0C486557C2}" dt="2021-09-28T09:45:55.684" v="0" actId="47"/>
        <pc:sldMkLst>
          <pc:docMk/>
          <pc:sldMk cId="1867750245" sldId="2347"/>
        </pc:sldMkLst>
      </pc:sldChg>
      <pc:sldChg chg="del">
        <pc:chgData name="Franziskus Lorey - Hubdrive.com" userId="472a1a07-c563-412f-861d-eed20bd8e491" providerId="ADAL" clId="{BF39BEE5-48BF-43F4-810D-AC0C486557C2}" dt="2021-09-28T09:45:55.684" v="0" actId="47"/>
        <pc:sldMkLst>
          <pc:docMk/>
          <pc:sldMk cId="776199275" sldId="2348"/>
        </pc:sldMkLst>
      </pc:sldChg>
      <pc:sldChg chg="del">
        <pc:chgData name="Franziskus Lorey - Hubdrive.com" userId="472a1a07-c563-412f-861d-eed20bd8e491" providerId="ADAL" clId="{BF39BEE5-48BF-43F4-810D-AC0C486557C2}" dt="2021-09-28T09:45:55.684" v="0" actId="47"/>
        <pc:sldMkLst>
          <pc:docMk/>
          <pc:sldMk cId="386834658" sldId="2349"/>
        </pc:sldMkLst>
      </pc:sldChg>
      <pc:sldChg chg="del">
        <pc:chgData name="Franziskus Lorey - Hubdrive.com" userId="472a1a07-c563-412f-861d-eed20bd8e491" providerId="ADAL" clId="{BF39BEE5-48BF-43F4-810D-AC0C486557C2}" dt="2021-09-28T09:45:55.684" v="0" actId="47"/>
        <pc:sldMkLst>
          <pc:docMk/>
          <pc:sldMk cId="3117778347" sldId="2350"/>
        </pc:sldMkLst>
      </pc:sldChg>
      <pc:sldChg chg="del">
        <pc:chgData name="Franziskus Lorey - Hubdrive.com" userId="472a1a07-c563-412f-861d-eed20bd8e491" providerId="ADAL" clId="{BF39BEE5-48BF-43F4-810D-AC0C486557C2}" dt="2021-09-28T09:45:55.684" v="0" actId="47"/>
        <pc:sldMkLst>
          <pc:docMk/>
          <pc:sldMk cId="1428198844" sldId="2351"/>
        </pc:sldMkLst>
      </pc:sldChg>
      <pc:sldChg chg="del">
        <pc:chgData name="Franziskus Lorey - Hubdrive.com" userId="472a1a07-c563-412f-861d-eed20bd8e491" providerId="ADAL" clId="{BF39BEE5-48BF-43F4-810D-AC0C486557C2}" dt="2021-09-28T09:45:55.684" v="0" actId="47"/>
        <pc:sldMkLst>
          <pc:docMk/>
          <pc:sldMk cId="3221183081" sldId="2352"/>
        </pc:sldMkLst>
      </pc:sldChg>
      <pc:sldChg chg="del">
        <pc:chgData name="Franziskus Lorey - Hubdrive.com" userId="472a1a07-c563-412f-861d-eed20bd8e491" providerId="ADAL" clId="{BF39BEE5-48BF-43F4-810D-AC0C486557C2}" dt="2021-09-28T09:45:55.684" v="0" actId="47"/>
        <pc:sldMkLst>
          <pc:docMk/>
          <pc:sldMk cId="561880191" sldId="2353"/>
        </pc:sldMkLst>
      </pc:sldChg>
      <pc:sldChg chg="del">
        <pc:chgData name="Franziskus Lorey - Hubdrive.com" userId="472a1a07-c563-412f-861d-eed20bd8e491" providerId="ADAL" clId="{BF39BEE5-48BF-43F4-810D-AC0C486557C2}" dt="2021-09-28T09:45:55.684" v="0" actId="47"/>
        <pc:sldMkLst>
          <pc:docMk/>
          <pc:sldMk cId="2777907329" sldId="2354"/>
        </pc:sldMkLst>
      </pc:sldChg>
      <pc:sldChg chg="del">
        <pc:chgData name="Franziskus Lorey - Hubdrive.com" userId="472a1a07-c563-412f-861d-eed20bd8e491" providerId="ADAL" clId="{BF39BEE5-48BF-43F4-810D-AC0C486557C2}" dt="2021-09-28T09:45:55.684" v="0" actId="47"/>
        <pc:sldMkLst>
          <pc:docMk/>
          <pc:sldMk cId="2567169451" sldId="2355"/>
        </pc:sldMkLst>
      </pc:sldChg>
      <pc:sldChg chg="del">
        <pc:chgData name="Franziskus Lorey - Hubdrive.com" userId="472a1a07-c563-412f-861d-eed20bd8e491" providerId="ADAL" clId="{BF39BEE5-48BF-43F4-810D-AC0C486557C2}" dt="2021-09-28T09:45:55.684" v="0" actId="47"/>
        <pc:sldMkLst>
          <pc:docMk/>
          <pc:sldMk cId="186215308" sldId="2356"/>
        </pc:sldMkLst>
      </pc:sldChg>
      <pc:sldChg chg="del">
        <pc:chgData name="Franziskus Lorey - Hubdrive.com" userId="472a1a07-c563-412f-861d-eed20bd8e491" providerId="ADAL" clId="{BF39BEE5-48BF-43F4-810D-AC0C486557C2}" dt="2021-09-28T09:45:55.684" v="0" actId="47"/>
        <pc:sldMkLst>
          <pc:docMk/>
          <pc:sldMk cId="3242381485" sldId="2357"/>
        </pc:sldMkLst>
      </pc:sldChg>
      <pc:sldChg chg="del">
        <pc:chgData name="Franziskus Lorey - Hubdrive.com" userId="472a1a07-c563-412f-861d-eed20bd8e491" providerId="ADAL" clId="{BF39BEE5-48BF-43F4-810D-AC0C486557C2}" dt="2021-09-28T09:45:55.684" v="0" actId="47"/>
        <pc:sldMkLst>
          <pc:docMk/>
          <pc:sldMk cId="360536938" sldId="2358"/>
        </pc:sldMkLst>
      </pc:sldChg>
      <pc:sldChg chg="del">
        <pc:chgData name="Franziskus Lorey - Hubdrive.com" userId="472a1a07-c563-412f-861d-eed20bd8e491" providerId="ADAL" clId="{BF39BEE5-48BF-43F4-810D-AC0C486557C2}" dt="2021-09-28T09:45:55.684" v="0" actId="47"/>
        <pc:sldMkLst>
          <pc:docMk/>
          <pc:sldMk cId="2953811590" sldId="2359"/>
        </pc:sldMkLst>
      </pc:sldChg>
      <pc:sldChg chg="del">
        <pc:chgData name="Franziskus Lorey - Hubdrive.com" userId="472a1a07-c563-412f-861d-eed20bd8e491" providerId="ADAL" clId="{BF39BEE5-48BF-43F4-810D-AC0C486557C2}" dt="2021-09-28T09:45:55.684" v="0" actId="47"/>
        <pc:sldMkLst>
          <pc:docMk/>
          <pc:sldMk cId="3994298274" sldId="2360"/>
        </pc:sldMkLst>
      </pc:sldChg>
      <pc:sldChg chg="del">
        <pc:chgData name="Franziskus Lorey - Hubdrive.com" userId="472a1a07-c563-412f-861d-eed20bd8e491" providerId="ADAL" clId="{BF39BEE5-48BF-43F4-810D-AC0C486557C2}" dt="2021-09-28T09:45:55.684" v="0" actId="47"/>
        <pc:sldMkLst>
          <pc:docMk/>
          <pc:sldMk cId="2484946973" sldId="2361"/>
        </pc:sldMkLst>
      </pc:sldChg>
      <pc:sldChg chg="del">
        <pc:chgData name="Franziskus Lorey - Hubdrive.com" userId="472a1a07-c563-412f-861d-eed20bd8e491" providerId="ADAL" clId="{BF39BEE5-48BF-43F4-810D-AC0C486557C2}" dt="2021-09-28T09:45:55.684" v="0" actId="47"/>
        <pc:sldMkLst>
          <pc:docMk/>
          <pc:sldMk cId="238625958" sldId="2362"/>
        </pc:sldMkLst>
      </pc:sldChg>
      <pc:sldChg chg="del">
        <pc:chgData name="Franziskus Lorey - Hubdrive.com" userId="472a1a07-c563-412f-861d-eed20bd8e491" providerId="ADAL" clId="{BF39BEE5-48BF-43F4-810D-AC0C486557C2}" dt="2021-09-28T09:45:55.684" v="0" actId="47"/>
        <pc:sldMkLst>
          <pc:docMk/>
          <pc:sldMk cId="3619954958" sldId="2363"/>
        </pc:sldMkLst>
      </pc:sldChg>
      <pc:sldChg chg="del">
        <pc:chgData name="Franziskus Lorey - Hubdrive.com" userId="472a1a07-c563-412f-861d-eed20bd8e491" providerId="ADAL" clId="{BF39BEE5-48BF-43F4-810D-AC0C486557C2}" dt="2021-09-28T09:45:55.684" v="0" actId="47"/>
        <pc:sldMkLst>
          <pc:docMk/>
          <pc:sldMk cId="1536149714" sldId="2364"/>
        </pc:sldMkLst>
      </pc:sldChg>
      <pc:sldChg chg="del">
        <pc:chgData name="Franziskus Lorey - Hubdrive.com" userId="472a1a07-c563-412f-861d-eed20bd8e491" providerId="ADAL" clId="{BF39BEE5-48BF-43F4-810D-AC0C486557C2}" dt="2021-09-28T09:45:55.684" v="0" actId="47"/>
        <pc:sldMkLst>
          <pc:docMk/>
          <pc:sldMk cId="2903139872" sldId="2365"/>
        </pc:sldMkLst>
      </pc:sldChg>
      <pc:sldChg chg="del">
        <pc:chgData name="Franziskus Lorey - Hubdrive.com" userId="472a1a07-c563-412f-861d-eed20bd8e491" providerId="ADAL" clId="{BF39BEE5-48BF-43F4-810D-AC0C486557C2}" dt="2021-09-28T09:45:55.684" v="0" actId="47"/>
        <pc:sldMkLst>
          <pc:docMk/>
          <pc:sldMk cId="2954643144" sldId="2366"/>
        </pc:sldMkLst>
      </pc:sldChg>
      <pc:sldChg chg="del">
        <pc:chgData name="Franziskus Lorey - Hubdrive.com" userId="472a1a07-c563-412f-861d-eed20bd8e491" providerId="ADAL" clId="{BF39BEE5-48BF-43F4-810D-AC0C486557C2}" dt="2021-09-28T09:45:55.684" v="0" actId="47"/>
        <pc:sldMkLst>
          <pc:docMk/>
          <pc:sldMk cId="3566912230" sldId="2367"/>
        </pc:sldMkLst>
      </pc:sldChg>
      <pc:sldChg chg="del">
        <pc:chgData name="Franziskus Lorey - Hubdrive.com" userId="472a1a07-c563-412f-861d-eed20bd8e491" providerId="ADAL" clId="{BF39BEE5-48BF-43F4-810D-AC0C486557C2}" dt="2021-09-28T09:45:55.684" v="0" actId="47"/>
        <pc:sldMkLst>
          <pc:docMk/>
          <pc:sldMk cId="593239985" sldId="2368"/>
        </pc:sldMkLst>
      </pc:sldChg>
      <pc:sldChg chg="del">
        <pc:chgData name="Franziskus Lorey - Hubdrive.com" userId="472a1a07-c563-412f-861d-eed20bd8e491" providerId="ADAL" clId="{BF39BEE5-48BF-43F4-810D-AC0C486557C2}" dt="2021-09-28T09:45:55.684" v="0" actId="47"/>
        <pc:sldMkLst>
          <pc:docMk/>
          <pc:sldMk cId="2021917175" sldId="2369"/>
        </pc:sldMkLst>
      </pc:sldChg>
      <pc:sldChg chg="del">
        <pc:chgData name="Franziskus Lorey - Hubdrive.com" userId="472a1a07-c563-412f-861d-eed20bd8e491" providerId="ADAL" clId="{BF39BEE5-48BF-43F4-810D-AC0C486557C2}" dt="2021-09-28T09:45:55.684" v="0" actId="47"/>
        <pc:sldMkLst>
          <pc:docMk/>
          <pc:sldMk cId="3523301467" sldId="2370"/>
        </pc:sldMkLst>
      </pc:sldChg>
      <pc:sldChg chg="del">
        <pc:chgData name="Franziskus Lorey - Hubdrive.com" userId="472a1a07-c563-412f-861d-eed20bd8e491" providerId="ADAL" clId="{BF39BEE5-48BF-43F4-810D-AC0C486557C2}" dt="2021-09-28T09:45:55.684" v="0" actId="47"/>
        <pc:sldMkLst>
          <pc:docMk/>
          <pc:sldMk cId="951904119" sldId="2371"/>
        </pc:sldMkLst>
      </pc:sldChg>
      <pc:sldChg chg="del">
        <pc:chgData name="Franziskus Lorey - Hubdrive.com" userId="472a1a07-c563-412f-861d-eed20bd8e491" providerId="ADAL" clId="{BF39BEE5-48BF-43F4-810D-AC0C486557C2}" dt="2021-09-28T09:45:55.684" v="0" actId="47"/>
        <pc:sldMkLst>
          <pc:docMk/>
          <pc:sldMk cId="4014680291" sldId="2372"/>
        </pc:sldMkLst>
      </pc:sldChg>
      <pc:sldChg chg="del">
        <pc:chgData name="Franziskus Lorey - Hubdrive.com" userId="472a1a07-c563-412f-861d-eed20bd8e491" providerId="ADAL" clId="{BF39BEE5-48BF-43F4-810D-AC0C486557C2}" dt="2021-09-28T09:45:55.684" v="0" actId="47"/>
        <pc:sldMkLst>
          <pc:docMk/>
          <pc:sldMk cId="2484931071" sldId="2373"/>
        </pc:sldMkLst>
      </pc:sldChg>
      <pc:sldChg chg="del">
        <pc:chgData name="Franziskus Lorey - Hubdrive.com" userId="472a1a07-c563-412f-861d-eed20bd8e491" providerId="ADAL" clId="{BF39BEE5-48BF-43F4-810D-AC0C486557C2}" dt="2021-09-28T09:45:55.684" v="0" actId="47"/>
        <pc:sldMkLst>
          <pc:docMk/>
          <pc:sldMk cId="666827837" sldId="2376"/>
        </pc:sldMkLst>
      </pc:sldChg>
      <pc:sldChg chg="del">
        <pc:chgData name="Franziskus Lorey - Hubdrive.com" userId="472a1a07-c563-412f-861d-eed20bd8e491" providerId="ADAL" clId="{BF39BEE5-48BF-43F4-810D-AC0C486557C2}" dt="2021-09-28T09:45:55.684" v="0" actId="47"/>
        <pc:sldMkLst>
          <pc:docMk/>
          <pc:sldMk cId="4074988229" sldId="2377"/>
        </pc:sldMkLst>
      </pc:sldChg>
      <pc:sldChg chg="del">
        <pc:chgData name="Franziskus Lorey - Hubdrive.com" userId="472a1a07-c563-412f-861d-eed20bd8e491" providerId="ADAL" clId="{BF39BEE5-48BF-43F4-810D-AC0C486557C2}" dt="2021-09-28T09:45:55.684" v="0" actId="47"/>
        <pc:sldMkLst>
          <pc:docMk/>
          <pc:sldMk cId="1574703" sldId="2378"/>
        </pc:sldMkLst>
      </pc:sldChg>
      <pc:sldChg chg="del">
        <pc:chgData name="Franziskus Lorey - Hubdrive.com" userId="472a1a07-c563-412f-861d-eed20bd8e491" providerId="ADAL" clId="{BF39BEE5-48BF-43F4-810D-AC0C486557C2}" dt="2021-09-28T09:45:55.684" v="0" actId="47"/>
        <pc:sldMkLst>
          <pc:docMk/>
          <pc:sldMk cId="3347140288" sldId="2379"/>
        </pc:sldMkLst>
      </pc:sldChg>
      <pc:sldChg chg="del">
        <pc:chgData name="Franziskus Lorey - Hubdrive.com" userId="472a1a07-c563-412f-861d-eed20bd8e491" providerId="ADAL" clId="{BF39BEE5-48BF-43F4-810D-AC0C486557C2}" dt="2021-09-28T09:45:55.684" v="0" actId="47"/>
        <pc:sldMkLst>
          <pc:docMk/>
          <pc:sldMk cId="1480196630" sldId="2383"/>
        </pc:sldMkLst>
      </pc:sldChg>
      <pc:sldChg chg="del">
        <pc:chgData name="Franziskus Lorey - Hubdrive.com" userId="472a1a07-c563-412f-861d-eed20bd8e491" providerId="ADAL" clId="{BF39BEE5-48BF-43F4-810D-AC0C486557C2}" dt="2021-09-28T09:45:55.684" v="0" actId="47"/>
        <pc:sldMkLst>
          <pc:docMk/>
          <pc:sldMk cId="3275627774" sldId="2384"/>
        </pc:sldMkLst>
      </pc:sldChg>
      <pc:sldChg chg="del">
        <pc:chgData name="Franziskus Lorey - Hubdrive.com" userId="472a1a07-c563-412f-861d-eed20bd8e491" providerId="ADAL" clId="{BF39BEE5-48BF-43F4-810D-AC0C486557C2}" dt="2021-09-28T09:45:55.684" v="0" actId="47"/>
        <pc:sldMkLst>
          <pc:docMk/>
          <pc:sldMk cId="3883973658" sldId="2385"/>
        </pc:sldMkLst>
      </pc:sldChg>
      <pc:sldChg chg="del">
        <pc:chgData name="Franziskus Lorey - Hubdrive.com" userId="472a1a07-c563-412f-861d-eed20bd8e491" providerId="ADAL" clId="{BF39BEE5-48BF-43F4-810D-AC0C486557C2}" dt="2021-09-28T09:45:55.684" v="0" actId="47"/>
        <pc:sldMkLst>
          <pc:docMk/>
          <pc:sldMk cId="418270799" sldId="2386"/>
        </pc:sldMkLst>
      </pc:sldChg>
      <pc:sldChg chg="del">
        <pc:chgData name="Franziskus Lorey - Hubdrive.com" userId="472a1a07-c563-412f-861d-eed20bd8e491" providerId="ADAL" clId="{BF39BEE5-48BF-43F4-810D-AC0C486557C2}" dt="2021-09-28T09:45:55.684" v="0" actId="47"/>
        <pc:sldMkLst>
          <pc:docMk/>
          <pc:sldMk cId="1818239095" sldId="2388"/>
        </pc:sldMkLst>
      </pc:sldChg>
      <pc:sldChg chg="del">
        <pc:chgData name="Franziskus Lorey - Hubdrive.com" userId="472a1a07-c563-412f-861d-eed20bd8e491" providerId="ADAL" clId="{BF39BEE5-48BF-43F4-810D-AC0C486557C2}" dt="2021-09-28T09:45:55.684" v="0" actId="47"/>
        <pc:sldMkLst>
          <pc:docMk/>
          <pc:sldMk cId="2614120973" sldId="2390"/>
        </pc:sldMkLst>
      </pc:sldChg>
      <pc:sldChg chg="del">
        <pc:chgData name="Franziskus Lorey - Hubdrive.com" userId="472a1a07-c563-412f-861d-eed20bd8e491" providerId="ADAL" clId="{BF39BEE5-48BF-43F4-810D-AC0C486557C2}" dt="2021-09-28T09:45:55.684" v="0" actId="47"/>
        <pc:sldMkLst>
          <pc:docMk/>
          <pc:sldMk cId="246268636" sldId="2391"/>
        </pc:sldMkLst>
      </pc:sldChg>
      <pc:sldChg chg="del">
        <pc:chgData name="Franziskus Lorey - Hubdrive.com" userId="472a1a07-c563-412f-861d-eed20bd8e491" providerId="ADAL" clId="{BF39BEE5-48BF-43F4-810D-AC0C486557C2}" dt="2021-09-28T09:45:55.684" v="0" actId="47"/>
        <pc:sldMkLst>
          <pc:docMk/>
          <pc:sldMk cId="2383495035" sldId="2392"/>
        </pc:sldMkLst>
      </pc:sldChg>
      <pc:sldChg chg="del">
        <pc:chgData name="Franziskus Lorey - Hubdrive.com" userId="472a1a07-c563-412f-861d-eed20bd8e491" providerId="ADAL" clId="{BF39BEE5-48BF-43F4-810D-AC0C486557C2}" dt="2021-09-28T09:45:55.684" v="0" actId="47"/>
        <pc:sldMkLst>
          <pc:docMk/>
          <pc:sldMk cId="3812217586" sldId="2393"/>
        </pc:sldMkLst>
      </pc:sldChg>
      <pc:sldChg chg="del">
        <pc:chgData name="Franziskus Lorey - Hubdrive.com" userId="472a1a07-c563-412f-861d-eed20bd8e491" providerId="ADAL" clId="{BF39BEE5-48BF-43F4-810D-AC0C486557C2}" dt="2021-09-28T09:45:55.684" v="0" actId="47"/>
        <pc:sldMkLst>
          <pc:docMk/>
          <pc:sldMk cId="2192086585" sldId="2394"/>
        </pc:sldMkLst>
      </pc:sldChg>
      <pc:sldChg chg="del">
        <pc:chgData name="Franziskus Lorey - Hubdrive.com" userId="472a1a07-c563-412f-861d-eed20bd8e491" providerId="ADAL" clId="{BF39BEE5-48BF-43F4-810D-AC0C486557C2}" dt="2021-09-28T09:45:55.684" v="0" actId="47"/>
        <pc:sldMkLst>
          <pc:docMk/>
          <pc:sldMk cId="1015277517" sldId="2395"/>
        </pc:sldMkLst>
      </pc:sldChg>
      <pc:sldChg chg="del">
        <pc:chgData name="Franziskus Lorey - Hubdrive.com" userId="472a1a07-c563-412f-861d-eed20bd8e491" providerId="ADAL" clId="{BF39BEE5-48BF-43F4-810D-AC0C486557C2}" dt="2021-09-28T09:45:55.684" v="0" actId="47"/>
        <pc:sldMkLst>
          <pc:docMk/>
          <pc:sldMk cId="4180413555" sldId="2396"/>
        </pc:sldMkLst>
      </pc:sldChg>
      <pc:sldChg chg="del">
        <pc:chgData name="Franziskus Lorey - Hubdrive.com" userId="472a1a07-c563-412f-861d-eed20bd8e491" providerId="ADAL" clId="{BF39BEE5-48BF-43F4-810D-AC0C486557C2}" dt="2021-09-28T09:45:55.684" v="0" actId="47"/>
        <pc:sldMkLst>
          <pc:docMk/>
          <pc:sldMk cId="1972955130" sldId="2397"/>
        </pc:sldMkLst>
      </pc:sldChg>
      <pc:sldChg chg="del">
        <pc:chgData name="Franziskus Lorey - Hubdrive.com" userId="472a1a07-c563-412f-861d-eed20bd8e491" providerId="ADAL" clId="{BF39BEE5-48BF-43F4-810D-AC0C486557C2}" dt="2021-09-28T09:45:55.684" v="0" actId="47"/>
        <pc:sldMkLst>
          <pc:docMk/>
          <pc:sldMk cId="529454296" sldId="2398"/>
        </pc:sldMkLst>
      </pc:sldChg>
      <pc:sldChg chg="del">
        <pc:chgData name="Franziskus Lorey - Hubdrive.com" userId="472a1a07-c563-412f-861d-eed20bd8e491" providerId="ADAL" clId="{BF39BEE5-48BF-43F4-810D-AC0C486557C2}" dt="2021-09-28T09:45:55.684" v="0" actId="47"/>
        <pc:sldMkLst>
          <pc:docMk/>
          <pc:sldMk cId="4285763273" sldId="2399"/>
        </pc:sldMkLst>
      </pc:sldChg>
      <pc:sldChg chg="del">
        <pc:chgData name="Franziskus Lorey - Hubdrive.com" userId="472a1a07-c563-412f-861d-eed20bd8e491" providerId="ADAL" clId="{BF39BEE5-48BF-43F4-810D-AC0C486557C2}" dt="2021-09-28T09:45:55.684" v="0" actId="47"/>
        <pc:sldMkLst>
          <pc:docMk/>
          <pc:sldMk cId="167112728" sldId="2400"/>
        </pc:sldMkLst>
      </pc:sldChg>
      <pc:sldChg chg="del">
        <pc:chgData name="Franziskus Lorey - Hubdrive.com" userId="472a1a07-c563-412f-861d-eed20bd8e491" providerId="ADAL" clId="{BF39BEE5-48BF-43F4-810D-AC0C486557C2}" dt="2021-09-28T09:45:55.684" v="0" actId="47"/>
        <pc:sldMkLst>
          <pc:docMk/>
          <pc:sldMk cId="3649824827" sldId="2401"/>
        </pc:sldMkLst>
      </pc:sldChg>
      <pc:sldChg chg="del">
        <pc:chgData name="Franziskus Lorey - Hubdrive.com" userId="472a1a07-c563-412f-861d-eed20bd8e491" providerId="ADAL" clId="{BF39BEE5-48BF-43F4-810D-AC0C486557C2}" dt="2021-09-28T09:45:55.684" v="0" actId="47"/>
        <pc:sldMkLst>
          <pc:docMk/>
          <pc:sldMk cId="2375102588" sldId="2403"/>
        </pc:sldMkLst>
      </pc:sldChg>
      <pc:sldChg chg="del">
        <pc:chgData name="Franziskus Lorey - Hubdrive.com" userId="472a1a07-c563-412f-861d-eed20bd8e491" providerId="ADAL" clId="{BF39BEE5-48BF-43F4-810D-AC0C486557C2}" dt="2021-09-28T09:45:55.684" v="0" actId="47"/>
        <pc:sldMkLst>
          <pc:docMk/>
          <pc:sldMk cId="2499008261" sldId="2404"/>
        </pc:sldMkLst>
      </pc:sldChg>
      <pc:sldChg chg="del">
        <pc:chgData name="Franziskus Lorey - Hubdrive.com" userId="472a1a07-c563-412f-861d-eed20bd8e491" providerId="ADAL" clId="{BF39BEE5-48BF-43F4-810D-AC0C486557C2}" dt="2021-09-28T09:45:55.684" v="0" actId="47"/>
        <pc:sldMkLst>
          <pc:docMk/>
          <pc:sldMk cId="2876317823" sldId="2408"/>
        </pc:sldMkLst>
      </pc:sldChg>
      <pc:sldChg chg="del">
        <pc:chgData name="Franziskus Lorey - Hubdrive.com" userId="472a1a07-c563-412f-861d-eed20bd8e491" providerId="ADAL" clId="{BF39BEE5-48BF-43F4-810D-AC0C486557C2}" dt="2021-09-28T09:45:55.684" v="0" actId="47"/>
        <pc:sldMkLst>
          <pc:docMk/>
          <pc:sldMk cId="3841387317" sldId="2410"/>
        </pc:sldMkLst>
      </pc:sldChg>
      <pc:sldChg chg="del">
        <pc:chgData name="Franziskus Lorey - Hubdrive.com" userId="472a1a07-c563-412f-861d-eed20bd8e491" providerId="ADAL" clId="{BF39BEE5-48BF-43F4-810D-AC0C486557C2}" dt="2021-09-28T09:45:55.684" v="0" actId="47"/>
        <pc:sldMkLst>
          <pc:docMk/>
          <pc:sldMk cId="1651721919" sldId="2411"/>
        </pc:sldMkLst>
      </pc:sldChg>
      <pc:sldChg chg="del">
        <pc:chgData name="Franziskus Lorey - Hubdrive.com" userId="472a1a07-c563-412f-861d-eed20bd8e491" providerId="ADAL" clId="{BF39BEE5-48BF-43F4-810D-AC0C486557C2}" dt="2021-09-28T09:45:55.684" v="0" actId="47"/>
        <pc:sldMkLst>
          <pc:docMk/>
          <pc:sldMk cId="3054002397" sldId="2412"/>
        </pc:sldMkLst>
      </pc:sldChg>
      <pc:sldChg chg="del">
        <pc:chgData name="Franziskus Lorey - Hubdrive.com" userId="472a1a07-c563-412f-861d-eed20bd8e491" providerId="ADAL" clId="{BF39BEE5-48BF-43F4-810D-AC0C486557C2}" dt="2021-09-28T09:45:55.684" v="0" actId="47"/>
        <pc:sldMkLst>
          <pc:docMk/>
          <pc:sldMk cId="2578170423" sldId="2419"/>
        </pc:sldMkLst>
      </pc:sldChg>
      <pc:sldChg chg="del">
        <pc:chgData name="Franziskus Lorey - Hubdrive.com" userId="472a1a07-c563-412f-861d-eed20bd8e491" providerId="ADAL" clId="{BF39BEE5-48BF-43F4-810D-AC0C486557C2}" dt="2021-09-28T09:45:55.684" v="0" actId="47"/>
        <pc:sldMkLst>
          <pc:docMk/>
          <pc:sldMk cId="1456925933" sldId="2420"/>
        </pc:sldMkLst>
      </pc:sldChg>
      <pc:sldChg chg="del">
        <pc:chgData name="Franziskus Lorey - Hubdrive.com" userId="472a1a07-c563-412f-861d-eed20bd8e491" providerId="ADAL" clId="{BF39BEE5-48BF-43F4-810D-AC0C486557C2}" dt="2021-09-28T09:45:55.684" v="0" actId="47"/>
        <pc:sldMkLst>
          <pc:docMk/>
          <pc:sldMk cId="309137939" sldId="2421"/>
        </pc:sldMkLst>
      </pc:sldChg>
      <pc:sldChg chg="del">
        <pc:chgData name="Franziskus Lorey - Hubdrive.com" userId="472a1a07-c563-412f-861d-eed20bd8e491" providerId="ADAL" clId="{BF39BEE5-48BF-43F4-810D-AC0C486557C2}" dt="2021-09-28T09:45:55.684" v="0" actId="47"/>
        <pc:sldMkLst>
          <pc:docMk/>
          <pc:sldMk cId="3099695269" sldId="2422"/>
        </pc:sldMkLst>
      </pc:sldChg>
      <pc:sldChg chg="del">
        <pc:chgData name="Franziskus Lorey - Hubdrive.com" userId="472a1a07-c563-412f-861d-eed20bd8e491" providerId="ADAL" clId="{BF39BEE5-48BF-43F4-810D-AC0C486557C2}" dt="2021-09-28T09:45:55.684" v="0" actId="47"/>
        <pc:sldMkLst>
          <pc:docMk/>
          <pc:sldMk cId="3121971732" sldId="2424"/>
        </pc:sldMkLst>
      </pc:sldChg>
      <pc:sldChg chg="del">
        <pc:chgData name="Franziskus Lorey - Hubdrive.com" userId="472a1a07-c563-412f-861d-eed20bd8e491" providerId="ADAL" clId="{BF39BEE5-48BF-43F4-810D-AC0C486557C2}" dt="2021-09-28T09:45:55.684" v="0" actId="47"/>
        <pc:sldMkLst>
          <pc:docMk/>
          <pc:sldMk cId="3748629935" sldId="2425"/>
        </pc:sldMkLst>
      </pc:sldChg>
      <pc:sldChg chg="del">
        <pc:chgData name="Franziskus Lorey - Hubdrive.com" userId="472a1a07-c563-412f-861d-eed20bd8e491" providerId="ADAL" clId="{BF39BEE5-48BF-43F4-810D-AC0C486557C2}" dt="2021-09-28T09:45:55.684" v="0" actId="47"/>
        <pc:sldMkLst>
          <pc:docMk/>
          <pc:sldMk cId="1967344486" sldId="2426"/>
        </pc:sldMkLst>
      </pc:sldChg>
      <pc:sldChg chg="del">
        <pc:chgData name="Franziskus Lorey - Hubdrive.com" userId="472a1a07-c563-412f-861d-eed20bd8e491" providerId="ADAL" clId="{BF39BEE5-48BF-43F4-810D-AC0C486557C2}" dt="2021-09-28T09:45:55.684" v="0" actId="47"/>
        <pc:sldMkLst>
          <pc:docMk/>
          <pc:sldMk cId="1292806995" sldId="2427"/>
        </pc:sldMkLst>
      </pc:sldChg>
      <pc:sldChg chg="del">
        <pc:chgData name="Franziskus Lorey - Hubdrive.com" userId="472a1a07-c563-412f-861d-eed20bd8e491" providerId="ADAL" clId="{BF39BEE5-48BF-43F4-810D-AC0C486557C2}" dt="2021-09-28T09:45:55.684" v="0" actId="47"/>
        <pc:sldMkLst>
          <pc:docMk/>
          <pc:sldMk cId="2850728927" sldId="2429"/>
        </pc:sldMkLst>
      </pc:sldChg>
      <pc:sldChg chg="del">
        <pc:chgData name="Franziskus Lorey - Hubdrive.com" userId="472a1a07-c563-412f-861d-eed20bd8e491" providerId="ADAL" clId="{BF39BEE5-48BF-43F4-810D-AC0C486557C2}" dt="2021-09-28T09:45:55.684" v="0" actId="47"/>
        <pc:sldMkLst>
          <pc:docMk/>
          <pc:sldMk cId="1528564578" sldId="2431"/>
        </pc:sldMkLst>
      </pc:sldChg>
      <pc:sldChg chg="del">
        <pc:chgData name="Franziskus Lorey - Hubdrive.com" userId="472a1a07-c563-412f-861d-eed20bd8e491" providerId="ADAL" clId="{BF39BEE5-48BF-43F4-810D-AC0C486557C2}" dt="2021-09-28T09:45:55.684" v="0" actId="47"/>
        <pc:sldMkLst>
          <pc:docMk/>
          <pc:sldMk cId="1796790951" sldId="2432"/>
        </pc:sldMkLst>
      </pc:sldChg>
      <pc:sldChg chg="del">
        <pc:chgData name="Franziskus Lorey - Hubdrive.com" userId="472a1a07-c563-412f-861d-eed20bd8e491" providerId="ADAL" clId="{BF39BEE5-48BF-43F4-810D-AC0C486557C2}" dt="2021-09-28T09:45:55.684" v="0" actId="47"/>
        <pc:sldMkLst>
          <pc:docMk/>
          <pc:sldMk cId="1630649678" sldId="2434"/>
        </pc:sldMkLst>
      </pc:sldChg>
      <pc:sldChg chg="del">
        <pc:chgData name="Franziskus Lorey - Hubdrive.com" userId="472a1a07-c563-412f-861d-eed20bd8e491" providerId="ADAL" clId="{BF39BEE5-48BF-43F4-810D-AC0C486557C2}" dt="2021-09-28T09:45:55.684" v="0" actId="47"/>
        <pc:sldMkLst>
          <pc:docMk/>
          <pc:sldMk cId="1646065043" sldId="2435"/>
        </pc:sldMkLst>
      </pc:sldChg>
      <pc:sldChg chg="del">
        <pc:chgData name="Franziskus Lorey - Hubdrive.com" userId="472a1a07-c563-412f-861d-eed20bd8e491" providerId="ADAL" clId="{BF39BEE5-48BF-43F4-810D-AC0C486557C2}" dt="2021-09-28T09:45:55.684" v="0" actId="47"/>
        <pc:sldMkLst>
          <pc:docMk/>
          <pc:sldMk cId="3615821656" sldId="2438"/>
        </pc:sldMkLst>
      </pc:sldChg>
      <pc:sldChg chg="del">
        <pc:chgData name="Franziskus Lorey - Hubdrive.com" userId="472a1a07-c563-412f-861d-eed20bd8e491" providerId="ADAL" clId="{BF39BEE5-48BF-43F4-810D-AC0C486557C2}" dt="2021-09-28T09:45:55.684" v="0" actId="47"/>
        <pc:sldMkLst>
          <pc:docMk/>
          <pc:sldMk cId="2375529723" sldId="2441"/>
        </pc:sldMkLst>
      </pc:sldChg>
      <pc:sldChg chg="del">
        <pc:chgData name="Franziskus Lorey - Hubdrive.com" userId="472a1a07-c563-412f-861d-eed20bd8e491" providerId="ADAL" clId="{BF39BEE5-48BF-43F4-810D-AC0C486557C2}" dt="2021-09-28T09:45:55.684" v="0" actId="47"/>
        <pc:sldMkLst>
          <pc:docMk/>
          <pc:sldMk cId="234824139" sldId="2443"/>
        </pc:sldMkLst>
      </pc:sldChg>
      <pc:sldChg chg="del">
        <pc:chgData name="Franziskus Lorey - Hubdrive.com" userId="472a1a07-c563-412f-861d-eed20bd8e491" providerId="ADAL" clId="{BF39BEE5-48BF-43F4-810D-AC0C486557C2}" dt="2021-09-28T09:45:55.684" v="0" actId="47"/>
        <pc:sldMkLst>
          <pc:docMk/>
          <pc:sldMk cId="925071365" sldId="2444"/>
        </pc:sldMkLst>
      </pc:sldChg>
      <pc:sldChg chg="del">
        <pc:chgData name="Franziskus Lorey - Hubdrive.com" userId="472a1a07-c563-412f-861d-eed20bd8e491" providerId="ADAL" clId="{BF39BEE5-48BF-43F4-810D-AC0C486557C2}" dt="2021-09-28T09:45:55.684" v="0" actId="47"/>
        <pc:sldMkLst>
          <pc:docMk/>
          <pc:sldMk cId="4097226069" sldId="2445"/>
        </pc:sldMkLst>
      </pc:sldChg>
      <pc:sldChg chg="del">
        <pc:chgData name="Franziskus Lorey - Hubdrive.com" userId="472a1a07-c563-412f-861d-eed20bd8e491" providerId="ADAL" clId="{BF39BEE5-48BF-43F4-810D-AC0C486557C2}" dt="2021-09-28T09:45:55.684" v="0" actId="47"/>
        <pc:sldMkLst>
          <pc:docMk/>
          <pc:sldMk cId="981029669" sldId="2446"/>
        </pc:sldMkLst>
      </pc:sldChg>
      <pc:sldChg chg="del">
        <pc:chgData name="Franziskus Lorey - Hubdrive.com" userId="472a1a07-c563-412f-861d-eed20bd8e491" providerId="ADAL" clId="{BF39BEE5-48BF-43F4-810D-AC0C486557C2}" dt="2021-09-28T09:45:55.684" v="0" actId="47"/>
        <pc:sldMkLst>
          <pc:docMk/>
          <pc:sldMk cId="1193835995" sldId="2449"/>
        </pc:sldMkLst>
      </pc:sldChg>
      <pc:sldChg chg="del">
        <pc:chgData name="Franziskus Lorey - Hubdrive.com" userId="472a1a07-c563-412f-861d-eed20bd8e491" providerId="ADAL" clId="{BF39BEE5-48BF-43F4-810D-AC0C486557C2}" dt="2021-09-28T09:45:55.684" v="0" actId="47"/>
        <pc:sldMkLst>
          <pc:docMk/>
          <pc:sldMk cId="2881957619" sldId="2450"/>
        </pc:sldMkLst>
      </pc:sldChg>
      <pc:sldChg chg="del">
        <pc:chgData name="Franziskus Lorey - Hubdrive.com" userId="472a1a07-c563-412f-861d-eed20bd8e491" providerId="ADAL" clId="{BF39BEE5-48BF-43F4-810D-AC0C486557C2}" dt="2021-09-28T09:45:55.684" v="0" actId="47"/>
        <pc:sldMkLst>
          <pc:docMk/>
          <pc:sldMk cId="2210756305" sldId="2455"/>
        </pc:sldMkLst>
      </pc:sldChg>
      <pc:sldChg chg="del">
        <pc:chgData name="Franziskus Lorey - Hubdrive.com" userId="472a1a07-c563-412f-861d-eed20bd8e491" providerId="ADAL" clId="{BF39BEE5-48BF-43F4-810D-AC0C486557C2}" dt="2021-09-28T09:45:55.684" v="0" actId="47"/>
        <pc:sldMkLst>
          <pc:docMk/>
          <pc:sldMk cId="3050004231" sldId="2456"/>
        </pc:sldMkLst>
      </pc:sldChg>
      <pc:sldChg chg="del">
        <pc:chgData name="Franziskus Lorey - Hubdrive.com" userId="472a1a07-c563-412f-861d-eed20bd8e491" providerId="ADAL" clId="{BF39BEE5-48BF-43F4-810D-AC0C486557C2}" dt="2021-09-28T09:45:55.684" v="0" actId="47"/>
        <pc:sldMkLst>
          <pc:docMk/>
          <pc:sldMk cId="114111811" sldId="2458"/>
        </pc:sldMkLst>
      </pc:sldChg>
      <pc:sldChg chg="del">
        <pc:chgData name="Franziskus Lorey - Hubdrive.com" userId="472a1a07-c563-412f-861d-eed20bd8e491" providerId="ADAL" clId="{BF39BEE5-48BF-43F4-810D-AC0C486557C2}" dt="2021-09-28T09:45:55.684" v="0" actId="47"/>
        <pc:sldMkLst>
          <pc:docMk/>
          <pc:sldMk cId="2740355930" sldId="2459"/>
        </pc:sldMkLst>
      </pc:sldChg>
      <pc:sldChg chg="del">
        <pc:chgData name="Franziskus Lorey - Hubdrive.com" userId="472a1a07-c563-412f-861d-eed20bd8e491" providerId="ADAL" clId="{BF39BEE5-48BF-43F4-810D-AC0C486557C2}" dt="2021-09-28T09:45:55.684" v="0" actId="47"/>
        <pc:sldMkLst>
          <pc:docMk/>
          <pc:sldMk cId="3482964534" sldId="2460"/>
        </pc:sldMkLst>
      </pc:sldChg>
      <pc:sldChg chg="del">
        <pc:chgData name="Franziskus Lorey - Hubdrive.com" userId="472a1a07-c563-412f-861d-eed20bd8e491" providerId="ADAL" clId="{BF39BEE5-48BF-43F4-810D-AC0C486557C2}" dt="2021-09-28T09:45:55.684" v="0" actId="47"/>
        <pc:sldMkLst>
          <pc:docMk/>
          <pc:sldMk cId="1964759697" sldId="2461"/>
        </pc:sldMkLst>
      </pc:sldChg>
      <pc:sldChg chg="del">
        <pc:chgData name="Franziskus Lorey - Hubdrive.com" userId="472a1a07-c563-412f-861d-eed20bd8e491" providerId="ADAL" clId="{BF39BEE5-48BF-43F4-810D-AC0C486557C2}" dt="2021-09-28T09:45:55.684" v="0" actId="47"/>
        <pc:sldMkLst>
          <pc:docMk/>
          <pc:sldMk cId="3779999460" sldId="2462"/>
        </pc:sldMkLst>
      </pc:sldChg>
      <pc:sldChg chg="del">
        <pc:chgData name="Franziskus Lorey - Hubdrive.com" userId="472a1a07-c563-412f-861d-eed20bd8e491" providerId="ADAL" clId="{BF39BEE5-48BF-43F4-810D-AC0C486557C2}" dt="2021-09-28T09:45:55.684" v="0" actId="47"/>
        <pc:sldMkLst>
          <pc:docMk/>
          <pc:sldMk cId="566806382" sldId="2463"/>
        </pc:sldMkLst>
      </pc:sldChg>
      <pc:sldChg chg="del">
        <pc:chgData name="Franziskus Lorey - Hubdrive.com" userId="472a1a07-c563-412f-861d-eed20bd8e491" providerId="ADAL" clId="{BF39BEE5-48BF-43F4-810D-AC0C486557C2}" dt="2021-09-28T09:45:55.684" v="0" actId="47"/>
        <pc:sldMkLst>
          <pc:docMk/>
          <pc:sldMk cId="3820329326" sldId="2464"/>
        </pc:sldMkLst>
      </pc:sldChg>
      <pc:sldChg chg="del">
        <pc:chgData name="Franziskus Lorey - Hubdrive.com" userId="472a1a07-c563-412f-861d-eed20bd8e491" providerId="ADAL" clId="{BF39BEE5-48BF-43F4-810D-AC0C486557C2}" dt="2021-09-28T09:45:55.684" v="0" actId="47"/>
        <pc:sldMkLst>
          <pc:docMk/>
          <pc:sldMk cId="221124057" sldId="2465"/>
        </pc:sldMkLst>
      </pc:sldChg>
      <pc:sldChg chg="del">
        <pc:chgData name="Franziskus Lorey - Hubdrive.com" userId="472a1a07-c563-412f-861d-eed20bd8e491" providerId="ADAL" clId="{BF39BEE5-48BF-43F4-810D-AC0C486557C2}" dt="2021-09-28T09:45:55.684" v="0" actId="47"/>
        <pc:sldMkLst>
          <pc:docMk/>
          <pc:sldMk cId="1271999154" sldId="2467"/>
        </pc:sldMkLst>
      </pc:sldChg>
      <pc:sldChg chg="del">
        <pc:chgData name="Franziskus Lorey - Hubdrive.com" userId="472a1a07-c563-412f-861d-eed20bd8e491" providerId="ADAL" clId="{BF39BEE5-48BF-43F4-810D-AC0C486557C2}" dt="2021-09-28T09:45:55.684" v="0" actId="47"/>
        <pc:sldMkLst>
          <pc:docMk/>
          <pc:sldMk cId="709703077" sldId="2468"/>
        </pc:sldMkLst>
      </pc:sldChg>
      <pc:sldChg chg="del">
        <pc:chgData name="Franziskus Lorey - Hubdrive.com" userId="472a1a07-c563-412f-861d-eed20bd8e491" providerId="ADAL" clId="{BF39BEE5-48BF-43F4-810D-AC0C486557C2}" dt="2021-09-28T09:45:55.684" v="0" actId="47"/>
        <pc:sldMkLst>
          <pc:docMk/>
          <pc:sldMk cId="3520583555" sldId="2470"/>
        </pc:sldMkLst>
      </pc:sldChg>
      <pc:sldChg chg="del">
        <pc:chgData name="Franziskus Lorey - Hubdrive.com" userId="472a1a07-c563-412f-861d-eed20bd8e491" providerId="ADAL" clId="{BF39BEE5-48BF-43F4-810D-AC0C486557C2}" dt="2021-09-28T09:45:55.684" v="0" actId="47"/>
        <pc:sldMkLst>
          <pc:docMk/>
          <pc:sldMk cId="8812100" sldId="2471"/>
        </pc:sldMkLst>
      </pc:sldChg>
      <pc:sldChg chg="del">
        <pc:chgData name="Franziskus Lorey - Hubdrive.com" userId="472a1a07-c563-412f-861d-eed20bd8e491" providerId="ADAL" clId="{BF39BEE5-48BF-43F4-810D-AC0C486557C2}" dt="2021-09-28T09:45:55.684" v="0" actId="47"/>
        <pc:sldMkLst>
          <pc:docMk/>
          <pc:sldMk cId="4174018577" sldId="2473"/>
        </pc:sldMkLst>
      </pc:sldChg>
      <pc:sldChg chg="del">
        <pc:chgData name="Franziskus Lorey - Hubdrive.com" userId="472a1a07-c563-412f-861d-eed20bd8e491" providerId="ADAL" clId="{BF39BEE5-48BF-43F4-810D-AC0C486557C2}" dt="2021-09-28T09:45:55.684" v="0" actId="47"/>
        <pc:sldMkLst>
          <pc:docMk/>
          <pc:sldMk cId="3695485154" sldId="2475"/>
        </pc:sldMkLst>
      </pc:sldChg>
      <pc:sldChg chg="del">
        <pc:chgData name="Franziskus Lorey - Hubdrive.com" userId="472a1a07-c563-412f-861d-eed20bd8e491" providerId="ADAL" clId="{BF39BEE5-48BF-43F4-810D-AC0C486557C2}" dt="2021-09-28T09:45:55.684" v="0" actId="47"/>
        <pc:sldMkLst>
          <pc:docMk/>
          <pc:sldMk cId="2137739179" sldId="2476"/>
        </pc:sldMkLst>
      </pc:sldChg>
      <pc:sldChg chg="del">
        <pc:chgData name="Franziskus Lorey - Hubdrive.com" userId="472a1a07-c563-412f-861d-eed20bd8e491" providerId="ADAL" clId="{BF39BEE5-48BF-43F4-810D-AC0C486557C2}" dt="2021-09-28T09:45:55.684" v="0" actId="47"/>
        <pc:sldMkLst>
          <pc:docMk/>
          <pc:sldMk cId="2965485165" sldId="2477"/>
        </pc:sldMkLst>
      </pc:sldChg>
      <pc:sldChg chg="del">
        <pc:chgData name="Franziskus Lorey - Hubdrive.com" userId="472a1a07-c563-412f-861d-eed20bd8e491" providerId="ADAL" clId="{BF39BEE5-48BF-43F4-810D-AC0C486557C2}" dt="2021-09-28T09:45:55.684" v="0" actId="47"/>
        <pc:sldMkLst>
          <pc:docMk/>
          <pc:sldMk cId="863340690" sldId="2478"/>
        </pc:sldMkLst>
      </pc:sldChg>
      <pc:sldChg chg="del">
        <pc:chgData name="Franziskus Lorey - Hubdrive.com" userId="472a1a07-c563-412f-861d-eed20bd8e491" providerId="ADAL" clId="{BF39BEE5-48BF-43F4-810D-AC0C486557C2}" dt="2021-09-28T09:45:55.684" v="0" actId="47"/>
        <pc:sldMkLst>
          <pc:docMk/>
          <pc:sldMk cId="3741303710" sldId="2480"/>
        </pc:sldMkLst>
      </pc:sldChg>
      <pc:sldChg chg="del">
        <pc:chgData name="Franziskus Lorey - Hubdrive.com" userId="472a1a07-c563-412f-861d-eed20bd8e491" providerId="ADAL" clId="{BF39BEE5-48BF-43F4-810D-AC0C486557C2}" dt="2021-09-28T09:45:55.684" v="0" actId="47"/>
        <pc:sldMkLst>
          <pc:docMk/>
          <pc:sldMk cId="44409697" sldId="2481"/>
        </pc:sldMkLst>
      </pc:sldChg>
      <pc:sldChg chg="del">
        <pc:chgData name="Franziskus Lorey - Hubdrive.com" userId="472a1a07-c563-412f-861d-eed20bd8e491" providerId="ADAL" clId="{BF39BEE5-48BF-43F4-810D-AC0C486557C2}" dt="2021-09-28T09:45:55.684" v="0" actId="47"/>
        <pc:sldMkLst>
          <pc:docMk/>
          <pc:sldMk cId="2988332429" sldId="2485"/>
        </pc:sldMkLst>
      </pc:sldChg>
      <pc:sldChg chg="del">
        <pc:chgData name="Franziskus Lorey - Hubdrive.com" userId="472a1a07-c563-412f-861d-eed20bd8e491" providerId="ADAL" clId="{BF39BEE5-48BF-43F4-810D-AC0C486557C2}" dt="2021-09-28T09:45:55.684" v="0" actId="47"/>
        <pc:sldMkLst>
          <pc:docMk/>
          <pc:sldMk cId="568666026" sldId="2486"/>
        </pc:sldMkLst>
      </pc:sldChg>
      <pc:sldChg chg="del">
        <pc:chgData name="Franziskus Lorey - Hubdrive.com" userId="472a1a07-c563-412f-861d-eed20bd8e491" providerId="ADAL" clId="{BF39BEE5-48BF-43F4-810D-AC0C486557C2}" dt="2021-09-28T09:45:55.684" v="0" actId="47"/>
        <pc:sldMkLst>
          <pc:docMk/>
          <pc:sldMk cId="3645943554" sldId="2488"/>
        </pc:sldMkLst>
      </pc:sldChg>
      <pc:sldChg chg="del">
        <pc:chgData name="Franziskus Lorey - Hubdrive.com" userId="472a1a07-c563-412f-861d-eed20bd8e491" providerId="ADAL" clId="{BF39BEE5-48BF-43F4-810D-AC0C486557C2}" dt="2021-09-28T09:45:55.684" v="0" actId="47"/>
        <pc:sldMkLst>
          <pc:docMk/>
          <pc:sldMk cId="3960363148" sldId="2489"/>
        </pc:sldMkLst>
      </pc:sldChg>
      <pc:sldChg chg="del">
        <pc:chgData name="Franziskus Lorey - Hubdrive.com" userId="472a1a07-c563-412f-861d-eed20bd8e491" providerId="ADAL" clId="{BF39BEE5-48BF-43F4-810D-AC0C486557C2}" dt="2021-09-28T09:45:55.684" v="0" actId="47"/>
        <pc:sldMkLst>
          <pc:docMk/>
          <pc:sldMk cId="3390961365" sldId="2490"/>
        </pc:sldMkLst>
      </pc:sldChg>
      <pc:sldChg chg="del">
        <pc:chgData name="Franziskus Lorey - Hubdrive.com" userId="472a1a07-c563-412f-861d-eed20bd8e491" providerId="ADAL" clId="{BF39BEE5-48BF-43F4-810D-AC0C486557C2}" dt="2021-09-28T09:45:55.684" v="0" actId="47"/>
        <pc:sldMkLst>
          <pc:docMk/>
          <pc:sldMk cId="2513415758" sldId="2491"/>
        </pc:sldMkLst>
      </pc:sldChg>
      <pc:sldChg chg="del">
        <pc:chgData name="Franziskus Lorey - Hubdrive.com" userId="472a1a07-c563-412f-861d-eed20bd8e491" providerId="ADAL" clId="{BF39BEE5-48BF-43F4-810D-AC0C486557C2}" dt="2021-09-28T09:45:55.684" v="0" actId="47"/>
        <pc:sldMkLst>
          <pc:docMk/>
          <pc:sldMk cId="935172770" sldId="2492"/>
        </pc:sldMkLst>
      </pc:sldChg>
      <pc:sldChg chg="del">
        <pc:chgData name="Franziskus Lorey - Hubdrive.com" userId="472a1a07-c563-412f-861d-eed20bd8e491" providerId="ADAL" clId="{BF39BEE5-48BF-43F4-810D-AC0C486557C2}" dt="2021-09-28T09:45:55.684" v="0" actId="47"/>
        <pc:sldMkLst>
          <pc:docMk/>
          <pc:sldMk cId="869780396" sldId="2493"/>
        </pc:sldMkLst>
      </pc:sldChg>
      <pc:sldChg chg="del">
        <pc:chgData name="Franziskus Lorey - Hubdrive.com" userId="472a1a07-c563-412f-861d-eed20bd8e491" providerId="ADAL" clId="{BF39BEE5-48BF-43F4-810D-AC0C486557C2}" dt="2021-09-28T09:45:55.684" v="0" actId="47"/>
        <pc:sldMkLst>
          <pc:docMk/>
          <pc:sldMk cId="3376644038" sldId="2494"/>
        </pc:sldMkLst>
      </pc:sldChg>
      <pc:sldChg chg="del">
        <pc:chgData name="Franziskus Lorey - Hubdrive.com" userId="472a1a07-c563-412f-861d-eed20bd8e491" providerId="ADAL" clId="{BF39BEE5-48BF-43F4-810D-AC0C486557C2}" dt="2021-09-28T09:45:55.684" v="0" actId="47"/>
        <pc:sldMkLst>
          <pc:docMk/>
          <pc:sldMk cId="2208528956" sldId="2495"/>
        </pc:sldMkLst>
      </pc:sldChg>
      <pc:sldChg chg="del">
        <pc:chgData name="Franziskus Lorey - Hubdrive.com" userId="472a1a07-c563-412f-861d-eed20bd8e491" providerId="ADAL" clId="{BF39BEE5-48BF-43F4-810D-AC0C486557C2}" dt="2021-09-28T09:45:55.684" v="0" actId="47"/>
        <pc:sldMkLst>
          <pc:docMk/>
          <pc:sldMk cId="3844019430" sldId="2496"/>
        </pc:sldMkLst>
      </pc:sldChg>
      <pc:sldChg chg="del">
        <pc:chgData name="Franziskus Lorey - Hubdrive.com" userId="472a1a07-c563-412f-861d-eed20bd8e491" providerId="ADAL" clId="{BF39BEE5-48BF-43F4-810D-AC0C486557C2}" dt="2021-09-28T09:45:55.684" v="0" actId="47"/>
        <pc:sldMkLst>
          <pc:docMk/>
          <pc:sldMk cId="3487347295" sldId="2497"/>
        </pc:sldMkLst>
      </pc:sldChg>
      <pc:sldChg chg="del">
        <pc:chgData name="Franziskus Lorey - Hubdrive.com" userId="472a1a07-c563-412f-861d-eed20bd8e491" providerId="ADAL" clId="{BF39BEE5-48BF-43F4-810D-AC0C486557C2}" dt="2021-09-28T09:45:55.684" v="0" actId="47"/>
        <pc:sldMkLst>
          <pc:docMk/>
          <pc:sldMk cId="1952764404" sldId="2498"/>
        </pc:sldMkLst>
      </pc:sldChg>
      <pc:sldChg chg="del">
        <pc:chgData name="Franziskus Lorey - Hubdrive.com" userId="472a1a07-c563-412f-861d-eed20bd8e491" providerId="ADAL" clId="{BF39BEE5-48BF-43F4-810D-AC0C486557C2}" dt="2021-09-28T09:45:55.684" v="0" actId="47"/>
        <pc:sldMkLst>
          <pc:docMk/>
          <pc:sldMk cId="141509698" sldId="2499"/>
        </pc:sldMkLst>
      </pc:sldChg>
      <pc:sldChg chg="del">
        <pc:chgData name="Franziskus Lorey - Hubdrive.com" userId="472a1a07-c563-412f-861d-eed20bd8e491" providerId="ADAL" clId="{BF39BEE5-48BF-43F4-810D-AC0C486557C2}" dt="2021-09-28T09:45:55.684" v="0" actId="47"/>
        <pc:sldMkLst>
          <pc:docMk/>
          <pc:sldMk cId="3941604195" sldId="2500"/>
        </pc:sldMkLst>
      </pc:sldChg>
      <pc:sldChg chg="del">
        <pc:chgData name="Franziskus Lorey - Hubdrive.com" userId="472a1a07-c563-412f-861d-eed20bd8e491" providerId="ADAL" clId="{BF39BEE5-48BF-43F4-810D-AC0C486557C2}" dt="2021-09-28T09:45:55.684" v="0" actId="47"/>
        <pc:sldMkLst>
          <pc:docMk/>
          <pc:sldMk cId="2954506052" sldId="2505"/>
        </pc:sldMkLst>
      </pc:sldChg>
      <pc:sldChg chg="del">
        <pc:chgData name="Franziskus Lorey - Hubdrive.com" userId="472a1a07-c563-412f-861d-eed20bd8e491" providerId="ADAL" clId="{BF39BEE5-48BF-43F4-810D-AC0C486557C2}" dt="2021-09-28T09:45:55.684" v="0" actId="47"/>
        <pc:sldMkLst>
          <pc:docMk/>
          <pc:sldMk cId="4034104069" sldId="2506"/>
        </pc:sldMkLst>
      </pc:sldChg>
      <pc:sldChg chg="del">
        <pc:chgData name="Franziskus Lorey - Hubdrive.com" userId="472a1a07-c563-412f-861d-eed20bd8e491" providerId="ADAL" clId="{BF39BEE5-48BF-43F4-810D-AC0C486557C2}" dt="2021-09-28T09:45:55.684" v="0" actId="47"/>
        <pc:sldMkLst>
          <pc:docMk/>
          <pc:sldMk cId="446061177" sldId="2507"/>
        </pc:sldMkLst>
      </pc:sldChg>
      <pc:sldChg chg="del">
        <pc:chgData name="Franziskus Lorey - Hubdrive.com" userId="472a1a07-c563-412f-861d-eed20bd8e491" providerId="ADAL" clId="{BF39BEE5-48BF-43F4-810D-AC0C486557C2}" dt="2021-09-28T09:45:55.684" v="0" actId="47"/>
        <pc:sldMkLst>
          <pc:docMk/>
          <pc:sldMk cId="2701777424" sldId="2508"/>
        </pc:sldMkLst>
      </pc:sldChg>
      <pc:sldChg chg="del">
        <pc:chgData name="Franziskus Lorey - Hubdrive.com" userId="472a1a07-c563-412f-861d-eed20bd8e491" providerId="ADAL" clId="{BF39BEE5-48BF-43F4-810D-AC0C486557C2}" dt="2021-09-28T09:45:55.684" v="0" actId="47"/>
        <pc:sldMkLst>
          <pc:docMk/>
          <pc:sldMk cId="2925999635" sldId="2509"/>
        </pc:sldMkLst>
      </pc:sldChg>
      <pc:sldChg chg="del">
        <pc:chgData name="Franziskus Lorey - Hubdrive.com" userId="472a1a07-c563-412f-861d-eed20bd8e491" providerId="ADAL" clId="{BF39BEE5-48BF-43F4-810D-AC0C486557C2}" dt="2021-09-28T09:45:55.684" v="0" actId="47"/>
        <pc:sldMkLst>
          <pc:docMk/>
          <pc:sldMk cId="826073020" sldId="2510"/>
        </pc:sldMkLst>
      </pc:sldChg>
      <pc:sldChg chg="del">
        <pc:chgData name="Franziskus Lorey - Hubdrive.com" userId="472a1a07-c563-412f-861d-eed20bd8e491" providerId="ADAL" clId="{BF39BEE5-48BF-43F4-810D-AC0C486557C2}" dt="2021-09-28T09:45:55.684" v="0" actId="47"/>
        <pc:sldMkLst>
          <pc:docMk/>
          <pc:sldMk cId="2500487243" sldId="2511"/>
        </pc:sldMkLst>
      </pc:sldChg>
      <pc:sldChg chg="del">
        <pc:chgData name="Franziskus Lorey - Hubdrive.com" userId="472a1a07-c563-412f-861d-eed20bd8e491" providerId="ADAL" clId="{BF39BEE5-48BF-43F4-810D-AC0C486557C2}" dt="2021-09-28T09:45:55.684" v="0" actId="47"/>
        <pc:sldMkLst>
          <pc:docMk/>
          <pc:sldMk cId="2260371572" sldId="2512"/>
        </pc:sldMkLst>
      </pc:sldChg>
      <pc:sldChg chg="del">
        <pc:chgData name="Franziskus Lorey - Hubdrive.com" userId="472a1a07-c563-412f-861d-eed20bd8e491" providerId="ADAL" clId="{BF39BEE5-48BF-43F4-810D-AC0C486557C2}" dt="2021-09-28T09:45:55.684" v="0" actId="47"/>
        <pc:sldMkLst>
          <pc:docMk/>
          <pc:sldMk cId="128901116" sldId="2513"/>
        </pc:sldMkLst>
      </pc:sldChg>
      <pc:sldChg chg="del">
        <pc:chgData name="Franziskus Lorey - Hubdrive.com" userId="472a1a07-c563-412f-861d-eed20bd8e491" providerId="ADAL" clId="{BF39BEE5-48BF-43F4-810D-AC0C486557C2}" dt="2021-09-28T09:45:55.684" v="0" actId="47"/>
        <pc:sldMkLst>
          <pc:docMk/>
          <pc:sldMk cId="1020728442" sldId="2514"/>
        </pc:sldMkLst>
      </pc:sldChg>
      <pc:sldChg chg="del">
        <pc:chgData name="Franziskus Lorey - Hubdrive.com" userId="472a1a07-c563-412f-861d-eed20bd8e491" providerId="ADAL" clId="{BF39BEE5-48BF-43F4-810D-AC0C486557C2}" dt="2021-09-28T09:45:55.684" v="0" actId="47"/>
        <pc:sldMkLst>
          <pc:docMk/>
          <pc:sldMk cId="566857430" sldId="2515"/>
        </pc:sldMkLst>
      </pc:sldChg>
      <pc:sldChg chg="del">
        <pc:chgData name="Franziskus Lorey - Hubdrive.com" userId="472a1a07-c563-412f-861d-eed20bd8e491" providerId="ADAL" clId="{BF39BEE5-48BF-43F4-810D-AC0C486557C2}" dt="2021-09-28T09:45:55.684" v="0" actId="47"/>
        <pc:sldMkLst>
          <pc:docMk/>
          <pc:sldMk cId="3211099753" sldId="2516"/>
        </pc:sldMkLst>
      </pc:sldChg>
      <pc:sldChg chg="del">
        <pc:chgData name="Franziskus Lorey - Hubdrive.com" userId="472a1a07-c563-412f-861d-eed20bd8e491" providerId="ADAL" clId="{BF39BEE5-48BF-43F4-810D-AC0C486557C2}" dt="2021-09-28T09:45:55.684" v="0" actId="47"/>
        <pc:sldMkLst>
          <pc:docMk/>
          <pc:sldMk cId="542582393" sldId="2517"/>
        </pc:sldMkLst>
      </pc:sldChg>
      <pc:sldChg chg="del">
        <pc:chgData name="Franziskus Lorey - Hubdrive.com" userId="472a1a07-c563-412f-861d-eed20bd8e491" providerId="ADAL" clId="{BF39BEE5-48BF-43F4-810D-AC0C486557C2}" dt="2021-09-28T09:45:55.684" v="0" actId="47"/>
        <pc:sldMkLst>
          <pc:docMk/>
          <pc:sldMk cId="3436212871" sldId="2518"/>
        </pc:sldMkLst>
      </pc:sldChg>
      <pc:sldChg chg="del">
        <pc:chgData name="Franziskus Lorey - Hubdrive.com" userId="472a1a07-c563-412f-861d-eed20bd8e491" providerId="ADAL" clId="{BF39BEE5-48BF-43F4-810D-AC0C486557C2}" dt="2021-09-28T09:45:55.684" v="0" actId="47"/>
        <pc:sldMkLst>
          <pc:docMk/>
          <pc:sldMk cId="3350412735" sldId="2519"/>
        </pc:sldMkLst>
      </pc:sldChg>
      <pc:sldChg chg="del">
        <pc:chgData name="Franziskus Lorey - Hubdrive.com" userId="472a1a07-c563-412f-861d-eed20bd8e491" providerId="ADAL" clId="{BF39BEE5-48BF-43F4-810D-AC0C486557C2}" dt="2021-09-28T09:45:55.684" v="0" actId="47"/>
        <pc:sldMkLst>
          <pc:docMk/>
          <pc:sldMk cId="3955234381" sldId="2520"/>
        </pc:sldMkLst>
      </pc:sldChg>
      <pc:sldChg chg="del">
        <pc:chgData name="Franziskus Lorey - Hubdrive.com" userId="472a1a07-c563-412f-861d-eed20bd8e491" providerId="ADAL" clId="{BF39BEE5-48BF-43F4-810D-AC0C486557C2}" dt="2021-09-28T09:45:55.684" v="0" actId="47"/>
        <pc:sldMkLst>
          <pc:docMk/>
          <pc:sldMk cId="3677124801" sldId="2522"/>
        </pc:sldMkLst>
      </pc:sldChg>
      <pc:sldChg chg="del">
        <pc:chgData name="Franziskus Lorey - Hubdrive.com" userId="472a1a07-c563-412f-861d-eed20bd8e491" providerId="ADAL" clId="{BF39BEE5-48BF-43F4-810D-AC0C486557C2}" dt="2021-09-28T09:45:55.684" v="0" actId="47"/>
        <pc:sldMkLst>
          <pc:docMk/>
          <pc:sldMk cId="2070690650" sldId="2523"/>
        </pc:sldMkLst>
      </pc:sldChg>
      <pc:sldChg chg="del">
        <pc:chgData name="Franziskus Lorey - Hubdrive.com" userId="472a1a07-c563-412f-861d-eed20bd8e491" providerId="ADAL" clId="{BF39BEE5-48BF-43F4-810D-AC0C486557C2}" dt="2021-09-28T09:45:55.684" v="0" actId="47"/>
        <pc:sldMkLst>
          <pc:docMk/>
          <pc:sldMk cId="2374003061" sldId="2524"/>
        </pc:sldMkLst>
      </pc:sldChg>
      <pc:sldChg chg="del">
        <pc:chgData name="Franziskus Lorey - Hubdrive.com" userId="472a1a07-c563-412f-861d-eed20bd8e491" providerId="ADAL" clId="{BF39BEE5-48BF-43F4-810D-AC0C486557C2}" dt="2021-09-28T09:45:55.684" v="0" actId="47"/>
        <pc:sldMkLst>
          <pc:docMk/>
          <pc:sldMk cId="894961167" sldId="2525"/>
        </pc:sldMkLst>
      </pc:sldChg>
      <pc:sldChg chg="del">
        <pc:chgData name="Franziskus Lorey - Hubdrive.com" userId="472a1a07-c563-412f-861d-eed20bd8e491" providerId="ADAL" clId="{BF39BEE5-48BF-43F4-810D-AC0C486557C2}" dt="2021-09-28T09:45:55.684" v="0" actId="47"/>
        <pc:sldMkLst>
          <pc:docMk/>
          <pc:sldMk cId="747612251" sldId="2526"/>
        </pc:sldMkLst>
      </pc:sldChg>
      <pc:sldChg chg="del">
        <pc:chgData name="Franziskus Lorey - Hubdrive.com" userId="472a1a07-c563-412f-861d-eed20bd8e491" providerId="ADAL" clId="{BF39BEE5-48BF-43F4-810D-AC0C486557C2}" dt="2021-09-28T09:45:55.684" v="0" actId="47"/>
        <pc:sldMkLst>
          <pc:docMk/>
          <pc:sldMk cId="3850142982" sldId="2527"/>
        </pc:sldMkLst>
      </pc:sldChg>
      <pc:sldChg chg="del">
        <pc:chgData name="Franziskus Lorey - Hubdrive.com" userId="472a1a07-c563-412f-861d-eed20bd8e491" providerId="ADAL" clId="{BF39BEE5-48BF-43F4-810D-AC0C486557C2}" dt="2021-09-28T09:45:55.684" v="0" actId="47"/>
        <pc:sldMkLst>
          <pc:docMk/>
          <pc:sldMk cId="1816156824" sldId="2528"/>
        </pc:sldMkLst>
      </pc:sldChg>
      <pc:sldChg chg="del">
        <pc:chgData name="Franziskus Lorey - Hubdrive.com" userId="472a1a07-c563-412f-861d-eed20bd8e491" providerId="ADAL" clId="{BF39BEE5-48BF-43F4-810D-AC0C486557C2}" dt="2021-09-28T09:45:55.684" v="0" actId="47"/>
        <pc:sldMkLst>
          <pc:docMk/>
          <pc:sldMk cId="733506886" sldId="2530"/>
        </pc:sldMkLst>
      </pc:sldChg>
      <pc:sldChg chg="del">
        <pc:chgData name="Franziskus Lorey - Hubdrive.com" userId="472a1a07-c563-412f-861d-eed20bd8e491" providerId="ADAL" clId="{BF39BEE5-48BF-43F4-810D-AC0C486557C2}" dt="2021-09-28T09:45:55.684" v="0" actId="47"/>
        <pc:sldMkLst>
          <pc:docMk/>
          <pc:sldMk cId="702529576" sldId="2531"/>
        </pc:sldMkLst>
      </pc:sldChg>
      <pc:sldChg chg="del">
        <pc:chgData name="Franziskus Lorey - Hubdrive.com" userId="472a1a07-c563-412f-861d-eed20bd8e491" providerId="ADAL" clId="{BF39BEE5-48BF-43F4-810D-AC0C486557C2}" dt="2021-09-28T09:45:55.684" v="0" actId="47"/>
        <pc:sldMkLst>
          <pc:docMk/>
          <pc:sldMk cId="4102729442" sldId="2532"/>
        </pc:sldMkLst>
      </pc:sldChg>
      <pc:sldChg chg="del">
        <pc:chgData name="Franziskus Lorey - Hubdrive.com" userId="472a1a07-c563-412f-861d-eed20bd8e491" providerId="ADAL" clId="{BF39BEE5-48BF-43F4-810D-AC0C486557C2}" dt="2021-09-28T09:45:55.684" v="0" actId="47"/>
        <pc:sldMkLst>
          <pc:docMk/>
          <pc:sldMk cId="483667296" sldId="2533"/>
        </pc:sldMkLst>
      </pc:sldChg>
      <pc:sldChg chg="del">
        <pc:chgData name="Franziskus Lorey - Hubdrive.com" userId="472a1a07-c563-412f-861d-eed20bd8e491" providerId="ADAL" clId="{BF39BEE5-48BF-43F4-810D-AC0C486557C2}" dt="2021-09-28T09:45:55.684" v="0" actId="47"/>
        <pc:sldMkLst>
          <pc:docMk/>
          <pc:sldMk cId="180775844" sldId="2534"/>
        </pc:sldMkLst>
      </pc:sldChg>
      <pc:sldChg chg="del">
        <pc:chgData name="Franziskus Lorey - Hubdrive.com" userId="472a1a07-c563-412f-861d-eed20bd8e491" providerId="ADAL" clId="{BF39BEE5-48BF-43F4-810D-AC0C486557C2}" dt="2021-09-28T09:45:55.684" v="0" actId="47"/>
        <pc:sldMkLst>
          <pc:docMk/>
          <pc:sldMk cId="808953934" sldId="2535"/>
        </pc:sldMkLst>
      </pc:sldChg>
      <pc:sldChg chg="del">
        <pc:chgData name="Franziskus Lorey - Hubdrive.com" userId="472a1a07-c563-412f-861d-eed20bd8e491" providerId="ADAL" clId="{BF39BEE5-48BF-43F4-810D-AC0C486557C2}" dt="2021-09-28T09:45:55.684" v="0" actId="47"/>
        <pc:sldMkLst>
          <pc:docMk/>
          <pc:sldMk cId="2173716251" sldId="2536"/>
        </pc:sldMkLst>
      </pc:sldChg>
      <pc:sldChg chg="del">
        <pc:chgData name="Franziskus Lorey - Hubdrive.com" userId="472a1a07-c563-412f-861d-eed20bd8e491" providerId="ADAL" clId="{BF39BEE5-48BF-43F4-810D-AC0C486557C2}" dt="2021-09-28T09:45:55.684" v="0" actId="47"/>
        <pc:sldMkLst>
          <pc:docMk/>
          <pc:sldMk cId="910035300" sldId="2537"/>
        </pc:sldMkLst>
      </pc:sldChg>
      <pc:sldChg chg="del">
        <pc:chgData name="Franziskus Lorey - Hubdrive.com" userId="472a1a07-c563-412f-861d-eed20bd8e491" providerId="ADAL" clId="{BF39BEE5-48BF-43F4-810D-AC0C486557C2}" dt="2021-09-28T09:45:55.684" v="0" actId="47"/>
        <pc:sldMkLst>
          <pc:docMk/>
          <pc:sldMk cId="3061605159" sldId="2538"/>
        </pc:sldMkLst>
      </pc:sldChg>
      <pc:sldChg chg="del">
        <pc:chgData name="Franziskus Lorey - Hubdrive.com" userId="472a1a07-c563-412f-861d-eed20bd8e491" providerId="ADAL" clId="{BF39BEE5-48BF-43F4-810D-AC0C486557C2}" dt="2021-09-28T09:45:55.684" v="0" actId="47"/>
        <pc:sldMkLst>
          <pc:docMk/>
          <pc:sldMk cId="2445678724" sldId="2539"/>
        </pc:sldMkLst>
      </pc:sldChg>
      <pc:sldChg chg="del">
        <pc:chgData name="Franziskus Lorey - Hubdrive.com" userId="472a1a07-c563-412f-861d-eed20bd8e491" providerId="ADAL" clId="{BF39BEE5-48BF-43F4-810D-AC0C486557C2}" dt="2021-09-28T09:45:55.684" v="0" actId="47"/>
        <pc:sldMkLst>
          <pc:docMk/>
          <pc:sldMk cId="1297236124" sldId="2540"/>
        </pc:sldMkLst>
      </pc:sldChg>
      <pc:sldChg chg="del">
        <pc:chgData name="Franziskus Lorey - Hubdrive.com" userId="472a1a07-c563-412f-861d-eed20bd8e491" providerId="ADAL" clId="{BF39BEE5-48BF-43F4-810D-AC0C486557C2}" dt="2021-09-28T09:45:55.684" v="0" actId="47"/>
        <pc:sldMkLst>
          <pc:docMk/>
          <pc:sldMk cId="2809244090" sldId="2541"/>
        </pc:sldMkLst>
      </pc:sldChg>
      <pc:sldChg chg="del">
        <pc:chgData name="Franziskus Lorey - Hubdrive.com" userId="472a1a07-c563-412f-861d-eed20bd8e491" providerId="ADAL" clId="{BF39BEE5-48BF-43F4-810D-AC0C486557C2}" dt="2021-09-28T09:45:55.684" v="0" actId="47"/>
        <pc:sldMkLst>
          <pc:docMk/>
          <pc:sldMk cId="4002273457" sldId="2542"/>
        </pc:sldMkLst>
      </pc:sldChg>
      <pc:sldChg chg="del">
        <pc:chgData name="Franziskus Lorey - Hubdrive.com" userId="472a1a07-c563-412f-861d-eed20bd8e491" providerId="ADAL" clId="{BF39BEE5-48BF-43F4-810D-AC0C486557C2}" dt="2021-09-28T09:45:55.684" v="0" actId="47"/>
        <pc:sldMkLst>
          <pc:docMk/>
          <pc:sldMk cId="1993369555" sldId="2543"/>
        </pc:sldMkLst>
      </pc:sldChg>
      <pc:sldChg chg="del">
        <pc:chgData name="Franziskus Lorey - Hubdrive.com" userId="472a1a07-c563-412f-861d-eed20bd8e491" providerId="ADAL" clId="{BF39BEE5-48BF-43F4-810D-AC0C486557C2}" dt="2021-09-28T09:45:55.684" v="0" actId="47"/>
        <pc:sldMkLst>
          <pc:docMk/>
          <pc:sldMk cId="2512360110" sldId="2544"/>
        </pc:sldMkLst>
      </pc:sldChg>
      <pc:sldChg chg="del">
        <pc:chgData name="Franziskus Lorey - Hubdrive.com" userId="472a1a07-c563-412f-861d-eed20bd8e491" providerId="ADAL" clId="{BF39BEE5-48BF-43F4-810D-AC0C486557C2}" dt="2021-09-28T09:45:55.684" v="0" actId="47"/>
        <pc:sldMkLst>
          <pc:docMk/>
          <pc:sldMk cId="3615562328" sldId="2545"/>
        </pc:sldMkLst>
      </pc:sldChg>
      <pc:sldChg chg="del">
        <pc:chgData name="Franziskus Lorey - Hubdrive.com" userId="472a1a07-c563-412f-861d-eed20bd8e491" providerId="ADAL" clId="{BF39BEE5-48BF-43F4-810D-AC0C486557C2}" dt="2021-09-28T09:45:55.684" v="0" actId="47"/>
        <pc:sldMkLst>
          <pc:docMk/>
          <pc:sldMk cId="3409779619" sldId="2546"/>
        </pc:sldMkLst>
      </pc:sldChg>
      <pc:sldChg chg="del">
        <pc:chgData name="Franziskus Lorey - Hubdrive.com" userId="472a1a07-c563-412f-861d-eed20bd8e491" providerId="ADAL" clId="{BF39BEE5-48BF-43F4-810D-AC0C486557C2}" dt="2021-09-28T09:45:55.684" v="0" actId="47"/>
        <pc:sldMkLst>
          <pc:docMk/>
          <pc:sldMk cId="2436973460" sldId="2547"/>
        </pc:sldMkLst>
      </pc:sldChg>
      <pc:sldChg chg="del">
        <pc:chgData name="Franziskus Lorey - Hubdrive.com" userId="472a1a07-c563-412f-861d-eed20bd8e491" providerId="ADAL" clId="{BF39BEE5-48BF-43F4-810D-AC0C486557C2}" dt="2021-09-28T09:45:55.684" v="0" actId="47"/>
        <pc:sldMkLst>
          <pc:docMk/>
          <pc:sldMk cId="1984521801" sldId="2548"/>
        </pc:sldMkLst>
      </pc:sldChg>
      <pc:sldChg chg="del">
        <pc:chgData name="Franziskus Lorey - Hubdrive.com" userId="472a1a07-c563-412f-861d-eed20bd8e491" providerId="ADAL" clId="{BF39BEE5-48BF-43F4-810D-AC0C486557C2}" dt="2021-09-28T09:45:55.684" v="0" actId="47"/>
        <pc:sldMkLst>
          <pc:docMk/>
          <pc:sldMk cId="3786865548" sldId="2549"/>
        </pc:sldMkLst>
      </pc:sldChg>
      <pc:sldChg chg="del">
        <pc:chgData name="Franziskus Lorey - Hubdrive.com" userId="472a1a07-c563-412f-861d-eed20bd8e491" providerId="ADAL" clId="{BF39BEE5-48BF-43F4-810D-AC0C486557C2}" dt="2021-09-28T09:45:55.684" v="0" actId="47"/>
        <pc:sldMkLst>
          <pc:docMk/>
          <pc:sldMk cId="1660559403" sldId="2550"/>
        </pc:sldMkLst>
      </pc:sldChg>
      <pc:sldChg chg="del">
        <pc:chgData name="Franziskus Lorey - Hubdrive.com" userId="472a1a07-c563-412f-861d-eed20bd8e491" providerId="ADAL" clId="{BF39BEE5-48BF-43F4-810D-AC0C486557C2}" dt="2021-09-28T09:45:55.684" v="0" actId="47"/>
        <pc:sldMkLst>
          <pc:docMk/>
          <pc:sldMk cId="2691121342" sldId="2551"/>
        </pc:sldMkLst>
      </pc:sldChg>
      <pc:sldChg chg="del">
        <pc:chgData name="Franziskus Lorey - Hubdrive.com" userId="472a1a07-c563-412f-861d-eed20bd8e491" providerId="ADAL" clId="{BF39BEE5-48BF-43F4-810D-AC0C486557C2}" dt="2021-09-28T09:45:55.684" v="0" actId="47"/>
        <pc:sldMkLst>
          <pc:docMk/>
          <pc:sldMk cId="2882202870" sldId="2552"/>
        </pc:sldMkLst>
      </pc:sldChg>
      <pc:sldChg chg="del">
        <pc:chgData name="Franziskus Lorey - Hubdrive.com" userId="472a1a07-c563-412f-861d-eed20bd8e491" providerId="ADAL" clId="{BF39BEE5-48BF-43F4-810D-AC0C486557C2}" dt="2021-09-28T09:45:55.684" v="0" actId="47"/>
        <pc:sldMkLst>
          <pc:docMk/>
          <pc:sldMk cId="3423610629" sldId="2553"/>
        </pc:sldMkLst>
      </pc:sldChg>
      <pc:sldChg chg="del">
        <pc:chgData name="Franziskus Lorey - Hubdrive.com" userId="472a1a07-c563-412f-861d-eed20bd8e491" providerId="ADAL" clId="{BF39BEE5-48BF-43F4-810D-AC0C486557C2}" dt="2021-09-28T09:45:55.684" v="0" actId="47"/>
        <pc:sldMkLst>
          <pc:docMk/>
          <pc:sldMk cId="1641485149" sldId="2554"/>
        </pc:sldMkLst>
      </pc:sldChg>
      <pc:sldChg chg="del">
        <pc:chgData name="Franziskus Lorey - Hubdrive.com" userId="472a1a07-c563-412f-861d-eed20bd8e491" providerId="ADAL" clId="{BF39BEE5-48BF-43F4-810D-AC0C486557C2}" dt="2021-09-28T09:45:55.684" v="0" actId="47"/>
        <pc:sldMkLst>
          <pc:docMk/>
          <pc:sldMk cId="4129229216" sldId="2555"/>
        </pc:sldMkLst>
      </pc:sldChg>
      <pc:sldChg chg="del">
        <pc:chgData name="Franziskus Lorey - Hubdrive.com" userId="472a1a07-c563-412f-861d-eed20bd8e491" providerId="ADAL" clId="{BF39BEE5-48BF-43F4-810D-AC0C486557C2}" dt="2021-09-28T09:45:55.684" v="0" actId="47"/>
        <pc:sldMkLst>
          <pc:docMk/>
          <pc:sldMk cId="541003668" sldId="2556"/>
        </pc:sldMkLst>
      </pc:sldChg>
      <pc:sldChg chg="del">
        <pc:chgData name="Franziskus Lorey - Hubdrive.com" userId="472a1a07-c563-412f-861d-eed20bd8e491" providerId="ADAL" clId="{BF39BEE5-48BF-43F4-810D-AC0C486557C2}" dt="2021-09-28T09:45:55.684" v="0" actId="47"/>
        <pc:sldMkLst>
          <pc:docMk/>
          <pc:sldMk cId="4132316832" sldId="2557"/>
        </pc:sldMkLst>
      </pc:sldChg>
      <pc:sldChg chg="del">
        <pc:chgData name="Franziskus Lorey - Hubdrive.com" userId="472a1a07-c563-412f-861d-eed20bd8e491" providerId="ADAL" clId="{BF39BEE5-48BF-43F4-810D-AC0C486557C2}" dt="2021-09-28T09:45:55.684" v="0" actId="47"/>
        <pc:sldMkLst>
          <pc:docMk/>
          <pc:sldMk cId="1493190954" sldId="2558"/>
        </pc:sldMkLst>
      </pc:sldChg>
      <pc:sldChg chg="del">
        <pc:chgData name="Franziskus Lorey - Hubdrive.com" userId="472a1a07-c563-412f-861d-eed20bd8e491" providerId="ADAL" clId="{BF39BEE5-48BF-43F4-810D-AC0C486557C2}" dt="2021-09-28T09:45:55.684" v="0" actId="47"/>
        <pc:sldMkLst>
          <pc:docMk/>
          <pc:sldMk cId="3435620606" sldId="2559"/>
        </pc:sldMkLst>
      </pc:sldChg>
      <pc:sldChg chg="del">
        <pc:chgData name="Franziskus Lorey - Hubdrive.com" userId="472a1a07-c563-412f-861d-eed20bd8e491" providerId="ADAL" clId="{BF39BEE5-48BF-43F4-810D-AC0C486557C2}" dt="2021-09-28T09:45:55.684" v="0" actId="47"/>
        <pc:sldMkLst>
          <pc:docMk/>
          <pc:sldMk cId="3337104780" sldId="2560"/>
        </pc:sldMkLst>
      </pc:sldChg>
      <pc:sldChg chg="del">
        <pc:chgData name="Franziskus Lorey - Hubdrive.com" userId="472a1a07-c563-412f-861d-eed20bd8e491" providerId="ADAL" clId="{BF39BEE5-48BF-43F4-810D-AC0C486557C2}" dt="2021-09-28T09:45:55.684" v="0" actId="47"/>
        <pc:sldMkLst>
          <pc:docMk/>
          <pc:sldMk cId="1129909890" sldId="2561"/>
        </pc:sldMkLst>
      </pc:sldChg>
      <pc:sldChg chg="del">
        <pc:chgData name="Franziskus Lorey - Hubdrive.com" userId="472a1a07-c563-412f-861d-eed20bd8e491" providerId="ADAL" clId="{BF39BEE5-48BF-43F4-810D-AC0C486557C2}" dt="2021-09-28T09:45:55.684" v="0" actId="47"/>
        <pc:sldMkLst>
          <pc:docMk/>
          <pc:sldMk cId="3487168931" sldId="2562"/>
        </pc:sldMkLst>
      </pc:sldChg>
      <pc:sldChg chg="del">
        <pc:chgData name="Franziskus Lorey - Hubdrive.com" userId="472a1a07-c563-412f-861d-eed20bd8e491" providerId="ADAL" clId="{BF39BEE5-48BF-43F4-810D-AC0C486557C2}" dt="2021-09-28T09:45:55.684" v="0" actId="47"/>
        <pc:sldMkLst>
          <pc:docMk/>
          <pc:sldMk cId="2118419029" sldId="2563"/>
        </pc:sldMkLst>
      </pc:sldChg>
      <pc:sldChg chg="del">
        <pc:chgData name="Franziskus Lorey - Hubdrive.com" userId="472a1a07-c563-412f-861d-eed20bd8e491" providerId="ADAL" clId="{BF39BEE5-48BF-43F4-810D-AC0C486557C2}" dt="2021-09-28T09:45:55.684" v="0" actId="47"/>
        <pc:sldMkLst>
          <pc:docMk/>
          <pc:sldMk cId="1685718794" sldId="2564"/>
        </pc:sldMkLst>
      </pc:sldChg>
      <pc:sldChg chg="del">
        <pc:chgData name="Franziskus Lorey - Hubdrive.com" userId="472a1a07-c563-412f-861d-eed20bd8e491" providerId="ADAL" clId="{BF39BEE5-48BF-43F4-810D-AC0C486557C2}" dt="2021-09-28T09:45:55.684" v="0" actId="47"/>
        <pc:sldMkLst>
          <pc:docMk/>
          <pc:sldMk cId="4162319184" sldId="2566"/>
        </pc:sldMkLst>
      </pc:sldChg>
      <pc:sldChg chg="del">
        <pc:chgData name="Franziskus Lorey - Hubdrive.com" userId="472a1a07-c563-412f-861d-eed20bd8e491" providerId="ADAL" clId="{BF39BEE5-48BF-43F4-810D-AC0C486557C2}" dt="2021-09-28T09:45:55.684" v="0" actId="47"/>
        <pc:sldMkLst>
          <pc:docMk/>
          <pc:sldMk cId="1445970006" sldId="2567"/>
        </pc:sldMkLst>
      </pc:sldChg>
      <pc:sldChg chg="del">
        <pc:chgData name="Franziskus Lorey - Hubdrive.com" userId="472a1a07-c563-412f-861d-eed20bd8e491" providerId="ADAL" clId="{BF39BEE5-48BF-43F4-810D-AC0C486557C2}" dt="2021-09-28T09:45:55.684" v="0" actId="47"/>
        <pc:sldMkLst>
          <pc:docMk/>
          <pc:sldMk cId="1358327666" sldId="2568"/>
        </pc:sldMkLst>
      </pc:sldChg>
      <pc:sldChg chg="del">
        <pc:chgData name="Franziskus Lorey - Hubdrive.com" userId="472a1a07-c563-412f-861d-eed20bd8e491" providerId="ADAL" clId="{BF39BEE5-48BF-43F4-810D-AC0C486557C2}" dt="2021-09-28T09:45:55.684" v="0" actId="47"/>
        <pc:sldMkLst>
          <pc:docMk/>
          <pc:sldMk cId="2949390711" sldId="2569"/>
        </pc:sldMkLst>
      </pc:sldChg>
      <pc:sldChg chg="del">
        <pc:chgData name="Franziskus Lorey - Hubdrive.com" userId="472a1a07-c563-412f-861d-eed20bd8e491" providerId="ADAL" clId="{BF39BEE5-48BF-43F4-810D-AC0C486557C2}" dt="2021-09-28T09:45:55.684" v="0" actId="47"/>
        <pc:sldMkLst>
          <pc:docMk/>
          <pc:sldMk cId="1398008259" sldId="2574"/>
        </pc:sldMkLst>
      </pc:sldChg>
      <pc:sldChg chg="del">
        <pc:chgData name="Franziskus Lorey - Hubdrive.com" userId="472a1a07-c563-412f-861d-eed20bd8e491" providerId="ADAL" clId="{BF39BEE5-48BF-43F4-810D-AC0C486557C2}" dt="2021-09-28T09:45:55.684" v="0" actId="47"/>
        <pc:sldMkLst>
          <pc:docMk/>
          <pc:sldMk cId="176619752" sldId="2582"/>
        </pc:sldMkLst>
      </pc:sldChg>
      <pc:sldChg chg="del">
        <pc:chgData name="Franziskus Lorey - Hubdrive.com" userId="472a1a07-c563-412f-861d-eed20bd8e491" providerId="ADAL" clId="{BF39BEE5-48BF-43F4-810D-AC0C486557C2}" dt="2021-09-28T09:45:55.684" v="0" actId="47"/>
        <pc:sldMkLst>
          <pc:docMk/>
          <pc:sldMk cId="4271813223" sldId="2583"/>
        </pc:sldMkLst>
      </pc:sldChg>
      <pc:sldChg chg="del">
        <pc:chgData name="Franziskus Lorey - Hubdrive.com" userId="472a1a07-c563-412f-861d-eed20bd8e491" providerId="ADAL" clId="{BF39BEE5-48BF-43F4-810D-AC0C486557C2}" dt="2021-09-28T09:45:55.684" v="0" actId="47"/>
        <pc:sldMkLst>
          <pc:docMk/>
          <pc:sldMk cId="590865262" sldId="2584"/>
        </pc:sldMkLst>
      </pc:sldChg>
      <pc:sldChg chg="del">
        <pc:chgData name="Franziskus Lorey - Hubdrive.com" userId="472a1a07-c563-412f-861d-eed20bd8e491" providerId="ADAL" clId="{BF39BEE5-48BF-43F4-810D-AC0C486557C2}" dt="2021-09-28T09:45:55.684" v="0" actId="47"/>
        <pc:sldMkLst>
          <pc:docMk/>
          <pc:sldMk cId="2974636727" sldId="2585"/>
        </pc:sldMkLst>
      </pc:sldChg>
      <pc:sldChg chg="del">
        <pc:chgData name="Franziskus Lorey - Hubdrive.com" userId="472a1a07-c563-412f-861d-eed20bd8e491" providerId="ADAL" clId="{BF39BEE5-48BF-43F4-810D-AC0C486557C2}" dt="2021-09-28T09:45:55.684" v="0" actId="47"/>
        <pc:sldMkLst>
          <pc:docMk/>
          <pc:sldMk cId="2668539240" sldId="2587"/>
        </pc:sldMkLst>
      </pc:sldChg>
      <pc:sldChg chg="del">
        <pc:chgData name="Franziskus Lorey - Hubdrive.com" userId="472a1a07-c563-412f-861d-eed20bd8e491" providerId="ADAL" clId="{BF39BEE5-48BF-43F4-810D-AC0C486557C2}" dt="2021-09-28T09:45:55.684" v="0" actId="47"/>
        <pc:sldMkLst>
          <pc:docMk/>
          <pc:sldMk cId="4054685005" sldId="2597"/>
        </pc:sldMkLst>
      </pc:sldChg>
      <pc:sldChg chg="del">
        <pc:chgData name="Franziskus Lorey - Hubdrive.com" userId="472a1a07-c563-412f-861d-eed20bd8e491" providerId="ADAL" clId="{BF39BEE5-48BF-43F4-810D-AC0C486557C2}" dt="2021-09-28T09:45:55.684" v="0" actId="47"/>
        <pc:sldMkLst>
          <pc:docMk/>
          <pc:sldMk cId="560459924" sldId="2598"/>
        </pc:sldMkLst>
      </pc:sldChg>
      <pc:sldChg chg="del">
        <pc:chgData name="Franziskus Lorey - Hubdrive.com" userId="472a1a07-c563-412f-861d-eed20bd8e491" providerId="ADAL" clId="{BF39BEE5-48BF-43F4-810D-AC0C486557C2}" dt="2021-09-28T09:45:55.684" v="0" actId="47"/>
        <pc:sldMkLst>
          <pc:docMk/>
          <pc:sldMk cId="2210581055" sldId="2624"/>
        </pc:sldMkLst>
      </pc:sldChg>
      <pc:sldChg chg="del">
        <pc:chgData name="Franziskus Lorey - Hubdrive.com" userId="472a1a07-c563-412f-861d-eed20bd8e491" providerId="ADAL" clId="{BF39BEE5-48BF-43F4-810D-AC0C486557C2}" dt="2021-09-28T09:45:55.684" v="0" actId="47"/>
        <pc:sldMkLst>
          <pc:docMk/>
          <pc:sldMk cId="812393896" sldId="2633"/>
        </pc:sldMkLst>
      </pc:sldChg>
      <pc:sldChg chg="del">
        <pc:chgData name="Franziskus Lorey - Hubdrive.com" userId="472a1a07-c563-412f-861d-eed20bd8e491" providerId="ADAL" clId="{BF39BEE5-48BF-43F4-810D-AC0C486557C2}" dt="2021-09-28T09:45:55.684" v="0" actId="47"/>
        <pc:sldMkLst>
          <pc:docMk/>
          <pc:sldMk cId="1586662988" sldId="2641"/>
        </pc:sldMkLst>
      </pc:sldChg>
      <pc:sldChg chg="del">
        <pc:chgData name="Franziskus Lorey - Hubdrive.com" userId="472a1a07-c563-412f-861d-eed20bd8e491" providerId="ADAL" clId="{BF39BEE5-48BF-43F4-810D-AC0C486557C2}" dt="2021-09-28T09:45:55.684" v="0" actId="47"/>
        <pc:sldMkLst>
          <pc:docMk/>
          <pc:sldMk cId="3281454855" sldId="2642"/>
        </pc:sldMkLst>
      </pc:sldChg>
      <pc:sldChg chg="del">
        <pc:chgData name="Franziskus Lorey - Hubdrive.com" userId="472a1a07-c563-412f-861d-eed20bd8e491" providerId="ADAL" clId="{BF39BEE5-48BF-43F4-810D-AC0C486557C2}" dt="2021-09-28T09:45:55.684" v="0" actId="47"/>
        <pc:sldMkLst>
          <pc:docMk/>
          <pc:sldMk cId="937848784" sldId="2643"/>
        </pc:sldMkLst>
      </pc:sldChg>
      <pc:sldChg chg="del">
        <pc:chgData name="Franziskus Lorey - Hubdrive.com" userId="472a1a07-c563-412f-861d-eed20bd8e491" providerId="ADAL" clId="{BF39BEE5-48BF-43F4-810D-AC0C486557C2}" dt="2021-09-28T09:45:55.684" v="0" actId="47"/>
        <pc:sldMkLst>
          <pc:docMk/>
          <pc:sldMk cId="3964034876" sldId="2645"/>
        </pc:sldMkLst>
      </pc:sldChg>
      <pc:sldChg chg="del">
        <pc:chgData name="Franziskus Lorey - Hubdrive.com" userId="472a1a07-c563-412f-861d-eed20bd8e491" providerId="ADAL" clId="{BF39BEE5-48BF-43F4-810D-AC0C486557C2}" dt="2021-09-28T09:45:55.684" v="0" actId="47"/>
        <pc:sldMkLst>
          <pc:docMk/>
          <pc:sldMk cId="2699867844" sldId="2646"/>
        </pc:sldMkLst>
      </pc:sldChg>
      <pc:sldChg chg="del">
        <pc:chgData name="Franziskus Lorey - Hubdrive.com" userId="472a1a07-c563-412f-861d-eed20bd8e491" providerId="ADAL" clId="{BF39BEE5-48BF-43F4-810D-AC0C486557C2}" dt="2021-09-28T09:45:55.684" v="0" actId="47"/>
        <pc:sldMkLst>
          <pc:docMk/>
          <pc:sldMk cId="2553449244" sldId="2647"/>
        </pc:sldMkLst>
      </pc:sldChg>
      <pc:sldChg chg="del">
        <pc:chgData name="Franziskus Lorey - Hubdrive.com" userId="472a1a07-c563-412f-861d-eed20bd8e491" providerId="ADAL" clId="{BF39BEE5-48BF-43F4-810D-AC0C486557C2}" dt="2021-09-28T09:45:55.684" v="0" actId="47"/>
        <pc:sldMkLst>
          <pc:docMk/>
          <pc:sldMk cId="994880862" sldId="2648"/>
        </pc:sldMkLst>
      </pc:sldChg>
      <pc:sldChg chg="del">
        <pc:chgData name="Franziskus Lorey - Hubdrive.com" userId="472a1a07-c563-412f-861d-eed20bd8e491" providerId="ADAL" clId="{BF39BEE5-48BF-43F4-810D-AC0C486557C2}" dt="2021-09-28T09:45:55.684" v="0" actId="47"/>
        <pc:sldMkLst>
          <pc:docMk/>
          <pc:sldMk cId="1597815383" sldId="2649"/>
        </pc:sldMkLst>
      </pc:sldChg>
      <pc:sldChg chg="del">
        <pc:chgData name="Franziskus Lorey - Hubdrive.com" userId="472a1a07-c563-412f-861d-eed20bd8e491" providerId="ADAL" clId="{BF39BEE5-48BF-43F4-810D-AC0C486557C2}" dt="2021-09-28T09:45:55.684" v="0" actId="47"/>
        <pc:sldMkLst>
          <pc:docMk/>
          <pc:sldMk cId="2522486849" sldId="2650"/>
        </pc:sldMkLst>
      </pc:sldChg>
      <pc:sldChg chg="del">
        <pc:chgData name="Franziskus Lorey - Hubdrive.com" userId="472a1a07-c563-412f-861d-eed20bd8e491" providerId="ADAL" clId="{BF39BEE5-48BF-43F4-810D-AC0C486557C2}" dt="2021-09-28T09:45:55.684" v="0" actId="47"/>
        <pc:sldMkLst>
          <pc:docMk/>
          <pc:sldMk cId="3836564435" sldId="2651"/>
        </pc:sldMkLst>
      </pc:sldChg>
      <pc:sldChg chg="del">
        <pc:chgData name="Franziskus Lorey - Hubdrive.com" userId="472a1a07-c563-412f-861d-eed20bd8e491" providerId="ADAL" clId="{BF39BEE5-48BF-43F4-810D-AC0C486557C2}" dt="2021-09-28T09:45:55.684" v="0" actId="47"/>
        <pc:sldMkLst>
          <pc:docMk/>
          <pc:sldMk cId="1398519903" sldId="2660"/>
        </pc:sldMkLst>
      </pc:sldChg>
      <pc:sldChg chg="del">
        <pc:chgData name="Franziskus Lorey - Hubdrive.com" userId="472a1a07-c563-412f-861d-eed20bd8e491" providerId="ADAL" clId="{BF39BEE5-48BF-43F4-810D-AC0C486557C2}" dt="2021-09-28T09:45:55.684" v="0" actId="47"/>
        <pc:sldMkLst>
          <pc:docMk/>
          <pc:sldMk cId="3737580084" sldId="2664"/>
        </pc:sldMkLst>
      </pc:sldChg>
      <pc:sldChg chg="del">
        <pc:chgData name="Franziskus Lorey - Hubdrive.com" userId="472a1a07-c563-412f-861d-eed20bd8e491" providerId="ADAL" clId="{BF39BEE5-48BF-43F4-810D-AC0C486557C2}" dt="2021-09-28T09:45:55.684" v="0" actId="47"/>
        <pc:sldMkLst>
          <pc:docMk/>
          <pc:sldMk cId="1044869671" sldId="2665"/>
        </pc:sldMkLst>
      </pc:sldChg>
      <pc:sldChg chg="del">
        <pc:chgData name="Franziskus Lorey - Hubdrive.com" userId="472a1a07-c563-412f-861d-eed20bd8e491" providerId="ADAL" clId="{BF39BEE5-48BF-43F4-810D-AC0C486557C2}" dt="2021-09-28T09:45:55.684" v="0" actId="47"/>
        <pc:sldMkLst>
          <pc:docMk/>
          <pc:sldMk cId="132523972" sldId="2666"/>
        </pc:sldMkLst>
      </pc:sldChg>
      <pc:sldChg chg="del">
        <pc:chgData name="Franziskus Lorey - Hubdrive.com" userId="472a1a07-c563-412f-861d-eed20bd8e491" providerId="ADAL" clId="{BF39BEE5-48BF-43F4-810D-AC0C486557C2}" dt="2021-09-28T09:45:55.684" v="0" actId="47"/>
        <pc:sldMkLst>
          <pc:docMk/>
          <pc:sldMk cId="3432573424" sldId="2667"/>
        </pc:sldMkLst>
      </pc:sldChg>
      <pc:sldChg chg="del">
        <pc:chgData name="Franziskus Lorey - Hubdrive.com" userId="472a1a07-c563-412f-861d-eed20bd8e491" providerId="ADAL" clId="{BF39BEE5-48BF-43F4-810D-AC0C486557C2}" dt="2021-09-28T09:45:55.684" v="0" actId="47"/>
        <pc:sldMkLst>
          <pc:docMk/>
          <pc:sldMk cId="4213421146" sldId="2668"/>
        </pc:sldMkLst>
      </pc:sldChg>
      <pc:sldChg chg="del">
        <pc:chgData name="Franziskus Lorey - Hubdrive.com" userId="472a1a07-c563-412f-861d-eed20bd8e491" providerId="ADAL" clId="{BF39BEE5-48BF-43F4-810D-AC0C486557C2}" dt="2021-09-28T09:45:55.684" v="0" actId="47"/>
        <pc:sldMkLst>
          <pc:docMk/>
          <pc:sldMk cId="2628808101" sldId="2669"/>
        </pc:sldMkLst>
      </pc:sldChg>
      <pc:sldChg chg="del">
        <pc:chgData name="Franziskus Lorey - Hubdrive.com" userId="472a1a07-c563-412f-861d-eed20bd8e491" providerId="ADAL" clId="{BF39BEE5-48BF-43F4-810D-AC0C486557C2}" dt="2021-09-28T09:45:55.684" v="0" actId="47"/>
        <pc:sldMkLst>
          <pc:docMk/>
          <pc:sldMk cId="1562056580" sldId="2670"/>
        </pc:sldMkLst>
      </pc:sldChg>
      <pc:sldChg chg="del">
        <pc:chgData name="Franziskus Lorey - Hubdrive.com" userId="472a1a07-c563-412f-861d-eed20bd8e491" providerId="ADAL" clId="{BF39BEE5-48BF-43F4-810D-AC0C486557C2}" dt="2021-09-28T09:45:55.684" v="0" actId="47"/>
        <pc:sldMkLst>
          <pc:docMk/>
          <pc:sldMk cId="716821498" sldId="2671"/>
        </pc:sldMkLst>
      </pc:sldChg>
      <pc:sldChg chg="del">
        <pc:chgData name="Franziskus Lorey - Hubdrive.com" userId="472a1a07-c563-412f-861d-eed20bd8e491" providerId="ADAL" clId="{BF39BEE5-48BF-43F4-810D-AC0C486557C2}" dt="2021-09-28T09:45:55.684" v="0" actId="47"/>
        <pc:sldMkLst>
          <pc:docMk/>
          <pc:sldMk cId="2241551158" sldId="2672"/>
        </pc:sldMkLst>
      </pc:sldChg>
      <pc:sldChg chg="del">
        <pc:chgData name="Franziskus Lorey - Hubdrive.com" userId="472a1a07-c563-412f-861d-eed20bd8e491" providerId="ADAL" clId="{BF39BEE5-48BF-43F4-810D-AC0C486557C2}" dt="2021-09-28T09:45:55.684" v="0" actId="47"/>
        <pc:sldMkLst>
          <pc:docMk/>
          <pc:sldMk cId="1596997933" sldId="2673"/>
        </pc:sldMkLst>
      </pc:sldChg>
      <pc:sldChg chg="del">
        <pc:chgData name="Franziskus Lorey - Hubdrive.com" userId="472a1a07-c563-412f-861d-eed20bd8e491" providerId="ADAL" clId="{BF39BEE5-48BF-43F4-810D-AC0C486557C2}" dt="2021-09-28T09:45:55.684" v="0" actId="47"/>
        <pc:sldMkLst>
          <pc:docMk/>
          <pc:sldMk cId="1930473838" sldId="2674"/>
        </pc:sldMkLst>
      </pc:sldChg>
      <pc:sldChg chg="del">
        <pc:chgData name="Franziskus Lorey - Hubdrive.com" userId="472a1a07-c563-412f-861d-eed20bd8e491" providerId="ADAL" clId="{BF39BEE5-48BF-43F4-810D-AC0C486557C2}" dt="2021-09-28T09:45:55.684" v="0" actId="47"/>
        <pc:sldMkLst>
          <pc:docMk/>
          <pc:sldMk cId="3746456780" sldId="2675"/>
        </pc:sldMkLst>
      </pc:sldChg>
      <pc:sldChg chg="del">
        <pc:chgData name="Franziskus Lorey - Hubdrive.com" userId="472a1a07-c563-412f-861d-eed20bd8e491" providerId="ADAL" clId="{BF39BEE5-48BF-43F4-810D-AC0C486557C2}" dt="2021-09-28T09:45:55.684" v="0" actId="47"/>
        <pc:sldMkLst>
          <pc:docMk/>
          <pc:sldMk cId="4267479576" sldId="2676"/>
        </pc:sldMkLst>
      </pc:sldChg>
      <pc:sldChg chg="del">
        <pc:chgData name="Franziskus Lorey - Hubdrive.com" userId="472a1a07-c563-412f-861d-eed20bd8e491" providerId="ADAL" clId="{BF39BEE5-48BF-43F4-810D-AC0C486557C2}" dt="2021-09-28T09:45:55.684" v="0" actId="47"/>
        <pc:sldMkLst>
          <pc:docMk/>
          <pc:sldMk cId="4289565562" sldId="2677"/>
        </pc:sldMkLst>
      </pc:sldChg>
      <pc:sldChg chg="del">
        <pc:chgData name="Franziskus Lorey - Hubdrive.com" userId="472a1a07-c563-412f-861d-eed20bd8e491" providerId="ADAL" clId="{BF39BEE5-48BF-43F4-810D-AC0C486557C2}" dt="2021-09-28T09:45:55.684" v="0" actId="47"/>
        <pc:sldMkLst>
          <pc:docMk/>
          <pc:sldMk cId="2392975500" sldId="2678"/>
        </pc:sldMkLst>
      </pc:sldChg>
      <pc:sldChg chg="del">
        <pc:chgData name="Franziskus Lorey - Hubdrive.com" userId="472a1a07-c563-412f-861d-eed20bd8e491" providerId="ADAL" clId="{BF39BEE5-48BF-43F4-810D-AC0C486557C2}" dt="2021-09-28T09:45:55.684" v="0" actId="47"/>
        <pc:sldMkLst>
          <pc:docMk/>
          <pc:sldMk cId="2577006722" sldId="2679"/>
        </pc:sldMkLst>
      </pc:sldChg>
      <pc:sldChg chg="del">
        <pc:chgData name="Franziskus Lorey - Hubdrive.com" userId="472a1a07-c563-412f-861d-eed20bd8e491" providerId="ADAL" clId="{BF39BEE5-48BF-43F4-810D-AC0C486557C2}" dt="2021-09-28T09:45:55.684" v="0" actId="47"/>
        <pc:sldMkLst>
          <pc:docMk/>
          <pc:sldMk cId="1649699461" sldId="2680"/>
        </pc:sldMkLst>
      </pc:sldChg>
      <pc:sldChg chg="del">
        <pc:chgData name="Franziskus Lorey - Hubdrive.com" userId="472a1a07-c563-412f-861d-eed20bd8e491" providerId="ADAL" clId="{BF39BEE5-48BF-43F4-810D-AC0C486557C2}" dt="2021-09-28T09:45:55.684" v="0" actId="47"/>
        <pc:sldMkLst>
          <pc:docMk/>
          <pc:sldMk cId="2462108829" sldId="2681"/>
        </pc:sldMkLst>
      </pc:sldChg>
      <pc:sldChg chg="del">
        <pc:chgData name="Franziskus Lorey - Hubdrive.com" userId="472a1a07-c563-412f-861d-eed20bd8e491" providerId="ADAL" clId="{BF39BEE5-48BF-43F4-810D-AC0C486557C2}" dt="2021-09-28T09:45:55.684" v="0" actId="47"/>
        <pc:sldMkLst>
          <pc:docMk/>
          <pc:sldMk cId="4098931560" sldId="2682"/>
        </pc:sldMkLst>
      </pc:sldChg>
      <pc:sldChg chg="del">
        <pc:chgData name="Franziskus Lorey - Hubdrive.com" userId="472a1a07-c563-412f-861d-eed20bd8e491" providerId="ADAL" clId="{BF39BEE5-48BF-43F4-810D-AC0C486557C2}" dt="2021-09-28T09:45:55.684" v="0" actId="47"/>
        <pc:sldMkLst>
          <pc:docMk/>
          <pc:sldMk cId="1832049837" sldId="2683"/>
        </pc:sldMkLst>
      </pc:sldChg>
      <pc:sldChg chg="del">
        <pc:chgData name="Franziskus Lorey - Hubdrive.com" userId="472a1a07-c563-412f-861d-eed20bd8e491" providerId="ADAL" clId="{BF39BEE5-48BF-43F4-810D-AC0C486557C2}" dt="2021-09-28T09:45:55.684" v="0" actId="47"/>
        <pc:sldMkLst>
          <pc:docMk/>
          <pc:sldMk cId="498517071" sldId="2684"/>
        </pc:sldMkLst>
      </pc:sldChg>
      <pc:sldChg chg="del">
        <pc:chgData name="Franziskus Lorey - Hubdrive.com" userId="472a1a07-c563-412f-861d-eed20bd8e491" providerId="ADAL" clId="{BF39BEE5-48BF-43F4-810D-AC0C486557C2}" dt="2021-09-28T09:45:55.684" v="0" actId="47"/>
        <pc:sldMkLst>
          <pc:docMk/>
          <pc:sldMk cId="2613342528" sldId="2686"/>
        </pc:sldMkLst>
      </pc:sldChg>
      <pc:sldChg chg="del">
        <pc:chgData name="Franziskus Lorey - Hubdrive.com" userId="472a1a07-c563-412f-861d-eed20bd8e491" providerId="ADAL" clId="{BF39BEE5-48BF-43F4-810D-AC0C486557C2}" dt="2021-09-28T09:45:55.684" v="0" actId="47"/>
        <pc:sldMkLst>
          <pc:docMk/>
          <pc:sldMk cId="2002461736" sldId="2687"/>
        </pc:sldMkLst>
      </pc:sldChg>
      <pc:sldChg chg="del">
        <pc:chgData name="Franziskus Lorey - Hubdrive.com" userId="472a1a07-c563-412f-861d-eed20bd8e491" providerId="ADAL" clId="{BF39BEE5-48BF-43F4-810D-AC0C486557C2}" dt="2021-09-28T09:45:55.684" v="0" actId="47"/>
        <pc:sldMkLst>
          <pc:docMk/>
          <pc:sldMk cId="2011691742" sldId="2688"/>
        </pc:sldMkLst>
      </pc:sldChg>
      <pc:sldChg chg="del">
        <pc:chgData name="Franziskus Lorey - Hubdrive.com" userId="472a1a07-c563-412f-861d-eed20bd8e491" providerId="ADAL" clId="{BF39BEE5-48BF-43F4-810D-AC0C486557C2}" dt="2021-09-28T09:45:55.684" v="0" actId="47"/>
        <pc:sldMkLst>
          <pc:docMk/>
          <pc:sldMk cId="201724403" sldId="2689"/>
        </pc:sldMkLst>
      </pc:sldChg>
      <pc:sldChg chg="del">
        <pc:chgData name="Franziskus Lorey - Hubdrive.com" userId="472a1a07-c563-412f-861d-eed20bd8e491" providerId="ADAL" clId="{BF39BEE5-48BF-43F4-810D-AC0C486557C2}" dt="2021-09-28T09:45:55.684" v="0" actId="47"/>
        <pc:sldMkLst>
          <pc:docMk/>
          <pc:sldMk cId="1442516847" sldId="2690"/>
        </pc:sldMkLst>
      </pc:sldChg>
      <pc:sldChg chg="del">
        <pc:chgData name="Franziskus Lorey - Hubdrive.com" userId="472a1a07-c563-412f-861d-eed20bd8e491" providerId="ADAL" clId="{BF39BEE5-48BF-43F4-810D-AC0C486557C2}" dt="2021-09-28T09:45:55.684" v="0" actId="47"/>
        <pc:sldMkLst>
          <pc:docMk/>
          <pc:sldMk cId="970250224" sldId="2691"/>
        </pc:sldMkLst>
      </pc:sldChg>
      <pc:sldChg chg="del">
        <pc:chgData name="Franziskus Lorey - Hubdrive.com" userId="472a1a07-c563-412f-861d-eed20bd8e491" providerId="ADAL" clId="{BF39BEE5-48BF-43F4-810D-AC0C486557C2}" dt="2021-09-28T09:45:55.684" v="0" actId="47"/>
        <pc:sldMkLst>
          <pc:docMk/>
          <pc:sldMk cId="3976292428" sldId="2692"/>
        </pc:sldMkLst>
      </pc:sldChg>
      <pc:sldChg chg="del">
        <pc:chgData name="Franziskus Lorey - Hubdrive.com" userId="472a1a07-c563-412f-861d-eed20bd8e491" providerId="ADAL" clId="{BF39BEE5-48BF-43F4-810D-AC0C486557C2}" dt="2021-09-28T09:45:55.684" v="0" actId="47"/>
        <pc:sldMkLst>
          <pc:docMk/>
          <pc:sldMk cId="3307479505" sldId="2693"/>
        </pc:sldMkLst>
      </pc:sldChg>
      <pc:sldChg chg="del">
        <pc:chgData name="Franziskus Lorey - Hubdrive.com" userId="472a1a07-c563-412f-861d-eed20bd8e491" providerId="ADAL" clId="{BF39BEE5-48BF-43F4-810D-AC0C486557C2}" dt="2021-09-28T09:45:55.684" v="0" actId="47"/>
        <pc:sldMkLst>
          <pc:docMk/>
          <pc:sldMk cId="205039721" sldId="2694"/>
        </pc:sldMkLst>
      </pc:sldChg>
      <pc:sldChg chg="del">
        <pc:chgData name="Franziskus Lorey - Hubdrive.com" userId="472a1a07-c563-412f-861d-eed20bd8e491" providerId="ADAL" clId="{BF39BEE5-48BF-43F4-810D-AC0C486557C2}" dt="2021-09-28T09:45:55.684" v="0" actId="47"/>
        <pc:sldMkLst>
          <pc:docMk/>
          <pc:sldMk cId="2218918903" sldId="2695"/>
        </pc:sldMkLst>
      </pc:sldChg>
      <pc:sldChg chg="del">
        <pc:chgData name="Franziskus Lorey - Hubdrive.com" userId="472a1a07-c563-412f-861d-eed20bd8e491" providerId="ADAL" clId="{BF39BEE5-48BF-43F4-810D-AC0C486557C2}" dt="2021-09-28T09:45:55.684" v="0" actId="47"/>
        <pc:sldMkLst>
          <pc:docMk/>
          <pc:sldMk cId="2738075904" sldId="2696"/>
        </pc:sldMkLst>
      </pc:sldChg>
      <pc:sldChg chg="del">
        <pc:chgData name="Franziskus Lorey - Hubdrive.com" userId="472a1a07-c563-412f-861d-eed20bd8e491" providerId="ADAL" clId="{BF39BEE5-48BF-43F4-810D-AC0C486557C2}" dt="2021-09-28T09:45:55.684" v="0" actId="47"/>
        <pc:sldMkLst>
          <pc:docMk/>
          <pc:sldMk cId="3006402969" sldId="2699"/>
        </pc:sldMkLst>
      </pc:sldChg>
      <pc:sldChg chg="del">
        <pc:chgData name="Franziskus Lorey - Hubdrive.com" userId="472a1a07-c563-412f-861d-eed20bd8e491" providerId="ADAL" clId="{BF39BEE5-48BF-43F4-810D-AC0C486557C2}" dt="2021-09-28T09:45:55.684" v="0" actId="47"/>
        <pc:sldMkLst>
          <pc:docMk/>
          <pc:sldMk cId="384863294" sldId="2700"/>
        </pc:sldMkLst>
      </pc:sldChg>
      <pc:sldChg chg="del">
        <pc:chgData name="Franziskus Lorey - Hubdrive.com" userId="472a1a07-c563-412f-861d-eed20bd8e491" providerId="ADAL" clId="{BF39BEE5-48BF-43F4-810D-AC0C486557C2}" dt="2021-09-28T09:45:55.684" v="0" actId="47"/>
        <pc:sldMkLst>
          <pc:docMk/>
          <pc:sldMk cId="1685580671" sldId="2701"/>
        </pc:sldMkLst>
      </pc:sldChg>
      <pc:sldChg chg="del">
        <pc:chgData name="Franziskus Lorey - Hubdrive.com" userId="472a1a07-c563-412f-861d-eed20bd8e491" providerId="ADAL" clId="{BF39BEE5-48BF-43F4-810D-AC0C486557C2}" dt="2021-09-28T09:45:55.684" v="0" actId="47"/>
        <pc:sldMkLst>
          <pc:docMk/>
          <pc:sldMk cId="725824771" sldId="2702"/>
        </pc:sldMkLst>
      </pc:sldChg>
      <pc:sldChg chg="del">
        <pc:chgData name="Franziskus Lorey - Hubdrive.com" userId="472a1a07-c563-412f-861d-eed20bd8e491" providerId="ADAL" clId="{BF39BEE5-48BF-43F4-810D-AC0C486557C2}" dt="2021-09-28T09:45:55.684" v="0" actId="47"/>
        <pc:sldMkLst>
          <pc:docMk/>
          <pc:sldMk cId="874841782" sldId="2703"/>
        </pc:sldMkLst>
      </pc:sldChg>
      <pc:sldChg chg="del">
        <pc:chgData name="Franziskus Lorey - Hubdrive.com" userId="472a1a07-c563-412f-861d-eed20bd8e491" providerId="ADAL" clId="{BF39BEE5-48BF-43F4-810D-AC0C486557C2}" dt="2021-09-28T09:45:55.684" v="0" actId="47"/>
        <pc:sldMkLst>
          <pc:docMk/>
          <pc:sldMk cId="580470199" sldId="2704"/>
        </pc:sldMkLst>
      </pc:sldChg>
      <pc:sldChg chg="del">
        <pc:chgData name="Franziskus Lorey - Hubdrive.com" userId="472a1a07-c563-412f-861d-eed20bd8e491" providerId="ADAL" clId="{BF39BEE5-48BF-43F4-810D-AC0C486557C2}" dt="2021-09-28T09:45:55.684" v="0" actId="47"/>
        <pc:sldMkLst>
          <pc:docMk/>
          <pc:sldMk cId="782691862" sldId="2708"/>
        </pc:sldMkLst>
      </pc:sldChg>
      <pc:sldChg chg="del">
        <pc:chgData name="Franziskus Lorey - Hubdrive.com" userId="472a1a07-c563-412f-861d-eed20bd8e491" providerId="ADAL" clId="{BF39BEE5-48BF-43F4-810D-AC0C486557C2}" dt="2021-09-28T09:45:55.684" v="0" actId="47"/>
        <pc:sldMkLst>
          <pc:docMk/>
          <pc:sldMk cId="1521224547" sldId="2709"/>
        </pc:sldMkLst>
      </pc:sldChg>
      <pc:sldChg chg="del">
        <pc:chgData name="Franziskus Lorey - Hubdrive.com" userId="472a1a07-c563-412f-861d-eed20bd8e491" providerId="ADAL" clId="{BF39BEE5-48BF-43F4-810D-AC0C486557C2}" dt="2021-09-28T09:45:55.684" v="0" actId="47"/>
        <pc:sldMkLst>
          <pc:docMk/>
          <pc:sldMk cId="2116978245" sldId="2710"/>
        </pc:sldMkLst>
      </pc:sldChg>
      <pc:sldChg chg="del">
        <pc:chgData name="Franziskus Lorey - Hubdrive.com" userId="472a1a07-c563-412f-861d-eed20bd8e491" providerId="ADAL" clId="{BF39BEE5-48BF-43F4-810D-AC0C486557C2}" dt="2021-09-28T09:45:55.684" v="0" actId="47"/>
        <pc:sldMkLst>
          <pc:docMk/>
          <pc:sldMk cId="2729337683" sldId="2711"/>
        </pc:sldMkLst>
      </pc:sldChg>
      <pc:sldChg chg="del">
        <pc:chgData name="Franziskus Lorey - Hubdrive.com" userId="472a1a07-c563-412f-861d-eed20bd8e491" providerId="ADAL" clId="{BF39BEE5-48BF-43F4-810D-AC0C486557C2}" dt="2021-09-28T09:45:55.684" v="0" actId="47"/>
        <pc:sldMkLst>
          <pc:docMk/>
          <pc:sldMk cId="4023201327" sldId="2712"/>
        </pc:sldMkLst>
      </pc:sldChg>
      <pc:sldChg chg="del">
        <pc:chgData name="Franziskus Lorey - Hubdrive.com" userId="472a1a07-c563-412f-861d-eed20bd8e491" providerId="ADAL" clId="{BF39BEE5-48BF-43F4-810D-AC0C486557C2}" dt="2021-09-28T09:45:55.684" v="0" actId="47"/>
        <pc:sldMkLst>
          <pc:docMk/>
          <pc:sldMk cId="3148704922" sldId="2715"/>
        </pc:sldMkLst>
      </pc:sldChg>
      <pc:sldChg chg="del">
        <pc:chgData name="Franziskus Lorey - Hubdrive.com" userId="472a1a07-c563-412f-861d-eed20bd8e491" providerId="ADAL" clId="{BF39BEE5-48BF-43F4-810D-AC0C486557C2}" dt="2021-09-28T09:45:55.684" v="0" actId="47"/>
        <pc:sldMkLst>
          <pc:docMk/>
          <pc:sldMk cId="1235210276" sldId="2716"/>
        </pc:sldMkLst>
      </pc:sldChg>
      <pc:sldChg chg="del">
        <pc:chgData name="Franziskus Lorey - Hubdrive.com" userId="472a1a07-c563-412f-861d-eed20bd8e491" providerId="ADAL" clId="{BF39BEE5-48BF-43F4-810D-AC0C486557C2}" dt="2021-09-28T09:45:55.684" v="0" actId="47"/>
        <pc:sldMkLst>
          <pc:docMk/>
          <pc:sldMk cId="2406088417" sldId="2717"/>
        </pc:sldMkLst>
      </pc:sldChg>
      <pc:sldChg chg="del">
        <pc:chgData name="Franziskus Lorey - Hubdrive.com" userId="472a1a07-c563-412f-861d-eed20bd8e491" providerId="ADAL" clId="{BF39BEE5-48BF-43F4-810D-AC0C486557C2}" dt="2021-09-28T09:45:55.684" v="0" actId="47"/>
        <pc:sldMkLst>
          <pc:docMk/>
          <pc:sldMk cId="3113683229" sldId="2718"/>
        </pc:sldMkLst>
      </pc:sldChg>
      <pc:sldChg chg="del">
        <pc:chgData name="Franziskus Lorey - Hubdrive.com" userId="472a1a07-c563-412f-861d-eed20bd8e491" providerId="ADAL" clId="{BF39BEE5-48BF-43F4-810D-AC0C486557C2}" dt="2021-09-28T09:45:55.684" v="0" actId="47"/>
        <pc:sldMkLst>
          <pc:docMk/>
          <pc:sldMk cId="2452622289" sldId="2719"/>
        </pc:sldMkLst>
      </pc:sldChg>
      <pc:sldChg chg="del">
        <pc:chgData name="Franziskus Lorey - Hubdrive.com" userId="472a1a07-c563-412f-861d-eed20bd8e491" providerId="ADAL" clId="{BF39BEE5-48BF-43F4-810D-AC0C486557C2}" dt="2021-09-28T09:45:55.684" v="0" actId="47"/>
        <pc:sldMkLst>
          <pc:docMk/>
          <pc:sldMk cId="3726186439" sldId="2720"/>
        </pc:sldMkLst>
      </pc:sldChg>
      <pc:sldChg chg="del">
        <pc:chgData name="Franziskus Lorey - Hubdrive.com" userId="472a1a07-c563-412f-861d-eed20bd8e491" providerId="ADAL" clId="{BF39BEE5-48BF-43F4-810D-AC0C486557C2}" dt="2021-09-28T09:45:55.684" v="0" actId="47"/>
        <pc:sldMkLst>
          <pc:docMk/>
          <pc:sldMk cId="3805915808" sldId="2721"/>
        </pc:sldMkLst>
      </pc:sldChg>
      <pc:sldChg chg="del">
        <pc:chgData name="Franziskus Lorey - Hubdrive.com" userId="472a1a07-c563-412f-861d-eed20bd8e491" providerId="ADAL" clId="{BF39BEE5-48BF-43F4-810D-AC0C486557C2}" dt="2021-09-28T09:45:55.684" v="0" actId="47"/>
        <pc:sldMkLst>
          <pc:docMk/>
          <pc:sldMk cId="637627074" sldId="2722"/>
        </pc:sldMkLst>
      </pc:sldChg>
      <pc:sldChg chg="del">
        <pc:chgData name="Franziskus Lorey - Hubdrive.com" userId="472a1a07-c563-412f-861d-eed20bd8e491" providerId="ADAL" clId="{BF39BEE5-48BF-43F4-810D-AC0C486557C2}" dt="2021-09-28T09:45:55.684" v="0" actId="47"/>
        <pc:sldMkLst>
          <pc:docMk/>
          <pc:sldMk cId="2020862671" sldId="2724"/>
        </pc:sldMkLst>
      </pc:sldChg>
      <pc:sldChg chg="del">
        <pc:chgData name="Franziskus Lorey - Hubdrive.com" userId="472a1a07-c563-412f-861d-eed20bd8e491" providerId="ADAL" clId="{BF39BEE5-48BF-43F4-810D-AC0C486557C2}" dt="2021-09-28T09:45:55.684" v="0" actId="47"/>
        <pc:sldMkLst>
          <pc:docMk/>
          <pc:sldMk cId="2218859185" sldId="2726"/>
        </pc:sldMkLst>
      </pc:sldChg>
      <pc:sldChg chg="del">
        <pc:chgData name="Franziskus Lorey - Hubdrive.com" userId="472a1a07-c563-412f-861d-eed20bd8e491" providerId="ADAL" clId="{BF39BEE5-48BF-43F4-810D-AC0C486557C2}" dt="2021-09-28T09:45:55.684" v="0" actId="47"/>
        <pc:sldMkLst>
          <pc:docMk/>
          <pc:sldMk cId="3211735576" sldId="2727"/>
        </pc:sldMkLst>
      </pc:sldChg>
      <pc:sldChg chg="del">
        <pc:chgData name="Franziskus Lorey - Hubdrive.com" userId="472a1a07-c563-412f-861d-eed20bd8e491" providerId="ADAL" clId="{BF39BEE5-48BF-43F4-810D-AC0C486557C2}" dt="2021-09-28T09:45:55.684" v="0" actId="47"/>
        <pc:sldMkLst>
          <pc:docMk/>
          <pc:sldMk cId="136585249" sldId="2728"/>
        </pc:sldMkLst>
      </pc:sldChg>
      <pc:sldChg chg="del">
        <pc:chgData name="Franziskus Lorey - Hubdrive.com" userId="472a1a07-c563-412f-861d-eed20bd8e491" providerId="ADAL" clId="{BF39BEE5-48BF-43F4-810D-AC0C486557C2}" dt="2021-09-28T09:45:55.684" v="0" actId="47"/>
        <pc:sldMkLst>
          <pc:docMk/>
          <pc:sldMk cId="1377322702" sldId="2729"/>
        </pc:sldMkLst>
      </pc:sldChg>
      <pc:sldChg chg="del">
        <pc:chgData name="Franziskus Lorey - Hubdrive.com" userId="472a1a07-c563-412f-861d-eed20bd8e491" providerId="ADAL" clId="{BF39BEE5-48BF-43F4-810D-AC0C486557C2}" dt="2021-09-28T09:45:55.684" v="0" actId="47"/>
        <pc:sldMkLst>
          <pc:docMk/>
          <pc:sldMk cId="1927194341" sldId="2730"/>
        </pc:sldMkLst>
      </pc:sldChg>
      <pc:sldChg chg="del">
        <pc:chgData name="Franziskus Lorey - Hubdrive.com" userId="472a1a07-c563-412f-861d-eed20bd8e491" providerId="ADAL" clId="{BF39BEE5-48BF-43F4-810D-AC0C486557C2}" dt="2021-09-28T09:45:55.684" v="0" actId="47"/>
        <pc:sldMkLst>
          <pc:docMk/>
          <pc:sldMk cId="1804026321" sldId="2732"/>
        </pc:sldMkLst>
      </pc:sldChg>
      <pc:sldChg chg="del">
        <pc:chgData name="Franziskus Lorey - Hubdrive.com" userId="472a1a07-c563-412f-861d-eed20bd8e491" providerId="ADAL" clId="{BF39BEE5-48BF-43F4-810D-AC0C486557C2}" dt="2021-09-28T09:45:55.684" v="0" actId="47"/>
        <pc:sldMkLst>
          <pc:docMk/>
          <pc:sldMk cId="3907009804" sldId="2733"/>
        </pc:sldMkLst>
      </pc:sldChg>
      <pc:sldChg chg="del">
        <pc:chgData name="Franziskus Lorey - Hubdrive.com" userId="472a1a07-c563-412f-861d-eed20bd8e491" providerId="ADAL" clId="{BF39BEE5-48BF-43F4-810D-AC0C486557C2}" dt="2021-09-28T09:45:55.684" v="0" actId="47"/>
        <pc:sldMkLst>
          <pc:docMk/>
          <pc:sldMk cId="1248155781" sldId="2734"/>
        </pc:sldMkLst>
      </pc:sldChg>
      <pc:sldChg chg="del">
        <pc:chgData name="Franziskus Lorey - Hubdrive.com" userId="472a1a07-c563-412f-861d-eed20bd8e491" providerId="ADAL" clId="{BF39BEE5-48BF-43F4-810D-AC0C486557C2}" dt="2021-09-28T09:45:55.684" v="0" actId="47"/>
        <pc:sldMkLst>
          <pc:docMk/>
          <pc:sldMk cId="1630078972" sldId="2735"/>
        </pc:sldMkLst>
      </pc:sldChg>
      <pc:sldChg chg="del">
        <pc:chgData name="Franziskus Lorey - Hubdrive.com" userId="472a1a07-c563-412f-861d-eed20bd8e491" providerId="ADAL" clId="{BF39BEE5-48BF-43F4-810D-AC0C486557C2}" dt="2021-09-28T09:45:55.684" v="0" actId="47"/>
        <pc:sldMkLst>
          <pc:docMk/>
          <pc:sldMk cId="2785132385" sldId="2736"/>
        </pc:sldMkLst>
      </pc:sldChg>
      <pc:sldChg chg="del">
        <pc:chgData name="Franziskus Lorey - Hubdrive.com" userId="472a1a07-c563-412f-861d-eed20bd8e491" providerId="ADAL" clId="{BF39BEE5-48BF-43F4-810D-AC0C486557C2}" dt="2021-09-28T09:45:55.684" v="0" actId="47"/>
        <pc:sldMkLst>
          <pc:docMk/>
          <pc:sldMk cId="1383818007" sldId="2737"/>
        </pc:sldMkLst>
      </pc:sldChg>
      <pc:sldChg chg="del">
        <pc:chgData name="Franziskus Lorey - Hubdrive.com" userId="472a1a07-c563-412f-861d-eed20bd8e491" providerId="ADAL" clId="{BF39BEE5-48BF-43F4-810D-AC0C486557C2}" dt="2021-09-28T09:45:55.684" v="0" actId="47"/>
        <pc:sldMkLst>
          <pc:docMk/>
          <pc:sldMk cId="2325322687" sldId="2738"/>
        </pc:sldMkLst>
      </pc:sldChg>
      <pc:sldChg chg="del">
        <pc:chgData name="Franziskus Lorey - Hubdrive.com" userId="472a1a07-c563-412f-861d-eed20bd8e491" providerId="ADAL" clId="{BF39BEE5-48BF-43F4-810D-AC0C486557C2}" dt="2021-09-28T09:45:55.684" v="0" actId="47"/>
        <pc:sldMkLst>
          <pc:docMk/>
          <pc:sldMk cId="2880261464" sldId="2739"/>
        </pc:sldMkLst>
      </pc:sldChg>
      <pc:sldChg chg="del">
        <pc:chgData name="Franziskus Lorey - Hubdrive.com" userId="472a1a07-c563-412f-861d-eed20bd8e491" providerId="ADAL" clId="{BF39BEE5-48BF-43F4-810D-AC0C486557C2}" dt="2021-09-28T09:45:55.684" v="0" actId="47"/>
        <pc:sldMkLst>
          <pc:docMk/>
          <pc:sldMk cId="1114193469" sldId="2740"/>
        </pc:sldMkLst>
      </pc:sldChg>
      <pc:sldChg chg="del">
        <pc:chgData name="Franziskus Lorey - Hubdrive.com" userId="472a1a07-c563-412f-861d-eed20bd8e491" providerId="ADAL" clId="{BF39BEE5-48BF-43F4-810D-AC0C486557C2}" dt="2021-09-28T09:45:55.684" v="0" actId="47"/>
        <pc:sldMkLst>
          <pc:docMk/>
          <pc:sldMk cId="1954296111" sldId="2741"/>
        </pc:sldMkLst>
      </pc:sldChg>
      <pc:sldChg chg="del">
        <pc:chgData name="Franziskus Lorey - Hubdrive.com" userId="472a1a07-c563-412f-861d-eed20bd8e491" providerId="ADAL" clId="{BF39BEE5-48BF-43F4-810D-AC0C486557C2}" dt="2021-09-28T09:45:55.684" v="0" actId="47"/>
        <pc:sldMkLst>
          <pc:docMk/>
          <pc:sldMk cId="2866823608" sldId="2742"/>
        </pc:sldMkLst>
      </pc:sldChg>
      <pc:sldChg chg="del">
        <pc:chgData name="Franziskus Lorey - Hubdrive.com" userId="472a1a07-c563-412f-861d-eed20bd8e491" providerId="ADAL" clId="{BF39BEE5-48BF-43F4-810D-AC0C486557C2}" dt="2021-09-28T09:45:55.684" v="0" actId="47"/>
        <pc:sldMkLst>
          <pc:docMk/>
          <pc:sldMk cId="3695629963" sldId="2743"/>
        </pc:sldMkLst>
      </pc:sldChg>
      <pc:sldChg chg="del">
        <pc:chgData name="Franziskus Lorey - Hubdrive.com" userId="472a1a07-c563-412f-861d-eed20bd8e491" providerId="ADAL" clId="{BF39BEE5-48BF-43F4-810D-AC0C486557C2}" dt="2021-09-28T09:45:55.684" v="0" actId="47"/>
        <pc:sldMkLst>
          <pc:docMk/>
          <pc:sldMk cId="3754660261" sldId="2744"/>
        </pc:sldMkLst>
      </pc:sldChg>
      <pc:sldChg chg="del">
        <pc:chgData name="Franziskus Lorey - Hubdrive.com" userId="472a1a07-c563-412f-861d-eed20bd8e491" providerId="ADAL" clId="{BF39BEE5-48BF-43F4-810D-AC0C486557C2}" dt="2021-09-28T09:45:55.684" v="0" actId="47"/>
        <pc:sldMkLst>
          <pc:docMk/>
          <pc:sldMk cId="1282409600" sldId="2745"/>
        </pc:sldMkLst>
      </pc:sldChg>
      <pc:sldChg chg="del">
        <pc:chgData name="Franziskus Lorey - Hubdrive.com" userId="472a1a07-c563-412f-861d-eed20bd8e491" providerId="ADAL" clId="{BF39BEE5-48BF-43F4-810D-AC0C486557C2}" dt="2021-09-28T09:45:55.684" v="0" actId="47"/>
        <pc:sldMkLst>
          <pc:docMk/>
          <pc:sldMk cId="417120137" sldId="2746"/>
        </pc:sldMkLst>
      </pc:sldChg>
      <pc:sldChg chg="del">
        <pc:chgData name="Franziskus Lorey - Hubdrive.com" userId="472a1a07-c563-412f-861d-eed20bd8e491" providerId="ADAL" clId="{BF39BEE5-48BF-43F4-810D-AC0C486557C2}" dt="2021-09-28T09:45:55.684" v="0" actId="47"/>
        <pc:sldMkLst>
          <pc:docMk/>
          <pc:sldMk cId="2512199826" sldId="2747"/>
        </pc:sldMkLst>
      </pc:sldChg>
      <pc:sldChg chg="del">
        <pc:chgData name="Franziskus Lorey - Hubdrive.com" userId="472a1a07-c563-412f-861d-eed20bd8e491" providerId="ADAL" clId="{BF39BEE5-48BF-43F4-810D-AC0C486557C2}" dt="2021-09-28T09:45:55.684" v="0" actId="47"/>
        <pc:sldMkLst>
          <pc:docMk/>
          <pc:sldMk cId="2306313666" sldId="2748"/>
        </pc:sldMkLst>
      </pc:sldChg>
      <pc:sldChg chg="del">
        <pc:chgData name="Franziskus Lorey - Hubdrive.com" userId="472a1a07-c563-412f-861d-eed20bd8e491" providerId="ADAL" clId="{BF39BEE5-48BF-43F4-810D-AC0C486557C2}" dt="2021-09-28T09:45:55.684" v="0" actId="47"/>
        <pc:sldMkLst>
          <pc:docMk/>
          <pc:sldMk cId="2520267511" sldId="2749"/>
        </pc:sldMkLst>
      </pc:sldChg>
      <pc:sldChg chg="del">
        <pc:chgData name="Franziskus Lorey - Hubdrive.com" userId="472a1a07-c563-412f-861d-eed20bd8e491" providerId="ADAL" clId="{BF39BEE5-48BF-43F4-810D-AC0C486557C2}" dt="2021-09-28T09:45:55.684" v="0" actId="47"/>
        <pc:sldMkLst>
          <pc:docMk/>
          <pc:sldMk cId="372273732" sldId="2750"/>
        </pc:sldMkLst>
      </pc:sldChg>
      <pc:sldChg chg="del">
        <pc:chgData name="Franziskus Lorey - Hubdrive.com" userId="472a1a07-c563-412f-861d-eed20bd8e491" providerId="ADAL" clId="{BF39BEE5-48BF-43F4-810D-AC0C486557C2}" dt="2021-09-28T09:45:55.684" v="0" actId="47"/>
        <pc:sldMkLst>
          <pc:docMk/>
          <pc:sldMk cId="2314841313" sldId="2751"/>
        </pc:sldMkLst>
      </pc:sldChg>
      <pc:sldChg chg="del">
        <pc:chgData name="Franziskus Lorey - Hubdrive.com" userId="472a1a07-c563-412f-861d-eed20bd8e491" providerId="ADAL" clId="{BF39BEE5-48BF-43F4-810D-AC0C486557C2}" dt="2021-09-28T09:45:55.684" v="0" actId="47"/>
        <pc:sldMkLst>
          <pc:docMk/>
          <pc:sldMk cId="4137578993" sldId="2753"/>
        </pc:sldMkLst>
      </pc:sldChg>
      <pc:sldChg chg="del">
        <pc:chgData name="Franziskus Lorey - Hubdrive.com" userId="472a1a07-c563-412f-861d-eed20bd8e491" providerId="ADAL" clId="{BF39BEE5-48BF-43F4-810D-AC0C486557C2}" dt="2021-09-28T09:45:55.684" v="0" actId="47"/>
        <pc:sldMkLst>
          <pc:docMk/>
          <pc:sldMk cId="687978204" sldId="2754"/>
        </pc:sldMkLst>
      </pc:sldChg>
      <pc:sldChg chg="del">
        <pc:chgData name="Franziskus Lorey - Hubdrive.com" userId="472a1a07-c563-412f-861d-eed20bd8e491" providerId="ADAL" clId="{BF39BEE5-48BF-43F4-810D-AC0C486557C2}" dt="2021-09-28T09:45:55.684" v="0" actId="47"/>
        <pc:sldMkLst>
          <pc:docMk/>
          <pc:sldMk cId="647064063" sldId="2755"/>
        </pc:sldMkLst>
      </pc:sldChg>
      <pc:sldChg chg="del">
        <pc:chgData name="Franziskus Lorey - Hubdrive.com" userId="472a1a07-c563-412f-861d-eed20bd8e491" providerId="ADAL" clId="{BF39BEE5-48BF-43F4-810D-AC0C486557C2}" dt="2021-09-28T09:45:55.684" v="0" actId="47"/>
        <pc:sldMkLst>
          <pc:docMk/>
          <pc:sldMk cId="874714279" sldId="2756"/>
        </pc:sldMkLst>
      </pc:sldChg>
      <pc:sldChg chg="del">
        <pc:chgData name="Franziskus Lorey - Hubdrive.com" userId="472a1a07-c563-412f-861d-eed20bd8e491" providerId="ADAL" clId="{BF39BEE5-48BF-43F4-810D-AC0C486557C2}" dt="2021-09-28T09:45:55.684" v="0" actId="47"/>
        <pc:sldMkLst>
          <pc:docMk/>
          <pc:sldMk cId="2601433488" sldId="2757"/>
        </pc:sldMkLst>
      </pc:sldChg>
      <pc:sldChg chg="del">
        <pc:chgData name="Franziskus Lorey - Hubdrive.com" userId="472a1a07-c563-412f-861d-eed20bd8e491" providerId="ADAL" clId="{BF39BEE5-48BF-43F4-810D-AC0C486557C2}" dt="2021-09-28T09:45:55.684" v="0" actId="47"/>
        <pc:sldMkLst>
          <pc:docMk/>
          <pc:sldMk cId="4279070860" sldId="2758"/>
        </pc:sldMkLst>
      </pc:sldChg>
      <pc:sldChg chg="del">
        <pc:chgData name="Franziskus Lorey - Hubdrive.com" userId="472a1a07-c563-412f-861d-eed20bd8e491" providerId="ADAL" clId="{BF39BEE5-48BF-43F4-810D-AC0C486557C2}" dt="2021-09-28T09:45:55.684" v="0" actId="47"/>
        <pc:sldMkLst>
          <pc:docMk/>
          <pc:sldMk cId="3644335935" sldId="2759"/>
        </pc:sldMkLst>
      </pc:sldChg>
      <pc:sldChg chg="del">
        <pc:chgData name="Franziskus Lorey - Hubdrive.com" userId="472a1a07-c563-412f-861d-eed20bd8e491" providerId="ADAL" clId="{BF39BEE5-48BF-43F4-810D-AC0C486557C2}" dt="2021-09-28T09:45:55.684" v="0" actId="47"/>
        <pc:sldMkLst>
          <pc:docMk/>
          <pc:sldMk cId="2807452513" sldId="2760"/>
        </pc:sldMkLst>
      </pc:sldChg>
      <pc:sldChg chg="del">
        <pc:chgData name="Franziskus Lorey - Hubdrive.com" userId="472a1a07-c563-412f-861d-eed20bd8e491" providerId="ADAL" clId="{BF39BEE5-48BF-43F4-810D-AC0C486557C2}" dt="2021-09-28T09:45:55.684" v="0" actId="47"/>
        <pc:sldMkLst>
          <pc:docMk/>
          <pc:sldMk cId="2378220550" sldId="2762"/>
        </pc:sldMkLst>
      </pc:sldChg>
      <pc:sldChg chg="del">
        <pc:chgData name="Franziskus Lorey - Hubdrive.com" userId="472a1a07-c563-412f-861d-eed20bd8e491" providerId="ADAL" clId="{BF39BEE5-48BF-43F4-810D-AC0C486557C2}" dt="2021-09-28T09:45:55.684" v="0" actId="47"/>
        <pc:sldMkLst>
          <pc:docMk/>
          <pc:sldMk cId="2331211603" sldId="2768"/>
        </pc:sldMkLst>
      </pc:sldChg>
      <pc:sldChg chg="del">
        <pc:chgData name="Franziskus Lorey - Hubdrive.com" userId="472a1a07-c563-412f-861d-eed20bd8e491" providerId="ADAL" clId="{BF39BEE5-48BF-43F4-810D-AC0C486557C2}" dt="2021-09-28T09:45:55.684" v="0" actId="47"/>
        <pc:sldMkLst>
          <pc:docMk/>
          <pc:sldMk cId="2845958994" sldId="2770"/>
        </pc:sldMkLst>
      </pc:sldChg>
      <pc:sldChg chg="del">
        <pc:chgData name="Franziskus Lorey - Hubdrive.com" userId="472a1a07-c563-412f-861d-eed20bd8e491" providerId="ADAL" clId="{BF39BEE5-48BF-43F4-810D-AC0C486557C2}" dt="2021-09-28T09:45:55.684" v="0" actId="47"/>
        <pc:sldMkLst>
          <pc:docMk/>
          <pc:sldMk cId="3964881062" sldId="2771"/>
        </pc:sldMkLst>
      </pc:sldChg>
      <pc:sldChg chg="del">
        <pc:chgData name="Franziskus Lorey - Hubdrive.com" userId="472a1a07-c563-412f-861d-eed20bd8e491" providerId="ADAL" clId="{BF39BEE5-48BF-43F4-810D-AC0C486557C2}" dt="2021-09-28T09:45:55.684" v="0" actId="47"/>
        <pc:sldMkLst>
          <pc:docMk/>
          <pc:sldMk cId="594835655" sldId="2772"/>
        </pc:sldMkLst>
      </pc:sldChg>
      <pc:sldChg chg="del">
        <pc:chgData name="Franziskus Lorey - Hubdrive.com" userId="472a1a07-c563-412f-861d-eed20bd8e491" providerId="ADAL" clId="{BF39BEE5-48BF-43F4-810D-AC0C486557C2}" dt="2021-09-28T09:45:55.684" v="0" actId="47"/>
        <pc:sldMkLst>
          <pc:docMk/>
          <pc:sldMk cId="2335995577" sldId="2774"/>
        </pc:sldMkLst>
      </pc:sldChg>
      <pc:sldChg chg="del">
        <pc:chgData name="Franziskus Lorey - Hubdrive.com" userId="472a1a07-c563-412f-861d-eed20bd8e491" providerId="ADAL" clId="{BF39BEE5-48BF-43F4-810D-AC0C486557C2}" dt="2021-09-28T09:45:55.684" v="0" actId="47"/>
        <pc:sldMkLst>
          <pc:docMk/>
          <pc:sldMk cId="2375784702" sldId="2775"/>
        </pc:sldMkLst>
      </pc:sldChg>
      <pc:sldChg chg="del">
        <pc:chgData name="Franziskus Lorey - Hubdrive.com" userId="472a1a07-c563-412f-861d-eed20bd8e491" providerId="ADAL" clId="{BF39BEE5-48BF-43F4-810D-AC0C486557C2}" dt="2021-09-28T09:45:55.684" v="0" actId="47"/>
        <pc:sldMkLst>
          <pc:docMk/>
          <pc:sldMk cId="3117488782" sldId="2776"/>
        </pc:sldMkLst>
      </pc:sldChg>
      <pc:sldChg chg="del">
        <pc:chgData name="Franziskus Lorey - Hubdrive.com" userId="472a1a07-c563-412f-861d-eed20bd8e491" providerId="ADAL" clId="{BF39BEE5-48BF-43F4-810D-AC0C486557C2}" dt="2021-09-28T09:45:55.684" v="0" actId="47"/>
        <pc:sldMkLst>
          <pc:docMk/>
          <pc:sldMk cId="3792495643" sldId="2777"/>
        </pc:sldMkLst>
      </pc:sldChg>
      <pc:sldChg chg="del">
        <pc:chgData name="Franziskus Lorey - Hubdrive.com" userId="472a1a07-c563-412f-861d-eed20bd8e491" providerId="ADAL" clId="{BF39BEE5-48BF-43F4-810D-AC0C486557C2}" dt="2021-09-28T09:45:55.684" v="0" actId="47"/>
        <pc:sldMkLst>
          <pc:docMk/>
          <pc:sldMk cId="1124347808" sldId="2778"/>
        </pc:sldMkLst>
      </pc:sldChg>
      <pc:sldChg chg="del">
        <pc:chgData name="Franziskus Lorey - Hubdrive.com" userId="472a1a07-c563-412f-861d-eed20bd8e491" providerId="ADAL" clId="{BF39BEE5-48BF-43F4-810D-AC0C486557C2}" dt="2021-09-28T09:45:55.684" v="0" actId="47"/>
        <pc:sldMkLst>
          <pc:docMk/>
          <pc:sldMk cId="4139138971" sldId="2779"/>
        </pc:sldMkLst>
      </pc:sldChg>
      <pc:sldChg chg="del">
        <pc:chgData name="Franziskus Lorey - Hubdrive.com" userId="472a1a07-c563-412f-861d-eed20bd8e491" providerId="ADAL" clId="{BF39BEE5-48BF-43F4-810D-AC0C486557C2}" dt="2021-09-28T09:45:55.684" v="0" actId="47"/>
        <pc:sldMkLst>
          <pc:docMk/>
          <pc:sldMk cId="2840129537" sldId="2780"/>
        </pc:sldMkLst>
      </pc:sldChg>
      <pc:sldChg chg="del">
        <pc:chgData name="Franziskus Lorey - Hubdrive.com" userId="472a1a07-c563-412f-861d-eed20bd8e491" providerId="ADAL" clId="{BF39BEE5-48BF-43F4-810D-AC0C486557C2}" dt="2021-09-28T09:45:55.684" v="0" actId="47"/>
        <pc:sldMkLst>
          <pc:docMk/>
          <pc:sldMk cId="777988771" sldId="2781"/>
        </pc:sldMkLst>
      </pc:sldChg>
      <pc:sldChg chg="del">
        <pc:chgData name="Franziskus Lorey - Hubdrive.com" userId="472a1a07-c563-412f-861d-eed20bd8e491" providerId="ADAL" clId="{BF39BEE5-48BF-43F4-810D-AC0C486557C2}" dt="2021-09-28T09:45:55.684" v="0" actId="47"/>
        <pc:sldMkLst>
          <pc:docMk/>
          <pc:sldMk cId="991227008" sldId="2782"/>
        </pc:sldMkLst>
      </pc:sldChg>
      <pc:sldChg chg="del">
        <pc:chgData name="Franziskus Lorey - Hubdrive.com" userId="472a1a07-c563-412f-861d-eed20bd8e491" providerId="ADAL" clId="{BF39BEE5-48BF-43F4-810D-AC0C486557C2}" dt="2021-09-28T09:45:55.684" v="0" actId="47"/>
        <pc:sldMkLst>
          <pc:docMk/>
          <pc:sldMk cId="1281352380" sldId="2783"/>
        </pc:sldMkLst>
      </pc:sldChg>
      <pc:sldChg chg="del">
        <pc:chgData name="Franziskus Lorey - Hubdrive.com" userId="472a1a07-c563-412f-861d-eed20bd8e491" providerId="ADAL" clId="{BF39BEE5-48BF-43F4-810D-AC0C486557C2}" dt="2021-09-28T09:45:55.684" v="0" actId="47"/>
        <pc:sldMkLst>
          <pc:docMk/>
          <pc:sldMk cId="3755825794" sldId="2787"/>
        </pc:sldMkLst>
      </pc:sldChg>
      <pc:sldChg chg="del">
        <pc:chgData name="Franziskus Lorey - Hubdrive.com" userId="472a1a07-c563-412f-861d-eed20bd8e491" providerId="ADAL" clId="{BF39BEE5-48BF-43F4-810D-AC0C486557C2}" dt="2021-09-28T09:45:55.684" v="0" actId="47"/>
        <pc:sldMkLst>
          <pc:docMk/>
          <pc:sldMk cId="1865868593" sldId="2788"/>
        </pc:sldMkLst>
      </pc:sldChg>
      <pc:sldChg chg="del">
        <pc:chgData name="Franziskus Lorey - Hubdrive.com" userId="472a1a07-c563-412f-861d-eed20bd8e491" providerId="ADAL" clId="{BF39BEE5-48BF-43F4-810D-AC0C486557C2}" dt="2021-09-28T09:45:55.684" v="0" actId="47"/>
        <pc:sldMkLst>
          <pc:docMk/>
          <pc:sldMk cId="2165299312" sldId="2793"/>
        </pc:sldMkLst>
      </pc:sldChg>
      <pc:sldChg chg="del">
        <pc:chgData name="Franziskus Lorey - Hubdrive.com" userId="472a1a07-c563-412f-861d-eed20bd8e491" providerId="ADAL" clId="{BF39BEE5-48BF-43F4-810D-AC0C486557C2}" dt="2021-09-28T09:45:55.684" v="0" actId="47"/>
        <pc:sldMkLst>
          <pc:docMk/>
          <pc:sldMk cId="1386394107" sldId="2794"/>
        </pc:sldMkLst>
      </pc:sldChg>
      <pc:sldChg chg="del">
        <pc:chgData name="Franziskus Lorey - Hubdrive.com" userId="472a1a07-c563-412f-861d-eed20bd8e491" providerId="ADAL" clId="{BF39BEE5-48BF-43F4-810D-AC0C486557C2}" dt="2021-09-28T09:45:55.684" v="0" actId="47"/>
        <pc:sldMkLst>
          <pc:docMk/>
          <pc:sldMk cId="4255956430" sldId="2795"/>
        </pc:sldMkLst>
      </pc:sldChg>
      <pc:sldChg chg="del">
        <pc:chgData name="Franziskus Lorey - Hubdrive.com" userId="472a1a07-c563-412f-861d-eed20bd8e491" providerId="ADAL" clId="{BF39BEE5-48BF-43F4-810D-AC0C486557C2}" dt="2021-09-28T09:45:55.684" v="0" actId="47"/>
        <pc:sldMkLst>
          <pc:docMk/>
          <pc:sldMk cId="3522254424" sldId="2796"/>
        </pc:sldMkLst>
      </pc:sldChg>
      <pc:sldChg chg="del">
        <pc:chgData name="Franziskus Lorey - Hubdrive.com" userId="472a1a07-c563-412f-861d-eed20bd8e491" providerId="ADAL" clId="{BF39BEE5-48BF-43F4-810D-AC0C486557C2}" dt="2021-09-28T09:45:55.684" v="0" actId="47"/>
        <pc:sldMkLst>
          <pc:docMk/>
          <pc:sldMk cId="2482622630" sldId="2797"/>
        </pc:sldMkLst>
      </pc:sldChg>
      <pc:sldChg chg="del">
        <pc:chgData name="Franziskus Lorey - Hubdrive.com" userId="472a1a07-c563-412f-861d-eed20bd8e491" providerId="ADAL" clId="{BF39BEE5-48BF-43F4-810D-AC0C486557C2}" dt="2021-09-28T09:45:55.684" v="0" actId="47"/>
        <pc:sldMkLst>
          <pc:docMk/>
          <pc:sldMk cId="308695997" sldId="2798"/>
        </pc:sldMkLst>
      </pc:sldChg>
      <pc:sldChg chg="del">
        <pc:chgData name="Franziskus Lorey - Hubdrive.com" userId="472a1a07-c563-412f-861d-eed20bd8e491" providerId="ADAL" clId="{BF39BEE5-48BF-43F4-810D-AC0C486557C2}" dt="2021-09-28T09:45:55.684" v="0" actId="47"/>
        <pc:sldMkLst>
          <pc:docMk/>
          <pc:sldMk cId="1460024759" sldId="2799"/>
        </pc:sldMkLst>
      </pc:sldChg>
      <pc:sldChg chg="del">
        <pc:chgData name="Franziskus Lorey - Hubdrive.com" userId="472a1a07-c563-412f-861d-eed20bd8e491" providerId="ADAL" clId="{BF39BEE5-48BF-43F4-810D-AC0C486557C2}" dt="2021-09-28T09:45:55.684" v="0" actId="47"/>
        <pc:sldMkLst>
          <pc:docMk/>
          <pc:sldMk cId="2370137091" sldId="2816"/>
        </pc:sldMkLst>
      </pc:sldChg>
      <pc:sldChg chg="del">
        <pc:chgData name="Franziskus Lorey - Hubdrive.com" userId="472a1a07-c563-412f-861d-eed20bd8e491" providerId="ADAL" clId="{BF39BEE5-48BF-43F4-810D-AC0C486557C2}" dt="2021-09-28T09:45:55.684" v="0" actId="47"/>
        <pc:sldMkLst>
          <pc:docMk/>
          <pc:sldMk cId="4129451246" sldId="2823"/>
        </pc:sldMkLst>
      </pc:sldChg>
      <pc:sldChg chg="del">
        <pc:chgData name="Franziskus Lorey - Hubdrive.com" userId="472a1a07-c563-412f-861d-eed20bd8e491" providerId="ADAL" clId="{BF39BEE5-48BF-43F4-810D-AC0C486557C2}" dt="2021-09-28T09:45:55.684" v="0" actId="47"/>
        <pc:sldMkLst>
          <pc:docMk/>
          <pc:sldMk cId="2840024290" sldId="2852"/>
        </pc:sldMkLst>
      </pc:sldChg>
      <pc:sldChg chg="del">
        <pc:chgData name="Franziskus Lorey - Hubdrive.com" userId="472a1a07-c563-412f-861d-eed20bd8e491" providerId="ADAL" clId="{BF39BEE5-48BF-43F4-810D-AC0C486557C2}" dt="2021-09-28T09:45:55.684" v="0" actId="47"/>
        <pc:sldMkLst>
          <pc:docMk/>
          <pc:sldMk cId="3375516118" sldId="2853"/>
        </pc:sldMkLst>
      </pc:sldChg>
      <pc:sldChg chg="del">
        <pc:chgData name="Franziskus Lorey - Hubdrive.com" userId="472a1a07-c563-412f-861d-eed20bd8e491" providerId="ADAL" clId="{BF39BEE5-48BF-43F4-810D-AC0C486557C2}" dt="2021-09-28T09:45:55.684" v="0" actId="47"/>
        <pc:sldMkLst>
          <pc:docMk/>
          <pc:sldMk cId="4081894982" sldId="2857"/>
        </pc:sldMkLst>
      </pc:sldChg>
      <pc:sldChg chg="del">
        <pc:chgData name="Franziskus Lorey - Hubdrive.com" userId="472a1a07-c563-412f-861d-eed20bd8e491" providerId="ADAL" clId="{BF39BEE5-48BF-43F4-810D-AC0C486557C2}" dt="2021-09-28T09:45:55.684" v="0" actId="47"/>
        <pc:sldMkLst>
          <pc:docMk/>
          <pc:sldMk cId="4015682610" sldId="2868"/>
        </pc:sldMkLst>
      </pc:sldChg>
      <pc:sldChg chg="del">
        <pc:chgData name="Franziskus Lorey - Hubdrive.com" userId="472a1a07-c563-412f-861d-eed20bd8e491" providerId="ADAL" clId="{BF39BEE5-48BF-43F4-810D-AC0C486557C2}" dt="2021-09-28T09:45:55.684" v="0" actId="47"/>
        <pc:sldMkLst>
          <pc:docMk/>
          <pc:sldMk cId="1789159028" sldId="2869"/>
        </pc:sldMkLst>
      </pc:sldChg>
      <pc:sldChg chg="del">
        <pc:chgData name="Franziskus Lorey - Hubdrive.com" userId="472a1a07-c563-412f-861d-eed20bd8e491" providerId="ADAL" clId="{BF39BEE5-48BF-43F4-810D-AC0C486557C2}" dt="2021-09-28T09:45:55.684" v="0" actId="47"/>
        <pc:sldMkLst>
          <pc:docMk/>
          <pc:sldMk cId="672185382" sldId="2872"/>
        </pc:sldMkLst>
      </pc:sldChg>
      <pc:sldChg chg="del">
        <pc:chgData name="Franziskus Lorey - Hubdrive.com" userId="472a1a07-c563-412f-861d-eed20bd8e491" providerId="ADAL" clId="{BF39BEE5-48BF-43F4-810D-AC0C486557C2}" dt="2021-09-28T09:45:55.684" v="0" actId="47"/>
        <pc:sldMkLst>
          <pc:docMk/>
          <pc:sldMk cId="4159279814" sldId="2873"/>
        </pc:sldMkLst>
      </pc:sldChg>
      <pc:sldChg chg="del">
        <pc:chgData name="Franziskus Lorey - Hubdrive.com" userId="472a1a07-c563-412f-861d-eed20bd8e491" providerId="ADAL" clId="{BF39BEE5-48BF-43F4-810D-AC0C486557C2}" dt="2021-09-28T09:45:55.684" v="0" actId="47"/>
        <pc:sldMkLst>
          <pc:docMk/>
          <pc:sldMk cId="744007024" sldId="2874"/>
        </pc:sldMkLst>
      </pc:sldChg>
      <pc:sldChg chg="del">
        <pc:chgData name="Franziskus Lorey - Hubdrive.com" userId="472a1a07-c563-412f-861d-eed20bd8e491" providerId="ADAL" clId="{BF39BEE5-48BF-43F4-810D-AC0C486557C2}" dt="2021-09-28T09:45:55.684" v="0" actId="47"/>
        <pc:sldMkLst>
          <pc:docMk/>
          <pc:sldMk cId="310485456" sldId="2875"/>
        </pc:sldMkLst>
      </pc:sldChg>
      <pc:sldChg chg="del">
        <pc:chgData name="Franziskus Lorey - Hubdrive.com" userId="472a1a07-c563-412f-861d-eed20bd8e491" providerId="ADAL" clId="{BF39BEE5-48BF-43F4-810D-AC0C486557C2}" dt="2021-09-28T09:45:55.684" v="0" actId="47"/>
        <pc:sldMkLst>
          <pc:docMk/>
          <pc:sldMk cId="1291182000" sldId="2876"/>
        </pc:sldMkLst>
      </pc:sldChg>
      <pc:sldChg chg="del">
        <pc:chgData name="Franziskus Lorey - Hubdrive.com" userId="472a1a07-c563-412f-861d-eed20bd8e491" providerId="ADAL" clId="{BF39BEE5-48BF-43F4-810D-AC0C486557C2}" dt="2021-09-28T09:45:55.684" v="0" actId="47"/>
        <pc:sldMkLst>
          <pc:docMk/>
          <pc:sldMk cId="672548501" sldId="2877"/>
        </pc:sldMkLst>
      </pc:sldChg>
      <pc:sldChg chg="del">
        <pc:chgData name="Franziskus Lorey - Hubdrive.com" userId="472a1a07-c563-412f-861d-eed20bd8e491" providerId="ADAL" clId="{BF39BEE5-48BF-43F4-810D-AC0C486557C2}" dt="2021-09-28T09:45:55.684" v="0" actId="47"/>
        <pc:sldMkLst>
          <pc:docMk/>
          <pc:sldMk cId="378224874" sldId="2878"/>
        </pc:sldMkLst>
      </pc:sldChg>
      <pc:sldChg chg="del">
        <pc:chgData name="Franziskus Lorey - Hubdrive.com" userId="472a1a07-c563-412f-861d-eed20bd8e491" providerId="ADAL" clId="{BF39BEE5-48BF-43F4-810D-AC0C486557C2}" dt="2021-09-28T09:45:55.684" v="0" actId="47"/>
        <pc:sldMkLst>
          <pc:docMk/>
          <pc:sldMk cId="4198700867" sldId="2879"/>
        </pc:sldMkLst>
      </pc:sldChg>
      <pc:sldChg chg="del">
        <pc:chgData name="Franziskus Lorey - Hubdrive.com" userId="472a1a07-c563-412f-861d-eed20bd8e491" providerId="ADAL" clId="{BF39BEE5-48BF-43F4-810D-AC0C486557C2}" dt="2021-09-28T09:45:55.684" v="0" actId="47"/>
        <pc:sldMkLst>
          <pc:docMk/>
          <pc:sldMk cId="3020481525" sldId="2880"/>
        </pc:sldMkLst>
      </pc:sldChg>
      <pc:sldChg chg="del">
        <pc:chgData name="Franziskus Lorey - Hubdrive.com" userId="472a1a07-c563-412f-861d-eed20bd8e491" providerId="ADAL" clId="{BF39BEE5-48BF-43F4-810D-AC0C486557C2}" dt="2021-09-28T09:45:55.684" v="0" actId="47"/>
        <pc:sldMkLst>
          <pc:docMk/>
          <pc:sldMk cId="1734971856" sldId="2881"/>
        </pc:sldMkLst>
      </pc:sldChg>
      <pc:sldChg chg="del">
        <pc:chgData name="Franziskus Lorey - Hubdrive.com" userId="472a1a07-c563-412f-861d-eed20bd8e491" providerId="ADAL" clId="{BF39BEE5-48BF-43F4-810D-AC0C486557C2}" dt="2021-09-28T09:45:55.684" v="0" actId="47"/>
        <pc:sldMkLst>
          <pc:docMk/>
          <pc:sldMk cId="3258299551" sldId="2882"/>
        </pc:sldMkLst>
      </pc:sldChg>
      <pc:sldChg chg="del">
        <pc:chgData name="Franziskus Lorey - Hubdrive.com" userId="472a1a07-c563-412f-861d-eed20bd8e491" providerId="ADAL" clId="{BF39BEE5-48BF-43F4-810D-AC0C486557C2}" dt="2021-09-28T09:45:55.684" v="0" actId="47"/>
        <pc:sldMkLst>
          <pc:docMk/>
          <pc:sldMk cId="1352255377" sldId="2883"/>
        </pc:sldMkLst>
      </pc:sldChg>
      <pc:sldChg chg="del">
        <pc:chgData name="Franziskus Lorey - Hubdrive.com" userId="472a1a07-c563-412f-861d-eed20bd8e491" providerId="ADAL" clId="{BF39BEE5-48BF-43F4-810D-AC0C486557C2}" dt="2021-09-28T09:45:55.684" v="0" actId="47"/>
        <pc:sldMkLst>
          <pc:docMk/>
          <pc:sldMk cId="3837612544" sldId="2884"/>
        </pc:sldMkLst>
      </pc:sldChg>
      <pc:sldChg chg="del">
        <pc:chgData name="Franziskus Lorey - Hubdrive.com" userId="472a1a07-c563-412f-861d-eed20bd8e491" providerId="ADAL" clId="{BF39BEE5-48BF-43F4-810D-AC0C486557C2}" dt="2021-09-28T09:45:55.684" v="0" actId="47"/>
        <pc:sldMkLst>
          <pc:docMk/>
          <pc:sldMk cId="1305159200" sldId="2885"/>
        </pc:sldMkLst>
      </pc:sldChg>
      <pc:sldChg chg="del">
        <pc:chgData name="Franziskus Lorey - Hubdrive.com" userId="472a1a07-c563-412f-861d-eed20bd8e491" providerId="ADAL" clId="{BF39BEE5-48BF-43F4-810D-AC0C486557C2}" dt="2021-09-28T09:45:55.684" v="0" actId="47"/>
        <pc:sldMkLst>
          <pc:docMk/>
          <pc:sldMk cId="3478768500" sldId="2887"/>
        </pc:sldMkLst>
      </pc:sldChg>
      <pc:sldChg chg="del">
        <pc:chgData name="Franziskus Lorey - Hubdrive.com" userId="472a1a07-c563-412f-861d-eed20bd8e491" providerId="ADAL" clId="{BF39BEE5-48BF-43F4-810D-AC0C486557C2}" dt="2021-09-28T09:45:55.684" v="0" actId="47"/>
        <pc:sldMkLst>
          <pc:docMk/>
          <pc:sldMk cId="2170418228" sldId="2889"/>
        </pc:sldMkLst>
      </pc:sldChg>
      <pc:sldChg chg="del">
        <pc:chgData name="Franziskus Lorey - Hubdrive.com" userId="472a1a07-c563-412f-861d-eed20bd8e491" providerId="ADAL" clId="{BF39BEE5-48BF-43F4-810D-AC0C486557C2}" dt="2021-09-28T09:45:55.684" v="0" actId="47"/>
        <pc:sldMkLst>
          <pc:docMk/>
          <pc:sldMk cId="2842247084" sldId="2890"/>
        </pc:sldMkLst>
      </pc:sldChg>
      <pc:sldChg chg="del">
        <pc:chgData name="Franziskus Lorey - Hubdrive.com" userId="472a1a07-c563-412f-861d-eed20bd8e491" providerId="ADAL" clId="{BF39BEE5-48BF-43F4-810D-AC0C486557C2}" dt="2021-09-28T09:45:55.684" v="0" actId="47"/>
        <pc:sldMkLst>
          <pc:docMk/>
          <pc:sldMk cId="2060390658" sldId="2891"/>
        </pc:sldMkLst>
      </pc:sldChg>
      <pc:sldChg chg="del">
        <pc:chgData name="Franziskus Lorey - Hubdrive.com" userId="472a1a07-c563-412f-861d-eed20bd8e491" providerId="ADAL" clId="{BF39BEE5-48BF-43F4-810D-AC0C486557C2}" dt="2021-09-28T09:45:55.684" v="0" actId="47"/>
        <pc:sldMkLst>
          <pc:docMk/>
          <pc:sldMk cId="1187776250" sldId="2892"/>
        </pc:sldMkLst>
      </pc:sldChg>
      <pc:sldChg chg="del">
        <pc:chgData name="Franziskus Lorey - Hubdrive.com" userId="472a1a07-c563-412f-861d-eed20bd8e491" providerId="ADAL" clId="{BF39BEE5-48BF-43F4-810D-AC0C486557C2}" dt="2021-09-28T09:45:55.684" v="0" actId="47"/>
        <pc:sldMkLst>
          <pc:docMk/>
          <pc:sldMk cId="2468422550" sldId="2893"/>
        </pc:sldMkLst>
      </pc:sldChg>
      <pc:sldChg chg="del">
        <pc:chgData name="Franziskus Lorey - Hubdrive.com" userId="472a1a07-c563-412f-861d-eed20bd8e491" providerId="ADAL" clId="{BF39BEE5-48BF-43F4-810D-AC0C486557C2}" dt="2021-09-28T09:45:55.684" v="0" actId="47"/>
        <pc:sldMkLst>
          <pc:docMk/>
          <pc:sldMk cId="582128069" sldId="2894"/>
        </pc:sldMkLst>
      </pc:sldChg>
      <pc:sldChg chg="del">
        <pc:chgData name="Franziskus Lorey - Hubdrive.com" userId="472a1a07-c563-412f-861d-eed20bd8e491" providerId="ADAL" clId="{BF39BEE5-48BF-43F4-810D-AC0C486557C2}" dt="2021-09-28T09:45:55.684" v="0" actId="47"/>
        <pc:sldMkLst>
          <pc:docMk/>
          <pc:sldMk cId="4184914299" sldId="2900"/>
        </pc:sldMkLst>
      </pc:sldChg>
      <pc:sldChg chg="del">
        <pc:chgData name="Franziskus Lorey - Hubdrive.com" userId="472a1a07-c563-412f-861d-eed20bd8e491" providerId="ADAL" clId="{BF39BEE5-48BF-43F4-810D-AC0C486557C2}" dt="2021-09-28T09:45:55.684" v="0" actId="47"/>
        <pc:sldMkLst>
          <pc:docMk/>
          <pc:sldMk cId="2699566421" sldId="2953"/>
        </pc:sldMkLst>
      </pc:sldChg>
      <pc:sldChg chg="del">
        <pc:chgData name="Franziskus Lorey - Hubdrive.com" userId="472a1a07-c563-412f-861d-eed20bd8e491" providerId="ADAL" clId="{BF39BEE5-48BF-43F4-810D-AC0C486557C2}" dt="2021-09-28T09:45:55.684" v="0" actId="47"/>
        <pc:sldMkLst>
          <pc:docMk/>
          <pc:sldMk cId="1698527051" sldId="2962"/>
        </pc:sldMkLst>
      </pc:sldChg>
      <pc:sldChg chg="del">
        <pc:chgData name="Franziskus Lorey - Hubdrive.com" userId="472a1a07-c563-412f-861d-eed20bd8e491" providerId="ADAL" clId="{BF39BEE5-48BF-43F4-810D-AC0C486557C2}" dt="2021-09-28T09:45:55.684" v="0" actId="47"/>
        <pc:sldMkLst>
          <pc:docMk/>
          <pc:sldMk cId="3352974096" sldId="2964"/>
        </pc:sldMkLst>
      </pc:sldChg>
      <pc:sldChg chg="del">
        <pc:chgData name="Franziskus Lorey - Hubdrive.com" userId="472a1a07-c563-412f-861d-eed20bd8e491" providerId="ADAL" clId="{BF39BEE5-48BF-43F4-810D-AC0C486557C2}" dt="2021-09-28T09:45:55.684" v="0" actId="47"/>
        <pc:sldMkLst>
          <pc:docMk/>
          <pc:sldMk cId="3001551404" sldId="2972"/>
        </pc:sldMkLst>
      </pc:sldChg>
      <pc:sldChg chg="del">
        <pc:chgData name="Franziskus Lorey - Hubdrive.com" userId="472a1a07-c563-412f-861d-eed20bd8e491" providerId="ADAL" clId="{BF39BEE5-48BF-43F4-810D-AC0C486557C2}" dt="2021-09-28T09:45:55.684" v="0" actId="47"/>
        <pc:sldMkLst>
          <pc:docMk/>
          <pc:sldMk cId="260420592" sldId="2988"/>
        </pc:sldMkLst>
      </pc:sldChg>
      <pc:sldChg chg="del">
        <pc:chgData name="Franziskus Lorey - Hubdrive.com" userId="472a1a07-c563-412f-861d-eed20bd8e491" providerId="ADAL" clId="{BF39BEE5-48BF-43F4-810D-AC0C486557C2}" dt="2021-09-28T09:45:55.684" v="0" actId="47"/>
        <pc:sldMkLst>
          <pc:docMk/>
          <pc:sldMk cId="2832967304" sldId="2991"/>
        </pc:sldMkLst>
      </pc:sldChg>
      <pc:sldChg chg="del">
        <pc:chgData name="Franziskus Lorey - Hubdrive.com" userId="472a1a07-c563-412f-861d-eed20bd8e491" providerId="ADAL" clId="{BF39BEE5-48BF-43F4-810D-AC0C486557C2}" dt="2021-09-28T09:45:55.684" v="0" actId="47"/>
        <pc:sldMkLst>
          <pc:docMk/>
          <pc:sldMk cId="1348822810" sldId="2992"/>
        </pc:sldMkLst>
      </pc:sldChg>
      <pc:sldChg chg="del">
        <pc:chgData name="Franziskus Lorey - Hubdrive.com" userId="472a1a07-c563-412f-861d-eed20bd8e491" providerId="ADAL" clId="{BF39BEE5-48BF-43F4-810D-AC0C486557C2}" dt="2021-09-28T09:45:55.684" v="0" actId="47"/>
        <pc:sldMkLst>
          <pc:docMk/>
          <pc:sldMk cId="2697520353" sldId="2993"/>
        </pc:sldMkLst>
      </pc:sldChg>
      <pc:sldChg chg="del">
        <pc:chgData name="Franziskus Lorey - Hubdrive.com" userId="472a1a07-c563-412f-861d-eed20bd8e491" providerId="ADAL" clId="{BF39BEE5-48BF-43F4-810D-AC0C486557C2}" dt="2021-09-28T09:45:55.684" v="0" actId="47"/>
        <pc:sldMkLst>
          <pc:docMk/>
          <pc:sldMk cId="1591834547" sldId="2994"/>
        </pc:sldMkLst>
      </pc:sldChg>
      <pc:sldChg chg="del">
        <pc:chgData name="Franziskus Lorey - Hubdrive.com" userId="472a1a07-c563-412f-861d-eed20bd8e491" providerId="ADAL" clId="{BF39BEE5-48BF-43F4-810D-AC0C486557C2}" dt="2021-09-28T09:45:55.684" v="0" actId="47"/>
        <pc:sldMkLst>
          <pc:docMk/>
          <pc:sldMk cId="505444715" sldId="2995"/>
        </pc:sldMkLst>
      </pc:sldChg>
      <pc:sldChg chg="del">
        <pc:chgData name="Franziskus Lorey - Hubdrive.com" userId="472a1a07-c563-412f-861d-eed20bd8e491" providerId="ADAL" clId="{BF39BEE5-48BF-43F4-810D-AC0C486557C2}" dt="2021-09-28T09:45:55.684" v="0" actId="47"/>
        <pc:sldMkLst>
          <pc:docMk/>
          <pc:sldMk cId="1329223075" sldId="2996"/>
        </pc:sldMkLst>
      </pc:sldChg>
      <pc:sldChg chg="del">
        <pc:chgData name="Franziskus Lorey - Hubdrive.com" userId="472a1a07-c563-412f-861d-eed20bd8e491" providerId="ADAL" clId="{BF39BEE5-48BF-43F4-810D-AC0C486557C2}" dt="2021-09-28T09:45:55.684" v="0" actId="47"/>
        <pc:sldMkLst>
          <pc:docMk/>
          <pc:sldMk cId="2474044516" sldId="2999"/>
        </pc:sldMkLst>
      </pc:sldChg>
      <pc:sldChg chg="del">
        <pc:chgData name="Franziskus Lorey - Hubdrive.com" userId="472a1a07-c563-412f-861d-eed20bd8e491" providerId="ADAL" clId="{BF39BEE5-48BF-43F4-810D-AC0C486557C2}" dt="2021-09-28T09:45:55.684" v="0" actId="47"/>
        <pc:sldMkLst>
          <pc:docMk/>
          <pc:sldMk cId="1121857908" sldId="3000"/>
        </pc:sldMkLst>
      </pc:sldChg>
      <pc:sldChg chg="del">
        <pc:chgData name="Franziskus Lorey - Hubdrive.com" userId="472a1a07-c563-412f-861d-eed20bd8e491" providerId="ADAL" clId="{BF39BEE5-48BF-43F4-810D-AC0C486557C2}" dt="2021-09-28T09:45:55.684" v="0" actId="47"/>
        <pc:sldMkLst>
          <pc:docMk/>
          <pc:sldMk cId="764087830" sldId="3001"/>
        </pc:sldMkLst>
      </pc:sldChg>
      <pc:sldChg chg="del">
        <pc:chgData name="Franziskus Lorey - Hubdrive.com" userId="472a1a07-c563-412f-861d-eed20bd8e491" providerId="ADAL" clId="{BF39BEE5-48BF-43F4-810D-AC0C486557C2}" dt="2021-09-28T09:45:55.684" v="0" actId="47"/>
        <pc:sldMkLst>
          <pc:docMk/>
          <pc:sldMk cId="4076968599" sldId="3003"/>
        </pc:sldMkLst>
      </pc:sldChg>
      <pc:sldChg chg="del">
        <pc:chgData name="Franziskus Lorey - Hubdrive.com" userId="472a1a07-c563-412f-861d-eed20bd8e491" providerId="ADAL" clId="{BF39BEE5-48BF-43F4-810D-AC0C486557C2}" dt="2021-09-28T09:45:55.684" v="0" actId="47"/>
        <pc:sldMkLst>
          <pc:docMk/>
          <pc:sldMk cId="3372471229" sldId="3004"/>
        </pc:sldMkLst>
      </pc:sldChg>
      <pc:sldChg chg="del">
        <pc:chgData name="Franziskus Lorey - Hubdrive.com" userId="472a1a07-c563-412f-861d-eed20bd8e491" providerId="ADAL" clId="{BF39BEE5-48BF-43F4-810D-AC0C486557C2}" dt="2021-09-28T09:45:55.684" v="0" actId="47"/>
        <pc:sldMkLst>
          <pc:docMk/>
          <pc:sldMk cId="2227732367" sldId="3017"/>
        </pc:sldMkLst>
      </pc:sldChg>
      <pc:sldChg chg="del">
        <pc:chgData name="Franziskus Lorey - Hubdrive.com" userId="472a1a07-c563-412f-861d-eed20bd8e491" providerId="ADAL" clId="{BF39BEE5-48BF-43F4-810D-AC0C486557C2}" dt="2021-09-28T09:45:55.684" v="0" actId="47"/>
        <pc:sldMkLst>
          <pc:docMk/>
          <pc:sldMk cId="1412011761" sldId="3018"/>
        </pc:sldMkLst>
      </pc:sldChg>
      <pc:sldChg chg="del">
        <pc:chgData name="Franziskus Lorey - Hubdrive.com" userId="472a1a07-c563-412f-861d-eed20bd8e491" providerId="ADAL" clId="{BF39BEE5-48BF-43F4-810D-AC0C486557C2}" dt="2021-09-28T09:45:55.684" v="0" actId="47"/>
        <pc:sldMkLst>
          <pc:docMk/>
          <pc:sldMk cId="1795939196" sldId="3019"/>
        </pc:sldMkLst>
      </pc:sldChg>
      <pc:sldChg chg="del">
        <pc:chgData name="Franziskus Lorey - Hubdrive.com" userId="472a1a07-c563-412f-861d-eed20bd8e491" providerId="ADAL" clId="{BF39BEE5-48BF-43F4-810D-AC0C486557C2}" dt="2021-09-28T09:45:55.684" v="0" actId="47"/>
        <pc:sldMkLst>
          <pc:docMk/>
          <pc:sldMk cId="615254382" sldId="3021"/>
        </pc:sldMkLst>
      </pc:sldChg>
      <pc:sldChg chg="del">
        <pc:chgData name="Franziskus Lorey - Hubdrive.com" userId="472a1a07-c563-412f-861d-eed20bd8e491" providerId="ADAL" clId="{BF39BEE5-48BF-43F4-810D-AC0C486557C2}" dt="2021-09-28T09:45:55.684" v="0" actId="47"/>
        <pc:sldMkLst>
          <pc:docMk/>
          <pc:sldMk cId="773276787" sldId="3022"/>
        </pc:sldMkLst>
      </pc:sldChg>
      <pc:sldChg chg="del">
        <pc:chgData name="Franziskus Lorey - Hubdrive.com" userId="472a1a07-c563-412f-861d-eed20bd8e491" providerId="ADAL" clId="{BF39BEE5-48BF-43F4-810D-AC0C486557C2}" dt="2021-09-28T09:45:55.684" v="0" actId="47"/>
        <pc:sldMkLst>
          <pc:docMk/>
          <pc:sldMk cId="3877594108" sldId="3024"/>
        </pc:sldMkLst>
      </pc:sldChg>
      <pc:sldChg chg="del">
        <pc:chgData name="Franziskus Lorey - Hubdrive.com" userId="472a1a07-c563-412f-861d-eed20bd8e491" providerId="ADAL" clId="{BF39BEE5-48BF-43F4-810D-AC0C486557C2}" dt="2021-09-28T09:45:55.684" v="0" actId="47"/>
        <pc:sldMkLst>
          <pc:docMk/>
          <pc:sldMk cId="3397230781" sldId="3027"/>
        </pc:sldMkLst>
      </pc:sldChg>
      <pc:sldChg chg="del">
        <pc:chgData name="Franziskus Lorey - Hubdrive.com" userId="472a1a07-c563-412f-861d-eed20bd8e491" providerId="ADAL" clId="{BF39BEE5-48BF-43F4-810D-AC0C486557C2}" dt="2021-09-28T09:45:55.684" v="0" actId="47"/>
        <pc:sldMkLst>
          <pc:docMk/>
          <pc:sldMk cId="3265741545" sldId="3028"/>
        </pc:sldMkLst>
      </pc:sldChg>
      <pc:sldChg chg="del">
        <pc:chgData name="Franziskus Lorey - Hubdrive.com" userId="472a1a07-c563-412f-861d-eed20bd8e491" providerId="ADAL" clId="{BF39BEE5-48BF-43F4-810D-AC0C486557C2}" dt="2021-09-28T09:45:55.684" v="0" actId="47"/>
        <pc:sldMkLst>
          <pc:docMk/>
          <pc:sldMk cId="610842735" sldId="3029"/>
        </pc:sldMkLst>
      </pc:sldChg>
      <pc:sldChg chg="del">
        <pc:chgData name="Franziskus Lorey - Hubdrive.com" userId="472a1a07-c563-412f-861d-eed20bd8e491" providerId="ADAL" clId="{BF39BEE5-48BF-43F4-810D-AC0C486557C2}" dt="2021-09-28T09:45:55.684" v="0" actId="47"/>
        <pc:sldMkLst>
          <pc:docMk/>
          <pc:sldMk cId="2014844509" sldId="3031"/>
        </pc:sldMkLst>
      </pc:sldChg>
      <pc:sldChg chg="del">
        <pc:chgData name="Franziskus Lorey - Hubdrive.com" userId="472a1a07-c563-412f-861d-eed20bd8e491" providerId="ADAL" clId="{BF39BEE5-48BF-43F4-810D-AC0C486557C2}" dt="2021-09-28T09:45:55.684" v="0" actId="47"/>
        <pc:sldMkLst>
          <pc:docMk/>
          <pc:sldMk cId="4194691737" sldId="3034"/>
        </pc:sldMkLst>
      </pc:sldChg>
      <pc:sldChg chg="del">
        <pc:chgData name="Franziskus Lorey - Hubdrive.com" userId="472a1a07-c563-412f-861d-eed20bd8e491" providerId="ADAL" clId="{BF39BEE5-48BF-43F4-810D-AC0C486557C2}" dt="2021-09-28T09:45:55.684" v="0" actId="47"/>
        <pc:sldMkLst>
          <pc:docMk/>
          <pc:sldMk cId="3610313331" sldId="3041"/>
        </pc:sldMkLst>
      </pc:sldChg>
      <pc:sldChg chg="del">
        <pc:chgData name="Franziskus Lorey - Hubdrive.com" userId="472a1a07-c563-412f-861d-eed20bd8e491" providerId="ADAL" clId="{BF39BEE5-48BF-43F4-810D-AC0C486557C2}" dt="2021-09-28T09:45:55.684" v="0" actId="47"/>
        <pc:sldMkLst>
          <pc:docMk/>
          <pc:sldMk cId="2239548094" sldId="3043"/>
        </pc:sldMkLst>
      </pc:sldChg>
      <pc:sldChg chg="del">
        <pc:chgData name="Franziskus Lorey - Hubdrive.com" userId="472a1a07-c563-412f-861d-eed20bd8e491" providerId="ADAL" clId="{BF39BEE5-48BF-43F4-810D-AC0C486557C2}" dt="2021-09-28T09:45:55.684" v="0" actId="47"/>
        <pc:sldMkLst>
          <pc:docMk/>
          <pc:sldMk cId="436275604" sldId="3046"/>
        </pc:sldMkLst>
      </pc:sldChg>
      <pc:sldChg chg="del">
        <pc:chgData name="Franziskus Lorey - Hubdrive.com" userId="472a1a07-c563-412f-861d-eed20bd8e491" providerId="ADAL" clId="{BF39BEE5-48BF-43F4-810D-AC0C486557C2}" dt="2021-09-28T09:45:55.684" v="0" actId="47"/>
        <pc:sldMkLst>
          <pc:docMk/>
          <pc:sldMk cId="3169247989" sldId="3047"/>
        </pc:sldMkLst>
      </pc:sldChg>
      <pc:sldChg chg="del">
        <pc:chgData name="Franziskus Lorey - Hubdrive.com" userId="472a1a07-c563-412f-861d-eed20bd8e491" providerId="ADAL" clId="{BF39BEE5-48BF-43F4-810D-AC0C486557C2}" dt="2021-09-28T09:45:55.684" v="0" actId="47"/>
        <pc:sldMkLst>
          <pc:docMk/>
          <pc:sldMk cId="1891193497" sldId="3048"/>
        </pc:sldMkLst>
      </pc:sldChg>
      <pc:sldChg chg="del">
        <pc:chgData name="Franziskus Lorey - Hubdrive.com" userId="472a1a07-c563-412f-861d-eed20bd8e491" providerId="ADAL" clId="{BF39BEE5-48BF-43F4-810D-AC0C486557C2}" dt="2021-09-28T09:45:55.684" v="0" actId="47"/>
        <pc:sldMkLst>
          <pc:docMk/>
          <pc:sldMk cId="2648199710" sldId="3049"/>
        </pc:sldMkLst>
      </pc:sldChg>
      <pc:sldChg chg="del">
        <pc:chgData name="Franziskus Lorey - Hubdrive.com" userId="472a1a07-c563-412f-861d-eed20bd8e491" providerId="ADAL" clId="{BF39BEE5-48BF-43F4-810D-AC0C486557C2}" dt="2021-09-28T09:45:55.684" v="0" actId="47"/>
        <pc:sldMkLst>
          <pc:docMk/>
          <pc:sldMk cId="3583063944" sldId="3052"/>
        </pc:sldMkLst>
      </pc:sldChg>
      <pc:sldChg chg="del">
        <pc:chgData name="Franziskus Lorey - Hubdrive.com" userId="472a1a07-c563-412f-861d-eed20bd8e491" providerId="ADAL" clId="{BF39BEE5-48BF-43F4-810D-AC0C486557C2}" dt="2021-09-28T09:45:55.684" v="0" actId="47"/>
        <pc:sldMkLst>
          <pc:docMk/>
          <pc:sldMk cId="3735476478" sldId="3059"/>
        </pc:sldMkLst>
      </pc:sldChg>
      <pc:sldChg chg="del">
        <pc:chgData name="Franziskus Lorey - Hubdrive.com" userId="472a1a07-c563-412f-861d-eed20bd8e491" providerId="ADAL" clId="{BF39BEE5-48BF-43F4-810D-AC0C486557C2}" dt="2021-09-28T09:45:55.684" v="0" actId="47"/>
        <pc:sldMkLst>
          <pc:docMk/>
          <pc:sldMk cId="2299559485" sldId="3060"/>
        </pc:sldMkLst>
      </pc:sldChg>
      <pc:sldChg chg="del">
        <pc:chgData name="Franziskus Lorey - Hubdrive.com" userId="472a1a07-c563-412f-861d-eed20bd8e491" providerId="ADAL" clId="{BF39BEE5-48BF-43F4-810D-AC0C486557C2}" dt="2021-09-28T09:45:55.684" v="0" actId="47"/>
        <pc:sldMkLst>
          <pc:docMk/>
          <pc:sldMk cId="855759838" sldId="3061"/>
        </pc:sldMkLst>
      </pc:sldChg>
      <pc:sldChg chg="del">
        <pc:chgData name="Franziskus Lorey - Hubdrive.com" userId="472a1a07-c563-412f-861d-eed20bd8e491" providerId="ADAL" clId="{BF39BEE5-48BF-43F4-810D-AC0C486557C2}" dt="2021-09-28T09:45:55.684" v="0" actId="47"/>
        <pc:sldMkLst>
          <pc:docMk/>
          <pc:sldMk cId="1910138158" sldId="3062"/>
        </pc:sldMkLst>
      </pc:sldChg>
      <pc:sldChg chg="del">
        <pc:chgData name="Franziskus Lorey - Hubdrive.com" userId="472a1a07-c563-412f-861d-eed20bd8e491" providerId="ADAL" clId="{BF39BEE5-48BF-43F4-810D-AC0C486557C2}" dt="2021-09-28T09:45:55.684" v="0" actId="47"/>
        <pc:sldMkLst>
          <pc:docMk/>
          <pc:sldMk cId="2894350290" sldId="3063"/>
        </pc:sldMkLst>
      </pc:sldChg>
      <pc:sldChg chg="del">
        <pc:chgData name="Franziskus Lorey - Hubdrive.com" userId="472a1a07-c563-412f-861d-eed20bd8e491" providerId="ADAL" clId="{BF39BEE5-48BF-43F4-810D-AC0C486557C2}" dt="2021-09-28T09:45:55.684" v="0" actId="47"/>
        <pc:sldMkLst>
          <pc:docMk/>
          <pc:sldMk cId="1461594033" sldId="3065"/>
        </pc:sldMkLst>
      </pc:sldChg>
      <pc:sldChg chg="del">
        <pc:chgData name="Franziskus Lorey - Hubdrive.com" userId="472a1a07-c563-412f-861d-eed20bd8e491" providerId="ADAL" clId="{BF39BEE5-48BF-43F4-810D-AC0C486557C2}" dt="2021-09-28T09:45:55.684" v="0" actId="47"/>
        <pc:sldMkLst>
          <pc:docMk/>
          <pc:sldMk cId="2704515029" sldId="3066"/>
        </pc:sldMkLst>
      </pc:sldChg>
      <pc:sldChg chg="del">
        <pc:chgData name="Franziskus Lorey - Hubdrive.com" userId="472a1a07-c563-412f-861d-eed20bd8e491" providerId="ADAL" clId="{BF39BEE5-48BF-43F4-810D-AC0C486557C2}" dt="2021-09-28T09:45:55.684" v="0" actId="47"/>
        <pc:sldMkLst>
          <pc:docMk/>
          <pc:sldMk cId="2533562544" sldId="3067"/>
        </pc:sldMkLst>
      </pc:sldChg>
      <pc:sldChg chg="del">
        <pc:chgData name="Franziskus Lorey - Hubdrive.com" userId="472a1a07-c563-412f-861d-eed20bd8e491" providerId="ADAL" clId="{BF39BEE5-48BF-43F4-810D-AC0C486557C2}" dt="2021-09-28T09:45:55.684" v="0" actId="47"/>
        <pc:sldMkLst>
          <pc:docMk/>
          <pc:sldMk cId="656795454" sldId="3068"/>
        </pc:sldMkLst>
      </pc:sldChg>
      <pc:sldChg chg="del">
        <pc:chgData name="Franziskus Lorey - Hubdrive.com" userId="472a1a07-c563-412f-861d-eed20bd8e491" providerId="ADAL" clId="{BF39BEE5-48BF-43F4-810D-AC0C486557C2}" dt="2021-09-28T09:45:55.684" v="0" actId="47"/>
        <pc:sldMkLst>
          <pc:docMk/>
          <pc:sldMk cId="2082337812" sldId="3069"/>
        </pc:sldMkLst>
      </pc:sldChg>
      <pc:sldChg chg="del">
        <pc:chgData name="Franziskus Lorey - Hubdrive.com" userId="472a1a07-c563-412f-861d-eed20bd8e491" providerId="ADAL" clId="{BF39BEE5-48BF-43F4-810D-AC0C486557C2}" dt="2021-09-28T09:45:55.684" v="0" actId="47"/>
        <pc:sldMkLst>
          <pc:docMk/>
          <pc:sldMk cId="107720181" sldId="3071"/>
        </pc:sldMkLst>
      </pc:sldChg>
      <pc:sldChg chg="del">
        <pc:chgData name="Franziskus Lorey - Hubdrive.com" userId="472a1a07-c563-412f-861d-eed20bd8e491" providerId="ADAL" clId="{BF39BEE5-48BF-43F4-810D-AC0C486557C2}" dt="2021-09-28T09:45:55.684" v="0" actId="47"/>
        <pc:sldMkLst>
          <pc:docMk/>
          <pc:sldMk cId="4068791472" sldId="3072"/>
        </pc:sldMkLst>
      </pc:sldChg>
      <pc:sldChg chg="del">
        <pc:chgData name="Franziskus Lorey - Hubdrive.com" userId="472a1a07-c563-412f-861d-eed20bd8e491" providerId="ADAL" clId="{BF39BEE5-48BF-43F4-810D-AC0C486557C2}" dt="2021-09-28T09:45:55.684" v="0" actId="47"/>
        <pc:sldMkLst>
          <pc:docMk/>
          <pc:sldMk cId="1214875394" sldId="3079"/>
        </pc:sldMkLst>
      </pc:sldChg>
      <pc:sldChg chg="del">
        <pc:chgData name="Franziskus Lorey - Hubdrive.com" userId="472a1a07-c563-412f-861d-eed20bd8e491" providerId="ADAL" clId="{BF39BEE5-48BF-43F4-810D-AC0C486557C2}" dt="2021-09-28T09:45:55.684" v="0" actId="47"/>
        <pc:sldMkLst>
          <pc:docMk/>
          <pc:sldMk cId="4127142100" sldId="3080"/>
        </pc:sldMkLst>
      </pc:sldChg>
      <pc:sldChg chg="del">
        <pc:chgData name="Franziskus Lorey - Hubdrive.com" userId="472a1a07-c563-412f-861d-eed20bd8e491" providerId="ADAL" clId="{BF39BEE5-48BF-43F4-810D-AC0C486557C2}" dt="2021-09-28T09:45:55.684" v="0" actId="47"/>
        <pc:sldMkLst>
          <pc:docMk/>
          <pc:sldMk cId="704400985" sldId="3082"/>
        </pc:sldMkLst>
      </pc:sldChg>
      <pc:sldChg chg="del">
        <pc:chgData name="Franziskus Lorey - Hubdrive.com" userId="472a1a07-c563-412f-861d-eed20bd8e491" providerId="ADAL" clId="{BF39BEE5-48BF-43F4-810D-AC0C486557C2}" dt="2021-09-28T09:45:55.684" v="0" actId="47"/>
        <pc:sldMkLst>
          <pc:docMk/>
          <pc:sldMk cId="4047401486" sldId="3083"/>
        </pc:sldMkLst>
      </pc:sldChg>
      <pc:sldChg chg="del">
        <pc:chgData name="Franziskus Lorey - Hubdrive.com" userId="472a1a07-c563-412f-861d-eed20bd8e491" providerId="ADAL" clId="{BF39BEE5-48BF-43F4-810D-AC0C486557C2}" dt="2021-09-28T09:45:55.684" v="0" actId="47"/>
        <pc:sldMkLst>
          <pc:docMk/>
          <pc:sldMk cId="1769546402" sldId="3084"/>
        </pc:sldMkLst>
      </pc:sldChg>
      <pc:sldChg chg="del">
        <pc:chgData name="Franziskus Lorey - Hubdrive.com" userId="472a1a07-c563-412f-861d-eed20bd8e491" providerId="ADAL" clId="{BF39BEE5-48BF-43F4-810D-AC0C486557C2}" dt="2021-09-28T09:45:55.684" v="0" actId="47"/>
        <pc:sldMkLst>
          <pc:docMk/>
          <pc:sldMk cId="1771685777" sldId="3085"/>
        </pc:sldMkLst>
      </pc:sldChg>
      <pc:sldChg chg="del">
        <pc:chgData name="Franziskus Lorey - Hubdrive.com" userId="472a1a07-c563-412f-861d-eed20bd8e491" providerId="ADAL" clId="{BF39BEE5-48BF-43F4-810D-AC0C486557C2}" dt="2021-09-28T09:45:55.684" v="0" actId="47"/>
        <pc:sldMkLst>
          <pc:docMk/>
          <pc:sldMk cId="574642182" sldId="3086"/>
        </pc:sldMkLst>
      </pc:sldChg>
      <pc:sldChg chg="del">
        <pc:chgData name="Franziskus Lorey - Hubdrive.com" userId="472a1a07-c563-412f-861d-eed20bd8e491" providerId="ADAL" clId="{BF39BEE5-48BF-43F4-810D-AC0C486557C2}" dt="2021-09-28T09:45:55.684" v="0" actId="47"/>
        <pc:sldMkLst>
          <pc:docMk/>
          <pc:sldMk cId="3767383544" sldId="3087"/>
        </pc:sldMkLst>
      </pc:sldChg>
      <pc:sldChg chg="del">
        <pc:chgData name="Franziskus Lorey - Hubdrive.com" userId="472a1a07-c563-412f-861d-eed20bd8e491" providerId="ADAL" clId="{BF39BEE5-48BF-43F4-810D-AC0C486557C2}" dt="2021-09-28T09:45:55.684" v="0" actId="47"/>
        <pc:sldMkLst>
          <pc:docMk/>
          <pc:sldMk cId="3078638775" sldId="3088"/>
        </pc:sldMkLst>
      </pc:sldChg>
      <pc:sldChg chg="del">
        <pc:chgData name="Franziskus Lorey - Hubdrive.com" userId="472a1a07-c563-412f-861d-eed20bd8e491" providerId="ADAL" clId="{BF39BEE5-48BF-43F4-810D-AC0C486557C2}" dt="2021-09-28T09:45:55.684" v="0" actId="47"/>
        <pc:sldMkLst>
          <pc:docMk/>
          <pc:sldMk cId="3801811338" sldId="3089"/>
        </pc:sldMkLst>
      </pc:sldChg>
      <pc:sldChg chg="del">
        <pc:chgData name="Franziskus Lorey - Hubdrive.com" userId="472a1a07-c563-412f-861d-eed20bd8e491" providerId="ADAL" clId="{BF39BEE5-48BF-43F4-810D-AC0C486557C2}" dt="2021-09-28T09:45:55.684" v="0" actId="47"/>
        <pc:sldMkLst>
          <pc:docMk/>
          <pc:sldMk cId="1183392720" sldId="3090"/>
        </pc:sldMkLst>
      </pc:sldChg>
      <pc:sldChg chg="del">
        <pc:chgData name="Franziskus Lorey - Hubdrive.com" userId="472a1a07-c563-412f-861d-eed20bd8e491" providerId="ADAL" clId="{BF39BEE5-48BF-43F4-810D-AC0C486557C2}" dt="2021-09-28T09:45:55.684" v="0" actId="47"/>
        <pc:sldMkLst>
          <pc:docMk/>
          <pc:sldMk cId="1158149426" sldId="3091"/>
        </pc:sldMkLst>
      </pc:sldChg>
      <pc:sldChg chg="del">
        <pc:chgData name="Franziskus Lorey - Hubdrive.com" userId="472a1a07-c563-412f-861d-eed20bd8e491" providerId="ADAL" clId="{BF39BEE5-48BF-43F4-810D-AC0C486557C2}" dt="2021-09-28T09:45:55.684" v="0" actId="47"/>
        <pc:sldMkLst>
          <pc:docMk/>
          <pc:sldMk cId="1556984153" sldId="3092"/>
        </pc:sldMkLst>
      </pc:sldChg>
      <pc:sldChg chg="del">
        <pc:chgData name="Franziskus Lorey - Hubdrive.com" userId="472a1a07-c563-412f-861d-eed20bd8e491" providerId="ADAL" clId="{BF39BEE5-48BF-43F4-810D-AC0C486557C2}" dt="2021-09-28T09:45:55.684" v="0" actId="47"/>
        <pc:sldMkLst>
          <pc:docMk/>
          <pc:sldMk cId="354144950" sldId="3093"/>
        </pc:sldMkLst>
      </pc:sldChg>
      <pc:sldChg chg="del">
        <pc:chgData name="Franziskus Lorey - Hubdrive.com" userId="472a1a07-c563-412f-861d-eed20bd8e491" providerId="ADAL" clId="{BF39BEE5-48BF-43F4-810D-AC0C486557C2}" dt="2021-09-28T09:45:55.684" v="0" actId="47"/>
        <pc:sldMkLst>
          <pc:docMk/>
          <pc:sldMk cId="1800687088" sldId="3094"/>
        </pc:sldMkLst>
      </pc:sldChg>
      <pc:sldChg chg="del">
        <pc:chgData name="Franziskus Lorey - Hubdrive.com" userId="472a1a07-c563-412f-861d-eed20bd8e491" providerId="ADAL" clId="{BF39BEE5-48BF-43F4-810D-AC0C486557C2}" dt="2021-09-28T09:45:55.684" v="0" actId="47"/>
        <pc:sldMkLst>
          <pc:docMk/>
          <pc:sldMk cId="582461840" sldId="3095"/>
        </pc:sldMkLst>
      </pc:sldChg>
      <pc:sldChg chg="del">
        <pc:chgData name="Franziskus Lorey - Hubdrive.com" userId="472a1a07-c563-412f-861d-eed20bd8e491" providerId="ADAL" clId="{BF39BEE5-48BF-43F4-810D-AC0C486557C2}" dt="2021-09-28T09:45:55.684" v="0" actId="47"/>
        <pc:sldMkLst>
          <pc:docMk/>
          <pc:sldMk cId="2204869305" sldId="3096"/>
        </pc:sldMkLst>
      </pc:sldChg>
      <pc:sldChg chg="del">
        <pc:chgData name="Franziskus Lorey - Hubdrive.com" userId="472a1a07-c563-412f-861d-eed20bd8e491" providerId="ADAL" clId="{BF39BEE5-48BF-43F4-810D-AC0C486557C2}" dt="2021-09-28T09:45:55.684" v="0" actId="47"/>
        <pc:sldMkLst>
          <pc:docMk/>
          <pc:sldMk cId="1437531052" sldId="3097"/>
        </pc:sldMkLst>
      </pc:sldChg>
      <pc:sldChg chg="del">
        <pc:chgData name="Franziskus Lorey - Hubdrive.com" userId="472a1a07-c563-412f-861d-eed20bd8e491" providerId="ADAL" clId="{BF39BEE5-48BF-43F4-810D-AC0C486557C2}" dt="2021-09-28T09:45:55.684" v="0" actId="47"/>
        <pc:sldMkLst>
          <pc:docMk/>
          <pc:sldMk cId="2828673880" sldId="3098"/>
        </pc:sldMkLst>
      </pc:sldChg>
      <pc:sldChg chg="del">
        <pc:chgData name="Franziskus Lorey - Hubdrive.com" userId="472a1a07-c563-412f-861d-eed20bd8e491" providerId="ADAL" clId="{BF39BEE5-48BF-43F4-810D-AC0C486557C2}" dt="2021-09-28T09:45:55.684" v="0" actId="47"/>
        <pc:sldMkLst>
          <pc:docMk/>
          <pc:sldMk cId="4236249855" sldId="3099"/>
        </pc:sldMkLst>
      </pc:sldChg>
      <pc:sldChg chg="del">
        <pc:chgData name="Franziskus Lorey - Hubdrive.com" userId="472a1a07-c563-412f-861d-eed20bd8e491" providerId="ADAL" clId="{BF39BEE5-48BF-43F4-810D-AC0C486557C2}" dt="2021-09-28T09:45:55.684" v="0" actId="47"/>
        <pc:sldMkLst>
          <pc:docMk/>
          <pc:sldMk cId="701808162" sldId="3100"/>
        </pc:sldMkLst>
      </pc:sldChg>
      <pc:sldChg chg="del">
        <pc:chgData name="Franziskus Lorey - Hubdrive.com" userId="472a1a07-c563-412f-861d-eed20bd8e491" providerId="ADAL" clId="{BF39BEE5-48BF-43F4-810D-AC0C486557C2}" dt="2021-09-28T09:45:55.684" v="0" actId="47"/>
        <pc:sldMkLst>
          <pc:docMk/>
          <pc:sldMk cId="947535138" sldId="3101"/>
        </pc:sldMkLst>
      </pc:sldChg>
      <pc:sldChg chg="del">
        <pc:chgData name="Franziskus Lorey - Hubdrive.com" userId="472a1a07-c563-412f-861d-eed20bd8e491" providerId="ADAL" clId="{BF39BEE5-48BF-43F4-810D-AC0C486557C2}" dt="2021-09-28T09:45:55.684" v="0" actId="47"/>
        <pc:sldMkLst>
          <pc:docMk/>
          <pc:sldMk cId="1501992408" sldId="3102"/>
        </pc:sldMkLst>
      </pc:sldChg>
      <pc:sldChg chg="del">
        <pc:chgData name="Franziskus Lorey - Hubdrive.com" userId="472a1a07-c563-412f-861d-eed20bd8e491" providerId="ADAL" clId="{BF39BEE5-48BF-43F4-810D-AC0C486557C2}" dt="2021-09-28T09:45:55.684" v="0" actId="47"/>
        <pc:sldMkLst>
          <pc:docMk/>
          <pc:sldMk cId="1155517796" sldId="3103"/>
        </pc:sldMkLst>
      </pc:sldChg>
      <pc:sldChg chg="del">
        <pc:chgData name="Franziskus Lorey - Hubdrive.com" userId="472a1a07-c563-412f-861d-eed20bd8e491" providerId="ADAL" clId="{BF39BEE5-48BF-43F4-810D-AC0C486557C2}" dt="2021-09-28T09:45:55.684" v="0" actId="47"/>
        <pc:sldMkLst>
          <pc:docMk/>
          <pc:sldMk cId="304368719" sldId="3104"/>
        </pc:sldMkLst>
      </pc:sldChg>
      <pc:sldChg chg="del">
        <pc:chgData name="Franziskus Lorey - Hubdrive.com" userId="472a1a07-c563-412f-861d-eed20bd8e491" providerId="ADAL" clId="{BF39BEE5-48BF-43F4-810D-AC0C486557C2}" dt="2021-09-28T09:45:55.684" v="0" actId="47"/>
        <pc:sldMkLst>
          <pc:docMk/>
          <pc:sldMk cId="2160544318" sldId="3105"/>
        </pc:sldMkLst>
      </pc:sldChg>
      <pc:sldChg chg="del">
        <pc:chgData name="Franziskus Lorey - Hubdrive.com" userId="472a1a07-c563-412f-861d-eed20bd8e491" providerId="ADAL" clId="{BF39BEE5-48BF-43F4-810D-AC0C486557C2}" dt="2021-09-28T09:45:55.684" v="0" actId="47"/>
        <pc:sldMkLst>
          <pc:docMk/>
          <pc:sldMk cId="2854113085" sldId="3106"/>
        </pc:sldMkLst>
      </pc:sldChg>
      <pc:sldChg chg="del">
        <pc:chgData name="Franziskus Lorey - Hubdrive.com" userId="472a1a07-c563-412f-861d-eed20bd8e491" providerId="ADAL" clId="{BF39BEE5-48BF-43F4-810D-AC0C486557C2}" dt="2021-09-28T09:45:55.684" v="0" actId="47"/>
        <pc:sldMkLst>
          <pc:docMk/>
          <pc:sldMk cId="1838391358" sldId="3107"/>
        </pc:sldMkLst>
      </pc:sldChg>
      <pc:sldChg chg="del">
        <pc:chgData name="Franziskus Lorey - Hubdrive.com" userId="472a1a07-c563-412f-861d-eed20bd8e491" providerId="ADAL" clId="{BF39BEE5-48BF-43F4-810D-AC0C486557C2}" dt="2021-09-28T09:45:55.684" v="0" actId="47"/>
        <pc:sldMkLst>
          <pc:docMk/>
          <pc:sldMk cId="3533300393" sldId="3108"/>
        </pc:sldMkLst>
      </pc:sldChg>
      <pc:sldChg chg="del">
        <pc:chgData name="Franziskus Lorey - Hubdrive.com" userId="472a1a07-c563-412f-861d-eed20bd8e491" providerId="ADAL" clId="{BF39BEE5-48BF-43F4-810D-AC0C486557C2}" dt="2021-09-28T09:45:55.684" v="0" actId="47"/>
        <pc:sldMkLst>
          <pc:docMk/>
          <pc:sldMk cId="2086239768" sldId="3109"/>
        </pc:sldMkLst>
      </pc:sldChg>
      <pc:sldChg chg="del">
        <pc:chgData name="Franziskus Lorey - Hubdrive.com" userId="472a1a07-c563-412f-861d-eed20bd8e491" providerId="ADAL" clId="{BF39BEE5-48BF-43F4-810D-AC0C486557C2}" dt="2021-09-28T09:45:55.684" v="0" actId="47"/>
        <pc:sldMkLst>
          <pc:docMk/>
          <pc:sldMk cId="998380682" sldId="3110"/>
        </pc:sldMkLst>
      </pc:sldChg>
      <pc:sldChg chg="del">
        <pc:chgData name="Franziskus Lorey - Hubdrive.com" userId="472a1a07-c563-412f-861d-eed20bd8e491" providerId="ADAL" clId="{BF39BEE5-48BF-43F4-810D-AC0C486557C2}" dt="2021-09-28T09:45:55.684" v="0" actId="47"/>
        <pc:sldMkLst>
          <pc:docMk/>
          <pc:sldMk cId="3306353981" sldId="3111"/>
        </pc:sldMkLst>
      </pc:sldChg>
      <pc:sldChg chg="del">
        <pc:chgData name="Franziskus Lorey - Hubdrive.com" userId="472a1a07-c563-412f-861d-eed20bd8e491" providerId="ADAL" clId="{BF39BEE5-48BF-43F4-810D-AC0C486557C2}" dt="2021-09-28T09:45:55.684" v="0" actId="47"/>
        <pc:sldMkLst>
          <pc:docMk/>
          <pc:sldMk cId="606200215" sldId="3112"/>
        </pc:sldMkLst>
      </pc:sldChg>
      <pc:sldChg chg="del">
        <pc:chgData name="Franziskus Lorey - Hubdrive.com" userId="472a1a07-c563-412f-861d-eed20bd8e491" providerId="ADAL" clId="{BF39BEE5-48BF-43F4-810D-AC0C486557C2}" dt="2021-09-28T09:45:55.684" v="0" actId="47"/>
        <pc:sldMkLst>
          <pc:docMk/>
          <pc:sldMk cId="262344504" sldId="3113"/>
        </pc:sldMkLst>
      </pc:sldChg>
      <pc:sldChg chg="del">
        <pc:chgData name="Franziskus Lorey - Hubdrive.com" userId="472a1a07-c563-412f-861d-eed20bd8e491" providerId="ADAL" clId="{BF39BEE5-48BF-43F4-810D-AC0C486557C2}" dt="2021-09-28T09:45:55.684" v="0" actId="47"/>
        <pc:sldMkLst>
          <pc:docMk/>
          <pc:sldMk cId="184504433" sldId="3114"/>
        </pc:sldMkLst>
      </pc:sldChg>
      <pc:sldChg chg="del">
        <pc:chgData name="Franziskus Lorey - Hubdrive.com" userId="472a1a07-c563-412f-861d-eed20bd8e491" providerId="ADAL" clId="{BF39BEE5-48BF-43F4-810D-AC0C486557C2}" dt="2021-09-28T09:45:55.684" v="0" actId="47"/>
        <pc:sldMkLst>
          <pc:docMk/>
          <pc:sldMk cId="211809322" sldId="3115"/>
        </pc:sldMkLst>
      </pc:sldChg>
      <pc:sldChg chg="del">
        <pc:chgData name="Franziskus Lorey - Hubdrive.com" userId="472a1a07-c563-412f-861d-eed20bd8e491" providerId="ADAL" clId="{BF39BEE5-48BF-43F4-810D-AC0C486557C2}" dt="2021-09-28T09:45:55.684" v="0" actId="47"/>
        <pc:sldMkLst>
          <pc:docMk/>
          <pc:sldMk cId="1735157265" sldId="3116"/>
        </pc:sldMkLst>
      </pc:sldChg>
      <pc:sldChg chg="del">
        <pc:chgData name="Franziskus Lorey - Hubdrive.com" userId="472a1a07-c563-412f-861d-eed20bd8e491" providerId="ADAL" clId="{BF39BEE5-48BF-43F4-810D-AC0C486557C2}" dt="2021-09-28T09:45:55.684" v="0" actId="47"/>
        <pc:sldMkLst>
          <pc:docMk/>
          <pc:sldMk cId="1282834099" sldId="3117"/>
        </pc:sldMkLst>
      </pc:sldChg>
      <pc:sldChg chg="del">
        <pc:chgData name="Franziskus Lorey - Hubdrive.com" userId="472a1a07-c563-412f-861d-eed20bd8e491" providerId="ADAL" clId="{BF39BEE5-48BF-43F4-810D-AC0C486557C2}" dt="2021-09-28T09:45:55.684" v="0" actId="47"/>
        <pc:sldMkLst>
          <pc:docMk/>
          <pc:sldMk cId="3977020222" sldId="3118"/>
        </pc:sldMkLst>
      </pc:sldChg>
      <pc:sldChg chg="del">
        <pc:chgData name="Franziskus Lorey - Hubdrive.com" userId="472a1a07-c563-412f-861d-eed20bd8e491" providerId="ADAL" clId="{BF39BEE5-48BF-43F4-810D-AC0C486557C2}" dt="2021-09-28T09:45:55.684" v="0" actId="47"/>
        <pc:sldMkLst>
          <pc:docMk/>
          <pc:sldMk cId="1457298183" sldId="3119"/>
        </pc:sldMkLst>
      </pc:sldChg>
      <pc:sldChg chg="del">
        <pc:chgData name="Franziskus Lorey - Hubdrive.com" userId="472a1a07-c563-412f-861d-eed20bd8e491" providerId="ADAL" clId="{BF39BEE5-48BF-43F4-810D-AC0C486557C2}" dt="2021-09-28T09:45:55.684" v="0" actId="47"/>
        <pc:sldMkLst>
          <pc:docMk/>
          <pc:sldMk cId="2347466723" sldId="3120"/>
        </pc:sldMkLst>
      </pc:sldChg>
      <pc:sldChg chg="del">
        <pc:chgData name="Franziskus Lorey - Hubdrive.com" userId="472a1a07-c563-412f-861d-eed20bd8e491" providerId="ADAL" clId="{BF39BEE5-48BF-43F4-810D-AC0C486557C2}" dt="2021-09-28T09:45:55.684" v="0" actId="47"/>
        <pc:sldMkLst>
          <pc:docMk/>
          <pc:sldMk cId="1791469329" sldId="3121"/>
        </pc:sldMkLst>
      </pc:sldChg>
      <pc:sldChg chg="del">
        <pc:chgData name="Franziskus Lorey - Hubdrive.com" userId="472a1a07-c563-412f-861d-eed20bd8e491" providerId="ADAL" clId="{BF39BEE5-48BF-43F4-810D-AC0C486557C2}" dt="2021-09-28T09:45:55.684" v="0" actId="47"/>
        <pc:sldMkLst>
          <pc:docMk/>
          <pc:sldMk cId="102202879" sldId="3122"/>
        </pc:sldMkLst>
      </pc:sldChg>
      <pc:sldChg chg="del">
        <pc:chgData name="Franziskus Lorey - Hubdrive.com" userId="472a1a07-c563-412f-861d-eed20bd8e491" providerId="ADAL" clId="{BF39BEE5-48BF-43F4-810D-AC0C486557C2}" dt="2021-09-28T09:45:55.684" v="0" actId="47"/>
        <pc:sldMkLst>
          <pc:docMk/>
          <pc:sldMk cId="3865677587" sldId="3123"/>
        </pc:sldMkLst>
      </pc:sldChg>
      <pc:sldChg chg="del">
        <pc:chgData name="Franziskus Lorey - Hubdrive.com" userId="472a1a07-c563-412f-861d-eed20bd8e491" providerId="ADAL" clId="{BF39BEE5-48BF-43F4-810D-AC0C486557C2}" dt="2021-09-28T09:45:55.684" v="0" actId="47"/>
        <pc:sldMkLst>
          <pc:docMk/>
          <pc:sldMk cId="1423295638" sldId="3124"/>
        </pc:sldMkLst>
      </pc:sldChg>
      <pc:sldChg chg="del">
        <pc:chgData name="Franziskus Lorey - Hubdrive.com" userId="472a1a07-c563-412f-861d-eed20bd8e491" providerId="ADAL" clId="{BF39BEE5-48BF-43F4-810D-AC0C486557C2}" dt="2021-09-28T09:45:55.684" v="0" actId="47"/>
        <pc:sldMkLst>
          <pc:docMk/>
          <pc:sldMk cId="3340880589" sldId="3125"/>
        </pc:sldMkLst>
      </pc:sldChg>
      <pc:sldChg chg="del">
        <pc:chgData name="Franziskus Lorey - Hubdrive.com" userId="472a1a07-c563-412f-861d-eed20bd8e491" providerId="ADAL" clId="{BF39BEE5-48BF-43F4-810D-AC0C486557C2}" dt="2021-09-28T09:45:55.684" v="0" actId="47"/>
        <pc:sldMkLst>
          <pc:docMk/>
          <pc:sldMk cId="1824385670" sldId="3126"/>
        </pc:sldMkLst>
      </pc:sldChg>
      <pc:sldChg chg="del">
        <pc:chgData name="Franziskus Lorey - Hubdrive.com" userId="472a1a07-c563-412f-861d-eed20bd8e491" providerId="ADAL" clId="{BF39BEE5-48BF-43F4-810D-AC0C486557C2}" dt="2021-09-28T09:45:55.684" v="0" actId="47"/>
        <pc:sldMkLst>
          <pc:docMk/>
          <pc:sldMk cId="3228414735" sldId="3127"/>
        </pc:sldMkLst>
      </pc:sldChg>
      <pc:sldChg chg="del">
        <pc:chgData name="Franziskus Lorey - Hubdrive.com" userId="472a1a07-c563-412f-861d-eed20bd8e491" providerId="ADAL" clId="{BF39BEE5-48BF-43F4-810D-AC0C486557C2}" dt="2021-09-28T09:45:55.684" v="0" actId="47"/>
        <pc:sldMkLst>
          <pc:docMk/>
          <pc:sldMk cId="777528143" sldId="3128"/>
        </pc:sldMkLst>
      </pc:sldChg>
      <pc:sldChg chg="del">
        <pc:chgData name="Franziskus Lorey - Hubdrive.com" userId="472a1a07-c563-412f-861d-eed20bd8e491" providerId="ADAL" clId="{BF39BEE5-48BF-43F4-810D-AC0C486557C2}" dt="2021-09-28T09:45:55.684" v="0" actId="47"/>
        <pc:sldMkLst>
          <pc:docMk/>
          <pc:sldMk cId="1428476708" sldId="3129"/>
        </pc:sldMkLst>
      </pc:sldChg>
      <pc:sldChg chg="del">
        <pc:chgData name="Franziskus Lorey - Hubdrive.com" userId="472a1a07-c563-412f-861d-eed20bd8e491" providerId="ADAL" clId="{BF39BEE5-48BF-43F4-810D-AC0C486557C2}" dt="2021-09-28T09:45:55.684" v="0" actId="47"/>
        <pc:sldMkLst>
          <pc:docMk/>
          <pc:sldMk cId="557918083" sldId="3130"/>
        </pc:sldMkLst>
      </pc:sldChg>
      <pc:sldChg chg="del">
        <pc:chgData name="Franziskus Lorey - Hubdrive.com" userId="472a1a07-c563-412f-861d-eed20bd8e491" providerId="ADAL" clId="{BF39BEE5-48BF-43F4-810D-AC0C486557C2}" dt="2021-09-28T09:45:55.684" v="0" actId="47"/>
        <pc:sldMkLst>
          <pc:docMk/>
          <pc:sldMk cId="3596169293" sldId="3131"/>
        </pc:sldMkLst>
      </pc:sldChg>
      <pc:sldChg chg="del">
        <pc:chgData name="Franziskus Lorey - Hubdrive.com" userId="472a1a07-c563-412f-861d-eed20bd8e491" providerId="ADAL" clId="{BF39BEE5-48BF-43F4-810D-AC0C486557C2}" dt="2021-09-28T09:45:55.684" v="0" actId="47"/>
        <pc:sldMkLst>
          <pc:docMk/>
          <pc:sldMk cId="3491455970" sldId="3132"/>
        </pc:sldMkLst>
      </pc:sldChg>
      <pc:sldChg chg="del">
        <pc:chgData name="Franziskus Lorey - Hubdrive.com" userId="472a1a07-c563-412f-861d-eed20bd8e491" providerId="ADAL" clId="{BF39BEE5-48BF-43F4-810D-AC0C486557C2}" dt="2021-09-28T09:45:55.684" v="0" actId="47"/>
        <pc:sldMkLst>
          <pc:docMk/>
          <pc:sldMk cId="2782885089" sldId="3133"/>
        </pc:sldMkLst>
      </pc:sldChg>
      <pc:sldChg chg="del">
        <pc:chgData name="Franziskus Lorey - Hubdrive.com" userId="472a1a07-c563-412f-861d-eed20bd8e491" providerId="ADAL" clId="{BF39BEE5-48BF-43F4-810D-AC0C486557C2}" dt="2021-09-28T09:45:55.684" v="0" actId="47"/>
        <pc:sldMkLst>
          <pc:docMk/>
          <pc:sldMk cId="522124379" sldId="3134"/>
        </pc:sldMkLst>
      </pc:sldChg>
      <pc:sldChg chg="del">
        <pc:chgData name="Franziskus Lorey - Hubdrive.com" userId="472a1a07-c563-412f-861d-eed20bd8e491" providerId="ADAL" clId="{BF39BEE5-48BF-43F4-810D-AC0C486557C2}" dt="2021-09-28T09:45:55.684" v="0" actId="47"/>
        <pc:sldMkLst>
          <pc:docMk/>
          <pc:sldMk cId="2686592336" sldId="3135"/>
        </pc:sldMkLst>
      </pc:sldChg>
      <pc:sldChg chg="del">
        <pc:chgData name="Franziskus Lorey - Hubdrive.com" userId="472a1a07-c563-412f-861d-eed20bd8e491" providerId="ADAL" clId="{BF39BEE5-48BF-43F4-810D-AC0C486557C2}" dt="2021-09-28T09:45:55.684" v="0" actId="47"/>
        <pc:sldMkLst>
          <pc:docMk/>
          <pc:sldMk cId="4166643501" sldId="3136"/>
        </pc:sldMkLst>
      </pc:sldChg>
      <pc:sldChg chg="del">
        <pc:chgData name="Franziskus Lorey - Hubdrive.com" userId="472a1a07-c563-412f-861d-eed20bd8e491" providerId="ADAL" clId="{BF39BEE5-48BF-43F4-810D-AC0C486557C2}" dt="2021-09-28T09:45:55.684" v="0" actId="47"/>
        <pc:sldMkLst>
          <pc:docMk/>
          <pc:sldMk cId="936347600" sldId="3137"/>
        </pc:sldMkLst>
      </pc:sldChg>
      <pc:sldChg chg="del">
        <pc:chgData name="Franziskus Lorey - Hubdrive.com" userId="472a1a07-c563-412f-861d-eed20bd8e491" providerId="ADAL" clId="{BF39BEE5-48BF-43F4-810D-AC0C486557C2}" dt="2021-09-28T09:45:55.684" v="0" actId="47"/>
        <pc:sldMkLst>
          <pc:docMk/>
          <pc:sldMk cId="725405490" sldId="3138"/>
        </pc:sldMkLst>
      </pc:sldChg>
      <pc:sldChg chg="del">
        <pc:chgData name="Franziskus Lorey - Hubdrive.com" userId="472a1a07-c563-412f-861d-eed20bd8e491" providerId="ADAL" clId="{BF39BEE5-48BF-43F4-810D-AC0C486557C2}" dt="2021-09-28T09:45:55.684" v="0" actId="47"/>
        <pc:sldMkLst>
          <pc:docMk/>
          <pc:sldMk cId="3635071195" sldId="3139"/>
        </pc:sldMkLst>
      </pc:sldChg>
      <pc:sldChg chg="del">
        <pc:chgData name="Franziskus Lorey - Hubdrive.com" userId="472a1a07-c563-412f-861d-eed20bd8e491" providerId="ADAL" clId="{BF39BEE5-48BF-43F4-810D-AC0C486557C2}" dt="2021-09-28T09:45:55.684" v="0" actId="47"/>
        <pc:sldMkLst>
          <pc:docMk/>
          <pc:sldMk cId="182839873" sldId="3140"/>
        </pc:sldMkLst>
      </pc:sldChg>
      <pc:sldChg chg="del">
        <pc:chgData name="Franziskus Lorey - Hubdrive.com" userId="472a1a07-c563-412f-861d-eed20bd8e491" providerId="ADAL" clId="{BF39BEE5-48BF-43F4-810D-AC0C486557C2}" dt="2021-09-28T09:45:55.684" v="0" actId="47"/>
        <pc:sldMkLst>
          <pc:docMk/>
          <pc:sldMk cId="2615744699" sldId="3141"/>
        </pc:sldMkLst>
      </pc:sldChg>
      <pc:sldChg chg="del">
        <pc:chgData name="Franziskus Lorey - Hubdrive.com" userId="472a1a07-c563-412f-861d-eed20bd8e491" providerId="ADAL" clId="{BF39BEE5-48BF-43F4-810D-AC0C486557C2}" dt="2021-09-28T09:45:55.684" v="0" actId="47"/>
        <pc:sldMkLst>
          <pc:docMk/>
          <pc:sldMk cId="4160618290" sldId="3142"/>
        </pc:sldMkLst>
      </pc:sldChg>
      <pc:sldChg chg="del">
        <pc:chgData name="Franziskus Lorey - Hubdrive.com" userId="472a1a07-c563-412f-861d-eed20bd8e491" providerId="ADAL" clId="{BF39BEE5-48BF-43F4-810D-AC0C486557C2}" dt="2021-09-28T09:45:55.684" v="0" actId="47"/>
        <pc:sldMkLst>
          <pc:docMk/>
          <pc:sldMk cId="3138609164" sldId="3144"/>
        </pc:sldMkLst>
      </pc:sldChg>
      <pc:sldChg chg="del">
        <pc:chgData name="Franziskus Lorey - Hubdrive.com" userId="472a1a07-c563-412f-861d-eed20bd8e491" providerId="ADAL" clId="{BF39BEE5-48BF-43F4-810D-AC0C486557C2}" dt="2021-09-28T09:45:55.684" v="0" actId="47"/>
        <pc:sldMkLst>
          <pc:docMk/>
          <pc:sldMk cId="2629285473" sldId="3145"/>
        </pc:sldMkLst>
      </pc:sldChg>
      <pc:sldChg chg="del">
        <pc:chgData name="Franziskus Lorey - Hubdrive.com" userId="472a1a07-c563-412f-861d-eed20bd8e491" providerId="ADAL" clId="{BF39BEE5-48BF-43F4-810D-AC0C486557C2}" dt="2021-09-28T09:45:55.684" v="0" actId="47"/>
        <pc:sldMkLst>
          <pc:docMk/>
          <pc:sldMk cId="1549838881" sldId="3146"/>
        </pc:sldMkLst>
      </pc:sldChg>
      <pc:sldChg chg="del">
        <pc:chgData name="Franziskus Lorey - Hubdrive.com" userId="472a1a07-c563-412f-861d-eed20bd8e491" providerId="ADAL" clId="{BF39BEE5-48BF-43F4-810D-AC0C486557C2}" dt="2021-09-28T09:45:55.684" v="0" actId="47"/>
        <pc:sldMkLst>
          <pc:docMk/>
          <pc:sldMk cId="351710148" sldId="3147"/>
        </pc:sldMkLst>
      </pc:sldChg>
      <pc:sldChg chg="del">
        <pc:chgData name="Franziskus Lorey - Hubdrive.com" userId="472a1a07-c563-412f-861d-eed20bd8e491" providerId="ADAL" clId="{BF39BEE5-48BF-43F4-810D-AC0C486557C2}" dt="2021-09-28T09:45:55.684" v="0" actId="47"/>
        <pc:sldMkLst>
          <pc:docMk/>
          <pc:sldMk cId="344822505" sldId="3148"/>
        </pc:sldMkLst>
      </pc:sldChg>
      <pc:sldChg chg="del">
        <pc:chgData name="Franziskus Lorey - Hubdrive.com" userId="472a1a07-c563-412f-861d-eed20bd8e491" providerId="ADAL" clId="{BF39BEE5-48BF-43F4-810D-AC0C486557C2}" dt="2021-09-28T09:45:55.684" v="0" actId="47"/>
        <pc:sldMkLst>
          <pc:docMk/>
          <pc:sldMk cId="2459471054" sldId="3149"/>
        </pc:sldMkLst>
      </pc:sldChg>
      <pc:sldChg chg="del">
        <pc:chgData name="Franziskus Lorey - Hubdrive.com" userId="472a1a07-c563-412f-861d-eed20bd8e491" providerId="ADAL" clId="{BF39BEE5-48BF-43F4-810D-AC0C486557C2}" dt="2021-09-28T09:45:55.684" v="0" actId="47"/>
        <pc:sldMkLst>
          <pc:docMk/>
          <pc:sldMk cId="3004235884" sldId="3150"/>
        </pc:sldMkLst>
      </pc:sldChg>
      <pc:sldChg chg="del">
        <pc:chgData name="Franziskus Lorey - Hubdrive.com" userId="472a1a07-c563-412f-861d-eed20bd8e491" providerId="ADAL" clId="{BF39BEE5-48BF-43F4-810D-AC0C486557C2}" dt="2021-09-28T09:45:55.684" v="0" actId="47"/>
        <pc:sldMkLst>
          <pc:docMk/>
          <pc:sldMk cId="2101393024" sldId="3151"/>
        </pc:sldMkLst>
      </pc:sldChg>
      <pc:sldChg chg="del">
        <pc:chgData name="Franziskus Lorey - Hubdrive.com" userId="472a1a07-c563-412f-861d-eed20bd8e491" providerId="ADAL" clId="{BF39BEE5-48BF-43F4-810D-AC0C486557C2}" dt="2021-09-28T09:45:55.684" v="0" actId="47"/>
        <pc:sldMkLst>
          <pc:docMk/>
          <pc:sldMk cId="3937005123" sldId="3152"/>
        </pc:sldMkLst>
      </pc:sldChg>
      <pc:sldChg chg="del">
        <pc:chgData name="Franziskus Lorey - Hubdrive.com" userId="472a1a07-c563-412f-861d-eed20bd8e491" providerId="ADAL" clId="{BF39BEE5-48BF-43F4-810D-AC0C486557C2}" dt="2021-09-28T09:45:55.684" v="0" actId="47"/>
        <pc:sldMkLst>
          <pc:docMk/>
          <pc:sldMk cId="1324305646" sldId="3153"/>
        </pc:sldMkLst>
      </pc:sldChg>
      <pc:sldChg chg="del">
        <pc:chgData name="Franziskus Lorey - Hubdrive.com" userId="472a1a07-c563-412f-861d-eed20bd8e491" providerId="ADAL" clId="{BF39BEE5-48BF-43F4-810D-AC0C486557C2}" dt="2021-09-28T09:45:55.684" v="0" actId="47"/>
        <pc:sldMkLst>
          <pc:docMk/>
          <pc:sldMk cId="3848411895" sldId="3154"/>
        </pc:sldMkLst>
      </pc:sldChg>
      <pc:sldChg chg="del">
        <pc:chgData name="Franziskus Lorey - Hubdrive.com" userId="472a1a07-c563-412f-861d-eed20bd8e491" providerId="ADAL" clId="{BF39BEE5-48BF-43F4-810D-AC0C486557C2}" dt="2021-09-28T09:45:55.684" v="0" actId="47"/>
        <pc:sldMkLst>
          <pc:docMk/>
          <pc:sldMk cId="2229819330" sldId="3157"/>
        </pc:sldMkLst>
      </pc:sldChg>
      <pc:sldChg chg="del">
        <pc:chgData name="Franziskus Lorey - Hubdrive.com" userId="472a1a07-c563-412f-861d-eed20bd8e491" providerId="ADAL" clId="{BF39BEE5-48BF-43F4-810D-AC0C486557C2}" dt="2021-09-28T09:45:55.684" v="0" actId="47"/>
        <pc:sldMkLst>
          <pc:docMk/>
          <pc:sldMk cId="234483883" sldId="3160"/>
        </pc:sldMkLst>
      </pc:sldChg>
      <pc:sldChg chg="del">
        <pc:chgData name="Franziskus Lorey - Hubdrive.com" userId="472a1a07-c563-412f-861d-eed20bd8e491" providerId="ADAL" clId="{BF39BEE5-48BF-43F4-810D-AC0C486557C2}" dt="2021-09-28T09:45:55.684" v="0" actId="47"/>
        <pc:sldMkLst>
          <pc:docMk/>
          <pc:sldMk cId="3157330603" sldId="3161"/>
        </pc:sldMkLst>
      </pc:sldChg>
      <pc:sldChg chg="del">
        <pc:chgData name="Franziskus Lorey - Hubdrive.com" userId="472a1a07-c563-412f-861d-eed20bd8e491" providerId="ADAL" clId="{BF39BEE5-48BF-43F4-810D-AC0C486557C2}" dt="2021-09-28T09:45:55.684" v="0" actId="47"/>
        <pc:sldMkLst>
          <pc:docMk/>
          <pc:sldMk cId="100399632" sldId="3162"/>
        </pc:sldMkLst>
      </pc:sldChg>
      <pc:sldChg chg="del">
        <pc:chgData name="Franziskus Lorey - Hubdrive.com" userId="472a1a07-c563-412f-861d-eed20bd8e491" providerId="ADAL" clId="{BF39BEE5-48BF-43F4-810D-AC0C486557C2}" dt="2021-09-28T09:45:55.684" v="0" actId="47"/>
        <pc:sldMkLst>
          <pc:docMk/>
          <pc:sldMk cId="4273138408" sldId="3163"/>
        </pc:sldMkLst>
      </pc:sldChg>
      <pc:sldChg chg="del">
        <pc:chgData name="Franziskus Lorey - Hubdrive.com" userId="472a1a07-c563-412f-861d-eed20bd8e491" providerId="ADAL" clId="{BF39BEE5-48BF-43F4-810D-AC0C486557C2}" dt="2021-09-28T09:45:55.684" v="0" actId="47"/>
        <pc:sldMkLst>
          <pc:docMk/>
          <pc:sldMk cId="1016589758" sldId="3164"/>
        </pc:sldMkLst>
      </pc:sldChg>
      <pc:sldChg chg="del">
        <pc:chgData name="Franziskus Lorey - Hubdrive.com" userId="472a1a07-c563-412f-861d-eed20bd8e491" providerId="ADAL" clId="{BF39BEE5-48BF-43F4-810D-AC0C486557C2}" dt="2021-09-28T09:45:55.684" v="0" actId="47"/>
        <pc:sldMkLst>
          <pc:docMk/>
          <pc:sldMk cId="2020197251" sldId="3165"/>
        </pc:sldMkLst>
      </pc:sldChg>
      <pc:sldChg chg="del">
        <pc:chgData name="Franziskus Lorey - Hubdrive.com" userId="472a1a07-c563-412f-861d-eed20bd8e491" providerId="ADAL" clId="{BF39BEE5-48BF-43F4-810D-AC0C486557C2}" dt="2021-09-28T09:45:55.684" v="0" actId="47"/>
        <pc:sldMkLst>
          <pc:docMk/>
          <pc:sldMk cId="2073065046" sldId="3166"/>
        </pc:sldMkLst>
      </pc:sldChg>
      <pc:sldChg chg="del">
        <pc:chgData name="Franziskus Lorey - Hubdrive.com" userId="472a1a07-c563-412f-861d-eed20bd8e491" providerId="ADAL" clId="{BF39BEE5-48BF-43F4-810D-AC0C486557C2}" dt="2021-09-28T09:45:55.684" v="0" actId="47"/>
        <pc:sldMkLst>
          <pc:docMk/>
          <pc:sldMk cId="736211992" sldId="3167"/>
        </pc:sldMkLst>
      </pc:sldChg>
      <pc:sldChg chg="del">
        <pc:chgData name="Franziskus Lorey - Hubdrive.com" userId="472a1a07-c563-412f-861d-eed20bd8e491" providerId="ADAL" clId="{BF39BEE5-48BF-43F4-810D-AC0C486557C2}" dt="2021-09-28T09:45:55.684" v="0" actId="47"/>
        <pc:sldMkLst>
          <pc:docMk/>
          <pc:sldMk cId="3205107336" sldId="3168"/>
        </pc:sldMkLst>
      </pc:sldChg>
      <pc:sldChg chg="del">
        <pc:chgData name="Franziskus Lorey - Hubdrive.com" userId="472a1a07-c563-412f-861d-eed20bd8e491" providerId="ADAL" clId="{BF39BEE5-48BF-43F4-810D-AC0C486557C2}" dt="2021-09-28T09:45:55.684" v="0" actId="47"/>
        <pc:sldMkLst>
          <pc:docMk/>
          <pc:sldMk cId="4207481281" sldId="3169"/>
        </pc:sldMkLst>
      </pc:sldChg>
      <pc:sldChg chg="del">
        <pc:chgData name="Franziskus Lorey - Hubdrive.com" userId="472a1a07-c563-412f-861d-eed20bd8e491" providerId="ADAL" clId="{BF39BEE5-48BF-43F4-810D-AC0C486557C2}" dt="2021-09-28T09:45:55.684" v="0" actId="47"/>
        <pc:sldMkLst>
          <pc:docMk/>
          <pc:sldMk cId="1207785707" sldId="3170"/>
        </pc:sldMkLst>
      </pc:sldChg>
      <pc:sldChg chg="del">
        <pc:chgData name="Franziskus Lorey - Hubdrive.com" userId="472a1a07-c563-412f-861d-eed20bd8e491" providerId="ADAL" clId="{BF39BEE5-48BF-43F4-810D-AC0C486557C2}" dt="2021-09-28T09:45:55.684" v="0" actId="47"/>
        <pc:sldMkLst>
          <pc:docMk/>
          <pc:sldMk cId="2510318455" sldId="3171"/>
        </pc:sldMkLst>
      </pc:sldChg>
      <pc:sldChg chg="del">
        <pc:chgData name="Franziskus Lorey - Hubdrive.com" userId="472a1a07-c563-412f-861d-eed20bd8e491" providerId="ADAL" clId="{BF39BEE5-48BF-43F4-810D-AC0C486557C2}" dt="2021-09-28T09:45:55.684" v="0" actId="47"/>
        <pc:sldMkLst>
          <pc:docMk/>
          <pc:sldMk cId="3824722" sldId="3172"/>
        </pc:sldMkLst>
      </pc:sldChg>
      <pc:sldChg chg="del">
        <pc:chgData name="Franziskus Lorey - Hubdrive.com" userId="472a1a07-c563-412f-861d-eed20bd8e491" providerId="ADAL" clId="{BF39BEE5-48BF-43F4-810D-AC0C486557C2}" dt="2021-09-28T09:45:55.684" v="0" actId="47"/>
        <pc:sldMkLst>
          <pc:docMk/>
          <pc:sldMk cId="2523687420" sldId="3173"/>
        </pc:sldMkLst>
      </pc:sldChg>
      <pc:sldChg chg="del">
        <pc:chgData name="Franziskus Lorey - Hubdrive.com" userId="472a1a07-c563-412f-861d-eed20bd8e491" providerId="ADAL" clId="{BF39BEE5-48BF-43F4-810D-AC0C486557C2}" dt="2021-09-28T09:45:55.684" v="0" actId="47"/>
        <pc:sldMkLst>
          <pc:docMk/>
          <pc:sldMk cId="391968886" sldId="3174"/>
        </pc:sldMkLst>
      </pc:sldChg>
      <pc:sldChg chg="del">
        <pc:chgData name="Franziskus Lorey - Hubdrive.com" userId="472a1a07-c563-412f-861d-eed20bd8e491" providerId="ADAL" clId="{BF39BEE5-48BF-43F4-810D-AC0C486557C2}" dt="2021-09-28T09:45:55.684" v="0" actId="47"/>
        <pc:sldMkLst>
          <pc:docMk/>
          <pc:sldMk cId="1907849881" sldId="3175"/>
        </pc:sldMkLst>
      </pc:sldChg>
      <pc:sldChg chg="del">
        <pc:chgData name="Franziskus Lorey - Hubdrive.com" userId="472a1a07-c563-412f-861d-eed20bd8e491" providerId="ADAL" clId="{BF39BEE5-48BF-43F4-810D-AC0C486557C2}" dt="2021-09-28T09:45:55.684" v="0" actId="47"/>
        <pc:sldMkLst>
          <pc:docMk/>
          <pc:sldMk cId="3226314792" sldId="3176"/>
        </pc:sldMkLst>
      </pc:sldChg>
      <pc:sldChg chg="del">
        <pc:chgData name="Franziskus Lorey - Hubdrive.com" userId="472a1a07-c563-412f-861d-eed20bd8e491" providerId="ADAL" clId="{BF39BEE5-48BF-43F4-810D-AC0C486557C2}" dt="2021-09-28T09:45:55.684" v="0" actId="47"/>
        <pc:sldMkLst>
          <pc:docMk/>
          <pc:sldMk cId="2902415438" sldId="3177"/>
        </pc:sldMkLst>
      </pc:sldChg>
      <pc:sldChg chg="del">
        <pc:chgData name="Franziskus Lorey - Hubdrive.com" userId="472a1a07-c563-412f-861d-eed20bd8e491" providerId="ADAL" clId="{BF39BEE5-48BF-43F4-810D-AC0C486557C2}" dt="2021-09-28T09:45:55.684" v="0" actId="47"/>
        <pc:sldMkLst>
          <pc:docMk/>
          <pc:sldMk cId="3653496215" sldId="3178"/>
        </pc:sldMkLst>
      </pc:sldChg>
      <pc:sldChg chg="del">
        <pc:chgData name="Franziskus Lorey - Hubdrive.com" userId="472a1a07-c563-412f-861d-eed20bd8e491" providerId="ADAL" clId="{BF39BEE5-48BF-43F4-810D-AC0C486557C2}" dt="2021-09-28T09:45:55.684" v="0" actId="47"/>
        <pc:sldMkLst>
          <pc:docMk/>
          <pc:sldMk cId="1446307475" sldId="3179"/>
        </pc:sldMkLst>
      </pc:sldChg>
      <pc:sldChg chg="del">
        <pc:chgData name="Franziskus Lorey - Hubdrive.com" userId="472a1a07-c563-412f-861d-eed20bd8e491" providerId="ADAL" clId="{BF39BEE5-48BF-43F4-810D-AC0C486557C2}" dt="2021-09-28T09:45:55.684" v="0" actId="47"/>
        <pc:sldMkLst>
          <pc:docMk/>
          <pc:sldMk cId="2935129844" sldId="3180"/>
        </pc:sldMkLst>
      </pc:sldChg>
      <pc:sldChg chg="del">
        <pc:chgData name="Franziskus Lorey - Hubdrive.com" userId="472a1a07-c563-412f-861d-eed20bd8e491" providerId="ADAL" clId="{BF39BEE5-48BF-43F4-810D-AC0C486557C2}" dt="2021-09-28T09:45:55.684" v="0" actId="47"/>
        <pc:sldMkLst>
          <pc:docMk/>
          <pc:sldMk cId="99633382" sldId="3181"/>
        </pc:sldMkLst>
      </pc:sldChg>
      <pc:sldChg chg="del">
        <pc:chgData name="Franziskus Lorey - Hubdrive.com" userId="472a1a07-c563-412f-861d-eed20bd8e491" providerId="ADAL" clId="{BF39BEE5-48BF-43F4-810D-AC0C486557C2}" dt="2021-09-28T09:45:55.684" v="0" actId="47"/>
        <pc:sldMkLst>
          <pc:docMk/>
          <pc:sldMk cId="4263887906" sldId="3182"/>
        </pc:sldMkLst>
      </pc:sldChg>
      <pc:sldChg chg="del">
        <pc:chgData name="Franziskus Lorey - Hubdrive.com" userId="472a1a07-c563-412f-861d-eed20bd8e491" providerId="ADAL" clId="{BF39BEE5-48BF-43F4-810D-AC0C486557C2}" dt="2021-09-28T09:45:55.684" v="0" actId="47"/>
        <pc:sldMkLst>
          <pc:docMk/>
          <pc:sldMk cId="461756157" sldId="3183"/>
        </pc:sldMkLst>
      </pc:sldChg>
      <pc:sldChg chg="del">
        <pc:chgData name="Franziskus Lorey - Hubdrive.com" userId="472a1a07-c563-412f-861d-eed20bd8e491" providerId="ADAL" clId="{BF39BEE5-48BF-43F4-810D-AC0C486557C2}" dt="2021-09-28T09:45:55.684" v="0" actId="47"/>
        <pc:sldMkLst>
          <pc:docMk/>
          <pc:sldMk cId="1050190612" sldId="3184"/>
        </pc:sldMkLst>
      </pc:sldChg>
      <pc:sldChg chg="del">
        <pc:chgData name="Franziskus Lorey - Hubdrive.com" userId="472a1a07-c563-412f-861d-eed20bd8e491" providerId="ADAL" clId="{BF39BEE5-48BF-43F4-810D-AC0C486557C2}" dt="2021-09-28T09:45:55.684" v="0" actId="47"/>
        <pc:sldMkLst>
          <pc:docMk/>
          <pc:sldMk cId="1672697415" sldId="3185"/>
        </pc:sldMkLst>
      </pc:sldChg>
      <pc:sldChg chg="del">
        <pc:chgData name="Franziskus Lorey - Hubdrive.com" userId="472a1a07-c563-412f-861d-eed20bd8e491" providerId="ADAL" clId="{BF39BEE5-48BF-43F4-810D-AC0C486557C2}" dt="2021-09-28T09:45:55.684" v="0" actId="47"/>
        <pc:sldMkLst>
          <pc:docMk/>
          <pc:sldMk cId="4155460166" sldId="3186"/>
        </pc:sldMkLst>
      </pc:sldChg>
      <pc:sldChg chg="del">
        <pc:chgData name="Franziskus Lorey - Hubdrive.com" userId="472a1a07-c563-412f-861d-eed20bd8e491" providerId="ADAL" clId="{BF39BEE5-48BF-43F4-810D-AC0C486557C2}" dt="2021-09-28T09:45:55.684" v="0" actId="47"/>
        <pc:sldMkLst>
          <pc:docMk/>
          <pc:sldMk cId="2480660908" sldId="3187"/>
        </pc:sldMkLst>
      </pc:sldChg>
      <pc:sldChg chg="del">
        <pc:chgData name="Franziskus Lorey - Hubdrive.com" userId="472a1a07-c563-412f-861d-eed20bd8e491" providerId="ADAL" clId="{BF39BEE5-48BF-43F4-810D-AC0C486557C2}" dt="2021-09-28T09:45:55.684" v="0" actId="47"/>
        <pc:sldMkLst>
          <pc:docMk/>
          <pc:sldMk cId="2707199907" sldId="3188"/>
        </pc:sldMkLst>
      </pc:sldChg>
      <pc:sldChg chg="del">
        <pc:chgData name="Franziskus Lorey - Hubdrive.com" userId="472a1a07-c563-412f-861d-eed20bd8e491" providerId="ADAL" clId="{BF39BEE5-48BF-43F4-810D-AC0C486557C2}" dt="2021-09-28T09:45:55.684" v="0" actId="47"/>
        <pc:sldMkLst>
          <pc:docMk/>
          <pc:sldMk cId="2244374720" sldId="3189"/>
        </pc:sldMkLst>
      </pc:sldChg>
      <pc:sldChg chg="del">
        <pc:chgData name="Franziskus Lorey - Hubdrive.com" userId="472a1a07-c563-412f-861d-eed20bd8e491" providerId="ADAL" clId="{BF39BEE5-48BF-43F4-810D-AC0C486557C2}" dt="2021-09-28T09:45:55.684" v="0" actId="47"/>
        <pc:sldMkLst>
          <pc:docMk/>
          <pc:sldMk cId="1227367951" sldId="3191"/>
        </pc:sldMkLst>
      </pc:sldChg>
      <pc:sldChg chg="del">
        <pc:chgData name="Franziskus Lorey - Hubdrive.com" userId="472a1a07-c563-412f-861d-eed20bd8e491" providerId="ADAL" clId="{BF39BEE5-48BF-43F4-810D-AC0C486557C2}" dt="2021-09-28T09:45:55.684" v="0" actId="47"/>
        <pc:sldMkLst>
          <pc:docMk/>
          <pc:sldMk cId="423801479" sldId="3192"/>
        </pc:sldMkLst>
      </pc:sldChg>
      <pc:sldChg chg="del">
        <pc:chgData name="Franziskus Lorey - Hubdrive.com" userId="472a1a07-c563-412f-861d-eed20bd8e491" providerId="ADAL" clId="{BF39BEE5-48BF-43F4-810D-AC0C486557C2}" dt="2021-09-28T09:45:55.684" v="0" actId="47"/>
        <pc:sldMkLst>
          <pc:docMk/>
          <pc:sldMk cId="2795644956" sldId="3193"/>
        </pc:sldMkLst>
      </pc:sldChg>
      <pc:sldChg chg="del">
        <pc:chgData name="Franziskus Lorey - Hubdrive.com" userId="472a1a07-c563-412f-861d-eed20bd8e491" providerId="ADAL" clId="{BF39BEE5-48BF-43F4-810D-AC0C486557C2}" dt="2021-09-28T09:45:55.684" v="0" actId="47"/>
        <pc:sldMkLst>
          <pc:docMk/>
          <pc:sldMk cId="1385648480" sldId="3194"/>
        </pc:sldMkLst>
      </pc:sldChg>
      <pc:sldChg chg="del">
        <pc:chgData name="Franziskus Lorey - Hubdrive.com" userId="472a1a07-c563-412f-861d-eed20bd8e491" providerId="ADAL" clId="{BF39BEE5-48BF-43F4-810D-AC0C486557C2}" dt="2021-09-28T09:45:55.684" v="0" actId="47"/>
        <pc:sldMkLst>
          <pc:docMk/>
          <pc:sldMk cId="1982844483" sldId="3195"/>
        </pc:sldMkLst>
      </pc:sldChg>
      <pc:sldChg chg="del">
        <pc:chgData name="Franziskus Lorey - Hubdrive.com" userId="472a1a07-c563-412f-861d-eed20bd8e491" providerId="ADAL" clId="{BF39BEE5-48BF-43F4-810D-AC0C486557C2}" dt="2021-09-28T09:45:55.684" v="0" actId="47"/>
        <pc:sldMkLst>
          <pc:docMk/>
          <pc:sldMk cId="732890023" sldId="3196"/>
        </pc:sldMkLst>
      </pc:sldChg>
      <pc:sldChg chg="del">
        <pc:chgData name="Franziskus Lorey - Hubdrive.com" userId="472a1a07-c563-412f-861d-eed20bd8e491" providerId="ADAL" clId="{BF39BEE5-48BF-43F4-810D-AC0C486557C2}" dt="2021-09-28T09:45:55.684" v="0" actId="47"/>
        <pc:sldMkLst>
          <pc:docMk/>
          <pc:sldMk cId="3121188072" sldId="3197"/>
        </pc:sldMkLst>
      </pc:sldChg>
      <pc:sldChg chg="del">
        <pc:chgData name="Franziskus Lorey - Hubdrive.com" userId="472a1a07-c563-412f-861d-eed20bd8e491" providerId="ADAL" clId="{BF39BEE5-48BF-43F4-810D-AC0C486557C2}" dt="2021-09-28T09:45:55.684" v="0" actId="47"/>
        <pc:sldMkLst>
          <pc:docMk/>
          <pc:sldMk cId="1489097751" sldId="3198"/>
        </pc:sldMkLst>
      </pc:sldChg>
      <pc:sldChg chg="del">
        <pc:chgData name="Franziskus Lorey - Hubdrive.com" userId="472a1a07-c563-412f-861d-eed20bd8e491" providerId="ADAL" clId="{BF39BEE5-48BF-43F4-810D-AC0C486557C2}" dt="2021-09-28T09:45:55.684" v="0" actId="47"/>
        <pc:sldMkLst>
          <pc:docMk/>
          <pc:sldMk cId="2707855190" sldId="3199"/>
        </pc:sldMkLst>
      </pc:sldChg>
      <pc:sldChg chg="del">
        <pc:chgData name="Franziskus Lorey - Hubdrive.com" userId="472a1a07-c563-412f-861d-eed20bd8e491" providerId="ADAL" clId="{BF39BEE5-48BF-43F4-810D-AC0C486557C2}" dt="2021-09-28T09:45:55.684" v="0" actId="47"/>
        <pc:sldMkLst>
          <pc:docMk/>
          <pc:sldMk cId="3200153219" sldId="3200"/>
        </pc:sldMkLst>
      </pc:sldChg>
      <pc:sldChg chg="del">
        <pc:chgData name="Franziskus Lorey - Hubdrive.com" userId="472a1a07-c563-412f-861d-eed20bd8e491" providerId="ADAL" clId="{BF39BEE5-48BF-43F4-810D-AC0C486557C2}" dt="2021-09-28T09:45:55.684" v="0" actId="47"/>
        <pc:sldMkLst>
          <pc:docMk/>
          <pc:sldMk cId="2195221843" sldId="3201"/>
        </pc:sldMkLst>
      </pc:sldChg>
      <pc:sldChg chg="del">
        <pc:chgData name="Franziskus Lorey - Hubdrive.com" userId="472a1a07-c563-412f-861d-eed20bd8e491" providerId="ADAL" clId="{BF39BEE5-48BF-43F4-810D-AC0C486557C2}" dt="2021-09-28T09:45:55.684" v="0" actId="47"/>
        <pc:sldMkLst>
          <pc:docMk/>
          <pc:sldMk cId="3439568508" sldId="3202"/>
        </pc:sldMkLst>
      </pc:sldChg>
      <pc:sldChg chg="del">
        <pc:chgData name="Franziskus Lorey - Hubdrive.com" userId="472a1a07-c563-412f-861d-eed20bd8e491" providerId="ADAL" clId="{BF39BEE5-48BF-43F4-810D-AC0C486557C2}" dt="2021-09-28T09:45:55.684" v="0" actId="47"/>
        <pc:sldMkLst>
          <pc:docMk/>
          <pc:sldMk cId="3887357610" sldId="3203"/>
        </pc:sldMkLst>
      </pc:sldChg>
      <pc:sldChg chg="del">
        <pc:chgData name="Franziskus Lorey - Hubdrive.com" userId="472a1a07-c563-412f-861d-eed20bd8e491" providerId="ADAL" clId="{BF39BEE5-48BF-43F4-810D-AC0C486557C2}" dt="2021-09-28T09:45:55.684" v="0" actId="47"/>
        <pc:sldMkLst>
          <pc:docMk/>
          <pc:sldMk cId="2306804226" sldId="3204"/>
        </pc:sldMkLst>
      </pc:sldChg>
      <pc:sldChg chg="del">
        <pc:chgData name="Franziskus Lorey - Hubdrive.com" userId="472a1a07-c563-412f-861d-eed20bd8e491" providerId="ADAL" clId="{BF39BEE5-48BF-43F4-810D-AC0C486557C2}" dt="2021-09-28T09:45:55.684" v="0" actId="47"/>
        <pc:sldMkLst>
          <pc:docMk/>
          <pc:sldMk cId="3146026235" sldId="3205"/>
        </pc:sldMkLst>
      </pc:sldChg>
      <pc:sldChg chg="del">
        <pc:chgData name="Franziskus Lorey - Hubdrive.com" userId="472a1a07-c563-412f-861d-eed20bd8e491" providerId="ADAL" clId="{BF39BEE5-48BF-43F4-810D-AC0C486557C2}" dt="2021-09-28T09:45:55.684" v="0" actId="47"/>
        <pc:sldMkLst>
          <pc:docMk/>
          <pc:sldMk cId="1763281386" sldId="3206"/>
        </pc:sldMkLst>
      </pc:sldChg>
      <pc:sldChg chg="del">
        <pc:chgData name="Franziskus Lorey - Hubdrive.com" userId="472a1a07-c563-412f-861d-eed20bd8e491" providerId="ADAL" clId="{BF39BEE5-48BF-43F4-810D-AC0C486557C2}" dt="2021-09-28T09:45:55.684" v="0" actId="47"/>
        <pc:sldMkLst>
          <pc:docMk/>
          <pc:sldMk cId="2354058450" sldId="3207"/>
        </pc:sldMkLst>
      </pc:sldChg>
      <pc:sldChg chg="del">
        <pc:chgData name="Franziskus Lorey - Hubdrive.com" userId="472a1a07-c563-412f-861d-eed20bd8e491" providerId="ADAL" clId="{BF39BEE5-48BF-43F4-810D-AC0C486557C2}" dt="2021-09-28T09:45:55.684" v="0" actId="47"/>
        <pc:sldMkLst>
          <pc:docMk/>
          <pc:sldMk cId="1417388401" sldId="3208"/>
        </pc:sldMkLst>
      </pc:sldChg>
      <pc:sldChg chg="del">
        <pc:chgData name="Franziskus Lorey - Hubdrive.com" userId="472a1a07-c563-412f-861d-eed20bd8e491" providerId="ADAL" clId="{BF39BEE5-48BF-43F4-810D-AC0C486557C2}" dt="2021-09-28T09:45:55.684" v="0" actId="47"/>
        <pc:sldMkLst>
          <pc:docMk/>
          <pc:sldMk cId="189079727" sldId="3209"/>
        </pc:sldMkLst>
      </pc:sldChg>
      <pc:sldChg chg="del">
        <pc:chgData name="Franziskus Lorey - Hubdrive.com" userId="472a1a07-c563-412f-861d-eed20bd8e491" providerId="ADAL" clId="{BF39BEE5-48BF-43F4-810D-AC0C486557C2}" dt="2021-09-28T09:45:55.684" v="0" actId="47"/>
        <pc:sldMkLst>
          <pc:docMk/>
          <pc:sldMk cId="320784596" sldId="3210"/>
        </pc:sldMkLst>
      </pc:sldChg>
      <pc:sldChg chg="del">
        <pc:chgData name="Franziskus Lorey - Hubdrive.com" userId="472a1a07-c563-412f-861d-eed20bd8e491" providerId="ADAL" clId="{BF39BEE5-48BF-43F4-810D-AC0C486557C2}" dt="2021-09-28T09:45:55.684" v="0" actId="47"/>
        <pc:sldMkLst>
          <pc:docMk/>
          <pc:sldMk cId="1581375000" sldId="3211"/>
        </pc:sldMkLst>
      </pc:sldChg>
      <pc:sldChg chg="del">
        <pc:chgData name="Franziskus Lorey - Hubdrive.com" userId="472a1a07-c563-412f-861d-eed20bd8e491" providerId="ADAL" clId="{BF39BEE5-48BF-43F4-810D-AC0C486557C2}" dt="2021-09-28T09:45:55.684" v="0" actId="47"/>
        <pc:sldMkLst>
          <pc:docMk/>
          <pc:sldMk cId="96372404" sldId="3212"/>
        </pc:sldMkLst>
      </pc:sldChg>
      <pc:sldChg chg="del">
        <pc:chgData name="Franziskus Lorey - Hubdrive.com" userId="472a1a07-c563-412f-861d-eed20bd8e491" providerId="ADAL" clId="{BF39BEE5-48BF-43F4-810D-AC0C486557C2}" dt="2021-09-28T09:45:55.684" v="0" actId="47"/>
        <pc:sldMkLst>
          <pc:docMk/>
          <pc:sldMk cId="64507282" sldId="3213"/>
        </pc:sldMkLst>
      </pc:sldChg>
      <pc:sldChg chg="del">
        <pc:chgData name="Franziskus Lorey - Hubdrive.com" userId="472a1a07-c563-412f-861d-eed20bd8e491" providerId="ADAL" clId="{BF39BEE5-48BF-43F4-810D-AC0C486557C2}" dt="2021-09-28T09:45:55.684" v="0" actId="47"/>
        <pc:sldMkLst>
          <pc:docMk/>
          <pc:sldMk cId="259148539" sldId="3214"/>
        </pc:sldMkLst>
      </pc:sldChg>
      <pc:sldChg chg="del">
        <pc:chgData name="Franziskus Lorey - Hubdrive.com" userId="472a1a07-c563-412f-861d-eed20bd8e491" providerId="ADAL" clId="{BF39BEE5-48BF-43F4-810D-AC0C486557C2}" dt="2021-09-28T09:45:55.684" v="0" actId="47"/>
        <pc:sldMkLst>
          <pc:docMk/>
          <pc:sldMk cId="1321738820" sldId="3215"/>
        </pc:sldMkLst>
      </pc:sldChg>
      <pc:sldChg chg="del">
        <pc:chgData name="Franziskus Lorey - Hubdrive.com" userId="472a1a07-c563-412f-861d-eed20bd8e491" providerId="ADAL" clId="{BF39BEE5-48BF-43F4-810D-AC0C486557C2}" dt="2021-09-28T09:45:55.684" v="0" actId="47"/>
        <pc:sldMkLst>
          <pc:docMk/>
          <pc:sldMk cId="470408786" sldId="3216"/>
        </pc:sldMkLst>
      </pc:sldChg>
      <pc:sldChg chg="del">
        <pc:chgData name="Franziskus Lorey - Hubdrive.com" userId="472a1a07-c563-412f-861d-eed20bd8e491" providerId="ADAL" clId="{BF39BEE5-48BF-43F4-810D-AC0C486557C2}" dt="2021-09-28T09:45:55.684" v="0" actId="47"/>
        <pc:sldMkLst>
          <pc:docMk/>
          <pc:sldMk cId="4183313700" sldId="3217"/>
        </pc:sldMkLst>
      </pc:sldChg>
      <pc:sldChg chg="del">
        <pc:chgData name="Franziskus Lorey - Hubdrive.com" userId="472a1a07-c563-412f-861d-eed20bd8e491" providerId="ADAL" clId="{BF39BEE5-48BF-43F4-810D-AC0C486557C2}" dt="2021-09-28T09:45:55.684" v="0" actId="47"/>
        <pc:sldMkLst>
          <pc:docMk/>
          <pc:sldMk cId="3345944657" sldId="3231"/>
        </pc:sldMkLst>
      </pc:sldChg>
      <pc:sldChg chg="del">
        <pc:chgData name="Franziskus Lorey - Hubdrive.com" userId="472a1a07-c563-412f-861d-eed20bd8e491" providerId="ADAL" clId="{BF39BEE5-48BF-43F4-810D-AC0C486557C2}" dt="2021-09-28T09:45:55.684" v="0" actId="47"/>
        <pc:sldMkLst>
          <pc:docMk/>
          <pc:sldMk cId="1784985549" sldId="3233"/>
        </pc:sldMkLst>
      </pc:sldChg>
      <pc:sldChg chg="del">
        <pc:chgData name="Franziskus Lorey - Hubdrive.com" userId="472a1a07-c563-412f-861d-eed20bd8e491" providerId="ADAL" clId="{BF39BEE5-48BF-43F4-810D-AC0C486557C2}" dt="2021-09-28T09:45:55.684" v="0" actId="47"/>
        <pc:sldMkLst>
          <pc:docMk/>
          <pc:sldMk cId="588415145" sldId="3234"/>
        </pc:sldMkLst>
      </pc:sldChg>
      <pc:sldChg chg="del">
        <pc:chgData name="Franziskus Lorey - Hubdrive.com" userId="472a1a07-c563-412f-861d-eed20bd8e491" providerId="ADAL" clId="{BF39BEE5-48BF-43F4-810D-AC0C486557C2}" dt="2021-09-28T09:45:55.684" v="0" actId="47"/>
        <pc:sldMkLst>
          <pc:docMk/>
          <pc:sldMk cId="3217222950" sldId="3235"/>
        </pc:sldMkLst>
      </pc:sldChg>
      <pc:sldChg chg="del">
        <pc:chgData name="Franziskus Lorey - Hubdrive.com" userId="472a1a07-c563-412f-861d-eed20bd8e491" providerId="ADAL" clId="{BF39BEE5-48BF-43F4-810D-AC0C486557C2}" dt="2021-09-28T09:45:55.684" v="0" actId="47"/>
        <pc:sldMkLst>
          <pc:docMk/>
          <pc:sldMk cId="296784965" sldId="3238"/>
        </pc:sldMkLst>
      </pc:sldChg>
      <pc:sldChg chg="del">
        <pc:chgData name="Franziskus Lorey - Hubdrive.com" userId="472a1a07-c563-412f-861d-eed20bd8e491" providerId="ADAL" clId="{BF39BEE5-48BF-43F4-810D-AC0C486557C2}" dt="2021-09-28T09:45:55.684" v="0" actId="47"/>
        <pc:sldMkLst>
          <pc:docMk/>
          <pc:sldMk cId="4284608666" sldId="3239"/>
        </pc:sldMkLst>
      </pc:sldChg>
      <pc:sldChg chg="del">
        <pc:chgData name="Franziskus Lorey - Hubdrive.com" userId="472a1a07-c563-412f-861d-eed20bd8e491" providerId="ADAL" clId="{BF39BEE5-48BF-43F4-810D-AC0C486557C2}" dt="2021-09-28T09:45:55.684" v="0" actId="47"/>
        <pc:sldMkLst>
          <pc:docMk/>
          <pc:sldMk cId="1612511672" sldId="3241"/>
        </pc:sldMkLst>
      </pc:sldChg>
      <pc:sldChg chg="del">
        <pc:chgData name="Franziskus Lorey - Hubdrive.com" userId="472a1a07-c563-412f-861d-eed20bd8e491" providerId="ADAL" clId="{BF39BEE5-48BF-43F4-810D-AC0C486557C2}" dt="2021-09-28T09:45:55.684" v="0" actId="47"/>
        <pc:sldMkLst>
          <pc:docMk/>
          <pc:sldMk cId="2981421049" sldId="3242"/>
        </pc:sldMkLst>
      </pc:sldChg>
      <pc:sldChg chg="del">
        <pc:chgData name="Franziskus Lorey - Hubdrive.com" userId="472a1a07-c563-412f-861d-eed20bd8e491" providerId="ADAL" clId="{BF39BEE5-48BF-43F4-810D-AC0C486557C2}" dt="2021-09-28T09:45:55.684" v="0" actId="47"/>
        <pc:sldMkLst>
          <pc:docMk/>
          <pc:sldMk cId="1341868576" sldId="3244"/>
        </pc:sldMkLst>
      </pc:sldChg>
      <pc:sldChg chg="del">
        <pc:chgData name="Franziskus Lorey - Hubdrive.com" userId="472a1a07-c563-412f-861d-eed20bd8e491" providerId="ADAL" clId="{BF39BEE5-48BF-43F4-810D-AC0C486557C2}" dt="2021-09-28T09:45:55.684" v="0" actId="47"/>
        <pc:sldMkLst>
          <pc:docMk/>
          <pc:sldMk cId="544578531" sldId="3245"/>
        </pc:sldMkLst>
      </pc:sldChg>
      <pc:sldChg chg="del">
        <pc:chgData name="Franziskus Lorey - Hubdrive.com" userId="472a1a07-c563-412f-861d-eed20bd8e491" providerId="ADAL" clId="{BF39BEE5-48BF-43F4-810D-AC0C486557C2}" dt="2021-09-28T09:45:55.684" v="0" actId="47"/>
        <pc:sldMkLst>
          <pc:docMk/>
          <pc:sldMk cId="2751974280" sldId="3246"/>
        </pc:sldMkLst>
      </pc:sldChg>
      <pc:sldChg chg="del">
        <pc:chgData name="Franziskus Lorey - Hubdrive.com" userId="472a1a07-c563-412f-861d-eed20bd8e491" providerId="ADAL" clId="{BF39BEE5-48BF-43F4-810D-AC0C486557C2}" dt="2021-09-28T09:45:55.684" v="0" actId="47"/>
        <pc:sldMkLst>
          <pc:docMk/>
          <pc:sldMk cId="1291983099" sldId="3249"/>
        </pc:sldMkLst>
      </pc:sldChg>
      <pc:sldChg chg="del">
        <pc:chgData name="Franziskus Lorey - Hubdrive.com" userId="472a1a07-c563-412f-861d-eed20bd8e491" providerId="ADAL" clId="{BF39BEE5-48BF-43F4-810D-AC0C486557C2}" dt="2021-09-28T09:45:55.684" v="0" actId="47"/>
        <pc:sldMkLst>
          <pc:docMk/>
          <pc:sldMk cId="3929243294" sldId="3250"/>
        </pc:sldMkLst>
      </pc:sldChg>
      <pc:sldChg chg="del">
        <pc:chgData name="Franziskus Lorey - Hubdrive.com" userId="472a1a07-c563-412f-861d-eed20bd8e491" providerId="ADAL" clId="{BF39BEE5-48BF-43F4-810D-AC0C486557C2}" dt="2021-09-28T09:45:55.684" v="0" actId="47"/>
        <pc:sldMkLst>
          <pc:docMk/>
          <pc:sldMk cId="693624921" sldId="3252"/>
        </pc:sldMkLst>
      </pc:sldChg>
      <pc:sldChg chg="del">
        <pc:chgData name="Franziskus Lorey - Hubdrive.com" userId="472a1a07-c563-412f-861d-eed20bd8e491" providerId="ADAL" clId="{BF39BEE5-48BF-43F4-810D-AC0C486557C2}" dt="2021-09-28T09:45:55.684" v="0" actId="47"/>
        <pc:sldMkLst>
          <pc:docMk/>
          <pc:sldMk cId="2668666765" sldId="3253"/>
        </pc:sldMkLst>
      </pc:sldChg>
      <pc:sldChg chg="del">
        <pc:chgData name="Franziskus Lorey - Hubdrive.com" userId="472a1a07-c563-412f-861d-eed20bd8e491" providerId="ADAL" clId="{BF39BEE5-48BF-43F4-810D-AC0C486557C2}" dt="2021-09-28T09:45:55.684" v="0" actId="47"/>
        <pc:sldMkLst>
          <pc:docMk/>
          <pc:sldMk cId="3673092833" sldId="3254"/>
        </pc:sldMkLst>
      </pc:sldChg>
      <pc:sldChg chg="del">
        <pc:chgData name="Franziskus Lorey - Hubdrive.com" userId="472a1a07-c563-412f-861d-eed20bd8e491" providerId="ADAL" clId="{BF39BEE5-48BF-43F4-810D-AC0C486557C2}" dt="2021-09-28T09:45:55.684" v="0" actId="47"/>
        <pc:sldMkLst>
          <pc:docMk/>
          <pc:sldMk cId="2023636894" sldId="3255"/>
        </pc:sldMkLst>
      </pc:sldChg>
      <pc:sldChg chg="del">
        <pc:chgData name="Franziskus Lorey - Hubdrive.com" userId="472a1a07-c563-412f-861d-eed20bd8e491" providerId="ADAL" clId="{BF39BEE5-48BF-43F4-810D-AC0C486557C2}" dt="2021-09-28T09:45:55.684" v="0" actId="47"/>
        <pc:sldMkLst>
          <pc:docMk/>
          <pc:sldMk cId="1357348611" sldId="3256"/>
        </pc:sldMkLst>
      </pc:sldChg>
      <pc:sldChg chg="del">
        <pc:chgData name="Franziskus Lorey - Hubdrive.com" userId="472a1a07-c563-412f-861d-eed20bd8e491" providerId="ADAL" clId="{BF39BEE5-48BF-43F4-810D-AC0C486557C2}" dt="2021-09-28T09:45:55.684" v="0" actId="47"/>
        <pc:sldMkLst>
          <pc:docMk/>
          <pc:sldMk cId="2860815390" sldId="3257"/>
        </pc:sldMkLst>
      </pc:sldChg>
      <pc:sldChg chg="del">
        <pc:chgData name="Franziskus Lorey - Hubdrive.com" userId="472a1a07-c563-412f-861d-eed20bd8e491" providerId="ADAL" clId="{BF39BEE5-48BF-43F4-810D-AC0C486557C2}" dt="2021-09-28T09:45:55.684" v="0" actId="47"/>
        <pc:sldMkLst>
          <pc:docMk/>
          <pc:sldMk cId="46045593" sldId="3258"/>
        </pc:sldMkLst>
      </pc:sldChg>
      <pc:sldChg chg="del">
        <pc:chgData name="Franziskus Lorey - Hubdrive.com" userId="472a1a07-c563-412f-861d-eed20bd8e491" providerId="ADAL" clId="{BF39BEE5-48BF-43F4-810D-AC0C486557C2}" dt="2021-09-28T09:45:55.684" v="0" actId="47"/>
        <pc:sldMkLst>
          <pc:docMk/>
          <pc:sldMk cId="694842870" sldId="3259"/>
        </pc:sldMkLst>
      </pc:sldChg>
      <pc:sldChg chg="del">
        <pc:chgData name="Franziskus Lorey - Hubdrive.com" userId="472a1a07-c563-412f-861d-eed20bd8e491" providerId="ADAL" clId="{BF39BEE5-48BF-43F4-810D-AC0C486557C2}" dt="2021-09-28T09:45:55.684" v="0" actId="47"/>
        <pc:sldMkLst>
          <pc:docMk/>
          <pc:sldMk cId="2246267422" sldId="3261"/>
        </pc:sldMkLst>
      </pc:sldChg>
      <pc:sldChg chg="del">
        <pc:chgData name="Franziskus Lorey - Hubdrive.com" userId="472a1a07-c563-412f-861d-eed20bd8e491" providerId="ADAL" clId="{BF39BEE5-48BF-43F4-810D-AC0C486557C2}" dt="2021-09-28T09:45:55.684" v="0" actId="47"/>
        <pc:sldMkLst>
          <pc:docMk/>
          <pc:sldMk cId="1765835229" sldId="3262"/>
        </pc:sldMkLst>
      </pc:sldChg>
      <pc:sldChg chg="del">
        <pc:chgData name="Franziskus Lorey - Hubdrive.com" userId="472a1a07-c563-412f-861d-eed20bd8e491" providerId="ADAL" clId="{BF39BEE5-48BF-43F4-810D-AC0C486557C2}" dt="2021-09-28T09:45:55.684" v="0" actId="47"/>
        <pc:sldMkLst>
          <pc:docMk/>
          <pc:sldMk cId="3512058122" sldId="3263"/>
        </pc:sldMkLst>
      </pc:sldChg>
      <pc:sldChg chg="del">
        <pc:chgData name="Franziskus Lorey - Hubdrive.com" userId="472a1a07-c563-412f-861d-eed20bd8e491" providerId="ADAL" clId="{BF39BEE5-48BF-43F4-810D-AC0C486557C2}" dt="2021-09-28T09:45:55.684" v="0" actId="47"/>
        <pc:sldMkLst>
          <pc:docMk/>
          <pc:sldMk cId="3275801648" sldId="3264"/>
        </pc:sldMkLst>
      </pc:sldChg>
      <pc:sldChg chg="del">
        <pc:chgData name="Franziskus Lorey - Hubdrive.com" userId="472a1a07-c563-412f-861d-eed20bd8e491" providerId="ADAL" clId="{BF39BEE5-48BF-43F4-810D-AC0C486557C2}" dt="2021-09-28T09:45:55.684" v="0" actId="47"/>
        <pc:sldMkLst>
          <pc:docMk/>
          <pc:sldMk cId="3460303969" sldId="3265"/>
        </pc:sldMkLst>
      </pc:sldChg>
      <pc:sldChg chg="del">
        <pc:chgData name="Franziskus Lorey - Hubdrive.com" userId="472a1a07-c563-412f-861d-eed20bd8e491" providerId="ADAL" clId="{BF39BEE5-48BF-43F4-810D-AC0C486557C2}" dt="2021-09-28T09:45:55.684" v="0" actId="47"/>
        <pc:sldMkLst>
          <pc:docMk/>
          <pc:sldMk cId="3263864860" sldId="3266"/>
        </pc:sldMkLst>
      </pc:sldChg>
      <pc:sldChg chg="del">
        <pc:chgData name="Franziskus Lorey - Hubdrive.com" userId="472a1a07-c563-412f-861d-eed20bd8e491" providerId="ADAL" clId="{BF39BEE5-48BF-43F4-810D-AC0C486557C2}" dt="2021-09-28T09:45:55.684" v="0" actId="47"/>
        <pc:sldMkLst>
          <pc:docMk/>
          <pc:sldMk cId="3951266157" sldId="3267"/>
        </pc:sldMkLst>
      </pc:sldChg>
      <pc:sldChg chg="del">
        <pc:chgData name="Franziskus Lorey - Hubdrive.com" userId="472a1a07-c563-412f-861d-eed20bd8e491" providerId="ADAL" clId="{BF39BEE5-48BF-43F4-810D-AC0C486557C2}" dt="2021-09-28T09:45:55.684" v="0" actId="47"/>
        <pc:sldMkLst>
          <pc:docMk/>
          <pc:sldMk cId="2477054745" sldId="3268"/>
        </pc:sldMkLst>
      </pc:sldChg>
      <pc:sldChg chg="del">
        <pc:chgData name="Franziskus Lorey - Hubdrive.com" userId="472a1a07-c563-412f-861d-eed20bd8e491" providerId="ADAL" clId="{BF39BEE5-48BF-43F4-810D-AC0C486557C2}" dt="2021-09-28T09:45:55.684" v="0" actId="47"/>
        <pc:sldMkLst>
          <pc:docMk/>
          <pc:sldMk cId="3750726615" sldId="3269"/>
        </pc:sldMkLst>
      </pc:sldChg>
      <pc:sldChg chg="del">
        <pc:chgData name="Franziskus Lorey - Hubdrive.com" userId="472a1a07-c563-412f-861d-eed20bd8e491" providerId="ADAL" clId="{BF39BEE5-48BF-43F4-810D-AC0C486557C2}" dt="2021-09-28T09:45:55.684" v="0" actId="47"/>
        <pc:sldMkLst>
          <pc:docMk/>
          <pc:sldMk cId="2546524666" sldId="3270"/>
        </pc:sldMkLst>
      </pc:sldChg>
      <pc:sldChg chg="del">
        <pc:chgData name="Franziskus Lorey - Hubdrive.com" userId="472a1a07-c563-412f-861d-eed20bd8e491" providerId="ADAL" clId="{BF39BEE5-48BF-43F4-810D-AC0C486557C2}" dt="2021-09-28T09:45:55.684" v="0" actId="47"/>
        <pc:sldMkLst>
          <pc:docMk/>
          <pc:sldMk cId="617221576" sldId="3271"/>
        </pc:sldMkLst>
      </pc:sldChg>
      <pc:sldChg chg="del">
        <pc:chgData name="Franziskus Lorey - Hubdrive.com" userId="472a1a07-c563-412f-861d-eed20bd8e491" providerId="ADAL" clId="{BF39BEE5-48BF-43F4-810D-AC0C486557C2}" dt="2021-09-28T09:45:55.684" v="0" actId="47"/>
        <pc:sldMkLst>
          <pc:docMk/>
          <pc:sldMk cId="1605741966" sldId="3272"/>
        </pc:sldMkLst>
      </pc:sldChg>
      <pc:sldChg chg="del">
        <pc:chgData name="Franziskus Lorey - Hubdrive.com" userId="472a1a07-c563-412f-861d-eed20bd8e491" providerId="ADAL" clId="{BF39BEE5-48BF-43F4-810D-AC0C486557C2}" dt="2021-09-28T09:45:55.684" v="0" actId="47"/>
        <pc:sldMkLst>
          <pc:docMk/>
          <pc:sldMk cId="1266725156" sldId="3273"/>
        </pc:sldMkLst>
      </pc:sldChg>
      <pc:sldChg chg="del">
        <pc:chgData name="Franziskus Lorey - Hubdrive.com" userId="472a1a07-c563-412f-861d-eed20bd8e491" providerId="ADAL" clId="{BF39BEE5-48BF-43F4-810D-AC0C486557C2}" dt="2021-09-28T09:45:55.684" v="0" actId="47"/>
        <pc:sldMkLst>
          <pc:docMk/>
          <pc:sldMk cId="4147599016" sldId="3274"/>
        </pc:sldMkLst>
      </pc:sldChg>
      <pc:sldChg chg="del">
        <pc:chgData name="Franziskus Lorey - Hubdrive.com" userId="472a1a07-c563-412f-861d-eed20bd8e491" providerId="ADAL" clId="{BF39BEE5-48BF-43F4-810D-AC0C486557C2}" dt="2021-09-28T09:45:55.684" v="0" actId="47"/>
        <pc:sldMkLst>
          <pc:docMk/>
          <pc:sldMk cId="1225379132" sldId="3275"/>
        </pc:sldMkLst>
      </pc:sldChg>
      <pc:sldChg chg="del">
        <pc:chgData name="Franziskus Lorey - Hubdrive.com" userId="472a1a07-c563-412f-861d-eed20bd8e491" providerId="ADAL" clId="{BF39BEE5-48BF-43F4-810D-AC0C486557C2}" dt="2021-09-28T09:45:55.684" v="0" actId="47"/>
        <pc:sldMkLst>
          <pc:docMk/>
          <pc:sldMk cId="2366841545" sldId="3276"/>
        </pc:sldMkLst>
      </pc:sldChg>
      <pc:sldChg chg="del">
        <pc:chgData name="Franziskus Lorey - Hubdrive.com" userId="472a1a07-c563-412f-861d-eed20bd8e491" providerId="ADAL" clId="{BF39BEE5-48BF-43F4-810D-AC0C486557C2}" dt="2021-09-28T09:45:55.684" v="0" actId="47"/>
        <pc:sldMkLst>
          <pc:docMk/>
          <pc:sldMk cId="2508858266" sldId="3277"/>
        </pc:sldMkLst>
      </pc:sldChg>
      <pc:sldChg chg="del">
        <pc:chgData name="Franziskus Lorey - Hubdrive.com" userId="472a1a07-c563-412f-861d-eed20bd8e491" providerId="ADAL" clId="{BF39BEE5-48BF-43F4-810D-AC0C486557C2}" dt="2021-09-28T09:45:55.684" v="0" actId="47"/>
        <pc:sldMkLst>
          <pc:docMk/>
          <pc:sldMk cId="1271615948" sldId="3278"/>
        </pc:sldMkLst>
      </pc:sldChg>
      <pc:sldChg chg="del">
        <pc:chgData name="Franziskus Lorey - Hubdrive.com" userId="472a1a07-c563-412f-861d-eed20bd8e491" providerId="ADAL" clId="{BF39BEE5-48BF-43F4-810D-AC0C486557C2}" dt="2021-09-28T09:45:55.684" v="0" actId="47"/>
        <pc:sldMkLst>
          <pc:docMk/>
          <pc:sldMk cId="3257147016" sldId="3279"/>
        </pc:sldMkLst>
      </pc:sldChg>
      <pc:sldChg chg="del">
        <pc:chgData name="Franziskus Lorey - Hubdrive.com" userId="472a1a07-c563-412f-861d-eed20bd8e491" providerId="ADAL" clId="{BF39BEE5-48BF-43F4-810D-AC0C486557C2}" dt="2021-09-28T09:45:55.684" v="0" actId="47"/>
        <pc:sldMkLst>
          <pc:docMk/>
          <pc:sldMk cId="4043552162" sldId="3280"/>
        </pc:sldMkLst>
      </pc:sldChg>
      <pc:sldChg chg="del">
        <pc:chgData name="Franziskus Lorey - Hubdrive.com" userId="472a1a07-c563-412f-861d-eed20bd8e491" providerId="ADAL" clId="{BF39BEE5-48BF-43F4-810D-AC0C486557C2}" dt="2021-09-28T09:45:55.684" v="0" actId="47"/>
        <pc:sldMkLst>
          <pc:docMk/>
          <pc:sldMk cId="3501456243" sldId="3281"/>
        </pc:sldMkLst>
      </pc:sldChg>
      <pc:sldChg chg="del">
        <pc:chgData name="Franziskus Lorey - Hubdrive.com" userId="472a1a07-c563-412f-861d-eed20bd8e491" providerId="ADAL" clId="{BF39BEE5-48BF-43F4-810D-AC0C486557C2}" dt="2021-09-28T09:45:55.684" v="0" actId="47"/>
        <pc:sldMkLst>
          <pc:docMk/>
          <pc:sldMk cId="1207610868" sldId="3282"/>
        </pc:sldMkLst>
      </pc:sldChg>
      <pc:sldChg chg="del">
        <pc:chgData name="Franziskus Lorey - Hubdrive.com" userId="472a1a07-c563-412f-861d-eed20bd8e491" providerId="ADAL" clId="{BF39BEE5-48BF-43F4-810D-AC0C486557C2}" dt="2021-09-28T09:45:55.684" v="0" actId="47"/>
        <pc:sldMkLst>
          <pc:docMk/>
          <pc:sldMk cId="2489756194" sldId="3283"/>
        </pc:sldMkLst>
      </pc:sldChg>
      <pc:sldChg chg="del">
        <pc:chgData name="Franziskus Lorey - Hubdrive.com" userId="472a1a07-c563-412f-861d-eed20bd8e491" providerId="ADAL" clId="{BF39BEE5-48BF-43F4-810D-AC0C486557C2}" dt="2021-09-28T09:45:55.684" v="0" actId="47"/>
        <pc:sldMkLst>
          <pc:docMk/>
          <pc:sldMk cId="620346611" sldId="3284"/>
        </pc:sldMkLst>
      </pc:sldChg>
      <pc:sldChg chg="del">
        <pc:chgData name="Franziskus Lorey - Hubdrive.com" userId="472a1a07-c563-412f-861d-eed20bd8e491" providerId="ADAL" clId="{BF39BEE5-48BF-43F4-810D-AC0C486557C2}" dt="2021-09-28T09:45:55.684" v="0" actId="47"/>
        <pc:sldMkLst>
          <pc:docMk/>
          <pc:sldMk cId="641126749" sldId="3285"/>
        </pc:sldMkLst>
      </pc:sldChg>
      <pc:sldChg chg="del">
        <pc:chgData name="Franziskus Lorey - Hubdrive.com" userId="472a1a07-c563-412f-861d-eed20bd8e491" providerId="ADAL" clId="{BF39BEE5-48BF-43F4-810D-AC0C486557C2}" dt="2021-09-28T09:45:55.684" v="0" actId="47"/>
        <pc:sldMkLst>
          <pc:docMk/>
          <pc:sldMk cId="3286610848" sldId="3286"/>
        </pc:sldMkLst>
      </pc:sldChg>
      <pc:sldChg chg="del">
        <pc:chgData name="Franziskus Lorey - Hubdrive.com" userId="472a1a07-c563-412f-861d-eed20bd8e491" providerId="ADAL" clId="{BF39BEE5-48BF-43F4-810D-AC0C486557C2}" dt="2021-09-28T09:45:55.684" v="0" actId="47"/>
        <pc:sldMkLst>
          <pc:docMk/>
          <pc:sldMk cId="2500494614" sldId="3287"/>
        </pc:sldMkLst>
      </pc:sldChg>
      <pc:sldChg chg="del">
        <pc:chgData name="Franziskus Lorey - Hubdrive.com" userId="472a1a07-c563-412f-861d-eed20bd8e491" providerId="ADAL" clId="{BF39BEE5-48BF-43F4-810D-AC0C486557C2}" dt="2021-09-28T09:45:55.684" v="0" actId="47"/>
        <pc:sldMkLst>
          <pc:docMk/>
          <pc:sldMk cId="57314623" sldId="3288"/>
        </pc:sldMkLst>
      </pc:sldChg>
      <pc:sldChg chg="del">
        <pc:chgData name="Franziskus Lorey - Hubdrive.com" userId="472a1a07-c563-412f-861d-eed20bd8e491" providerId="ADAL" clId="{BF39BEE5-48BF-43F4-810D-AC0C486557C2}" dt="2021-09-28T09:45:55.684" v="0" actId="47"/>
        <pc:sldMkLst>
          <pc:docMk/>
          <pc:sldMk cId="3498851900" sldId="3289"/>
        </pc:sldMkLst>
      </pc:sldChg>
      <pc:sldChg chg="del">
        <pc:chgData name="Franziskus Lorey - Hubdrive.com" userId="472a1a07-c563-412f-861d-eed20bd8e491" providerId="ADAL" clId="{BF39BEE5-48BF-43F4-810D-AC0C486557C2}" dt="2021-09-28T09:45:55.684" v="0" actId="47"/>
        <pc:sldMkLst>
          <pc:docMk/>
          <pc:sldMk cId="2572121297" sldId="3290"/>
        </pc:sldMkLst>
      </pc:sldChg>
      <pc:sldChg chg="del">
        <pc:chgData name="Franziskus Lorey - Hubdrive.com" userId="472a1a07-c563-412f-861d-eed20bd8e491" providerId="ADAL" clId="{BF39BEE5-48BF-43F4-810D-AC0C486557C2}" dt="2021-09-28T09:45:55.684" v="0" actId="47"/>
        <pc:sldMkLst>
          <pc:docMk/>
          <pc:sldMk cId="1035392436" sldId="3291"/>
        </pc:sldMkLst>
      </pc:sldChg>
      <pc:sldChg chg="del">
        <pc:chgData name="Franziskus Lorey - Hubdrive.com" userId="472a1a07-c563-412f-861d-eed20bd8e491" providerId="ADAL" clId="{BF39BEE5-48BF-43F4-810D-AC0C486557C2}" dt="2021-09-28T09:45:55.684" v="0" actId="47"/>
        <pc:sldMkLst>
          <pc:docMk/>
          <pc:sldMk cId="2002032139" sldId="3292"/>
        </pc:sldMkLst>
      </pc:sldChg>
      <pc:sldChg chg="del">
        <pc:chgData name="Franziskus Lorey - Hubdrive.com" userId="472a1a07-c563-412f-861d-eed20bd8e491" providerId="ADAL" clId="{BF39BEE5-48BF-43F4-810D-AC0C486557C2}" dt="2021-09-28T09:45:55.684" v="0" actId="47"/>
        <pc:sldMkLst>
          <pc:docMk/>
          <pc:sldMk cId="1374697526" sldId="3293"/>
        </pc:sldMkLst>
      </pc:sldChg>
      <pc:sldChg chg="del">
        <pc:chgData name="Franziskus Lorey - Hubdrive.com" userId="472a1a07-c563-412f-861d-eed20bd8e491" providerId="ADAL" clId="{BF39BEE5-48BF-43F4-810D-AC0C486557C2}" dt="2021-09-28T09:45:55.684" v="0" actId="47"/>
        <pc:sldMkLst>
          <pc:docMk/>
          <pc:sldMk cId="551441039" sldId="3294"/>
        </pc:sldMkLst>
      </pc:sldChg>
      <pc:sldChg chg="del">
        <pc:chgData name="Franziskus Lorey - Hubdrive.com" userId="472a1a07-c563-412f-861d-eed20bd8e491" providerId="ADAL" clId="{BF39BEE5-48BF-43F4-810D-AC0C486557C2}" dt="2021-09-28T09:45:55.684" v="0" actId="47"/>
        <pc:sldMkLst>
          <pc:docMk/>
          <pc:sldMk cId="1918529021" sldId="3296"/>
        </pc:sldMkLst>
      </pc:sldChg>
      <pc:sldChg chg="del">
        <pc:chgData name="Franziskus Lorey - Hubdrive.com" userId="472a1a07-c563-412f-861d-eed20bd8e491" providerId="ADAL" clId="{BF39BEE5-48BF-43F4-810D-AC0C486557C2}" dt="2021-09-28T09:45:55.684" v="0" actId="47"/>
        <pc:sldMkLst>
          <pc:docMk/>
          <pc:sldMk cId="1728534541" sldId="3297"/>
        </pc:sldMkLst>
      </pc:sldChg>
      <pc:sldChg chg="del">
        <pc:chgData name="Franziskus Lorey - Hubdrive.com" userId="472a1a07-c563-412f-861d-eed20bd8e491" providerId="ADAL" clId="{BF39BEE5-48BF-43F4-810D-AC0C486557C2}" dt="2021-09-28T09:45:55.684" v="0" actId="47"/>
        <pc:sldMkLst>
          <pc:docMk/>
          <pc:sldMk cId="2832035290" sldId="3307"/>
        </pc:sldMkLst>
      </pc:sldChg>
      <pc:sldChg chg="del">
        <pc:chgData name="Franziskus Lorey - Hubdrive.com" userId="472a1a07-c563-412f-861d-eed20bd8e491" providerId="ADAL" clId="{BF39BEE5-48BF-43F4-810D-AC0C486557C2}" dt="2021-09-28T09:45:55.684" v="0" actId="47"/>
        <pc:sldMkLst>
          <pc:docMk/>
          <pc:sldMk cId="2817347316" sldId="3308"/>
        </pc:sldMkLst>
      </pc:sldChg>
      <pc:sldChg chg="del">
        <pc:chgData name="Franziskus Lorey - Hubdrive.com" userId="472a1a07-c563-412f-861d-eed20bd8e491" providerId="ADAL" clId="{BF39BEE5-48BF-43F4-810D-AC0C486557C2}" dt="2021-09-28T09:45:55.684" v="0" actId="47"/>
        <pc:sldMkLst>
          <pc:docMk/>
          <pc:sldMk cId="2039754750" sldId="3309"/>
        </pc:sldMkLst>
      </pc:sldChg>
      <pc:sldChg chg="del">
        <pc:chgData name="Franziskus Lorey - Hubdrive.com" userId="472a1a07-c563-412f-861d-eed20bd8e491" providerId="ADAL" clId="{BF39BEE5-48BF-43F4-810D-AC0C486557C2}" dt="2021-09-28T09:45:55.684" v="0" actId="47"/>
        <pc:sldMkLst>
          <pc:docMk/>
          <pc:sldMk cId="1978978909" sldId="3310"/>
        </pc:sldMkLst>
      </pc:sldChg>
      <pc:sldChg chg="del">
        <pc:chgData name="Franziskus Lorey - Hubdrive.com" userId="472a1a07-c563-412f-861d-eed20bd8e491" providerId="ADAL" clId="{BF39BEE5-48BF-43F4-810D-AC0C486557C2}" dt="2021-09-28T09:45:55.684" v="0" actId="47"/>
        <pc:sldMkLst>
          <pc:docMk/>
          <pc:sldMk cId="721407437" sldId="3311"/>
        </pc:sldMkLst>
      </pc:sldChg>
      <pc:sldMasterChg chg="delSldLayout">
        <pc:chgData name="Franziskus Lorey - Hubdrive.com" userId="472a1a07-c563-412f-861d-eed20bd8e491" providerId="ADAL" clId="{BF39BEE5-48BF-43F4-810D-AC0C486557C2}" dt="2021-09-28T09:45:55.684" v="0" actId="47"/>
        <pc:sldMasterMkLst>
          <pc:docMk/>
          <pc:sldMasterMk cId="502521749" sldId="2147483734"/>
        </pc:sldMasterMkLst>
        <pc:sldLayoutChg chg="del">
          <pc:chgData name="Franziskus Lorey - Hubdrive.com" userId="472a1a07-c563-412f-861d-eed20bd8e491" providerId="ADAL" clId="{BF39BEE5-48BF-43F4-810D-AC0C486557C2}" dt="2021-09-28T09:45:55.684" v="0" actId="47"/>
          <pc:sldLayoutMkLst>
            <pc:docMk/>
            <pc:sldMasterMk cId="502521749" sldId="2147483734"/>
            <pc:sldLayoutMk cId="3649341458" sldId="2147483921"/>
          </pc:sldLayoutMkLst>
        </pc:sldLayoutChg>
      </pc:sldMasterChg>
      <pc:sldMasterChg chg="delSldLayout">
        <pc:chgData name="Franziskus Lorey - Hubdrive.com" userId="472a1a07-c563-412f-861d-eed20bd8e491" providerId="ADAL" clId="{BF39BEE5-48BF-43F4-810D-AC0C486557C2}" dt="2021-09-28T09:45:55.684" v="0" actId="47"/>
        <pc:sldMasterMkLst>
          <pc:docMk/>
          <pc:sldMasterMk cId="371146552" sldId="2147483748"/>
        </pc:sldMasterMkLst>
        <pc:sldLayoutChg chg="del">
          <pc:chgData name="Franziskus Lorey - Hubdrive.com" userId="472a1a07-c563-412f-861d-eed20bd8e491" providerId="ADAL" clId="{BF39BEE5-48BF-43F4-810D-AC0C486557C2}" dt="2021-09-28T09:45:55.684" v="0" actId="47"/>
          <pc:sldLayoutMkLst>
            <pc:docMk/>
            <pc:sldMasterMk cId="371146552" sldId="2147483748"/>
            <pc:sldLayoutMk cId="2303565181" sldId="2147484101"/>
          </pc:sldLayoutMkLst>
        </pc:sldLayoutChg>
        <pc:sldLayoutChg chg="del">
          <pc:chgData name="Franziskus Lorey - Hubdrive.com" userId="472a1a07-c563-412f-861d-eed20bd8e491" providerId="ADAL" clId="{BF39BEE5-48BF-43F4-810D-AC0C486557C2}" dt="2021-09-28T09:45:55.684" v="0" actId="47"/>
          <pc:sldLayoutMkLst>
            <pc:docMk/>
            <pc:sldMasterMk cId="371146552" sldId="2147483748"/>
            <pc:sldLayoutMk cId="358582150" sldId="2147484102"/>
          </pc:sldLayoutMkLst>
        </pc:sldLayoutChg>
      </pc:sldMasterChg>
      <pc:sldMasterChg chg="delSldLayout">
        <pc:chgData name="Franziskus Lorey - Hubdrive.com" userId="472a1a07-c563-412f-861d-eed20bd8e491" providerId="ADAL" clId="{BF39BEE5-48BF-43F4-810D-AC0C486557C2}" dt="2021-09-28T09:45:55.684" v="0" actId="47"/>
        <pc:sldMasterMkLst>
          <pc:docMk/>
          <pc:sldMasterMk cId="3909672163" sldId="2147483757"/>
        </pc:sldMasterMkLst>
        <pc:sldLayoutChg chg="del">
          <pc:chgData name="Franziskus Lorey - Hubdrive.com" userId="472a1a07-c563-412f-861d-eed20bd8e491" providerId="ADAL" clId="{BF39BEE5-48BF-43F4-810D-AC0C486557C2}" dt="2021-09-28T09:45:55.684" v="0" actId="47"/>
          <pc:sldLayoutMkLst>
            <pc:docMk/>
            <pc:sldMasterMk cId="3909672163" sldId="2147483757"/>
            <pc:sldLayoutMk cId="3625532580" sldId="2147483959"/>
          </pc:sldLayoutMkLst>
        </pc:sldLayoutChg>
        <pc:sldLayoutChg chg="del">
          <pc:chgData name="Franziskus Lorey - Hubdrive.com" userId="472a1a07-c563-412f-861d-eed20bd8e491" providerId="ADAL" clId="{BF39BEE5-48BF-43F4-810D-AC0C486557C2}" dt="2021-09-28T09:45:55.684" v="0" actId="47"/>
          <pc:sldLayoutMkLst>
            <pc:docMk/>
            <pc:sldMasterMk cId="3909672163" sldId="2147483757"/>
            <pc:sldLayoutMk cId="3972312109" sldId="2147483960"/>
          </pc:sldLayoutMkLst>
        </pc:sldLayoutChg>
        <pc:sldLayoutChg chg="del">
          <pc:chgData name="Franziskus Lorey - Hubdrive.com" userId="472a1a07-c563-412f-861d-eed20bd8e491" providerId="ADAL" clId="{BF39BEE5-48BF-43F4-810D-AC0C486557C2}" dt="2021-09-28T09:45:55.684" v="0" actId="47"/>
          <pc:sldLayoutMkLst>
            <pc:docMk/>
            <pc:sldMasterMk cId="3909672163" sldId="2147483757"/>
            <pc:sldLayoutMk cId="3484554519" sldId="2147483961"/>
          </pc:sldLayoutMkLst>
        </pc:sldLayoutChg>
      </pc:sldMasterChg>
      <pc:sldMasterChg chg="delSldLayout">
        <pc:chgData name="Franziskus Lorey - Hubdrive.com" userId="472a1a07-c563-412f-861d-eed20bd8e491" providerId="ADAL" clId="{BF39BEE5-48BF-43F4-810D-AC0C486557C2}" dt="2021-09-28T09:45:55.684" v="0" actId="47"/>
        <pc:sldMasterMkLst>
          <pc:docMk/>
          <pc:sldMasterMk cId="3356861373" sldId="2147484233"/>
        </pc:sldMasterMkLst>
        <pc:sldLayoutChg chg="del">
          <pc:chgData name="Franziskus Lorey - Hubdrive.com" userId="472a1a07-c563-412f-861d-eed20bd8e491" providerId="ADAL" clId="{BF39BEE5-48BF-43F4-810D-AC0C486557C2}" dt="2021-09-28T09:45:55.684" v="0" actId="47"/>
          <pc:sldLayoutMkLst>
            <pc:docMk/>
            <pc:sldMasterMk cId="3356861373" sldId="2147484233"/>
            <pc:sldLayoutMk cId="298904664" sldId="2147483919"/>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2283235235" sldId="2147483924"/>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3584392085" sldId="2147483925"/>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3032928054" sldId="2147483926"/>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2328782512" sldId="2147483931"/>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835400473" sldId="2147483979"/>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1704448793" sldId="2147483980"/>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1544670589" sldId="2147483985"/>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343510298" sldId="2147483986"/>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2949528752" sldId="2147483987"/>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3763432785" sldId="2147483988"/>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2567079634" sldId="2147483989"/>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1148377527" sldId="2147483990"/>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4280530896" sldId="2147483991"/>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1353297525" sldId="2147483992"/>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3111876355" sldId="2147483993"/>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3557609816" sldId="2147483994"/>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780596747" sldId="2147483995"/>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1785740854" sldId="2147483996"/>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3272498945" sldId="2147483997"/>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520114932" sldId="2147483998"/>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1287090248" sldId="2147483999"/>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493551376" sldId="2147484000"/>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853030557" sldId="2147484001"/>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3340501404" sldId="2147484004"/>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557486018" sldId="2147484005"/>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2236611552" sldId="2147484006"/>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993890279" sldId="2147484007"/>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4224207630" sldId="2147484008"/>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2071171264" sldId="2147484009"/>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3491227265" sldId="2147484010"/>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1928515970" sldId="2147484011"/>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2227313002" sldId="2147484012"/>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214141215" sldId="2147484013"/>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928159952" sldId="2147484014"/>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379763988" sldId="2147484015"/>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1156756245" sldId="2147484016"/>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1314462909" sldId="2147484017"/>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3398823573" sldId="2147484021"/>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866856800" sldId="2147484022"/>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3347315404" sldId="2147484024"/>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1495054922" sldId="2147484025"/>
          </pc:sldLayoutMkLst>
        </pc:sldLayoutChg>
        <pc:sldLayoutChg chg="del">
          <pc:chgData name="Franziskus Lorey - Hubdrive.com" userId="472a1a07-c563-412f-861d-eed20bd8e491" providerId="ADAL" clId="{BF39BEE5-48BF-43F4-810D-AC0C486557C2}" dt="2021-09-28T09:45:55.684" v="0" actId="47"/>
          <pc:sldLayoutMkLst>
            <pc:docMk/>
            <pc:sldMasterMk cId="3356861373" sldId="2147484233"/>
            <pc:sldLayoutMk cId="1045181095" sldId="2147484027"/>
          </pc:sldLayoutMkLst>
        </pc:sldLayoutChg>
      </pc:sldMasterChg>
      <pc:sldMasterChg chg="delSldLayout">
        <pc:chgData name="Franziskus Lorey - Hubdrive.com" userId="472a1a07-c563-412f-861d-eed20bd8e491" providerId="ADAL" clId="{BF39BEE5-48BF-43F4-810D-AC0C486557C2}" dt="2021-09-28T09:45:55.684" v="0" actId="47"/>
        <pc:sldMasterMkLst>
          <pc:docMk/>
          <pc:sldMasterMk cId="1538091328" sldId="2147484280"/>
        </pc:sldMasterMkLst>
        <pc:sldLayoutChg chg="del">
          <pc:chgData name="Franziskus Lorey - Hubdrive.com" userId="472a1a07-c563-412f-861d-eed20bd8e491" providerId="ADAL" clId="{BF39BEE5-48BF-43F4-810D-AC0C486557C2}" dt="2021-09-28T09:45:55.684" v="0" actId="47"/>
          <pc:sldLayoutMkLst>
            <pc:docMk/>
            <pc:sldMasterMk cId="1538091328" sldId="2147484280"/>
            <pc:sldLayoutMk cId="4142704058" sldId="2147484284"/>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3DA40E10-A0E0-43FF-872B-20ED749A1B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0481795F-22FA-4545-87A9-564B29EABF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E6057A1-E546-4A9F-A88F-5EE8E7854225}" type="datetimeFigureOut">
              <a:rPr lang="de-DE" smtClean="0"/>
              <a:t>27.03.2024</a:t>
            </a:fld>
            <a:endParaRPr lang="de-DE"/>
          </a:p>
        </p:txBody>
      </p:sp>
      <p:sp>
        <p:nvSpPr>
          <p:cNvPr id="4" name="Fußzeilenplatzhalter 3">
            <a:extLst>
              <a:ext uri="{FF2B5EF4-FFF2-40B4-BE49-F238E27FC236}">
                <a16:creationId xmlns:a16="http://schemas.microsoft.com/office/drawing/2014/main" id="{09A0DDD2-92DA-4D4C-9103-B193EE44B9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DD975D9D-2059-4673-8621-F0E2B248974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6F7F43-794C-48DF-B851-DCF63FD49B5C}" type="slidenum">
              <a:rPr lang="de-DE" smtClean="0"/>
              <a:t>‹#›</a:t>
            </a:fld>
            <a:endParaRPr lang="de-DE"/>
          </a:p>
        </p:txBody>
      </p:sp>
    </p:spTree>
    <p:extLst>
      <p:ext uri="{BB962C8B-B14F-4D97-AF65-F5344CB8AC3E}">
        <p14:creationId xmlns:p14="http://schemas.microsoft.com/office/powerpoint/2010/main" val="394652288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AEFF1F-4155-4B42-A74E-342E4BCC195C}" type="datetimeFigureOut">
              <a:rPr lang="de-DE" smtClean="0"/>
              <a:t>27.03.2024</a:t>
            </a:fld>
            <a:endParaRPr lang="de-DE"/>
          </a:p>
        </p:txBody>
      </p:sp>
      <p:sp>
        <p:nvSpPr>
          <p:cNvPr id="4" name="Folienbildplatzhalt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891761-2D2F-4962-8A3C-90F210399F14}" type="slidenum">
              <a:rPr lang="de-DE" smtClean="0"/>
              <a:t>‹#›</a:t>
            </a:fld>
            <a:endParaRPr lang="de-DE"/>
          </a:p>
        </p:txBody>
      </p:sp>
    </p:spTree>
    <p:extLst>
      <p:ext uri="{BB962C8B-B14F-4D97-AF65-F5344CB8AC3E}">
        <p14:creationId xmlns:p14="http://schemas.microsoft.com/office/powerpoint/2010/main" val="59755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3341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036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Update the Dynamics HR Management</a:t>
            </a:r>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B5C248-F97A-4747-A15D-8532AF3B9EFF}"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4997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0194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Option 2: These </a:t>
            </a:r>
            <a:r>
              <a:rPr lang="de-DE" err="1"/>
              <a:t>are</a:t>
            </a:r>
            <a:r>
              <a:rPr lang="de-DE"/>
              <a:t> </a:t>
            </a:r>
            <a:r>
              <a:rPr lang="de-DE" err="1"/>
              <a:t>some</a:t>
            </a:r>
            <a:r>
              <a:rPr lang="de-DE"/>
              <a:t> </a:t>
            </a:r>
            <a:r>
              <a:rPr lang="de-DE" err="1"/>
              <a:t>really</a:t>
            </a:r>
            <a:r>
              <a:rPr lang="de-DE"/>
              <a:t> </a:t>
            </a:r>
            <a:r>
              <a:rPr lang="de-DE" err="1"/>
              <a:t>exciting</a:t>
            </a:r>
            <a:r>
              <a:rPr lang="de-DE"/>
              <a:t> </a:t>
            </a:r>
            <a:r>
              <a:rPr lang="de-DE" err="1"/>
              <a:t>customers</a:t>
            </a:r>
            <a:r>
              <a:rPr lang="de-DE"/>
              <a:t> </a:t>
            </a:r>
            <a:r>
              <a:rPr lang="de-DE" err="1"/>
              <a:t>that</a:t>
            </a:r>
            <a:r>
              <a:rPr lang="de-DE"/>
              <a:t> </a:t>
            </a:r>
            <a:r>
              <a:rPr lang="de-DE" err="1"/>
              <a:t>we</a:t>
            </a:r>
            <a:r>
              <a:rPr lang="de-DE"/>
              <a:t> </a:t>
            </a:r>
            <a:r>
              <a:rPr lang="de-DE" err="1"/>
              <a:t>have</a:t>
            </a:r>
            <a:endParaRPr lang="de-DE"/>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3AD8DD-7D63-4E0E-B7E2-A4B2234FF4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5475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2910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0898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3695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2236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2539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a:p>
            <a:endParaRPr lang="de-DE"/>
          </a:p>
          <a:p>
            <a:endParaRPr lang="de-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424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5086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0815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1532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556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15736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82751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6608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0255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9166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6183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3858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169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930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6891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105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5317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872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B5C248-F97A-4747-A15D-8532AF3B9EFF}"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44358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12.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39.svg"/><Relationship Id="rId4" Type="http://schemas.openxmlformats.org/officeDocument/2006/relationships/image" Target="../media/image34.svg"/><Relationship Id="rId9" Type="http://schemas.openxmlformats.org/officeDocument/2006/relationships/image" Target="../media/image38.png"/></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4.jpeg"/><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7.jpeg"/><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8.jpeg"/><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9.jpeg"/><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jpeg"/><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4.xml"/><Relationship Id="rId4" Type="http://schemas.openxmlformats.org/officeDocument/2006/relationships/image" Target="../media/image16.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7.xml"/><Relationship Id="rId4" Type="http://schemas.openxmlformats.org/officeDocument/2006/relationships/image" Target="../media/image16.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4.jpeg"/><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7.jpeg"/><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8.jpeg"/><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9.jpeg"/><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jpeg"/><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9.xml"/><Relationship Id="rId4" Type="http://schemas.openxmlformats.org/officeDocument/2006/relationships/image" Target="../media/image16.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ustomXml" Target="../ink/ink1.xml"/><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ustomXml" Target="../ink/ink2.xml"/><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ustomXml" Target="../ink/ink3.xml"/><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ustomXml" Target="../ink/ink4.xml"/><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Bild mit zwei Textfeldern_with Title">
    <p:bg>
      <p:bgPr>
        <a:solidFill>
          <a:srgbClr val="009900"/>
        </a:solidFill>
        <a:effectLst/>
      </p:bgPr>
    </p:bg>
    <p:spTree>
      <p:nvGrpSpPr>
        <p:cNvPr id="1" name=""/>
        <p:cNvGrpSpPr/>
        <p:nvPr/>
      </p:nvGrpSpPr>
      <p:grpSpPr>
        <a:xfrm>
          <a:off x="0" y="0"/>
          <a:ext cx="0" cy="0"/>
          <a:chOff x="0" y="0"/>
          <a:chExt cx="0" cy="0"/>
        </a:xfrm>
      </p:grpSpPr>
      <p:pic>
        <p:nvPicPr>
          <p:cNvPr id="3" name="Grafik 2"/>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4960800"/>
          </a:xfrm>
          <a:prstGeom prst="rect">
            <a:avLst/>
          </a:prstGeom>
        </p:spPr>
      </p:pic>
      <p:sp>
        <p:nvSpPr>
          <p:cNvPr id="8" name="Titel 7"/>
          <p:cNvSpPr>
            <a:spLocks noGrp="1"/>
          </p:cNvSpPr>
          <p:nvPr>
            <p:ph type="title"/>
          </p:nvPr>
        </p:nvSpPr>
        <p:spPr>
          <a:xfrm>
            <a:off x="0" y="4996800"/>
            <a:ext cx="7560000" cy="720000"/>
          </a:xfrm>
          <a:noFill/>
        </p:spPr>
        <p:txBody>
          <a:bodyPr wrap="none" lIns="288000" anchor="ctr">
            <a:noAutofit/>
          </a:bodyPr>
          <a:lstStyle>
            <a:lvl1pPr algn="l">
              <a:lnSpc>
                <a:spcPct val="100000"/>
              </a:lnSpc>
              <a:defRPr sz="2800">
                <a:solidFill>
                  <a:schemeClr val="bg1"/>
                </a:solidFill>
                <a:latin typeface="Segoe UI Light" panose="020B0502040204020203" pitchFamily="34" charset="0"/>
                <a:cs typeface="Segoe UI Light" panose="020B0502040204020203" pitchFamily="34" charset="0"/>
              </a:defRPr>
            </a:lvl1pPr>
          </a:lstStyle>
          <a:p>
            <a:r>
              <a:rPr lang="de-DE"/>
              <a:t>Titelmasterformat durch Klicken bearbeiten</a:t>
            </a:r>
          </a:p>
        </p:txBody>
      </p:sp>
      <p:sp>
        <p:nvSpPr>
          <p:cNvPr id="4" name="Textplatzhalter 3"/>
          <p:cNvSpPr>
            <a:spLocks noGrp="1"/>
          </p:cNvSpPr>
          <p:nvPr>
            <p:ph type="body" sz="half" idx="2"/>
          </p:nvPr>
        </p:nvSpPr>
        <p:spPr>
          <a:xfrm>
            <a:off x="5564618" y="629046"/>
            <a:ext cx="3243362" cy="661308"/>
          </a:xfrm>
          <a:solidFill>
            <a:srgbClr val="009900">
              <a:alpha val="90000"/>
            </a:srgbClr>
          </a:solidFill>
        </p:spPr>
        <p:txBody>
          <a:bodyPr wrap="square" lIns="108000" tIns="108000" rIns="108000" bIns="108000">
            <a:spAutoFit/>
          </a:bodyPr>
          <a:lstStyle>
            <a:lvl1pPr marL="0" indent="0">
              <a:buNone/>
              <a:defRPr sz="16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6" name="Textplatzhalter 3"/>
          <p:cNvSpPr>
            <a:spLocks noGrp="1"/>
          </p:cNvSpPr>
          <p:nvPr>
            <p:ph type="body" sz="half" idx="10"/>
          </p:nvPr>
        </p:nvSpPr>
        <p:spPr>
          <a:xfrm>
            <a:off x="5564618" y="2444400"/>
            <a:ext cx="3243362" cy="661308"/>
          </a:xfrm>
          <a:solidFill>
            <a:srgbClr val="009900">
              <a:alpha val="90000"/>
            </a:srgbClr>
          </a:solidFill>
        </p:spPr>
        <p:txBody>
          <a:bodyPr wrap="square" lIns="108000" tIns="108000" rIns="108000" bIns="108000">
            <a:spAutoFit/>
          </a:bodyPr>
          <a:lstStyle>
            <a:lvl1pPr marL="0" indent="0">
              <a:buNone/>
              <a:defRPr sz="16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7" name="Footer Placeholder 3"/>
          <p:cNvSpPr>
            <a:spLocks noGrp="1"/>
          </p:cNvSpPr>
          <p:nvPr>
            <p:ph type="ftr" sz="quarter" idx="11"/>
          </p:nvPr>
        </p:nvSpPr>
        <p:spPr>
          <a:xfrm>
            <a:off x="7812000" y="5319864"/>
            <a:ext cx="1146413" cy="304271"/>
          </a:xfrm>
        </p:spPr>
        <p:txBody>
          <a:bodyPr/>
          <a:lstStyle>
            <a:lvl1pPr>
              <a:defRPr sz="1200">
                <a:solidFill>
                  <a:schemeClr val="bg1"/>
                </a:solidFill>
                <a:latin typeface="Segoe UI Light" panose="020B0502040204020203" pitchFamily="34" charset="0"/>
                <a:cs typeface="Segoe UI Light" panose="020B0502040204020203" pitchFamily="34" charset="0"/>
              </a:defRPr>
            </a:lvl1pPr>
          </a:lstStyle>
          <a:p>
            <a:r>
              <a:rPr lang="en-US"/>
              <a:t>Hubdrive.com</a:t>
            </a:r>
            <a:endParaRPr lang="de-DE"/>
          </a:p>
        </p:txBody>
      </p:sp>
    </p:spTree>
    <p:extLst>
      <p:ext uri="{BB962C8B-B14F-4D97-AF65-F5344CB8AC3E}">
        <p14:creationId xmlns:p14="http://schemas.microsoft.com/office/powerpoint/2010/main" val="52187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Red_1">
    <p:bg>
      <p:bgPr>
        <a:solidFill>
          <a:srgbClr val="DC2A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3602260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Red_1">
    <p:bg>
      <p:bgPr>
        <a:solidFill>
          <a:srgbClr val="DC2A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9573396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Yellow">
    <p:bg>
      <p:bgPr>
        <a:solidFill>
          <a:srgbClr val="FFBF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8550540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Blue_1">
    <p:bg>
      <p:bgPr>
        <a:solidFill>
          <a:srgbClr val="1F54B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0055770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Blue_2">
    <p:bg>
      <p:bgPr>
        <a:solidFill>
          <a:srgbClr val="24295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41600647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Blue_3">
    <p:bg>
      <p:bgPr>
        <a:solidFill>
          <a:srgbClr val="0077B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4237992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Blue_4">
    <p:bg>
      <p:bgPr>
        <a:solidFill>
          <a:srgbClr val="5F89C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40423210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Blue_5">
    <p:bg>
      <p:bgPr>
        <a:solidFill>
          <a:srgbClr val="29439A"/>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9262081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Purple_1">
    <p:bg>
      <p:bgPr>
        <a:solidFill>
          <a:srgbClr val="8E278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63461638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Red_2">
    <p:bg>
      <p:bgPr>
        <a:solidFill>
          <a:srgbClr val="D83B0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5352512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Purple_2">
    <p:bg>
      <p:bgPr>
        <a:solidFill>
          <a:srgbClr val="5558A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3752592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Yellow">
    <p:bg>
      <p:bgPr>
        <a:solidFill>
          <a:srgbClr val="FFBF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14567074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cSld name="Infographic with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98362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661256"/>
            <a:ext cx="4068000" cy="4522744"/>
          </a:xfrm>
        </p:spPr>
        <p:txBody>
          <a:bodyPr lIns="0" tIns="36000" rIns="0" bIns="3600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cxnSp>
        <p:nvCxnSpPr>
          <p:cNvPr id="6" name="Straight Connector 6">
            <a:extLst>
              <a:ext uri="{FF2B5EF4-FFF2-40B4-BE49-F238E27FC236}">
                <a16:creationId xmlns:a16="http://schemas.microsoft.com/office/drawing/2014/main" id="{70AC0B99-4E12-4BC4-B8D7-844F72520AD7}"/>
              </a:ext>
            </a:extLst>
          </p:cNvPr>
          <p:cNvCxnSpPr>
            <a:cxnSpLocks/>
          </p:cNvCxnSpPr>
          <p:nvPr userDrawn="1"/>
        </p:nvCxnSpPr>
        <p:spPr>
          <a:xfrm>
            <a:off x="252000" y="2916000"/>
            <a:ext cx="0" cy="360000"/>
          </a:xfrm>
          <a:prstGeom prst="line">
            <a:avLst/>
          </a:prstGeom>
          <a:ln>
            <a:solidFill>
              <a:srgbClr val="00A500"/>
            </a:solidFill>
          </a:ln>
        </p:spPr>
        <p:style>
          <a:lnRef idx="3">
            <a:schemeClr val="dk1"/>
          </a:lnRef>
          <a:fillRef idx="0">
            <a:schemeClr val="dk1"/>
          </a:fillRef>
          <a:effectRef idx="2">
            <a:schemeClr val="dk1"/>
          </a:effectRef>
          <a:fontRef idx="minor">
            <a:schemeClr val="tx1"/>
          </a:fontRef>
        </p:style>
      </p:cxnSp>
      <p:sp>
        <p:nvSpPr>
          <p:cNvPr id="9" name="Titel 8">
            <a:extLst>
              <a:ext uri="{FF2B5EF4-FFF2-40B4-BE49-F238E27FC236}">
                <a16:creationId xmlns:a16="http://schemas.microsoft.com/office/drawing/2014/main" id="{ACBB0134-C3E7-4CD3-BFD8-F9FB46895AD4}"/>
              </a:ext>
            </a:extLst>
          </p:cNvPr>
          <p:cNvSpPr>
            <a:spLocks noGrp="1"/>
          </p:cNvSpPr>
          <p:nvPr>
            <p:ph type="title"/>
          </p:nvPr>
        </p:nvSpPr>
        <p:spPr>
          <a:xfrm>
            <a:off x="359532" y="2750003"/>
            <a:ext cx="3960468" cy="691994"/>
          </a:xfrm>
        </p:spPr>
        <p:txBody>
          <a:bodyPr lIns="0" tIns="0" rIns="0" bIns="0">
            <a:noAutofit/>
          </a:bodyPr>
          <a:lstStyle>
            <a:lvl1pPr>
              <a:lnSpc>
                <a:spcPct val="100000"/>
              </a:lnSpc>
              <a:defRPr sz="1200">
                <a:solidFill>
                  <a:srgbClr val="00A500"/>
                </a:solidFill>
              </a:defRPr>
            </a:lvl1pPr>
          </a:lstStyle>
          <a:p>
            <a:r>
              <a:rPr lang="de-DE"/>
              <a:t>Mastertitelformat bearbeiten</a:t>
            </a:r>
          </a:p>
        </p:txBody>
      </p:sp>
    </p:spTree>
    <p:extLst>
      <p:ext uri="{BB962C8B-B14F-4D97-AF65-F5344CB8AC3E}">
        <p14:creationId xmlns:p14="http://schemas.microsoft.com/office/powerpoint/2010/main" val="123679227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xt Graphic 2 columns 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262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72000" y="1093304"/>
            <a:ext cx="2628000" cy="5159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262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1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1629C9A3-6F2F-419E-AB88-3C28A7A17214}"/>
              </a:ext>
            </a:extLst>
          </p:cNvPr>
          <p:cNvSpPr>
            <a:spLocks noGrp="1"/>
          </p:cNvSpPr>
          <p:nvPr>
            <p:ph type="pic" sz="quarter" idx="12"/>
          </p:nvPr>
        </p:nvSpPr>
        <p:spPr>
          <a:xfrm>
            <a:off x="3128400" y="0"/>
            <a:ext cx="6015600" cy="5715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82471308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xt Graphic 2 columns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406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406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796907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Hubdriv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969201"/>
            <a:ext cx="4032000" cy="1069899"/>
          </a:xfrm>
          <a:prstGeom prst="rect">
            <a:avLst/>
          </a:prstGeom>
          <a:noFill/>
          <a:ln>
            <a:noFill/>
          </a:ln>
        </p:spPr>
        <p:txBody>
          <a:bodyPr wrap="square" lIns="0" tIns="36000" rIns="0" bIns="36000" anchor="b">
            <a:spAutoFit/>
          </a:bodyPr>
          <a:lstStyle>
            <a:lvl1pPr algn="l">
              <a:defRPr sz="3600">
                <a:solidFill>
                  <a:srgbClr val="00A500"/>
                </a:solidFill>
                <a:latin typeface="+mj-lt"/>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553452" y="2088000"/>
            <a:ext cx="3744000" cy="1548000"/>
          </a:xfrm>
        </p:spPr>
        <p:txBody>
          <a:bodyPr lIns="0" tIns="36000" rIns="0" bIns="36000">
            <a:noAutofit/>
          </a:bodyPr>
          <a:lstStyle>
            <a:lvl1pPr marL="0" indent="0">
              <a:lnSpc>
                <a:spcPct val="100000"/>
              </a:lnSpc>
              <a:spcBef>
                <a:spcPts val="300"/>
              </a:spcBef>
              <a:spcAft>
                <a:spcPts val="300"/>
              </a:spcAft>
              <a:buNone/>
              <a:defRPr sz="160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en-US" noProof="0" err="1"/>
              <a:t>Mastertextformat</a:t>
            </a:r>
            <a:r>
              <a:rPr lang="en-US" noProof="0"/>
              <a:t> </a:t>
            </a:r>
            <a:r>
              <a:rPr lang="en-US" noProof="0" err="1"/>
              <a:t>bearbeiten</a:t>
            </a:r>
            <a:endParaRPr lang="en-US" noProof="0"/>
          </a:p>
          <a:p>
            <a:pPr lvl="0"/>
            <a:r>
              <a:rPr lang="en-US" noProof="0"/>
              <a:t>Text</a:t>
            </a:r>
          </a:p>
          <a:p>
            <a:pPr lvl="0"/>
            <a:r>
              <a:rPr lang="en-US" noProof="0"/>
              <a:t>Text</a:t>
            </a:r>
          </a:p>
          <a:p>
            <a:pPr lvl="0"/>
            <a:r>
              <a:rPr lang="en-US" noProof="0"/>
              <a:t>Text</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pic>
        <p:nvPicPr>
          <p:cNvPr id="9" name="Grafik 8" descr="Ein Bild, das Text, ClipArt enthält.&#10;&#10;Automatisch generierte Beschreibung">
            <a:extLst>
              <a:ext uri="{FF2B5EF4-FFF2-40B4-BE49-F238E27FC236}">
                <a16:creationId xmlns:a16="http://schemas.microsoft.com/office/drawing/2014/main" id="{4FE67E8B-EC9C-43E3-80DF-48F96DD4F8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252000"/>
            <a:ext cx="1680888" cy="372597"/>
          </a:xfrm>
          <a:prstGeom prst="rect">
            <a:avLst/>
          </a:prstGeom>
        </p:spPr>
      </p:pic>
      <p:sp>
        <p:nvSpPr>
          <p:cNvPr id="10" name="Rechteck 9">
            <a:extLst>
              <a:ext uri="{FF2B5EF4-FFF2-40B4-BE49-F238E27FC236}">
                <a16:creationId xmlns:a16="http://schemas.microsoft.com/office/drawing/2014/main" id="{BCB0E58D-04AC-4533-A905-C9316BB3052A}"/>
              </a:ext>
            </a:extLst>
          </p:cNvPr>
          <p:cNvSpPr/>
          <p:nvPr userDrawn="1"/>
        </p:nvSpPr>
        <p:spPr>
          <a:xfrm>
            <a:off x="180000" y="5283000"/>
            <a:ext cx="34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pPr algn="l"/>
            <a:r>
              <a:rPr lang="en-US" sz="900" noProof="0">
                <a:solidFill>
                  <a:schemeClr val="tx1">
                    <a:lumMod val="50000"/>
                    <a:lumOff val="50000"/>
                  </a:schemeClr>
                </a:solidFill>
              </a:rPr>
              <a:t>(C) 2021 Hubdrive - All rights reserved -  www.Hubdrive.com </a:t>
            </a:r>
          </a:p>
        </p:txBody>
      </p:sp>
      <p:pic>
        <p:nvPicPr>
          <p:cNvPr id="11" name="Graphic 11" descr="Envelope">
            <a:extLst>
              <a:ext uri="{FF2B5EF4-FFF2-40B4-BE49-F238E27FC236}">
                <a16:creationId xmlns:a16="http://schemas.microsoft.com/office/drawing/2014/main" id="{4EAA33DE-FC84-446A-96AB-75205022FC87}"/>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8000" y="2448000"/>
            <a:ext cx="224937" cy="224937"/>
          </a:xfrm>
          <a:prstGeom prst="rect">
            <a:avLst/>
          </a:prstGeom>
        </p:spPr>
      </p:pic>
      <p:pic>
        <p:nvPicPr>
          <p:cNvPr id="12" name="Graphic 15" descr="Telephone">
            <a:extLst>
              <a:ext uri="{FF2B5EF4-FFF2-40B4-BE49-F238E27FC236}">
                <a16:creationId xmlns:a16="http://schemas.microsoft.com/office/drawing/2014/main" id="{98CF85DA-2059-48D1-9A05-6F3394784979}"/>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2000" y="2736000"/>
            <a:ext cx="263851" cy="263851"/>
          </a:xfrm>
          <a:prstGeom prst="rect">
            <a:avLst/>
          </a:prstGeom>
        </p:spPr>
      </p:pic>
      <p:pic>
        <p:nvPicPr>
          <p:cNvPr id="13" name="Picture 16" descr="A picture containing graphics, drawing&#10;&#10;Description automatically generated">
            <a:extLst>
              <a:ext uri="{FF2B5EF4-FFF2-40B4-BE49-F238E27FC236}">
                <a16:creationId xmlns:a16="http://schemas.microsoft.com/office/drawing/2014/main" id="{18BEB573-4FD5-4668-9F45-720802454E19}"/>
              </a:ext>
            </a:extLst>
          </p:cNvPr>
          <p:cNvPicPr>
            <a:picLocks noChangeAspect="1"/>
          </p:cNvPicPr>
          <p:nvPr userDrawn="1"/>
        </p:nvPicPr>
        <p:blipFill>
          <a:blip r:embed="rId7" cstate="hq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306000" y="3132000"/>
            <a:ext cx="164762" cy="164762"/>
          </a:xfrm>
          <a:prstGeom prst="rect">
            <a:avLst/>
          </a:prstGeom>
        </p:spPr>
      </p:pic>
      <p:pic>
        <p:nvPicPr>
          <p:cNvPr id="14" name="Graphic 7" descr="Employee badge">
            <a:extLst>
              <a:ext uri="{FF2B5EF4-FFF2-40B4-BE49-F238E27FC236}">
                <a16:creationId xmlns:a16="http://schemas.microsoft.com/office/drawing/2014/main" id="{C5046662-BFA9-4E7E-A08B-8CD6CD06EA72}"/>
              </a:ext>
            </a:extLst>
          </p:cNvPr>
          <p:cNvPicPr>
            <a:picLocks noChangeAspect="1"/>
          </p:cNvPicPr>
          <p:nvPr userDrawn="1"/>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8000" y="2124000"/>
            <a:ext cx="224937" cy="224937"/>
          </a:xfrm>
          <a:prstGeom prst="rect">
            <a:avLst/>
          </a:prstGeom>
        </p:spPr>
      </p:pic>
      <p:sp>
        <p:nvSpPr>
          <p:cNvPr id="20" name="Textplatzhalter 19">
            <a:extLst>
              <a:ext uri="{FF2B5EF4-FFF2-40B4-BE49-F238E27FC236}">
                <a16:creationId xmlns:a16="http://schemas.microsoft.com/office/drawing/2014/main" id="{720E4443-D917-41D3-BD96-D04FEC5FC280}"/>
              </a:ext>
            </a:extLst>
          </p:cNvPr>
          <p:cNvSpPr>
            <a:spLocks noGrp="1"/>
          </p:cNvSpPr>
          <p:nvPr>
            <p:ph type="body" sz="quarter" idx="13"/>
          </p:nvPr>
        </p:nvSpPr>
        <p:spPr>
          <a:xfrm>
            <a:off x="252000" y="3935413"/>
            <a:ext cx="3978275" cy="1223962"/>
          </a:xfrm>
        </p:spPr>
        <p:txBody>
          <a:bodyPr lIns="0" tIns="0" rIns="0" bIns="0">
            <a:noAutofit/>
          </a:bodyPr>
          <a:lstStyle>
            <a:lvl1pPr marL="0" indent="0">
              <a:buNone/>
              <a:defRPr sz="1600" i="1">
                <a:solidFill>
                  <a:srgbClr val="00A500"/>
                </a:solidFill>
                <a:latin typeface="+mj-lt"/>
              </a:defRPr>
            </a:lvl1pPr>
            <a:lvl2pPr marL="457200" indent="0">
              <a:buNone/>
              <a:defRPr sz="1800">
                <a:solidFill>
                  <a:srgbClr val="00A500"/>
                </a:solidFill>
                <a:latin typeface="+mj-lt"/>
              </a:defRPr>
            </a:lvl2pPr>
            <a:lvl3pPr marL="914400" indent="0">
              <a:buNone/>
              <a:defRPr sz="1600">
                <a:solidFill>
                  <a:srgbClr val="00A500"/>
                </a:solidFill>
                <a:latin typeface="+mj-lt"/>
              </a:defRPr>
            </a:lvl3pPr>
            <a:lvl4pPr marL="1371600" indent="0">
              <a:buNone/>
              <a:defRPr sz="1400">
                <a:solidFill>
                  <a:srgbClr val="00A500"/>
                </a:solidFill>
                <a:latin typeface="+mj-lt"/>
              </a:defRPr>
            </a:lvl4pPr>
            <a:lvl5pPr marL="1828800" indent="0">
              <a:buNone/>
              <a:defRPr sz="1400">
                <a:solidFill>
                  <a:srgbClr val="00A500"/>
                </a:solidFill>
                <a:latin typeface="+mj-lt"/>
              </a:defRPr>
            </a:lvl5pPr>
          </a:lstStyle>
          <a:p>
            <a:pPr lvl="0"/>
            <a:r>
              <a:rPr lang="de-DE"/>
              <a:t>Mastertextformat bearbeiten</a:t>
            </a:r>
          </a:p>
        </p:txBody>
      </p:sp>
    </p:spTree>
    <p:extLst>
      <p:ext uri="{BB962C8B-B14F-4D97-AF65-F5344CB8AC3E}">
        <p14:creationId xmlns:p14="http://schemas.microsoft.com/office/powerpoint/2010/main" val="178078683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Hubdrive complete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224000"/>
            <a:ext cx="4068000" cy="848300"/>
          </a:xfrm>
          <a:prstGeom prst="rect">
            <a:avLst/>
          </a:prstGeom>
          <a:noFill/>
          <a:ln>
            <a:noFill/>
          </a:ln>
        </p:spPr>
        <p:txBody>
          <a:bodyPr wrap="square" lIns="0" tIns="36000" rIns="0" bIns="36000" anchor="b">
            <a:spAutoFit/>
          </a:bodyPr>
          <a:lstStyle>
            <a:lvl1pPr algn="l">
              <a:defRPr sz="2800">
                <a:solidFill>
                  <a:srgbClr val="00A500"/>
                </a:solidFill>
                <a:latin typeface="+mj-lt"/>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2088000"/>
            <a:ext cx="4068000" cy="2412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en-US" noProof="0"/>
              <a:t>Mastertextformat bearbeiten</a:t>
            </a:r>
          </a:p>
          <a:p>
            <a:pPr lvl="1"/>
            <a:r>
              <a:rPr lang="en-US" noProof="0"/>
              <a:t>Master</a:t>
            </a:r>
          </a:p>
          <a:p>
            <a:pPr lvl="2"/>
            <a:r>
              <a:rPr lang="en-US" noProof="0"/>
              <a:t>Master</a:t>
            </a:r>
          </a:p>
          <a:p>
            <a:pPr lvl="3"/>
            <a:r>
              <a:rPr lang="en-US" noProof="0"/>
              <a:t>Master</a:t>
            </a:r>
          </a:p>
          <a:p>
            <a:pPr lvl="4"/>
            <a:r>
              <a:rPr lang="en-US" noProof="0"/>
              <a:t>Master</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pic>
        <p:nvPicPr>
          <p:cNvPr id="9" name="Grafik 8" descr="Ein Bild, das Text, ClipArt enthält.&#10;&#10;Automatisch generierte Beschreibung">
            <a:extLst>
              <a:ext uri="{FF2B5EF4-FFF2-40B4-BE49-F238E27FC236}">
                <a16:creationId xmlns:a16="http://schemas.microsoft.com/office/drawing/2014/main" id="{4FE67E8B-EC9C-43E3-80DF-48F96DD4F8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252000"/>
            <a:ext cx="1680888" cy="372597"/>
          </a:xfrm>
          <a:prstGeom prst="rect">
            <a:avLst/>
          </a:prstGeom>
        </p:spPr>
      </p:pic>
      <p:sp>
        <p:nvSpPr>
          <p:cNvPr id="10" name="Rechteck 9">
            <a:extLst>
              <a:ext uri="{FF2B5EF4-FFF2-40B4-BE49-F238E27FC236}">
                <a16:creationId xmlns:a16="http://schemas.microsoft.com/office/drawing/2014/main" id="{BCB0E58D-04AC-4533-A905-C9316BB3052A}"/>
              </a:ext>
            </a:extLst>
          </p:cNvPr>
          <p:cNvSpPr/>
          <p:nvPr userDrawn="1"/>
        </p:nvSpPr>
        <p:spPr>
          <a:xfrm>
            <a:off x="180000" y="5283000"/>
            <a:ext cx="34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pPr algn="l"/>
            <a:r>
              <a:rPr lang="en-US" sz="900" noProof="0">
                <a:solidFill>
                  <a:schemeClr val="tx1">
                    <a:lumMod val="50000"/>
                    <a:lumOff val="50000"/>
                  </a:schemeClr>
                </a:solidFill>
              </a:rPr>
              <a:t>(C) 2021 Hubdrive - All rights reserved -  www.Hubdrive.com </a:t>
            </a:r>
          </a:p>
        </p:txBody>
      </p:sp>
    </p:spTree>
    <p:extLst>
      <p:ext uri="{BB962C8B-B14F-4D97-AF65-F5344CB8AC3E}">
        <p14:creationId xmlns:p14="http://schemas.microsoft.com/office/powerpoint/2010/main" val="251191588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xt Graphic 2 columns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550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6840252" y="1093304"/>
            <a:ext cx="1943604" cy="7375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550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562B6CEA-915F-4991-B60C-959B48A97BA0}"/>
              </a:ext>
            </a:extLst>
          </p:cNvPr>
          <p:cNvSpPr>
            <a:spLocks noGrp="1"/>
          </p:cNvSpPr>
          <p:nvPr>
            <p:ph type="pic" sz="quarter" idx="12"/>
          </p:nvPr>
        </p:nvSpPr>
        <p:spPr>
          <a:xfrm>
            <a:off x="6012000" y="0"/>
            <a:ext cx="3132000" cy="5715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60573231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mpare 2 columns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442099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ext with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86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21733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Infographic 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159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lue_1">
    <p:bg>
      <p:bgPr>
        <a:solidFill>
          <a:srgbClr val="1F54B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80607601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Infographic with Title and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92D91-3324-411F-9D4D-B8ED91F40250}"/>
              </a:ext>
            </a:extLst>
          </p:cNvPr>
          <p:cNvSpPr>
            <a:spLocks noGrp="1"/>
          </p:cNvSpPr>
          <p:nvPr>
            <p:ph type="ctrTitle"/>
          </p:nvPr>
        </p:nvSpPr>
        <p:spPr>
          <a:xfrm>
            <a:off x="252000" y="0"/>
            <a:ext cx="8640000" cy="720000"/>
          </a:xfrm>
        </p:spPr>
        <p:txBody>
          <a:bodyPr lIns="0" tIns="0" rIns="0" bIns="0" anchor="ctr">
            <a:noAutofit/>
          </a:bodyPr>
          <a:lstStyle>
            <a:lvl1pPr algn="l">
              <a:defRPr sz="3200">
                <a:solidFill>
                  <a:srgbClr val="00A500"/>
                </a:solidFill>
              </a:defRPr>
            </a:lvl1pPr>
          </a:lstStyle>
          <a:p>
            <a:r>
              <a:rPr lang="de-DE"/>
              <a:t>Mastertitelformat bearbeiten</a:t>
            </a:r>
          </a:p>
        </p:txBody>
      </p:sp>
      <p:cxnSp>
        <p:nvCxnSpPr>
          <p:cNvPr id="7" name="Gerader Verbinder 6">
            <a:extLst>
              <a:ext uri="{FF2B5EF4-FFF2-40B4-BE49-F238E27FC236}">
                <a16:creationId xmlns:a16="http://schemas.microsoft.com/office/drawing/2014/main" id="{B37020A9-DD3C-48D7-85D1-5E7DDD5838E4}"/>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909393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xt Graphic 50:50">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BF158A5-0D66-42E0-A7C8-B1F84C779432}"/>
              </a:ext>
            </a:extLst>
          </p:cNvPr>
          <p:cNvSpPr>
            <a:spLocks noGrp="1"/>
          </p:cNvSpPr>
          <p:nvPr>
            <p:ph type="pic" sz="quarter" idx="11"/>
          </p:nvPr>
        </p:nvSpPr>
        <p:spPr>
          <a:xfrm>
            <a:off x="0" y="-410064"/>
            <a:ext cx="9144000" cy="2786063"/>
          </a:xfrm>
        </p:spPr>
        <p:txBody>
          <a:bodyPr/>
          <a:lstStyle>
            <a:lvl1pPr>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
        <p:nvSpPr>
          <p:cNvPr id="9" name="Inhaltsplatzhalter 2">
            <a:extLst>
              <a:ext uri="{FF2B5EF4-FFF2-40B4-BE49-F238E27FC236}">
                <a16:creationId xmlns:a16="http://schemas.microsoft.com/office/drawing/2014/main" id="{CCC41D51-2506-46B6-9A35-72CE0505A088}"/>
              </a:ext>
            </a:extLst>
          </p:cNvPr>
          <p:cNvSpPr>
            <a:spLocks noGrp="1"/>
          </p:cNvSpPr>
          <p:nvPr>
            <p:ph idx="10"/>
          </p:nvPr>
        </p:nvSpPr>
        <p:spPr>
          <a:xfrm>
            <a:off x="252000" y="3060000"/>
            <a:ext cx="86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lang="de-DE" sz="1400" kern="1200" dirty="0" smtClean="0">
                <a:solidFill>
                  <a:srgbClr val="00A500"/>
                </a:solidFill>
                <a:latin typeface="Segoe UI Light" panose="020B0502040204020203" pitchFamily="34" charset="0"/>
                <a:ea typeface="+mn-ea"/>
                <a:cs typeface="Segoe UI Light"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Light" panose="020B0502040204020203" pitchFamily="34" charset="0"/>
                <a:ea typeface="+mn-ea"/>
                <a:cs typeface="Segoe UI Light"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a:t>
            </a:r>
          </a:p>
          <a:p>
            <a:pPr lvl="2"/>
            <a:r>
              <a:rPr lang="de-DE"/>
              <a:t>Master</a:t>
            </a:r>
          </a:p>
          <a:p>
            <a:pPr lvl="3"/>
            <a:r>
              <a:rPr lang="de-DE"/>
              <a:t>Master</a:t>
            </a:r>
          </a:p>
          <a:p>
            <a:pPr lvl="4"/>
            <a:r>
              <a:rPr lang="de-DE"/>
              <a:t>Master</a:t>
            </a:r>
          </a:p>
          <a:p>
            <a:pPr lvl="1"/>
            <a:endParaRPr lang="de-DE"/>
          </a:p>
          <a:p>
            <a:pPr lvl="2"/>
            <a:endParaRPr lang="de-DE"/>
          </a:p>
          <a:p>
            <a:pPr lvl="3"/>
            <a:endParaRPr lang="de-DE"/>
          </a:p>
        </p:txBody>
      </p:sp>
    </p:spTree>
    <p:extLst>
      <p:ext uri="{BB962C8B-B14F-4D97-AF65-F5344CB8AC3E}">
        <p14:creationId xmlns:p14="http://schemas.microsoft.com/office/powerpoint/2010/main" val="1056707226"/>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Video Thumbnail Title and Sub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4211960" y="1207396"/>
            <a:ext cx="4716044" cy="1326105"/>
          </a:xfrm>
          <a:prstGeom prst="rect">
            <a:avLst/>
          </a:prstGeom>
          <a:solidFill>
            <a:srgbClr val="00A500"/>
          </a:solidFill>
          <a:ln>
            <a:noFill/>
          </a:ln>
        </p:spPr>
        <p:txBody>
          <a:bodyPr wrap="square" lIns="108000" tIns="180000" rIns="108000" bIns="36000" anchor="b">
            <a:spAutoFit/>
          </a:bodyPr>
          <a:lstStyle>
            <a:lvl1pPr algn="l">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211960" y="2533500"/>
            <a:ext cx="4716044" cy="713218"/>
          </a:xfrm>
          <a:prstGeom prst="rect">
            <a:avLst/>
          </a:prstGeom>
          <a:solidFill>
            <a:srgbClr val="00A500"/>
          </a:solidFill>
          <a:ln>
            <a:noFill/>
          </a:ln>
        </p:spPr>
        <p:txBody>
          <a:bodyPr wrap="square" lIns="108000" tIns="108000" rIns="108000" bIns="32400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5FBEA487-AD2A-4915-94E8-D1C8EE7180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14844874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Video Thumbnail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498106"/>
            <a:ext cx="9144001" cy="1258733"/>
          </a:xfrm>
          <a:prstGeom prst="rect">
            <a:avLst/>
          </a:prstGeom>
          <a:solidFill>
            <a:srgbClr val="00A500"/>
          </a:solidFill>
          <a:ln>
            <a:noFill/>
          </a:ln>
        </p:spPr>
        <p:txBody>
          <a:bodyPr wrap="square" lIns="180000" tIns="216000" rIns="108000" bIns="360000" anchor="b">
            <a:spAutoFit/>
          </a:bodyPr>
          <a:lstStyle>
            <a:lvl1pPr algn="l">
              <a:lnSpc>
                <a:spcPct val="100000"/>
              </a:lnSpc>
              <a:defRPr sz="44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958161"/>
          </a:xfrm>
          <a:prstGeom prst="rect">
            <a:avLst/>
          </a:prstGeom>
          <a:noFill/>
          <a:ln>
            <a:noFill/>
          </a:ln>
        </p:spPr>
        <p:txBody>
          <a:bodyPr wrap="square" lIns="180000" tIns="72000" rIns="108000" bIns="108000" anchor="ctr">
            <a:noAutofit/>
          </a:bodyPr>
          <a:lstStyle>
            <a:lvl1pPr marL="0" indent="0" algn="l">
              <a:lnSpc>
                <a:spcPct val="100000"/>
              </a:lnSpc>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5FBEA487-AD2A-4915-94E8-D1C8EE7180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907435066"/>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Grüne Textbox rechts">
    <p:spTree>
      <p:nvGrpSpPr>
        <p:cNvPr id="1" name=""/>
        <p:cNvGrpSpPr/>
        <p:nvPr/>
      </p:nvGrpSpPr>
      <p:grpSpPr>
        <a:xfrm>
          <a:off x="0" y="0"/>
          <a:ext cx="0" cy="0"/>
          <a:chOff x="0" y="0"/>
          <a:chExt cx="0" cy="0"/>
        </a:xfrm>
      </p:grpSpPr>
      <p:sp>
        <p:nvSpPr>
          <p:cNvPr id="8" name="Rechteck 7"/>
          <p:cNvSpPr/>
          <p:nvPr userDrawn="1"/>
        </p:nvSpPr>
        <p:spPr>
          <a:xfrm>
            <a:off x="6624000" y="0"/>
            <a:ext cx="2520000" cy="5715000"/>
          </a:xfrm>
          <a:prstGeom prst="rect">
            <a:avLst/>
          </a:prstGeom>
          <a:solidFill>
            <a:srgbClr val="0099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108000" rtlCol="0" anchor="ctr"/>
          <a:lstStyle/>
          <a:p>
            <a:pPr algn="ctr"/>
            <a:endParaRPr lang="de-DE"/>
          </a:p>
        </p:txBody>
      </p:sp>
      <p:sp>
        <p:nvSpPr>
          <p:cNvPr id="5" name="Titel 4"/>
          <p:cNvSpPr>
            <a:spLocks noGrp="1"/>
          </p:cNvSpPr>
          <p:nvPr>
            <p:ph type="title"/>
          </p:nvPr>
        </p:nvSpPr>
        <p:spPr>
          <a:xfrm>
            <a:off x="6624000" y="0"/>
            <a:ext cx="2520000" cy="1260000"/>
          </a:xfrm>
          <a:noFill/>
        </p:spPr>
        <p:txBody>
          <a:bodyPr anchor="b">
            <a:normAutofit/>
          </a:bodyPr>
          <a:lstStyle>
            <a:lvl1pPr>
              <a:defRPr sz="2400">
                <a:solidFill>
                  <a:schemeClr val="bg1"/>
                </a:solidFill>
                <a:latin typeface="Segoe UI" panose="020B0502040204020203" pitchFamily="34" charset="0"/>
                <a:cs typeface="Segoe UI" panose="020B0502040204020203" pitchFamily="34" charset="0"/>
              </a:defRPr>
            </a:lvl1pPr>
          </a:lstStyle>
          <a:p>
            <a:r>
              <a:rPr lang="de-DE"/>
              <a:t>Titelmasterformat durch Klicken bearbeiten</a:t>
            </a:r>
          </a:p>
        </p:txBody>
      </p:sp>
      <p:sp>
        <p:nvSpPr>
          <p:cNvPr id="9" name="Textplatzhalter 3"/>
          <p:cNvSpPr>
            <a:spLocks noGrp="1"/>
          </p:cNvSpPr>
          <p:nvPr>
            <p:ph type="body" sz="half" idx="2"/>
          </p:nvPr>
        </p:nvSpPr>
        <p:spPr>
          <a:xfrm>
            <a:off x="144000" y="216000"/>
            <a:ext cx="6120000" cy="720000"/>
          </a:xfrm>
        </p:spPr>
        <p:txBody>
          <a:bodyPr wrap="square">
            <a:spAutoFit/>
          </a:bodyPr>
          <a:lstStyle>
            <a:lvl1pPr marL="0" indent="0">
              <a:buNone/>
              <a:defRPr sz="2000">
                <a:solidFill>
                  <a:schemeClr val="tx1">
                    <a:lumMod val="75000"/>
                    <a:lumOff val="25000"/>
                  </a:schemeClr>
                </a:solidFill>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0" name="Textplatzhalter 3"/>
          <p:cNvSpPr>
            <a:spLocks noGrp="1"/>
          </p:cNvSpPr>
          <p:nvPr>
            <p:ph type="body" sz="half" idx="10"/>
          </p:nvPr>
        </p:nvSpPr>
        <p:spPr>
          <a:xfrm>
            <a:off x="6624000" y="1368000"/>
            <a:ext cx="2520000" cy="3600000"/>
          </a:xfrm>
        </p:spPr>
        <p:txBody>
          <a:bodyPr wrap="square" lIns="72000" tIns="36000" rIns="72000" bIns="108000">
            <a:noAutofit/>
          </a:bodyPr>
          <a:lstStyle>
            <a:lvl1pPr marL="0" indent="0" algn="l">
              <a:lnSpc>
                <a:spcPct val="100000"/>
              </a:lnSpc>
              <a:spcBef>
                <a:spcPts val="1000"/>
              </a:spcBef>
              <a:buNone/>
              <a:defRPr sz="20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Tree>
    <p:extLst>
      <p:ext uri="{BB962C8B-B14F-4D97-AF65-F5344CB8AC3E}">
        <p14:creationId xmlns:p14="http://schemas.microsoft.com/office/powerpoint/2010/main" val="13934593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_Hubdrive Intro Titl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7543B76-EC15-49CA-A26E-23416B9AC81B}"/>
              </a:ext>
            </a:extLst>
          </p:cNvPr>
          <p:cNvSpPr>
            <a:spLocks noGrp="1"/>
          </p:cNvSpPr>
          <p:nvPr>
            <p:ph type="pic" sz="quarter" idx="10"/>
          </p:nvPr>
        </p:nvSpPr>
        <p:spPr>
          <a:xfrm>
            <a:off x="0" y="0"/>
            <a:ext cx="9144000" cy="4340225"/>
          </a:xfrm>
          <a:prstGeom prst="rect">
            <a:avLst/>
          </a:prstGeom>
        </p:spPr>
        <p:txBody>
          <a:bodyPr/>
          <a:lstStyle>
            <a:lvl1pPr>
              <a:defRPr>
                <a:latin typeface="Segoe UI" panose="020B0502040204020203" pitchFamily="34" charset="0"/>
                <a:cs typeface="Segoe UI" panose="020B0502040204020203" pitchFamily="34" charset="0"/>
              </a:defRPr>
            </a:lvl1pPr>
          </a:lstStyle>
          <a:p>
            <a:endParaRPr lang="en-DE"/>
          </a:p>
        </p:txBody>
      </p:sp>
      <p:pic>
        <p:nvPicPr>
          <p:cNvPr id="8" name="Picture 7">
            <a:extLst>
              <a:ext uri="{FF2B5EF4-FFF2-40B4-BE49-F238E27FC236}">
                <a16:creationId xmlns:a16="http://schemas.microsoft.com/office/drawing/2014/main" id="{BD303EC8-BF67-42CC-9006-47BC20E47A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66650" y="4833713"/>
            <a:ext cx="2140531" cy="403133"/>
          </a:xfrm>
          <a:prstGeom prst="rect">
            <a:avLst/>
          </a:prstGeom>
        </p:spPr>
      </p:pic>
    </p:spTree>
    <p:extLst>
      <p:ext uri="{BB962C8B-B14F-4D97-AF65-F5344CB8AC3E}">
        <p14:creationId xmlns:p14="http://schemas.microsoft.com/office/powerpoint/2010/main" val="179035776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Header Graphics, Content 1 Are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8640000" cy="324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6" name="Picture Placeholder 5">
            <a:extLst>
              <a:ext uri="{FF2B5EF4-FFF2-40B4-BE49-F238E27FC236}">
                <a16:creationId xmlns:a16="http://schemas.microsoft.com/office/drawing/2014/main" id="{5FAE17A2-6F42-44B8-A4C0-1ACAB2F851D2}"/>
              </a:ext>
            </a:extLst>
          </p:cNvPr>
          <p:cNvSpPr>
            <a:spLocks noGrp="1"/>
          </p:cNvSpPr>
          <p:nvPr>
            <p:ph type="pic" sz="quarter" idx="11"/>
          </p:nvPr>
        </p:nvSpPr>
        <p:spPr>
          <a:xfrm>
            <a:off x="0" y="-1"/>
            <a:ext cx="9144000" cy="1800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667662915"/>
      </p:ext>
    </p:extLst>
  </p:cSld>
  <p:clrMapOvr>
    <a:masterClrMapping/>
  </p:clrMapOvr>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People mobile device_with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BAA1F0-4D4E-4535-A15F-7EC0234EAA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16894" t="3586" r="17720" b="37836"/>
          <a:stretch/>
        </p:blipFill>
        <p:spPr>
          <a:xfrm>
            <a:off x="0" y="0"/>
            <a:ext cx="9144000" cy="5715000"/>
          </a:xfrm>
          <a:prstGeom prst="rect">
            <a:avLst/>
          </a:prstGeom>
        </p:spPr>
      </p:pic>
      <p:sp>
        <p:nvSpPr>
          <p:cNvPr id="8" name="Titel 7"/>
          <p:cNvSpPr>
            <a:spLocks noGrp="1"/>
          </p:cNvSpPr>
          <p:nvPr>
            <p:ph type="title"/>
          </p:nvPr>
        </p:nvSpPr>
        <p:spPr>
          <a:xfrm>
            <a:off x="0" y="0"/>
            <a:ext cx="9144000" cy="648000"/>
          </a:xfrm>
          <a:solidFill>
            <a:schemeClr val="bg1">
              <a:alpha val="90000"/>
            </a:schemeClr>
          </a:solidFill>
        </p:spPr>
        <p:txBody>
          <a:bodyPr lIns="360000" tIns="36000" rIns="360000" bIns="36000" anchor="ctr">
            <a:noAutofit/>
          </a:bodyPr>
          <a:lstStyle>
            <a:lvl1pPr>
              <a:lnSpc>
                <a:spcPct val="100000"/>
              </a:lnSpc>
              <a:defRPr sz="2800">
                <a:solidFill>
                  <a:schemeClr val="tx1">
                    <a:lumMod val="75000"/>
                    <a:lumOff val="25000"/>
                  </a:schemeClr>
                </a:solidFill>
                <a:latin typeface="Segoe UI Light" panose="020B0502040204020203" pitchFamily="34" charset="0"/>
                <a:cs typeface="Segoe UI Light" panose="020B0502040204020203" pitchFamily="34" charset="0"/>
              </a:defRPr>
            </a:lvl1pPr>
          </a:lstStyle>
          <a:p>
            <a:r>
              <a:rPr lang="de-DE"/>
              <a:t>Titelmasterformat durch Klicken bearbeiten</a:t>
            </a:r>
          </a:p>
        </p:txBody>
      </p:sp>
      <p:cxnSp>
        <p:nvCxnSpPr>
          <p:cNvPr id="13" name="Gerader Verbinder 12"/>
          <p:cNvCxnSpPr/>
          <p:nvPr userDrawn="1"/>
        </p:nvCxnSpPr>
        <p:spPr>
          <a:xfrm>
            <a:off x="0" y="648000"/>
            <a:ext cx="9144000"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8717520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People mobile device_without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E6F13E-C557-43DF-BF60-CFED9508011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16894" t="3586" r="17720" b="37836"/>
          <a:stretch/>
        </p:blipFill>
        <p:spPr>
          <a:xfrm>
            <a:off x="0" y="0"/>
            <a:ext cx="9144000" cy="5715000"/>
          </a:xfrm>
          <a:prstGeom prst="rect">
            <a:avLst/>
          </a:prstGeom>
        </p:spPr>
      </p:pic>
    </p:spTree>
    <p:extLst>
      <p:ext uri="{BB962C8B-B14F-4D97-AF65-F5344CB8AC3E}">
        <p14:creationId xmlns:p14="http://schemas.microsoft.com/office/powerpoint/2010/main" val="22418031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Titelfolie_dunkelblau">
    <p:bg>
      <p:bgPr>
        <a:solidFill>
          <a:srgbClr val="8E278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B4EC4D-8D34-421D-B058-83E5D2A8A3EA}"/>
              </a:ext>
            </a:extLst>
          </p:cNvPr>
          <p:cNvSpPr/>
          <p:nvPr userDrawn="1"/>
        </p:nvSpPr>
        <p:spPr>
          <a:xfrm>
            <a:off x="252000" y="1597025"/>
            <a:ext cx="4320000" cy="2520950"/>
          </a:xfrm>
          <a:prstGeom prst="rect">
            <a:avLst/>
          </a:prstGeom>
          <a:solidFill>
            <a:srgbClr val="CB1B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3600">
              <a:latin typeface="Segoe UI Light" panose="020B0502040204020203" pitchFamily="34" charset="0"/>
              <a:cs typeface="Segoe UI Light" panose="020B0502040204020203" pitchFamily="34" charset="0"/>
            </a:endParaRPr>
          </a:p>
        </p:txBody>
      </p:sp>
      <p:sp>
        <p:nvSpPr>
          <p:cNvPr id="5" name="Rectangle 4">
            <a:extLst>
              <a:ext uri="{FF2B5EF4-FFF2-40B4-BE49-F238E27FC236}">
                <a16:creationId xmlns:a16="http://schemas.microsoft.com/office/drawing/2014/main" id="{9F8B25BB-58E8-4644-87FD-130896B84F94}"/>
              </a:ext>
            </a:extLst>
          </p:cNvPr>
          <p:cNvSpPr/>
          <p:nvPr userDrawn="1"/>
        </p:nvSpPr>
        <p:spPr>
          <a:xfrm>
            <a:off x="4572000" y="1597025"/>
            <a:ext cx="1440000" cy="1260475"/>
          </a:xfrm>
          <a:prstGeom prst="rect">
            <a:avLst/>
          </a:prstGeom>
          <a:solidFill>
            <a:srgbClr val="661C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l"/>
            <a:r>
              <a:rPr lang="en-US" sz="1600">
                <a:latin typeface="Segoe UI Light" panose="020B0502040204020203" pitchFamily="34" charset="0"/>
                <a:cs typeface="Segoe UI Light" panose="020B0502040204020203" pitchFamily="34" charset="0"/>
              </a:rPr>
              <a:t>Talent Management</a:t>
            </a:r>
            <a:endParaRPr lang="en-DE" sz="1600">
              <a:latin typeface="Segoe UI Light" panose="020B0502040204020203" pitchFamily="34" charset="0"/>
              <a:cs typeface="Segoe UI Light" panose="020B0502040204020203" pitchFamily="34" charset="0"/>
            </a:endParaRPr>
          </a:p>
        </p:txBody>
      </p:sp>
      <p:pic>
        <p:nvPicPr>
          <p:cNvPr id="2" name="Graphic 1">
            <a:extLst>
              <a:ext uri="{FF2B5EF4-FFF2-40B4-BE49-F238E27FC236}">
                <a16:creationId xmlns:a16="http://schemas.microsoft.com/office/drawing/2014/main" id="{19F8A4B1-0EC8-4BB4-92D7-02E1083DD7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39533" y="3049688"/>
            <a:ext cx="980390" cy="802136"/>
          </a:xfrm>
          <a:prstGeom prst="rect">
            <a:avLst/>
          </a:prstGeom>
        </p:spPr>
      </p:pic>
    </p:spTree>
    <p:extLst>
      <p:ext uri="{BB962C8B-B14F-4D97-AF65-F5344CB8AC3E}">
        <p14:creationId xmlns:p14="http://schemas.microsoft.com/office/powerpoint/2010/main" val="5485607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Blue_2">
    <p:bg>
      <p:bgPr>
        <a:solidFill>
          <a:srgbClr val="24295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02907188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cSld name="Infographic with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74921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Infographic with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92D91-3324-411F-9D4D-B8ED91F40250}"/>
              </a:ext>
            </a:extLst>
          </p:cNvPr>
          <p:cNvSpPr>
            <a:spLocks noGrp="1"/>
          </p:cNvSpPr>
          <p:nvPr>
            <p:ph type="ctrTitle"/>
          </p:nvPr>
        </p:nvSpPr>
        <p:spPr>
          <a:xfrm>
            <a:off x="252000" y="0"/>
            <a:ext cx="8640000" cy="720000"/>
          </a:xfrm>
        </p:spPr>
        <p:txBody>
          <a:bodyPr lIns="0" tIns="0" rIns="0" bIns="0" anchor="ctr">
            <a:noAutofit/>
          </a:bodyPr>
          <a:lstStyle>
            <a:lvl1pPr algn="l">
              <a:defRPr sz="3200">
                <a:solidFill>
                  <a:srgbClr val="00A500"/>
                </a:solidFill>
              </a:defRPr>
            </a:lvl1pPr>
          </a:lstStyle>
          <a:p>
            <a:r>
              <a:rPr lang="de-DE"/>
              <a:t>Mastertitelformat bearbeiten</a:t>
            </a:r>
          </a:p>
        </p:txBody>
      </p:sp>
      <p:cxnSp>
        <p:nvCxnSpPr>
          <p:cNvPr id="7" name="Gerader Verbinder 6">
            <a:extLst>
              <a:ext uri="{FF2B5EF4-FFF2-40B4-BE49-F238E27FC236}">
                <a16:creationId xmlns:a16="http://schemas.microsoft.com/office/drawing/2014/main" id="{B37020A9-DD3C-48D7-85D1-5E7DDD5838E4}"/>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D23587E-0608-4FBD-895C-60C92DF9E751}"/>
              </a:ext>
            </a:extLst>
          </p:cNvPr>
          <p:cNvSpPr/>
          <p:nvPr userDrawn="1"/>
        </p:nvSpPr>
        <p:spPr>
          <a:xfrm>
            <a:off x="105915" y="5242795"/>
            <a:ext cx="1327469" cy="444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352168978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taff Administration">
    <p:spTree>
      <p:nvGrpSpPr>
        <p:cNvPr id="1" name=""/>
        <p:cNvGrpSpPr/>
        <p:nvPr/>
      </p:nvGrpSpPr>
      <p:grpSpPr>
        <a:xfrm>
          <a:off x="0" y="0"/>
          <a:ext cx="0" cy="0"/>
          <a:chOff x="0" y="0"/>
          <a:chExt cx="0" cy="0"/>
        </a:xfrm>
      </p:grpSpPr>
      <p:pic>
        <p:nvPicPr>
          <p:cNvPr id="8" name="Grafik 7" descr="Ein Bild, das Gebäude, drinnen, Person, Laptop enthält.&#10;&#10;Automatisch generierte Beschreibung">
            <a:extLst>
              <a:ext uri="{FF2B5EF4-FFF2-40B4-BE49-F238E27FC236}">
                <a16:creationId xmlns:a16="http://schemas.microsoft.com/office/drawing/2014/main" id="{A83E2FBD-20BC-4563-BADA-40C1EDEDA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Picture 6" descr="A close up of a logo&#10;&#10;Description automatically generated">
            <a:extLst>
              <a:ext uri="{FF2B5EF4-FFF2-40B4-BE49-F238E27FC236}">
                <a16:creationId xmlns:a16="http://schemas.microsoft.com/office/drawing/2014/main" id="{C7DA0D56-44D4-4D47-BBEB-9190ED3CB5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317383478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CSM Services">
    <p:spTree>
      <p:nvGrpSpPr>
        <p:cNvPr id="1" name=""/>
        <p:cNvGrpSpPr/>
        <p:nvPr/>
      </p:nvGrpSpPr>
      <p:grpSpPr>
        <a:xfrm>
          <a:off x="0" y="0"/>
          <a:ext cx="0" cy="0"/>
          <a:chOff x="0" y="0"/>
          <a:chExt cx="0" cy="0"/>
        </a:xfrm>
      </p:grpSpPr>
      <p:pic>
        <p:nvPicPr>
          <p:cNvPr id="7" name="Picture 10" descr="A person sitting at a table with a computer and smiling at the camera&#10;&#10;Description automatically generated">
            <a:extLst>
              <a:ext uri="{FF2B5EF4-FFF2-40B4-BE49-F238E27FC236}">
                <a16:creationId xmlns:a16="http://schemas.microsoft.com/office/drawing/2014/main" id="{6AC5DF59-CECD-4DB8-829E-3A5F067324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9" name="Grafik 8" descr="Ein Bild, das Zeichnung enthält.&#10;&#10;Automatisch generierte Beschreibung">
            <a:extLst>
              <a:ext uri="{FF2B5EF4-FFF2-40B4-BE49-F238E27FC236}">
                <a16:creationId xmlns:a16="http://schemas.microsoft.com/office/drawing/2014/main" id="{6E16F9C1-CD33-4A02-812A-48A33416C7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294950497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CSM Services Alternative 1">
    <p:spTree>
      <p:nvGrpSpPr>
        <p:cNvPr id="1" name=""/>
        <p:cNvGrpSpPr/>
        <p:nvPr/>
      </p:nvGrpSpPr>
      <p:grpSpPr>
        <a:xfrm>
          <a:off x="0" y="0"/>
          <a:ext cx="0" cy="0"/>
          <a:chOff x="0" y="0"/>
          <a:chExt cx="0" cy="0"/>
        </a:xfrm>
      </p:grpSpPr>
      <p:pic>
        <p:nvPicPr>
          <p:cNvPr id="5" name="Grafik 4" descr="Ein Bild, das Person, drinnen, Frau, Laptop enthält.&#10;&#10;Automatisch generierte Beschreibung">
            <a:extLst>
              <a:ext uri="{FF2B5EF4-FFF2-40B4-BE49-F238E27FC236}">
                <a16:creationId xmlns:a16="http://schemas.microsoft.com/office/drawing/2014/main" id="{3F8F3D3C-0CB2-4469-9243-96D75F217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E332E8F1-4D99-4984-8D20-F8ADEDD644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180416761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Travel &amp; Expenses ">
    <p:spTree>
      <p:nvGrpSpPr>
        <p:cNvPr id="1" name=""/>
        <p:cNvGrpSpPr/>
        <p:nvPr/>
      </p:nvGrpSpPr>
      <p:grpSpPr>
        <a:xfrm>
          <a:off x="0" y="0"/>
          <a:ext cx="0" cy="0"/>
          <a:chOff x="0" y="0"/>
          <a:chExt cx="0" cy="0"/>
        </a:xfrm>
      </p:grpSpPr>
      <p:pic>
        <p:nvPicPr>
          <p:cNvPr id="6" name="Picture 5" descr="A person sitting in front of a computer&#10;&#10;Description automatically generated">
            <a:extLst>
              <a:ext uri="{FF2B5EF4-FFF2-40B4-BE49-F238E27FC236}">
                <a16:creationId xmlns:a16="http://schemas.microsoft.com/office/drawing/2014/main" id="{62A0AD2D-0732-4733-8022-4790B54E4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Picture 6" descr="A close up of a logo&#10;&#10;Description automatically generated">
            <a:extLst>
              <a:ext uri="{FF2B5EF4-FFF2-40B4-BE49-F238E27FC236}">
                <a16:creationId xmlns:a16="http://schemas.microsoft.com/office/drawing/2014/main" id="{350396D0-EE23-426A-8628-6DFF528478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130107011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Training Service">
    <p:spTree>
      <p:nvGrpSpPr>
        <p:cNvPr id="1" name=""/>
        <p:cNvGrpSpPr/>
        <p:nvPr/>
      </p:nvGrpSpPr>
      <p:grpSpPr>
        <a:xfrm>
          <a:off x="0" y="0"/>
          <a:ext cx="0" cy="0"/>
          <a:chOff x="0" y="0"/>
          <a:chExt cx="0" cy="0"/>
        </a:xfrm>
      </p:grpSpPr>
      <p:pic>
        <p:nvPicPr>
          <p:cNvPr id="5" name="Picture 12" descr="A group of people sitting at a table&#10;&#10;Description automatically generated">
            <a:extLst>
              <a:ext uri="{FF2B5EF4-FFF2-40B4-BE49-F238E27FC236}">
                <a16:creationId xmlns:a16="http://schemas.microsoft.com/office/drawing/2014/main" id="{AC1A4A94-2260-4C7C-96A1-3EC42A1176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Picture 6" descr="A close up of a logo&#10;&#10;Description automatically generated">
            <a:extLst>
              <a:ext uri="{FF2B5EF4-FFF2-40B4-BE49-F238E27FC236}">
                <a16:creationId xmlns:a16="http://schemas.microsoft.com/office/drawing/2014/main" id="{B0873618-2DC3-442B-9DAF-A22DCEB7D0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424563926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CSM Services Alternative 2">
    <p:spTree>
      <p:nvGrpSpPr>
        <p:cNvPr id="1" name=""/>
        <p:cNvGrpSpPr/>
        <p:nvPr/>
      </p:nvGrpSpPr>
      <p:grpSpPr>
        <a:xfrm>
          <a:off x="0" y="0"/>
          <a:ext cx="0" cy="0"/>
          <a:chOff x="0" y="0"/>
          <a:chExt cx="0" cy="0"/>
        </a:xfrm>
      </p:grpSpPr>
      <p:pic>
        <p:nvPicPr>
          <p:cNvPr id="11" name="Grafik 10" descr="Ein Bild, das Tisch, Person, sitzend, drinnen enthält.&#10;&#10;Automatisch generierte Beschreibung">
            <a:extLst>
              <a:ext uri="{FF2B5EF4-FFF2-40B4-BE49-F238E27FC236}">
                <a16:creationId xmlns:a16="http://schemas.microsoft.com/office/drawing/2014/main" id="{8D71A4B9-417D-4CC9-88C3-A87EEFA863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Picture 6" descr="A close up of a logo&#10;&#10;Description automatically generated">
            <a:extLst>
              <a:ext uri="{FF2B5EF4-FFF2-40B4-BE49-F238E27FC236}">
                <a16:creationId xmlns:a16="http://schemas.microsoft.com/office/drawing/2014/main" id="{376F2C43-F50D-454A-85DA-9061989C96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239750978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People mobile device_without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E6F13E-C557-43DF-BF60-CFED9508011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16894" t="3586" r="17720" b="37836"/>
          <a:stretch/>
        </p:blipFill>
        <p:spPr>
          <a:xfrm>
            <a:off x="0" y="0"/>
            <a:ext cx="9144000" cy="5715000"/>
          </a:xfrm>
          <a:prstGeom prst="rect">
            <a:avLst/>
          </a:prstGeom>
        </p:spPr>
      </p:pic>
    </p:spTree>
    <p:extLst>
      <p:ext uri="{BB962C8B-B14F-4D97-AF65-F5344CB8AC3E}">
        <p14:creationId xmlns:p14="http://schemas.microsoft.com/office/powerpoint/2010/main" val="319700175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taff Administration">
    <p:spTree>
      <p:nvGrpSpPr>
        <p:cNvPr id="1" name=""/>
        <p:cNvGrpSpPr/>
        <p:nvPr/>
      </p:nvGrpSpPr>
      <p:grpSpPr>
        <a:xfrm>
          <a:off x="0" y="0"/>
          <a:ext cx="0" cy="0"/>
          <a:chOff x="0" y="0"/>
          <a:chExt cx="0" cy="0"/>
        </a:xfrm>
      </p:grpSpPr>
      <p:pic>
        <p:nvPicPr>
          <p:cNvPr id="8" name="Grafik 7" descr="Ein Bild, das Gebäude, drinnen, Person, Laptop enthält.&#10;&#10;Automatisch generierte Beschreibung">
            <a:extLst>
              <a:ext uri="{FF2B5EF4-FFF2-40B4-BE49-F238E27FC236}">
                <a16:creationId xmlns:a16="http://schemas.microsoft.com/office/drawing/2014/main" id="{A83E2FBD-20BC-4563-BADA-40C1EDEDA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12F6C6CD-770D-41EB-99AD-A001BE8141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73302896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Blue_3">
    <p:bg>
      <p:bgPr>
        <a:solidFill>
          <a:srgbClr val="0077B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42483343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CSM Services">
    <p:spTree>
      <p:nvGrpSpPr>
        <p:cNvPr id="1" name=""/>
        <p:cNvGrpSpPr/>
        <p:nvPr/>
      </p:nvGrpSpPr>
      <p:grpSpPr>
        <a:xfrm>
          <a:off x="0" y="0"/>
          <a:ext cx="0" cy="0"/>
          <a:chOff x="0" y="0"/>
          <a:chExt cx="0" cy="0"/>
        </a:xfrm>
      </p:grpSpPr>
      <p:pic>
        <p:nvPicPr>
          <p:cNvPr id="5" name="Grafik 4" descr="Ein Bild, das Person, drinnen, sitzend, Laptop enthält.&#10;&#10;Automatisch generierte Beschreibung">
            <a:extLst>
              <a:ext uri="{FF2B5EF4-FFF2-40B4-BE49-F238E27FC236}">
                <a16:creationId xmlns:a16="http://schemas.microsoft.com/office/drawing/2014/main" id="{C7ADD09B-5685-4CD5-B3A8-6A70455C80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pic>
        <p:nvPicPr>
          <p:cNvPr id="6" name="Grafik 5" descr="Ein Bild, das Zeichnung enthält.&#10;&#10;Automatisch generierte Beschreibung">
            <a:extLst>
              <a:ext uri="{FF2B5EF4-FFF2-40B4-BE49-F238E27FC236}">
                <a16:creationId xmlns:a16="http://schemas.microsoft.com/office/drawing/2014/main" id="{DD29DAB4-CD25-4016-ACEF-522D8B3528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26686324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CSM Services Alternative 1">
    <p:spTree>
      <p:nvGrpSpPr>
        <p:cNvPr id="1" name=""/>
        <p:cNvGrpSpPr/>
        <p:nvPr/>
      </p:nvGrpSpPr>
      <p:grpSpPr>
        <a:xfrm>
          <a:off x="0" y="0"/>
          <a:ext cx="0" cy="0"/>
          <a:chOff x="0" y="0"/>
          <a:chExt cx="0" cy="0"/>
        </a:xfrm>
      </p:grpSpPr>
      <p:pic>
        <p:nvPicPr>
          <p:cNvPr id="5" name="Grafik 4" descr="Ein Bild, das Person, drinnen, Frau, Laptop enthält.&#10;&#10;Automatisch generierte Beschreibung">
            <a:extLst>
              <a:ext uri="{FF2B5EF4-FFF2-40B4-BE49-F238E27FC236}">
                <a16:creationId xmlns:a16="http://schemas.microsoft.com/office/drawing/2014/main" id="{3F8F3D3C-0CB2-4469-9243-96D75F217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Grafik 7" descr="Ein Bild, das Zeichnung enthält.&#10;&#10;Automatisch generierte Beschreibung">
            <a:extLst>
              <a:ext uri="{FF2B5EF4-FFF2-40B4-BE49-F238E27FC236}">
                <a16:creationId xmlns:a16="http://schemas.microsoft.com/office/drawing/2014/main" id="{83FB9224-95C4-49D7-B878-54C9BAED04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90069134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Travel &amp; Expenses ">
    <p:spTree>
      <p:nvGrpSpPr>
        <p:cNvPr id="1" name=""/>
        <p:cNvGrpSpPr/>
        <p:nvPr/>
      </p:nvGrpSpPr>
      <p:grpSpPr>
        <a:xfrm>
          <a:off x="0" y="0"/>
          <a:ext cx="0" cy="0"/>
          <a:chOff x="0" y="0"/>
          <a:chExt cx="0" cy="0"/>
        </a:xfrm>
      </p:grpSpPr>
      <p:pic>
        <p:nvPicPr>
          <p:cNvPr id="6" name="Picture 5" descr="A person sitting in front of a computer&#10;&#10;Description automatically generated">
            <a:extLst>
              <a:ext uri="{FF2B5EF4-FFF2-40B4-BE49-F238E27FC236}">
                <a16:creationId xmlns:a16="http://schemas.microsoft.com/office/drawing/2014/main" id="{62A0AD2D-0732-4733-8022-4790B54E4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749718226"/>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Training Service">
    <p:spTree>
      <p:nvGrpSpPr>
        <p:cNvPr id="1" name=""/>
        <p:cNvGrpSpPr/>
        <p:nvPr/>
      </p:nvGrpSpPr>
      <p:grpSpPr>
        <a:xfrm>
          <a:off x="0" y="0"/>
          <a:ext cx="0" cy="0"/>
          <a:chOff x="0" y="0"/>
          <a:chExt cx="0" cy="0"/>
        </a:xfrm>
      </p:grpSpPr>
      <p:pic>
        <p:nvPicPr>
          <p:cNvPr id="5" name="Picture 12" descr="A group of people sitting at a table&#10;&#10;Description automatically generated">
            <a:extLst>
              <a:ext uri="{FF2B5EF4-FFF2-40B4-BE49-F238E27FC236}">
                <a16:creationId xmlns:a16="http://schemas.microsoft.com/office/drawing/2014/main" id="{AC1A4A94-2260-4C7C-96A1-3EC42A1176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11162745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CSM Services Alternative 2">
    <p:spTree>
      <p:nvGrpSpPr>
        <p:cNvPr id="1" name=""/>
        <p:cNvGrpSpPr/>
        <p:nvPr/>
      </p:nvGrpSpPr>
      <p:grpSpPr>
        <a:xfrm>
          <a:off x="0" y="0"/>
          <a:ext cx="0" cy="0"/>
          <a:chOff x="0" y="0"/>
          <a:chExt cx="0" cy="0"/>
        </a:xfrm>
      </p:grpSpPr>
      <p:pic>
        <p:nvPicPr>
          <p:cNvPr id="9" name="Grafik 8" descr="Ein Bild, das Laptop, Tisch, sitzend, Computer enthält.&#10;&#10;Automatisch generierte Beschreibung">
            <a:extLst>
              <a:ext uri="{FF2B5EF4-FFF2-40B4-BE49-F238E27FC236}">
                <a16:creationId xmlns:a16="http://schemas.microsoft.com/office/drawing/2014/main" id="{88D2D8BF-2D8A-4057-80D5-51D3DA5E73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5FBEA487-AD2A-4915-94E8-D1C8EE7180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11797500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Hubdrive Power Extensions">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A8BB86F-5017-4F5E-92B3-AE2B5A69FD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1294"/>
            <a:ext cx="9144000" cy="5692411"/>
          </a:xfrm>
          <a:prstGeom prst="rect">
            <a:avLst/>
          </a:prstGeom>
        </p:spPr>
      </p:pic>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28921381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Header Graphics, Content 2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F178E9E-1507-48F8-8E56-4FE738CDD23C}"/>
              </a:ext>
            </a:extLst>
          </p:cNvPr>
          <p:cNvSpPr>
            <a:spLocks noGrp="1"/>
          </p:cNvSpPr>
          <p:nvPr>
            <p:ph type="pic" sz="quarter" idx="16"/>
          </p:nvPr>
        </p:nvSpPr>
        <p:spPr>
          <a:xfrm>
            <a:off x="0" y="0"/>
            <a:ext cx="9144000" cy="1785938"/>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2340000"/>
            <a:ext cx="376611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5125884" y="2340000"/>
            <a:ext cx="376611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3766116"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5125883" y="1980000"/>
            <a:ext cx="3770711"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957342637"/>
      </p:ext>
    </p:extLst>
  </p:cSld>
  <p:clrMapOvr>
    <a:masterClrMapping/>
  </p:clrMapOvr>
  <p:extLst>
    <p:ext uri="{DCECCB84-F9BA-43D5-87BE-67443E8EF086}">
      <p15:sldGuideLst xmlns:p15="http://schemas.microsoft.com/office/powerpoint/2012/main"/>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Header Graphics, Content 3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6192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3240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3240001"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6192000"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928220899"/>
      </p:ext>
    </p:extLst>
  </p:cSld>
  <p:clrMapOvr>
    <a:masterClrMapping/>
  </p:clrMapOvr>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Header Graphics, Content 5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149766" y="2326019"/>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139499" y="1973884"/>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5" name="Inhaltsplatzhalter 2">
            <a:extLst>
              <a:ext uri="{FF2B5EF4-FFF2-40B4-BE49-F238E27FC236}">
                <a16:creationId xmlns:a16="http://schemas.microsoft.com/office/drawing/2014/main" id="{FF1E65EA-2FCD-4ECF-95AB-F1F0BDBE55E3}"/>
              </a:ext>
            </a:extLst>
          </p:cNvPr>
          <p:cNvSpPr>
            <a:spLocks noGrp="1"/>
          </p:cNvSpPr>
          <p:nvPr>
            <p:ph idx="17"/>
          </p:nvPr>
        </p:nvSpPr>
        <p:spPr>
          <a:xfrm>
            <a:off x="1894162" y="2330174"/>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6" name="Textplatzhalter 21">
            <a:extLst>
              <a:ext uri="{FF2B5EF4-FFF2-40B4-BE49-F238E27FC236}">
                <a16:creationId xmlns:a16="http://schemas.microsoft.com/office/drawing/2014/main" id="{3D17E50F-2005-4E33-B97A-B2E4004DB258}"/>
              </a:ext>
            </a:extLst>
          </p:cNvPr>
          <p:cNvSpPr>
            <a:spLocks noGrp="1"/>
          </p:cNvSpPr>
          <p:nvPr>
            <p:ph type="body" sz="quarter" idx="18"/>
          </p:nvPr>
        </p:nvSpPr>
        <p:spPr>
          <a:xfrm>
            <a:off x="1883895" y="1978039"/>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7" name="Inhaltsplatzhalter 2">
            <a:extLst>
              <a:ext uri="{FF2B5EF4-FFF2-40B4-BE49-F238E27FC236}">
                <a16:creationId xmlns:a16="http://schemas.microsoft.com/office/drawing/2014/main" id="{4B3A0D6B-04DE-41B7-A702-9C48F40249BB}"/>
              </a:ext>
            </a:extLst>
          </p:cNvPr>
          <p:cNvSpPr>
            <a:spLocks noGrp="1"/>
          </p:cNvSpPr>
          <p:nvPr>
            <p:ph idx="19"/>
          </p:nvPr>
        </p:nvSpPr>
        <p:spPr>
          <a:xfrm>
            <a:off x="3648825" y="2326019"/>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8" name="Textplatzhalter 21">
            <a:extLst>
              <a:ext uri="{FF2B5EF4-FFF2-40B4-BE49-F238E27FC236}">
                <a16:creationId xmlns:a16="http://schemas.microsoft.com/office/drawing/2014/main" id="{92528D01-F9F5-42B8-AEE1-DE7847D3D07A}"/>
              </a:ext>
            </a:extLst>
          </p:cNvPr>
          <p:cNvSpPr>
            <a:spLocks noGrp="1"/>
          </p:cNvSpPr>
          <p:nvPr>
            <p:ph type="body" sz="quarter" idx="20"/>
          </p:nvPr>
        </p:nvSpPr>
        <p:spPr>
          <a:xfrm>
            <a:off x="3638558" y="1973884"/>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9" name="Inhaltsplatzhalter 2">
            <a:extLst>
              <a:ext uri="{FF2B5EF4-FFF2-40B4-BE49-F238E27FC236}">
                <a16:creationId xmlns:a16="http://schemas.microsoft.com/office/drawing/2014/main" id="{195B7921-AEC2-4B9A-8200-DB701B5BFEA1}"/>
              </a:ext>
            </a:extLst>
          </p:cNvPr>
          <p:cNvSpPr>
            <a:spLocks noGrp="1"/>
          </p:cNvSpPr>
          <p:nvPr>
            <p:ph idx="21"/>
          </p:nvPr>
        </p:nvSpPr>
        <p:spPr>
          <a:xfrm>
            <a:off x="5515709" y="2332574"/>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0" name="Textplatzhalter 21">
            <a:extLst>
              <a:ext uri="{FF2B5EF4-FFF2-40B4-BE49-F238E27FC236}">
                <a16:creationId xmlns:a16="http://schemas.microsoft.com/office/drawing/2014/main" id="{5655F8FE-E638-4BE9-A850-F25E3C6FCA98}"/>
              </a:ext>
            </a:extLst>
          </p:cNvPr>
          <p:cNvSpPr>
            <a:spLocks noGrp="1"/>
          </p:cNvSpPr>
          <p:nvPr>
            <p:ph type="body" sz="quarter" idx="22"/>
          </p:nvPr>
        </p:nvSpPr>
        <p:spPr>
          <a:xfrm>
            <a:off x="5505442" y="1980439"/>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1" name="Inhaltsplatzhalter 2">
            <a:extLst>
              <a:ext uri="{FF2B5EF4-FFF2-40B4-BE49-F238E27FC236}">
                <a16:creationId xmlns:a16="http://schemas.microsoft.com/office/drawing/2014/main" id="{9FF4AE6C-29B6-44E2-9BEF-FBBB96C12ADE}"/>
              </a:ext>
            </a:extLst>
          </p:cNvPr>
          <p:cNvSpPr>
            <a:spLocks noGrp="1"/>
          </p:cNvSpPr>
          <p:nvPr>
            <p:ph idx="23"/>
          </p:nvPr>
        </p:nvSpPr>
        <p:spPr>
          <a:xfrm>
            <a:off x="7260105" y="2332135"/>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5" name="Textplatzhalter 21">
            <a:extLst>
              <a:ext uri="{FF2B5EF4-FFF2-40B4-BE49-F238E27FC236}">
                <a16:creationId xmlns:a16="http://schemas.microsoft.com/office/drawing/2014/main" id="{B4CABDBB-1FC0-4362-8F93-6783047BF0D4}"/>
              </a:ext>
            </a:extLst>
          </p:cNvPr>
          <p:cNvSpPr>
            <a:spLocks noGrp="1"/>
          </p:cNvSpPr>
          <p:nvPr>
            <p:ph type="body" sz="quarter" idx="24"/>
          </p:nvPr>
        </p:nvSpPr>
        <p:spPr>
          <a:xfrm>
            <a:off x="7260105" y="1980000"/>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611514612"/>
      </p:ext>
    </p:extLst>
  </p:cSld>
  <p:clrMapOvr>
    <a:masterClrMapping/>
  </p:clrMapOvr>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Header Graphics, Content 4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60369"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7007977"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2489675"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1918267"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248440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7007977" y="1980000"/>
            <a:ext cx="1908000"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2">
            <a:extLst>
              <a:ext uri="{FF2B5EF4-FFF2-40B4-BE49-F238E27FC236}">
                <a16:creationId xmlns:a16="http://schemas.microsoft.com/office/drawing/2014/main" id="{AC08CE51-3CEF-4AA5-919F-5F46A80A8A75}"/>
              </a:ext>
            </a:extLst>
          </p:cNvPr>
          <p:cNvSpPr>
            <a:spLocks noGrp="1"/>
          </p:cNvSpPr>
          <p:nvPr>
            <p:ph idx="17"/>
          </p:nvPr>
        </p:nvSpPr>
        <p:spPr>
          <a:xfrm>
            <a:off x="4746327"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3" name="Textplatzhalter 21">
            <a:extLst>
              <a:ext uri="{FF2B5EF4-FFF2-40B4-BE49-F238E27FC236}">
                <a16:creationId xmlns:a16="http://schemas.microsoft.com/office/drawing/2014/main" id="{214DCA99-BBCD-44E6-8F62-89F82760A88C}"/>
              </a:ext>
            </a:extLst>
          </p:cNvPr>
          <p:cNvSpPr>
            <a:spLocks noGrp="1"/>
          </p:cNvSpPr>
          <p:nvPr>
            <p:ph type="body" sz="quarter" idx="18"/>
          </p:nvPr>
        </p:nvSpPr>
        <p:spPr>
          <a:xfrm>
            <a:off x="474105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935876243"/>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Blue_4">
    <p:bg>
      <p:bgPr>
        <a:solidFill>
          <a:srgbClr val="5F89C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40501401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Header Graphics, Content 1 Are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8640000" cy="324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6" name="Picture Placeholder 5">
            <a:extLst>
              <a:ext uri="{FF2B5EF4-FFF2-40B4-BE49-F238E27FC236}">
                <a16:creationId xmlns:a16="http://schemas.microsoft.com/office/drawing/2014/main" id="{5FAE17A2-6F42-44B8-A4C0-1ACAB2F851D2}"/>
              </a:ext>
            </a:extLst>
          </p:cNvPr>
          <p:cNvSpPr>
            <a:spLocks noGrp="1"/>
          </p:cNvSpPr>
          <p:nvPr>
            <p:ph type="pic" sz="quarter" idx="11"/>
          </p:nvPr>
        </p:nvSpPr>
        <p:spPr>
          <a:xfrm>
            <a:off x="0" y="-1"/>
            <a:ext cx="9144000" cy="1800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888896184"/>
      </p:ext>
    </p:extLst>
  </p:cSld>
  <p:clrMapOvr>
    <a:masterClrMapping/>
  </p:clrMapOvr>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Header Graphics, Content 2 Area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360000"/>
            <a:ext cx="324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864000"/>
            <a:ext cx="324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3958102"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4785986" y="1980000"/>
            <a:ext cx="3958101"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620000"/>
            <a:ext cx="3958102"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4784088" y="1620000"/>
            <a:ext cx="3958101"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1FC2EE67-5768-4897-AEA5-C6005ED72E6D}"/>
              </a:ext>
            </a:extLst>
          </p:cNvPr>
          <p:cNvSpPr>
            <a:spLocks noGrp="1"/>
          </p:cNvSpPr>
          <p:nvPr>
            <p:ph type="pic" sz="quarter" idx="16"/>
          </p:nvPr>
        </p:nvSpPr>
        <p:spPr>
          <a:xfrm>
            <a:off x="0" y="0"/>
            <a:ext cx="9144000" cy="1432800"/>
          </a:xfrm>
        </p:spPr>
        <p:txBody>
          <a:bodyPr anchor="ctr"/>
          <a:lstStyle>
            <a:lvl1pPr marL="0" indent="0" algn="ctr">
              <a:buNone/>
              <a:defRPr/>
            </a:lvl1pPr>
          </a:lstStyle>
          <a:p>
            <a:endParaRPr lang="en-DE"/>
          </a:p>
        </p:txBody>
      </p:sp>
      <p:sp>
        <p:nvSpPr>
          <p:cNvPr id="7" name="Picture Placeholder 6">
            <a:extLst>
              <a:ext uri="{FF2B5EF4-FFF2-40B4-BE49-F238E27FC236}">
                <a16:creationId xmlns:a16="http://schemas.microsoft.com/office/drawing/2014/main" id="{4E0B18EA-CDEA-433E-8897-436D8FFCC34C}"/>
              </a:ext>
            </a:extLst>
          </p:cNvPr>
          <p:cNvSpPr>
            <a:spLocks noGrp="1"/>
          </p:cNvSpPr>
          <p:nvPr>
            <p:ph type="pic" sz="quarter" idx="17"/>
          </p:nvPr>
        </p:nvSpPr>
        <p:spPr>
          <a:xfrm>
            <a:off x="250102" y="4212000"/>
            <a:ext cx="3960000" cy="1080000"/>
          </a:xfrm>
        </p:spPr>
        <p:txBody>
          <a:bodyPr anchor="ctr"/>
          <a:lstStyle>
            <a:lvl1pPr marL="0" indent="0" algn="ctr">
              <a:buNone/>
              <a:defRPr/>
            </a:lvl1pPr>
          </a:lstStyle>
          <a:p>
            <a:endParaRPr lang="en-DE"/>
          </a:p>
        </p:txBody>
      </p:sp>
      <p:sp>
        <p:nvSpPr>
          <p:cNvPr id="18" name="Picture Placeholder 6">
            <a:extLst>
              <a:ext uri="{FF2B5EF4-FFF2-40B4-BE49-F238E27FC236}">
                <a16:creationId xmlns:a16="http://schemas.microsoft.com/office/drawing/2014/main" id="{CD0CB33E-568D-49A2-9836-0B3ECE2D8FEF}"/>
              </a:ext>
            </a:extLst>
          </p:cNvPr>
          <p:cNvSpPr>
            <a:spLocks noGrp="1"/>
          </p:cNvSpPr>
          <p:nvPr>
            <p:ph type="pic" sz="quarter" idx="18"/>
          </p:nvPr>
        </p:nvSpPr>
        <p:spPr>
          <a:xfrm>
            <a:off x="4784088" y="4212000"/>
            <a:ext cx="3960000" cy="1080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451125550"/>
      </p:ext>
    </p:extLst>
  </p:cSld>
  <p:clrMapOvr>
    <a:masterClrMapping/>
  </p:clrMapOvr>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Header Graphics, Content 3 Area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360000"/>
            <a:ext cx="324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864000"/>
            <a:ext cx="324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2700000"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6192000" y="1980000"/>
            <a:ext cx="2700000"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3240000" y="1980000"/>
            <a:ext cx="2700000"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3240001"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6192000"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1FC2EE67-5768-4897-AEA5-C6005ED72E6D}"/>
              </a:ext>
            </a:extLst>
          </p:cNvPr>
          <p:cNvSpPr>
            <a:spLocks noGrp="1"/>
          </p:cNvSpPr>
          <p:nvPr>
            <p:ph type="pic" sz="quarter" idx="16"/>
          </p:nvPr>
        </p:nvSpPr>
        <p:spPr>
          <a:xfrm>
            <a:off x="0" y="0"/>
            <a:ext cx="9144000" cy="1432800"/>
          </a:xfrm>
        </p:spPr>
        <p:txBody>
          <a:bodyPr anchor="ctr"/>
          <a:lstStyle>
            <a:lvl1pPr marL="0" indent="0" algn="ctr">
              <a:buNone/>
              <a:defRPr/>
            </a:lvl1pPr>
          </a:lstStyle>
          <a:p>
            <a:endParaRPr lang="en-DE"/>
          </a:p>
        </p:txBody>
      </p:sp>
      <p:sp>
        <p:nvSpPr>
          <p:cNvPr id="7" name="Picture Placeholder 6">
            <a:extLst>
              <a:ext uri="{FF2B5EF4-FFF2-40B4-BE49-F238E27FC236}">
                <a16:creationId xmlns:a16="http://schemas.microsoft.com/office/drawing/2014/main" id="{4E0B18EA-CDEA-433E-8897-436D8FFCC34C}"/>
              </a:ext>
            </a:extLst>
          </p:cNvPr>
          <p:cNvSpPr>
            <a:spLocks noGrp="1"/>
          </p:cNvSpPr>
          <p:nvPr>
            <p:ph type="pic" sz="quarter" idx="17"/>
          </p:nvPr>
        </p:nvSpPr>
        <p:spPr>
          <a:xfrm>
            <a:off x="251351" y="4212000"/>
            <a:ext cx="2698750" cy="1080000"/>
          </a:xfrm>
        </p:spPr>
        <p:txBody>
          <a:bodyPr anchor="ctr"/>
          <a:lstStyle>
            <a:lvl1pPr marL="0" indent="0" algn="ctr">
              <a:buNone/>
              <a:defRPr/>
            </a:lvl1pPr>
          </a:lstStyle>
          <a:p>
            <a:endParaRPr lang="en-DE"/>
          </a:p>
        </p:txBody>
      </p:sp>
      <p:sp>
        <p:nvSpPr>
          <p:cNvPr id="18" name="Picture Placeholder 6">
            <a:extLst>
              <a:ext uri="{FF2B5EF4-FFF2-40B4-BE49-F238E27FC236}">
                <a16:creationId xmlns:a16="http://schemas.microsoft.com/office/drawing/2014/main" id="{CD0CB33E-568D-49A2-9836-0B3ECE2D8FEF}"/>
              </a:ext>
            </a:extLst>
          </p:cNvPr>
          <p:cNvSpPr>
            <a:spLocks noGrp="1"/>
          </p:cNvSpPr>
          <p:nvPr>
            <p:ph type="pic" sz="quarter" idx="18"/>
          </p:nvPr>
        </p:nvSpPr>
        <p:spPr>
          <a:xfrm>
            <a:off x="3241250" y="4093200"/>
            <a:ext cx="2698750" cy="1198800"/>
          </a:xfrm>
        </p:spPr>
        <p:txBody>
          <a:bodyPr anchor="ctr"/>
          <a:lstStyle>
            <a:lvl1pPr marL="0" indent="0" algn="ctr">
              <a:buNone/>
              <a:defRPr/>
            </a:lvl1pPr>
          </a:lstStyle>
          <a:p>
            <a:endParaRPr lang="en-DE"/>
          </a:p>
        </p:txBody>
      </p:sp>
      <p:sp>
        <p:nvSpPr>
          <p:cNvPr id="19" name="Picture Placeholder 6">
            <a:extLst>
              <a:ext uri="{FF2B5EF4-FFF2-40B4-BE49-F238E27FC236}">
                <a16:creationId xmlns:a16="http://schemas.microsoft.com/office/drawing/2014/main" id="{3B44E385-E93A-4145-8E5A-87E0E7468B28}"/>
              </a:ext>
            </a:extLst>
          </p:cNvPr>
          <p:cNvSpPr>
            <a:spLocks noGrp="1"/>
          </p:cNvSpPr>
          <p:nvPr>
            <p:ph type="pic" sz="quarter" idx="19"/>
          </p:nvPr>
        </p:nvSpPr>
        <p:spPr>
          <a:xfrm>
            <a:off x="6193249" y="4093200"/>
            <a:ext cx="2698750" cy="11988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2938759734"/>
      </p:ext>
    </p:extLst>
  </p:cSld>
  <p:clrMapOvr>
    <a:masterClrMapping/>
  </p:clrMapOvr>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Header Graphics, Content 4 Area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60369"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7007977"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2489675"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1918267"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248440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7007977" y="1980000"/>
            <a:ext cx="1908000"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2">
            <a:extLst>
              <a:ext uri="{FF2B5EF4-FFF2-40B4-BE49-F238E27FC236}">
                <a16:creationId xmlns:a16="http://schemas.microsoft.com/office/drawing/2014/main" id="{AC08CE51-3CEF-4AA5-919F-5F46A80A8A75}"/>
              </a:ext>
            </a:extLst>
          </p:cNvPr>
          <p:cNvSpPr>
            <a:spLocks noGrp="1"/>
          </p:cNvSpPr>
          <p:nvPr>
            <p:ph idx="17"/>
          </p:nvPr>
        </p:nvSpPr>
        <p:spPr>
          <a:xfrm>
            <a:off x="4746327"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3" name="Textplatzhalter 21">
            <a:extLst>
              <a:ext uri="{FF2B5EF4-FFF2-40B4-BE49-F238E27FC236}">
                <a16:creationId xmlns:a16="http://schemas.microsoft.com/office/drawing/2014/main" id="{214DCA99-BBCD-44E6-8F62-89F82760A88C}"/>
              </a:ext>
            </a:extLst>
          </p:cNvPr>
          <p:cNvSpPr>
            <a:spLocks noGrp="1"/>
          </p:cNvSpPr>
          <p:nvPr>
            <p:ph type="body" sz="quarter" idx="18"/>
          </p:nvPr>
        </p:nvSpPr>
        <p:spPr>
          <a:xfrm>
            <a:off x="474105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3CA8FBE3-6B77-4814-A361-07334F598AE3}"/>
              </a:ext>
            </a:extLst>
          </p:cNvPr>
          <p:cNvSpPr>
            <a:spLocks noGrp="1"/>
          </p:cNvSpPr>
          <p:nvPr>
            <p:ph type="pic" sz="quarter" idx="19"/>
          </p:nvPr>
        </p:nvSpPr>
        <p:spPr>
          <a:xfrm>
            <a:off x="260369" y="4132135"/>
            <a:ext cx="1908000" cy="1080000"/>
          </a:xfrm>
        </p:spPr>
        <p:txBody>
          <a:bodyPr anchor="ctr"/>
          <a:lstStyle>
            <a:lvl1pPr marL="0" indent="0" algn="ctr">
              <a:buNone/>
              <a:defRPr/>
            </a:lvl1pPr>
          </a:lstStyle>
          <a:p>
            <a:endParaRPr lang="en-DE"/>
          </a:p>
        </p:txBody>
      </p:sp>
      <p:sp>
        <p:nvSpPr>
          <p:cNvPr id="15" name="Picture Placeholder 4">
            <a:extLst>
              <a:ext uri="{FF2B5EF4-FFF2-40B4-BE49-F238E27FC236}">
                <a16:creationId xmlns:a16="http://schemas.microsoft.com/office/drawing/2014/main" id="{AC0F49E3-F31E-4158-A816-86D18DABA212}"/>
              </a:ext>
            </a:extLst>
          </p:cNvPr>
          <p:cNvSpPr>
            <a:spLocks noGrp="1"/>
          </p:cNvSpPr>
          <p:nvPr>
            <p:ph type="pic" sz="quarter" idx="20"/>
          </p:nvPr>
        </p:nvSpPr>
        <p:spPr>
          <a:xfrm>
            <a:off x="2496946" y="4130631"/>
            <a:ext cx="1908000" cy="1080000"/>
          </a:xfrm>
        </p:spPr>
        <p:txBody>
          <a:bodyPr anchor="ctr"/>
          <a:lstStyle>
            <a:lvl1pPr marL="0" indent="0" algn="ctr">
              <a:buNone/>
              <a:defRPr/>
            </a:lvl1pPr>
          </a:lstStyle>
          <a:p>
            <a:endParaRPr lang="en-DE"/>
          </a:p>
        </p:txBody>
      </p:sp>
      <p:sp>
        <p:nvSpPr>
          <p:cNvPr id="16" name="Picture Placeholder 4">
            <a:extLst>
              <a:ext uri="{FF2B5EF4-FFF2-40B4-BE49-F238E27FC236}">
                <a16:creationId xmlns:a16="http://schemas.microsoft.com/office/drawing/2014/main" id="{3B6BBB62-6D1B-45EC-9DAD-14FD68E79A0E}"/>
              </a:ext>
            </a:extLst>
          </p:cNvPr>
          <p:cNvSpPr>
            <a:spLocks noGrp="1"/>
          </p:cNvSpPr>
          <p:nvPr>
            <p:ph type="pic" sz="quarter" idx="21"/>
          </p:nvPr>
        </p:nvSpPr>
        <p:spPr>
          <a:xfrm>
            <a:off x="4744054" y="4021200"/>
            <a:ext cx="1917544" cy="1198800"/>
          </a:xfrm>
        </p:spPr>
        <p:txBody>
          <a:bodyPr anchor="ctr"/>
          <a:lstStyle>
            <a:lvl1pPr marL="0" indent="0" algn="ctr">
              <a:buNone/>
              <a:defRPr/>
            </a:lvl1pPr>
          </a:lstStyle>
          <a:p>
            <a:endParaRPr lang="en-DE"/>
          </a:p>
        </p:txBody>
      </p:sp>
      <p:sp>
        <p:nvSpPr>
          <p:cNvPr id="17" name="Picture Placeholder 4">
            <a:extLst>
              <a:ext uri="{FF2B5EF4-FFF2-40B4-BE49-F238E27FC236}">
                <a16:creationId xmlns:a16="http://schemas.microsoft.com/office/drawing/2014/main" id="{70F1F9B7-8F5F-4091-91F8-A88D76B64B26}"/>
              </a:ext>
            </a:extLst>
          </p:cNvPr>
          <p:cNvSpPr>
            <a:spLocks noGrp="1"/>
          </p:cNvSpPr>
          <p:nvPr>
            <p:ph type="pic" sz="quarter" idx="22"/>
          </p:nvPr>
        </p:nvSpPr>
        <p:spPr>
          <a:xfrm>
            <a:off x="7000706" y="4013335"/>
            <a:ext cx="1917544" cy="11988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135408471"/>
      </p:ext>
    </p:extLst>
  </p:cSld>
  <p:clrMapOvr>
    <a:masterClrMapping/>
  </p:clrMapOvr>
  <p:extLst>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mpare 2x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92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92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Inhaltsplatzhalter 2">
            <a:extLst>
              <a:ext uri="{FF2B5EF4-FFF2-40B4-BE49-F238E27FC236}">
                <a16:creationId xmlns:a16="http://schemas.microsoft.com/office/drawing/2014/main" id="{D5ABE558-F27F-45EF-8103-71064430E97F}"/>
              </a:ext>
            </a:extLst>
          </p:cNvPr>
          <p:cNvSpPr>
            <a:spLocks noGrp="1"/>
          </p:cNvSpPr>
          <p:nvPr>
            <p:ph idx="11"/>
          </p:nvPr>
        </p:nvSpPr>
        <p:spPr>
          <a:xfrm>
            <a:off x="252000" y="3168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9" name="Inhaltsplatzhalter 2">
            <a:extLst>
              <a:ext uri="{FF2B5EF4-FFF2-40B4-BE49-F238E27FC236}">
                <a16:creationId xmlns:a16="http://schemas.microsoft.com/office/drawing/2014/main" id="{7D5E08E6-AD5F-4410-8370-92449040BB73}"/>
              </a:ext>
            </a:extLst>
          </p:cNvPr>
          <p:cNvSpPr>
            <a:spLocks noGrp="1"/>
          </p:cNvSpPr>
          <p:nvPr>
            <p:ph idx="12"/>
          </p:nvPr>
        </p:nvSpPr>
        <p:spPr>
          <a:xfrm>
            <a:off x="4752000" y="3168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10" name="Gerader Verbinder 9">
            <a:extLst>
              <a:ext uri="{FF2B5EF4-FFF2-40B4-BE49-F238E27FC236}">
                <a16:creationId xmlns:a16="http://schemas.microsoft.com/office/drawing/2014/main" id="{72155E6D-7F7D-4908-8012-13C859086A02}"/>
              </a:ext>
            </a:extLst>
          </p:cNvPr>
          <p:cNvCxnSpPr>
            <a:cxnSpLocks/>
          </p:cNvCxnSpPr>
          <p:nvPr userDrawn="1"/>
        </p:nvCxnSpPr>
        <p:spPr>
          <a:xfrm flipH="1">
            <a:off x="252000" y="306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816890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HR Layout 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262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72000" y="1093304"/>
            <a:ext cx="2628000" cy="5159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262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CE321336-024A-4BEB-B961-91C5B6FECE02}"/>
              </a:ext>
            </a:extLst>
          </p:cNvPr>
          <p:cNvSpPr>
            <a:spLocks noGrp="1"/>
          </p:cNvSpPr>
          <p:nvPr>
            <p:ph type="pic" sz="quarter" idx="12"/>
          </p:nvPr>
        </p:nvSpPr>
        <p:spPr>
          <a:xfrm>
            <a:off x="3103563" y="0"/>
            <a:ext cx="6040437" cy="5715000"/>
          </a:xfrm>
        </p:spPr>
        <p:txBody>
          <a:bodyPr/>
          <a:lstStyle/>
          <a:p>
            <a:endParaRPr lang="en-DE"/>
          </a:p>
        </p:txBody>
      </p:sp>
    </p:spTree>
    <p:extLst>
      <p:ext uri="{BB962C8B-B14F-4D97-AF65-F5344CB8AC3E}">
        <p14:creationId xmlns:p14="http://schemas.microsoft.com/office/powerpoint/2010/main" val="174602707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HR Layout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406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406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Pro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76E9D292-E618-4963-9E86-5C5925561AE9}"/>
              </a:ext>
            </a:extLst>
          </p:cNvPr>
          <p:cNvSpPr>
            <a:spLocks noGrp="1"/>
          </p:cNvSpPr>
          <p:nvPr>
            <p:ph type="pic" sz="quarter" idx="12"/>
          </p:nvPr>
        </p:nvSpPr>
        <p:spPr>
          <a:xfrm>
            <a:off x="4448175" y="0"/>
            <a:ext cx="4695825" cy="5715000"/>
          </a:xfrm>
        </p:spPr>
        <p:txBody>
          <a:bodyPr/>
          <a:lstStyle/>
          <a:p>
            <a:endParaRPr lang="en-DE"/>
          </a:p>
        </p:txBody>
      </p:sp>
    </p:spTree>
    <p:extLst>
      <p:ext uri="{BB962C8B-B14F-4D97-AF65-F5344CB8AC3E}">
        <p14:creationId xmlns:p14="http://schemas.microsoft.com/office/powerpoint/2010/main" val="355011487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HR Layout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550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6840252" y="1093304"/>
            <a:ext cx="1943604" cy="7375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550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6F6FE6CE-F5C8-4A0A-A73B-37B5D0E6FBCB}"/>
              </a:ext>
            </a:extLst>
          </p:cNvPr>
          <p:cNvSpPr>
            <a:spLocks noGrp="1"/>
          </p:cNvSpPr>
          <p:nvPr>
            <p:ph type="pic" sz="quarter" idx="12"/>
          </p:nvPr>
        </p:nvSpPr>
        <p:spPr>
          <a:xfrm>
            <a:off x="5880100" y="0"/>
            <a:ext cx="3263900" cy="5715000"/>
          </a:xfrm>
        </p:spPr>
        <p:txBody>
          <a:bodyPr/>
          <a:lstStyle/>
          <a:p>
            <a:endParaRPr lang="en-DE"/>
          </a:p>
        </p:txBody>
      </p:sp>
    </p:spTree>
    <p:extLst>
      <p:ext uri="{BB962C8B-B14F-4D97-AF65-F5344CB8AC3E}">
        <p14:creationId xmlns:p14="http://schemas.microsoft.com/office/powerpoint/2010/main" val="319611638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Infographic with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92D91-3324-411F-9D4D-B8ED91F40250}"/>
              </a:ext>
            </a:extLst>
          </p:cNvPr>
          <p:cNvSpPr>
            <a:spLocks noGrp="1"/>
          </p:cNvSpPr>
          <p:nvPr>
            <p:ph type="ctrTitle"/>
          </p:nvPr>
        </p:nvSpPr>
        <p:spPr>
          <a:xfrm>
            <a:off x="252000" y="0"/>
            <a:ext cx="8640000" cy="720000"/>
          </a:xfrm>
        </p:spPr>
        <p:txBody>
          <a:bodyPr lIns="0" tIns="0" rIns="0" bIns="0" anchor="ctr">
            <a:noAutofit/>
          </a:bodyPr>
          <a:lstStyle>
            <a:lvl1pPr algn="l">
              <a:defRPr sz="3200">
                <a:solidFill>
                  <a:srgbClr val="00A500"/>
                </a:solidFill>
              </a:defRPr>
            </a:lvl1pPr>
          </a:lstStyle>
          <a:p>
            <a:r>
              <a:rPr lang="de-DE"/>
              <a:t>Mastertitelformat bearbeiten</a:t>
            </a:r>
          </a:p>
        </p:txBody>
      </p:sp>
      <p:cxnSp>
        <p:nvCxnSpPr>
          <p:cNvPr id="7" name="Gerader Verbinder 6">
            <a:extLst>
              <a:ext uri="{FF2B5EF4-FFF2-40B4-BE49-F238E27FC236}">
                <a16:creationId xmlns:a16="http://schemas.microsoft.com/office/drawing/2014/main" id="{B37020A9-DD3C-48D7-85D1-5E7DDD5838E4}"/>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444243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HR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0482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Blue_5">
    <p:bg>
      <p:bgPr>
        <a:solidFill>
          <a:srgbClr val="29439A"/>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321572727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HR Text with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86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252426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HR Compare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291041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HR Picture and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3C222C1-22A4-4C07-99C8-1B32D149DA0A}"/>
              </a:ext>
            </a:extLst>
          </p:cNvPr>
          <p:cNvSpPr>
            <a:spLocks noGrp="1"/>
          </p:cNvSpPr>
          <p:nvPr>
            <p:ph type="pic" sz="quarter" idx="11"/>
          </p:nvPr>
        </p:nvSpPr>
        <p:spPr>
          <a:xfrm>
            <a:off x="0" y="0"/>
            <a:ext cx="9144000" cy="2857500"/>
          </a:xfrm>
        </p:spPr>
        <p:txBody>
          <a:body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
        <p:nvSpPr>
          <p:cNvPr id="9" name="Inhaltsplatzhalter 2">
            <a:extLst>
              <a:ext uri="{FF2B5EF4-FFF2-40B4-BE49-F238E27FC236}">
                <a16:creationId xmlns:a16="http://schemas.microsoft.com/office/drawing/2014/main" id="{CCC41D51-2506-46B6-9A35-72CE0505A088}"/>
              </a:ext>
            </a:extLst>
          </p:cNvPr>
          <p:cNvSpPr>
            <a:spLocks noGrp="1"/>
          </p:cNvSpPr>
          <p:nvPr>
            <p:ph idx="10"/>
          </p:nvPr>
        </p:nvSpPr>
        <p:spPr>
          <a:xfrm>
            <a:off x="252000" y="3060000"/>
            <a:ext cx="86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lang="de-DE" sz="1400" kern="1200" dirty="0" smtClean="0">
                <a:solidFill>
                  <a:srgbClr val="00A500"/>
                </a:solidFill>
                <a:latin typeface="Segoe UI Light" panose="020B0502040204020203" pitchFamily="34" charset="0"/>
                <a:ea typeface="+mn-ea"/>
                <a:cs typeface="Segoe UI Light"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Light" panose="020B0502040204020203" pitchFamily="34" charset="0"/>
                <a:ea typeface="+mn-ea"/>
                <a:cs typeface="Segoe UI Light"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a:t>
            </a:r>
          </a:p>
          <a:p>
            <a:pPr lvl="2"/>
            <a:r>
              <a:rPr lang="de-DE"/>
              <a:t>Master</a:t>
            </a:r>
          </a:p>
          <a:p>
            <a:pPr lvl="3"/>
            <a:r>
              <a:rPr lang="de-DE"/>
              <a:t>Master</a:t>
            </a:r>
          </a:p>
          <a:p>
            <a:pPr lvl="4"/>
            <a:r>
              <a:rPr lang="de-DE"/>
              <a:t>Master</a:t>
            </a:r>
          </a:p>
          <a:p>
            <a:pPr lvl="1"/>
            <a:endParaRPr lang="de-DE"/>
          </a:p>
          <a:p>
            <a:pPr lvl="2"/>
            <a:endParaRPr lang="de-DE"/>
          </a:p>
          <a:p>
            <a:pPr lvl="3"/>
            <a:endParaRPr lang="de-DE"/>
          </a:p>
        </p:txBody>
      </p:sp>
    </p:spTree>
    <p:extLst>
      <p:ext uri="{BB962C8B-B14F-4D97-AF65-F5344CB8AC3E}">
        <p14:creationId xmlns:p14="http://schemas.microsoft.com/office/powerpoint/2010/main" val="314967414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Screenshot with green Messag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4535996" y="3433637"/>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35996" y="4081636"/>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339356646"/>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taff Administration">
    <p:spTree>
      <p:nvGrpSpPr>
        <p:cNvPr id="1" name=""/>
        <p:cNvGrpSpPr/>
        <p:nvPr/>
      </p:nvGrpSpPr>
      <p:grpSpPr>
        <a:xfrm>
          <a:off x="0" y="0"/>
          <a:ext cx="0" cy="0"/>
          <a:chOff x="0" y="0"/>
          <a:chExt cx="0" cy="0"/>
        </a:xfrm>
      </p:grpSpPr>
      <p:pic>
        <p:nvPicPr>
          <p:cNvPr id="8" name="Grafik 7" descr="Ein Bild, das Gebäude, drinnen, Person, Laptop enthält.&#10;&#10;Automatisch generierte Beschreibung">
            <a:extLst>
              <a:ext uri="{FF2B5EF4-FFF2-40B4-BE49-F238E27FC236}">
                <a16:creationId xmlns:a16="http://schemas.microsoft.com/office/drawing/2014/main" id="{A83E2FBD-20BC-4563-BADA-40C1EDEDA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12F6C6CD-770D-41EB-99AD-A001BE8141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75115358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CSM Services">
    <p:spTree>
      <p:nvGrpSpPr>
        <p:cNvPr id="1" name=""/>
        <p:cNvGrpSpPr/>
        <p:nvPr/>
      </p:nvGrpSpPr>
      <p:grpSpPr>
        <a:xfrm>
          <a:off x="0" y="0"/>
          <a:ext cx="0" cy="0"/>
          <a:chOff x="0" y="0"/>
          <a:chExt cx="0" cy="0"/>
        </a:xfrm>
      </p:grpSpPr>
      <p:pic>
        <p:nvPicPr>
          <p:cNvPr id="5" name="Grafik 4" descr="Ein Bild, das Person, drinnen, sitzend, Laptop enthält.&#10;&#10;Automatisch generierte Beschreibung">
            <a:extLst>
              <a:ext uri="{FF2B5EF4-FFF2-40B4-BE49-F238E27FC236}">
                <a16:creationId xmlns:a16="http://schemas.microsoft.com/office/drawing/2014/main" id="{C7ADD09B-5685-4CD5-B3A8-6A70455C80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pic>
        <p:nvPicPr>
          <p:cNvPr id="6" name="Grafik 5" descr="Ein Bild, das Zeichnung enthält.&#10;&#10;Automatisch generierte Beschreibung">
            <a:extLst>
              <a:ext uri="{FF2B5EF4-FFF2-40B4-BE49-F238E27FC236}">
                <a16:creationId xmlns:a16="http://schemas.microsoft.com/office/drawing/2014/main" id="{DD29DAB4-CD25-4016-ACEF-522D8B3528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40243080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CSM Services Alternative 1">
    <p:spTree>
      <p:nvGrpSpPr>
        <p:cNvPr id="1" name=""/>
        <p:cNvGrpSpPr/>
        <p:nvPr/>
      </p:nvGrpSpPr>
      <p:grpSpPr>
        <a:xfrm>
          <a:off x="0" y="0"/>
          <a:ext cx="0" cy="0"/>
          <a:chOff x="0" y="0"/>
          <a:chExt cx="0" cy="0"/>
        </a:xfrm>
      </p:grpSpPr>
      <p:pic>
        <p:nvPicPr>
          <p:cNvPr id="5" name="Grafik 4" descr="Ein Bild, das Person, drinnen, Frau, Laptop enthält.&#10;&#10;Automatisch generierte Beschreibung">
            <a:extLst>
              <a:ext uri="{FF2B5EF4-FFF2-40B4-BE49-F238E27FC236}">
                <a16:creationId xmlns:a16="http://schemas.microsoft.com/office/drawing/2014/main" id="{3F8F3D3C-0CB2-4469-9243-96D75F217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Grafik 7" descr="Ein Bild, das Zeichnung enthält.&#10;&#10;Automatisch generierte Beschreibung">
            <a:extLst>
              <a:ext uri="{FF2B5EF4-FFF2-40B4-BE49-F238E27FC236}">
                <a16:creationId xmlns:a16="http://schemas.microsoft.com/office/drawing/2014/main" id="{83FB9224-95C4-49D7-B878-54C9BAED04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60285543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Travel &amp; Expenses ">
    <p:spTree>
      <p:nvGrpSpPr>
        <p:cNvPr id="1" name=""/>
        <p:cNvGrpSpPr/>
        <p:nvPr/>
      </p:nvGrpSpPr>
      <p:grpSpPr>
        <a:xfrm>
          <a:off x="0" y="0"/>
          <a:ext cx="0" cy="0"/>
          <a:chOff x="0" y="0"/>
          <a:chExt cx="0" cy="0"/>
        </a:xfrm>
      </p:grpSpPr>
      <p:pic>
        <p:nvPicPr>
          <p:cNvPr id="6" name="Picture 5" descr="A person sitting in front of a computer&#10;&#10;Description automatically generated">
            <a:extLst>
              <a:ext uri="{FF2B5EF4-FFF2-40B4-BE49-F238E27FC236}">
                <a16:creationId xmlns:a16="http://schemas.microsoft.com/office/drawing/2014/main" id="{62A0AD2D-0732-4733-8022-4790B54E4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17706312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Training Service">
    <p:spTree>
      <p:nvGrpSpPr>
        <p:cNvPr id="1" name=""/>
        <p:cNvGrpSpPr/>
        <p:nvPr/>
      </p:nvGrpSpPr>
      <p:grpSpPr>
        <a:xfrm>
          <a:off x="0" y="0"/>
          <a:ext cx="0" cy="0"/>
          <a:chOff x="0" y="0"/>
          <a:chExt cx="0" cy="0"/>
        </a:xfrm>
      </p:grpSpPr>
      <p:pic>
        <p:nvPicPr>
          <p:cNvPr id="5" name="Picture 12" descr="A group of people sitting at a table&#10;&#10;Description automatically generated">
            <a:extLst>
              <a:ext uri="{FF2B5EF4-FFF2-40B4-BE49-F238E27FC236}">
                <a16:creationId xmlns:a16="http://schemas.microsoft.com/office/drawing/2014/main" id="{AC1A4A94-2260-4C7C-96A1-3EC42A1176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99651953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CSM Services Alternative 2">
    <p:spTree>
      <p:nvGrpSpPr>
        <p:cNvPr id="1" name=""/>
        <p:cNvGrpSpPr/>
        <p:nvPr/>
      </p:nvGrpSpPr>
      <p:grpSpPr>
        <a:xfrm>
          <a:off x="0" y="0"/>
          <a:ext cx="0" cy="0"/>
          <a:chOff x="0" y="0"/>
          <a:chExt cx="0" cy="0"/>
        </a:xfrm>
      </p:grpSpPr>
      <p:pic>
        <p:nvPicPr>
          <p:cNvPr id="9" name="Grafik 8" descr="Ein Bild, das Laptop, Tisch, sitzend, Computer enthält.&#10;&#10;Automatisch generierte Beschreibung">
            <a:extLst>
              <a:ext uri="{FF2B5EF4-FFF2-40B4-BE49-F238E27FC236}">
                <a16:creationId xmlns:a16="http://schemas.microsoft.com/office/drawing/2014/main" id="{88D2D8BF-2D8A-4057-80D5-51D3DA5E73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5FBEA487-AD2A-4915-94E8-D1C8EE7180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63423470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Purple_1">
    <p:bg>
      <p:bgPr>
        <a:solidFill>
          <a:srgbClr val="8E278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13814241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Title HR for Dynamics Key Image">
    <p:spTree>
      <p:nvGrpSpPr>
        <p:cNvPr id="1" name=""/>
        <p:cNvGrpSpPr/>
        <p:nvPr/>
      </p:nvGrpSpPr>
      <p:grpSpPr>
        <a:xfrm>
          <a:off x="0" y="0"/>
          <a:ext cx="0" cy="0"/>
          <a:chOff x="0" y="0"/>
          <a:chExt cx="0" cy="0"/>
        </a:xfrm>
      </p:grpSpPr>
      <p:pic>
        <p:nvPicPr>
          <p:cNvPr id="4" name="Grafik 3" descr="Ein Bild, das Tisch, Person, sitzend, Frau enthält.&#10;&#10;Automatisch generierte Beschreibung">
            <a:extLst>
              <a:ext uri="{FF2B5EF4-FFF2-40B4-BE49-F238E27FC236}">
                <a16:creationId xmlns:a16="http://schemas.microsoft.com/office/drawing/2014/main" id="{5DF38EE7-49F5-4438-8951-1D0314754A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3" name="Grafik 2" descr="Ein Bild, das Zeichnung enthält.&#10;&#10;Automatisch generierte Beschreibung">
            <a:extLst>
              <a:ext uri="{FF2B5EF4-FFF2-40B4-BE49-F238E27FC236}">
                <a16:creationId xmlns:a16="http://schemas.microsoft.com/office/drawing/2014/main" id="{5D9C1A25-EFE4-4065-8532-604AC61633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1653" y="5269768"/>
            <a:ext cx="1580347" cy="297632"/>
          </a:xfrm>
          <a:prstGeom prst="rect">
            <a:avLst/>
          </a:prstGeom>
        </p:spPr>
      </p:pic>
    </p:spTree>
    <p:extLst>
      <p:ext uri="{BB962C8B-B14F-4D97-AF65-F5344CB8AC3E}">
        <p14:creationId xmlns:p14="http://schemas.microsoft.com/office/powerpoint/2010/main" val="411115090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cSld name="Title Hubdrive Building Key Image">
    <p:spTree>
      <p:nvGrpSpPr>
        <p:cNvPr id="1" name=""/>
        <p:cNvGrpSpPr/>
        <p:nvPr/>
      </p:nvGrpSpPr>
      <p:grpSpPr>
        <a:xfrm>
          <a:off x="0" y="0"/>
          <a:ext cx="0" cy="0"/>
          <a:chOff x="0" y="0"/>
          <a:chExt cx="0" cy="0"/>
        </a:xfrm>
      </p:grpSpPr>
      <p:pic>
        <p:nvPicPr>
          <p:cNvPr id="5" name="Grafik 4" descr="Ein Bild, das Gebäude, draußen, Straße, rot enthält.&#10;&#10;Automatisch generierte Beschreibung">
            <a:extLst>
              <a:ext uri="{FF2B5EF4-FFF2-40B4-BE49-F238E27FC236}">
                <a16:creationId xmlns:a16="http://schemas.microsoft.com/office/drawing/2014/main" id="{FA8BB86F-5017-4F5E-92B3-AE2B5A69FD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04390312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Hubdrive Power Extensions">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A8BB86F-5017-4F5E-92B3-AE2B5A69FD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1294"/>
            <a:ext cx="9144000" cy="5692411"/>
          </a:xfrm>
          <a:prstGeom prst="rect">
            <a:avLst/>
          </a:prstGeom>
        </p:spPr>
      </p:pic>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31686640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Titelfolie_NGO">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p:cNvSpPr>
            <a:spLocks noGrp="1"/>
          </p:cNvSpPr>
          <p:nvPr>
            <p:ph type="ctrTitle" hasCustomPrompt="1"/>
          </p:nvPr>
        </p:nvSpPr>
        <p:spPr>
          <a:xfrm>
            <a:off x="252413" y="3217500"/>
            <a:ext cx="4319588" cy="2160000"/>
          </a:xfrm>
          <a:solidFill>
            <a:schemeClr val="accent1"/>
          </a:solidFill>
        </p:spPr>
        <p:txBody>
          <a:bodyPr vert="horz" lIns="288000" tIns="288000" rIns="288000" bIns="432000" rtlCol="0" anchor="t">
            <a:noAutofit/>
          </a:bodyPr>
          <a:lstStyle>
            <a:lvl1pPr>
              <a:defRPr lang="de-DE" sz="3400" dirty="0">
                <a:solidFill>
                  <a:schemeClr val="bg1"/>
                </a:solidFill>
                <a:latin typeface="Segoe UI Light" panose="020B0502040204020203" pitchFamily="34" charset="0"/>
                <a:cs typeface="Segoe UI Light" panose="020B0502040204020203" pitchFamily="34" charset="0"/>
              </a:defRPr>
            </a:lvl1pPr>
          </a:lstStyle>
          <a:p>
            <a:pPr lvl="0"/>
            <a:r>
              <a:rPr lang="de-DE"/>
              <a:t>Titelmasterformat durch Klicken bearbeiten</a:t>
            </a:r>
          </a:p>
        </p:txBody>
      </p:sp>
      <p:sp>
        <p:nvSpPr>
          <p:cNvPr id="9" name="Rectangle 8">
            <a:extLst>
              <a:ext uri="{FF2B5EF4-FFF2-40B4-BE49-F238E27FC236}">
                <a16:creationId xmlns:a16="http://schemas.microsoft.com/office/drawing/2014/main" id="{6EC88E72-DA69-4F83-9191-13DF207D394A}"/>
              </a:ext>
            </a:extLst>
          </p:cNvPr>
          <p:cNvSpPr/>
          <p:nvPr userDrawn="1"/>
        </p:nvSpPr>
        <p:spPr>
          <a:xfrm>
            <a:off x="4572000" y="3217500"/>
            <a:ext cx="1440000" cy="1439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US" sz="900" b="0" i="0" kern="1200">
                <a:solidFill>
                  <a:schemeClr val="lt1"/>
                </a:solidFill>
                <a:effectLst/>
                <a:latin typeface="+mj-lt"/>
                <a:ea typeface="+mn-ea"/>
                <a:cs typeface="Segoe UI" panose="020B0502040204020203" pitchFamily="34" charset="0"/>
              </a:rPr>
              <a:t>Lorem ipsum dolor sit </a:t>
            </a:r>
            <a:r>
              <a:rPr lang="en-US" sz="900" b="0" i="0" kern="1200" err="1">
                <a:solidFill>
                  <a:schemeClr val="lt1"/>
                </a:solidFill>
                <a:effectLst/>
                <a:latin typeface="+mj-lt"/>
                <a:ea typeface="+mn-ea"/>
                <a:cs typeface="Segoe UI" panose="020B0502040204020203" pitchFamily="34" charset="0"/>
              </a:rPr>
              <a:t>amet</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consectetuer</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adipiscing</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elit</a:t>
            </a:r>
            <a:r>
              <a:rPr lang="en-US" sz="900" b="0" i="0" kern="1200">
                <a:solidFill>
                  <a:schemeClr val="lt1"/>
                </a:solidFill>
                <a:effectLst/>
                <a:latin typeface="+mj-lt"/>
                <a:ea typeface="+mn-ea"/>
                <a:cs typeface="Segoe UI" panose="020B0502040204020203" pitchFamily="34" charset="0"/>
              </a:rPr>
              <a:t>, sed diam </a:t>
            </a:r>
            <a:r>
              <a:rPr lang="en-US" sz="900" b="0" i="0" kern="1200" err="1">
                <a:solidFill>
                  <a:schemeClr val="lt1"/>
                </a:solidFill>
                <a:effectLst/>
                <a:latin typeface="+mj-lt"/>
                <a:ea typeface="+mn-ea"/>
                <a:cs typeface="Segoe UI" panose="020B0502040204020203" pitchFamily="34" charset="0"/>
              </a:rPr>
              <a:t>nonummy</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nibh</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euismod</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tincidunt</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ut</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laoreet</a:t>
            </a:r>
            <a:r>
              <a:rPr lang="en-US" sz="900" b="0" i="0" kern="1200">
                <a:solidFill>
                  <a:schemeClr val="lt1"/>
                </a:solidFill>
                <a:effectLst/>
                <a:latin typeface="+mj-lt"/>
                <a:ea typeface="+mn-ea"/>
                <a:cs typeface="Segoe UI" panose="020B0502040204020203" pitchFamily="34" charset="0"/>
              </a:rPr>
              <a:t> dolore magna </a:t>
            </a:r>
            <a:r>
              <a:rPr lang="en-US" sz="900" b="0" i="0" kern="1200" err="1">
                <a:solidFill>
                  <a:schemeClr val="lt1"/>
                </a:solidFill>
                <a:effectLst/>
                <a:latin typeface="+mj-lt"/>
                <a:ea typeface="+mn-ea"/>
                <a:cs typeface="Segoe UI" panose="020B0502040204020203" pitchFamily="34" charset="0"/>
              </a:rPr>
              <a:t>aliquam</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erat</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volutpat</a:t>
            </a:r>
            <a:r>
              <a:rPr lang="en-US" sz="900" b="0" i="0" kern="1200">
                <a:solidFill>
                  <a:schemeClr val="lt1"/>
                </a:solidFill>
                <a:effectLst/>
                <a:latin typeface="+mj-lt"/>
                <a:ea typeface="+mn-ea"/>
                <a:cs typeface="Segoe UI" panose="020B0502040204020203" pitchFamily="34" charset="0"/>
              </a:rPr>
              <a:t>.</a:t>
            </a:r>
            <a:endParaRPr lang="en-DE" sz="900">
              <a:latin typeface="+mj-lt"/>
              <a:cs typeface="Segoe UI" panose="020B0502040204020203" pitchFamily="34" charset="0"/>
            </a:endParaRPr>
          </a:p>
        </p:txBody>
      </p:sp>
      <p:pic>
        <p:nvPicPr>
          <p:cNvPr id="11" name="Picture 10">
            <a:extLst>
              <a:ext uri="{FF2B5EF4-FFF2-40B4-BE49-F238E27FC236}">
                <a16:creationId xmlns:a16="http://schemas.microsoft.com/office/drawing/2014/main" id="{1218C45E-AAEE-439F-94D7-317B7B54E22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80867" y="252000"/>
            <a:ext cx="1511408" cy="392966"/>
          </a:xfrm>
          <a:prstGeom prst="rect">
            <a:avLst/>
          </a:prstGeom>
        </p:spPr>
      </p:pic>
    </p:spTree>
    <p:extLst>
      <p:ext uri="{BB962C8B-B14F-4D97-AF65-F5344CB8AC3E}">
        <p14:creationId xmlns:p14="http://schemas.microsoft.com/office/powerpoint/2010/main" val="2085807559"/>
      </p:ext>
    </p:extLst>
  </p:cSld>
  <p:clrMapOvr>
    <a:masterClrMapping/>
  </p:clrMapOvr>
  <p:extLst>
    <p:ext uri="{DCECCB84-F9BA-43D5-87BE-67443E8EF086}">
      <p15:sldGuideLst xmlns:p15="http://schemas.microsoft.com/office/powerpoint/2012/main">
        <p15:guide id="1" pos="2880">
          <p15:clr>
            <a:srgbClr val="FBAE40"/>
          </p15:clr>
        </p15:guide>
        <p15:guide id="2" pos="3787">
          <p15:clr>
            <a:srgbClr val="FBAE40"/>
          </p15:clr>
        </p15:guide>
        <p15:guide id="3" pos="4694">
          <p15:clr>
            <a:srgbClr val="FBAE40"/>
          </p15:clr>
        </p15:guide>
        <p15:guide id="4" pos="5601">
          <p15:clr>
            <a:srgbClr val="FBAE40"/>
          </p15:clr>
        </p15:guide>
        <p15:guide id="5" pos="1973">
          <p15:clr>
            <a:srgbClr val="FBAE40"/>
          </p15:clr>
        </p15:guide>
        <p15:guide id="6" pos="1066">
          <p15:clr>
            <a:srgbClr val="FBAE40"/>
          </p15:clr>
        </p15:guide>
        <p15:guide id="7" pos="159">
          <p15:clr>
            <a:srgbClr val="FBAE40"/>
          </p15:clr>
        </p15:guide>
        <p15:guide id="8" orient="horz" pos="2027">
          <p15:clr>
            <a:srgbClr val="FBAE40"/>
          </p15:clr>
        </p15:guide>
        <p15:guide id="9" orient="horz" pos="2934">
          <p15:clr>
            <a:srgbClr val="FBAE40"/>
          </p15:clr>
        </p15:guide>
        <p15:guide id="10" orient="horz" pos="1120">
          <p15:clr>
            <a:srgbClr val="FBAE40"/>
          </p15:clr>
        </p15:guide>
        <p15:guide id="11" orient="horz" pos="213">
          <p15:clr>
            <a:srgbClr val="FBAE40"/>
          </p15:clr>
        </p15:guide>
        <p15:guide id="12" orient="horz" pos="3387">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taff Administration">
    <p:spTree>
      <p:nvGrpSpPr>
        <p:cNvPr id="1" name=""/>
        <p:cNvGrpSpPr/>
        <p:nvPr/>
      </p:nvGrpSpPr>
      <p:grpSpPr>
        <a:xfrm>
          <a:off x="0" y="0"/>
          <a:ext cx="0" cy="0"/>
          <a:chOff x="0" y="0"/>
          <a:chExt cx="0" cy="0"/>
        </a:xfrm>
      </p:grpSpPr>
      <p:pic>
        <p:nvPicPr>
          <p:cNvPr id="8" name="Grafik 7" descr="Ein Bild, das Gebäude, drinnen, Person, Laptop enthält.&#10;&#10;Automatisch generierte Beschreibung">
            <a:extLst>
              <a:ext uri="{FF2B5EF4-FFF2-40B4-BE49-F238E27FC236}">
                <a16:creationId xmlns:a16="http://schemas.microsoft.com/office/drawing/2014/main" id="{A83E2FBD-20BC-4563-BADA-40C1EDEDA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Picture 6" descr="A close up of a logo&#10;&#10;Description automatically generated">
            <a:extLst>
              <a:ext uri="{FF2B5EF4-FFF2-40B4-BE49-F238E27FC236}">
                <a16:creationId xmlns:a16="http://schemas.microsoft.com/office/drawing/2014/main" id="{C7DA0D56-44D4-4D47-BBEB-9190ED3CB5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271874173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CSM Services">
    <p:spTree>
      <p:nvGrpSpPr>
        <p:cNvPr id="1" name=""/>
        <p:cNvGrpSpPr/>
        <p:nvPr/>
      </p:nvGrpSpPr>
      <p:grpSpPr>
        <a:xfrm>
          <a:off x="0" y="0"/>
          <a:ext cx="0" cy="0"/>
          <a:chOff x="0" y="0"/>
          <a:chExt cx="0" cy="0"/>
        </a:xfrm>
      </p:grpSpPr>
      <p:pic>
        <p:nvPicPr>
          <p:cNvPr id="7" name="Picture 10" descr="A person sitting at a table with a computer and smiling at the camera&#10;&#10;Description automatically generated">
            <a:extLst>
              <a:ext uri="{FF2B5EF4-FFF2-40B4-BE49-F238E27FC236}">
                <a16:creationId xmlns:a16="http://schemas.microsoft.com/office/drawing/2014/main" id="{6AC5DF59-CECD-4DB8-829E-3A5F067324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9" name="Grafik 8" descr="Ein Bild, das Zeichnung enthält.&#10;&#10;Automatisch generierte Beschreibung">
            <a:extLst>
              <a:ext uri="{FF2B5EF4-FFF2-40B4-BE49-F238E27FC236}">
                <a16:creationId xmlns:a16="http://schemas.microsoft.com/office/drawing/2014/main" id="{6E16F9C1-CD33-4A02-812A-48A33416C7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152097250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CSM Services Alternative 1">
    <p:spTree>
      <p:nvGrpSpPr>
        <p:cNvPr id="1" name=""/>
        <p:cNvGrpSpPr/>
        <p:nvPr/>
      </p:nvGrpSpPr>
      <p:grpSpPr>
        <a:xfrm>
          <a:off x="0" y="0"/>
          <a:ext cx="0" cy="0"/>
          <a:chOff x="0" y="0"/>
          <a:chExt cx="0" cy="0"/>
        </a:xfrm>
      </p:grpSpPr>
      <p:pic>
        <p:nvPicPr>
          <p:cNvPr id="5" name="Grafik 4" descr="Ein Bild, das Person, drinnen, Frau, Laptop enthält.&#10;&#10;Automatisch generierte Beschreibung">
            <a:extLst>
              <a:ext uri="{FF2B5EF4-FFF2-40B4-BE49-F238E27FC236}">
                <a16:creationId xmlns:a16="http://schemas.microsoft.com/office/drawing/2014/main" id="{3F8F3D3C-0CB2-4469-9243-96D75F217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E332E8F1-4D99-4984-8D20-F8ADEDD644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248143018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Travel &amp; Expenses ">
    <p:spTree>
      <p:nvGrpSpPr>
        <p:cNvPr id="1" name=""/>
        <p:cNvGrpSpPr/>
        <p:nvPr/>
      </p:nvGrpSpPr>
      <p:grpSpPr>
        <a:xfrm>
          <a:off x="0" y="0"/>
          <a:ext cx="0" cy="0"/>
          <a:chOff x="0" y="0"/>
          <a:chExt cx="0" cy="0"/>
        </a:xfrm>
      </p:grpSpPr>
      <p:pic>
        <p:nvPicPr>
          <p:cNvPr id="6" name="Picture 5" descr="A person sitting in front of a computer&#10;&#10;Description automatically generated">
            <a:extLst>
              <a:ext uri="{FF2B5EF4-FFF2-40B4-BE49-F238E27FC236}">
                <a16:creationId xmlns:a16="http://schemas.microsoft.com/office/drawing/2014/main" id="{62A0AD2D-0732-4733-8022-4790B54E4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Picture 6" descr="A close up of a logo&#10;&#10;Description automatically generated">
            <a:extLst>
              <a:ext uri="{FF2B5EF4-FFF2-40B4-BE49-F238E27FC236}">
                <a16:creationId xmlns:a16="http://schemas.microsoft.com/office/drawing/2014/main" id="{350396D0-EE23-426A-8628-6DFF528478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316245306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Training Service">
    <p:spTree>
      <p:nvGrpSpPr>
        <p:cNvPr id="1" name=""/>
        <p:cNvGrpSpPr/>
        <p:nvPr/>
      </p:nvGrpSpPr>
      <p:grpSpPr>
        <a:xfrm>
          <a:off x="0" y="0"/>
          <a:ext cx="0" cy="0"/>
          <a:chOff x="0" y="0"/>
          <a:chExt cx="0" cy="0"/>
        </a:xfrm>
      </p:grpSpPr>
      <p:pic>
        <p:nvPicPr>
          <p:cNvPr id="5" name="Picture 12" descr="A group of people sitting at a table&#10;&#10;Description automatically generated">
            <a:extLst>
              <a:ext uri="{FF2B5EF4-FFF2-40B4-BE49-F238E27FC236}">
                <a16:creationId xmlns:a16="http://schemas.microsoft.com/office/drawing/2014/main" id="{AC1A4A94-2260-4C7C-96A1-3EC42A1176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Picture 6" descr="A close up of a logo&#10;&#10;Description automatically generated">
            <a:extLst>
              <a:ext uri="{FF2B5EF4-FFF2-40B4-BE49-F238E27FC236}">
                <a16:creationId xmlns:a16="http://schemas.microsoft.com/office/drawing/2014/main" id="{B0873618-2DC3-442B-9DAF-A22DCEB7D0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395972580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CSM Services Alternative 2">
    <p:spTree>
      <p:nvGrpSpPr>
        <p:cNvPr id="1" name=""/>
        <p:cNvGrpSpPr/>
        <p:nvPr/>
      </p:nvGrpSpPr>
      <p:grpSpPr>
        <a:xfrm>
          <a:off x="0" y="0"/>
          <a:ext cx="0" cy="0"/>
          <a:chOff x="0" y="0"/>
          <a:chExt cx="0" cy="0"/>
        </a:xfrm>
      </p:grpSpPr>
      <p:pic>
        <p:nvPicPr>
          <p:cNvPr id="11" name="Grafik 10" descr="Ein Bild, das Tisch, Person, sitzend, drinnen enthält.&#10;&#10;Automatisch generierte Beschreibung">
            <a:extLst>
              <a:ext uri="{FF2B5EF4-FFF2-40B4-BE49-F238E27FC236}">
                <a16:creationId xmlns:a16="http://schemas.microsoft.com/office/drawing/2014/main" id="{8D71A4B9-417D-4CC9-88C3-A87EEFA863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Picture 6" descr="A close up of a logo&#10;&#10;Description automatically generated">
            <a:extLst>
              <a:ext uri="{FF2B5EF4-FFF2-40B4-BE49-F238E27FC236}">
                <a16:creationId xmlns:a16="http://schemas.microsoft.com/office/drawing/2014/main" id="{376F2C43-F50D-454A-85DA-9061989C96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303745056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Red_2">
    <p:bg>
      <p:bgPr>
        <a:solidFill>
          <a:srgbClr val="D83B0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18797356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People mobile device_with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BAA1F0-4D4E-4535-A15F-7EC0234EAA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16894" t="3586" r="17720" b="37836"/>
          <a:stretch/>
        </p:blipFill>
        <p:spPr>
          <a:xfrm>
            <a:off x="0" y="0"/>
            <a:ext cx="9144000" cy="5715000"/>
          </a:xfrm>
          <a:prstGeom prst="rect">
            <a:avLst/>
          </a:prstGeom>
        </p:spPr>
      </p:pic>
      <p:sp>
        <p:nvSpPr>
          <p:cNvPr id="8" name="Titel 7"/>
          <p:cNvSpPr>
            <a:spLocks noGrp="1"/>
          </p:cNvSpPr>
          <p:nvPr>
            <p:ph type="title"/>
          </p:nvPr>
        </p:nvSpPr>
        <p:spPr>
          <a:xfrm>
            <a:off x="0" y="0"/>
            <a:ext cx="9144000" cy="648000"/>
          </a:xfrm>
          <a:solidFill>
            <a:schemeClr val="bg1">
              <a:alpha val="90000"/>
            </a:schemeClr>
          </a:solidFill>
        </p:spPr>
        <p:txBody>
          <a:bodyPr lIns="360000" tIns="36000" rIns="360000" bIns="36000" anchor="ctr">
            <a:noAutofit/>
          </a:bodyPr>
          <a:lstStyle>
            <a:lvl1pPr>
              <a:lnSpc>
                <a:spcPct val="100000"/>
              </a:lnSpc>
              <a:defRPr sz="2800">
                <a:solidFill>
                  <a:schemeClr val="tx1">
                    <a:lumMod val="75000"/>
                    <a:lumOff val="25000"/>
                  </a:schemeClr>
                </a:solidFill>
                <a:latin typeface="Segoe UI Light" panose="020B0502040204020203" pitchFamily="34" charset="0"/>
                <a:cs typeface="Segoe UI Light" panose="020B0502040204020203" pitchFamily="34" charset="0"/>
              </a:defRPr>
            </a:lvl1pPr>
          </a:lstStyle>
          <a:p>
            <a:r>
              <a:rPr lang="de-DE"/>
              <a:t>Titelmasterformat durch Klicken bearbeiten</a:t>
            </a:r>
          </a:p>
        </p:txBody>
      </p:sp>
      <p:cxnSp>
        <p:nvCxnSpPr>
          <p:cNvPr id="13" name="Gerader Verbinder 12"/>
          <p:cNvCxnSpPr/>
          <p:nvPr userDrawn="1"/>
        </p:nvCxnSpPr>
        <p:spPr>
          <a:xfrm>
            <a:off x="0" y="648000"/>
            <a:ext cx="9144000"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2144068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People mobile device_without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E6F13E-C557-43DF-BF60-CFED9508011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16894" t="3586" r="17720" b="37836"/>
          <a:stretch/>
        </p:blipFill>
        <p:spPr>
          <a:xfrm>
            <a:off x="0" y="0"/>
            <a:ext cx="9144000" cy="5715000"/>
          </a:xfrm>
          <a:prstGeom prst="rect">
            <a:avLst/>
          </a:prstGeom>
        </p:spPr>
      </p:pic>
    </p:spTree>
    <p:extLst>
      <p:ext uri="{BB962C8B-B14F-4D97-AF65-F5344CB8AC3E}">
        <p14:creationId xmlns:p14="http://schemas.microsoft.com/office/powerpoint/2010/main" val="3235506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Purple_2">
    <p:bg>
      <p:bgPr>
        <a:solidFill>
          <a:srgbClr val="5558A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720382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66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taff Administration">
    <p:spTree>
      <p:nvGrpSpPr>
        <p:cNvPr id="1" name=""/>
        <p:cNvGrpSpPr/>
        <p:nvPr/>
      </p:nvGrpSpPr>
      <p:grpSpPr>
        <a:xfrm>
          <a:off x="0" y="0"/>
          <a:ext cx="0" cy="0"/>
          <a:chOff x="0" y="0"/>
          <a:chExt cx="0" cy="0"/>
        </a:xfrm>
      </p:grpSpPr>
      <p:pic>
        <p:nvPicPr>
          <p:cNvPr id="8" name="Grafik 7" descr="Ein Bild, das Gebäude, drinnen, Person, Laptop enthält.&#10;&#10;Automatisch generierte Beschreibung">
            <a:extLst>
              <a:ext uri="{FF2B5EF4-FFF2-40B4-BE49-F238E27FC236}">
                <a16:creationId xmlns:a16="http://schemas.microsoft.com/office/drawing/2014/main" id="{A83E2FBD-20BC-4563-BADA-40C1EDEDA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12F6C6CD-770D-41EB-99AD-A001BE8141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49485296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CSM Services">
    <p:spTree>
      <p:nvGrpSpPr>
        <p:cNvPr id="1" name=""/>
        <p:cNvGrpSpPr/>
        <p:nvPr/>
      </p:nvGrpSpPr>
      <p:grpSpPr>
        <a:xfrm>
          <a:off x="0" y="0"/>
          <a:ext cx="0" cy="0"/>
          <a:chOff x="0" y="0"/>
          <a:chExt cx="0" cy="0"/>
        </a:xfrm>
      </p:grpSpPr>
      <p:pic>
        <p:nvPicPr>
          <p:cNvPr id="5" name="Grafik 4" descr="Ein Bild, das Person, drinnen, sitzend, Laptop enthält.&#10;&#10;Automatisch generierte Beschreibung">
            <a:extLst>
              <a:ext uri="{FF2B5EF4-FFF2-40B4-BE49-F238E27FC236}">
                <a16:creationId xmlns:a16="http://schemas.microsoft.com/office/drawing/2014/main" id="{C7ADD09B-5685-4CD5-B3A8-6A70455C80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pic>
        <p:nvPicPr>
          <p:cNvPr id="6" name="Grafik 5" descr="Ein Bild, das Zeichnung enthält.&#10;&#10;Automatisch generierte Beschreibung">
            <a:extLst>
              <a:ext uri="{FF2B5EF4-FFF2-40B4-BE49-F238E27FC236}">
                <a16:creationId xmlns:a16="http://schemas.microsoft.com/office/drawing/2014/main" id="{DD29DAB4-CD25-4016-ACEF-522D8B3528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47592169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CSM Services Alternative 1">
    <p:spTree>
      <p:nvGrpSpPr>
        <p:cNvPr id="1" name=""/>
        <p:cNvGrpSpPr/>
        <p:nvPr/>
      </p:nvGrpSpPr>
      <p:grpSpPr>
        <a:xfrm>
          <a:off x="0" y="0"/>
          <a:ext cx="0" cy="0"/>
          <a:chOff x="0" y="0"/>
          <a:chExt cx="0" cy="0"/>
        </a:xfrm>
      </p:grpSpPr>
      <p:pic>
        <p:nvPicPr>
          <p:cNvPr id="5" name="Grafik 4" descr="Ein Bild, das Person, drinnen, Frau, Laptop enthält.&#10;&#10;Automatisch generierte Beschreibung">
            <a:extLst>
              <a:ext uri="{FF2B5EF4-FFF2-40B4-BE49-F238E27FC236}">
                <a16:creationId xmlns:a16="http://schemas.microsoft.com/office/drawing/2014/main" id="{3F8F3D3C-0CB2-4469-9243-96D75F217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Grafik 7" descr="Ein Bild, das Zeichnung enthält.&#10;&#10;Automatisch generierte Beschreibung">
            <a:extLst>
              <a:ext uri="{FF2B5EF4-FFF2-40B4-BE49-F238E27FC236}">
                <a16:creationId xmlns:a16="http://schemas.microsoft.com/office/drawing/2014/main" id="{83FB9224-95C4-49D7-B878-54C9BAED04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54451769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Travel &amp; Expenses ">
    <p:spTree>
      <p:nvGrpSpPr>
        <p:cNvPr id="1" name=""/>
        <p:cNvGrpSpPr/>
        <p:nvPr/>
      </p:nvGrpSpPr>
      <p:grpSpPr>
        <a:xfrm>
          <a:off x="0" y="0"/>
          <a:ext cx="0" cy="0"/>
          <a:chOff x="0" y="0"/>
          <a:chExt cx="0" cy="0"/>
        </a:xfrm>
      </p:grpSpPr>
      <p:pic>
        <p:nvPicPr>
          <p:cNvPr id="6" name="Picture 5" descr="A person sitting in front of a computer&#10;&#10;Description automatically generated">
            <a:extLst>
              <a:ext uri="{FF2B5EF4-FFF2-40B4-BE49-F238E27FC236}">
                <a16:creationId xmlns:a16="http://schemas.microsoft.com/office/drawing/2014/main" id="{62A0AD2D-0732-4733-8022-4790B54E4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53455256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Training Service">
    <p:spTree>
      <p:nvGrpSpPr>
        <p:cNvPr id="1" name=""/>
        <p:cNvGrpSpPr/>
        <p:nvPr/>
      </p:nvGrpSpPr>
      <p:grpSpPr>
        <a:xfrm>
          <a:off x="0" y="0"/>
          <a:ext cx="0" cy="0"/>
          <a:chOff x="0" y="0"/>
          <a:chExt cx="0" cy="0"/>
        </a:xfrm>
      </p:grpSpPr>
      <p:pic>
        <p:nvPicPr>
          <p:cNvPr id="5" name="Picture 12" descr="A group of people sitting at a table&#10;&#10;Description automatically generated">
            <a:extLst>
              <a:ext uri="{FF2B5EF4-FFF2-40B4-BE49-F238E27FC236}">
                <a16:creationId xmlns:a16="http://schemas.microsoft.com/office/drawing/2014/main" id="{AC1A4A94-2260-4C7C-96A1-3EC42A1176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82216085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CSM Services Alternative 2">
    <p:spTree>
      <p:nvGrpSpPr>
        <p:cNvPr id="1" name=""/>
        <p:cNvGrpSpPr/>
        <p:nvPr/>
      </p:nvGrpSpPr>
      <p:grpSpPr>
        <a:xfrm>
          <a:off x="0" y="0"/>
          <a:ext cx="0" cy="0"/>
          <a:chOff x="0" y="0"/>
          <a:chExt cx="0" cy="0"/>
        </a:xfrm>
      </p:grpSpPr>
      <p:pic>
        <p:nvPicPr>
          <p:cNvPr id="9" name="Grafik 8" descr="Ein Bild, das Laptop, Tisch, sitzend, Computer enthält.&#10;&#10;Automatisch generierte Beschreibung">
            <a:extLst>
              <a:ext uri="{FF2B5EF4-FFF2-40B4-BE49-F238E27FC236}">
                <a16:creationId xmlns:a16="http://schemas.microsoft.com/office/drawing/2014/main" id="{88D2D8BF-2D8A-4057-80D5-51D3DA5E73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5FBEA487-AD2A-4915-94E8-D1C8EE7180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37344207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Hubdrive Power Extensions">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A8BB86F-5017-4F5E-92B3-AE2B5A69FD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1294"/>
            <a:ext cx="9144000" cy="5692411"/>
          </a:xfrm>
          <a:prstGeom prst="rect">
            <a:avLst/>
          </a:prstGeom>
        </p:spPr>
      </p:pic>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0215749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Training Service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550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6840252" y="1093304"/>
            <a:ext cx="1943604" cy="7375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550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562B6CEA-915F-4991-B60C-959B48A97BA0}"/>
              </a:ext>
            </a:extLst>
          </p:cNvPr>
          <p:cNvSpPr>
            <a:spLocks noGrp="1"/>
          </p:cNvSpPr>
          <p:nvPr>
            <p:ph type="pic" sz="quarter" idx="12"/>
          </p:nvPr>
        </p:nvSpPr>
        <p:spPr>
          <a:xfrm>
            <a:off x="6012000" y="0"/>
            <a:ext cx="3132000" cy="5715000"/>
          </a:xfrm>
        </p:spPr>
        <p:txBody>
          <a:bodyPr/>
          <a:lstStyle/>
          <a:p>
            <a:endParaRPr lang="en-DE"/>
          </a:p>
        </p:txBody>
      </p:sp>
    </p:spTree>
    <p:extLst>
      <p:ext uri="{BB962C8B-B14F-4D97-AF65-F5344CB8AC3E}">
        <p14:creationId xmlns:p14="http://schemas.microsoft.com/office/powerpoint/2010/main" val="371037844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taff Administration">
    <p:spTree>
      <p:nvGrpSpPr>
        <p:cNvPr id="1" name=""/>
        <p:cNvGrpSpPr/>
        <p:nvPr/>
      </p:nvGrpSpPr>
      <p:grpSpPr>
        <a:xfrm>
          <a:off x="0" y="0"/>
          <a:ext cx="0" cy="0"/>
          <a:chOff x="0" y="0"/>
          <a:chExt cx="0" cy="0"/>
        </a:xfrm>
      </p:grpSpPr>
      <p:pic>
        <p:nvPicPr>
          <p:cNvPr id="8" name="Grafik 7" descr="Ein Bild, das Gebäude, drinnen, Person, Laptop enthält.&#10;&#10;Automatisch generierte Beschreibung">
            <a:extLst>
              <a:ext uri="{FF2B5EF4-FFF2-40B4-BE49-F238E27FC236}">
                <a16:creationId xmlns:a16="http://schemas.microsoft.com/office/drawing/2014/main" id="{A83E2FBD-20BC-4563-BADA-40C1EDEDA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12F6C6CD-770D-41EB-99AD-A001BE8141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215513926"/>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CSM Services">
    <p:spTree>
      <p:nvGrpSpPr>
        <p:cNvPr id="1" name=""/>
        <p:cNvGrpSpPr/>
        <p:nvPr/>
      </p:nvGrpSpPr>
      <p:grpSpPr>
        <a:xfrm>
          <a:off x="0" y="0"/>
          <a:ext cx="0" cy="0"/>
          <a:chOff x="0" y="0"/>
          <a:chExt cx="0" cy="0"/>
        </a:xfrm>
      </p:grpSpPr>
      <p:pic>
        <p:nvPicPr>
          <p:cNvPr id="5" name="Grafik 4" descr="Ein Bild, das Person, drinnen, sitzend, Laptop enthält.&#10;&#10;Automatisch generierte Beschreibung">
            <a:extLst>
              <a:ext uri="{FF2B5EF4-FFF2-40B4-BE49-F238E27FC236}">
                <a16:creationId xmlns:a16="http://schemas.microsoft.com/office/drawing/2014/main" id="{C7ADD09B-5685-4CD5-B3A8-6A70455C80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pic>
        <p:nvPicPr>
          <p:cNvPr id="6" name="Grafik 5" descr="Ein Bild, das Zeichnung enthält.&#10;&#10;Automatisch generierte Beschreibung">
            <a:extLst>
              <a:ext uri="{FF2B5EF4-FFF2-40B4-BE49-F238E27FC236}">
                <a16:creationId xmlns:a16="http://schemas.microsoft.com/office/drawing/2014/main" id="{DD29DAB4-CD25-4016-ACEF-522D8B3528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52835384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elfolie_Bild">
    <p:bg>
      <p:bgPr>
        <a:solidFill>
          <a:srgbClr val="00206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1F7DC1-EEB0-493A-982F-33774371BD7E}"/>
              </a:ext>
            </a:extLst>
          </p:cNvPr>
          <p:cNvSpPr/>
          <p:nvPr userDrawn="1"/>
        </p:nvSpPr>
        <p:spPr>
          <a:xfrm>
            <a:off x="252000" y="1597975"/>
            <a:ext cx="5760000" cy="2520000"/>
          </a:xfrm>
          <a:prstGeom prst="rect">
            <a:avLst/>
          </a:prstGeom>
          <a:solidFill>
            <a:srgbClr val="00A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3600">
              <a:latin typeface="Segoe UI Light" panose="020B0502040204020203" pitchFamily="34" charset="0"/>
              <a:cs typeface="Segoe UI Light" panose="020B0502040204020203" pitchFamily="34" charset="0"/>
            </a:endParaRPr>
          </a:p>
        </p:txBody>
      </p:sp>
      <p:sp>
        <p:nvSpPr>
          <p:cNvPr id="5" name="Rectangle 4">
            <a:extLst>
              <a:ext uri="{FF2B5EF4-FFF2-40B4-BE49-F238E27FC236}">
                <a16:creationId xmlns:a16="http://schemas.microsoft.com/office/drawing/2014/main" id="{32B48901-D8EC-40CB-BA75-BA733C0E4C6B}"/>
              </a:ext>
            </a:extLst>
          </p:cNvPr>
          <p:cNvSpPr/>
          <p:nvPr userDrawn="1"/>
        </p:nvSpPr>
        <p:spPr>
          <a:xfrm>
            <a:off x="6012000" y="1597025"/>
            <a:ext cx="1440000" cy="1260475"/>
          </a:xfrm>
          <a:prstGeom prst="rect">
            <a:avLst/>
          </a:prstGeom>
          <a:solidFill>
            <a:srgbClr val="007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l"/>
            <a:r>
              <a:rPr lang="en-US" sz="1600" err="1">
                <a:latin typeface="Segoe UI Light" panose="020B0502040204020203" pitchFamily="34" charset="0"/>
                <a:cs typeface="Segoe UI Light" panose="020B0502040204020203" pitchFamily="34" charset="0"/>
              </a:rPr>
              <a:t>Projekt</a:t>
            </a:r>
            <a:r>
              <a:rPr lang="en-US" sz="1600">
                <a:latin typeface="Segoe UI Light" panose="020B0502040204020203" pitchFamily="34" charset="0"/>
                <a:cs typeface="Segoe UI Light" panose="020B0502040204020203" pitchFamily="34" charset="0"/>
              </a:rPr>
              <a:t>-management</a:t>
            </a:r>
            <a:endParaRPr lang="en-DE" sz="1600">
              <a:latin typeface="Segoe UI Light" panose="020B0502040204020203" pitchFamily="34" charset="0"/>
              <a:cs typeface="Segoe UI Light" panose="020B0502040204020203" pitchFamily="34" charset="0"/>
            </a:endParaRPr>
          </a:p>
        </p:txBody>
      </p:sp>
      <p:pic>
        <p:nvPicPr>
          <p:cNvPr id="9" name="Graphic 8">
            <a:extLst>
              <a:ext uri="{FF2B5EF4-FFF2-40B4-BE49-F238E27FC236}">
                <a16:creationId xmlns:a16="http://schemas.microsoft.com/office/drawing/2014/main" id="{704D4A50-9710-4029-8667-435FC89DB4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86395" y="3120769"/>
            <a:ext cx="891209" cy="733937"/>
          </a:xfrm>
          <a:prstGeom prst="rect">
            <a:avLst/>
          </a:prstGeom>
        </p:spPr>
      </p:pic>
    </p:spTree>
    <p:extLst>
      <p:ext uri="{BB962C8B-B14F-4D97-AF65-F5344CB8AC3E}">
        <p14:creationId xmlns:p14="http://schemas.microsoft.com/office/powerpoint/2010/main" val="3703738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CSM Services Alternative 1">
    <p:spTree>
      <p:nvGrpSpPr>
        <p:cNvPr id="1" name=""/>
        <p:cNvGrpSpPr/>
        <p:nvPr/>
      </p:nvGrpSpPr>
      <p:grpSpPr>
        <a:xfrm>
          <a:off x="0" y="0"/>
          <a:ext cx="0" cy="0"/>
          <a:chOff x="0" y="0"/>
          <a:chExt cx="0" cy="0"/>
        </a:xfrm>
      </p:grpSpPr>
      <p:pic>
        <p:nvPicPr>
          <p:cNvPr id="5" name="Grafik 4" descr="Ein Bild, das Person, drinnen, Frau, Laptop enthält.&#10;&#10;Automatisch generierte Beschreibung">
            <a:extLst>
              <a:ext uri="{FF2B5EF4-FFF2-40B4-BE49-F238E27FC236}">
                <a16:creationId xmlns:a16="http://schemas.microsoft.com/office/drawing/2014/main" id="{3F8F3D3C-0CB2-4469-9243-96D75F217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Grafik 7" descr="Ein Bild, das Zeichnung enthält.&#10;&#10;Automatisch generierte Beschreibung">
            <a:extLst>
              <a:ext uri="{FF2B5EF4-FFF2-40B4-BE49-F238E27FC236}">
                <a16:creationId xmlns:a16="http://schemas.microsoft.com/office/drawing/2014/main" id="{83FB9224-95C4-49D7-B878-54C9BAED04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92128127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Travel &amp; Expenses ">
    <p:spTree>
      <p:nvGrpSpPr>
        <p:cNvPr id="1" name=""/>
        <p:cNvGrpSpPr/>
        <p:nvPr/>
      </p:nvGrpSpPr>
      <p:grpSpPr>
        <a:xfrm>
          <a:off x="0" y="0"/>
          <a:ext cx="0" cy="0"/>
          <a:chOff x="0" y="0"/>
          <a:chExt cx="0" cy="0"/>
        </a:xfrm>
      </p:grpSpPr>
      <p:pic>
        <p:nvPicPr>
          <p:cNvPr id="6" name="Picture 5" descr="A person sitting in front of a computer&#10;&#10;Description automatically generated">
            <a:extLst>
              <a:ext uri="{FF2B5EF4-FFF2-40B4-BE49-F238E27FC236}">
                <a16:creationId xmlns:a16="http://schemas.microsoft.com/office/drawing/2014/main" id="{62A0AD2D-0732-4733-8022-4790B54E4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81279917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Training Service">
    <p:spTree>
      <p:nvGrpSpPr>
        <p:cNvPr id="1" name=""/>
        <p:cNvGrpSpPr/>
        <p:nvPr/>
      </p:nvGrpSpPr>
      <p:grpSpPr>
        <a:xfrm>
          <a:off x="0" y="0"/>
          <a:ext cx="0" cy="0"/>
          <a:chOff x="0" y="0"/>
          <a:chExt cx="0" cy="0"/>
        </a:xfrm>
      </p:grpSpPr>
      <p:pic>
        <p:nvPicPr>
          <p:cNvPr id="5" name="Picture 12" descr="A group of people sitting at a table&#10;&#10;Description automatically generated">
            <a:extLst>
              <a:ext uri="{FF2B5EF4-FFF2-40B4-BE49-F238E27FC236}">
                <a16:creationId xmlns:a16="http://schemas.microsoft.com/office/drawing/2014/main" id="{AC1A4A94-2260-4C7C-96A1-3EC42A1176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66806989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CSM Services Alternative 2">
    <p:spTree>
      <p:nvGrpSpPr>
        <p:cNvPr id="1" name=""/>
        <p:cNvGrpSpPr/>
        <p:nvPr/>
      </p:nvGrpSpPr>
      <p:grpSpPr>
        <a:xfrm>
          <a:off x="0" y="0"/>
          <a:ext cx="0" cy="0"/>
          <a:chOff x="0" y="0"/>
          <a:chExt cx="0" cy="0"/>
        </a:xfrm>
      </p:grpSpPr>
      <p:pic>
        <p:nvPicPr>
          <p:cNvPr id="9" name="Grafik 8" descr="Ein Bild, das Laptop, Tisch, sitzend, Computer enthält.&#10;&#10;Automatisch generierte Beschreibung">
            <a:extLst>
              <a:ext uri="{FF2B5EF4-FFF2-40B4-BE49-F238E27FC236}">
                <a16:creationId xmlns:a16="http://schemas.microsoft.com/office/drawing/2014/main" id="{88D2D8BF-2D8A-4057-80D5-51D3DA5E73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5FBEA487-AD2A-4915-94E8-D1C8EE7180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78723736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HR for Dynamics Key Image">
    <p:spTree>
      <p:nvGrpSpPr>
        <p:cNvPr id="1" name=""/>
        <p:cNvGrpSpPr/>
        <p:nvPr/>
      </p:nvGrpSpPr>
      <p:grpSpPr>
        <a:xfrm>
          <a:off x="0" y="0"/>
          <a:ext cx="0" cy="0"/>
          <a:chOff x="0" y="0"/>
          <a:chExt cx="0" cy="0"/>
        </a:xfrm>
      </p:grpSpPr>
      <p:pic>
        <p:nvPicPr>
          <p:cNvPr id="4" name="Grafik 3" descr="Ein Bild, das Tisch, Person, sitzend, Frau enthält.&#10;&#10;Automatisch generierte Beschreibung">
            <a:extLst>
              <a:ext uri="{FF2B5EF4-FFF2-40B4-BE49-F238E27FC236}">
                <a16:creationId xmlns:a16="http://schemas.microsoft.com/office/drawing/2014/main" id="{5DF38EE7-49F5-4438-8951-1D0314754A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3" name="Grafik 2" descr="Ein Bild, das Zeichnung enthält.&#10;&#10;Automatisch generierte Beschreibung">
            <a:extLst>
              <a:ext uri="{FF2B5EF4-FFF2-40B4-BE49-F238E27FC236}">
                <a16:creationId xmlns:a16="http://schemas.microsoft.com/office/drawing/2014/main" id="{5D9C1A25-EFE4-4065-8532-604AC61633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1653" y="5269768"/>
            <a:ext cx="1580347" cy="297632"/>
          </a:xfrm>
          <a:prstGeom prst="rect">
            <a:avLst/>
          </a:prstGeom>
        </p:spPr>
      </p:pic>
    </p:spTree>
    <p:extLst>
      <p:ext uri="{BB962C8B-B14F-4D97-AF65-F5344CB8AC3E}">
        <p14:creationId xmlns:p14="http://schemas.microsoft.com/office/powerpoint/2010/main" val="31603476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Hubdrive Power Extensions">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A8BB86F-5017-4F5E-92B3-AE2B5A69FD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1294"/>
            <a:ext cx="9144000" cy="5692411"/>
          </a:xfrm>
          <a:prstGeom prst="rect">
            <a:avLst/>
          </a:prstGeom>
        </p:spPr>
      </p:pic>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25959514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Training Service 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262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72000" y="1093304"/>
            <a:ext cx="2628000" cy="5159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262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1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1629C9A3-6F2F-419E-AB88-3C28A7A17214}"/>
              </a:ext>
            </a:extLst>
          </p:cNvPr>
          <p:cNvSpPr>
            <a:spLocks noGrp="1"/>
          </p:cNvSpPr>
          <p:nvPr>
            <p:ph type="pic" sz="quarter" idx="12"/>
          </p:nvPr>
        </p:nvSpPr>
        <p:spPr>
          <a:xfrm>
            <a:off x="3128400" y="0"/>
            <a:ext cx="6015600" cy="5715000"/>
          </a:xfrm>
        </p:spPr>
        <p:txBody>
          <a:bodyPr/>
          <a:lstStyle/>
          <a:p>
            <a:endParaRPr lang="en-DE"/>
          </a:p>
        </p:txBody>
      </p:sp>
    </p:spTree>
    <p:extLst>
      <p:ext uri="{BB962C8B-B14F-4D97-AF65-F5344CB8AC3E}">
        <p14:creationId xmlns:p14="http://schemas.microsoft.com/office/powerpoint/2010/main" val="295431328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Training Service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406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406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lstStyle/>
          <a:p>
            <a:endParaRPr lang="en-DE"/>
          </a:p>
        </p:txBody>
      </p:sp>
    </p:spTree>
    <p:extLst>
      <p:ext uri="{BB962C8B-B14F-4D97-AF65-F5344CB8AC3E}">
        <p14:creationId xmlns:p14="http://schemas.microsoft.com/office/powerpoint/2010/main" val="91313984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Training Service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550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6840252" y="1093304"/>
            <a:ext cx="1943604" cy="7375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550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562B6CEA-915F-4991-B60C-959B48A97BA0}"/>
              </a:ext>
            </a:extLst>
          </p:cNvPr>
          <p:cNvSpPr>
            <a:spLocks noGrp="1"/>
          </p:cNvSpPr>
          <p:nvPr>
            <p:ph type="pic" sz="quarter" idx="12"/>
          </p:nvPr>
        </p:nvSpPr>
        <p:spPr>
          <a:xfrm>
            <a:off x="6012000" y="0"/>
            <a:ext cx="3132000" cy="5715000"/>
          </a:xfrm>
        </p:spPr>
        <p:txBody>
          <a:bodyPr/>
          <a:lstStyle/>
          <a:p>
            <a:endParaRPr lang="en-DE"/>
          </a:p>
        </p:txBody>
      </p:sp>
    </p:spTree>
    <p:extLst>
      <p:ext uri="{BB962C8B-B14F-4D97-AF65-F5344CB8AC3E}">
        <p14:creationId xmlns:p14="http://schemas.microsoft.com/office/powerpoint/2010/main" val="218191796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Training Service 50:50">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BF158A5-0D66-42E0-A7C8-B1F84C779432}"/>
              </a:ext>
            </a:extLst>
          </p:cNvPr>
          <p:cNvSpPr>
            <a:spLocks noGrp="1"/>
          </p:cNvSpPr>
          <p:nvPr>
            <p:ph type="pic" sz="quarter" idx="11"/>
          </p:nvPr>
        </p:nvSpPr>
        <p:spPr>
          <a:xfrm>
            <a:off x="0" y="0"/>
            <a:ext cx="9144000" cy="2786063"/>
          </a:xfrm>
        </p:spPr>
        <p:txBody>
          <a:bodyPr/>
          <a:lstStyle>
            <a:lvl1pPr>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
        <p:nvSpPr>
          <p:cNvPr id="9" name="Inhaltsplatzhalter 2">
            <a:extLst>
              <a:ext uri="{FF2B5EF4-FFF2-40B4-BE49-F238E27FC236}">
                <a16:creationId xmlns:a16="http://schemas.microsoft.com/office/drawing/2014/main" id="{CCC41D51-2506-46B6-9A35-72CE0505A088}"/>
              </a:ext>
            </a:extLst>
          </p:cNvPr>
          <p:cNvSpPr>
            <a:spLocks noGrp="1"/>
          </p:cNvSpPr>
          <p:nvPr>
            <p:ph idx="10"/>
          </p:nvPr>
        </p:nvSpPr>
        <p:spPr>
          <a:xfrm>
            <a:off x="252000" y="3060000"/>
            <a:ext cx="86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lang="de-DE" sz="1400" kern="1200" dirty="0" smtClean="0">
                <a:solidFill>
                  <a:srgbClr val="00A500"/>
                </a:solidFill>
                <a:latin typeface="Segoe UI Light" panose="020B0502040204020203" pitchFamily="34" charset="0"/>
                <a:ea typeface="+mn-ea"/>
                <a:cs typeface="Segoe UI Light"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Light" panose="020B0502040204020203" pitchFamily="34" charset="0"/>
                <a:ea typeface="+mn-ea"/>
                <a:cs typeface="Segoe UI Light"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a:t>
            </a:r>
          </a:p>
          <a:p>
            <a:pPr lvl="2"/>
            <a:r>
              <a:rPr lang="de-DE"/>
              <a:t>Master</a:t>
            </a:r>
          </a:p>
          <a:p>
            <a:pPr lvl="3"/>
            <a:r>
              <a:rPr lang="de-DE"/>
              <a:t>Master</a:t>
            </a:r>
          </a:p>
          <a:p>
            <a:pPr lvl="4"/>
            <a:r>
              <a:rPr lang="de-DE"/>
              <a:t>Master</a:t>
            </a:r>
          </a:p>
          <a:p>
            <a:pPr lvl="1"/>
            <a:endParaRPr lang="de-DE"/>
          </a:p>
          <a:p>
            <a:pPr lvl="2"/>
            <a:endParaRPr lang="de-DE"/>
          </a:p>
          <a:p>
            <a:pPr lvl="3"/>
            <a:endParaRPr lang="de-DE"/>
          </a:p>
        </p:txBody>
      </p:sp>
    </p:spTree>
    <p:extLst>
      <p:ext uri="{BB962C8B-B14F-4D97-AF65-F5344CB8AC3E}">
        <p14:creationId xmlns:p14="http://schemas.microsoft.com/office/powerpoint/2010/main" val="269839974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elfolie_dunkelblau">
    <p:bg>
      <p:bgPr>
        <a:solidFill>
          <a:srgbClr val="8E278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B4EC4D-8D34-421D-B058-83E5D2A8A3EA}"/>
              </a:ext>
            </a:extLst>
          </p:cNvPr>
          <p:cNvSpPr/>
          <p:nvPr userDrawn="1"/>
        </p:nvSpPr>
        <p:spPr>
          <a:xfrm>
            <a:off x="252000" y="1597025"/>
            <a:ext cx="4320000" cy="2520950"/>
          </a:xfrm>
          <a:prstGeom prst="rect">
            <a:avLst/>
          </a:prstGeom>
          <a:solidFill>
            <a:srgbClr val="CB1B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3600">
              <a:latin typeface="Segoe UI Light" panose="020B0502040204020203" pitchFamily="34" charset="0"/>
              <a:cs typeface="Segoe UI Light" panose="020B0502040204020203" pitchFamily="34" charset="0"/>
            </a:endParaRPr>
          </a:p>
        </p:txBody>
      </p:sp>
      <p:sp>
        <p:nvSpPr>
          <p:cNvPr id="5" name="Rectangle 4">
            <a:extLst>
              <a:ext uri="{FF2B5EF4-FFF2-40B4-BE49-F238E27FC236}">
                <a16:creationId xmlns:a16="http://schemas.microsoft.com/office/drawing/2014/main" id="{9F8B25BB-58E8-4644-87FD-130896B84F94}"/>
              </a:ext>
            </a:extLst>
          </p:cNvPr>
          <p:cNvSpPr/>
          <p:nvPr userDrawn="1"/>
        </p:nvSpPr>
        <p:spPr>
          <a:xfrm>
            <a:off x="4572000" y="1597025"/>
            <a:ext cx="1440000" cy="1260475"/>
          </a:xfrm>
          <a:prstGeom prst="rect">
            <a:avLst/>
          </a:prstGeom>
          <a:solidFill>
            <a:srgbClr val="661C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l"/>
            <a:r>
              <a:rPr lang="en-US" sz="1600">
                <a:latin typeface="Segoe UI Light" panose="020B0502040204020203" pitchFamily="34" charset="0"/>
                <a:cs typeface="Segoe UI Light" panose="020B0502040204020203" pitchFamily="34" charset="0"/>
              </a:rPr>
              <a:t>Talent Management</a:t>
            </a:r>
            <a:endParaRPr lang="en-DE" sz="1600">
              <a:latin typeface="Segoe UI Light" panose="020B0502040204020203" pitchFamily="34" charset="0"/>
              <a:cs typeface="Segoe UI Light" panose="020B0502040204020203" pitchFamily="34" charset="0"/>
            </a:endParaRPr>
          </a:p>
        </p:txBody>
      </p:sp>
      <p:pic>
        <p:nvPicPr>
          <p:cNvPr id="2" name="Graphic 1">
            <a:extLst>
              <a:ext uri="{FF2B5EF4-FFF2-40B4-BE49-F238E27FC236}">
                <a16:creationId xmlns:a16="http://schemas.microsoft.com/office/drawing/2014/main" id="{19F8A4B1-0EC8-4BB4-92D7-02E1083DD7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39533" y="3049688"/>
            <a:ext cx="980390" cy="802136"/>
          </a:xfrm>
          <a:prstGeom prst="rect">
            <a:avLst/>
          </a:prstGeom>
        </p:spPr>
      </p:pic>
    </p:spTree>
    <p:extLst>
      <p:ext uri="{BB962C8B-B14F-4D97-AF65-F5344CB8AC3E}">
        <p14:creationId xmlns:p14="http://schemas.microsoft.com/office/powerpoint/2010/main" val="37077957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59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ext with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86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91395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fographic with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92D91-3324-411F-9D4D-B8ED91F40250}"/>
              </a:ext>
            </a:extLst>
          </p:cNvPr>
          <p:cNvSpPr>
            <a:spLocks noGrp="1"/>
          </p:cNvSpPr>
          <p:nvPr>
            <p:ph type="ctrTitle"/>
          </p:nvPr>
        </p:nvSpPr>
        <p:spPr>
          <a:xfrm>
            <a:off x="252000" y="0"/>
            <a:ext cx="8640000" cy="720000"/>
          </a:xfrm>
        </p:spPr>
        <p:txBody>
          <a:bodyPr lIns="0" tIns="0" rIns="0" bIns="0" anchor="ctr">
            <a:noAutofit/>
          </a:bodyPr>
          <a:lstStyle>
            <a:lvl1pPr algn="l">
              <a:defRPr sz="3200">
                <a:solidFill>
                  <a:srgbClr val="00A500"/>
                </a:solidFill>
              </a:defRPr>
            </a:lvl1pPr>
          </a:lstStyle>
          <a:p>
            <a:r>
              <a:rPr lang="de-DE"/>
              <a:t>Mastertitelformat bearbeiten</a:t>
            </a:r>
          </a:p>
        </p:txBody>
      </p:sp>
      <p:cxnSp>
        <p:nvCxnSpPr>
          <p:cNvPr id="7" name="Gerader Verbinder 6">
            <a:extLst>
              <a:ext uri="{FF2B5EF4-FFF2-40B4-BE49-F238E27FC236}">
                <a16:creationId xmlns:a16="http://schemas.microsoft.com/office/drawing/2014/main" id="{B37020A9-DD3C-48D7-85D1-5E7DDD5838E4}"/>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8348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mpare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71474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elfolie_Confidentiality">
    <p:bg>
      <p:bgPr>
        <a:solidFill>
          <a:srgbClr val="001A47"/>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143000" y="205564"/>
            <a:ext cx="6858000" cy="999459"/>
          </a:xfrm>
        </p:spPr>
        <p:txBody>
          <a:bodyPr anchor="b"/>
          <a:lstStyle>
            <a:lvl1pPr algn="ctr">
              <a:defRPr sz="6000">
                <a:solidFill>
                  <a:schemeClr val="bg1"/>
                </a:solidFill>
                <a:latin typeface="Segoe UI Light" panose="020B0502040204020203" pitchFamily="34" charset="0"/>
                <a:cs typeface="Segoe UI Light" panose="020B0502040204020203" pitchFamily="34" charset="0"/>
              </a:defRPr>
            </a:lvl1pPr>
          </a:lstStyle>
          <a:p>
            <a:r>
              <a:rPr lang="en-US"/>
              <a:t>Confidentiality slides</a:t>
            </a:r>
            <a:endParaRPr lang="de-DE"/>
          </a:p>
        </p:txBody>
      </p:sp>
      <p:grpSp>
        <p:nvGrpSpPr>
          <p:cNvPr id="7" name="Group 16"/>
          <p:cNvGrpSpPr/>
          <p:nvPr userDrawn="1"/>
        </p:nvGrpSpPr>
        <p:grpSpPr>
          <a:xfrm>
            <a:off x="1143000" y="1625057"/>
            <a:ext cx="7213540" cy="710598"/>
            <a:chOff x="1041241" y="2198265"/>
            <a:chExt cx="10455312" cy="1029795"/>
          </a:xfrm>
        </p:grpSpPr>
        <p:sp>
          <p:nvSpPr>
            <p:cNvPr id="8" name="laptop"/>
            <p:cNvSpPr>
              <a:spLocks noChangeAspect="1" noEditPoints="1"/>
            </p:cNvSpPr>
            <p:nvPr userDrawn="1"/>
          </p:nvSpPr>
          <p:spPr bwMode="auto">
            <a:xfrm>
              <a:off x="9891754" y="2198265"/>
              <a:ext cx="1417556" cy="843914"/>
            </a:xfrm>
            <a:custGeom>
              <a:avLst/>
              <a:gdLst>
                <a:gd name="T0" fmla="*/ 212 w 257"/>
                <a:gd name="T1" fmla="*/ 107 h 153"/>
                <a:gd name="T2" fmla="*/ 43 w 257"/>
                <a:gd name="T3" fmla="*/ 107 h 153"/>
                <a:gd name="T4" fmla="*/ 43 w 257"/>
                <a:gd name="T5" fmla="*/ 0 h 153"/>
                <a:gd name="T6" fmla="*/ 212 w 257"/>
                <a:gd name="T7" fmla="*/ 0 h 153"/>
                <a:gd name="T8" fmla="*/ 212 w 257"/>
                <a:gd name="T9" fmla="*/ 107 h 153"/>
                <a:gd name="T10" fmla="*/ 43 w 257"/>
                <a:gd name="T11" fmla="*/ 107 h 153"/>
                <a:gd name="T12" fmla="*/ 0 w 257"/>
                <a:gd name="T13" fmla="*/ 153 h 153"/>
                <a:gd name="T14" fmla="*/ 257 w 257"/>
                <a:gd name="T15" fmla="*/ 153 h 153"/>
                <a:gd name="T16" fmla="*/ 212 w 257"/>
                <a:gd name="T17" fmla="*/ 10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 h="153">
                  <a:moveTo>
                    <a:pt x="212" y="107"/>
                  </a:moveTo>
                  <a:lnTo>
                    <a:pt x="43" y="107"/>
                  </a:lnTo>
                  <a:lnTo>
                    <a:pt x="43" y="0"/>
                  </a:lnTo>
                  <a:lnTo>
                    <a:pt x="212" y="0"/>
                  </a:lnTo>
                  <a:lnTo>
                    <a:pt x="212" y="107"/>
                  </a:lnTo>
                  <a:moveTo>
                    <a:pt x="43" y="107"/>
                  </a:moveTo>
                  <a:lnTo>
                    <a:pt x="0" y="153"/>
                  </a:lnTo>
                  <a:lnTo>
                    <a:pt x="257" y="153"/>
                  </a:lnTo>
                  <a:lnTo>
                    <a:pt x="212" y="107"/>
                  </a:ln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solidFill>
                  <a:schemeClr val="bg1"/>
                </a:solidFill>
              </a:endParaRPr>
            </a:p>
          </p:txBody>
        </p:sp>
        <p:sp>
          <p:nvSpPr>
            <p:cNvPr id="9" name="phone"/>
            <p:cNvSpPr>
              <a:spLocks noChangeAspect="1" noEditPoints="1"/>
            </p:cNvSpPr>
            <p:nvPr userDrawn="1"/>
          </p:nvSpPr>
          <p:spPr bwMode="auto">
            <a:xfrm>
              <a:off x="4177456" y="2253648"/>
              <a:ext cx="473065" cy="757539"/>
            </a:xfrm>
            <a:custGeom>
              <a:avLst/>
              <a:gdLst>
                <a:gd name="T0" fmla="*/ 148 w 148"/>
                <a:gd name="T1" fmla="*/ 112 h 237"/>
                <a:gd name="T2" fmla="*/ 148 w 148"/>
                <a:gd name="T3" fmla="*/ 237 h 237"/>
                <a:gd name="T4" fmla="*/ 0 w 148"/>
                <a:gd name="T5" fmla="*/ 237 h 237"/>
                <a:gd name="T6" fmla="*/ 0 w 148"/>
                <a:gd name="T7" fmla="*/ 0 h 237"/>
                <a:gd name="T8" fmla="*/ 148 w 148"/>
                <a:gd name="T9" fmla="*/ 0 h 237"/>
                <a:gd name="T10" fmla="*/ 148 w 148"/>
                <a:gd name="T11" fmla="*/ 112 h 237"/>
                <a:gd name="T12" fmla="*/ 0 w 148"/>
                <a:gd name="T13" fmla="*/ 29 h 237"/>
                <a:gd name="T14" fmla="*/ 148 w 148"/>
                <a:gd name="T15" fmla="*/ 29 h 237"/>
                <a:gd name="T16" fmla="*/ 0 w 148"/>
                <a:gd name="T17" fmla="*/ 172 h 237"/>
                <a:gd name="T18" fmla="*/ 148 w 148"/>
                <a:gd name="T19" fmla="*/ 172 h 237"/>
                <a:gd name="T20" fmla="*/ 66 w 148"/>
                <a:gd name="T21" fmla="*/ 204 h 237"/>
                <a:gd name="T22" fmla="*/ 82 w 148"/>
                <a:gd name="T23" fmla="*/ 20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37">
                  <a:moveTo>
                    <a:pt x="148" y="112"/>
                  </a:moveTo>
                  <a:lnTo>
                    <a:pt x="148" y="237"/>
                  </a:lnTo>
                  <a:lnTo>
                    <a:pt x="0" y="237"/>
                  </a:lnTo>
                  <a:lnTo>
                    <a:pt x="0" y="0"/>
                  </a:lnTo>
                  <a:lnTo>
                    <a:pt x="148" y="0"/>
                  </a:lnTo>
                  <a:lnTo>
                    <a:pt x="148" y="112"/>
                  </a:lnTo>
                  <a:moveTo>
                    <a:pt x="0" y="29"/>
                  </a:moveTo>
                  <a:lnTo>
                    <a:pt x="148" y="29"/>
                  </a:lnTo>
                  <a:moveTo>
                    <a:pt x="0" y="172"/>
                  </a:moveTo>
                  <a:lnTo>
                    <a:pt x="148" y="172"/>
                  </a:lnTo>
                  <a:moveTo>
                    <a:pt x="66" y="204"/>
                  </a:moveTo>
                  <a:lnTo>
                    <a:pt x="82" y="204"/>
                  </a:ln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solidFill>
                  <a:schemeClr val="bg1"/>
                </a:solidFill>
              </a:endParaRPr>
            </a:p>
          </p:txBody>
        </p:sp>
        <p:sp>
          <p:nvSpPr>
            <p:cNvPr id="10" name="tablet_2"/>
            <p:cNvSpPr>
              <a:spLocks noChangeAspect="1" noEditPoints="1"/>
            </p:cNvSpPr>
            <p:nvPr userDrawn="1"/>
          </p:nvSpPr>
          <p:spPr bwMode="auto">
            <a:xfrm>
              <a:off x="6815622" y="2222769"/>
              <a:ext cx="1118473" cy="819293"/>
            </a:xfrm>
            <a:custGeom>
              <a:avLst/>
              <a:gdLst>
                <a:gd name="T0" fmla="*/ 243 w 243"/>
                <a:gd name="T1" fmla="*/ 83 h 178"/>
                <a:gd name="T2" fmla="*/ 243 w 243"/>
                <a:gd name="T3" fmla="*/ 178 h 178"/>
                <a:gd name="T4" fmla="*/ 0 w 243"/>
                <a:gd name="T5" fmla="*/ 178 h 178"/>
                <a:gd name="T6" fmla="*/ 0 w 243"/>
                <a:gd name="T7" fmla="*/ 0 h 178"/>
                <a:gd name="T8" fmla="*/ 243 w 243"/>
                <a:gd name="T9" fmla="*/ 0 h 178"/>
                <a:gd name="T10" fmla="*/ 243 w 243"/>
                <a:gd name="T11" fmla="*/ 83 h 178"/>
                <a:gd name="T12" fmla="*/ 113 w 243"/>
                <a:gd name="T13" fmla="*/ 147 h 178"/>
                <a:gd name="T14" fmla="*/ 129 w 243"/>
                <a:gd name="T15" fmla="*/ 147 h 1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78">
                  <a:moveTo>
                    <a:pt x="243" y="83"/>
                  </a:moveTo>
                  <a:lnTo>
                    <a:pt x="243" y="178"/>
                  </a:lnTo>
                  <a:lnTo>
                    <a:pt x="0" y="178"/>
                  </a:lnTo>
                  <a:lnTo>
                    <a:pt x="0" y="0"/>
                  </a:lnTo>
                  <a:lnTo>
                    <a:pt x="243" y="0"/>
                  </a:lnTo>
                  <a:lnTo>
                    <a:pt x="243" y="83"/>
                  </a:lnTo>
                  <a:moveTo>
                    <a:pt x="113" y="147"/>
                  </a:moveTo>
                  <a:lnTo>
                    <a:pt x="129" y="147"/>
                  </a:ln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solidFill>
                  <a:schemeClr val="bg1"/>
                </a:solidFill>
              </a:endParaRPr>
            </a:p>
          </p:txBody>
        </p:sp>
        <p:sp>
          <p:nvSpPr>
            <p:cNvPr id="11" name="camera"/>
            <p:cNvSpPr>
              <a:spLocks noChangeAspect="1" noEditPoints="1"/>
            </p:cNvSpPr>
            <p:nvPr userDrawn="1"/>
          </p:nvSpPr>
          <p:spPr bwMode="auto">
            <a:xfrm>
              <a:off x="1041241" y="2295852"/>
              <a:ext cx="842296" cy="673131"/>
            </a:xfrm>
            <a:custGeom>
              <a:avLst/>
              <a:gdLst>
                <a:gd name="T0" fmla="*/ 0 w 330"/>
                <a:gd name="T1" fmla="*/ 24 h 264"/>
                <a:gd name="T2" fmla="*/ 87 w 330"/>
                <a:gd name="T3" fmla="*/ 24 h 264"/>
                <a:gd name="T4" fmla="*/ 111 w 330"/>
                <a:gd name="T5" fmla="*/ 0 h 264"/>
                <a:gd name="T6" fmla="*/ 217 w 330"/>
                <a:gd name="T7" fmla="*/ 0 h 264"/>
                <a:gd name="T8" fmla="*/ 242 w 330"/>
                <a:gd name="T9" fmla="*/ 24 h 264"/>
                <a:gd name="T10" fmla="*/ 330 w 330"/>
                <a:gd name="T11" fmla="*/ 24 h 264"/>
                <a:gd name="T12" fmla="*/ 330 w 330"/>
                <a:gd name="T13" fmla="*/ 264 h 264"/>
                <a:gd name="T14" fmla="*/ 0 w 330"/>
                <a:gd name="T15" fmla="*/ 264 h 264"/>
                <a:gd name="T16" fmla="*/ 0 w 330"/>
                <a:gd name="T17" fmla="*/ 24 h 264"/>
                <a:gd name="T18" fmla="*/ 165 w 330"/>
                <a:gd name="T19" fmla="*/ 221 h 264"/>
                <a:gd name="T20" fmla="*/ 242 w 330"/>
                <a:gd name="T21" fmla="*/ 144 h 264"/>
                <a:gd name="T22" fmla="*/ 165 w 330"/>
                <a:gd name="T23" fmla="*/ 67 h 264"/>
                <a:gd name="T24" fmla="*/ 88 w 330"/>
                <a:gd name="T25" fmla="*/ 144 h 264"/>
                <a:gd name="T26" fmla="*/ 165 w 330"/>
                <a:gd name="T27" fmla="*/ 221 h 264"/>
                <a:gd name="T28" fmla="*/ 42 w 330"/>
                <a:gd name="T29" fmla="*/ 73 h 264"/>
                <a:gd name="T30" fmla="*/ 48 w 330"/>
                <a:gd name="T31" fmla="*/ 67 h 264"/>
                <a:gd name="T32" fmla="*/ 42 w 330"/>
                <a:gd name="T33" fmla="*/ 61 h 264"/>
                <a:gd name="T34" fmla="*/ 36 w 330"/>
                <a:gd name="T35" fmla="*/ 67 h 264"/>
                <a:gd name="T36" fmla="*/ 42 w 330"/>
                <a:gd name="T37" fmla="*/ 7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0" h="264">
                  <a:moveTo>
                    <a:pt x="0" y="24"/>
                  </a:moveTo>
                  <a:cubicBezTo>
                    <a:pt x="87" y="24"/>
                    <a:pt x="87" y="24"/>
                    <a:pt x="87" y="24"/>
                  </a:cubicBezTo>
                  <a:cubicBezTo>
                    <a:pt x="111" y="0"/>
                    <a:pt x="111" y="0"/>
                    <a:pt x="111" y="0"/>
                  </a:cubicBezTo>
                  <a:cubicBezTo>
                    <a:pt x="217" y="0"/>
                    <a:pt x="217" y="0"/>
                    <a:pt x="217" y="0"/>
                  </a:cubicBezTo>
                  <a:cubicBezTo>
                    <a:pt x="242" y="24"/>
                    <a:pt x="242" y="24"/>
                    <a:pt x="242" y="24"/>
                  </a:cubicBezTo>
                  <a:cubicBezTo>
                    <a:pt x="330" y="24"/>
                    <a:pt x="330" y="24"/>
                    <a:pt x="330" y="24"/>
                  </a:cubicBezTo>
                  <a:cubicBezTo>
                    <a:pt x="330" y="264"/>
                    <a:pt x="330" y="264"/>
                    <a:pt x="330" y="264"/>
                  </a:cubicBezTo>
                  <a:cubicBezTo>
                    <a:pt x="0" y="264"/>
                    <a:pt x="0" y="264"/>
                    <a:pt x="0" y="264"/>
                  </a:cubicBezTo>
                  <a:lnTo>
                    <a:pt x="0" y="24"/>
                  </a:lnTo>
                  <a:close/>
                  <a:moveTo>
                    <a:pt x="165" y="221"/>
                  </a:moveTo>
                  <a:cubicBezTo>
                    <a:pt x="208" y="221"/>
                    <a:pt x="242" y="187"/>
                    <a:pt x="242" y="144"/>
                  </a:cubicBezTo>
                  <a:cubicBezTo>
                    <a:pt x="242" y="101"/>
                    <a:pt x="208" y="67"/>
                    <a:pt x="165" y="67"/>
                  </a:cubicBezTo>
                  <a:cubicBezTo>
                    <a:pt x="123" y="67"/>
                    <a:pt x="88" y="101"/>
                    <a:pt x="88" y="144"/>
                  </a:cubicBezTo>
                  <a:cubicBezTo>
                    <a:pt x="88" y="187"/>
                    <a:pt x="123" y="221"/>
                    <a:pt x="165" y="221"/>
                  </a:cubicBezTo>
                  <a:close/>
                  <a:moveTo>
                    <a:pt x="42" y="73"/>
                  </a:moveTo>
                  <a:cubicBezTo>
                    <a:pt x="45" y="73"/>
                    <a:pt x="48" y="70"/>
                    <a:pt x="48" y="67"/>
                  </a:cubicBezTo>
                  <a:cubicBezTo>
                    <a:pt x="48" y="64"/>
                    <a:pt x="45" y="61"/>
                    <a:pt x="42" y="61"/>
                  </a:cubicBezTo>
                  <a:cubicBezTo>
                    <a:pt x="38" y="61"/>
                    <a:pt x="36" y="64"/>
                    <a:pt x="36" y="67"/>
                  </a:cubicBezTo>
                  <a:cubicBezTo>
                    <a:pt x="36" y="70"/>
                    <a:pt x="38" y="73"/>
                    <a:pt x="42" y="73"/>
                  </a:cubicBezTo>
                  <a:close/>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882">
                <a:solidFill>
                  <a:schemeClr val="bg1"/>
                </a:solidFill>
              </a:endParaRPr>
            </a:p>
          </p:txBody>
        </p:sp>
        <p:sp>
          <p:nvSpPr>
            <p:cNvPr id="12" name="Multiplication Sign 8"/>
            <p:cNvSpPr/>
            <p:nvPr userDrawn="1"/>
          </p:nvSpPr>
          <p:spPr bwMode="auto">
            <a:xfrm>
              <a:off x="1654939" y="2770865"/>
              <a:ext cx="457195" cy="457195"/>
            </a:xfrm>
            <a:prstGeom prst="mathMultiply">
              <a:avLst>
                <a:gd name="adj1" fmla="val 16854"/>
              </a:avLst>
            </a:prstGeom>
            <a:solidFill>
              <a:srgbClr val="C00000"/>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solidFill>
                  <a:schemeClr val="bg1"/>
                </a:solidFill>
                <a:ea typeface="Segoe UI" pitchFamily="34" charset="0"/>
                <a:cs typeface="Segoe UI" pitchFamily="34" charset="0"/>
              </a:endParaRPr>
            </a:p>
          </p:txBody>
        </p:sp>
        <p:sp>
          <p:nvSpPr>
            <p:cNvPr id="13" name="Multiplication Sign 9"/>
            <p:cNvSpPr/>
            <p:nvPr userDrawn="1"/>
          </p:nvSpPr>
          <p:spPr bwMode="auto">
            <a:xfrm>
              <a:off x="4406053" y="2770865"/>
              <a:ext cx="457195" cy="457195"/>
            </a:xfrm>
            <a:prstGeom prst="mathMultiply">
              <a:avLst>
                <a:gd name="adj1" fmla="val 16854"/>
              </a:avLst>
            </a:prstGeom>
            <a:solidFill>
              <a:srgbClr val="C00000"/>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solidFill>
                  <a:schemeClr val="bg1"/>
                </a:solidFill>
                <a:ea typeface="Segoe UI" pitchFamily="34" charset="0"/>
                <a:cs typeface="Segoe UI" pitchFamily="34" charset="0"/>
              </a:endParaRPr>
            </a:p>
          </p:txBody>
        </p:sp>
        <p:sp>
          <p:nvSpPr>
            <p:cNvPr id="14" name="Multiplication Sign 10"/>
            <p:cNvSpPr/>
            <p:nvPr userDrawn="1"/>
          </p:nvSpPr>
          <p:spPr bwMode="auto">
            <a:xfrm>
              <a:off x="7703328" y="2770865"/>
              <a:ext cx="457195" cy="457195"/>
            </a:xfrm>
            <a:prstGeom prst="mathMultiply">
              <a:avLst>
                <a:gd name="adj1" fmla="val 16854"/>
              </a:avLst>
            </a:prstGeom>
            <a:solidFill>
              <a:srgbClr val="C00000"/>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solidFill>
                  <a:schemeClr val="bg1"/>
                </a:solidFill>
                <a:ea typeface="Segoe UI" pitchFamily="34" charset="0"/>
                <a:cs typeface="Segoe UI" pitchFamily="34" charset="0"/>
              </a:endParaRPr>
            </a:p>
          </p:txBody>
        </p:sp>
        <p:sp>
          <p:nvSpPr>
            <p:cNvPr id="15" name="Multiplication Sign 12"/>
            <p:cNvSpPr/>
            <p:nvPr userDrawn="1"/>
          </p:nvSpPr>
          <p:spPr bwMode="auto">
            <a:xfrm>
              <a:off x="11039358" y="2770865"/>
              <a:ext cx="457195" cy="457195"/>
            </a:xfrm>
            <a:prstGeom prst="mathMultiply">
              <a:avLst>
                <a:gd name="adj1" fmla="val 16854"/>
              </a:avLst>
            </a:prstGeom>
            <a:solidFill>
              <a:srgbClr val="C00000"/>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solidFill>
                  <a:schemeClr val="bg1"/>
                </a:solidFill>
                <a:ea typeface="Segoe UI" pitchFamily="34" charset="0"/>
                <a:cs typeface="Segoe UI" pitchFamily="34" charset="0"/>
              </a:endParaRPr>
            </a:p>
          </p:txBody>
        </p:sp>
      </p:grpSp>
      <p:sp>
        <p:nvSpPr>
          <p:cNvPr id="16" name="Textfeld 15"/>
          <p:cNvSpPr txBox="1"/>
          <p:nvPr userDrawn="1"/>
        </p:nvSpPr>
        <p:spPr>
          <a:xfrm>
            <a:off x="810748" y="2910243"/>
            <a:ext cx="7489088" cy="2280624"/>
          </a:xfrm>
          <a:prstGeom prst="rect">
            <a:avLst/>
          </a:prstGeom>
          <a:noFill/>
        </p:spPr>
        <p:txBody>
          <a:bodyPr wrap="square" rtlCol="0">
            <a:spAutoFit/>
          </a:bodyPr>
          <a:lstStyle/>
          <a:p>
            <a:pPr algn="ctr">
              <a:lnSpc>
                <a:spcPct val="90000"/>
              </a:lnSpc>
              <a:spcBef>
                <a:spcPts val="1176"/>
              </a:spcBef>
              <a:spcAft>
                <a:spcPts val="588"/>
              </a:spcAft>
            </a:pPr>
            <a:r>
              <a:rPr lang="en-US" sz="1800">
                <a:solidFill>
                  <a:schemeClr val="bg1"/>
                </a:solidFill>
                <a:latin typeface="Segoe UI Light" panose="020B0502040204020203" pitchFamily="34" charset="0"/>
                <a:cs typeface="Segoe UI Light" panose="020B0502040204020203" pitchFamily="34" charset="0"/>
              </a:rPr>
              <a:t>Hubdrive Ready content is </a:t>
            </a:r>
            <a:br>
              <a:rPr lang="en-US" sz="1800">
                <a:solidFill>
                  <a:schemeClr val="bg1"/>
                </a:solidFill>
                <a:latin typeface="Segoe UI Light" panose="020B0502040204020203" pitchFamily="34" charset="0"/>
                <a:cs typeface="Segoe UI Light" panose="020B0502040204020203" pitchFamily="34" charset="0"/>
              </a:rPr>
            </a:br>
            <a:r>
              <a:rPr lang="en-US" sz="1800" b="1" kern="1200">
                <a:solidFill>
                  <a:schemeClr val="bg1"/>
                </a:solidFill>
                <a:latin typeface="Segoe UI" panose="020B0502040204020203" pitchFamily="34" charset="0"/>
                <a:ea typeface="+mn-ea"/>
                <a:cs typeface="Segoe UI" panose="020B0502040204020203" pitchFamily="34" charset="0"/>
              </a:rPr>
              <a:t>Hubdrive Confidential – Internal only</a:t>
            </a:r>
          </a:p>
          <a:p>
            <a:pPr algn="ctr">
              <a:lnSpc>
                <a:spcPct val="90000"/>
              </a:lnSpc>
              <a:spcBef>
                <a:spcPts val="1176"/>
              </a:spcBef>
              <a:spcAft>
                <a:spcPts val="588"/>
              </a:spcAft>
            </a:pPr>
            <a:r>
              <a:rPr lang="en-US" sz="1800" kern="1200">
                <a:solidFill>
                  <a:schemeClr val="bg1"/>
                </a:solidFill>
                <a:latin typeface="Segoe UI Light" panose="020B0502040204020203" pitchFamily="34" charset="0"/>
                <a:ea typeface="+mn-ea"/>
                <a:cs typeface="Segoe UI Light" panose="020B0502040204020203" pitchFamily="34" charset="0"/>
              </a:rPr>
              <a:t>DO NOT </a:t>
            </a:r>
            <a:r>
              <a:rPr lang="en-US" sz="1800">
                <a:solidFill>
                  <a:schemeClr val="bg1"/>
                </a:solidFill>
                <a:latin typeface="Segoe UI Light" panose="020B0502040204020203" pitchFamily="34" charset="0"/>
                <a:cs typeface="Segoe UI Light" panose="020B0502040204020203" pitchFamily="34" charset="0"/>
              </a:rPr>
              <a:t>post Hubdrive Ready content to any blogs or external websites</a:t>
            </a:r>
          </a:p>
          <a:p>
            <a:pPr algn="ctr">
              <a:lnSpc>
                <a:spcPct val="90000"/>
              </a:lnSpc>
              <a:spcBef>
                <a:spcPts val="1176"/>
              </a:spcBef>
              <a:spcAft>
                <a:spcPts val="588"/>
              </a:spcAft>
            </a:pPr>
            <a:r>
              <a:rPr lang="en-US" sz="1800" kern="1200">
                <a:solidFill>
                  <a:schemeClr val="bg1"/>
                </a:solidFill>
                <a:latin typeface="Segoe UI Light" panose="020B0502040204020203" pitchFamily="34" charset="0"/>
                <a:ea typeface="+mn-ea"/>
                <a:cs typeface="Segoe UI Light" panose="020B0502040204020203" pitchFamily="34" charset="0"/>
              </a:rPr>
              <a:t>DO NOT </a:t>
            </a:r>
            <a:r>
              <a:rPr lang="en-US" sz="1800">
                <a:solidFill>
                  <a:schemeClr val="bg1"/>
                </a:solidFill>
                <a:latin typeface="Segoe UI Light" panose="020B0502040204020203" pitchFamily="34" charset="0"/>
                <a:cs typeface="Segoe UI Light" panose="020B0502040204020203" pitchFamily="34" charset="0"/>
              </a:rPr>
              <a:t>take photos or video of sessions or slides throughout the Hubdrive Ready event</a:t>
            </a:r>
          </a:p>
          <a:p>
            <a:pPr algn="ctr">
              <a:lnSpc>
                <a:spcPct val="90000"/>
              </a:lnSpc>
              <a:spcBef>
                <a:spcPts val="1176"/>
              </a:spcBef>
              <a:spcAft>
                <a:spcPts val="588"/>
              </a:spcAft>
            </a:pPr>
            <a:r>
              <a:rPr lang="en-US" sz="1800">
                <a:solidFill>
                  <a:schemeClr val="bg1"/>
                </a:solidFill>
                <a:latin typeface="Segoe UI Light" panose="020B0502040204020203" pitchFamily="34" charset="0"/>
                <a:cs typeface="Segoe UI Light" panose="020B0502040204020203" pitchFamily="34" charset="0"/>
              </a:rPr>
              <a:t>Content will be available to internal audiences on-demand post-event</a:t>
            </a:r>
            <a:endParaRPr lang="de-DE">
              <a:solidFill>
                <a:schemeClr val="bg1"/>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6646090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R_2_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F178E9E-1507-48F8-8E56-4FE738CDD23C}"/>
              </a:ext>
            </a:extLst>
          </p:cNvPr>
          <p:cNvSpPr>
            <a:spLocks noGrp="1"/>
          </p:cNvSpPr>
          <p:nvPr>
            <p:ph type="pic" sz="quarter" idx="16"/>
          </p:nvPr>
        </p:nvSpPr>
        <p:spPr>
          <a:xfrm>
            <a:off x="0" y="0"/>
            <a:ext cx="9144000" cy="1785938"/>
          </a:xfrm>
        </p:spPr>
        <p:txBody>
          <a:body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2340000"/>
            <a:ext cx="376611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5125884" y="2340000"/>
            <a:ext cx="376611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3766116"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5125883" y="1980000"/>
            <a:ext cx="3770711"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128626877"/>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R_3_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6192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3240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3240001"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6192000"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504466210"/>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R_4_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60369"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7007977"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2489675"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1918267"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248440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7007977" y="1980000"/>
            <a:ext cx="1908000"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2">
            <a:extLst>
              <a:ext uri="{FF2B5EF4-FFF2-40B4-BE49-F238E27FC236}">
                <a16:creationId xmlns:a16="http://schemas.microsoft.com/office/drawing/2014/main" id="{AC08CE51-3CEF-4AA5-919F-5F46A80A8A75}"/>
              </a:ext>
            </a:extLst>
          </p:cNvPr>
          <p:cNvSpPr>
            <a:spLocks noGrp="1"/>
          </p:cNvSpPr>
          <p:nvPr>
            <p:ph idx="17"/>
          </p:nvPr>
        </p:nvSpPr>
        <p:spPr>
          <a:xfrm>
            <a:off x="4746327"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3" name="Textplatzhalter 21">
            <a:extLst>
              <a:ext uri="{FF2B5EF4-FFF2-40B4-BE49-F238E27FC236}">
                <a16:creationId xmlns:a16="http://schemas.microsoft.com/office/drawing/2014/main" id="{214DCA99-BBCD-44E6-8F62-89F82760A88C}"/>
              </a:ext>
            </a:extLst>
          </p:cNvPr>
          <p:cNvSpPr>
            <a:spLocks noGrp="1"/>
          </p:cNvSpPr>
          <p:nvPr>
            <p:ph type="body" sz="quarter" idx="18"/>
          </p:nvPr>
        </p:nvSpPr>
        <p:spPr>
          <a:xfrm>
            <a:off x="474105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16092425"/>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R_5_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149766" y="2326019"/>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139499" y="1973884"/>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5" name="Inhaltsplatzhalter 2">
            <a:extLst>
              <a:ext uri="{FF2B5EF4-FFF2-40B4-BE49-F238E27FC236}">
                <a16:creationId xmlns:a16="http://schemas.microsoft.com/office/drawing/2014/main" id="{FF1E65EA-2FCD-4ECF-95AB-F1F0BDBE55E3}"/>
              </a:ext>
            </a:extLst>
          </p:cNvPr>
          <p:cNvSpPr>
            <a:spLocks noGrp="1"/>
          </p:cNvSpPr>
          <p:nvPr>
            <p:ph idx="17"/>
          </p:nvPr>
        </p:nvSpPr>
        <p:spPr>
          <a:xfrm>
            <a:off x="1894162" y="2330174"/>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6" name="Textplatzhalter 21">
            <a:extLst>
              <a:ext uri="{FF2B5EF4-FFF2-40B4-BE49-F238E27FC236}">
                <a16:creationId xmlns:a16="http://schemas.microsoft.com/office/drawing/2014/main" id="{3D17E50F-2005-4E33-B97A-B2E4004DB258}"/>
              </a:ext>
            </a:extLst>
          </p:cNvPr>
          <p:cNvSpPr>
            <a:spLocks noGrp="1"/>
          </p:cNvSpPr>
          <p:nvPr>
            <p:ph type="body" sz="quarter" idx="18"/>
          </p:nvPr>
        </p:nvSpPr>
        <p:spPr>
          <a:xfrm>
            <a:off x="1883895" y="1978039"/>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7" name="Inhaltsplatzhalter 2">
            <a:extLst>
              <a:ext uri="{FF2B5EF4-FFF2-40B4-BE49-F238E27FC236}">
                <a16:creationId xmlns:a16="http://schemas.microsoft.com/office/drawing/2014/main" id="{4B3A0D6B-04DE-41B7-A702-9C48F40249BB}"/>
              </a:ext>
            </a:extLst>
          </p:cNvPr>
          <p:cNvSpPr>
            <a:spLocks noGrp="1"/>
          </p:cNvSpPr>
          <p:nvPr>
            <p:ph idx="19"/>
          </p:nvPr>
        </p:nvSpPr>
        <p:spPr>
          <a:xfrm>
            <a:off x="3648825" y="2326019"/>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8" name="Textplatzhalter 21">
            <a:extLst>
              <a:ext uri="{FF2B5EF4-FFF2-40B4-BE49-F238E27FC236}">
                <a16:creationId xmlns:a16="http://schemas.microsoft.com/office/drawing/2014/main" id="{92528D01-F9F5-42B8-AEE1-DE7847D3D07A}"/>
              </a:ext>
            </a:extLst>
          </p:cNvPr>
          <p:cNvSpPr>
            <a:spLocks noGrp="1"/>
          </p:cNvSpPr>
          <p:nvPr>
            <p:ph type="body" sz="quarter" idx="20"/>
          </p:nvPr>
        </p:nvSpPr>
        <p:spPr>
          <a:xfrm>
            <a:off x="3638558" y="1973884"/>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9" name="Inhaltsplatzhalter 2">
            <a:extLst>
              <a:ext uri="{FF2B5EF4-FFF2-40B4-BE49-F238E27FC236}">
                <a16:creationId xmlns:a16="http://schemas.microsoft.com/office/drawing/2014/main" id="{195B7921-AEC2-4B9A-8200-DB701B5BFEA1}"/>
              </a:ext>
            </a:extLst>
          </p:cNvPr>
          <p:cNvSpPr>
            <a:spLocks noGrp="1"/>
          </p:cNvSpPr>
          <p:nvPr>
            <p:ph idx="21"/>
          </p:nvPr>
        </p:nvSpPr>
        <p:spPr>
          <a:xfrm>
            <a:off x="5515709" y="2332574"/>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0" name="Textplatzhalter 21">
            <a:extLst>
              <a:ext uri="{FF2B5EF4-FFF2-40B4-BE49-F238E27FC236}">
                <a16:creationId xmlns:a16="http://schemas.microsoft.com/office/drawing/2014/main" id="{5655F8FE-E638-4BE9-A850-F25E3C6FCA98}"/>
              </a:ext>
            </a:extLst>
          </p:cNvPr>
          <p:cNvSpPr>
            <a:spLocks noGrp="1"/>
          </p:cNvSpPr>
          <p:nvPr>
            <p:ph type="body" sz="quarter" idx="22"/>
          </p:nvPr>
        </p:nvSpPr>
        <p:spPr>
          <a:xfrm>
            <a:off x="5505442" y="1980439"/>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1" name="Inhaltsplatzhalter 2">
            <a:extLst>
              <a:ext uri="{FF2B5EF4-FFF2-40B4-BE49-F238E27FC236}">
                <a16:creationId xmlns:a16="http://schemas.microsoft.com/office/drawing/2014/main" id="{9FF4AE6C-29B6-44E2-9BEF-FBBB96C12ADE}"/>
              </a:ext>
            </a:extLst>
          </p:cNvPr>
          <p:cNvSpPr>
            <a:spLocks noGrp="1"/>
          </p:cNvSpPr>
          <p:nvPr>
            <p:ph idx="23"/>
          </p:nvPr>
        </p:nvSpPr>
        <p:spPr>
          <a:xfrm>
            <a:off x="7260105" y="2332135"/>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5" name="Textplatzhalter 21">
            <a:extLst>
              <a:ext uri="{FF2B5EF4-FFF2-40B4-BE49-F238E27FC236}">
                <a16:creationId xmlns:a16="http://schemas.microsoft.com/office/drawing/2014/main" id="{B4CABDBB-1FC0-4362-8F93-6783047BF0D4}"/>
              </a:ext>
            </a:extLst>
          </p:cNvPr>
          <p:cNvSpPr>
            <a:spLocks noGrp="1"/>
          </p:cNvSpPr>
          <p:nvPr>
            <p:ph type="body" sz="quarter" idx="24"/>
          </p:nvPr>
        </p:nvSpPr>
        <p:spPr>
          <a:xfrm>
            <a:off x="7260105" y="1980000"/>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170984501"/>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R_1_Tab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8640000" cy="324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6" name="Picture Placeholder 5">
            <a:extLst>
              <a:ext uri="{FF2B5EF4-FFF2-40B4-BE49-F238E27FC236}">
                <a16:creationId xmlns:a16="http://schemas.microsoft.com/office/drawing/2014/main" id="{5FAE17A2-6F42-44B8-A4C0-1ACAB2F851D2}"/>
              </a:ext>
            </a:extLst>
          </p:cNvPr>
          <p:cNvSpPr>
            <a:spLocks noGrp="1"/>
          </p:cNvSpPr>
          <p:nvPr>
            <p:ph type="pic" sz="quarter" idx="11"/>
          </p:nvPr>
        </p:nvSpPr>
        <p:spPr>
          <a:xfrm>
            <a:off x="0" y="-1"/>
            <a:ext cx="9144000" cy="1800000"/>
          </a:xfrm>
        </p:spPr>
        <p:txBody>
          <a:bodyPr/>
          <a:lstStyle/>
          <a:p>
            <a:endParaRPr lang="en-DE"/>
          </a:p>
        </p:txBody>
      </p:sp>
    </p:spTree>
    <p:extLst>
      <p:ext uri="{BB962C8B-B14F-4D97-AF65-F5344CB8AC3E}">
        <p14:creationId xmlns:p14="http://schemas.microsoft.com/office/powerpoint/2010/main" val="38170605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elfolie_rot">
    <p:bg>
      <p:bgPr>
        <a:solidFill>
          <a:srgbClr val="FF8F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1487AD-5549-416E-9027-8EF6D659BDEE}"/>
              </a:ext>
            </a:extLst>
          </p:cNvPr>
          <p:cNvSpPr/>
          <p:nvPr userDrawn="1"/>
        </p:nvSpPr>
        <p:spPr>
          <a:xfrm>
            <a:off x="252000" y="1597975"/>
            <a:ext cx="5760000" cy="2520000"/>
          </a:xfrm>
          <a:prstGeom prst="rect">
            <a:avLst/>
          </a:prstGeom>
          <a:solidFill>
            <a:srgbClr val="FF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3600">
              <a:latin typeface="Segoe UI Light" panose="020B0502040204020203" pitchFamily="34" charset="0"/>
              <a:cs typeface="Segoe UI Light" panose="020B0502040204020203" pitchFamily="34" charset="0"/>
            </a:endParaRPr>
          </a:p>
        </p:txBody>
      </p:sp>
      <p:sp>
        <p:nvSpPr>
          <p:cNvPr id="5" name="Rectangle 4">
            <a:extLst>
              <a:ext uri="{FF2B5EF4-FFF2-40B4-BE49-F238E27FC236}">
                <a16:creationId xmlns:a16="http://schemas.microsoft.com/office/drawing/2014/main" id="{85737F46-5D38-4198-BEE6-AC9862F6570F}"/>
              </a:ext>
            </a:extLst>
          </p:cNvPr>
          <p:cNvSpPr/>
          <p:nvPr userDrawn="1"/>
        </p:nvSpPr>
        <p:spPr>
          <a:xfrm>
            <a:off x="6012000" y="1597025"/>
            <a:ext cx="1440000" cy="1260475"/>
          </a:xfrm>
          <a:prstGeom prst="rect">
            <a:avLst/>
          </a:prstGeom>
          <a:solidFill>
            <a:srgbClr val="F2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l"/>
            <a:r>
              <a:rPr lang="en-US" sz="1600">
                <a:latin typeface="Segoe UI Light" panose="020B0502040204020203" pitchFamily="34" charset="0"/>
                <a:cs typeface="Segoe UI Light" panose="020B0502040204020203" pitchFamily="34" charset="0"/>
              </a:rPr>
              <a:t>Recruiting &amp; Onboarding</a:t>
            </a:r>
            <a:endParaRPr lang="en-DE" sz="1600">
              <a:latin typeface="Segoe UI Light" panose="020B0502040204020203" pitchFamily="34" charset="0"/>
              <a:cs typeface="Segoe UI Light" panose="020B0502040204020203" pitchFamily="34" charset="0"/>
            </a:endParaRPr>
          </a:p>
        </p:txBody>
      </p:sp>
      <p:pic>
        <p:nvPicPr>
          <p:cNvPr id="6" name="Graphic 5">
            <a:extLst>
              <a:ext uri="{FF2B5EF4-FFF2-40B4-BE49-F238E27FC236}">
                <a16:creationId xmlns:a16="http://schemas.microsoft.com/office/drawing/2014/main" id="{86F9B8CE-5A3A-4317-9906-50619C627B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22425" y="3040928"/>
            <a:ext cx="819150" cy="893618"/>
          </a:xfrm>
          <a:prstGeom prst="rect">
            <a:avLst/>
          </a:prstGeom>
        </p:spPr>
      </p:pic>
    </p:spTree>
    <p:extLst>
      <p:ext uri="{BB962C8B-B14F-4D97-AF65-F5344CB8AC3E}">
        <p14:creationId xmlns:p14="http://schemas.microsoft.com/office/powerpoint/2010/main" val="12591387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R_2_Tables_Picture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360000"/>
            <a:ext cx="324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864000"/>
            <a:ext cx="324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3958102"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4785986" y="1980000"/>
            <a:ext cx="3958101"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620000"/>
            <a:ext cx="3958102"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4784088" y="1620000"/>
            <a:ext cx="3958101"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1FC2EE67-5768-4897-AEA5-C6005ED72E6D}"/>
              </a:ext>
            </a:extLst>
          </p:cNvPr>
          <p:cNvSpPr>
            <a:spLocks noGrp="1"/>
          </p:cNvSpPr>
          <p:nvPr>
            <p:ph type="pic" sz="quarter" idx="16"/>
          </p:nvPr>
        </p:nvSpPr>
        <p:spPr>
          <a:xfrm>
            <a:off x="0" y="0"/>
            <a:ext cx="9144000" cy="1432800"/>
          </a:xfrm>
        </p:spPr>
        <p:txBody>
          <a:bodyPr/>
          <a:lstStyle/>
          <a:p>
            <a:endParaRPr lang="en-DE"/>
          </a:p>
        </p:txBody>
      </p:sp>
      <p:sp>
        <p:nvSpPr>
          <p:cNvPr id="7" name="Picture Placeholder 6">
            <a:extLst>
              <a:ext uri="{FF2B5EF4-FFF2-40B4-BE49-F238E27FC236}">
                <a16:creationId xmlns:a16="http://schemas.microsoft.com/office/drawing/2014/main" id="{4E0B18EA-CDEA-433E-8897-436D8FFCC34C}"/>
              </a:ext>
            </a:extLst>
          </p:cNvPr>
          <p:cNvSpPr>
            <a:spLocks noGrp="1"/>
          </p:cNvSpPr>
          <p:nvPr>
            <p:ph type="pic" sz="quarter" idx="17"/>
          </p:nvPr>
        </p:nvSpPr>
        <p:spPr>
          <a:xfrm>
            <a:off x="250102" y="4212000"/>
            <a:ext cx="3960000" cy="1080000"/>
          </a:xfrm>
        </p:spPr>
        <p:txBody>
          <a:bodyPr/>
          <a:lstStyle/>
          <a:p>
            <a:endParaRPr lang="en-DE"/>
          </a:p>
        </p:txBody>
      </p:sp>
      <p:sp>
        <p:nvSpPr>
          <p:cNvPr id="18" name="Picture Placeholder 6">
            <a:extLst>
              <a:ext uri="{FF2B5EF4-FFF2-40B4-BE49-F238E27FC236}">
                <a16:creationId xmlns:a16="http://schemas.microsoft.com/office/drawing/2014/main" id="{CD0CB33E-568D-49A2-9836-0B3ECE2D8FEF}"/>
              </a:ext>
            </a:extLst>
          </p:cNvPr>
          <p:cNvSpPr>
            <a:spLocks noGrp="1"/>
          </p:cNvSpPr>
          <p:nvPr>
            <p:ph type="pic" sz="quarter" idx="18"/>
          </p:nvPr>
        </p:nvSpPr>
        <p:spPr>
          <a:xfrm>
            <a:off x="4784088" y="4212000"/>
            <a:ext cx="3960000" cy="1080000"/>
          </a:xfrm>
        </p:spPr>
        <p:txBody>
          <a:bodyPr/>
          <a:lstStyle/>
          <a:p>
            <a:endParaRPr lang="en-DE"/>
          </a:p>
        </p:txBody>
      </p:sp>
    </p:spTree>
    <p:extLst>
      <p:ext uri="{BB962C8B-B14F-4D97-AF65-F5344CB8AC3E}">
        <p14:creationId xmlns:p14="http://schemas.microsoft.com/office/powerpoint/2010/main" val="752412385"/>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HR_3_Tables_Picture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360000"/>
            <a:ext cx="324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864000"/>
            <a:ext cx="324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2700000"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6192000" y="1980000"/>
            <a:ext cx="2700000"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3240000" y="1980000"/>
            <a:ext cx="2700000"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3240001"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6192000"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1FC2EE67-5768-4897-AEA5-C6005ED72E6D}"/>
              </a:ext>
            </a:extLst>
          </p:cNvPr>
          <p:cNvSpPr>
            <a:spLocks noGrp="1"/>
          </p:cNvSpPr>
          <p:nvPr>
            <p:ph type="pic" sz="quarter" idx="16"/>
          </p:nvPr>
        </p:nvSpPr>
        <p:spPr>
          <a:xfrm>
            <a:off x="0" y="0"/>
            <a:ext cx="9144000" cy="1432800"/>
          </a:xfrm>
        </p:spPr>
        <p:txBody>
          <a:bodyPr/>
          <a:lstStyle/>
          <a:p>
            <a:endParaRPr lang="en-DE"/>
          </a:p>
        </p:txBody>
      </p:sp>
      <p:sp>
        <p:nvSpPr>
          <p:cNvPr id="7" name="Picture Placeholder 6">
            <a:extLst>
              <a:ext uri="{FF2B5EF4-FFF2-40B4-BE49-F238E27FC236}">
                <a16:creationId xmlns:a16="http://schemas.microsoft.com/office/drawing/2014/main" id="{4E0B18EA-CDEA-433E-8897-436D8FFCC34C}"/>
              </a:ext>
            </a:extLst>
          </p:cNvPr>
          <p:cNvSpPr>
            <a:spLocks noGrp="1"/>
          </p:cNvSpPr>
          <p:nvPr>
            <p:ph type="pic" sz="quarter" idx="17"/>
          </p:nvPr>
        </p:nvSpPr>
        <p:spPr>
          <a:xfrm>
            <a:off x="251351" y="4212000"/>
            <a:ext cx="2698750" cy="1080000"/>
          </a:xfrm>
        </p:spPr>
        <p:txBody>
          <a:bodyPr/>
          <a:lstStyle/>
          <a:p>
            <a:endParaRPr lang="en-DE"/>
          </a:p>
        </p:txBody>
      </p:sp>
      <p:sp>
        <p:nvSpPr>
          <p:cNvPr id="18" name="Picture Placeholder 6">
            <a:extLst>
              <a:ext uri="{FF2B5EF4-FFF2-40B4-BE49-F238E27FC236}">
                <a16:creationId xmlns:a16="http://schemas.microsoft.com/office/drawing/2014/main" id="{CD0CB33E-568D-49A2-9836-0B3ECE2D8FEF}"/>
              </a:ext>
            </a:extLst>
          </p:cNvPr>
          <p:cNvSpPr>
            <a:spLocks noGrp="1"/>
          </p:cNvSpPr>
          <p:nvPr>
            <p:ph type="pic" sz="quarter" idx="18"/>
          </p:nvPr>
        </p:nvSpPr>
        <p:spPr>
          <a:xfrm>
            <a:off x="3241250" y="4093200"/>
            <a:ext cx="2698750" cy="1198800"/>
          </a:xfrm>
        </p:spPr>
        <p:txBody>
          <a:bodyPr/>
          <a:lstStyle/>
          <a:p>
            <a:endParaRPr lang="en-DE"/>
          </a:p>
        </p:txBody>
      </p:sp>
      <p:sp>
        <p:nvSpPr>
          <p:cNvPr id="19" name="Picture Placeholder 6">
            <a:extLst>
              <a:ext uri="{FF2B5EF4-FFF2-40B4-BE49-F238E27FC236}">
                <a16:creationId xmlns:a16="http://schemas.microsoft.com/office/drawing/2014/main" id="{3B44E385-E93A-4145-8E5A-87E0E7468B28}"/>
              </a:ext>
            </a:extLst>
          </p:cNvPr>
          <p:cNvSpPr>
            <a:spLocks noGrp="1"/>
          </p:cNvSpPr>
          <p:nvPr>
            <p:ph type="pic" sz="quarter" idx="19"/>
          </p:nvPr>
        </p:nvSpPr>
        <p:spPr>
          <a:xfrm>
            <a:off x="6193249" y="4093200"/>
            <a:ext cx="2698750" cy="1198800"/>
          </a:xfrm>
        </p:spPr>
        <p:txBody>
          <a:bodyPr/>
          <a:lstStyle/>
          <a:p>
            <a:endParaRPr lang="en-DE"/>
          </a:p>
        </p:txBody>
      </p:sp>
    </p:spTree>
    <p:extLst>
      <p:ext uri="{BB962C8B-B14F-4D97-AF65-F5344CB8AC3E}">
        <p14:creationId xmlns:p14="http://schemas.microsoft.com/office/powerpoint/2010/main" val="2669454904"/>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HR_4_Tables_Pictur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60369"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7007977"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2489675"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1918267"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248440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7007977" y="1980000"/>
            <a:ext cx="1908000"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2">
            <a:extLst>
              <a:ext uri="{FF2B5EF4-FFF2-40B4-BE49-F238E27FC236}">
                <a16:creationId xmlns:a16="http://schemas.microsoft.com/office/drawing/2014/main" id="{AC08CE51-3CEF-4AA5-919F-5F46A80A8A75}"/>
              </a:ext>
            </a:extLst>
          </p:cNvPr>
          <p:cNvSpPr>
            <a:spLocks noGrp="1"/>
          </p:cNvSpPr>
          <p:nvPr>
            <p:ph idx="17"/>
          </p:nvPr>
        </p:nvSpPr>
        <p:spPr>
          <a:xfrm>
            <a:off x="4746327"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3" name="Textplatzhalter 21">
            <a:extLst>
              <a:ext uri="{FF2B5EF4-FFF2-40B4-BE49-F238E27FC236}">
                <a16:creationId xmlns:a16="http://schemas.microsoft.com/office/drawing/2014/main" id="{214DCA99-BBCD-44E6-8F62-89F82760A88C}"/>
              </a:ext>
            </a:extLst>
          </p:cNvPr>
          <p:cNvSpPr>
            <a:spLocks noGrp="1"/>
          </p:cNvSpPr>
          <p:nvPr>
            <p:ph type="body" sz="quarter" idx="18"/>
          </p:nvPr>
        </p:nvSpPr>
        <p:spPr>
          <a:xfrm>
            <a:off x="474105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3CA8FBE3-6B77-4814-A361-07334F598AE3}"/>
              </a:ext>
            </a:extLst>
          </p:cNvPr>
          <p:cNvSpPr>
            <a:spLocks noGrp="1"/>
          </p:cNvSpPr>
          <p:nvPr>
            <p:ph type="pic" sz="quarter" idx="19"/>
          </p:nvPr>
        </p:nvSpPr>
        <p:spPr>
          <a:xfrm>
            <a:off x="260369" y="4132135"/>
            <a:ext cx="1908000" cy="1080000"/>
          </a:xfrm>
        </p:spPr>
        <p:txBody>
          <a:bodyPr/>
          <a:lstStyle/>
          <a:p>
            <a:endParaRPr lang="en-DE"/>
          </a:p>
        </p:txBody>
      </p:sp>
      <p:sp>
        <p:nvSpPr>
          <p:cNvPr id="15" name="Picture Placeholder 4">
            <a:extLst>
              <a:ext uri="{FF2B5EF4-FFF2-40B4-BE49-F238E27FC236}">
                <a16:creationId xmlns:a16="http://schemas.microsoft.com/office/drawing/2014/main" id="{AC0F49E3-F31E-4158-A816-86D18DABA212}"/>
              </a:ext>
            </a:extLst>
          </p:cNvPr>
          <p:cNvSpPr>
            <a:spLocks noGrp="1"/>
          </p:cNvSpPr>
          <p:nvPr>
            <p:ph type="pic" sz="quarter" idx="20"/>
          </p:nvPr>
        </p:nvSpPr>
        <p:spPr>
          <a:xfrm>
            <a:off x="2496946" y="4130631"/>
            <a:ext cx="1908000" cy="1080000"/>
          </a:xfrm>
        </p:spPr>
        <p:txBody>
          <a:bodyPr/>
          <a:lstStyle/>
          <a:p>
            <a:endParaRPr lang="en-DE"/>
          </a:p>
        </p:txBody>
      </p:sp>
      <p:sp>
        <p:nvSpPr>
          <p:cNvPr id="16" name="Picture Placeholder 4">
            <a:extLst>
              <a:ext uri="{FF2B5EF4-FFF2-40B4-BE49-F238E27FC236}">
                <a16:creationId xmlns:a16="http://schemas.microsoft.com/office/drawing/2014/main" id="{3B6BBB62-6D1B-45EC-9DAD-14FD68E79A0E}"/>
              </a:ext>
            </a:extLst>
          </p:cNvPr>
          <p:cNvSpPr>
            <a:spLocks noGrp="1"/>
          </p:cNvSpPr>
          <p:nvPr>
            <p:ph type="pic" sz="quarter" idx="21"/>
          </p:nvPr>
        </p:nvSpPr>
        <p:spPr>
          <a:xfrm>
            <a:off x="4744054" y="4021200"/>
            <a:ext cx="1917544" cy="1198800"/>
          </a:xfrm>
        </p:spPr>
        <p:txBody>
          <a:bodyPr/>
          <a:lstStyle/>
          <a:p>
            <a:endParaRPr lang="en-DE"/>
          </a:p>
        </p:txBody>
      </p:sp>
      <p:sp>
        <p:nvSpPr>
          <p:cNvPr id="17" name="Picture Placeholder 4">
            <a:extLst>
              <a:ext uri="{FF2B5EF4-FFF2-40B4-BE49-F238E27FC236}">
                <a16:creationId xmlns:a16="http://schemas.microsoft.com/office/drawing/2014/main" id="{70F1F9B7-8F5F-4091-91F8-A88D76B64B26}"/>
              </a:ext>
            </a:extLst>
          </p:cNvPr>
          <p:cNvSpPr>
            <a:spLocks noGrp="1"/>
          </p:cNvSpPr>
          <p:nvPr>
            <p:ph type="pic" sz="quarter" idx="22"/>
          </p:nvPr>
        </p:nvSpPr>
        <p:spPr>
          <a:xfrm>
            <a:off x="7000706" y="4013335"/>
            <a:ext cx="1917544" cy="1198800"/>
          </a:xfrm>
        </p:spPr>
        <p:txBody>
          <a:bodyPr/>
          <a:lstStyle/>
          <a:p>
            <a:endParaRPr lang="en-DE"/>
          </a:p>
        </p:txBody>
      </p:sp>
    </p:spTree>
    <p:extLst>
      <p:ext uri="{BB962C8B-B14F-4D97-AF65-F5344CB8AC3E}">
        <p14:creationId xmlns:p14="http://schemas.microsoft.com/office/powerpoint/2010/main" val="3846820450"/>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mpare 2x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92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92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Inhaltsplatzhalter 2">
            <a:extLst>
              <a:ext uri="{FF2B5EF4-FFF2-40B4-BE49-F238E27FC236}">
                <a16:creationId xmlns:a16="http://schemas.microsoft.com/office/drawing/2014/main" id="{D5ABE558-F27F-45EF-8103-71064430E97F}"/>
              </a:ext>
            </a:extLst>
          </p:cNvPr>
          <p:cNvSpPr>
            <a:spLocks noGrp="1"/>
          </p:cNvSpPr>
          <p:nvPr>
            <p:ph idx="11"/>
          </p:nvPr>
        </p:nvSpPr>
        <p:spPr>
          <a:xfrm>
            <a:off x="252000" y="3168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9" name="Inhaltsplatzhalter 2">
            <a:extLst>
              <a:ext uri="{FF2B5EF4-FFF2-40B4-BE49-F238E27FC236}">
                <a16:creationId xmlns:a16="http://schemas.microsoft.com/office/drawing/2014/main" id="{7D5E08E6-AD5F-4410-8370-92449040BB73}"/>
              </a:ext>
            </a:extLst>
          </p:cNvPr>
          <p:cNvSpPr>
            <a:spLocks noGrp="1"/>
          </p:cNvSpPr>
          <p:nvPr>
            <p:ph idx="12"/>
          </p:nvPr>
        </p:nvSpPr>
        <p:spPr>
          <a:xfrm>
            <a:off x="4752000" y="3168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10" name="Gerader Verbinder 9">
            <a:extLst>
              <a:ext uri="{FF2B5EF4-FFF2-40B4-BE49-F238E27FC236}">
                <a16:creationId xmlns:a16="http://schemas.microsoft.com/office/drawing/2014/main" id="{72155E6D-7F7D-4908-8012-13C859086A02}"/>
              </a:ext>
            </a:extLst>
          </p:cNvPr>
          <p:cNvCxnSpPr>
            <a:cxnSpLocks/>
          </p:cNvCxnSpPr>
          <p:nvPr userDrawn="1"/>
        </p:nvCxnSpPr>
        <p:spPr>
          <a:xfrm flipH="1">
            <a:off x="252000" y="306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8101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nfographic with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92D91-3324-411F-9D4D-B8ED91F40250}"/>
              </a:ext>
            </a:extLst>
          </p:cNvPr>
          <p:cNvSpPr>
            <a:spLocks noGrp="1"/>
          </p:cNvSpPr>
          <p:nvPr>
            <p:ph type="ctrTitle"/>
          </p:nvPr>
        </p:nvSpPr>
        <p:spPr>
          <a:xfrm>
            <a:off x="252000" y="0"/>
            <a:ext cx="8640000" cy="720000"/>
          </a:xfrm>
        </p:spPr>
        <p:txBody>
          <a:bodyPr lIns="0" tIns="0" rIns="0" bIns="0" anchor="ctr">
            <a:noAutofit/>
          </a:bodyPr>
          <a:lstStyle>
            <a:lvl1pPr algn="l">
              <a:defRPr sz="3200">
                <a:solidFill>
                  <a:srgbClr val="00A500"/>
                </a:solidFill>
              </a:defRPr>
            </a:lvl1pPr>
          </a:lstStyle>
          <a:p>
            <a:r>
              <a:rPr lang="de-DE"/>
              <a:t>Mastertitelformat bearbeiten</a:t>
            </a:r>
          </a:p>
        </p:txBody>
      </p:sp>
      <p:cxnSp>
        <p:nvCxnSpPr>
          <p:cNvPr id="7" name="Gerader Verbinder 6">
            <a:extLst>
              <a:ext uri="{FF2B5EF4-FFF2-40B4-BE49-F238E27FC236}">
                <a16:creationId xmlns:a16="http://schemas.microsoft.com/office/drawing/2014/main" id="{B37020A9-DD3C-48D7-85D1-5E7DDD5838E4}"/>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Grafik 3" descr="Ein Bild, das Zeichnung enthält.&#10;&#10;Automatisch generierte Beschreibung">
            <a:extLst>
              <a:ext uri="{FF2B5EF4-FFF2-40B4-BE49-F238E27FC236}">
                <a16:creationId xmlns:a16="http://schemas.microsoft.com/office/drawing/2014/main" id="{A03C5AB1-F2E3-4125-B8C4-B5AB95AB3C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5299394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empty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7931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People mobile device_with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BAA1F0-4D4E-4535-A15F-7EC0234EAA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16894" t="3586" r="17720" b="37836"/>
          <a:stretch/>
        </p:blipFill>
        <p:spPr>
          <a:xfrm>
            <a:off x="0" y="0"/>
            <a:ext cx="9144000" cy="5715000"/>
          </a:xfrm>
          <a:prstGeom prst="rect">
            <a:avLst/>
          </a:prstGeom>
        </p:spPr>
      </p:pic>
      <p:sp>
        <p:nvSpPr>
          <p:cNvPr id="8" name="Titel 7"/>
          <p:cNvSpPr>
            <a:spLocks noGrp="1"/>
          </p:cNvSpPr>
          <p:nvPr>
            <p:ph type="title"/>
          </p:nvPr>
        </p:nvSpPr>
        <p:spPr>
          <a:xfrm>
            <a:off x="0" y="0"/>
            <a:ext cx="9144000" cy="648000"/>
          </a:xfrm>
          <a:solidFill>
            <a:schemeClr val="bg1">
              <a:alpha val="90000"/>
            </a:schemeClr>
          </a:solidFill>
        </p:spPr>
        <p:txBody>
          <a:bodyPr lIns="360000" tIns="36000" rIns="360000" bIns="36000" anchor="ctr">
            <a:noAutofit/>
          </a:bodyPr>
          <a:lstStyle>
            <a:lvl1pPr>
              <a:lnSpc>
                <a:spcPct val="100000"/>
              </a:lnSpc>
              <a:defRPr sz="2800">
                <a:solidFill>
                  <a:schemeClr val="tx1">
                    <a:lumMod val="75000"/>
                    <a:lumOff val="25000"/>
                  </a:schemeClr>
                </a:solidFill>
                <a:latin typeface="Segoe UI Light" panose="020B0502040204020203" pitchFamily="34" charset="0"/>
                <a:cs typeface="Segoe UI Light" panose="020B0502040204020203" pitchFamily="34" charset="0"/>
              </a:defRPr>
            </a:lvl1pPr>
          </a:lstStyle>
          <a:p>
            <a:r>
              <a:rPr lang="de-DE"/>
              <a:t>Titelmasterformat durch Klicken bearbeiten</a:t>
            </a:r>
          </a:p>
        </p:txBody>
      </p:sp>
      <p:cxnSp>
        <p:nvCxnSpPr>
          <p:cNvPr id="13" name="Gerader Verbinder 12"/>
          <p:cNvCxnSpPr/>
          <p:nvPr userDrawn="1"/>
        </p:nvCxnSpPr>
        <p:spPr>
          <a:xfrm>
            <a:off x="0" y="648000"/>
            <a:ext cx="9144000"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648089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People mobile device_without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E6F13E-C557-43DF-BF60-CFED9508011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16894" t="3586" r="17720" b="37836"/>
          <a:stretch/>
        </p:blipFill>
        <p:spPr>
          <a:xfrm>
            <a:off x="0" y="0"/>
            <a:ext cx="9144000" cy="5715000"/>
          </a:xfrm>
          <a:prstGeom prst="rect">
            <a:avLst/>
          </a:prstGeom>
        </p:spPr>
      </p:pic>
    </p:spTree>
    <p:extLst>
      <p:ext uri="{BB962C8B-B14F-4D97-AF65-F5344CB8AC3E}">
        <p14:creationId xmlns:p14="http://schemas.microsoft.com/office/powerpoint/2010/main" val="11751995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Agenda 5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3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6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406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1080000" y="435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2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9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2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9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370751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Agenda 6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7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0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4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7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16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45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38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1080000" y="41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1080000" y="46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6" name="Text Placeholder 3">
            <a:extLst>
              <a:ext uri="{FF2B5EF4-FFF2-40B4-BE49-F238E27FC236}">
                <a16:creationId xmlns:a16="http://schemas.microsoft.com/office/drawing/2014/main" id="{9836EBD4-ADB8-4A13-8EB8-4C44BC7F6900}"/>
              </a:ext>
            </a:extLst>
          </p:cNvPr>
          <p:cNvSpPr>
            <a:spLocks noGrp="1"/>
          </p:cNvSpPr>
          <p:nvPr>
            <p:ph type="body" sz="quarter" idx="20" hasCustomPrompt="1"/>
          </p:nvPr>
        </p:nvSpPr>
        <p:spPr>
          <a:xfrm>
            <a:off x="1080000" y="48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6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3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0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7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52000" y="45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3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0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7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45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82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0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2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6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7970523"/>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elfolie_grün">
    <p:bg>
      <p:bgPr>
        <a:solidFill>
          <a:srgbClr val="00700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F82A305-6BC6-4380-A07A-9AEA650CBA35}"/>
              </a:ext>
            </a:extLst>
          </p:cNvPr>
          <p:cNvSpPr/>
          <p:nvPr userDrawn="1"/>
        </p:nvSpPr>
        <p:spPr>
          <a:xfrm>
            <a:off x="252000" y="1597975"/>
            <a:ext cx="4320000" cy="2520000"/>
          </a:xfrm>
          <a:prstGeom prst="rect">
            <a:avLst/>
          </a:prstGeom>
          <a:solidFill>
            <a:srgbClr val="59CF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3600">
              <a:latin typeface="Segoe UI Light" panose="020B0502040204020203" pitchFamily="34" charset="0"/>
              <a:cs typeface="Segoe UI Light" panose="020B0502040204020203" pitchFamily="34" charset="0"/>
            </a:endParaRPr>
          </a:p>
        </p:txBody>
      </p:sp>
      <p:sp>
        <p:nvSpPr>
          <p:cNvPr id="6" name="Rectangle 5">
            <a:extLst>
              <a:ext uri="{FF2B5EF4-FFF2-40B4-BE49-F238E27FC236}">
                <a16:creationId xmlns:a16="http://schemas.microsoft.com/office/drawing/2014/main" id="{62060135-CFC0-4A0F-9228-83EEF628B970}"/>
              </a:ext>
            </a:extLst>
          </p:cNvPr>
          <p:cNvSpPr/>
          <p:nvPr userDrawn="1"/>
        </p:nvSpPr>
        <p:spPr>
          <a:xfrm>
            <a:off x="4572000" y="1597025"/>
            <a:ext cx="1440000" cy="1260475"/>
          </a:xfrm>
          <a:prstGeom prst="rect">
            <a:avLst/>
          </a:prstGeom>
          <a:solidFill>
            <a:srgbClr val="00A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l"/>
            <a:r>
              <a:rPr lang="en-US" sz="1600">
                <a:latin typeface="Segoe UI Light" panose="020B0502040204020203" pitchFamily="34" charset="0"/>
                <a:cs typeface="Segoe UI Light" panose="020B0502040204020203" pitchFamily="34" charset="0"/>
              </a:rPr>
              <a:t>HR Management</a:t>
            </a:r>
            <a:br>
              <a:rPr lang="en-US" sz="1600">
                <a:latin typeface="Segoe UI Light" panose="020B0502040204020203" pitchFamily="34" charset="0"/>
                <a:cs typeface="Segoe UI Light" panose="020B0502040204020203" pitchFamily="34" charset="0"/>
              </a:rPr>
            </a:br>
            <a:r>
              <a:rPr lang="en-US" sz="1600">
                <a:latin typeface="Segoe UI Light" panose="020B0502040204020203" pitchFamily="34" charset="0"/>
                <a:cs typeface="Segoe UI Light" panose="020B0502040204020203" pitchFamily="34" charset="0"/>
              </a:rPr>
              <a:t>for Microsoft</a:t>
            </a:r>
            <a:br>
              <a:rPr lang="en-US" sz="1600">
                <a:latin typeface="Segoe UI Light" panose="020B0502040204020203" pitchFamily="34" charset="0"/>
                <a:cs typeface="Segoe UI Light" panose="020B0502040204020203" pitchFamily="34" charset="0"/>
              </a:rPr>
            </a:br>
            <a:r>
              <a:rPr lang="en-US" sz="1600">
                <a:latin typeface="Segoe UI Light" panose="020B0502040204020203" pitchFamily="34" charset="0"/>
                <a:cs typeface="Segoe UI Light" panose="020B0502040204020203" pitchFamily="34" charset="0"/>
              </a:rPr>
              <a:t>Dynamics 365</a:t>
            </a:r>
            <a:endParaRPr lang="en-DE" sz="1600">
              <a:latin typeface="Segoe UI Light" panose="020B0502040204020203" pitchFamily="34" charset="0"/>
              <a:cs typeface="Segoe UI Light" panose="020B0502040204020203" pitchFamily="34" charset="0"/>
            </a:endParaRPr>
          </a:p>
        </p:txBody>
      </p:sp>
      <p:pic>
        <p:nvPicPr>
          <p:cNvPr id="7" name="Graphic 6">
            <a:extLst>
              <a:ext uri="{FF2B5EF4-FFF2-40B4-BE49-F238E27FC236}">
                <a16:creationId xmlns:a16="http://schemas.microsoft.com/office/drawing/2014/main" id="{5E35F115-BC3B-4859-A7F2-3D2F8DA2F2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12595" y="3039857"/>
            <a:ext cx="955198" cy="868362"/>
          </a:xfrm>
          <a:prstGeom prst="rect">
            <a:avLst/>
          </a:prstGeom>
        </p:spPr>
      </p:pic>
    </p:spTree>
    <p:extLst>
      <p:ext uri="{BB962C8B-B14F-4D97-AF65-F5344CB8AC3E}">
        <p14:creationId xmlns:p14="http://schemas.microsoft.com/office/powerpoint/2010/main" val="34940321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People mobile device_without title">
    <p:spTree>
      <p:nvGrpSpPr>
        <p:cNvPr id="1" name=""/>
        <p:cNvGrpSpPr/>
        <p:nvPr/>
      </p:nvGrpSpPr>
      <p:grpSpPr>
        <a:xfrm>
          <a:off x="0" y="0"/>
          <a:ext cx="0" cy="0"/>
          <a:chOff x="0" y="0"/>
          <a:chExt cx="0" cy="0"/>
        </a:xfrm>
      </p:grpSpPr>
      <p:pic>
        <p:nvPicPr>
          <p:cNvPr id="6" name="Grafik 5"/>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52709" cy="5715000"/>
          </a:xfrm>
          <a:prstGeom prst="rect">
            <a:avLst/>
          </a:prstGeom>
        </p:spPr>
      </p:pic>
    </p:spTree>
    <p:extLst>
      <p:ext uri="{BB962C8B-B14F-4D97-AF65-F5344CB8AC3E}">
        <p14:creationId xmlns:p14="http://schemas.microsoft.com/office/powerpoint/2010/main" val="15714682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elfolie_NGO">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p:cNvSpPr>
            <a:spLocks noGrp="1"/>
          </p:cNvSpPr>
          <p:nvPr>
            <p:ph type="ctrTitle" hasCustomPrompt="1"/>
          </p:nvPr>
        </p:nvSpPr>
        <p:spPr>
          <a:xfrm>
            <a:off x="252413" y="3217500"/>
            <a:ext cx="4319588" cy="2160000"/>
          </a:xfrm>
          <a:solidFill>
            <a:schemeClr val="accent1"/>
          </a:solidFill>
        </p:spPr>
        <p:txBody>
          <a:bodyPr vert="horz" lIns="288000" tIns="288000" rIns="288000" bIns="432000" rtlCol="0" anchor="t">
            <a:noAutofit/>
          </a:bodyPr>
          <a:lstStyle>
            <a:lvl1pPr>
              <a:defRPr lang="de-DE" sz="3400" dirty="0">
                <a:solidFill>
                  <a:schemeClr val="bg1"/>
                </a:solidFill>
                <a:latin typeface="Segoe UI Light" panose="020B0502040204020203" pitchFamily="34" charset="0"/>
                <a:cs typeface="Segoe UI Light" panose="020B0502040204020203" pitchFamily="34" charset="0"/>
              </a:defRPr>
            </a:lvl1pPr>
          </a:lstStyle>
          <a:p>
            <a:pPr lvl="0"/>
            <a:r>
              <a:rPr lang="de-DE"/>
              <a:t>Titelmasterformat durch Klicken bearbeiten</a:t>
            </a:r>
          </a:p>
        </p:txBody>
      </p:sp>
      <p:sp>
        <p:nvSpPr>
          <p:cNvPr id="9" name="Rectangle 8">
            <a:extLst>
              <a:ext uri="{FF2B5EF4-FFF2-40B4-BE49-F238E27FC236}">
                <a16:creationId xmlns:a16="http://schemas.microsoft.com/office/drawing/2014/main" id="{6EC88E72-DA69-4F83-9191-13DF207D394A}"/>
              </a:ext>
            </a:extLst>
          </p:cNvPr>
          <p:cNvSpPr/>
          <p:nvPr userDrawn="1"/>
        </p:nvSpPr>
        <p:spPr>
          <a:xfrm>
            <a:off x="4572000" y="3217500"/>
            <a:ext cx="1440000" cy="1439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US" sz="900" b="0" i="0" kern="1200">
                <a:solidFill>
                  <a:schemeClr val="lt1"/>
                </a:solidFill>
                <a:effectLst/>
                <a:latin typeface="+mj-lt"/>
                <a:ea typeface="+mn-ea"/>
                <a:cs typeface="Segoe UI" panose="020B0502040204020203" pitchFamily="34" charset="0"/>
              </a:rPr>
              <a:t>Lorem ipsum dolor sit </a:t>
            </a:r>
            <a:r>
              <a:rPr lang="en-US" sz="900" b="0" i="0" kern="1200" err="1">
                <a:solidFill>
                  <a:schemeClr val="lt1"/>
                </a:solidFill>
                <a:effectLst/>
                <a:latin typeface="+mj-lt"/>
                <a:ea typeface="+mn-ea"/>
                <a:cs typeface="Segoe UI" panose="020B0502040204020203" pitchFamily="34" charset="0"/>
              </a:rPr>
              <a:t>amet</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consectetuer</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adipiscing</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elit</a:t>
            </a:r>
            <a:r>
              <a:rPr lang="en-US" sz="900" b="0" i="0" kern="1200">
                <a:solidFill>
                  <a:schemeClr val="lt1"/>
                </a:solidFill>
                <a:effectLst/>
                <a:latin typeface="+mj-lt"/>
                <a:ea typeface="+mn-ea"/>
                <a:cs typeface="Segoe UI" panose="020B0502040204020203" pitchFamily="34" charset="0"/>
              </a:rPr>
              <a:t>, sed diam </a:t>
            </a:r>
            <a:r>
              <a:rPr lang="en-US" sz="900" b="0" i="0" kern="1200" err="1">
                <a:solidFill>
                  <a:schemeClr val="lt1"/>
                </a:solidFill>
                <a:effectLst/>
                <a:latin typeface="+mj-lt"/>
                <a:ea typeface="+mn-ea"/>
                <a:cs typeface="Segoe UI" panose="020B0502040204020203" pitchFamily="34" charset="0"/>
              </a:rPr>
              <a:t>nonummy</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nibh</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euismod</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tincidunt</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ut</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laoreet</a:t>
            </a:r>
            <a:r>
              <a:rPr lang="en-US" sz="900" b="0" i="0" kern="1200">
                <a:solidFill>
                  <a:schemeClr val="lt1"/>
                </a:solidFill>
                <a:effectLst/>
                <a:latin typeface="+mj-lt"/>
                <a:ea typeface="+mn-ea"/>
                <a:cs typeface="Segoe UI" panose="020B0502040204020203" pitchFamily="34" charset="0"/>
              </a:rPr>
              <a:t> dolore magna </a:t>
            </a:r>
            <a:r>
              <a:rPr lang="en-US" sz="900" b="0" i="0" kern="1200" err="1">
                <a:solidFill>
                  <a:schemeClr val="lt1"/>
                </a:solidFill>
                <a:effectLst/>
                <a:latin typeface="+mj-lt"/>
                <a:ea typeface="+mn-ea"/>
                <a:cs typeface="Segoe UI" panose="020B0502040204020203" pitchFamily="34" charset="0"/>
              </a:rPr>
              <a:t>aliquam</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erat</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volutpat</a:t>
            </a:r>
            <a:r>
              <a:rPr lang="en-US" sz="900" b="0" i="0" kern="1200">
                <a:solidFill>
                  <a:schemeClr val="lt1"/>
                </a:solidFill>
                <a:effectLst/>
                <a:latin typeface="+mj-lt"/>
                <a:ea typeface="+mn-ea"/>
                <a:cs typeface="Segoe UI" panose="020B0502040204020203" pitchFamily="34" charset="0"/>
              </a:rPr>
              <a:t>.</a:t>
            </a:r>
            <a:endParaRPr lang="en-DE" sz="900">
              <a:latin typeface="+mj-lt"/>
              <a:cs typeface="Segoe UI" panose="020B0502040204020203" pitchFamily="34" charset="0"/>
            </a:endParaRPr>
          </a:p>
        </p:txBody>
      </p:sp>
      <p:pic>
        <p:nvPicPr>
          <p:cNvPr id="11" name="Picture 10">
            <a:extLst>
              <a:ext uri="{FF2B5EF4-FFF2-40B4-BE49-F238E27FC236}">
                <a16:creationId xmlns:a16="http://schemas.microsoft.com/office/drawing/2014/main" id="{1218C45E-AAEE-439F-94D7-317B7B54E22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80867" y="252000"/>
            <a:ext cx="1511408" cy="392966"/>
          </a:xfrm>
          <a:prstGeom prst="rect">
            <a:avLst/>
          </a:prstGeom>
        </p:spPr>
      </p:pic>
    </p:spTree>
    <p:extLst>
      <p:ext uri="{BB962C8B-B14F-4D97-AF65-F5344CB8AC3E}">
        <p14:creationId xmlns:p14="http://schemas.microsoft.com/office/powerpoint/2010/main" val="2591080067"/>
      </p:ext>
    </p:extLst>
  </p:cSld>
  <p:clrMapOvr>
    <a:masterClrMapping/>
  </p:clrMapOvr>
  <p:extLst>
    <p:ext uri="{DCECCB84-F9BA-43D5-87BE-67443E8EF086}">
      <p15:sldGuideLst xmlns:p15="http://schemas.microsoft.com/office/powerpoint/2012/main">
        <p15:guide id="1" pos="2880">
          <p15:clr>
            <a:srgbClr val="FBAE40"/>
          </p15:clr>
        </p15:guide>
        <p15:guide id="2" pos="3787">
          <p15:clr>
            <a:srgbClr val="FBAE40"/>
          </p15:clr>
        </p15:guide>
        <p15:guide id="3" pos="4694">
          <p15:clr>
            <a:srgbClr val="FBAE40"/>
          </p15:clr>
        </p15:guide>
        <p15:guide id="4" pos="5601">
          <p15:clr>
            <a:srgbClr val="FBAE40"/>
          </p15:clr>
        </p15:guide>
        <p15:guide id="5" pos="1973">
          <p15:clr>
            <a:srgbClr val="FBAE40"/>
          </p15:clr>
        </p15:guide>
        <p15:guide id="6" pos="1066">
          <p15:clr>
            <a:srgbClr val="FBAE40"/>
          </p15:clr>
        </p15:guide>
        <p15:guide id="7" pos="159">
          <p15:clr>
            <a:srgbClr val="FBAE40"/>
          </p15:clr>
        </p15:guide>
        <p15:guide id="8" orient="horz" pos="2027">
          <p15:clr>
            <a:srgbClr val="FBAE40"/>
          </p15:clr>
        </p15:guide>
        <p15:guide id="9" orient="horz" pos="2934">
          <p15:clr>
            <a:srgbClr val="FBAE40"/>
          </p15:clr>
        </p15:guide>
        <p15:guide id="10" orient="horz" pos="1120">
          <p15:clr>
            <a:srgbClr val="FBAE40"/>
          </p15:clr>
        </p15:guide>
        <p15:guide id="11" orient="horz" pos="213">
          <p15:clr>
            <a:srgbClr val="FBAE40"/>
          </p15:clr>
        </p15:guide>
        <p15:guide id="12" orient="horz" pos="3387">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Leer_Textbox rechts_Logo">
    <p:spTree>
      <p:nvGrpSpPr>
        <p:cNvPr id="1" name=""/>
        <p:cNvGrpSpPr/>
        <p:nvPr/>
      </p:nvGrpSpPr>
      <p:grpSpPr>
        <a:xfrm>
          <a:off x="0" y="0"/>
          <a:ext cx="0" cy="0"/>
          <a:chOff x="0" y="0"/>
          <a:chExt cx="0" cy="0"/>
        </a:xfrm>
      </p:grpSpPr>
      <p:sp>
        <p:nvSpPr>
          <p:cNvPr id="8" name="Rechteck 7"/>
          <p:cNvSpPr/>
          <p:nvPr userDrawn="1"/>
        </p:nvSpPr>
        <p:spPr>
          <a:xfrm>
            <a:off x="6624000" y="0"/>
            <a:ext cx="2520000" cy="5715000"/>
          </a:xfrm>
          <a:prstGeom prst="rect">
            <a:avLst/>
          </a:prstGeom>
          <a:solidFill>
            <a:srgbClr val="0099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108000" rtlCol="0" anchor="ctr"/>
          <a:lstStyle/>
          <a:p>
            <a:pPr algn="ctr"/>
            <a:endParaRPr lang="de-DE"/>
          </a:p>
        </p:txBody>
      </p:sp>
      <p:sp>
        <p:nvSpPr>
          <p:cNvPr id="5" name="Titel 4"/>
          <p:cNvSpPr>
            <a:spLocks noGrp="1"/>
          </p:cNvSpPr>
          <p:nvPr>
            <p:ph type="title"/>
          </p:nvPr>
        </p:nvSpPr>
        <p:spPr>
          <a:xfrm>
            <a:off x="6624000" y="0"/>
            <a:ext cx="2520000" cy="1260000"/>
          </a:xfrm>
          <a:noFill/>
        </p:spPr>
        <p:txBody>
          <a:bodyPr anchor="b">
            <a:normAutofit/>
          </a:bodyPr>
          <a:lstStyle>
            <a:lvl1pPr>
              <a:defRPr sz="2400">
                <a:solidFill>
                  <a:schemeClr val="bg1"/>
                </a:solidFill>
                <a:latin typeface="Segoe UI" panose="020B0502040204020203" pitchFamily="34" charset="0"/>
                <a:cs typeface="Segoe UI" panose="020B0502040204020203" pitchFamily="34" charset="0"/>
              </a:defRPr>
            </a:lvl1pPr>
          </a:lstStyle>
          <a:p>
            <a:r>
              <a:rPr lang="de-DE"/>
              <a:t>Titelmasterformat durch Klicken bearbeiten</a:t>
            </a:r>
          </a:p>
        </p:txBody>
      </p:sp>
      <p:sp>
        <p:nvSpPr>
          <p:cNvPr id="9" name="Textplatzhalter 3"/>
          <p:cNvSpPr>
            <a:spLocks noGrp="1"/>
          </p:cNvSpPr>
          <p:nvPr>
            <p:ph type="body" sz="half" idx="2"/>
          </p:nvPr>
        </p:nvSpPr>
        <p:spPr>
          <a:xfrm>
            <a:off x="144000" y="216000"/>
            <a:ext cx="6120000" cy="720000"/>
          </a:xfrm>
        </p:spPr>
        <p:txBody>
          <a:bodyPr wrap="square">
            <a:spAutoFit/>
          </a:bodyPr>
          <a:lstStyle>
            <a:lvl1pPr marL="0" indent="0">
              <a:buNone/>
              <a:defRPr sz="2000">
                <a:solidFill>
                  <a:schemeClr val="tx1">
                    <a:lumMod val="75000"/>
                    <a:lumOff val="25000"/>
                  </a:schemeClr>
                </a:solidFill>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0" name="Textplatzhalter 3"/>
          <p:cNvSpPr>
            <a:spLocks noGrp="1"/>
          </p:cNvSpPr>
          <p:nvPr>
            <p:ph type="body" sz="half" idx="10"/>
          </p:nvPr>
        </p:nvSpPr>
        <p:spPr>
          <a:xfrm>
            <a:off x="6624000" y="1368000"/>
            <a:ext cx="2520000" cy="3600000"/>
          </a:xfrm>
        </p:spPr>
        <p:txBody>
          <a:bodyPr wrap="square" lIns="72000" tIns="36000" rIns="72000" bIns="108000">
            <a:noAutofit/>
          </a:bodyPr>
          <a:lstStyle>
            <a:lvl1pPr marL="0" indent="0" algn="l">
              <a:lnSpc>
                <a:spcPct val="100000"/>
              </a:lnSpc>
              <a:spcBef>
                <a:spcPts val="1000"/>
              </a:spcBef>
              <a:buNone/>
              <a:defRPr sz="20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1" name="Footer Placeholder 3"/>
          <p:cNvSpPr>
            <a:spLocks noGrp="1"/>
          </p:cNvSpPr>
          <p:nvPr>
            <p:ph type="ftr" sz="quarter" idx="11"/>
          </p:nvPr>
        </p:nvSpPr>
        <p:spPr>
          <a:xfrm>
            <a:off x="6696000" y="5319864"/>
            <a:ext cx="1146413" cy="304271"/>
          </a:xfrm>
        </p:spPr>
        <p:txBody>
          <a:bodyPr/>
          <a:lstStyle>
            <a:lvl1pPr>
              <a:defRPr sz="1200">
                <a:solidFill>
                  <a:schemeClr val="bg1"/>
                </a:solidFill>
                <a:latin typeface="Segoe UI Light" panose="020B0502040204020203" pitchFamily="34" charset="0"/>
                <a:cs typeface="Segoe UI Light" panose="020B0502040204020203" pitchFamily="34" charset="0"/>
              </a:defRPr>
            </a:lvl1pPr>
          </a:lstStyle>
          <a:p>
            <a:r>
              <a:rPr lang="en-US"/>
              <a:t>Hubdrive.com</a:t>
            </a:r>
            <a:endParaRPr lang="de-DE"/>
          </a:p>
        </p:txBody>
      </p:sp>
    </p:spTree>
    <p:extLst>
      <p:ext uri="{BB962C8B-B14F-4D97-AF65-F5344CB8AC3E}">
        <p14:creationId xmlns:p14="http://schemas.microsoft.com/office/powerpoint/2010/main" val="5804363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Features Template">
    <p:spTree>
      <p:nvGrpSpPr>
        <p:cNvPr id="1" name=""/>
        <p:cNvGrpSpPr/>
        <p:nvPr/>
      </p:nvGrpSpPr>
      <p:grpSpPr>
        <a:xfrm>
          <a:off x="0" y="0"/>
          <a:ext cx="0" cy="0"/>
          <a:chOff x="0" y="0"/>
          <a:chExt cx="0" cy="0"/>
        </a:xfrm>
      </p:grpSpPr>
      <p:sp>
        <p:nvSpPr>
          <p:cNvPr id="8" name="Titel 7"/>
          <p:cNvSpPr>
            <a:spLocks noGrp="1"/>
          </p:cNvSpPr>
          <p:nvPr>
            <p:ph type="title" hasCustomPrompt="1"/>
          </p:nvPr>
        </p:nvSpPr>
        <p:spPr>
          <a:xfrm>
            <a:off x="485824" y="72000"/>
            <a:ext cx="8341550" cy="576000"/>
          </a:xfrm>
        </p:spPr>
        <p:txBody>
          <a:bodyPr lIns="0" anchor="t">
            <a:noAutofit/>
          </a:bodyPr>
          <a:lstStyle>
            <a:lvl1pPr>
              <a:lnSpc>
                <a:spcPct val="100000"/>
              </a:lnSpc>
              <a:defRPr sz="2400">
                <a:solidFill>
                  <a:srgbClr val="00B050"/>
                </a:solidFill>
                <a:latin typeface="Segoe UI Light" panose="020B0502040204020203" pitchFamily="34" charset="0"/>
                <a:ea typeface="Segoe UI" panose="020B0502040204020203" pitchFamily="34" charset="0"/>
                <a:cs typeface="Segoe UI" panose="020B0502040204020203" pitchFamily="34" charset="0"/>
              </a:defRPr>
            </a:lvl1pPr>
          </a:lstStyle>
          <a:p>
            <a:r>
              <a:rPr lang="de-DE"/>
              <a:t>Titelmasterformat durch Klicken bearbeiten</a:t>
            </a:r>
          </a:p>
        </p:txBody>
      </p:sp>
      <p:cxnSp>
        <p:nvCxnSpPr>
          <p:cNvPr id="13" name="Gerader Verbinder 12"/>
          <p:cNvCxnSpPr/>
          <p:nvPr userDrawn="1"/>
        </p:nvCxnSpPr>
        <p:spPr>
          <a:xfrm>
            <a:off x="0" y="648000"/>
            <a:ext cx="9144000"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32" name="Textplatzhalter 3"/>
          <p:cNvSpPr>
            <a:spLocks noGrp="1" noChangeAspect="1"/>
          </p:cNvSpPr>
          <p:nvPr>
            <p:ph type="body" sz="half" idx="13"/>
          </p:nvPr>
        </p:nvSpPr>
        <p:spPr>
          <a:xfrm>
            <a:off x="485823" y="686923"/>
            <a:ext cx="4320000" cy="353838"/>
          </a:xfrm>
        </p:spPr>
        <p:txBody>
          <a:bodyPr wrap="square" lIns="0" tIns="72000" rIns="144000" bIns="36000">
            <a:noAutofit/>
          </a:bodyPr>
          <a:lstStyle>
            <a:lvl1pPr marL="0" indent="0">
              <a:lnSpc>
                <a:spcPct val="90000"/>
              </a:lnSpc>
              <a:spcBef>
                <a:spcPts val="300"/>
              </a:spcBef>
              <a:spcAft>
                <a:spcPts val="900"/>
              </a:spcAft>
              <a:buNone/>
              <a:defRPr sz="1600">
                <a:solidFill>
                  <a:srgbClr val="00B050"/>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de-DE"/>
          </a:p>
        </p:txBody>
      </p:sp>
      <p:sp>
        <p:nvSpPr>
          <p:cNvPr id="33" name="Textplatzhalter 3"/>
          <p:cNvSpPr>
            <a:spLocks noGrp="1" noChangeAspect="1"/>
          </p:cNvSpPr>
          <p:nvPr>
            <p:ph type="body" sz="half" idx="14" hasCustomPrompt="1"/>
          </p:nvPr>
        </p:nvSpPr>
        <p:spPr>
          <a:xfrm>
            <a:off x="4825973" y="683420"/>
            <a:ext cx="4320000" cy="357691"/>
          </a:xfrm>
        </p:spPr>
        <p:txBody>
          <a:bodyPr wrap="square" lIns="0" tIns="72000" rIns="144000" bIns="36000">
            <a:noAutofit/>
          </a:bodyPr>
          <a:lstStyle>
            <a:lvl1pPr marL="0" indent="0">
              <a:lnSpc>
                <a:spcPct val="90000"/>
              </a:lnSpc>
              <a:spcBef>
                <a:spcPts val="300"/>
              </a:spcBef>
              <a:spcAft>
                <a:spcPts val="900"/>
              </a:spcAft>
              <a:buFont typeface="Arial" panose="020B0604020202020204" pitchFamily="34" charset="0"/>
              <a:buNone/>
              <a:defRPr sz="1600">
                <a:solidFill>
                  <a:srgbClr val="00B050"/>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arbeiten</a:t>
            </a:r>
          </a:p>
        </p:txBody>
      </p:sp>
      <p:sp>
        <p:nvSpPr>
          <p:cNvPr id="35" name="Textplatzhalter 3"/>
          <p:cNvSpPr>
            <a:spLocks noGrp="1" noChangeAspect="1"/>
          </p:cNvSpPr>
          <p:nvPr>
            <p:ph type="body" sz="half" idx="15"/>
          </p:nvPr>
        </p:nvSpPr>
        <p:spPr>
          <a:xfrm>
            <a:off x="485821" y="2735826"/>
            <a:ext cx="3680597" cy="2994247"/>
          </a:xfrm>
        </p:spPr>
        <p:txBody>
          <a:bodyPr wrap="square" lIns="0" tIns="72000" rIns="72000" bIns="72000">
            <a:noAutofit/>
          </a:bodyPr>
          <a:lstStyle>
            <a:lvl1pPr marL="171450" indent="-171450">
              <a:lnSpc>
                <a:spcPct val="100000"/>
              </a:lnSpc>
              <a:spcBef>
                <a:spcPts val="100"/>
              </a:spcBef>
              <a:spcAft>
                <a:spcPts val="300"/>
              </a:spcAft>
              <a:buFontTx/>
              <a:buBlip>
                <a:blip r:embed="rId2"/>
              </a:buBlip>
              <a:defRPr sz="900" baseline="0">
                <a:solidFill>
                  <a:schemeClr val="tx1"/>
                </a:solidFill>
                <a:latin typeface="Segoe UI Light" panose="020B0502040204020203" pitchFamily="34" charset="0"/>
                <a:cs typeface="Segoe UI Light" panose="020B0502040204020203" pitchFamily="34" charset="0"/>
              </a:defRPr>
            </a:lvl1pPr>
            <a:lvl2pPr marL="457200" indent="0">
              <a:lnSpc>
                <a:spcPct val="70000"/>
              </a:lnSpc>
              <a:spcBef>
                <a:spcPts val="0"/>
              </a:spcBef>
              <a:spcAft>
                <a:spcPts val="300"/>
              </a:spcAft>
              <a:buClr>
                <a:schemeClr val="tx1">
                  <a:lumMod val="65000"/>
                  <a:lumOff val="35000"/>
                </a:schemeClr>
              </a:buClr>
              <a:buFontTx/>
              <a:buNone/>
              <a:defRPr sz="1400">
                <a:solidFill>
                  <a:schemeClr val="tx1"/>
                </a:solidFill>
                <a:latin typeface="Segoe UI Light" panose="020B0502040204020203" pitchFamily="34" charset="0"/>
              </a:defRPr>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de-DE"/>
          </a:p>
        </p:txBody>
      </p:sp>
      <p:sp>
        <p:nvSpPr>
          <p:cNvPr id="37" name="Picture Placeholder 2"/>
          <p:cNvSpPr>
            <a:spLocks noGrp="1"/>
          </p:cNvSpPr>
          <p:nvPr>
            <p:ph type="pic" idx="1"/>
          </p:nvPr>
        </p:nvSpPr>
        <p:spPr>
          <a:xfrm>
            <a:off x="485823" y="1069401"/>
            <a:ext cx="2923106" cy="166642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12" name="Textplatzhalter 3"/>
          <p:cNvSpPr>
            <a:spLocks noGrp="1" noChangeAspect="1"/>
          </p:cNvSpPr>
          <p:nvPr>
            <p:ph type="body" sz="half" idx="18"/>
          </p:nvPr>
        </p:nvSpPr>
        <p:spPr>
          <a:xfrm>
            <a:off x="4818420" y="2736000"/>
            <a:ext cx="3658194" cy="2965814"/>
          </a:xfrm>
        </p:spPr>
        <p:txBody>
          <a:bodyPr wrap="square" lIns="0" tIns="72000" rIns="72000" bIns="72000">
            <a:noAutofit/>
          </a:bodyPr>
          <a:lstStyle>
            <a:lvl1pPr marL="171450" indent="-171450">
              <a:lnSpc>
                <a:spcPct val="100000"/>
              </a:lnSpc>
              <a:spcBef>
                <a:spcPts val="100"/>
              </a:spcBef>
              <a:spcAft>
                <a:spcPts val="300"/>
              </a:spcAft>
              <a:buFontTx/>
              <a:buBlip>
                <a:blip r:embed="rId2"/>
              </a:buBlip>
              <a:defRPr sz="900" baseline="0">
                <a:solidFill>
                  <a:schemeClr val="tx1"/>
                </a:solidFill>
                <a:latin typeface="Segoe UI Light" panose="020B0502040204020203" pitchFamily="34" charset="0"/>
                <a:cs typeface="Segoe UI Light" panose="020B0502040204020203" pitchFamily="34" charset="0"/>
              </a:defRPr>
            </a:lvl1pPr>
            <a:lvl2pPr marL="457200" indent="0">
              <a:lnSpc>
                <a:spcPct val="70000"/>
              </a:lnSpc>
              <a:spcBef>
                <a:spcPts val="0"/>
              </a:spcBef>
              <a:spcAft>
                <a:spcPts val="300"/>
              </a:spcAft>
              <a:buClr>
                <a:schemeClr val="tx1">
                  <a:lumMod val="65000"/>
                  <a:lumOff val="35000"/>
                </a:schemeClr>
              </a:buClr>
              <a:buFontTx/>
              <a:buNone/>
              <a:defRPr sz="1400">
                <a:solidFill>
                  <a:schemeClr val="tx1"/>
                </a:solidFill>
                <a:latin typeface="Segoe UI Light" panose="020B0502040204020203" pitchFamily="34" charset="0"/>
              </a:defRPr>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de-DE"/>
          </a:p>
        </p:txBody>
      </p:sp>
      <p:sp>
        <p:nvSpPr>
          <p:cNvPr id="18" name="Picture Placeholder 2"/>
          <p:cNvSpPr>
            <a:spLocks noGrp="1"/>
          </p:cNvSpPr>
          <p:nvPr>
            <p:ph type="pic" idx="19"/>
          </p:nvPr>
        </p:nvSpPr>
        <p:spPr>
          <a:xfrm>
            <a:off x="4825795" y="1069400"/>
            <a:ext cx="2923106" cy="166642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11" name="Footer Placeholder 3"/>
          <p:cNvSpPr>
            <a:spLocks noGrp="1"/>
          </p:cNvSpPr>
          <p:nvPr>
            <p:ph type="ftr" sz="quarter" idx="10"/>
          </p:nvPr>
        </p:nvSpPr>
        <p:spPr>
          <a:xfrm>
            <a:off x="131371" y="5319864"/>
            <a:ext cx="1146413" cy="304271"/>
          </a:xfrm>
        </p:spPr>
        <p:txBody>
          <a:bodyPr/>
          <a:lstStyle>
            <a:lvl1pPr>
              <a:defRPr sz="1200">
                <a:solidFill>
                  <a:schemeClr val="tx1"/>
                </a:solidFill>
                <a:latin typeface="Segoe UI Light" panose="020B0502040204020203" pitchFamily="34" charset="0"/>
                <a:cs typeface="Segoe UI Light" panose="020B0502040204020203" pitchFamily="34" charset="0"/>
              </a:defRPr>
            </a:lvl1pPr>
          </a:lstStyle>
          <a:p>
            <a:r>
              <a:rPr lang="en-US"/>
              <a:t>Hubdrive.com</a:t>
            </a:r>
            <a:endParaRPr lang="de-DE"/>
          </a:p>
        </p:txBody>
      </p:sp>
    </p:spTree>
    <p:extLst>
      <p:ext uri="{BB962C8B-B14F-4D97-AF65-F5344CB8AC3E}">
        <p14:creationId xmlns:p14="http://schemas.microsoft.com/office/powerpoint/2010/main" val="3490060951"/>
      </p:ext>
    </p:extLst>
  </p:cSld>
  <p:clrMapOvr>
    <a:masterClrMapping/>
  </p:clrMapOvr>
  <p:extLst>
    <p:ext uri="{DCECCB84-F9BA-43D5-87BE-67443E8EF086}">
      <p15:sldGuideLst xmlns:p15="http://schemas.microsoft.com/office/powerpoint/2012/main">
        <p15:guide id="1" orient="horz" pos="2027">
          <p15:clr>
            <a:srgbClr val="FBAE40"/>
          </p15:clr>
        </p15:guide>
        <p15:guide id="2" pos="288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Bild mit Textfeld links">
    <p:bg>
      <p:bgPr>
        <a:solidFill>
          <a:srgbClr val="009900"/>
        </a:solidFill>
        <a:effectLst/>
      </p:bgPr>
    </p:bg>
    <p:spTree>
      <p:nvGrpSpPr>
        <p:cNvPr id="1" name=""/>
        <p:cNvGrpSpPr/>
        <p:nvPr/>
      </p:nvGrpSpPr>
      <p:grpSpPr>
        <a:xfrm>
          <a:off x="0" y="0"/>
          <a:ext cx="0" cy="0"/>
          <a:chOff x="0" y="0"/>
          <a:chExt cx="0" cy="0"/>
        </a:xfrm>
      </p:grpSpPr>
      <p:pic>
        <p:nvPicPr>
          <p:cNvPr id="3" name="Grafik 2"/>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2124" y="0"/>
            <a:ext cx="9166123" cy="5715000"/>
          </a:xfrm>
          <a:prstGeom prst="rect">
            <a:avLst/>
          </a:prstGeom>
        </p:spPr>
      </p:pic>
      <p:sp>
        <p:nvSpPr>
          <p:cNvPr id="4" name="Textplatzhalter 3"/>
          <p:cNvSpPr>
            <a:spLocks noGrp="1"/>
          </p:cNvSpPr>
          <p:nvPr>
            <p:ph type="body" sz="half" idx="2"/>
          </p:nvPr>
        </p:nvSpPr>
        <p:spPr>
          <a:xfrm>
            <a:off x="180000" y="540000"/>
            <a:ext cx="2232000" cy="432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160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2" name="Textplatzhalter 3"/>
          <p:cNvSpPr>
            <a:spLocks noGrp="1"/>
          </p:cNvSpPr>
          <p:nvPr>
            <p:ph type="body" sz="half" idx="14"/>
          </p:nvPr>
        </p:nvSpPr>
        <p:spPr>
          <a:xfrm>
            <a:off x="180000" y="972000"/>
            <a:ext cx="2232000" cy="612645"/>
          </a:xfrm>
          <a:solidFill>
            <a:srgbClr val="009900">
              <a:alpha val="90000"/>
            </a:srgbClr>
          </a:solidFill>
        </p:spPr>
        <p:txBody>
          <a:bodyPr wrap="square" lIns="108000" tIns="72000" rIns="108000" bIns="108000">
            <a:spAutoFit/>
          </a:bodyPr>
          <a:lstStyle>
            <a:lvl1pPr marL="0" indent="0">
              <a:lnSpc>
                <a:spcPct val="100000"/>
              </a:lnSpc>
              <a:spcBef>
                <a:spcPts val="100"/>
              </a:spcBef>
              <a:spcAft>
                <a:spcPts val="200"/>
              </a:spcAft>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6" name="Footer Placeholder 3"/>
          <p:cNvSpPr>
            <a:spLocks noGrp="1"/>
          </p:cNvSpPr>
          <p:nvPr>
            <p:ph type="ftr" sz="quarter" idx="10"/>
          </p:nvPr>
        </p:nvSpPr>
        <p:spPr>
          <a:xfrm>
            <a:off x="7812000" y="5319864"/>
            <a:ext cx="1146413" cy="304271"/>
          </a:xfrm>
        </p:spPr>
        <p:txBody>
          <a:bodyPr/>
          <a:lstStyle>
            <a:lvl1pPr>
              <a:defRPr sz="1200">
                <a:solidFill>
                  <a:schemeClr val="tx1"/>
                </a:solidFill>
                <a:latin typeface="Segoe UI Light" panose="020B0502040204020203" pitchFamily="34" charset="0"/>
                <a:cs typeface="Segoe UI Light" panose="020B0502040204020203" pitchFamily="34" charset="0"/>
              </a:defRPr>
            </a:lvl1pPr>
          </a:lstStyle>
          <a:p>
            <a:r>
              <a:rPr lang="en-US"/>
              <a:t>Hubdrive.com</a:t>
            </a:r>
            <a:endParaRPr lang="de-DE"/>
          </a:p>
        </p:txBody>
      </p:sp>
    </p:spTree>
    <p:extLst>
      <p:ext uri="{BB962C8B-B14F-4D97-AF65-F5344CB8AC3E}">
        <p14:creationId xmlns:p14="http://schemas.microsoft.com/office/powerpoint/2010/main" val="36037264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DHRM Bild mit Textfeld links">
    <p:bg>
      <p:bgPr>
        <a:solidFill>
          <a:srgbClr val="009900"/>
        </a:solidFill>
        <a:effectLst/>
      </p:bgPr>
    </p:bg>
    <p:spTree>
      <p:nvGrpSpPr>
        <p:cNvPr id="1" name=""/>
        <p:cNvGrpSpPr/>
        <p:nvPr/>
      </p:nvGrpSpPr>
      <p:grpSpPr>
        <a:xfrm>
          <a:off x="0" y="0"/>
          <a:ext cx="0" cy="0"/>
          <a:chOff x="0" y="0"/>
          <a:chExt cx="0" cy="0"/>
        </a:xfrm>
      </p:grpSpPr>
      <p:pic>
        <p:nvPicPr>
          <p:cNvPr id="3" name="Grafik 2"/>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2124" y="0"/>
            <a:ext cx="9166123" cy="5715000"/>
          </a:xfrm>
          <a:prstGeom prst="rect">
            <a:avLst/>
          </a:prstGeom>
        </p:spPr>
      </p:pic>
      <p:sp>
        <p:nvSpPr>
          <p:cNvPr id="4" name="Textplatzhalter 3"/>
          <p:cNvSpPr>
            <a:spLocks noGrp="1"/>
          </p:cNvSpPr>
          <p:nvPr>
            <p:ph type="body" sz="half" idx="2"/>
          </p:nvPr>
        </p:nvSpPr>
        <p:spPr>
          <a:xfrm>
            <a:off x="180000" y="539999"/>
            <a:ext cx="4501001" cy="4310559"/>
          </a:xfrm>
          <a:solidFill>
            <a:srgbClr val="009900">
              <a:alpha val="90000"/>
            </a:srgbClr>
          </a:solidFill>
        </p:spPr>
        <p:txBody>
          <a:bodyPr wrap="none" lIns="108000" tIns="108000" rIns="108000" bIns="108000" anchor="t">
            <a:noAutofit/>
          </a:bodyPr>
          <a:lstStyle>
            <a:lvl1pPr marL="0" indent="0">
              <a:lnSpc>
                <a:spcPct val="100000"/>
              </a:lnSpc>
              <a:spcBef>
                <a:spcPts val="0"/>
              </a:spcBef>
              <a:spcAft>
                <a:spcPts val="0"/>
              </a:spcAft>
              <a:buNone/>
              <a:defRPr sz="16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6" name="Footer Placeholder 3"/>
          <p:cNvSpPr>
            <a:spLocks noGrp="1"/>
          </p:cNvSpPr>
          <p:nvPr>
            <p:ph type="ftr" sz="quarter" idx="10"/>
          </p:nvPr>
        </p:nvSpPr>
        <p:spPr>
          <a:xfrm>
            <a:off x="7812000" y="5319864"/>
            <a:ext cx="1146413" cy="304271"/>
          </a:xfrm>
        </p:spPr>
        <p:txBody>
          <a:bodyPr/>
          <a:lstStyle>
            <a:lvl1pPr>
              <a:defRPr sz="1200">
                <a:solidFill>
                  <a:schemeClr val="tx1"/>
                </a:solidFill>
                <a:latin typeface="Segoe UI Light" panose="020B0502040204020203" pitchFamily="34" charset="0"/>
                <a:cs typeface="Segoe UI Light" panose="020B0502040204020203" pitchFamily="34" charset="0"/>
              </a:defRPr>
            </a:lvl1pPr>
          </a:lstStyle>
          <a:p>
            <a:r>
              <a:rPr lang="en-US"/>
              <a:t>Hubdrive.com</a:t>
            </a:r>
            <a:endParaRPr lang="de-DE"/>
          </a:p>
        </p:txBody>
      </p:sp>
    </p:spTree>
    <p:extLst>
      <p:ext uri="{BB962C8B-B14F-4D97-AF65-F5344CB8AC3E}">
        <p14:creationId xmlns:p14="http://schemas.microsoft.com/office/powerpoint/2010/main" val="34821808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Bild mit 4 Textfeldern_with titl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0" y="4996800"/>
            <a:ext cx="9144000" cy="7200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itel 7"/>
          <p:cNvSpPr>
            <a:spLocks noGrp="1"/>
          </p:cNvSpPr>
          <p:nvPr>
            <p:ph type="title"/>
          </p:nvPr>
        </p:nvSpPr>
        <p:spPr>
          <a:xfrm>
            <a:off x="0" y="4996800"/>
            <a:ext cx="7560000" cy="720000"/>
          </a:xfrm>
          <a:noFill/>
        </p:spPr>
        <p:txBody>
          <a:bodyPr wrap="none" lIns="288000" anchor="ctr">
            <a:noAutofit/>
          </a:bodyPr>
          <a:lstStyle>
            <a:lvl1pPr algn="l">
              <a:lnSpc>
                <a:spcPct val="100000"/>
              </a:lnSpc>
              <a:defRPr sz="2800">
                <a:solidFill>
                  <a:schemeClr val="bg1"/>
                </a:solidFill>
                <a:latin typeface="Segoe UI Light" panose="020B0502040204020203" pitchFamily="34" charset="0"/>
                <a:cs typeface="Segoe UI Light" panose="020B0502040204020203" pitchFamily="34" charset="0"/>
              </a:defRPr>
            </a:lvl1pPr>
          </a:lstStyle>
          <a:p>
            <a:r>
              <a:rPr lang="de-DE"/>
              <a:t>Titelmasterformat durch Klicken bearbeiten</a:t>
            </a:r>
          </a:p>
        </p:txBody>
      </p:sp>
      <p:sp>
        <p:nvSpPr>
          <p:cNvPr id="4" name="Textplatzhalter 3"/>
          <p:cNvSpPr>
            <a:spLocks noGrp="1"/>
          </p:cNvSpPr>
          <p:nvPr>
            <p:ph type="body" sz="half" idx="2"/>
          </p:nvPr>
        </p:nvSpPr>
        <p:spPr>
          <a:xfrm>
            <a:off x="360000" y="540000"/>
            <a:ext cx="2880000" cy="432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180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9" name="Textplatzhalter 3"/>
          <p:cNvSpPr>
            <a:spLocks noGrp="1"/>
          </p:cNvSpPr>
          <p:nvPr>
            <p:ph type="body" sz="half" idx="11"/>
          </p:nvPr>
        </p:nvSpPr>
        <p:spPr>
          <a:xfrm>
            <a:off x="3600000" y="972000"/>
            <a:ext cx="2880000" cy="612000"/>
          </a:xfrm>
          <a:solidFill>
            <a:srgbClr val="009900">
              <a:alpha val="90000"/>
            </a:srgbClr>
          </a:solidFill>
        </p:spPr>
        <p:txBody>
          <a:bodyPr wrap="square" lIns="108000" tIns="72000" rIns="108000" bIns="108000">
            <a:spAutoFit/>
          </a:bodyPr>
          <a:lstStyle>
            <a:lvl1pPr marL="0" indent="0">
              <a:lnSpc>
                <a:spcPct val="100000"/>
              </a:lnSpc>
              <a:spcBef>
                <a:spcPts val="100"/>
              </a:spcBef>
              <a:spcAft>
                <a:spcPts val="200"/>
              </a:spcAft>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0" name="Textplatzhalter 3"/>
          <p:cNvSpPr>
            <a:spLocks noGrp="1"/>
          </p:cNvSpPr>
          <p:nvPr>
            <p:ph type="body" sz="half" idx="12"/>
          </p:nvPr>
        </p:nvSpPr>
        <p:spPr>
          <a:xfrm>
            <a:off x="360000" y="2736000"/>
            <a:ext cx="2880000" cy="612645"/>
          </a:xfrm>
          <a:solidFill>
            <a:srgbClr val="009900">
              <a:alpha val="90000"/>
            </a:srgbClr>
          </a:solidFill>
        </p:spPr>
        <p:txBody>
          <a:bodyPr wrap="square" lIns="108000" tIns="72000" rIns="108000" bIns="108000">
            <a:spAutoFit/>
          </a:bodyPr>
          <a:lstStyle>
            <a:lvl1pPr marL="0" indent="0">
              <a:lnSpc>
                <a:spcPct val="100000"/>
              </a:lnSpc>
              <a:spcBef>
                <a:spcPts val="100"/>
              </a:spcBef>
              <a:spcAft>
                <a:spcPts val="200"/>
              </a:spcAft>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1" name="Textplatzhalter 3"/>
          <p:cNvSpPr>
            <a:spLocks noGrp="1"/>
          </p:cNvSpPr>
          <p:nvPr>
            <p:ph type="body" sz="half" idx="13"/>
          </p:nvPr>
        </p:nvSpPr>
        <p:spPr>
          <a:xfrm>
            <a:off x="3600000" y="2736000"/>
            <a:ext cx="2880000" cy="612645"/>
          </a:xfrm>
          <a:solidFill>
            <a:srgbClr val="009900">
              <a:alpha val="90000"/>
            </a:srgbClr>
          </a:solidFill>
        </p:spPr>
        <p:txBody>
          <a:bodyPr wrap="square" lIns="108000" tIns="72000" rIns="108000" bIns="108000">
            <a:spAutoFit/>
          </a:bodyPr>
          <a:lstStyle>
            <a:lvl1pPr marL="0" indent="0">
              <a:lnSpc>
                <a:spcPct val="100000"/>
              </a:lnSpc>
              <a:spcBef>
                <a:spcPts val="100"/>
              </a:spcBef>
              <a:spcAft>
                <a:spcPts val="200"/>
              </a:spcAft>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2" name="Textplatzhalter 3"/>
          <p:cNvSpPr>
            <a:spLocks noGrp="1"/>
          </p:cNvSpPr>
          <p:nvPr>
            <p:ph type="body" sz="half" idx="14"/>
          </p:nvPr>
        </p:nvSpPr>
        <p:spPr>
          <a:xfrm>
            <a:off x="360000" y="972000"/>
            <a:ext cx="2880000" cy="612645"/>
          </a:xfrm>
          <a:solidFill>
            <a:srgbClr val="009900">
              <a:alpha val="90000"/>
            </a:srgbClr>
          </a:solidFill>
        </p:spPr>
        <p:txBody>
          <a:bodyPr wrap="square" lIns="108000" tIns="72000" rIns="108000" bIns="108000">
            <a:spAutoFit/>
          </a:bodyPr>
          <a:lstStyle>
            <a:lvl1pPr marL="0" indent="0">
              <a:lnSpc>
                <a:spcPct val="100000"/>
              </a:lnSpc>
              <a:spcBef>
                <a:spcPts val="100"/>
              </a:spcBef>
              <a:spcAft>
                <a:spcPts val="200"/>
              </a:spcAft>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3" name="Textplatzhalter 3"/>
          <p:cNvSpPr>
            <a:spLocks noGrp="1"/>
          </p:cNvSpPr>
          <p:nvPr>
            <p:ph type="body" sz="half" idx="15"/>
          </p:nvPr>
        </p:nvSpPr>
        <p:spPr>
          <a:xfrm>
            <a:off x="3600000" y="540000"/>
            <a:ext cx="2880000" cy="432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180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4" name="Textplatzhalter 3"/>
          <p:cNvSpPr>
            <a:spLocks noGrp="1"/>
          </p:cNvSpPr>
          <p:nvPr>
            <p:ph type="body" sz="half" idx="16"/>
          </p:nvPr>
        </p:nvSpPr>
        <p:spPr>
          <a:xfrm>
            <a:off x="3600000" y="2304000"/>
            <a:ext cx="2880000" cy="432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180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5" name="Textplatzhalter 3"/>
          <p:cNvSpPr>
            <a:spLocks noGrp="1"/>
          </p:cNvSpPr>
          <p:nvPr>
            <p:ph type="body" sz="half" idx="17"/>
          </p:nvPr>
        </p:nvSpPr>
        <p:spPr>
          <a:xfrm>
            <a:off x="360000" y="2304000"/>
            <a:ext cx="2880000" cy="432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180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6" name="Footer Placeholder 3"/>
          <p:cNvSpPr>
            <a:spLocks noGrp="1"/>
          </p:cNvSpPr>
          <p:nvPr>
            <p:ph type="ftr" sz="quarter" idx="10"/>
          </p:nvPr>
        </p:nvSpPr>
        <p:spPr>
          <a:xfrm>
            <a:off x="7812000" y="5319864"/>
            <a:ext cx="1146413" cy="304271"/>
          </a:xfrm>
        </p:spPr>
        <p:txBody>
          <a:bodyPr/>
          <a:lstStyle>
            <a:lvl1pPr>
              <a:defRPr sz="1200">
                <a:solidFill>
                  <a:schemeClr val="tx1"/>
                </a:solidFill>
                <a:latin typeface="Segoe UI Light" panose="020B0502040204020203" pitchFamily="34" charset="0"/>
                <a:cs typeface="Segoe UI Light" panose="020B0502040204020203" pitchFamily="34" charset="0"/>
              </a:defRPr>
            </a:lvl1pPr>
          </a:lstStyle>
          <a:p>
            <a:r>
              <a:rPr lang="en-US">
                <a:solidFill>
                  <a:schemeClr val="bg1"/>
                </a:solidFill>
              </a:rPr>
              <a:t>Hubdrive.com</a:t>
            </a:r>
            <a:endParaRPr lang="de-DE">
              <a:solidFill>
                <a:schemeClr val="bg1"/>
              </a:solidFill>
            </a:endParaRPr>
          </a:p>
        </p:txBody>
      </p:sp>
    </p:spTree>
    <p:extLst>
      <p:ext uri="{BB962C8B-B14F-4D97-AF65-F5344CB8AC3E}">
        <p14:creationId xmlns:p14="http://schemas.microsoft.com/office/powerpoint/2010/main" val="25754542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Bild mit Textfeld rechts_with Title">
    <p:bg>
      <p:bgPr>
        <a:solidFill>
          <a:srgbClr val="009900"/>
        </a:solidFill>
        <a:effectLst/>
      </p:bgPr>
    </p:bg>
    <p:spTree>
      <p:nvGrpSpPr>
        <p:cNvPr id="1" name=""/>
        <p:cNvGrpSpPr/>
        <p:nvPr/>
      </p:nvGrpSpPr>
      <p:grpSpPr>
        <a:xfrm>
          <a:off x="0" y="0"/>
          <a:ext cx="0" cy="0"/>
          <a:chOff x="0" y="0"/>
          <a:chExt cx="0" cy="0"/>
        </a:xfrm>
      </p:grpSpPr>
      <p:pic>
        <p:nvPicPr>
          <p:cNvPr id="3" name="Grafik 2"/>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4960800"/>
          </a:xfrm>
          <a:prstGeom prst="rect">
            <a:avLst/>
          </a:prstGeom>
        </p:spPr>
      </p:pic>
      <p:sp>
        <p:nvSpPr>
          <p:cNvPr id="8" name="Titel 7"/>
          <p:cNvSpPr>
            <a:spLocks noGrp="1"/>
          </p:cNvSpPr>
          <p:nvPr>
            <p:ph type="title"/>
          </p:nvPr>
        </p:nvSpPr>
        <p:spPr>
          <a:xfrm>
            <a:off x="0" y="4960800"/>
            <a:ext cx="7560000" cy="756000"/>
          </a:xfrm>
          <a:noFill/>
        </p:spPr>
        <p:txBody>
          <a:bodyPr wrap="none" lIns="288000" anchor="ctr">
            <a:noAutofit/>
          </a:bodyPr>
          <a:lstStyle>
            <a:lvl1pPr algn="l">
              <a:lnSpc>
                <a:spcPct val="100000"/>
              </a:lnSpc>
              <a:defRPr sz="2800">
                <a:solidFill>
                  <a:schemeClr val="bg1"/>
                </a:solidFill>
                <a:latin typeface="Segoe UI Light" panose="020B0502040204020203" pitchFamily="34" charset="0"/>
                <a:cs typeface="Segoe UI Light" panose="020B0502040204020203" pitchFamily="34" charset="0"/>
              </a:defRPr>
            </a:lvl1pPr>
          </a:lstStyle>
          <a:p>
            <a:r>
              <a:rPr lang="de-DE"/>
              <a:t>Titelmasterformat durch Klicken bearbeiten</a:t>
            </a:r>
          </a:p>
        </p:txBody>
      </p:sp>
      <p:sp>
        <p:nvSpPr>
          <p:cNvPr id="7" name="Textplatzhalter 3"/>
          <p:cNvSpPr>
            <a:spLocks noGrp="1"/>
          </p:cNvSpPr>
          <p:nvPr>
            <p:ph type="body" sz="half" idx="10"/>
          </p:nvPr>
        </p:nvSpPr>
        <p:spPr>
          <a:xfrm>
            <a:off x="5207980" y="629046"/>
            <a:ext cx="3600000" cy="576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2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9" name="Textplatzhalter 3"/>
          <p:cNvSpPr>
            <a:spLocks noGrp="1"/>
          </p:cNvSpPr>
          <p:nvPr>
            <p:ph type="body" sz="half" idx="14"/>
          </p:nvPr>
        </p:nvSpPr>
        <p:spPr>
          <a:xfrm>
            <a:off x="5207980" y="1205046"/>
            <a:ext cx="3600000" cy="710552"/>
          </a:xfrm>
          <a:solidFill>
            <a:srgbClr val="009900">
              <a:alpha val="90000"/>
            </a:srgbClr>
          </a:solidFill>
        </p:spPr>
        <p:txBody>
          <a:bodyPr wrap="square" lIns="108000" tIns="72000" rIns="108000" bIns="144000">
            <a:spAutoFit/>
          </a:bodyPr>
          <a:lstStyle>
            <a:lvl1pPr marL="0" indent="0">
              <a:lnSpc>
                <a:spcPct val="100000"/>
              </a:lnSpc>
              <a:spcBef>
                <a:spcPts val="300"/>
              </a:spcBef>
              <a:spcAft>
                <a:spcPts val="600"/>
              </a:spcAft>
              <a:buNone/>
              <a:defRPr sz="16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1" name="Footer Placeholder 3"/>
          <p:cNvSpPr>
            <a:spLocks noGrp="1"/>
          </p:cNvSpPr>
          <p:nvPr>
            <p:ph type="ftr" sz="quarter" idx="15"/>
          </p:nvPr>
        </p:nvSpPr>
        <p:spPr>
          <a:xfrm>
            <a:off x="7812000" y="5319864"/>
            <a:ext cx="1146413" cy="304271"/>
          </a:xfrm>
        </p:spPr>
        <p:txBody>
          <a:bodyPr/>
          <a:lstStyle>
            <a:lvl1pPr>
              <a:defRPr sz="1200">
                <a:solidFill>
                  <a:schemeClr val="bg1"/>
                </a:solidFill>
                <a:latin typeface="Segoe UI Light" panose="020B0502040204020203" pitchFamily="34" charset="0"/>
                <a:cs typeface="Segoe UI Light" panose="020B0502040204020203" pitchFamily="34" charset="0"/>
              </a:defRPr>
            </a:lvl1pPr>
          </a:lstStyle>
          <a:p>
            <a:r>
              <a:rPr lang="en-US"/>
              <a:t>Hubdrive.com</a:t>
            </a:r>
            <a:endParaRPr lang="de-DE"/>
          </a:p>
        </p:txBody>
      </p:sp>
    </p:spTree>
    <p:extLst>
      <p:ext uri="{BB962C8B-B14F-4D97-AF65-F5344CB8AC3E}">
        <p14:creationId xmlns:p14="http://schemas.microsoft.com/office/powerpoint/2010/main" val="12009409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Bild_1_with title_with logo">
    <p:spTree>
      <p:nvGrpSpPr>
        <p:cNvPr id="1" name=""/>
        <p:cNvGrpSpPr/>
        <p:nvPr/>
      </p:nvGrpSpPr>
      <p:grpSpPr>
        <a:xfrm>
          <a:off x="0" y="0"/>
          <a:ext cx="0" cy="0"/>
          <a:chOff x="0" y="0"/>
          <a:chExt cx="0" cy="0"/>
        </a:xfrm>
      </p:grpSpPr>
      <p:pic>
        <p:nvPicPr>
          <p:cNvPr id="2" name="Grafik 1"/>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5715000"/>
          </a:xfrm>
          <a:prstGeom prst="rect">
            <a:avLst/>
          </a:prstGeom>
        </p:spPr>
      </p:pic>
      <p:sp>
        <p:nvSpPr>
          <p:cNvPr id="8" name="Titel 7"/>
          <p:cNvSpPr>
            <a:spLocks noGrp="1"/>
          </p:cNvSpPr>
          <p:nvPr>
            <p:ph type="title"/>
          </p:nvPr>
        </p:nvSpPr>
        <p:spPr>
          <a:xfrm>
            <a:off x="0" y="0"/>
            <a:ext cx="9144000" cy="648000"/>
          </a:xfrm>
          <a:solidFill>
            <a:schemeClr val="bg1">
              <a:alpha val="90000"/>
            </a:schemeClr>
          </a:solidFill>
        </p:spPr>
        <p:txBody>
          <a:bodyPr lIns="360000" tIns="36000" rIns="360000" bIns="36000" anchor="ctr">
            <a:noAutofit/>
          </a:bodyPr>
          <a:lstStyle>
            <a:lvl1pPr>
              <a:lnSpc>
                <a:spcPct val="100000"/>
              </a:lnSpc>
              <a:defRPr sz="2800">
                <a:solidFill>
                  <a:schemeClr val="tx1">
                    <a:lumMod val="75000"/>
                    <a:lumOff val="25000"/>
                  </a:schemeClr>
                </a:solidFill>
                <a:latin typeface="Segoe UI Light" panose="020B0502040204020203" pitchFamily="34" charset="0"/>
                <a:cs typeface="Segoe UI Light" panose="020B0502040204020203" pitchFamily="34" charset="0"/>
              </a:defRPr>
            </a:lvl1pPr>
          </a:lstStyle>
          <a:p>
            <a:r>
              <a:rPr lang="de-DE"/>
              <a:t>Titelmasterformat durch Klicken bearbeiten</a:t>
            </a:r>
          </a:p>
        </p:txBody>
      </p:sp>
      <p:cxnSp>
        <p:nvCxnSpPr>
          <p:cNvPr id="13" name="Gerader Verbinder 12"/>
          <p:cNvCxnSpPr/>
          <p:nvPr userDrawn="1"/>
        </p:nvCxnSpPr>
        <p:spPr>
          <a:xfrm>
            <a:off x="0" y="648000"/>
            <a:ext cx="9144000"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7" name="Footer Placeholder 3"/>
          <p:cNvSpPr>
            <a:spLocks noGrp="1"/>
          </p:cNvSpPr>
          <p:nvPr>
            <p:ph type="ftr" sz="quarter" idx="10"/>
          </p:nvPr>
        </p:nvSpPr>
        <p:spPr>
          <a:xfrm>
            <a:off x="131371" y="5319864"/>
            <a:ext cx="1146413" cy="304271"/>
          </a:xfrm>
        </p:spPr>
        <p:txBody>
          <a:bodyPr/>
          <a:lstStyle>
            <a:lvl1pPr>
              <a:defRPr sz="1200">
                <a:solidFill>
                  <a:schemeClr val="tx1"/>
                </a:solidFill>
                <a:latin typeface="Segoe UI Light" panose="020B0502040204020203" pitchFamily="34" charset="0"/>
                <a:cs typeface="Segoe UI Light" panose="020B0502040204020203" pitchFamily="34" charset="0"/>
              </a:defRPr>
            </a:lvl1pPr>
          </a:lstStyle>
          <a:p>
            <a:r>
              <a:rPr lang="en-US"/>
              <a:t>Hubdrive.com</a:t>
            </a:r>
            <a:endParaRPr lang="de-DE"/>
          </a:p>
        </p:txBody>
      </p:sp>
    </p:spTree>
    <p:extLst>
      <p:ext uri="{BB962C8B-B14F-4D97-AF65-F5344CB8AC3E}">
        <p14:creationId xmlns:p14="http://schemas.microsoft.com/office/powerpoint/2010/main" val="12085106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elfolie_Textfelder_grün">
    <p:bg>
      <p:bgPr>
        <a:solidFill>
          <a:srgbClr val="009900"/>
        </a:solidFill>
        <a:effectLst/>
      </p:bgPr>
    </p:bg>
    <p:spTree>
      <p:nvGrpSpPr>
        <p:cNvPr id="1" name=""/>
        <p:cNvGrpSpPr/>
        <p:nvPr/>
      </p:nvGrpSpPr>
      <p:grpSpPr>
        <a:xfrm>
          <a:off x="0" y="0"/>
          <a:ext cx="0" cy="0"/>
          <a:chOff x="0" y="0"/>
          <a:chExt cx="0" cy="0"/>
        </a:xfrm>
      </p:grpSpPr>
      <p:sp>
        <p:nvSpPr>
          <p:cNvPr id="8" name="Titel 7"/>
          <p:cNvSpPr>
            <a:spLocks noGrp="1"/>
          </p:cNvSpPr>
          <p:nvPr>
            <p:ph type="title"/>
          </p:nvPr>
        </p:nvSpPr>
        <p:spPr>
          <a:xfrm>
            <a:off x="0" y="4996800"/>
            <a:ext cx="7560000" cy="720000"/>
          </a:xfrm>
          <a:noFill/>
        </p:spPr>
        <p:txBody>
          <a:bodyPr wrap="none" lIns="288000" anchor="ctr">
            <a:noAutofit/>
          </a:bodyPr>
          <a:lstStyle>
            <a:lvl1pPr algn="l">
              <a:lnSpc>
                <a:spcPct val="100000"/>
              </a:lnSpc>
              <a:defRPr sz="2800">
                <a:solidFill>
                  <a:schemeClr val="bg1"/>
                </a:solidFill>
                <a:latin typeface="Segoe UI Light" panose="020B0502040204020203" pitchFamily="34" charset="0"/>
                <a:cs typeface="Segoe UI Light" panose="020B0502040204020203" pitchFamily="34" charset="0"/>
              </a:defRPr>
            </a:lvl1pPr>
          </a:lstStyle>
          <a:p>
            <a:r>
              <a:rPr lang="de-DE"/>
              <a:t>Titelmasterformat durch Klicken bearbeiten</a:t>
            </a:r>
          </a:p>
        </p:txBody>
      </p:sp>
      <p:sp>
        <p:nvSpPr>
          <p:cNvPr id="4" name="Textplatzhalter 3"/>
          <p:cNvSpPr>
            <a:spLocks noGrp="1"/>
          </p:cNvSpPr>
          <p:nvPr>
            <p:ph type="body" sz="half" idx="2" hasCustomPrompt="1"/>
          </p:nvPr>
        </p:nvSpPr>
        <p:spPr>
          <a:xfrm>
            <a:off x="288000" y="540000"/>
            <a:ext cx="2520000" cy="432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160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Recruiting</a:t>
            </a:r>
          </a:p>
        </p:txBody>
      </p:sp>
      <p:sp>
        <p:nvSpPr>
          <p:cNvPr id="9" name="Textplatzhalter 3"/>
          <p:cNvSpPr>
            <a:spLocks noGrp="1"/>
          </p:cNvSpPr>
          <p:nvPr>
            <p:ph type="body" sz="half" idx="11"/>
          </p:nvPr>
        </p:nvSpPr>
        <p:spPr>
          <a:xfrm>
            <a:off x="3312000" y="972000"/>
            <a:ext cx="2520000" cy="612000"/>
          </a:xfrm>
          <a:solidFill>
            <a:srgbClr val="009900">
              <a:alpha val="90000"/>
            </a:srgbClr>
          </a:solidFill>
        </p:spPr>
        <p:txBody>
          <a:bodyPr wrap="square" lIns="108000" tIns="72000" rIns="108000" bIns="108000">
            <a:spAutoFit/>
          </a:bodyPr>
          <a:lstStyle>
            <a:lvl1pPr marL="0" indent="0">
              <a:lnSpc>
                <a:spcPct val="100000"/>
              </a:lnSpc>
              <a:spcBef>
                <a:spcPts val="100"/>
              </a:spcBef>
              <a:spcAft>
                <a:spcPts val="200"/>
              </a:spcAft>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0" name="Textplatzhalter 3"/>
          <p:cNvSpPr>
            <a:spLocks noGrp="1"/>
          </p:cNvSpPr>
          <p:nvPr>
            <p:ph type="body" sz="half" idx="12"/>
          </p:nvPr>
        </p:nvSpPr>
        <p:spPr>
          <a:xfrm>
            <a:off x="288000" y="2736000"/>
            <a:ext cx="2520000" cy="612645"/>
          </a:xfrm>
          <a:solidFill>
            <a:srgbClr val="009900">
              <a:alpha val="90000"/>
            </a:srgbClr>
          </a:solidFill>
        </p:spPr>
        <p:txBody>
          <a:bodyPr wrap="square" lIns="108000" tIns="72000" rIns="108000" bIns="108000">
            <a:spAutoFit/>
          </a:bodyPr>
          <a:lstStyle>
            <a:lvl1pPr marL="0" indent="0">
              <a:lnSpc>
                <a:spcPct val="100000"/>
              </a:lnSpc>
              <a:spcBef>
                <a:spcPts val="100"/>
              </a:spcBef>
              <a:spcAft>
                <a:spcPts val="200"/>
              </a:spcAft>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1" name="Textplatzhalter 3"/>
          <p:cNvSpPr>
            <a:spLocks noGrp="1"/>
          </p:cNvSpPr>
          <p:nvPr>
            <p:ph type="body" sz="half" idx="13"/>
          </p:nvPr>
        </p:nvSpPr>
        <p:spPr>
          <a:xfrm>
            <a:off x="3312000" y="2736000"/>
            <a:ext cx="2520000" cy="612645"/>
          </a:xfrm>
          <a:solidFill>
            <a:srgbClr val="009900">
              <a:alpha val="90000"/>
            </a:srgbClr>
          </a:solidFill>
        </p:spPr>
        <p:txBody>
          <a:bodyPr wrap="square" lIns="108000" tIns="72000" rIns="108000" bIns="108000">
            <a:spAutoFit/>
          </a:bodyPr>
          <a:lstStyle>
            <a:lvl1pPr marL="0" indent="0">
              <a:lnSpc>
                <a:spcPct val="100000"/>
              </a:lnSpc>
              <a:spcBef>
                <a:spcPts val="100"/>
              </a:spcBef>
              <a:spcAft>
                <a:spcPts val="200"/>
              </a:spcAft>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2" name="Textplatzhalter 3"/>
          <p:cNvSpPr>
            <a:spLocks noGrp="1"/>
          </p:cNvSpPr>
          <p:nvPr>
            <p:ph type="body" sz="half" idx="14"/>
          </p:nvPr>
        </p:nvSpPr>
        <p:spPr>
          <a:xfrm>
            <a:off x="288000" y="972000"/>
            <a:ext cx="2520000" cy="612645"/>
          </a:xfrm>
          <a:solidFill>
            <a:srgbClr val="009900">
              <a:alpha val="90000"/>
            </a:srgbClr>
          </a:solidFill>
        </p:spPr>
        <p:txBody>
          <a:bodyPr wrap="square" lIns="108000" tIns="72000" rIns="108000" bIns="108000">
            <a:spAutoFit/>
          </a:bodyPr>
          <a:lstStyle>
            <a:lvl1pPr marL="0" indent="0">
              <a:lnSpc>
                <a:spcPct val="100000"/>
              </a:lnSpc>
              <a:spcBef>
                <a:spcPts val="100"/>
              </a:spcBef>
              <a:spcAft>
                <a:spcPts val="200"/>
              </a:spcAft>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3" name="Textplatzhalter 3"/>
          <p:cNvSpPr>
            <a:spLocks noGrp="1"/>
          </p:cNvSpPr>
          <p:nvPr>
            <p:ph type="body" sz="half" idx="15" hasCustomPrompt="1"/>
          </p:nvPr>
        </p:nvSpPr>
        <p:spPr>
          <a:xfrm>
            <a:off x="3312000" y="540000"/>
            <a:ext cx="2520000" cy="432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160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err="1"/>
              <a:t>Employee</a:t>
            </a:r>
            <a:r>
              <a:rPr lang="de-DE"/>
              <a:t> Administration</a:t>
            </a:r>
          </a:p>
        </p:txBody>
      </p:sp>
      <p:sp>
        <p:nvSpPr>
          <p:cNvPr id="14" name="Textplatzhalter 3"/>
          <p:cNvSpPr>
            <a:spLocks noGrp="1"/>
          </p:cNvSpPr>
          <p:nvPr>
            <p:ph type="body" sz="half" idx="16" hasCustomPrompt="1"/>
          </p:nvPr>
        </p:nvSpPr>
        <p:spPr>
          <a:xfrm>
            <a:off x="3312000" y="2304000"/>
            <a:ext cx="2520000" cy="432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160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Manager </a:t>
            </a:r>
            <a:r>
              <a:rPr lang="de-DE" err="1"/>
              <a:t>Self</a:t>
            </a:r>
            <a:r>
              <a:rPr lang="de-DE"/>
              <a:t>-Service</a:t>
            </a:r>
          </a:p>
        </p:txBody>
      </p:sp>
      <p:sp>
        <p:nvSpPr>
          <p:cNvPr id="15" name="Textplatzhalter 3"/>
          <p:cNvSpPr>
            <a:spLocks noGrp="1"/>
          </p:cNvSpPr>
          <p:nvPr>
            <p:ph type="body" sz="half" idx="17" hasCustomPrompt="1"/>
          </p:nvPr>
        </p:nvSpPr>
        <p:spPr>
          <a:xfrm>
            <a:off x="288000" y="2304000"/>
            <a:ext cx="2520000" cy="432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160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err="1"/>
              <a:t>Employee</a:t>
            </a:r>
            <a:r>
              <a:rPr lang="de-DE"/>
              <a:t> </a:t>
            </a:r>
            <a:r>
              <a:rPr lang="de-DE" err="1"/>
              <a:t>Self</a:t>
            </a:r>
            <a:r>
              <a:rPr lang="de-DE"/>
              <a:t>-Service</a:t>
            </a:r>
          </a:p>
        </p:txBody>
      </p:sp>
      <p:sp>
        <p:nvSpPr>
          <p:cNvPr id="16" name="Textplatzhalter 3"/>
          <p:cNvSpPr>
            <a:spLocks noGrp="1"/>
          </p:cNvSpPr>
          <p:nvPr>
            <p:ph type="body" sz="half" idx="18"/>
          </p:nvPr>
        </p:nvSpPr>
        <p:spPr>
          <a:xfrm>
            <a:off x="6336000" y="972000"/>
            <a:ext cx="2520000" cy="612000"/>
          </a:xfrm>
          <a:solidFill>
            <a:srgbClr val="009900">
              <a:alpha val="90000"/>
            </a:srgbClr>
          </a:solidFill>
        </p:spPr>
        <p:txBody>
          <a:bodyPr wrap="square" lIns="108000" tIns="72000" rIns="108000" bIns="108000">
            <a:spAutoFit/>
          </a:bodyPr>
          <a:lstStyle>
            <a:lvl1pPr marL="0" indent="0">
              <a:lnSpc>
                <a:spcPct val="100000"/>
              </a:lnSpc>
              <a:spcBef>
                <a:spcPts val="100"/>
              </a:spcBef>
              <a:spcAft>
                <a:spcPts val="200"/>
              </a:spcAft>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7" name="Textplatzhalter 3"/>
          <p:cNvSpPr>
            <a:spLocks noGrp="1"/>
          </p:cNvSpPr>
          <p:nvPr>
            <p:ph type="body" sz="half" idx="19"/>
          </p:nvPr>
        </p:nvSpPr>
        <p:spPr>
          <a:xfrm>
            <a:off x="6336000" y="2736000"/>
            <a:ext cx="2520000" cy="612645"/>
          </a:xfrm>
          <a:solidFill>
            <a:srgbClr val="009900">
              <a:alpha val="90000"/>
            </a:srgbClr>
          </a:solidFill>
        </p:spPr>
        <p:txBody>
          <a:bodyPr wrap="square" lIns="108000" tIns="72000" rIns="108000" bIns="108000">
            <a:spAutoFit/>
          </a:bodyPr>
          <a:lstStyle>
            <a:lvl1pPr marL="0" indent="0">
              <a:lnSpc>
                <a:spcPct val="100000"/>
              </a:lnSpc>
              <a:spcBef>
                <a:spcPts val="100"/>
              </a:spcBef>
              <a:spcAft>
                <a:spcPts val="200"/>
              </a:spcAft>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18" name="Textplatzhalter 3"/>
          <p:cNvSpPr>
            <a:spLocks noGrp="1"/>
          </p:cNvSpPr>
          <p:nvPr>
            <p:ph type="body" sz="half" idx="20" hasCustomPrompt="1"/>
          </p:nvPr>
        </p:nvSpPr>
        <p:spPr>
          <a:xfrm>
            <a:off x="6336000" y="540000"/>
            <a:ext cx="2520000" cy="432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160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Talent Management</a:t>
            </a:r>
          </a:p>
        </p:txBody>
      </p:sp>
      <p:sp>
        <p:nvSpPr>
          <p:cNvPr id="19" name="Textplatzhalter 3"/>
          <p:cNvSpPr>
            <a:spLocks noGrp="1"/>
          </p:cNvSpPr>
          <p:nvPr>
            <p:ph type="body" sz="half" idx="21" hasCustomPrompt="1"/>
          </p:nvPr>
        </p:nvSpPr>
        <p:spPr>
          <a:xfrm>
            <a:off x="6336000" y="2304000"/>
            <a:ext cx="2520000" cy="432000"/>
          </a:xfrm>
          <a:solidFill>
            <a:srgbClr val="009900">
              <a:alpha val="90000"/>
            </a:srgbClr>
          </a:solidFill>
        </p:spPr>
        <p:txBody>
          <a:bodyPr wrap="none" lIns="108000" tIns="108000" rIns="108000" bIns="108000" anchor="ctr">
            <a:noAutofit/>
          </a:bodyPr>
          <a:lstStyle>
            <a:lvl1pPr marL="0" indent="0">
              <a:lnSpc>
                <a:spcPct val="100000"/>
              </a:lnSpc>
              <a:spcBef>
                <a:spcPts val="0"/>
              </a:spcBef>
              <a:spcAft>
                <a:spcPts val="0"/>
              </a:spcAft>
              <a:buNone/>
              <a:defRPr sz="1600" baseline="0">
                <a:solidFill>
                  <a:schemeClr val="bg1"/>
                </a:solidFill>
                <a:latin typeface="Segoe UI "/>
                <a:cs typeface="Segoe UI Light"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Training Management</a:t>
            </a:r>
          </a:p>
        </p:txBody>
      </p:sp>
      <p:sp>
        <p:nvSpPr>
          <p:cNvPr id="20" name="Footer Placeholder 3"/>
          <p:cNvSpPr>
            <a:spLocks noGrp="1"/>
          </p:cNvSpPr>
          <p:nvPr>
            <p:ph type="ftr" sz="quarter" idx="22"/>
          </p:nvPr>
        </p:nvSpPr>
        <p:spPr>
          <a:xfrm>
            <a:off x="7812000" y="5319864"/>
            <a:ext cx="1146413" cy="304271"/>
          </a:xfrm>
        </p:spPr>
        <p:txBody>
          <a:bodyPr/>
          <a:lstStyle>
            <a:lvl1pPr>
              <a:defRPr sz="1200">
                <a:solidFill>
                  <a:schemeClr val="bg1"/>
                </a:solidFill>
                <a:latin typeface="Segoe UI Light" panose="020B0502040204020203" pitchFamily="34" charset="0"/>
                <a:cs typeface="Segoe UI Light" panose="020B0502040204020203" pitchFamily="34" charset="0"/>
              </a:defRPr>
            </a:lvl1pPr>
          </a:lstStyle>
          <a:p>
            <a:r>
              <a:rPr lang="en-US"/>
              <a:t>Hubdrive.com</a:t>
            </a:r>
            <a:endParaRPr lang="de-DE"/>
          </a:p>
        </p:txBody>
      </p:sp>
    </p:spTree>
    <p:extLst>
      <p:ext uri="{BB962C8B-B14F-4D97-AF65-F5344CB8AC3E}">
        <p14:creationId xmlns:p14="http://schemas.microsoft.com/office/powerpoint/2010/main" val="3933289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elfolie_hellblau">
    <p:bg>
      <p:bgPr>
        <a:solidFill>
          <a:srgbClr val="73737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F0EECC-C71A-494D-AF83-652B83321112}"/>
              </a:ext>
            </a:extLst>
          </p:cNvPr>
          <p:cNvSpPr/>
          <p:nvPr userDrawn="1"/>
        </p:nvSpPr>
        <p:spPr>
          <a:xfrm>
            <a:off x="252000" y="1597975"/>
            <a:ext cx="5760000" cy="2520000"/>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3600">
              <a:latin typeface="Segoe UI Light" panose="020B0502040204020203" pitchFamily="34" charset="0"/>
              <a:cs typeface="Segoe UI Light" panose="020B0502040204020203" pitchFamily="34" charset="0"/>
            </a:endParaRPr>
          </a:p>
        </p:txBody>
      </p:sp>
      <p:sp>
        <p:nvSpPr>
          <p:cNvPr id="5" name="Rectangle 4">
            <a:extLst>
              <a:ext uri="{FF2B5EF4-FFF2-40B4-BE49-F238E27FC236}">
                <a16:creationId xmlns:a16="http://schemas.microsoft.com/office/drawing/2014/main" id="{A9CE46EF-FEA5-472E-97F8-A1911E49F790}"/>
              </a:ext>
            </a:extLst>
          </p:cNvPr>
          <p:cNvSpPr/>
          <p:nvPr userDrawn="1"/>
        </p:nvSpPr>
        <p:spPr>
          <a:xfrm>
            <a:off x="6012000" y="1597025"/>
            <a:ext cx="1440000" cy="1260475"/>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l"/>
            <a:r>
              <a:rPr lang="en-US" sz="1600">
                <a:latin typeface="Segoe UI Light" panose="020B0502040204020203" pitchFamily="34" charset="0"/>
                <a:cs typeface="Segoe UI Light" panose="020B0502040204020203" pitchFamily="34" charset="0"/>
              </a:rPr>
              <a:t>Deep Dive</a:t>
            </a:r>
            <a:br>
              <a:rPr lang="en-US" sz="1600">
                <a:latin typeface="Segoe UI Light" panose="020B0502040204020203" pitchFamily="34" charset="0"/>
                <a:cs typeface="Segoe UI Light" panose="020B0502040204020203" pitchFamily="34" charset="0"/>
              </a:rPr>
            </a:br>
            <a:r>
              <a:rPr lang="en-US" sz="1600">
                <a:latin typeface="Segoe UI Light" panose="020B0502040204020203" pitchFamily="34" charset="0"/>
                <a:cs typeface="Segoe UI Light" panose="020B0502040204020203" pitchFamily="34" charset="0"/>
              </a:rPr>
              <a:t>Training</a:t>
            </a:r>
            <a:endParaRPr lang="en-DE" sz="1600">
              <a:latin typeface="Segoe UI Light" panose="020B0502040204020203" pitchFamily="34" charset="0"/>
              <a:cs typeface="Segoe UI Light" panose="020B0502040204020203" pitchFamily="34" charset="0"/>
            </a:endParaRPr>
          </a:p>
        </p:txBody>
      </p:sp>
      <p:pic>
        <p:nvPicPr>
          <p:cNvPr id="6" name="Graphic 5">
            <a:extLst>
              <a:ext uri="{FF2B5EF4-FFF2-40B4-BE49-F238E27FC236}">
                <a16:creationId xmlns:a16="http://schemas.microsoft.com/office/drawing/2014/main" id="{EB0BC181-1DA2-432E-9C6E-743C9A9BA2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89807" y="2973187"/>
            <a:ext cx="832039" cy="1029101"/>
          </a:xfrm>
          <a:prstGeom prst="rect">
            <a:avLst/>
          </a:prstGeom>
        </p:spPr>
      </p:pic>
    </p:spTree>
    <p:extLst>
      <p:ext uri="{BB962C8B-B14F-4D97-AF65-F5344CB8AC3E}">
        <p14:creationId xmlns:p14="http://schemas.microsoft.com/office/powerpoint/2010/main" val="7372018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taff Administration">
    <p:spTree>
      <p:nvGrpSpPr>
        <p:cNvPr id="1" name=""/>
        <p:cNvGrpSpPr/>
        <p:nvPr/>
      </p:nvGrpSpPr>
      <p:grpSpPr>
        <a:xfrm>
          <a:off x="0" y="0"/>
          <a:ext cx="0" cy="0"/>
          <a:chOff x="0" y="0"/>
          <a:chExt cx="0" cy="0"/>
        </a:xfrm>
      </p:grpSpPr>
      <p:pic>
        <p:nvPicPr>
          <p:cNvPr id="8" name="Grafik 7" descr="Ein Bild, das Gebäude, drinnen, Person, Laptop enthält.&#10;&#10;Automatisch generierte Beschreibung">
            <a:extLst>
              <a:ext uri="{FF2B5EF4-FFF2-40B4-BE49-F238E27FC236}">
                <a16:creationId xmlns:a16="http://schemas.microsoft.com/office/drawing/2014/main" id="{A83E2FBD-20BC-4563-BADA-40C1EDEDA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12F6C6CD-770D-41EB-99AD-A001BE8141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50828681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CSM Services">
    <p:spTree>
      <p:nvGrpSpPr>
        <p:cNvPr id="1" name=""/>
        <p:cNvGrpSpPr/>
        <p:nvPr/>
      </p:nvGrpSpPr>
      <p:grpSpPr>
        <a:xfrm>
          <a:off x="0" y="0"/>
          <a:ext cx="0" cy="0"/>
          <a:chOff x="0" y="0"/>
          <a:chExt cx="0" cy="0"/>
        </a:xfrm>
      </p:grpSpPr>
      <p:pic>
        <p:nvPicPr>
          <p:cNvPr id="5" name="Grafik 4" descr="Ein Bild, das Person, drinnen, sitzend, Laptop enthält.&#10;&#10;Automatisch generierte Beschreibung">
            <a:extLst>
              <a:ext uri="{FF2B5EF4-FFF2-40B4-BE49-F238E27FC236}">
                <a16:creationId xmlns:a16="http://schemas.microsoft.com/office/drawing/2014/main" id="{C7ADD09B-5685-4CD5-B3A8-6A70455C80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pic>
        <p:nvPicPr>
          <p:cNvPr id="6" name="Grafik 5" descr="Ein Bild, das Zeichnung enthält.&#10;&#10;Automatisch generierte Beschreibung">
            <a:extLst>
              <a:ext uri="{FF2B5EF4-FFF2-40B4-BE49-F238E27FC236}">
                <a16:creationId xmlns:a16="http://schemas.microsoft.com/office/drawing/2014/main" id="{DD29DAB4-CD25-4016-ACEF-522D8B3528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50619440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CSM Services Alternative 1">
    <p:spTree>
      <p:nvGrpSpPr>
        <p:cNvPr id="1" name=""/>
        <p:cNvGrpSpPr/>
        <p:nvPr/>
      </p:nvGrpSpPr>
      <p:grpSpPr>
        <a:xfrm>
          <a:off x="0" y="0"/>
          <a:ext cx="0" cy="0"/>
          <a:chOff x="0" y="0"/>
          <a:chExt cx="0" cy="0"/>
        </a:xfrm>
      </p:grpSpPr>
      <p:pic>
        <p:nvPicPr>
          <p:cNvPr id="5" name="Grafik 4" descr="Ein Bild, das Person, drinnen, Frau, Laptop enthält.&#10;&#10;Automatisch generierte Beschreibung">
            <a:extLst>
              <a:ext uri="{FF2B5EF4-FFF2-40B4-BE49-F238E27FC236}">
                <a16:creationId xmlns:a16="http://schemas.microsoft.com/office/drawing/2014/main" id="{3F8F3D3C-0CB2-4469-9243-96D75F217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Grafik 7" descr="Ein Bild, das Zeichnung enthält.&#10;&#10;Automatisch generierte Beschreibung">
            <a:extLst>
              <a:ext uri="{FF2B5EF4-FFF2-40B4-BE49-F238E27FC236}">
                <a16:creationId xmlns:a16="http://schemas.microsoft.com/office/drawing/2014/main" id="{83FB9224-95C4-49D7-B878-54C9BAED04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78785219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Travel &amp; Expenses ">
    <p:spTree>
      <p:nvGrpSpPr>
        <p:cNvPr id="1" name=""/>
        <p:cNvGrpSpPr/>
        <p:nvPr/>
      </p:nvGrpSpPr>
      <p:grpSpPr>
        <a:xfrm>
          <a:off x="0" y="0"/>
          <a:ext cx="0" cy="0"/>
          <a:chOff x="0" y="0"/>
          <a:chExt cx="0" cy="0"/>
        </a:xfrm>
      </p:grpSpPr>
      <p:pic>
        <p:nvPicPr>
          <p:cNvPr id="6" name="Picture 5" descr="A person sitting in front of a computer&#10;&#10;Description automatically generated">
            <a:extLst>
              <a:ext uri="{FF2B5EF4-FFF2-40B4-BE49-F238E27FC236}">
                <a16:creationId xmlns:a16="http://schemas.microsoft.com/office/drawing/2014/main" id="{62A0AD2D-0732-4733-8022-4790B54E4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2878972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Training Service">
    <p:spTree>
      <p:nvGrpSpPr>
        <p:cNvPr id="1" name=""/>
        <p:cNvGrpSpPr/>
        <p:nvPr/>
      </p:nvGrpSpPr>
      <p:grpSpPr>
        <a:xfrm>
          <a:off x="0" y="0"/>
          <a:ext cx="0" cy="0"/>
          <a:chOff x="0" y="0"/>
          <a:chExt cx="0" cy="0"/>
        </a:xfrm>
      </p:grpSpPr>
      <p:pic>
        <p:nvPicPr>
          <p:cNvPr id="5" name="Picture 12" descr="A group of people sitting at a table&#10;&#10;Description automatically generated">
            <a:extLst>
              <a:ext uri="{FF2B5EF4-FFF2-40B4-BE49-F238E27FC236}">
                <a16:creationId xmlns:a16="http://schemas.microsoft.com/office/drawing/2014/main" id="{AC1A4A94-2260-4C7C-96A1-3EC42A1176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03256019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CSM Services Alternative 2">
    <p:spTree>
      <p:nvGrpSpPr>
        <p:cNvPr id="1" name=""/>
        <p:cNvGrpSpPr/>
        <p:nvPr/>
      </p:nvGrpSpPr>
      <p:grpSpPr>
        <a:xfrm>
          <a:off x="0" y="0"/>
          <a:ext cx="0" cy="0"/>
          <a:chOff x="0" y="0"/>
          <a:chExt cx="0" cy="0"/>
        </a:xfrm>
      </p:grpSpPr>
      <p:pic>
        <p:nvPicPr>
          <p:cNvPr id="9" name="Grafik 8" descr="Ein Bild, das Laptop, Tisch, sitzend, Computer enthält.&#10;&#10;Automatisch generierte Beschreibung">
            <a:extLst>
              <a:ext uri="{FF2B5EF4-FFF2-40B4-BE49-F238E27FC236}">
                <a16:creationId xmlns:a16="http://schemas.microsoft.com/office/drawing/2014/main" id="{88D2D8BF-2D8A-4057-80D5-51D3DA5E73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5FBEA487-AD2A-4915-94E8-D1C8EE7180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11708661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cSld name="Title Hubdrive Building Key Image">
    <p:spTree>
      <p:nvGrpSpPr>
        <p:cNvPr id="1" name=""/>
        <p:cNvGrpSpPr/>
        <p:nvPr/>
      </p:nvGrpSpPr>
      <p:grpSpPr>
        <a:xfrm>
          <a:off x="0" y="0"/>
          <a:ext cx="0" cy="0"/>
          <a:chOff x="0" y="0"/>
          <a:chExt cx="0" cy="0"/>
        </a:xfrm>
      </p:grpSpPr>
      <p:pic>
        <p:nvPicPr>
          <p:cNvPr id="5" name="Grafik 4" descr="Ein Bild, das Gebäude, draußen, Straße, rot enthält.&#10;&#10;Automatisch generierte Beschreibung">
            <a:extLst>
              <a:ext uri="{FF2B5EF4-FFF2-40B4-BE49-F238E27FC236}">
                <a16:creationId xmlns:a16="http://schemas.microsoft.com/office/drawing/2014/main" id="{FA8BB86F-5017-4F5E-92B3-AE2B5A69FD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2506066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Hubdrive Power Extensions">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A8BB86F-5017-4F5E-92B3-AE2B5A69FD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1294"/>
            <a:ext cx="9144000" cy="5692411"/>
          </a:xfrm>
          <a:prstGeom prst="rect">
            <a:avLst/>
          </a:prstGeom>
        </p:spPr>
      </p:pic>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03131703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itelfolie_NGO">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p:cNvSpPr>
            <a:spLocks noGrp="1"/>
          </p:cNvSpPr>
          <p:nvPr>
            <p:ph type="ctrTitle" hasCustomPrompt="1"/>
          </p:nvPr>
        </p:nvSpPr>
        <p:spPr>
          <a:xfrm>
            <a:off x="252413" y="3217500"/>
            <a:ext cx="4319588" cy="2160000"/>
          </a:xfrm>
          <a:solidFill>
            <a:schemeClr val="accent1"/>
          </a:solidFill>
        </p:spPr>
        <p:txBody>
          <a:bodyPr vert="horz" lIns="288000" tIns="288000" rIns="288000" bIns="432000" rtlCol="0" anchor="t">
            <a:noAutofit/>
          </a:bodyPr>
          <a:lstStyle>
            <a:lvl1pPr>
              <a:defRPr lang="de-DE" sz="3400" dirty="0">
                <a:solidFill>
                  <a:schemeClr val="bg1"/>
                </a:solidFill>
                <a:latin typeface="Segoe UI Light" panose="020B0502040204020203" pitchFamily="34" charset="0"/>
                <a:cs typeface="Segoe UI Light" panose="020B0502040204020203" pitchFamily="34" charset="0"/>
              </a:defRPr>
            </a:lvl1pPr>
          </a:lstStyle>
          <a:p>
            <a:pPr lvl="0"/>
            <a:r>
              <a:rPr lang="de-DE"/>
              <a:t>Titelmasterformat durch Klicken bearbeiten</a:t>
            </a:r>
          </a:p>
        </p:txBody>
      </p:sp>
      <p:sp>
        <p:nvSpPr>
          <p:cNvPr id="9" name="Rectangle 8">
            <a:extLst>
              <a:ext uri="{FF2B5EF4-FFF2-40B4-BE49-F238E27FC236}">
                <a16:creationId xmlns:a16="http://schemas.microsoft.com/office/drawing/2014/main" id="{6EC88E72-DA69-4F83-9191-13DF207D394A}"/>
              </a:ext>
            </a:extLst>
          </p:cNvPr>
          <p:cNvSpPr/>
          <p:nvPr userDrawn="1"/>
        </p:nvSpPr>
        <p:spPr>
          <a:xfrm>
            <a:off x="4572000" y="3217500"/>
            <a:ext cx="1440000" cy="1439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US" sz="900" b="0" i="0" kern="1200">
                <a:solidFill>
                  <a:schemeClr val="lt1"/>
                </a:solidFill>
                <a:effectLst/>
                <a:latin typeface="+mj-lt"/>
                <a:ea typeface="+mn-ea"/>
                <a:cs typeface="Segoe UI" panose="020B0502040204020203" pitchFamily="34" charset="0"/>
              </a:rPr>
              <a:t>Lorem ipsum dolor sit </a:t>
            </a:r>
            <a:r>
              <a:rPr lang="en-US" sz="900" b="0" i="0" kern="1200" err="1">
                <a:solidFill>
                  <a:schemeClr val="lt1"/>
                </a:solidFill>
                <a:effectLst/>
                <a:latin typeface="+mj-lt"/>
                <a:ea typeface="+mn-ea"/>
                <a:cs typeface="Segoe UI" panose="020B0502040204020203" pitchFamily="34" charset="0"/>
              </a:rPr>
              <a:t>amet</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consectetuer</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adipiscing</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elit</a:t>
            </a:r>
            <a:r>
              <a:rPr lang="en-US" sz="900" b="0" i="0" kern="1200">
                <a:solidFill>
                  <a:schemeClr val="lt1"/>
                </a:solidFill>
                <a:effectLst/>
                <a:latin typeface="+mj-lt"/>
                <a:ea typeface="+mn-ea"/>
                <a:cs typeface="Segoe UI" panose="020B0502040204020203" pitchFamily="34" charset="0"/>
              </a:rPr>
              <a:t>, sed diam </a:t>
            </a:r>
            <a:r>
              <a:rPr lang="en-US" sz="900" b="0" i="0" kern="1200" err="1">
                <a:solidFill>
                  <a:schemeClr val="lt1"/>
                </a:solidFill>
                <a:effectLst/>
                <a:latin typeface="+mj-lt"/>
                <a:ea typeface="+mn-ea"/>
                <a:cs typeface="Segoe UI" panose="020B0502040204020203" pitchFamily="34" charset="0"/>
              </a:rPr>
              <a:t>nonummy</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nibh</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euismod</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tincidunt</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ut</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laoreet</a:t>
            </a:r>
            <a:r>
              <a:rPr lang="en-US" sz="900" b="0" i="0" kern="1200">
                <a:solidFill>
                  <a:schemeClr val="lt1"/>
                </a:solidFill>
                <a:effectLst/>
                <a:latin typeface="+mj-lt"/>
                <a:ea typeface="+mn-ea"/>
                <a:cs typeface="Segoe UI" panose="020B0502040204020203" pitchFamily="34" charset="0"/>
              </a:rPr>
              <a:t> dolore magna </a:t>
            </a:r>
            <a:r>
              <a:rPr lang="en-US" sz="900" b="0" i="0" kern="1200" err="1">
                <a:solidFill>
                  <a:schemeClr val="lt1"/>
                </a:solidFill>
                <a:effectLst/>
                <a:latin typeface="+mj-lt"/>
                <a:ea typeface="+mn-ea"/>
                <a:cs typeface="Segoe UI" panose="020B0502040204020203" pitchFamily="34" charset="0"/>
              </a:rPr>
              <a:t>aliquam</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erat</a:t>
            </a:r>
            <a:r>
              <a:rPr lang="en-US" sz="900" b="0" i="0" kern="1200">
                <a:solidFill>
                  <a:schemeClr val="lt1"/>
                </a:solidFill>
                <a:effectLst/>
                <a:latin typeface="+mj-lt"/>
                <a:ea typeface="+mn-ea"/>
                <a:cs typeface="Segoe UI" panose="020B0502040204020203" pitchFamily="34" charset="0"/>
              </a:rPr>
              <a:t> </a:t>
            </a:r>
            <a:r>
              <a:rPr lang="en-US" sz="900" b="0" i="0" kern="1200" err="1">
                <a:solidFill>
                  <a:schemeClr val="lt1"/>
                </a:solidFill>
                <a:effectLst/>
                <a:latin typeface="+mj-lt"/>
                <a:ea typeface="+mn-ea"/>
                <a:cs typeface="Segoe UI" panose="020B0502040204020203" pitchFamily="34" charset="0"/>
              </a:rPr>
              <a:t>volutpat</a:t>
            </a:r>
            <a:r>
              <a:rPr lang="en-US" sz="900" b="0" i="0" kern="1200">
                <a:solidFill>
                  <a:schemeClr val="lt1"/>
                </a:solidFill>
                <a:effectLst/>
                <a:latin typeface="+mj-lt"/>
                <a:ea typeface="+mn-ea"/>
                <a:cs typeface="Segoe UI" panose="020B0502040204020203" pitchFamily="34" charset="0"/>
              </a:rPr>
              <a:t>.</a:t>
            </a:r>
            <a:endParaRPr lang="en-DE" sz="900">
              <a:latin typeface="+mj-lt"/>
              <a:cs typeface="Segoe UI" panose="020B0502040204020203" pitchFamily="34" charset="0"/>
            </a:endParaRPr>
          </a:p>
        </p:txBody>
      </p:sp>
      <p:pic>
        <p:nvPicPr>
          <p:cNvPr id="11" name="Picture 10">
            <a:extLst>
              <a:ext uri="{FF2B5EF4-FFF2-40B4-BE49-F238E27FC236}">
                <a16:creationId xmlns:a16="http://schemas.microsoft.com/office/drawing/2014/main" id="{1218C45E-AAEE-439F-94D7-317B7B54E22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80867" y="252000"/>
            <a:ext cx="1511408" cy="392966"/>
          </a:xfrm>
          <a:prstGeom prst="rect">
            <a:avLst/>
          </a:prstGeom>
        </p:spPr>
      </p:pic>
    </p:spTree>
    <p:extLst>
      <p:ext uri="{BB962C8B-B14F-4D97-AF65-F5344CB8AC3E}">
        <p14:creationId xmlns:p14="http://schemas.microsoft.com/office/powerpoint/2010/main" val="3083522264"/>
      </p:ext>
    </p:extLst>
  </p:cSld>
  <p:clrMapOvr>
    <a:masterClrMapping/>
  </p:clrMapOvr>
  <p:extLst>
    <p:ext uri="{DCECCB84-F9BA-43D5-87BE-67443E8EF086}">
      <p15:sldGuideLst xmlns:p15="http://schemas.microsoft.com/office/powerpoint/2012/main">
        <p15:guide id="1" pos="2880">
          <p15:clr>
            <a:srgbClr val="FBAE40"/>
          </p15:clr>
        </p15:guide>
        <p15:guide id="2" pos="3787">
          <p15:clr>
            <a:srgbClr val="FBAE40"/>
          </p15:clr>
        </p15:guide>
        <p15:guide id="3" pos="4694">
          <p15:clr>
            <a:srgbClr val="FBAE40"/>
          </p15:clr>
        </p15:guide>
        <p15:guide id="4" pos="5601">
          <p15:clr>
            <a:srgbClr val="FBAE40"/>
          </p15:clr>
        </p15:guide>
        <p15:guide id="5" pos="1973">
          <p15:clr>
            <a:srgbClr val="FBAE40"/>
          </p15:clr>
        </p15:guide>
        <p15:guide id="6" pos="1066">
          <p15:clr>
            <a:srgbClr val="FBAE40"/>
          </p15:clr>
        </p15:guide>
        <p15:guide id="7" pos="159">
          <p15:clr>
            <a:srgbClr val="FBAE40"/>
          </p15:clr>
        </p15:guide>
        <p15:guide id="8" orient="horz" pos="2027">
          <p15:clr>
            <a:srgbClr val="FBAE40"/>
          </p15:clr>
        </p15:guide>
        <p15:guide id="9" orient="horz" pos="2934">
          <p15:clr>
            <a:srgbClr val="FBAE40"/>
          </p15:clr>
        </p15:guide>
        <p15:guide id="10" orient="horz" pos="1120">
          <p15:clr>
            <a:srgbClr val="FBAE40"/>
          </p15:clr>
        </p15:guide>
        <p15:guide id="11" orient="horz" pos="213">
          <p15:clr>
            <a:srgbClr val="FBAE40"/>
          </p15:clr>
        </p15:guide>
        <p15:guide id="12" orient="horz" pos="3387">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Agenda 3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216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1082590"/>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Bricks and Message large">
    <p:spTree>
      <p:nvGrpSpPr>
        <p:cNvPr id="1" name=""/>
        <p:cNvGrpSpPr/>
        <p:nvPr/>
      </p:nvGrpSpPr>
      <p:grpSpPr>
        <a:xfrm>
          <a:off x="0" y="0"/>
          <a:ext cx="0" cy="0"/>
          <a:chOff x="0" y="0"/>
          <a:chExt cx="0" cy="0"/>
        </a:xfrm>
      </p:grpSpPr>
      <p:pic>
        <p:nvPicPr>
          <p:cNvPr id="7" name="Grafik 6" descr="Ein Bild, das Ziegelstein, Gebäude, Kamin, Tür enthält.&#10;&#10;Automatisch generierte Beschreibung">
            <a:extLst>
              <a:ext uri="{FF2B5EF4-FFF2-40B4-BE49-F238E27FC236}">
                <a16:creationId xmlns:a16="http://schemas.microsoft.com/office/drawing/2014/main" id="{2CC09873-827C-418D-B927-EF1C6D273C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9" name="Rechteck 8">
            <a:extLst>
              <a:ext uri="{FF2B5EF4-FFF2-40B4-BE49-F238E27FC236}">
                <a16:creationId xmlns:a16="http://schemas.microsoft.com/office/drawing/2014/main" id="{E9F28D87-0D65-4F18-A3DB-5CEA1FC9159C}"/>
              </a:ext>
            </a:extLst>
          </p:cNvPr>
          <p:cNvSpPr/>
          <p:nvPr userDrawn="1"/>
        </p:nvSpPr>
        <p:spPr>
          <a:xfrm>
            <a:off x="1331640" y="805272"/>
            <a:ext cx="6480720" cy="410445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1691680" y="1044000"/>
            <a:ext cx="576064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1691680" y="1764000"/>
            <a:ext cx="5760640" cy="288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1691680" y="1764000"/>
            <a:ext cx="576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14916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genda 4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3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6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2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2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288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465668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Agenda 5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3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6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406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1080000" y="435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2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9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2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9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1743280"/>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Agenda 6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7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0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4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7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16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45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38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1080000" y="41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1080000" y="46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6" name="Text Placeholder 3">
            <a:extLst>
              <a:ext uri="{FF2B5EF4-FFF2-40B4-BE49-F238E27FC236}">
                <a16:creationId xmlns:a16="http://schemas.microsoft.com/office/drawing/2014/main" id="{9836EBD4-ADB8-4A13-8EB8-4C44BC7F6900}"/>
              </a:ext>
            </a:extLst>
          </p:cNvPr>
          <p:cNvSpPr>
            <a:spLocks noGrp="1"/>
          </p:cNvSpPr>
          <p:nvPr>
            <p:ph type="body" sz="quarter" idx="20" hasCustomPrompt="1"/>
          </p:nvPr>
        </p:nvSpPr>
        <p:spPr>
          <a:xfrm>
            <a:off x="1080000" y="48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6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3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0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7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52000" y="45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3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0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7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45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82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0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2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6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4886434"/>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Agenda 6 Topics shor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62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34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06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378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1080000" y="450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6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3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0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7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52000" y="45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3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0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7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45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82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90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6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3998673"/>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genda 7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95B1CD70-99CE-4129-A102-A1A8162FEF6B}"/>
              </a:ext>
            </a:extLst>
          </p:cNvPr>
          <p:cNvSpPr txBox="1"/>
          <p:nvPr userDrawn="1"/>
        </p:nvSpPr>
        <p:spPr>
          <a:xfrm>
            <a:off x="224386" y="168371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24386" y="2230891"/>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24386" y="2737839"/>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24386" y="3266304"/>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24386" y="381256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21077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2745011"/>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279245"/>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3813479"/>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136543"/>
            <a:ext cx="0" cy="3745402"/>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24386" y="1143065"/>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77565"/>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21242"/>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676543"/>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8" name="Gerader Verbinder 25">
            <a:extLst>
              <a:ext uri="{FF2B5EF4-FFF2-40B4-BE49-F238E27FC236}">
                <a16:creationId xmlns:a16="http://schemas.microsoft.com/office/drawing/2014/main" id="{A4C0AB93-201B-456E-ACD5-6CE75311F333}"/>
              </a:ext>
            </a:extLst>
          </p:cNvPr>
          <p:cNvCxnSpPr/>
          <p:nvPr userDrawn="1"/>
        </p:nvCxnSpPr>
        <p:spPr>
          <a:xfrm>
            <a:off x="252000" y="4347713"/>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42" name="Textfeld 20">
            <a:extLst>
              <a:ext uri="{FF2B5EF4-FFF2-40B4-BE49-F238E27FC236}">
                <a16:creationId xmlns:a16="http://schemas.microsoft.com/office/drawing/2014/main" id="{61D953A1-D056-47D3-BEC0-BDF06FA44906}"/>
              </a:ext>
            </a:extLst>
          </p:cNvPr>
          <p:cNvSpPr txBox="1"/>
          <p:nvPr userDrawn="1"/>
        </p:nvSpPr>
        <p:spPr>
          <a:xfrm>
            <a:off x="224386" y="4341945"/>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44" name="Text Placeholder 3">
            <a:extLst>
              <a:ext uri="{FF2B5EF4-FFF2-40B4-BE49-F238E27FC236}">
                <a16:creationId xmlns:a16="http://schemas.microsoft.com/office/drawing/2014/main" id="{B7189E9C-F66E-40EE-84A6-24300E2EE89C}"/>
              </a:ext>
            </a:extLst>
          </p:cNvPr>
          <p:cNvSpPr>
            <a:spLocks noGrp="1"/>
          </p:cNvSpPr>
          <p:nvPr>
            <p:ph type="body" sz="quarter" idx="23" hasCustomPrompt="1"/>
          </p:nvPr>
        </p:nvSpPr>
        <p:spPr>
          <a:xfrm>
            <a:off x="1080000" y="1708869"/>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5" name="Text Placeholder 3">
            <a:extLst>
              <a:ext uri="{FF2B5EF4-FFF2-40B4-BE49-F238E27FC236}">
                <a16:creationId xmlns:a16="http://schemas.microsoft.com/office/drawing/2014/main" id="{A20A7A0B-77C3-4710-A77B-8F5AA4E35C13}"/>
              </a:ext>
            </a:extLst>
          </p:cNvPr>
          <p:cNvSpPr>
            <a:spLocks noGrp="1"/>
          </p:cNvSpPr>
          <p:nvPr>
            <p:ph type="body" sz="quarter" idx="24" hasCustomPrompt="1"/>
          </p:nvPr>
        </p:nvSpPr>
        <p:spPr>
          <a:xfrm>
            <a:off x="1080000" y="1952546"/>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6" name="Text Placeholder 3">
            <a:extLst>
              <a:ext uri="{FF2B5EF4-FFF2-40B4-BE49-F238E27FC236}">
                <a16:creationId xmlns:a16="http://schemas.microsoft.com/office/drawing/2014/main" id="{C136DB13-D436-46B6-A5BA-75DEA4BAC20F}"/>
              </a:ext>
            </a:extLst>
          </p:cNvPr>
          <p:cNvSpPr>
            <a:spLocks noGrp="1"/>
          </p:cNvSpPr>
          <p:nvPr>
            <p:ph type="body" sz="quarter" idx="25" hasCustomPrompt="1"/>
          </p:nvPr>
        </p:nvSpPr>
        <p:spPr>
          <a:xfrm>
            <a:off x="1080000" y="2246879"/>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7" name="Text Placeholder 3">
            <a:extLst>
              <a:ext uri="{FF2B5EF4-FFF2-40B4-BE49-F238E27FC236}">
                <a16:creationId xmlns:a16="http://schemas.microsoft.com/office/drawing/2014/main" id="{83431846-880B-48F9-846E-81CE70EFB1D4}"/>
              </a:ext>
            </a:extLst>
          </p:cNvPr>
          <p:cNvSpPr>
            <a:spLocks noGrp="1"/>
          </p:cNvSpPr>
          <p:nvPr>
            <p:ph type="body" sz="quarter" idx="26" hasCustomPrompt="1"/>
          </p:nvPr>
        </p:nvSpPr>
        <p:spPr>
          <a:xfrm>
            <a:off x="1080000" y="2490556"/>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8" name="Text Placeholder 3">
            <a:extLst>
              <a:ext uri="{FF2B5EF4-FFF2-40B4-BE49-F238E27FC236}">
                <a16:creationId xmlns:a16="http://schemas.microsoft.com/office/drawing/2014/main" id="{F87438AD-FD71-4309-BC59-F17B68DB6D75}"/>
              </a:ext>
            </a:extLst>
          </p:cNvPr>
          <p:cNvSpPr>
            <a:spLocks noGrp="1"/>
          </p:cNvSpPr>
          <p:nvPr>
            <p:ph type="body" sz="quarter" idx="27" hasCustomPrompt="1"/>
          </p:nvPr>
        </p:nvSpPr>
        <p:spPr>
          <a:xfrm>
            <a:off x="1080000" y="2781113"/>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49" name="Text Placeholder 3">
            <a:extLst>
              <a:ext uri="{FF2B5EF4-FFF2-40B4-BE49-F238E27FC236}">
                <a16:creationId xmlns:a16="http://schemas.microsoft.com/office/drawing/2014/main" id="{91F07779-CE4F-489F-B107-B88BCBD1FB6C}"/>
              </a:ext>
            </a:extLst>
          </p:cNvPr>
          <p:cNvSpPr>
            <a:spLocks noGrp="1"/>
          </p:cNvSpPr>
          <p:nvPr>
            <p:ph type="body" sz="quarter" idx="28" hasCustomPrompt="1"/>
          </p:nvPr>
        </p:nvSpPr>
        <p:spPr>
          <a:xfrm>
            <a:off x="1080000" y="3024790"/>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0" name="Text Placeholder 3">
            <a:extLst>
              <a:ext uri="{FF2B5EF4-FFF2-40B4-BE49-F238E27FC236}">
                <a16:creationId xmlns:a16="http://schemas.microsoft.com/office/drawing/2014/main" id="{63145BE7-0EA0-495A-BC67-65713F624338}"/>
              </a:ext>
            </a:extLst>
          </p:cNvPr>
          <p:cNvSpPr>
            <a:spLocks noGrp="1"/>
          </p:cNvSpPr>
          <p:nvPr>
            <p:ph type="body" sz="quarter" idx="29" hasCustomPrompt="1"/>
          </p:nvPr>
        </p:nvSpPr>
        <p:spPr>
          <a:xfrm>
            <a:off x="1080000" y="3315589"/>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1" name="Text Placeholder 3">
            <a:extLst>
              <a:ext uri="{FF2B5EF4-FFF2-40B4-BE49-F238E27FC236}">
                <a16:creationId xmlns:a16="http://schemas.microsoft.com/office/drawing/2014/main" id="{9A7C0408-7594-48BD-9313-5570A8E0229E}"/>
              </a:ext>
            </a:extLst>
          </p:cNvPr>
          <p:cNvSpPr>
            <a:spLocks noGrp="1"/>
          </p:cNvSpPr>
          <p:nvPr>
            <p:ph type="body" sz="quarter" idx="30" hasCustomPrompt="1"/>
          </p:nvPr>
        </p:nvSpPr>
        <p:spPr>
          <a:xfrm>
            <a:off x="1080000" y="3559266"/>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2" name="Text Placeholder 3">
            <a:extLst>
              <a:ext uri="{FF2B5EF4-FFF2-40B4-BE49-F238E27FC236}">
                <a16:creationId xmlns:a16="http://schemas.microsoft.com/office/drawing/2014/main" id="{129C9985-E746-4041-891C-4E7385014A87}"/>
              </a:ext>
            </a:extLst>
          </p:cNvPr>
          <p:cNvSpPr>
            <a:spLocks noGrp="1"/>
          </p:cNvSpPr>
          <p:nvPr>
            <p:ph type="body" sz="quarter" idx="31" hasCustomPrompt="1"/>
          </p:nvPr>
        </p:nvSpPr>
        <p:spPr>
          <a:xfrm>
            <a:off x="1080000" y="3845803"/>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3" name="Text Placeholder 3">
            <a:extLst>
              <a:ext uri="{FF2B5EF4-FFF2-40B4-BE49-F238E27FC236}">
                <a16:creationId xmlns:a16="http://schemas.microsoft.com/office/drawing/2014/main" id="{75BB580B-F742-4BAA-87A6-B68DE7D6CAA1}"/>
              </a:ext>
            </a:extLst>
          </p:cNvPr>
          <p:cNvSpPr>
            <a:spLocks noGrp="1"/>
          </p:cNvSpPr>
          <p:nvPr>
            <p:ph type="body" sz="quarter" idx="32" hasCustomPrompt="1"/>
          </p:nvPr>
        </p:nvSpPr>
        <p:spPr>
          <a:xfrm>
            <a:off x="1080000" y="4089480"/>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4" name="Text Placeholder 3">
            <a:extLst>
              <a:ext uri="{FF2B5EF4-FFF2-40B4-BE49-F238E27FC236}">
                <a16:creationId xmlns:a16="http://schemas.microsoft.com/office/drawing/2014/main" id="{997341CB-18FF-4FFE-9B05-95AA6298C00D}"/>
              </a:ext>
            </a:extLst>
          </p:cNvPr>
          <p:cNvSpPr>
            <a:spLocks noGrp="1"/>
          </p:cNvSpPr>
          <p:nvPr>
            <p:ph type="body" sz="quarter" idx="33" hasCustomPrompt="1"/>
          </p:nvPr>
        </p:nvSpPr>
        <p:spPr>
          <a:xfrm>
            <a:off x="1080000" y="4377815"/>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5" name="Text Placeholder 3">
            <a:extLst>
              <a:ext uri="{FF2B5EF4-FFF2-40B4-BE49-F238E27FC236}">
                <a16:creationId xmlns:a16="http://schemas.microsoft.com/office/drawing/2014/main" id="{783103E9-1AD3-4EF0-8480-599CD0119BE0}"/>
              </a:ext>
            </a:extLst>
          </p:cNvPr>
          <p:cNvSpPr>
            <a:spLocks noGrp="1"/>
          </p:cNvSpPr>
          <p:nvPr>
            <p:ph type="body" sz="quarter" idx="34" hasCustomPrompt="1"/>
          </p:nvPr>
        </p:nvSpPr>
        <p:spPr>
          <a:xfrm>
            <a:off x="1080000" y="4621492"/>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2455138670"/>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genda 8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95B1CD70-99CE-4129-A102-A1A8162FEF6B}"/>
              </a:ext>
            </a:extLst>
          </p:cNvPr>
          <p:cNvSpPr txBox="1"/>
          <p:nvPr userDrawn="1"/>
        </p:nvSpPr>
        <p:spPr>
          <a:xfrm>
            <a:off x="224386" y="144717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24386" y="199434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24386" y="250129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24386" y="3029761"/>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24386" y="357602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1974234"/>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2508468"/>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0427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3576936"/>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24386" y="906522"/>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94102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18469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8" name="Gerader Verbinder 25">
            <a:extLst>
              <a:ext uri="{FF2B5EF4-FFF2-40B4-BE49-F238E27FC236}">
                <a16:creationId xmlns:a16="http://schemas.microsoft.com/office/drawing/2014/main" id="{A4C0AB93-201B-456E-ACD5-6CE75311F333}"/>
              </a:ext>
            </a:extLst>
          </p:cNvPr>
          <p:cNvCxnSpPr/>
          <p:nvPr userDrawn="1"/>
        </p:nvCxnSpPr>
        <p:spPr>
          <a:xfrm>
            <a:off x="252000" y="411117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41" name="Gerader Verbinder 25">
            <a:extLst>
              <a:ext uri="{FF2B5EF4-FFF2-40B4-BE49-F238E27FC236}">
                <a16:creationId xmlns:a16="http://schemas.microsoft.com/office/drawing/2014/main" id="{7370C0F7-87B7-4517-AC48-961B03D4E531}"/>
              </a:ext>
            </a:extLst>
          </p:cNvPr>
          <p:cNvCxnSpPr/>
          <p:nvPr userDrawn="1"/>
        </p:nvCxnSpPr>
        <p:spPr>
          <a:xfrm>
            <a:off x="252000" y="46454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42" name="Textfeld 20">
            <a:extLst>
              <a:ext uri="{FF2B5EF4-FFF2-40B4-BE49-F238E27FC236}">
                <a16:creationId xmlns:a16="http://schemas.microsoft.com/office/drawing/2014/main" id="{61D953A1-D056-47D3-BEC0-BDF06FA44906}"/>
              </a:ext>
            </a:extLst>
          </p:cNvPr>
          <p:cNvSpPr txBox="1"/>
          <p:nvPr userDrawn="1"/>
        </p:nvSpPr>
        <p:spPr>
          <a:xfrm>
            <a:off x="224386" y="4105402"/>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43" name="Textfeld 20">
            <a:extLst>
              <a:ext uri="{FF2B5EF4-FFF2-40B4-BE49-F238E27FC236}">
                <a16:creationId xmlns:a16="http://schemas.microsoft.com/office/drawing/2014/main" id="{A182D025-9930-46DB-81DB-4387628D1C74}"/>
              </a:ext>
            </a:extLst>
          </p:cNvPr>
          <p:cNvSpPr txBox="1"/>
          <p:nvPr userDrawn="1"/>
        </p:nvSpPr>
        <p:spPr>
          <a:xfrm>
            <a:off x="224386" y="4633867"/>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8</a:t>
            </a:r>
          </a:p>
        </p:txBody>
      </p:sp>
      <p:sp>
        <p:nvSpPr>
          <p:cNvPr id="44" name="Text Placeholder 3">
            <a:extLst>
              <a:ext uri="{FF2B5EF4-FFF2-40B4-BE49-F238E27FC236}">
                <a16:creationId xmlns:a16="http://schemas.microsoft.com/office/drawing/2014/main" id="{B7189E9C-F66E-40EE-84A6-24300E2EE89C}"/>
              </a:ext>
            </a:extLst>
          </p:cNvPr>
          <p:cNvSpPr>
            <a:spLocks noGrp="1"/>
          </p:cNvSpPr>
          <p:nvPr>
            <p:ph type="body" sz="quarter" idx="23" hasCustomPrompt="1"/>
          </p:nvPr>
        </p:nvSpPr>
        <p:spPr>
          <a:xfrm>
            <a:off x="1080000" y="147232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5" name="Text Placeholder 3">
            <a:extLst>
              <a:ext uri="{FF2B5EF4-FFF2-40B4-BE49-F238E27FC236}">
                <a16:creationId xmlns:a16="http://schemas.microsoft.com/office/drawing/2014/main" id="{A20A7A0B-77C3-4710-A77B-8F5AA4E35C13}"/>
              </a:ext>
            </a:extLst>
          </p:cNvPr>
          <p:cNvSpPr>
            <a:spLocks noGrp="1"/>
          </p:cNvSpPr>
          <p:nvPr>
            <p:ph type="body" sz="quarter" idx="24" hasCustomPrompt="1"/>
          </p:nvPr>
        </p:nvSpPr>
        <p:spPr>
          <a:xfrm>
            <a:off x="1080000" y="171600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6" name="Text Placeholder 3">
            <a:extLst>
              <a:ext uri="{FF2B5EF4-FFF2-40B4-BE49-F238E27FC236}">
                <a16:creationId xmlns:a16="http://schemas.microsoft.com/office/drawing/2014/main" id="{C136DB13-D436-46B6-A5BA-75DEA4BAC20F}"/>
              </a:ext>
            </a:extLst>
          </p:cNvPr>
          <p:cNvSpPr>
            <a:spLocks noGrp="1"/>
          </p:cNvSpPr>
          <p:nvPr>
            <p:ph type="body" sz="quarter" idx="25" hasCustomPrompt="1"/>
          </p:nvPr>
        </p:nvSpPr>
        <p:spPr>
          <a:xfrm>
            <a:off x="1080000" y="201033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7" name="Text Placeholder 3">
            <a:extLst>
              <a:ext uri="{FF2B5EF4-FFF2-40B4-BE49-F238E27FC236}">
                <a16:creationId xmlns:a16="http://schemas.microsoft.com/office/drawing/2014/main" id="{83431846-880B-48F9-846E-81CE70EFB1D4}"/>
              </a:ext>
            </a:extLst>
          </p:cNvPr>
          <p:cNvSpPr>
            <a:spLocks noGrp="1"/>
          </p:cNvSpPr>
          <p:nvPr>
            <p:ph type="body" sz="quarter" idx="26" hasCustomPrompt="1"/>
          </p:nvPr>
        </p:nvSpPr>
        <p:spPr>
          <a:xfrm>
            <a:off x="1080000" y="225401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8" name="Text Placeholder 3">
            <a:extLst>
              <a:ext uri="{FF2B5EF4-FFF2-40B4-BE49-F238E27FC236}">
                <a16:creationId xmlns:a16="http://schemas.microsoft.com/office/drawing/2014/main" id="{F87438AD-FD71-4309-BC59-F17B68DB6D75}"/>
              </a:ext>
            </a:extLst>
          </p:cNvPr>
          <p:cNvSpPr>
            <a:spLocks noGrp="1"/>
          </p:cNvSpPr>
          <p:nvPr>
            <p:ph type="body" sz="quarter" idx="27" hasCustomPrompt="1"/>
          </p:nvPr>
        </p:nvSpPr>
        <p:spPr>
          <a:xfrm>
            <a:off x="1080000" y="254457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49" name="Text Placeholder 3">
            <a:extLst>
              <a:ext uri="{FF2B5EF4-FFF2-40B4-BE49-F238E27FC236}">
                <a16:creationId xmlns:a16="http://schemas.microsoft.com/office/drawing/2014/main" id="{91F07779-CE4F-489F-B107-B88BCBD1FB6C}"/>
              </a:ext>
            </a:extLst>
          </p:cNvPr>
          <p:cNvSpPr>
            <a:spLocks noGrp="1"/>
          </p:cNvSpPr>
          <p:nvPr>
            <p:ph type="body" sz="quarter" idx="28" hasCustomPrompt="1"/>
          </p:nvPr>
        </p:nvSpPr>
        <p:spPr>
          <a:xfrm>
            <a:off x="1080000" y="278824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0" name="Text Placeholder 3">
            <a:extLst>
              <a:ext uri="{FF2B5EF4-FFF2-40B4-BE49-F238E27FC236}">
                <a16:creationId xmlns:a16="http://schemas.microsoft.com/office/drawing/2014/main" id="{63145BE7-0EA0-495A-BC67-65713F624338}"/>
              </a:ext>
            </a:extLst>
          </p:cNvPr>
          <p:cNvSpPr>
            <a:spLocks noGrp="1"/>
          </p:cNvSpPr>
          <p:nvPr>
            <p:ph type="body" sz="quarter" idx="29" hasCustomPrompt="1"/>
          </p:nvPr>
        </p:nvSpPr>
        <p:spPr>
          <a:xfrm>
            <a:off x="1080000" y="307904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1" name="Text Placeholder 3">
            <a:extLst>
              <a:ext uri="{FF2B5EF4-FFF2-40B4-BE49-F238E27FC236}">
                <a16:creationId xmlns:a16="http://schemas.microsoft.com/office/drawing/2014/main" id="{9A7C0408-7594-48BD-9313-5570A8E0229E}"/>
              </a:ext>
            </a:extLst>
          </p:cNvPr>
          <p:cNvSpPr>
            <a:spLocks noGrp="1"/>
          </p:cNvSpPr>
          <p:nvPr>
            <p:ph type="body" sz="quarter" idx="30" hasCustomPrompt="1"/>
          </p:nvPr>
        </p:nvSpPr>
        <p:spPr>
          <a:xfrm>
            <a:off x="1080000" y="332272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2" name="Text Placeholder 3">
            <a:extLst>
              <a:ext uri="{FF2B5EF4-FFF2-40B4-BE49-F238E27FC236}">
                <a16:creationId xmlns:a16="http://schemas.microsoft.com/office/drawing/2014/main" id="{129C9985-E746-4041-891C-4E7385014A87}"/>
              </a:ext>
            </a:extLst>
          </p:cNvPr>
          <p:cNvSpPr>
            <a:spLocks noGrp="1"/>
          </p:cNvSpPr>
          <p:nvPr>
            <p:ph type="body" sz="quarter" idx="31" hasCustomPrompt="1"/>
          </p:nvPr>
        </p:nvSpPr>
        <p:spPr>
          <a:xfrm>
            <a:off x="1080000" y="360926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3" name="Text Placeholder 3">
            <a:extLst>
              <a:ext uri="{FF2B5EF4-FFF2-40B4-BE49-F238E27FC236}">
                <a16:creationId xmlns:a16="http://schemas.microsoft.com/office/drawing/2014/main" id="{75BB580B-F742-4BAA-87A6-B68DE7D6CAA1}"/>
              </a:ext>
            </a:extLst>
          </p:cNvPr>
          <p:cNvSpPr>
            <a:spLocks noGrp="1"/>
          </p:cNvSpPr>
          <p:nvPr>
            <p:ph type="body" sz="quarter" idx="32" hasCustomPrompt="1"/>
          </p:nvPr>
        </p:nvSpPr>
        <p:spPr>
          <a:xfrm>
            <a:off x="1080000" y="385293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4" name="Text Placeholder 3">
            <a:extLst>
              <a:ext uri="{FF2B5EF4-FFF2-40B4-BE49-F238E27FC236}">
                <a16:creationId xmlns:a16="http://schemas.microsoft.com/office/drawing/2014/main" id="{997341CB-18FF-4FFE-9B05-95AA6298C00D}"/>
              </a:ext>
            </a:extLst>
          </p:cNvPr>
          <p:cNvSpPr>
            <a:spLocks noGrp="1"/>
          </p:cNvSpPr>
          <p:nvPr>
            <p:ph type="body" sz="quarter" idx="33" hasCustomPrompt="1"/>
          </p:nvPr>
        </p:nvSpPr>
        <p:spPr>
          <a:xfrm>
            <a:off x="1080000" y="414127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5" name="Text Placeholder 3">
            <a:extLst>
              <a:ext uri="{FF2B5EF4-FFF2-40B4-BE49-F238E27FC236}">
                <a16:creationId xmlns:a16="http://schemas.microsoft.com/office/drawing/2014/main" id="{783103E9-1AD3-4EF0-8480-599CD0119BE0}"/>
              </a:ext>
            </a:extLst>
          </p:cNvPr>
          <p:cNvSpPr>
            <a:spLocks noGrp="1"/>
          </p:cNvSpPr>
          <p:nvPr>
            <p:ph type="body" sz="quarter" idx="34" hasCustomPrompt="1"/>
          </p:nvPr>
        </p:nvSpPr>
        <p:spPr>
          <a:xfrm>
            <a:off x="1080000" y="438494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6" name="Text Placeholder 3">
            <a:extLst>
              <a:ext uri="{FF2B5EF4-FFF2-40B4-BE49-F238E27FC236}">
                <a16:creationId xmlns:a16="http://schemas.microsoft.com/office/drawing/2014/main" id="{8783C72D-ECA8-4B46-9F2D-AB31F092E812}"/>
              </a:ext>
            </a:extLst>
          </p:cNvPr>
          <p:cNvSpPr>
            <a:spLocks noGrp="1"/>
          </p:cNvSpPr>
          <p:nvPr>
            <p:ph type="body" sz="quarter" idx="35" hasCustomPrompt="1"/>
          </p:nvPr>
        </p:nvSpPr>
        <p:spPr>
          <a:xfrm>
            <a:off x="1080000" y="4675503"/>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Evening</a:t>
            </a:r>
            <a:endParaRPr lang="en-DE"/>
          </a:p>
        </p:txBody>
      </p:sp>
      <p:sp>
        <p:nvSpPr>
          <p:cNvPr id="57" name="Text Placeholder 3">
            <a:extLst>
              <a:ext uri="{FF2B5EF4-FFF2-40B4-BE49-F238E27FC236}">
                <a16:creationId xmlns:a16="http://schemas.microsoft.com/office/drawing/2014/main" id="{253BA8BC-499C-420F-A419-B224A603C865}"/>
              </a:ext>
            </a:extLst>
          </p:cNvPr>
          <p:cNvSpPr>
            <a:spLocks noGrp="1"/>
          </p:cNvSpPr>
          <p:nvPr>
            <p:ph type="body" sz="quarter" idx="36" hasCustomPrompt="1"/>
          </p:nvPr>
        </p:nvSpPr>
        <p:spPr>
          <a:xfrm>
            <a:off x="1080000" y="4919180"/>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87398604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genda 2 Columns 5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de-DE"/>
              <a:t>Mastertitelformat bearbeiten</a:t>
            </a:r>
          </a:p>
        </p:txBody>
      </p: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3959932" y="204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3959932" y="233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3959932" y="276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3959932" y="305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3959932" y="348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3959932" y="377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3959932" y="420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3959932" y="449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3131932" y="193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3131932" y="265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3131932" y="337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3131932" y="409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3131932" y="265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3131932" y="337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3131932" y="409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3851932" y="1218172"/>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3131932" y="121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3959932" y="132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3959932" y="161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3131932" y="193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346056445"/>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Agenda 2 Columns 6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de-DE"/>
              <a:t>Mastertitelformat bearbeiten</a:t>
            </a:r>
          </a:p>
        </p:txBody>
      </p: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3959932" y="154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3959932" y="183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3959932" y="226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3959932" y="255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3959932" y="298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3959932" y="327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3959932" y="370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3959932" y="399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3959932" y="442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6" name="Text Placeholder 3">
            <a:extLst>
              <a:ext uri="{FF2B5EF4-FFF2-40B4-BE49-F238E27FC236}">
                <a16:creationId xmlns:a16="http://schemas.microsoft.com/office/drawing/2014/main" id="{9836EBD4-ADB8-4A13-8EB8-4C44BC7F6900}"/>
              </a:ext>
            </a:extLst>
          </p:cNvPr>
          <p:cNvSpPr>
            <a:spLocks noGrp="1"/>
          </p:cNvSpPr>
          <p:nvPr>
            <p:ph type="body" sz="quarter" idx="20" hasCustomPrompt="1"/>
          </p:nvPr>
        </p:nvSpPr>
        <p:spPr>
          <a:xfrm>
            <a:off x="3959932" y="471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3131932" y="14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3131932" y="21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3131932" y="28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3131932" y="36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3131932" y="43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3131932" y="21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3131932" y="28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3131932" y="36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3131932" y="43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3851932" y="72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3131932" y="7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3959932" y="82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3959932" y="111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3131932"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865866340"/>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genda 2 Columns 7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de-DE"/>
              <a:t>Mastertitelformat bearbeiten</a:t>
            </a:r>
          </a:p>
        </p:txBody>
      </p: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62" name="Textfeld 16">
            <a:extLst>
              <a:ext uri="{FF2B5EF4-FFF2-40B4-BE49-F238E27FC236}">
                <a16:creationId xmlns:a16="http://schemas.microsoft.com/office/drawing/2014/main" id="{2A878B59-0342-406F-AC19-FD3E38E68C2B}"/>
              </a:ext>
            </a:extLst>
          </p:cNvPr>
          <p:cNvSpPr txBox="1"/>
          <p:nvPr userDrawn="1"/>
        </p:nvSpPr>
        <p:spPr>
          <a:xfrm>
            <a:off x="3131931" y="1679870"/>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63" name="Textfeld 17">
            <a:extLst>
              <a:ext uri="{FF2B5EF4-FFF2-40B4-BE49-F238E27FC236}">
                <a16:creationId xmlns:a16="http://schemas.microsoft.com/office/drawing/2014/main" id="{FEE85D55-D878-49C1-AF21-E6EE7D2116CB}"/>
              </a:ext>
            </a:extLst>
          </p:cNvPr>
          <p:cNvSpPr txBox="1"/>
          <p:nvPr userDrawn="1"/>
        </p:nvSpPr>
        <p:spPr>
          <a:xfrm>
            <a:off x="3131931" y="2227045"/>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64" name="Textfeld 18">
            <a:extLst>
              <a:ext uri="{FF2B5EF4-FFF2-40B4-BE49-F238E27FC236}">
                <a16:creationId xmlns:a16="http://schemas.microsoft.com/office/drawing/2014/main" id="{5EB4C25D-8AEB-43E1-8154-65191D1649A1}"/>
              </a:ext>
            </a:extLst>
          </p:cNvPr>
          <p:cNvSpPr txBox="1"/>
          <p:nvPr userDrawn="1"/>
        </p:nvSpPr>
        <p:spPr>
          <a:xfrm>
            <a:off x="3131931" y="273399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65" name="Textfeld 19">
            <a:extLst>
              <a:ext uri="{FF2B5EF4-FFF2-40B4-BE49-F238E27FC236}">
                <a16:creationId xmlns:a16="http://schemas.microsoft.com/office/drawing/2014/main" id="{31ED1BCC-E661-4AC4-83B7-5A52AD7671A9}"/>
              </a:ext>
            </a:extLst>
          </p:cNvPr>
          <p:cNvSpPr txBox="1"/>
          <p:nvPr userDrawn="1"/>
        </p:nvSpPr>
        <p:spPr>
          <a:xfrm>
            <a:off x="3131931" y="326245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66" name="Textfeld 20">
            <a:extLst>
              <a:ext uri="{FF2B5EF4-FFF2-40B4-BE49-F238E27FC236}">
                <a16:creationId xmlns:a16="http://schemas.microsoft.com/office/drawing/2014/main" id="{4979946C-3CCD-4001-BDB2-E9975AE20D8A}"/>
              </a:ext>
            </a:extLst>
          </p:cNvPr>
          <p:cNvSpPr txBox="1"/>
          <p:nvPr userDrawn="1"/>
        </p:nvSpPr>
        <p:spPr>
          <a:xfrm>
            <a:off x="3131931" y="3808720"/>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67" name="Gerader Verbinder 22">
            <a:extLst>
              <a:ext uri="{FF2B5EF4-FFF2-40B4-BE49-F238E27FC236}">
                <a16:creationId xmlns:a16="http://schemas.microsoft.com/office/drawing/2014/main" id="{E5EF89C3-2CE8-4F0D-A574-5052BDF28DCA}"/>
              </a:ext>
            </a:extLst>
          </p:cNvPr>
          <p:cNvCxnSpPr/>
          <p:nvPr userDrawn="1"/>
        </p:nvCxnSpPr>
        <p:spPr>
          <a:xfrm>
            <a:off x="3159545" y="2206931"/>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68" name="Gerader Verbinder 23">
            <a:extLst>
              <a:ext uri="{FF2B5EF4-FFF2-40B4-BE49-F238E27FC236}">
                <a16:creationId xmlns:a16="http://schemas.microsoft.com/office/drawing/2014/main" id="{BD9CE317-2632-4E1A-A024-F9C3FE31DD5E}"/>
              </a:ext>
            </a:extLst>
          </p:cNvPr>
          <p:cNvCxnSpPr/>
          <p:nvPr userDrawn="1"/>
        </p:nvCxnSpPr>
        <p:spPr>
          <a:xfrm>
            <a:off x="3159545" y="2741165"/>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69" name="Gerader Verbinder 24">
            <a:extLst>
              <a:ext uri="{FF2B5EF4-FFF2-40B4-BE49-F238E27FC236}">
                <a16:creationId xmlns:a16="http://schemas.microsoft.com/office/drawing/2014/main" id="{FB9D5362-9E7A-4D79-879F-EDC122FF0844}"/>
              </a:ext>
            </a:extLst>
          </p:cNvPr>
          <p:cNvCxnSpPr/>
          <p:nvPr userDrawn="1"/>
        </p:nvCxnSpPr>
        <p:spPr>
          <a:xfrm>
            <a:off x="3159545" y="3275399"/>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0" name="Gerader Verbinder 25">
            <a:extLst>
              <a:ext uri="{FF2B5EF4-FFF2-40B4-BE49-F238E27FC236}">
                <a16:creationId xmlns:a16="http://schemas.microsoft.com/office/drawing/2014/main" id="{E88ED604-D630-497F-AEAF-2ACE2769336D}"/>
              </a:ext>
            </a:extLst>
          </p:cNvPr>
          <p:cNvCxnSpPr/>
          <p:nvPr userDrawn="1"/>
        </p:nvCxnSpPr>
        <p:spPr>
          <a:xfrm>
            <a:off x="3159545" y="3809633"/>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1" name="Gerader Verbinder 28">
            <a:extLst>
              <a:ext uri="{FF2B5EF4-FFF2-40B4-BE49-F238E27FC236}">
                <a16:creationId xmlns:a16="http://schemas.microsoft.com/office/drawing/2014/main" id="{999971AD-3B17-473C-A610-6C6FB38C85B0}"/>
              </a:ext>
            </a:extLst>
          </p:cNvPr>
          <p:cNvCxnSpPr>
            <a:cxnSpLocks/>
          </p:cNvCxnSpPr>
          <p:nvPr userDrawn="1"/>
        </p:nvCxnSpPr>
        <p:spPr>
          <a:xfrm>
            <a:off x="3879545" y="1132697"/>
            <a:ext cx="0" cy="3745402"/>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72" name="Textfeld 31">
            <a:extLst>
              <a:ext uri="{FF2B5EF4-FFF2-40B4-BE49-F238E27FC236}">
                <a16:creationId xmlns:a16="http://schemas.microsoft.com/office/drawing/2014/main" id="{353EEAE3-8F79-4486-99A8-84F65F34EADE}"/>
              </a:ext>
            </a:extLst>
          </p:cNvPr>
          <p:cNvSpPr txBox="1"/>
          <p:nvPr userDrawn="1"/>
        </p:nvSpPr>
        <p:spPr>
          <a:xfrm>
            <a:off x="3131931" y="1139219"/>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73" name="Text Placeholder 3">
            <a:extLst>
              <a:ext uri="{FF2B5EF4-FFF2-40B4-BE49-F238E27FC236}">
                <a16:creationId xmlns:a16="http://schemas.microsoft.com/office/drawing/2014/main" id="{45F6BBE6-4816-4B3A-8D0B-B763B29841B2}"/>
              </a:ext>
            </a:extLst>
          </p:cNvPr>
          <p:cNvSpPr>
            <a:spLocks noGrp="1"/>
          </p:cNvSpPr>
          <p:nvPr>
            <p:ph type="body" sz="quarter" idx="21" hasCustomPrompt="1"/>
          </p:nvPr>
        </p:nvSpPr>
        <p:spPr>
          <a:xfrm>
            <a:off x="3987545" y="1179095"/>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4" name="Text Placeholder 3">
            <a:extLst>
              <a:ext uri="{FF2B5EF4-FFF2-40B4-BE49-F238E27FC236}">
                <a16:creationId xmlns:a16="http://schemas.microsoft.com/office/drawing/2014/main" id="{265125D4-2AEE-4A23-9436-0FB9DBBC2ED4}"/>
              </a:ext>
            </a:extLst>
          </p:cNvPr>
          <p:cNvSpPr>
            <a:spLocks noGrp="1"/>
          </p:cNvSpPr>
          <p:nvPr>
            <p:ph type="body" sz="quarter" idx="22" hasCustomPrompt="1"/>
          </p:nvPr>
        </p:nvSpPr>
        <p:spPr>
          <a:xfrm>
            <a:off x="3987545" y="1422400"/>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75" name="Gerader Verbinder 34">
            <a:extLst>
              <a:ext uri="{FF2B5EF4-FFF2-40B4-BE49-F238E27FC236}">
                <a16:creationId xmlns:a16="http://schemas.microsoft.com/office/drawing/2014/main" id="{AB6E71F2-DB64-4AC5-94D0-19B20C3E5F49}"/>
              </a:ext>
            </a:extLst>
          </p:cNvPr>
          <p:cNvCxnSpPr/>
          <p:nvPr userDrawn="1"/>
        </p:nvCxnSpPr>
        <p:spPr>
          <a:xfrm>
            <a:off x="3159545" y="167269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6" name="Gerader Verbinder 25">
            <a:extLst>
              <a:ext uri="{FF2B5EF4-FFF2-40B4-BE49-F238E27FC236}">
                <a16:creationId xmlns:a16="http://schemas.microsoft.com/office/drawing/2014/main" id="{C2C322F2-773A-406A-912D-C4593785FF68}"/>
              </a:ext>
            </a:extLst>
          </p:cNvPr>
          <p:cNvCxnSpPr/>
          <p:nvPr userDrawn="1"/>
        </p:nvCxnSpPr>
        <p:spPr>
          <a:xfrm>
            <a:off x="3159545" y="434386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77" name="Textfeld 20">
            <a:extLst>
              <a:ext uri="{FF2B5EF4-FFF2-40B4-BE49-F238E27FC236}">
                <a16:creationId xmlns:a16="http://schemas.microsoft.com/office/drawing/2014/main" id="{E5CDD033-2DED-4E90-8369-41449DB98F3E}"/>
              </a:ext>
            </a:extLst>
          </p:cNvPr>
          <p:cNvSpPr txBox="1"/>
          <p:nvPr userDrawn="1"/>
        </p:nvSpPr>
        <p:spPr>
          <a:xfrm>
            <a:off x="3131931" y="4338099"/>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78" name="Text Placeholder 3">
            <a:extLst>
              <a:ext uri="{FF2B5EF4-FFF2-40B4-BE49-F238E27FC236}">
                <a16:creationId xmlns:a16="http://schemas.microsoft.com/office/drawing/2014/main" id="{ADDE575D-CBBE-4F36-9C3B-760DFAEBBB73}"/>
              </a:ext>
            </a:extLst>
          </p:cNvPr>
          <p:cNvSpPr>
            <a:spLocks noGrp="1"/>
          </p:cNvSpPr>
          <p:nvPr>
            <p:ph type="body" sz="quarter" idx="23" hasCustomPrompt="1"/>
          </p:nvPr>
        </p:nvSpPr>
        <p:spPr>
          <a:xfrm>
            <a:off x="3987545" y="171039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9" name="Text Placeholder 3">
            <a:extLst>
              <a:ext uri="{FF2B5EF4-FFF2-40B4-BE49-F238E27FC236}">
                <a16:creationId xmlns:a16="http://schemas.microsoft.com/office/drawing/2014/main" id="{2E452B72-9581-4C04-889A-549EE2B6C1DC}"/>
              </a:ext>
            </a:extLst>
          </p:cNvPr>
          <p:cNvSpPr>
            <a:spLocks noGrp="1"/>
          </p:cNvSpPr>
          <p:nvPr>
            <p:ph type="body" sz="quarter" idx="24" hasCustomPrompt="1"/>
          </p:nvPr>
        </p:nvSpPr>
        <p:spPr>
          <a:xfrm>
            <a:off x="3987545" y="195370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0" name="Text Placeholder 3">
            <a:extLst>
              <a:ext uri="{FF2B5EF4-FFF2-40B4-BE49-F238E27FC236}">
                <a16:creationId xmlns:a16="http://schemas.microsoft.com/office/drawing/2014/main" id="{806EF3D0-57FA-4B37-B908-7A8D39349F4F}"/>
              </a:ext>
            </a:extLst>
          </p:cNvPr>
          <p:cNvSpPr>
            <a:spLocks noGrp="1"/>
          </p:cNvSpPr>
          <p:nvPr>
            <p:ph type="body" sz="quarter" idx="25" hasCustomPrompt="1"/>
          </p:nvPr>
        </p:nvSpPr>
        <p:spPr>
          <a:xfrm>
            <a:off x="3987545" y="224840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81" name="Text Placeholder 3">
            <a:extLst>
              <a:ext uri="{FF2B5EF4-FFF2-40B4-BE49-F238E27FC236}">
                <a16:creationId xmlns:a16="http://schemas.microsoft.com/office/drawing/2014/main" id="{CFB665E4-83B3-4441-84FD-A3F034AE2F54}"/>
              </a:ext>
            </a:extLst>
          </p:cNvPr>
          <p:cNvSpPr>
            <a:spLocks noGrp="1"/>
          </p:cNvSpPr>
          <p:nvPr>
            <p:ph type="body" sz="quarter" idx="26" hasCustomPrompt="1"/>
          </p:nvPr>
        </p:nvSpPr>
        <p:spPr>
          <a:xfrm>
            <a:off x="3987545" y="249171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2" name="Text Placeholder 3">
            <a:extLst>
              <a:ext uri="{FF2B5EF4-FFF2-40B4-BE49-F238E27FC236}">
                <a16:creationId xmlns:a16="http://schemas.microsoft.com/office/drawing/2014/main" id="{C74AB48F-8E15-44E7-A98A-C14D1992DACD}"/>
              </a:ext>
            </a:extLst>
          </p:cNvPr>
          <p:cNvSpPr>
            <a:spLocks noGrp="1"/>
          </p:cNvSpPr>
          <p:nvPr>
            <p:ph type="body" sz="quarter" idx="27" hasCustomPrompt="1"/>
          </p:nvPr>
        </p:nvSpPr>
        <p:spPr>
          <a:xfrm>
            <a:off x="3987545" y="2782643"/>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83" name="Text Placeholder 3">
            <a:extLst>
              <a:ext uri="{FF2B5EF4-FFF2-40B4-BE49-F238E27FC236}">
                <a16:creationId xmlns:a16="http://schemas.microsoft.com/office/drawing/2014/main" id="{6C9087FF-3E8F-4FAE-B188-5F43BE7FDFE9}"/>
              </a:ext>
            </a:extLst>
          </p:cNvPr>
          <p:cNvSpPr>
            <a:spLocks noGrp="1"/>
          </p:cNvSpPr>
          <p:nvPr>
            <p:ph type="body" sz="quarter" idx="28" hasCustomPrompt="1"/>
          </p:nvPr>
        </p:nvSpPr>
        <p:spPr>
          <a:xfrm>
            <a:off x="3987545" y="3025948"/>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4" name="Text Placeholder 3">
            <a:extLst>
              <a:ext uri="{FF2B5EF4-FFF2-40B4-BE49-F238E27FC236}">
                <a16:creationId xmlns:a16="http://schemas.microsoft.com/office/drawing/2014/main" id="{BA80057F-E252-4FE2-B49B-B5F9E6CE3829}"/>
              </a:ext>
            </a:extLst>
          </p:cNvPr>
          <p:cNvSpPr>
            <a:spLocks noGrp="1"/>
          </p:cNvSpPr>
          <p:nvPr>
            <p:ph type="body" sz="quarter" idx="29" hasCustomPrompt="1"/>
          </p:nvPr>
        </p:nvSpPr>
        <p:spPr>
          <a:xfrm>
            <a:off x="3987545" y="331711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5" name="Text Placeholder 3">
            <a:extLst>
              <a:ext uri="{FF2B5EF4-FFF2-40B4-BE49-F238E27FC236}">
                <a16:creationId xmlns:a16="http://schemas.microsoft.com/office/drawing/2014/main" id="{2780C72E-64F1-4400-92A1-32B48933F7A3}"/>
              </a:ext>
            </a:extLst>
          </p:cNvPr>
          <p:cNvSpPr>
            <a:spLocks noGrp="1"/>
          </p:cNvSpPr>
          <p:nvPr>
            <p:ph type="body" sz="quarter" idx="30" hasCustomPrompt="1"/>
          </p:nvPr>
        </p:nvSpPr>
        <p:spPr>
          <a:xfrm>
            <a:off x="3987545" y="356042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6" name="Text Placeholder 3">
            <a:extLst>
              <a:ext uri="{FF2B5EF4-FFF2-40B4-BE49-F238E27FC236}">
                <a16:creationId xmlns:a16="http://schemas.microsoft.com/office/drawing/2014/main" id="{C1C4BA19-D1B2-486E-B0A3-AD10762A872E}"/>
              </a:ext>
            </a:extLst>
          </p:cNvPr>
          <p:cNvSpPr>
            <a:spLocks noGrp="1"/>
          </p:cNvSpPr>
          <p:nvPr>
            <p:ph type="body" sz="quarter" idx="31" hasCustomPrompt="1"/>
          </p:nvPr>
        </p:nvSpPr>
        <p:spPr>
          <a:xfrm>
            <a:off x="3987545" y="3847333"/>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7" name="Text Placeholder 3">
            <a:extLst>
              <a:ext uri="{FF2B5EF4-FFF2-40B4-BE49-F238E27FC236}">
                <a16:creationId xmlns:a16="http://schemas.microsoft.com/office/drawing/2014/main" id="{9213815F-BDAE-4DB5-9981-5AF7858FFA9B}"/>
              </a:ext>
            </a:extLst>
          </p:cNvPr>
          <p:cNvSpPr>
            <a:spLocks noGrp="1"/>
          </p:cNvSpPr>
          <p:nvPr>
            <p:ph type="body" sz="quarter" idx="32" hasCustomPrompt="1"/>
          </p:nvPr>
        </p:nvSpPr>
        <p:spPr>
          <a:xfrm>
            <a:off x="3987545" y="4090638"/>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8" name="Text Placeholder 3">
            <a:extLst>
              <a:ext uri="{FF2B5EF4-FFF2-40B4-BE49-F238E27FC236}">
                <a16:creationId xmlns:a16="http://schemas.microsoft.com/office/drawing/2014/main" id="{C28F29B2-EC13-4CD1-ACF9-5599C91A89A6}"/>
              </a:ext>
            </a:extLst>
          </p:cNvPr>
          <p:cNvSpPr>
            <a:spLocks noGrp="1"/>
          </p:cNvSpPr>
          <p:nvPr>
            <p:ph type="body" sz="quarter" idx="33" hasCustomPrompt="1"/>
          </p:nvPr>
        </p:nvSpPr>
        <p:spPr>
          <a:xfrm>
            <a:off x="3987545" y="4379345"/>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9" name="Text Placeholder 3">
            <a:extLst>
              <a:ext uri="{FF2B5EF4-FFF2-40B4-BE49-F238E27FC236}">
                <a16:creationId xmlns:a16="http://schemas.microsoft.com/office/drawing/2014/main" id="{B80A4633-75C0-444E-9864-D37E2F1A56EE}"/>
              </a:ext>
            </a:extLst>
          </p:cNvPr>
          <p:cNvSpPr>
            <a:spLocks noGrp="1"/>
          </p:cNvSpPr>
          <p:nvPr>
            <p:ph type="body" sz="quarter" idx="34" hasCustomPrompt="1"/>
          </p:nvPr>
        </p:nvSpPr>
        <p:spPr>
          <a:xfrm>
            <a:off x="3987545" y="4622650"/>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9598164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genda 3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de-DE"/>
              <a:t>Mastertitelformat</a:t>
            </a:r>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712484"/>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712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488484"/>
            <a:ext cx="0" cy="18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2100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2100484"/>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676484"/>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488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488484"/>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2064484"/>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828445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Green">
    <p:bg>
      <p:bgPr>
        <a:solidFill>
          <a:srgbClr val="00A5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Tree>
    <p:extLst>
      <p:ext uri="{BB962C8B-B14F-4D97-AF65-F5344CB8AC3E}">
        <p14:creationId xmlns:p14="http://schemas.microsoft.com/office/powerpoint/2010/main" val="8470736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Agenda 4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de-DE"/>
              <a:t>Mastertitelformat</a:t>
            </a:r>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2412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139233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Agenda 5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de-DE"/>
              <a:t>Mastertitelformat</a:t>
            </a:r>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52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52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49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3024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762898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Agenda 6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de-DE"/>
              <a:t>Mastertitelformat</a:t>
            </a:r>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52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4" name="Text Placeholder 3">
            <a:extLst>
              <a:ext uri="{FF2B5EF4-FFF2-40B4-BE49-F238E27FC236}">
                <a16:creationId xmlns:a16="http://schemas.microsoft.com/office/drawing/2014/main" id="{4C71F8C7-A6D6-4DCC-A70F-CC3432259151}"/>
              </a:ext>
            </a:extLst>
          </p:cNvPr>
          <p:cNvSpPr>
            <a:spLocks noGrp="1"/>
          </p:cNvSpPr>
          <p:nvPr>
            <p:ph type="body" sz="quarter" idx="17" hasCustomPrompt="1"/>
          </p:nvPr>
        </p:nvSpPr>
        <p:spPr>
          <a:xfrm>
            <a:off x="1080000" y="4140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Afternoon</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52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sp>
        <p:nvSpPr>
          <p:cNvPr id="19" name="Textfeld 19">
            <a:extLst>
              <a:ext uri="{FF2B5EF4-FFF2-40B4-BE49-F238E27FC236}">
                <a16:creationId xmlns:a16="http://schemas.microsoft.com/office/drawing/2014/main" id="{A0AEC01C-915F-4677-842E-D5EF861E8A71}"/>
              </a:ext>
            </a:extLst>
          </p:cNvPr>
          <p:cNvSpPr txBox="1"/>
          <p:nvPr userDrawn="1"/>
        </p:nvSpPr>
        <p:spPr>
          <a:xfrm>
            <a:off x="251520" y="414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6</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49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2" name="Gerader Verbinder 24">
            <a:extLst>
              <a:ext uri="{FF2B5EF4-FFF2-40B4-BE49-F238E27FC236}">
                <a16:creationId xmlns:a16="http://schemas.microsoft.com/office/drawing/2014/main" id="{BE38C750-8929-4A2D-A792-DDDFDA58B20D}"/>
              </a:ext>
            </a:extLst>
          </p:cNvPr>
          <p:cNvCxnSpPr/>
          <p:nvPr userDrawn="1"/>
        </p:nvCxnSpPr>
        <p:spPr>
          <a:xfrm>
            <a:off x="251520" y="4104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394297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itelfolie_Bild">
    <p:bg>
      <p:bgPr>
        <a:solidFill>
          <a:srgbClr val="00206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1F7DC1-EEB0-493A-982F-33774371BD7E}"/>
              </a:ext>
            </a:extLst>
          </p:cNvPr>
          <p:cNvSpPr/>
          <p:nvPr userDrawn="1"/>
        </p:nvSpPr>
        <p:spPr>
          <a:xfrm>
            <a:off x="252000" y="1584000"/>
            <a:ext cx="5760000" cy="2520000"/>
          </a:xfrm>
          <a:prstGeom prst="rect">
            <a:avLst/>
          </a:prstGeom>
          <a:solidFill>
            <a:srgbClr val="00A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3600">
              <a:solidFill>
                <a:schemeClr val="bg1"/>
              </a:solidFill>
              <a:latin typeface="Segoe UI Light" panose="020B0502040204020203" pitchFamily="34" charset="0"/>
              <a:cs typeface="Segoe UI Light" panose="020B0502040204020203" pitchFamily="34" charset="0"/>
            </a:endParaRPr>
          </a:p>
        </p:txBody>
      </p:sp>
      <p:sp>
        <p:nvSpPr>
          <p:cNvPr id="5" name="Rectangle 4">
            <a:extLst>
              <a:ext uri="{FF2B5EF4-FFF2-40B4-BE49-F238E27FC236}">
                <a16:creationId xmlns:a16="http://schemas.microsoft.com/office/drawing/2014/main" id="{32B48901-D8EC-40CB-BA75-BA733C0E4C6B}"/>
              </a:ext>
            </a:extLst>
          </p:cNvPr>
          <p:cNvSpPr/>
          <p:nvPr userDrawn="1"/>
        </p:nvSpPr>
        <p:spPr>
          <a:xfrm>
            <a:off x="6012000" y="1584000"/>
            <a:ext cx="1440000" cy="1260475"/>
          </a:xfrm>
          <a:prstGeom prst="rect">
            <a:avLst/>
          </a:prstGeom>
          <a:solidFill>
            <a:srgbClr val="007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l"/>
            <a:r>
              <a:rPr lang="en-US" sz="1600" err="1">
                <a:latin typeface="Segoe UI Semilight" panose="020B0402040204020203" pitchFamily="34" charset="0"/>
                <a:cs typeface="Segoe UI Semilight" panose="020B0402040204020203" pitchFamily="34" charset="0"/>
              </a:rPr>
              <a:t>Projekt</a:t>
            </a:r>
            <a:r>
              <a:rPr lang="en-US" sz="1600">
                <a:latin typeface="Segoe UI Semilight" panose="020B0402040204020203" pitchFamily="34" charset="0"/>
                <a:cs typeface="Segoe UI Semilight" panose="020B0402040204020203" pitchFamily="34" charset="0"/>
              </a:rPr>
              <a:t>-management</a:t>
            </a:r>
            <a:endParaRPr lang="en-DE" sz="1600">
              <a:latin typeface="Segoe UI Semilight" panose="020B0402040204020203" pitchFamily="34" charset="0"/>
              <a:cs typeface="Segoe UI Semilight" panose="020B0402040204020203" pitchFamily="34" charset="0"/>
            </a:endParaRPr>
          </a:p>
        </p:txBody>
      </p:sp>
      <p:pic>
        <p:nvPicPr>
          <p:cNvPr id="9" name="Graphic 8">
            <a:extLst>
              <a:ext uri="{FF2B5EF4-FFF2-40B4-BE49-F238E27FC236}">
                <a16:creationId xmlns:a16="http://schemas.microsoft.com/office/drawing/2014/main" id="{704D4A50-9710-4029-8667-435FC89DB4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9999" y="3131999"/>
            <a:ext cx="874286" cy="720000"/>
          </a:xfrm>
          <a:prstGeom prst="rect">
            <a:avLst/>
          </a:prstGeom>
        </p:spPr>
      </p:pic>
      <p:sp>
        <p:nvSpPr>
          <p:cNvPr id="2" name="Titel 1">
            <a:extLst>
              <a:ext uri="{FF2B5EF4-FFF2-40B4-BE49-F238E27FC236}">
                <a16:creationId xmlns:a16="http://schemas.microsoft.com/office/drawing/2014/main" id="{169B0149-729C-44CF-A8DA-C21AF9A5C90F}"/>
              </a:ext>
            </a:extLst>
          </p:cNvPr>
          <p:cNvSpPr>
            <a:spLocks noGrp="1"/>
          </p:cNvSpPr>
          <p:nvPr>
            <p:ph type="title"/>
          </p:nvPr>
        </p:nvSpPr>
        <p:spPr>
          <a:xfrm>
            <a:off x="252000" y="1584000"/>
            <a:ext cx="5760000" cy="2520000"/>
          </a:xfrm>
        </p:spPr>
        <p:txBody>
          <a:bodyPr/>
          <a:lstStyle>
            <a:lvl1pPr>
              <a:defRPr>
                <a:solidFill>
                  <a:schemeClr val="bg1"/>
                </a:solidFill>
                <a:latin typeface="Segoe UI Light "/>
              </a:defRPr>
            </a:lvl1pPr>
          </a:lstStyle>
          <a:p>
            <a:r>
              <a:rPr lang="de-DE"/>
              <a:t>Mastertitelformat bearbeiten</a:t>
            </a:r>
          </a:p>
        </p:txBody>
      </p:sp>
    </p:spTree>
    <p:extLst>
      <p:ext uri="{BB962C8B-B14F-4D97-AF65-F5344CB8AC3E}">
        <p14:creationId xmlns:p14="http://schemas.microsoft.com/office/powerpoint/2010/main" val="3372181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itelfolie_grün">
    <p:bg>
      <p:bgPr>
        <a:solidFill>
          <a:srgbClr val="00700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F82A305-6BC6-4380-A07A-9AEA650CBA35}"/>
              </a:ext>
            </a:extLst>
          </p:cNvPr>
          <p:cNvSpPr/>
          <p:nvPr userDrawn="1"/>
        </p:nvSpPr>
        <p:spPr>
          <a:xfrm>
            <a:off x="252000" y="1584000"/>
            <a:ext cx="5760000" cy="2520000"/>
          </a:xfrm>
          <a:prstGeom prst="rect">
            <a:avLst/>
          </a:prstGeom>
          <a:solidFill>
            <a:srgbClr val="59CF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3600">
              <a:solidFill>
                <a:schemeClr val="bg1"/>
              </a:solidFill>
              <a:latin typeface="Segoe UI Light "/>
              <a:cs typeface="Segoe UI Light" panose="020B0502040204020203" pitchFamily="34" charset="0"/>
            </a:endParaRPr>
          </a:p>
        </p:txBody>
      </p:sp>
      <p:sp>
        <p:nvSpPr>
          <p:cNvPr id="6" name="Rectangle 5">
            <a:extLst>
              <a:ext uri="{FF2B5EF4-FFF2-40B4-BE49-F238E27FC236}">
                <a16:creationId xmlns:a16="http://schemas.microsoft.com/office/drawing/2014/main" id="{62060135-CFC0-4A0F-9228-83EEF628B970}"/>
              </a:ext>
            </a:extLst>
          </p:cNvPr>
          <p:cNvSpPr/>
          <p:nvPr userDrawn="1"/>
        </p:nvSpPr>
        <p:spPr>
          <a:xfrm>
            <a:off x="6012000" y="1584000"/>
            <a:ext cx="1440000" cy="1260475"/>
          </a:xfrm>
          <a:prstGeom prst="rect">
            <a:avLst/>
          </a:prstGeom>
          <a:solidFill>
            <a:srgbClr val="00A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l"/>
            <a:r>
              <a:rPr lang="en-US" sz="1600">
                <a:latin typeface="Segoe UI Semilight" panose="020B0402040204020203" pitchFamily="34" charset="0"/>
                <a:cs typeface="Segoe UI Semilight" panose="020B0402040204020203" pitchFamily="34" charset="0"/>
              </a:rPr>
              <a:t>HR Management</a:t>
            </a:r>
            <a:br>
              <a:rPr lang="en-US" sz="1600">
                <a:latin typeface="Segoe UI Semilight" panose="020B0402040204020203" pitchFamily="34" charset="0"/>
                <a:cs typeface="Segoe UI Semilight" panose="020B0402040204020203" pitchFamily="34" charset="0"/>
              </a:rPr>
            </a:br>
            <a:r>
              <a:rPr lang="en-US" sz="1600">
                <a:latin typeface="Segoe UI Semilight" panose="020B0402040204020203" pitchFamily="34" charset="0"/>
                <a:cs typeface="Segoe UI Semilight" panose="020B0402040204020203" pitchFamily="34" charset="0"/>
              </a:rPr>
              <a:t>for Microsoft</a:t>
            </a:r>
            <a:br>
              <a:rPr lang="en-US" sz="1600">
                <a:latin typeface="Segoe UI Semilight" panose="020B0402040204020203" pitchFamily="34" charset="0"/>
                <a:cs typeface="Segoe UI Semilight" panose="020B0402040204020203" pitchFamily="34" charset="0"/>
              </a:rPr>
            </a:br>
            <a:r>
              <a:rPr lang="en-US" sz="1600">
                <a:latin typeface="Segoe UI Semilight" panose="020B0402040204020203" pitchFamily="34" charset="0"/>
                <a:cs typeface="Segoe UI Semilight" panose="020B0402040204020203" pitchFamily="34" charset="0"/>
              </a:rPr>
              <a:t>Dynamics 365</a:t>
            </a:r>
            <a:endParaRPr lang="en-DE" sz="1600">
              <a:latin typeface="Segoe UI Semilight" panose="020B0402040204020203" pitchFamily="34" charset="0"/>
              <a:cs typeface="Segoe UI Semilight" panose="020B0402040204020203" pitchFamily="34" charset="0"/>
            </a:endParaRPr>
          </a:p>
        </p:txBody>
      </p:sp>
      <p:pic>
        <p:nvPicPr>
          <p:cNvPr id="7" name="Graphic 6">
            <a:extLst>
              <a:ext uri="{FF2B5EF4-FFF2-40B4-BE49-F238E27FC236}">
                <a16:creationId xmlns:a16="http://schemas.microsoft.com/office/drawing/2014/main" id="{5E35F115-BC3B-4859-A7F2-3D2F8DA2F2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00000" y="3060000"/>
            <a:ext cx="910800" cy="828000"/>
          </a:xfrm>
          <a:prstGeom prst="rect">
            <a:avLst/>
          </a:prstGeom>
        </p:spPr>
      </p:pic>
      <p:sp>
        <p:nvSpPr>
          <p:cNvPr id="2" name="Titel 1">
            <a:extLst>
              <a:ext uri="{FF2B5EF4-FFF2-40B4-BE49-F238E27FC236}">
                <a16:creationId xmlns:a16="http://schemas.microsoft.com/office/drawing/2014/main" id="{565A89D5-FB12-4FCA-AD4B-1EACA3EDFAF4}"/>
              </a:ext>
            </a:extLst>
          </p:cNvPr>
          <p:cNvSpPr>
            <a:spLocks noGrp="1"/>
          </p:cNvSpPr>
          <p:nvPr>
            <p:ph type="title"/>
          </p:nvPr>
        </p:nvSpPr>
        <p:spPr>
          <a:xfrm>
            <a:off x="255962" y="1584000"/>
            <a:ext cx="5756038" cy="2520000"/>
          </a:xfrm>
        </p:spPr>
        <p:txBody>
          <a:bodyPr/>
          <a:lstStyle>
            <a:lvl1pPr>
              <a:defRPr>
                <a:solidFill>
                  <a:schemeClr val="bg1"/>
                </a:solidFill>
                <a:latin typeface="Segoe UI Light "/>
              </a:defRPr>
            </a:lvl1pPr>
          </a:lstStyle>
          <a:p>
            <a:r>
              <a:rPr lang="de-DE"/>
              <a:t>Mastertitelformat bearbeiten</a:t>
            </a:r>
          </a:p>
        </p:txBody>
      </p:sp>
    </p:spTree>
    <p:extLst>
      <p:ext uri="{BB962C8B-B14F-4D97-AF65-F5344CB8AC3E}">
        <p14:creationId xmlns:p14="http://schemas.microsoft.com/office/powerpoint/2010/main" val="27847586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itelfolie_dunkelblau">
    <p:bg>
      <p:bgPr>
        <a:solidFill>
          <a:srgbClr val="8E278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B4EC4D-8D34-421D-B058-83E5D2A8A3EA}"/>
              </a:ext>
            </a:extLst>
          </p:cNvPr>
          <p:cNvSpPr/>
          <p:nvPr userDrawn="1"/>
        </p:nvSpPr>
        <p:spPr>
          <a:xfrm>
            <a:off x="252000" y="1597025"/>
            <a:ext cx="4320000" cy="2520950"/>
          </a:xfrm>
          <a:prstGeom prst="rect">
            <a:avLst/>
          </a:prstGeom>
          <a:solidFill>
            <a:srgbClr val="CB1B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3600">
              <a:latin typeface="Segoe UI Light" panose="020B0502040204020203" pitchFamily="34" charset="0"/>
              <a:cs typeface="Segoe UI Light" panose="020B0502040204020203" pitchFamily="34" charset="0"/>
            </a:endParaRPr>
          </a:p>
        </p:txBody>
      </p:sp>
      <p:sp>
        <p:nvSpPr>
          <p:cNvPr id="5" name="Rectangle 4">
            <a:extLst>
              <a:ext uri="{FF2B5EF4-FFF2-40B4-BE49-F238E27FC236}">
                <a16:creationId xmlns:a16="http://schemas.microsoft.com/office/drawing/2014/main" id="{9F8B25BB-58E8-4644-87FD-130896B84F94}"/>
              </a:ext>
            </a:extLst>
          </p:cNvPr>
          <p:cNvSpPr/>
          <p:nvPr userDrawn="1"/>
        </p:nvSpPr>
        <p:spPr>
          <a:xfrm>
            <a:off x="4572000" y="1597025"/>
            <a:ext cx="1440000" cy="1260475"/>
          </a:xfrm>
          <a:prstGeom prst="rect">
            <a:avLst/>
          </a:prstGeom>
          <a:solidFill>
            <a:srgbClr val="661C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l"/>
            <a:r>
              <a:rPr lang="en-US" sz="1600">
                <a:latin typeface="Segoe UI Light" panose="020B0502040204020203" pitchFamily="34" charset="0"/>
                <a:cs typeface="Segoe UI Light" panose="020B0502040204020203" pitchFamily="34" charset="0"/>
              </a:rPr>
              <a:t>Talent Management</a:t>
            </a:r>
            <a:endParaRPr lang="en-DE" sz="1600">
              <a:latin typeface="Segoe UI Light" panose="020B0502040204020203" pitchFamily="34" charset="0"/>
              <a:cs typeface="Segoe UI Light" panose="020B0502040204020203" pitchFamily="34" charset="0"/>
            </a:endParaRPr>
          </a:p>
        </p:txBody>
      </p:sp>
      <p:pic>
        <p:nvPicPr>
          <p:cNvPr id="2" name="Graphic 1">
            <a:extLst>
              <a:ext uri="{FF2B5EF4-FFF2-40B4-BE49-F238E27FC236}">
                <a16:creationId xmlns:a16="http://schemas.microsoft.com/office/drawing/2014/main" id="{19F8A4B1-0EC8-4BB4-92D7-02E1083DD7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39533" y="3049688"/>
            <a:ext cx="980390" cy="802136"/>
          </a:xfrm>
          <a:prstGeom prst="rect">
            <a:avLst/>
          </a:prstGeom>
        </p:spPr>
      </p:pic>
    </p:spTree>
    <p:extLst>
      <p:ext uri="{BB962C8B-B14F-4D97-AF65-F5344CB8AC3E}">
        <p14:creationId xmlns:p14="http://schemas.microsoft.com/office/powerpoint/2010/main" val="6908316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Titelfolie_rot">
    <p:bg>
      <p:bgPr>
        <a:solidFill>
          <a:srgbClr val="FF8F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1487AD-5549-416E-9027-8EF6D659BDEE}"/>
              </a:ext>
            </a:extLst>
          </p:cNvPr>
          <p:cNvSpPr/>
          <p:nvPr userDrawn="1"/>
        </p:nvSpPr>
        <p:spPr>
          <a:xfrm>
            <a:off x="252000" y="1597975"/>
            <a:ext cx="5760000" cy="2520000"/>
          </a:xfrm>
          <a:prstGeom prst="rect">
            <a:avLst/>
          </a:prstGeom>
          <a:solidFill>
            <a:srgbClr val="FF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3600">
              <a:latin typeface="Segoe UI Light" panose="020B0502040204020203" pitchFamily="34" charset="0"/>
              <a:cs typeface="Segoe UI Light" panose="020B0502040204020203" pitchFamily="34" charset="0"/>
            </a:endParaRPr>
          </a:p>
        </p:txBody>
      </p:sp>
      <p:sp>
        <p:nvSpPr>
          <p:cNvPr id="5" name="Rectangle 4">
            <a:extLst>
              <a:ext uri="{FF2B5EF4-FFF2-40B4-BE49-F238E27FC236}">
                <a16:creationId xmlns:a16="http://schemas.microsoft.com/office/drawing/2014/main" id="{85737F46-5D38-4198-BEE6-AC9862F6570F}"/>
              </a:ext>
            </a:extLst>
          </p:cNvPr>
          <p:cNvSpPr/>
          <p:nvPr userDrawn="1"/>
        </p:nvSpPr>
        <p:spPr>
          <a:xfrm>
            <a:off x="6012000" y="1597025"/>
            <a:ext cx="1440000" cy="1260475"/>
          </a:xfrm>
          <a:prstGeom prst="rect">
            <a:avLst/>
          </a:prstGeom>
          <a:solidFill>
            <a:srgbClr val="F2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l"/>
            <a:r>
              <a:rPr lang="en-US" sz="1600">
                <a:latin typeface="Segoe UI Light" panose="020B0502040204020203" pitchFamily="34" charset="0"/>
                <a:cs typeface="Segoe UI Light" panose="020B0502040204020203" pitchFamily="34" charset="0"/>
              </a:rPr>
              <a:t>Recruiting &amp; Onboarding</a:t>
            </a:r>
            <a:endParaRPr lang="en-DE" sz="1600">
              <a:latin typeface="Segoe UI Light" panose="020B0502040204020203" pitchFamily="34" charset="0"/>
              <a:cs typeface="Segoe UI Light" panose="020B0502040204020203" pitchFamily="34" charset="0"/>
            </a:endParaRPr>
          </a:p>
        </p:txBody>
      </p:sp>
      <p:pic>
        <p:nvPicPr>
          <p:cNvPr id="6" name="Graphic 5">
            <a:extLst>
              <a:ext uri="{FF2B5EF4-FFF2-40B4-BE49-F238E27FC236}">
                <a16:creationId xmlns:a16="http://schemas.microsoft.com/office/drawing/2014/main" id="{86F9B8CE-5A3A-4317-9906-50619C627B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22425" y="3040928"/>
            <a:ext cx="819150" cy="893618"/>
          </a:xfrm>
          <a:prstGeom prst="rect">
            <a:avLst/>
          </a:prstGeom>
        </p:spPr>
      </p:pic>
    </p:spTree>
    <p:extLst>
      <p:ext uri="{BB962C8B-B14F-4D97-AF65-F5344CB8AC3E}">
        <p14:creationId xmlns:p14="http://schemas.microsoft.com/office/powerpoint/2010/main" val="21905001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itelfolie_hellblau">
    <p:bg>
      <p:bgPr>
        <a:solidFill>
          <a:srgbClr val="73737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F0EECC-C71A-494D-AF83-652B83321112}"/>
              </a:ext>
            </a:extLst>
          </p:cNvPr>
          <p:cNvSpPr/>
          <p:nvPr userDrawn="1"/>
        </p:nvSpPr>
        <p:spPr>
          <a:xfrm>
            <a:off x="252000" y="1597975"/>
            <a:ext cx="5760000" cy="2520000"/>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3600">
              <a:latin typeface="Segoe UI Light" panose="020B0502040204020203" pitchFamily="34" charset="0"/>
              <a:cs typeface="Segoe UI Light" panose="020B0502040204020203" pitchFamily="34" charset="0"/>
            </a:endParaRPr>
          </a:p>
        </p:txBody>
      </p:sp>
      <p:sp>
        <p:nvSpPr>
          <p:cNvPr id="5" name="Rectangle 4">
            <a:extLst>
              <a:ext uri="{FF2B5EF4-FFF2-40B4-BE49-F238E27FC236}">
                <a16:creationId xmlns:a16="http://schemas.microsoft.com/office/drawing/2014/main" id="{A9CE46EF-FEA5-472E-97F8-A1911E49F790}"/>
              </a:ext>
            </a:extLst>
          </p:cNvPr>
          <p:cNvSpPr/>
          <p:nvPr userDrawn="1"/>
        </p:nvSpPr>
        <p:spPr>
          <a:xfrm>
            <a:off x="6012000" y="1597025"/>
            <a:ext cx="1440000" cy="1260475"/>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l"/>
            <a:r>
              <a:rPr lang="en-US" sz="1600">
                <a:latin typeface="Segoe UI Light" panose="020B0502040204020203" pitchFamily="34" charset="0"/>
                <a:cs typeface="Segoe UI Light" panose="020B0502040204020203" pitchFamily="34" charset="0"/>
              </a:rPr>
              <a:t>Deep Dive</a:t>
            </a:r>
            <a:br>
              <a:rPr lang="en-US" sz="1600">
                <a:latin typeface="Segoe UI Light" panose="020B0502040204020203" pitchFamily="34" charset="0"/>
                <a:cs typeface="Segoe UI Light" panose="020B0502040204020203" pitchFamily="34" charset="0"/>
              </a:rPr>
            </a:br>
            <a:r>
              <a:rPr lang="en-US" sz="1600">
                <a:latin typeface="Segoe UI Light" panose="020B0502040204020203" pitchFamily="34" charset="0"/>
                <a:cs typeface="Segoe UI Light" panose="020B0502040204020203" pitchFamily="34" charset="0"/>
              </a:rPr>
              <a:t>Training</a:t>
            </a:r>
            <a:endParaRPr lang="en-DE" sz="1600">
              <a:latin typeface="Segoe UI Light" panose="020B0502040204020203" pitchFamily="34" charset="0"/>
              <a:cs typeface="Segoe UI Light" panose="020B0502040204020203" pitchFamily="34" charset="0"/>
            </a:endParaRPr>
          </a:p>
        </p:txBody>
      </p:sp>
      <p:pic>
        <p:nvPicPr>
          <p:cNvPr id="6" name="Graphic 5">
            <a:extLst>
              <a:ext uri="{FF2B5EF4-FFF2-40B4-BE49-F238E27FC236}">
                <a16:creationId xmlns:a16="http://schemas.microsoft.com/office/drawing/2014/main" id="{EB0BC181-1DA2-432E-9C6E-743C9A9BA2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89807" y="2973187"/>
            <a:ext cx="832039" cy="1029101"/>
          </a:xfrm>
          <a:prstGeom prst="rect">
            <a:avLst/>
          </a:prstGeom>
        </p:spPr>
      </p:pic>
    </p:spTree>
    <p:extLst>
      <p:ext uri="{BB962C8B-B14F-4D97-AF65-F5344CB8AC3E}">
        <p14:creationId xmlns:p14="http://schemas.microsoft.com/office/powerpoint/2010/main" val="3761255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Bricks and Message large">
    <p:spTree>
      <p:nvGrpSpPr>
        <p:cNvPr id="1" name=""/>
        <p:cNvGrpSpPr/>
        <p:nvPr/>
      </p:nvGrpSpPr>
      <p:grpSpPr>
        <a:xfrm>
          <a:off x="0" y="0"/>
          <a:ext cx="0" cy="0"/>
          <a:chOff x="0" y="0"/>
          <a:chExt cx="0" cy="0"/>
        </a:xfrm>
      </p:grpSpPr>
      <p:pic>
        <p:nvPicPr>
          <p:cNvPr id="7" name="Grafik 6" descr="Ein Bild, das Ziegelstein, Gebäude, Kamin, Tür enthält.&#10;&#10;Automatisch generierte Beschreibung">
            <a:extLst>
              <a:ext uri="{FF2B5EF4-FFF2-40B4-BE49-F238E27FC236}">
                <a16:creationId xmlns:a16="http://schemas.microsoft.com/office/drawing/2014/main" id="{2CC09873-827C-418D-B927-EF1C6D273C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9" name="Rechteck 8">
            <a:extLst>
              <a:ext uri="{FF2B5EF4-FFF2-40B4-BE49-F238E27FC236}">
                <a16:creationId xmlns:a16="http://schemas.microsoft.com/office/drawing/2014/main" id="{E9F28D87-0D65-4F18-A3DB-5CEA1FC9159C}"/>
              </a:ext>
            </a:extLst>
          </p:cNvPr>
          <p:cNvSpPr/>
          <p:nvPr userDrawn="1"/>
        </p:nvSpPr>
        <p:spPr>
          <a:xfrm>
            <a:off x="1331640" y="805272"/>
            <a:ext cx="6480720" cy="410445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1691680" y="1044000"/>
            <a:ext cx="576064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1691680" y="1764000"/>
            <a:ext cx="5760640" cy="288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1691680" y="1764000"/>
            <a:ext cx="576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72234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Green">
    <p:bg>
      <p:bgPr>
        <a:solidFill>
          <a:srgbClr val="00A5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Tree>
    <p:extLst>
      <p:ext uri="{BB962C8B-B14F-4D97-AF65-F5344CB8AC3E}">
        <p14:creationId xmlns:p14="http://schemas.microsoft.com/office/powerpoint/2010/main" val="41791067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6" Type="http://schemas.openxmlformats.org/officeDocument/2006/relationships/image" Target="../media/image16.png"/><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theme" Target="../theme/theme10.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image" Target="../media/image2.png"/><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19" Type="http://schemas.openxmlformats.org/officeDocument/2006/relationships/theme" Target="../theme/theme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3" Type="http://schemas.openxmlformats.org/officeDocument/2006/relationships/slideLayout" Target="../slideLayouts/slideLayout113.xml"/><Relationship Id="rId21" Type="http://schemas.openxmlformats.org/officeDocument/2006/relationships/slideLayout" Target="../slideLayouts/slideLayout131.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slideLayout" Target="../slideLayouts/slideLayout130.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23" Type="http://schemas.openxmlformats.org/officeDocument/2006/relationships/image" Target="../media/image16.png"/><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5" Type="http://schemas.openxmlformats.org/officeDocument/2006/relationships/slideLayout" Target="../slideLayouts/slideLayout136.xml"/><Relationship Id="rId4" Type="http://schemas.openxmlformats.org/officeDocument/2006/relationships/slideLayout" Target="../slideLayouts/slideLayout135.xml"/></Relationships>
</file>

<file path=ppt/slideMasters/_rels/slideMaster14.xml.rels><?xml version="1.0" encoding="UTF-8" standalone="yes"?>
<Relationships xmlns="http://schemas.openxmlformats.org/package/2006/relationships"><Relationship Id="rId8" Type="http://schemas.openxmlformats.org/officeDocument/2006/relationships/theme" Target="../theme/theme14.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5" Type="http://schemas.openxmlformats.org/officeDocument/2006/relationships/slideLayout" Target="../slideLayouts/slideLayout143.xml"/><Relationship Id="rId4" Type="http://schemas.openxmlformats.org/officeDocument/2006/relationships/slideLayout" Target="../slideLayouts/slideLayout14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image" Target="../media/image16.png"/><Relationship Id="rId5" Type="http://schemas.openxmlformats.org/officeDocument/2006/relationships/slideLayout" Target="../slideLayouts/slideLayout150.xml"/><Relationship Id="rId10" Type="http://schemas.openxmlformats.org/officeDocument/2006/relationships/theme" Target="../theme/theme1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image" Target="../media/image42.png"/><Relationship Id="rId5" Type="http://schemas.openxmlformats.org/officeDocument/2006/relationships/slideLayout" Target="../slideLayouts/slideLayout159.xml"/><Relationship Id="rId10" Type="http://schemas.openxmlformats.org/officeDocument/2006/relationships/theme" Target="../theme/theme16.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theme" Target="../theme/theme17.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5" Type="http://schemas.openxmlformats.org/officeDocument/2006/relationships/slideLayout" Target="../slideLayouts/slideLayout178.xml"/><Relationship Id="rId4" Type="http://schemas.openxmlformats.org/officeDocument/2006/relationships/slideLayout" Target="../slideLayouts/slideLayout177.xml"/><Relationship Id="rId9" Type="http://schemas.openxmlformats.org/officeDocument/2006/relationships/theme" Target="../theme/theme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image" Target="../media/image2.png"/><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image" Target="../media/image16.png"/><Relationship Id="rId5" Type="http://schemas.openxmlformats.org/officeDocument/2006/relationships/slideLayout" Target="../slideLayouts/slideLayout40.xml"/><Relationship Id="rId10" Type="http://schemas.openxmlformats.org/officeDocument/2006/relationships/theme" Target="../theme/theme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image" Target="../media/image16.png"/><Relationship Id="rId5" Type="http://schemas.openxmlformats.org/officeDocument/2006/relationships/slideLayout" Target="../slideLayouts/slideLayout49.xml"/><Relationship Id="rId10" Type="http://schemas.openxmlformats.org/officeDocument/2006/relationships/theme" Target="../theme/theme6.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5" Type="http://schemas.openxmlformats.org/officeDocument/2006/relationships/theme" Target="../theme/theme7.xml"/><Relationship Id="rId4"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8.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5" Type="http://schemas.openxmlformats.org/officeDocument/2006/relationships/slideLayout" Target="../slideLayouts/slideLayout74.xml"/><Relationship Id="rId10" Type="http://schemas.openxmlformats.org/officeDocument/2006/relationships/theme" Target="../theme/theme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D506F1-70C2-432A-9767-A6E11B2FB594}"/>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en-DE"/>
          </a:p>
        </p:txBody>
      </p:sp>
      <p:sp>
        <p:nvSpPr>
          <p:cNvPr id="3" name="Text Placeholder 2">
            <a:extLst>
              <a:ext uri="{FF2B5EF4-FFF2-40B4-BE49-F238E27FC236}">
                <a16:creationId xmlns:a16="http://schemas.microsoft.com/office/drawing/2014/main" id="{B1C5A93B-7EB5-4691-B899-F992FAB3A0C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6DC88EBB-4F04-4866-9DB8-9D96CAF0A76C}"/>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6DEEF915-1371-4264-8ADA-B60F48F36B51}" type="datetimeFigureOut">
              <a:rPr lang="en-DE" smtClean="0"/>
              <a:t>03/27/2024</a:t>
            </a:fld>
            <a:endParaRPr lang="en-DE"/>
          </a:p>
        </p:txBody>
      </p:sp>
      <p:sp>
        <p:nvSpPr>
          <p:cNvPr id="5" name="Footer Placeholder 4">
            <a:extLst>
              <a:ext uri="{FF2B5EF4-FFF2-40B4-BE49-F238E27FC236}">
                <a16:creationId xmlns:a16="http://schemas.microsoft.com/office/drawing/2014/main" id="{4B747972-21E4-49DE-BADE-4B1264162AB8}"/>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DE"/>
          </a:p>
        </p:txBody>
      </p:sp>
      <p:sp>
        <p:nvSpPr>
          <p:cNvPr id="6" name="Slide Number Placeholder 5">
            <a:extLst>
              <a:ext uri="{FF2B5EF4-FFF2-40B4-BE49-F238E27FC236}">
                <a16:creationId xmlns:a16="http://schemas.microsoft.com/office/drawing/2014/main" id="{CA27FDE2-C7CA-49E2-B33C-5F1D6360A7E3}"/>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DEBFBE8C-5FFE-4A26-89D1-8057771AFB3E}" type="slidenum">
              <a:rPr lang="en-DE" smtClean="0"/>
              <a:t>‹#›</a:t>
            </a:fld>
            <a:endParaRPr lang="en-DE"/>
          </a:p>
        </p:txBody>
      </p:sp>
    </p:spTree>
    <p:extLst>
      <p:ext uri="{BB962C8B-B14F-4D97-AF65-F5344CB8AC3E}">
        <p14:creationId xmlns:p14="http://schemas.microsoft.com/office/powerpoint/2010/main" val="3356861373"/>
      </p:ext>
    </p:extLst>
  </p:cSld>
  <p:clrMap bg1="lt1" tx1="dk1" bg2="lt2" tx2="dk2" accent1="accent1" accent2="accent2" accent3="accent3" accent4="accent4" accent5="accent5" accent6="accent6" hlink="hlink" folHlink="folHlink"/>
  <p:sldLayoutIdLst>
    <p:sldLayoutId id="2147484020" r:id="rId1"/>
    <p:sldLayoutId id="214748402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B7E0AB6-C479-4047-B7F2-5523F1BE9ECB}"/>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6AA32-F077-4E6F-BCA5-E80493CDBB7F}"/>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C7E0AF1-C8A5-46E6-8083-EB562B9E009C}"/>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A7FD002B-7A7D-4483-821B-8379C108EC36}" type="datetimeFigureOut">
              <a:rPr lang="de-DE" smtClean="0"/>
              <a:t>27.03.2024</a:t>
            </a:fld>
            <a:endParaRPr lang="de-DE"/>
          </a:p>
        </p:txBody>
      </p:sp>
      <p:sp>
        <p:nvSpPr>
          <p:cNvPr id="5" name="Fußzeilenplatzhalter 4">
            <a:extLst>
              <a:ext uri="{FF2B5EF4-FFF2-40B4-BE49-F238E27FC236}">
                <a16:creationId xmlns:a16="http://schemas.microsoft.com/office/drawing/2014/main" id="{25B455E5-7460-4566-AE77-0D388A526657}"/>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4602DE4F-A344-4996-8F4C-64BB389A1127}"/>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1BD16470-04BF-4457-997A-F028FF84283E}" type="slidenum">
              <a:rPr lang="de-DE" smtClean="0"/>
              <a:t>‹#›</a:t>
            </a:fld>
            <a:endParaRPr lang="de-DE"/>
          </a:p>
        </p:txBody>
      </p:sp>
      <p:grpSp>
        <p:nvGrpSpPr>
          <p:cNvPr id="7" name="Gruppieren 6">
            <a:extLst>
              <a:ext uri="{FF2B5EF4-FFF2-40B4-BE49-F238E27FC236}">
                <a16:creationId xmlns:a16="http://schemas.microsoft.com/office/drawing/2014/main" id="{64E70880-75BD-4723-B933-E1AA18090B2C}"/>
              </a:ext>
            </a:extLst>
          </p:cNvPr>
          <p:cNvGrpSpPr/>
          <p:nvPr userDrawn="1"/>
        </p:nvGrpSpPr>
        <p:grpSpPr>
          <a:xfrm>
            <a:off x="9250372" y="0"/>
            <a:ext cx="1838022" cy="5616000"/>
            <a:chOff x="9250372" y="0"/>
            <a:chExt cx="1838022" cy="5616000"/>
          </a:xfrm>
        </p:grpSpPr>
        <p:sp>
          <p:nvSpPr>
            <p:cNvPr id="8" name="TextBox 3">
              <a:extLst>
                <a:ext uri="{FF2B5EF4-FFF2-40B4-BE49-F238E27FC236}">
                  <a16:creationId xmlns:a16="http://schemas.microsoft.com/office/drawing/2014/main" id="{8E4025A0-DF5B-4B82-A79B-73883C4A977C}"/>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5">
              <a:extLst>
                <a:ext uri="{FF2B5EF4-FFF2-40B4-BE49-F238E27FC236}">
                  <a16:creationId xmlns:a16="http://schemas.microsoft.com/office/drawing/2014/main" id="{4FCEB838-5B91-49F0-8ADA-BA72B3CC01AA}"/>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6">
              <a:extLst>
                <a:ext uri="{FF2B5EF4-FFF2-40B4-BE49-F238E27FC236}">
                  <a16:creationId xmlns:a16="http://schemas.microsoft.com/office/drawing/2014/main" id="{EA1114BC-56C4-4CA9-B052-BCBD8F7000CA}"/>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8">
              <a:extLst>
                <a:ext uri="{FF2B5EF4-FFF2-40B4-BE49-F238E27FC236}">
                  <a16:creationId xmlns:a16="http://schemas.microsoft.com/office/drawing/2014/main" id="{C0E5181D-1DB8-469D-992F-45DC4C81979B}"/>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9">
              <a:extLst>
                <a:ext uri="{FF2B5EF4-FFF2-40B4-BE49-F238E27FC236}">
                  <a16:creationId xmlns:a16="http://schemas.microsoft.com/office/drawing/2014/main" id="{0A001BFB-0F81-4D4F-9D37-A0A74B3E8EA4}"/>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0">
              <a:extLst>
                <a:ext uri="{FF2B5EF4-FFF2-40B4-BE49-F238E27FC236}">
                  <a16:creationId xmlns:a16="http://schemas.microsoft.com/office/drawing/2014/main" id="{0744929B-F822-4147-9870-3F0DAA7EFAAD}"/>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1">
              <a:extLst>
                <a:ext uri="{FF2B5EF4-FFF2-40B4-BE49-F238E27FC236}">
                  <a16:creationId xmlns:a16="http://schemas.microsoft.com/office/drawing/2014/main" id="{86B690C6-F0C8-4BCF-89AF-41B4DAA36FB2}"/>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2">
              <a:extLst>
                <a:ext uri="{FF2B5EF4-FFF2-40B4-BE49-F238E27FC236}">
                  <a16:creationId xmlns:a16="http://schemas.microsoft.com/office/drawing/2014/main" id="{AA60E940-5814-4C91-A540-0171B68AE102}"/>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3">
              <a:extLst>
                <a:ext uri="{FF2B5EF4-FFF2-40B4-BE49-F238E27FC236}">
                  <a16:creationId xmlns:a16="http://schemas.microsoft.com/office/drawing/2014/main" id="{C6C951DF-8BA2-4F4D-B1B0-C775CC8DFC49}"/>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4">
              <a:extLst>
                <a:ext uri="{FF2B5EF4-FFF2-40B4-BE49-F238E27FC236}">
                  <a16:creationId xmlns:a16="http://schemas.microsoft.com/office/drawing/2014/main" id="{A3C1D07A-ECEC-4A04-845D-201A81173844}"/>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5">
              <a:extLst>
                <a:ext uri="{FF2B5EF4-FFF2-40B4-BE49-F238E27FC236}">
                  <a16:creationId xmlns:a16="http://schemas.microsoft.com/office/drawing/2014/main" id="{A306BAF3-4999-43D4-92A7-E6CB6342BA92}"/>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6">
              <a:extLst>
                <a:ext uri="{FF2B5EF4-FFF2-40B4-BE49-F238E27FC236}">
                  <a16:creationId xmlns:a16="http://schemas.microsoft.com/office/drawing/2014/main" id="{F10F3CBD-367C-4375-9634-D2EC0612DC92}"/>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7">
              <a:extLst>
                <a:ext uri="{FF2B5EF4-FFF2-40B4-BE49-F238E27FC236}">
                  <a16:creationId xmlns:a16="http://schemas.microsoft.com/office/drawing/2014/main" id="{4C5861FD-189E-41A7-BE2E-BC58C83DFD3F}"/>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18">
              <a:extLst>
                <a:ext uri="{FF2B5EF4-FFF2-40B4-BE49-F238E27FC236}">
                  <a16:creationId xmlns:a16="http://schemas.microsoft.com/office/drawing/2014/main" id="{2386A6BC-592B-4C4F-B0BF-9F9AEDDAD329}"/>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19">
              <a:extLst>
                <a:ext uri="{FF2B5EF4-FFF2-40B4-BE49-F238E27FC236}">
                  <a16:creationId xmlns:a16="http://schemas.microsoft.com/office/drawing/2014/main" id="{D50543FD-293C-4D3A-B08B-764E20AE5C03}"/>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0">
              <a:extLst>
                <a:ext uri="{FF2B5EF4-FFF2-40B4-BE49-F238E27FC236}">
                  <a16:creationId xmlns:a16="http://schemas.microsoft.com/office/drawing/2014/main" id="{06C89017-84BE-4CF9-9415-F78C9938FAC6}"/>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1">
              <a:extLst>
                <a:ext uri="{FF2B5EF4-FFF2-40B4-BE49-F238E27FC236}">
                  <a16:creationId xmlns:a16="http://schemas.microsoft.com/office/drawing/2014/main" id="{DE8032D8-64B7-4367-9818-530109F13CAE}"/>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3">
              <a:extLst>
                <a:ext uri="{FF2B5EF4-FFF2-40B4-BE49-F238E27FC236}">
                  <a16:creationId xmlns:a16="http://schemas.microsoft.com/office/drawing/2014/main" id="{D3D49D5C-737E-4D0F-B159-7A20BAE18D50}"/>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4">
              <a:extLst>
                <a:ext uri="{FF2B5EF4-FFF2-40B4-BE49-F238E27FC236}">
                  <a16:creationId xmlns:a16="http://schemas.microsoft.com/office/drawing/2014/main" id="{B717F662-5109-4E44-962D-20F51BE59C83}"/>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5">
              <a:extLst>
                <a:ext uri="{FF2B5EF4-FFF2-40B4-BE49-F238E27FC236}">
                  <a16:creationId xmlns:a16="http://schemas.microsoft.com/office/drawing/2014/main" id="{BA782A0E-0725-47FF-8847-EF0E96C9657E}"/>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6">
              <a:extLst>
                <a:ext uri="{FF2B5EF4-FFF2-40B4-BE49-F238E27FC236}">
                  <a16:creationId xmlns:a16="http://schemas.microsoft.com/office/drawing/2014/main" id="{CC1CFB30-3274-478F-B628-8DD277FF04EF}"/>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7">
              <a:extLst>
                <a:ext uri="{FF2B5EF4-FFF2-40B4-BE49-F238E27FC236}">
                  <a16:creationId xmlns:a16="http://schemas.microsoft.com/office/drawing/2014/main" id="{91CC9C33-311A-4865-BD01-44E63A32AEAA}"/>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28">
              <a:extLst>
                <a:ext uri="{FF2B5EF4-FFF2-40B4-BE49-F238E27FC236}">
                  <a16:creationId xmlns:a16="http://schemas.microsoft.com/office/drawing/2014/main" id="{60C5AC58-7B92-499E-A64D-3738DA0844D1}"/>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29">
              <a:extLst>
                <a:ext uri="{FF2B5EF4-FFF2-40B4-BE49-F238E27FC236}">
                  <a16:creationId xmlns:a16="http://schemas.microsoft.com/office/drawing/2014/main" id="{5A605F23-0355-469B-BEE5-D39268A9A3E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0">
              <a:extLst>
                <a:ext uri="{FF2B5EF4-FFF2-40B4-BE49-F238E27FC236}">
                  <a16:creationId xmlns:a16="http://schemas.microsoft.com/office/drawing/2014/main" id="{83E999D2-39FF-4A22-922E-021CA5552E4A}"/>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1">
              <a:extLst>
                <a:ext uri="{FF2B5EF4-FFF2-40B4-BE49-F238E27FC236}">
                  <a16:creationId xmlns:a16="http://schemas.microsoft.com/office/drawing/2014/main" id="{14598843-1194-4622-A58A-F243E64D34E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2">
              <a:extLst>
                <a:ext uri="{FF2B5EF4-FFF2-40B4-BE49-F238E27FC236}">
                  <a16:creationId xmlns:a16="http://schemas.microsoft.com/office/drawing/2014/main" id="{1121A64C-40ED-40D4-93FF-888DA453EB5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3">
              <a:extLst>
                <a:ext uri="{FF2B5EF4-FFF2-40B4-BE49-F238E27FC236}">
                  <a16:creationId xmlns:a16="http://schemas.microsoft.com/office/drawing/2014/main" id="{B1AB8B8A-6F7D-4538-A198-EC17F366396F}"/>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34">
              <a:extLst>
                <a:ext uri="{FF2B5EF4-FFF2-40B4-BE49-F238E27FC236}">
                  <a16:creationId xmlns:a16="http://schemas.microsoft.com/office/drawing/2014/main" id="{7B522BBE-165C-40EB-8801-5B3A044C046A}"/>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36">
              <a:extLst>
                <a:ext uri="{FF2B5EF4-FFF2-40B4-BE49-F238E27FC236}">
                  <a16:creationId xmlns:a16="http://schemas.microsoft.com/office/drawing/2014/main" id="{391A87CA-5F32-4282-8173-A6BB67BDDC1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0">
              <a:extLst>
                <a:ext uri="{FF2B5EF4-FFF2-40B4-BE49-F238E27FC236}">
                  <a16:creationId xmlns:a16="http://schemas.microsoft.com/office/drawing/2014/main" id="{371C8C20-7D35-4851-9AD0-027103428A8E}"/>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44">
              <a:extLst>
                <a:ext uri="{FF2B5EF4-FFF2-40B4-BE49-F238E27FC236}">
                  <a16:creationId xmlns:a16="http://schemas.microsoft.com/office/drawing/2014/main" id="{2A395823-31B2-4DDF-B1EA-D665A4E64AD2}"/>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48">
              <a:extLst>
                <a:ext uri="{FF2B5EF4-FFF2-40B4-BE49-F238E27FC236}">
                  <a16:creationId xmlns:a16="http://schemas.microsoft.com/office/drawing/2014/main" id="{5B2B017B-F75E-4AE7-A9E2-80C5E6806291}"/>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2">
              <a:extLst>
                <a:ext uri="{FF2B5EF4-FFF2-40B4-BE49-F238E27FC236}">
                  <a16:creationId xmlns:a16="http://schemas.microsoft.com/office/drawing/2014/main" id="{960D88C5-E720-4CA6-8AA6-F05D8A924AEA}"/>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6">
              <a:extLst>
                <a:ext uri="{FF2B5EF4-FFF2-40B4-BE49-F238E27FC236}">
                  <a16:creationId xmlns:a16="http://schemas.microsoft.com/office/drawing/2014/main" id="{34B84E16-3904-48F9-B229-632823C0015F}"/>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7">
              <a:extLst>
                <a:ext uri="{FF2B5EF4-FFF2-40B4-BE49-F238E27FC236}">
                  <a16:creationId xmlns:a16="http://schemas.microsoft.com/office/drawing/2014/main" id="{8EA4A677-1919-4A20-B632-5C36D92C30E1}"/>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58">
              <a:extLst>
                <a:ext uri="{FF2B5EF4-FFF2-40B4-BE49-F238E27FC236}">
                  <a16:creationId xmlns:a16="http://schemas.microsoft.com/office/drawing/2014/main" id="{AFF3629D-D5AF-4E83-8B17-16838AE20C3E}"/>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59">
              <a:extLst>
                <a:ext uri="{FF2B5EF4-FFF2-40B4-BE49-F238E27FC236}">
                  <a16:creationId xmlns:a16="http://schemas.microsoft.com/office/drawing/2014/main" id="{7271BDAF-974B-4AB2-A924-564164D607BF}"/>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0">
              <a:extLst>
                <a:ext uri="{FF2B5EF4-FFF2-40B4-BE49-F238E27FC236}">
                  <a16:creationId xmlns:a16="http://schemas.microsoft.com/office/drawing/2014/main" id="{19773A1F-777F-4EF2-8C0C-3892AB7B8A68}"/>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1">
              <a:extLst>
                <a:ext uri="{FF2B5EF4-FFF2-40B4-BE49-F238E27FC236}">
                  <a16:creationId xmlns:a16="http://schemas.microsoft.com/office/drawing/2014/main" id="{2CFE1706-A3C8-4233-A30A-E3A5CA38D805}"/>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07808FAA-3B49-40FD-8D27-0D52D452FE0E}"/>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3">
              <a:extLst>
                <a:ext uri="{FF2B5EF4-FFF2-40B4-BE49-F238E27FC236}">
                  <a16:creationId xmlns:a16="http://schemas.microsoft.com/office/drawing/2014/main" id="{DB3FBA97-2BE5-4D31-8F17-18B7254644B2}"/>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0" name="TextBox 64">
              <a:extLst>
                <a:ext uri="{FF2B5EF4-FFF2-40B4-BE49-F238E27FC236}">
                  <a16:creationId xmlns:a16="http://schemas.microsoft.com/office/drawing/2014/main" id="{F2B70442-08A8-4DA0-9D94-9B22117FA4D1}"/>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51" name="TextBox 62">
              <a:extLst>
                <a:ext uri="{FF2B5EF4-FFF2-40B4-BE49-F238E27FC236}">
                  <a16:creationId xmlns:a16="http://schemas.microsoft.com/office/drawing/2014/main" id="{0C4DD741-A86C-43FF-B965-06B7F58F814F}"/>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3" name="Grafik 52" descr="Ein Bild, das Zeichnung enthält.&#10;&#10;Automatisch generierte Beschreibung">
            <a:extLst>
              <a:ext uri="{FF2B5EF4-FFF2-40B4-BE49-F238E27FC236}">
                <a16:creationId xmlns:a16="http://schemas.microsoft.com/office/drawing/2014/main" id="{ECC75B94-3D85-422C-A221-2E45FDEADD7D}"/>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16000" y="5364000"/>
            <a:ext cx="1080000" cy="203400"/>
          </a:xfrm>
          <a:prstGeom prst="rect">
            <a:avLst/>
          </a:prstGeom>
        </p:spPr>
      </p:pic>
    </p:spTree>
    <p:extLst>
      <p:ext uri="{BB962C8B-B14F-4D97-AF65-F5344CB8AC3E}">
        <p14:creationId xmlns:p14="http://schemas.microsoft.com/office/powerpoint/2010/main" val="1409134757"/>
      </p:ext>
    </p:extLst>
  </p:cSld>
  <p:clrMap bg1="lt1" tx1="dk1" bg2="lt2" tx2="dk2" accent1="accent1" accent2="accent2" accent3="accent3" accent4="accent4" accent5="accent5" accent6="accent6" hlink="hlink" folHlink="folHlink"/>
  <p:sldLayoutIdLst>
    <p:sldLayoutId id="2147484397" r:id="rId1"/>
    <p:sldLayoutId id="2147484398" r:id="rId2"/>
    <p:sldLayoutId id="2147484399" r:id="rId3"/>
    <p:sldLayoutId id="2147484400" r:id="rId4"/>
    <p:sldLayoutId id="2147484401" r:id="rId5"/>
    <p:sldLayoutId id="2147484402" r:id="rId6"/>
    <p:sldLayoutId id="2147484403" r:id="rId7"/>
    <p:sldLayoutId id="2147484404" r:id="rId8"/>
    <p:sldLayoutId id="2147484405" r:id="rId9"/>
    <p:sldLayoutId id="2147484406" r:id="rId10"/>
    <p:sldLayoutId id="2147484407" r:id="rId11"/>
    <p:sldLayoutId id="2147484408" r:id="rId12"/>
    <p:sldLayoutId id="2147484409" r:id="rId13"/>
    <p:sldLayoutId id="2147484410" r:id="rId14"/>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3A486F5-6C89-479E-B35E-1BF77056FF00}"/>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20DF914C-6696-4FFA-9799-C92A596C2B9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405C658-F597-466D-96CE-A6077C3FB8A1}"/>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67188054-9E3E-46E8-8938-855DC38C8459}" type="datetimeFigureOut">
              <a:rPr lang="de-DE" smtClean="0"/>
              <a:t>27.03.2024</a:t>
            </a:fld>
            <a:endParaRPr lang="de-DE"/>
          </a:p>
        </p:txBody>
      </p:sp>
      <p:sp>
        <p:nvSpPr>
          <p:cNvPr id="5" name="Fußzeilenplatzhalter 4">
            <a:extLst>
              <a:ext uri="{FF2B5EF4-FFF2-40B4-BE49-F238E27FC236}">
                <a16:creationId xmlns:a16="http://schemas.microsoft.com/office/drawing/2014/main" id="{43AA8E7F-8957-4879-A17F-A50986D1798F}"/>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AF0F6CB4-10BE-4D2D-A0FF-1AA60C11CE32}"/>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406244A9-E17B-4602-B939-FF73760AF5B4}" type="slidenum">
              <a:rPr lang="de-DE" smtClean="0"/>
              <a:t>‹#›</a:t>
            </a:fld>
            <a:endParaRPr lang="de-DE"/>
          </a:p>
        </p:txBody>
      </p:sp>
      <p:grpSp>
        <p:nvGrpSpPr>
          <p:cNvPr id="8" name="Gruppieren 7">
            <a:extLst>
              <a:ext uri="{FF2B5EF4-FFF2-40B4-BE49-F238E27FC236}">
                <a16:creationId xmlns:a16="http://schemas.microsoft.com/office/drawing/2014/main" id="{47E57530-FCC5-4F73-A2C0-5639EF5DD556}"/>
              </a:ext>
            </a:extLst>
          </p:cNvPr>
          <p:cNvGrpSpPr/>
          <p:nvPr userDrawn="1"/>
        </p:nvGrpSpPr>
        <p:grpSpPr>
          <a:xfrm>
            <a:off x="9250372" y="0"/>
            <a:ext cx="1838022" cy="5616000"/>
            <a:chOff x="9250372" y="0"/>
            <a:chExt cx="1838022" cy="5616000"/>
          </a:xfrm>
        </p:grpSpPr>
        <p:sp>
          <p:nvSpPr>
            <p:cNvPr id="9" name="TextBox 3">
              <a:extLst>
                <a:ext uri="{FF2B5EF4-FFF2-40B4-BE49-F238E27FC236}">
                  <a16:creationId xmlns:a16="http://schemas.microsoft.com/office/drawing/2014/main" id="{502B3E7B-1C10-4F65-AEDE-500B04EFDBC8}"/>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5">
              <a:extLst>
                <a:ext uri="{FF2B5EF4-FFF2-40B4-BE49-F238E27FC236}">
                  <a16:creationId xmlns:a16="http://schemas.microsoft.com/office/drawing/2014/main" id="{D43B5A2D-558E-4C64-AF51-A22001D45D0E}"/>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6">
              <a:extLst>
                <a:ext uri="{FF2B5EF4-FFF2-40B4-BE49-F238E27FC236}">
                  <a16:creationId xmlns:a16="http://schemas.microsoft.com/office/drawing/2014/main" id="{AED8D1AF-0E71-40F8-8B48-735411471F3A}"/>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8">
              <a:extLst>
                <a:ext uri="{FF2B5EF4-FFF2-40B4-BE49-F238E27FC236}">
                  <a16:creationId xmlns:a16="http://schemas.microsoft.com/office/drawing/2014/main" id="{C28B5D29-5F5A-488D-9501-9B2FB84DF0F9}"/>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9">
              <a:extLst>
                <a:ext uri="{FF2B5EF4-FFF2-40B4-BE49-F238E27FC236}">
                  <a16:creationId xmlns:a16="http://schemas.microsoft.com/office/drawing/2014/main" id="{9ED8B87F-18EC-489C-8EB4-C62785643856}"/>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0">
              <a:extLst>
                <a:ext uri="{FF2B5EF4-FFF2-40B4-BE49-F238E27FC236}">
                  <a16:creationId xmlns:a16="http://schemas.microsoft.com/office/drawing/2014/main" id="{D474894C-BA2A-49A7-9789-A7F2577B05B6}"/>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1">
              <a:extLst>
                <a:ext uri="{FF2B5EF4-FFF2-40B4-BE49-F238E27FC236}">
                  <a16:creationId xmlns:a16="http://schemas.microsoft.com/office/drawing/2014/main" id="{222F979D-4BB8-4616-B9DC-949F47055B41}"/>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2">
              <a:extLst>
                <a:ext uri="{FF2B5EF4-FFF2-40B4-BE49-F238E27FC236}">
                  <a16:creationId xmlns:a16="http://schemas.microsoft.com/office/drawing/2014/main" id="{284E433B-4AFF-4062-9F88-B4D0F3DC1784}"/>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3">
              <a:extLst>
                <a:ext uri="{FF2B5EF4-FFF2-40B4-BE49-F238E27FC236}">
                  <a16:creationId xmlns:a16="http://schemas.microsoft.com/office/drawing/2014/main" id="{480DD5EF-B43D-4239-8786-21A27A4BD01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4">
              <a:extLst>
                <a:ext uri="{FF2B5EF4-FFF2-40B4-BE49-F238E27FC236}">
                  <a16:creationId xmlns:a16="http://schemas.microsoft.com/office/drawing/2014/main" id="{38887760-63AB-41F9-B6E2-7DAD58B2E914}"/>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5">
              <a:extLst>
                <a:ext uri="{FF2B5EF4-FFF2-40B4-BE49-F238E27FC236}">
                  <a16:creationId xmlns:a16="http://schemas.microsoft.com/office/drawing/2014/main" id="{7D660B38-F1ED-4BE6-B23D-D8579E7B486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6">
              <a:extLst>
                <a:ext uri="{FF2B5EF4-FFF2-40B4-BE49-F238E27FC236}">
                  <a16:creationId xmlns:a16="http://schemas.microsoft.com/office/drawing/2014/main" id="{575BA877-3D88-4C8B-AA02-C612EB1D6DBF}"/>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17">
              <a:extLst>
                <a:ext uri="{FF2B5EF4-FFF2-40B4-BE49-F238E27FC236}">
                  <a16:creationId xmlns:a16="http://schemas.microsoft.com/office/drawing/2014/main" id="{296164BF-BC03-4B66-8F40-5D6038E3AF04}"/>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18">
              <a:extLst>
                <a:ext uri="{FF2B5EF4-FFF2-40B4-BE49-F238E27FC236}">
                  <a16:creationId xmlns:a16="http://schemas.microsoft.com/office/drawing/2014/main" id="{36AA2B30-0EF5-4E98-B7B4-6DADA0391A0B}"/>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19">
              <a:extLst>
                <a:ext uri="{FF2B5EF4-FFF2-40B4-BE49-F238E27FC236}">
                  <a16:creationId xmlns:a16="http://schemas.microsoft.com/office/drawing/2014/main" id="{2BD18850-6EA7-4DDF-A746-DEA6EE364E46}"/>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0">
              <a:extLst>
                <a:ext uri="{FF2B5EF4-FFF2-40B4-BE49-F238E27FC236}">
                  <a16:creationId xmlns:a16="http://schemas.microsoft.com/office/drawing/2014/main" id="{3683D99D-8606-472A-B57E-83249F3B1CF6}"/>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1">
              <a:extLst>
                <a:ext uri="{FF2B5EF4-FFF2-40B4-BE49-F238E27FC236}">
                  <a16:creationId xmlns:a16="http://schemas.microsoft.com/office/drawing/2014/main" id="{8A88E356-F795-41D2-840D-3CC50B1B230B}"/>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3">
              <a:extLst>
                <a:ext uri="{FF2B5EF4-FFF2-40B4-BE49-F238E27FC236}">
                  <a16:creationId xmlns:a16="http://schemas.microsoft.com/office/drawing/2014/main" id="{C9538735-9879-43CB-A19A-3568F4D048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4">
              <a:extLst>
                <a:ext uri="{FF2B5EF4-FFF2-40B4-BE49-F238E27FC236}">
                  <a16:creationId xmlns:a16="http://schemas.microsoft.com/office/drawing/2014/main" id="{67E76529-C1EF-4D2D-B135-341768EEBAB3}"/>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5">
              <a:extLst>
                <a:ext uri="{FF2B5EF4-FFF2-40B4-BE49-F238E27FC236}">
                  <a16:creationId xmlns:a16="http://schemas.microsoft.com/office/drawing/2014/main" id="{54FB6CEA-1332-41D8-B836-4835CB248AB7}"/>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6">
              <a:extLst>
                <a:ext uri="{FF2B5EF4-FFF2-40B4-BE49-F238E27FC236}">
                  <a16:creationId xmlns:a16="http://schemas.microsoft.com/office/drawing/2014/main" id="{4BFD3335-A9E1-47B3-ADBB-7FAF30DE329A}"/>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27">
              <a:extLst>
                <a:ext uri="{FF2B5EF4-FFF2-40B4-BE49-F238E27FC236}">
                  <a16:creationId xmlns:a16="http://schemas.microsoft.com/office/drawing/2014/main" id="{3C6C204C-11A1-44E0-9E32-F534B318E0CA}"/>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28">
              <a:extLst>
                <a:ext uri="{FF2B5EF4-FFF2-40B4-BE49-F238E27FC236}">
                  <a16:creationId xmlns:a16="http://schemas.microsoft.com/office/drawing/2014/main" id="{D54F6C60-0E57-4E7F-8C3D-932E877B8F6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29">
              <a:extLst>
                <a:ext uri="{FF2B5EF4-FFF2-40B4-BE49-F238E27FC236}">
                  <a16:creationId xmlns:a16="http://schemas.microsoft.com/office/drawing/2014/main" id="{19DA5D5A-B1B8-47C5-A088-5CC8FED88A4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0">
              <a:extLst>
                <a:ext uri="{FF2B5EF4-FFF2-40B4-BE49-F238E27FC236}">
                  <a16:creationId xmlns:a16="http://schemas.microsoft.com/office/drawing/2014/main" id="{F93FECC7-33BD-4FC5-B362-FAFB51407E40}"/>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1">
              <a:extLst>
                <a:ext uri="{FF2B5EF4-FFF2-40B4-BE49-F238E27FC236}">
                  <a16:creationId xmlns:a16="http://schemas.microsoft.com/office/drawing/2014/main" id="{68065623-1CA0-4C94-9351-308B40EEC665}"/>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2">
              <a:extLst>
                <a:ext uri="{FF2B5EF4-FFF2-40B4-BE49-F238E27FC236}">
                  <a16:creationId xmlns:a16="http://schemas.microsoft.com/office/drawing/2014/main" id="{208102CE-A607-4925-896C-A58FFB3EBB1A}"/>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33">
              <a:extLst>
                <a:ext uri="{FF2B5EF4-FFF2-40B4-BE49-F238E27FC236}">
                  <a16:creationId xmlns:a16="http://schemas.microsoft.com/office/drawing/2014/main" id="{E35641C1-4C7B-4A36-AD2E-D76A7BC96E29}"/>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34">
              <a:extLst>
                <a:ext uri="{FF2B5EF4-FFF2-40B4-BE49-F238E27FC236}">
                  <a16:creationId xmlns:a16="http://schemas.microsoft.com/office/drawing/2014/main" id="{D59F5660-3660-469B-9F20-A491A37C9B08}"/>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36">
              <a:extLst>
                <a:ext uri="{FF2B5EF4-FFF2-40B4-BE49-F238E27FC236}">
                  <a16:creationId xmlns:a16="http://schemas.microsoft.com/office/drawing/2014/main" id="{264A09A2-93E7-41BA-8244-24E16894E0FB}"/>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40">
              <a:extLst>
                <a:ext uri="{FF2B5EF4-FFF2-40B4-BE49-F238E27FC236}">
                  <a16:creationId xmlns:a16="http://schemas.microsoft.com/office/drawing/2014/main" id="{0966F559-9287-4752-A39D-7C4532EA5D6C}"/>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44">
              <a:extLst>
                <a:ext uri="{FF2B5EF4-FFF2-40B4-BE49-F238E27FC236}">
                  <a16:creationId xmlns:a16="http://schemas.microsoft.com/office/drawing/2014/main" id="{A86A92C4-AEB8-40BA-9BC6-61E6D0DAF9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48">
              <a:extLst>
                <a:ext uri="{FF2B5EF4-FFF2-40B4-BE49-F238E27FC236}">
                  <a16:creationId xmlns:a16="http://schemas.microsoft.com/office/drawing/2014/main" id="{7E9C15A7-21B3-418E-9A23-718615F0BD31}"/>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2">
              <a:extLst>
                <a:ext uri="{FF2B5EF4-FFF2-40B4-BE49-F238E27FC236}">
                  <a16:creationId xmlns:a16="http://schemas.microsoft.com/office/drawing/2014/main" id="{BB1C0202-AC4B-4C69-80E1-E67A9609D5C1}"/>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6">
              <a:extLst>
                <a:ext uri="{FF2B5EF4-FFF2-40B4-BE49-F238E27FC236}">
                  <a16:creationId xmlns:a16="http://schemas.microsoft.com/office/drawing/2014/main" id="{C0279E0B-F2D4-4ED1-8452-A32043B2F95A}"/>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57">
              <a:extLst>
                <a:ext uri="{FF2B5EF4-FFF2-40B4-BE49-F238E27FC236}">
                  <a16:creationId xmlns:a16="http://schemas.microsoft.com/office/drawing/2014/main" id="{A85C3179-BEC8-4895-A020-2F5D9C12245A}"/>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58">
              <a:extLst>
                <a:ext uri="{FF2B5EF4-FFF2-40B4-BE49-F238E27FC236}">
                  <a16:creationId xmlns:a16="http://schemas.microsoft.com/office/drawing/2014/main" id="{476875FE-A79E-43C3-9298-1FCEFC5919E7}"/>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59">
              <a:extLst>
                <a:ext uri="{FF2B5EF4-FFF2-40B4-BE49-F238E27FC236}">
                  <a16:creationId xmlns:a16="http://schemas.microsoft.com/office/drawing/2014/main" id="{1D805375-1FBF-4603-A93F-2AE9B60E0A6D}"/>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0">
              <a:extLst>
                <a:ext uri="{FF2B5EF4-FFF2-40B4-BE49-F238E27FC236}">
                  <a16:creationId xmlns:a16="http://schemas.microsoft.com/office/drawing/2014/main" id="{F2185299-F578-4C05-9AF2-C5110C07E803}"/>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1">
              <a:extLst>
                <a:ext uri="{FF2B5EF4-FFF2-40B4-BE49-F238E27FC236}">
                  <a16:creationId xmlns:a16="http://schemas.microsoft.com/office/drawing/2014/main" id="{AB2CB5E3-0756-41D8-8FF2-A0A738D24C9E}"/>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B0932CEB-6984-4029-BB3B-FDF3D8BC0B69}"/>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0" name="TextBox 63">
              <a:extLst>
                <a:ext uri="{FF2B5EF4-FFF2-40B4-BE49-F238E27FC236}">
                  <a16:creationId xmlns:a16="http://schemas.microsoft.com/office/drawing/2014/main" id="{83E14AB5-C7BB-4737-9F3E-45F0F55CC86D}"/>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1" name="TextBox 64">
              <a:extLst>
                <a:ext uri="{FF2B5EF4-FFF2-40B4-BE49-F238E27FC236}">
                  <a16:creationId xmlns:a16="http://schemas.microsoft.com/office/drawing/2014/main" id="{72A54D81-951C-491A-824D-73A8FC6FEE4D}"/>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52" name="TextBox 62">
              <a:extLst>
                <a:ext uri="{FF2B5EF4-FFF2-40B4-BE49-F238E27FC236}">
                  <a16:creationId xmlns:a16="http://schemas.microsoft.com/office/drawing/2014/main" id="{D4C786BB-BD82-4010-893B-B88FB31A39F9}"/>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3" name="Grafik 52" descr="Ein Bild, das Zeichnung enthält.&#10;&#10;Automatisch generierte Beschreibung">
            <a:extLst>
              <a:ext uri="{FF2B5EF4-FFF2-40B4-BE49-F238E27FC236}">
                <a16:creationId xmlns:a16="http://schemas.microsoft.com/office/drawing/2014/main" id="{A98B49A0-D849-497C-AC07-07A138BE0A63}"/>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320926820"/>
      </p:ext>
    </p:extLst>
  </p:cSld>
  <p:clrMap bg1="lt1" tx1="dk1" bg2="lt2" tx2="dk2" accent1="accent1" accent2="accent2" accent3="accent3" accent4="accent4" accent5="accent5" accent6="accent6" hlink="hlink" folHlink="folHlink"/>
  <p:sldLayoutIdLst>
    <p:sldLayoutId id="2147484412" r:id="rId1"/>
    <p:sldLayoutId id="2147484413" r:id="rId2"/>
    <p:sldLayoutId id="2147484414" r:id="rId3"/>
    <p:sldLayoutId id="2147484415" r:id="rId4"/>
    <p:sldLayoutId id="2147484416" r:id="rId5"/>
    <p:sldLayoutId id="2147484417" r:id="rId6"/>
    <p:sldLayoutId id="2147484418" r:id="rId7"/>
    <p:sldLayoutId id="2147484419" r:id="rId8"/>
    <p:sldLayoutId id="2147484420" r:id="rId9"/>
    <p:sldLayoutId id="2147484421" r:id="rId10"/>
    <p:sldLayoutId id="2147484422" r:id="rId11"/>
    <p:sldLayoutId id="2147484423" r:id="rId12"/>
    <p:sldLayoutId id="2147484424" r:id="rId13"/>
    <p:sldLayoutId id="2147484425" r:id="rId14"/>
    <p:sldLayoutId id="2147484426" r:id="rId15"/>
    <p:sldLayoutId id="2147484427" r:id="rId16"/>
    <p:sldLayoutId id="2147484428" r:id="rId17"/>
    <p:sldLayoutId id="2147484429" r:id="rId18"/>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0" name="Grafik 49" descr="Ein Bild, das Zeichnung enthält.&#10;&#10;Automatisch generierte Beschreibung">
            <a:extLst>
              <a:ext uri="{FF2B5EF4-FFF2-40B4-BE49-F238E27FC236}">
                <a16:creationId xmlns:a16="http://schemas.microsoft.com/office/drawing/2014/main" id="{B38A4109-BEF3-4B24-BF3C-C676A5DA32FA}"/>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216000" y="5364000"/>
            <a:ext cx="1080000" cy="203400"/>
          </a:xfrm>
          <a:prstGeom prst="rect">
            <a:avLst/>
          </a:prstGeom>
        </p:spPr>
      </p:pic>
    </p:spTree>
    <p:extLst>
      <p:ext uri="{BB962C8B-B14F-4D97-AF65-F5344CB8AC3E}">
        <p14:creationId xmlns:p14="http://schemas.microsoft.com/office/powerpoint/2010/main" val="2760930080"/>
      </p:ext>
    </p:extLst>
  </p:cSld>
  <p:clrMap bg1="lt1" tx1="dk1" bg2="lt2" tx2="dk2" accent1="accent1" accent2="accent2" accent3="accent3" accent4="accent4" accent5="accent5" accent6="accent6" hlink="hlink" folHlink="folHlink"/>
  <p:sldLayoutIdLst>
    <p:sldLayoutId id="2147484431" r:id="rId1"/>
    <p:sldLayoutId id="2147484432" r:id="rId2"/>
    <p:sldLayoutId id="2147484433" r:id="rId3"/>
    <p:sldLayoutId id="2147484434" r:id="rId4"/>
    <p:sldLayoutId id="2147484435" r:id="rId5"/>
    <p:sldLayoutId id="2147484436" r:id="rId6"/>
    <p:sldLayoutId id="2147484437" r:id="rId7"/>
    <p:sldLayoutId id="2147484438" r:id="rId8"/>
    <p:sldLayoutId id="2147484440" r:id="rId9"/>
    <p:sldLayoutId id="2147484441" r:id="rId10"/>
    <p:sldLayoutId id="2147484442" r:id="rId11"/>
    <p:sldLayoutId id="2147484443" r:id="rId12"/>
    <p:sldLayoutId id="2147484444" r:id="rId13"/>
    <p:sldLayoutId id="2147484445" r:id="rId14"/>
    <p:sldLayoutId id="2147484446" r:id="rId15"/>
    <p:sldLayoutId id="2147484448" r:id="rId16"/>
    <p:sldLayoutId id="2147484449" r:id="rId17"/>
    <p:sldLayoutId id="2147484450" r:id="rId18"/>
    <p:sldLayoutId id="2147484451" r:id="rId19"/>
    <p:sldLayoutId id="2147484509" r:id="rId20"/>
    <p:sldLayoutId id="2147484510" r:id="rId21"/>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4" name="Gruppieren 3">
            <a:extLst>
              <a:ext uri="{FF2B5EF4-FFF2-40B4-BE49-F238E27FC236}">
                <a16:creationId xmlns:a16="http://schemas.microsoft.com/office/drawing/2014/main" id="{361CF712-0572-4830-A977-2BCEDB16EAFE}"/>
              </a:ext>
            </a:extLst>
          </p:cNvPr>
          <p:cNvGrpSpPr/>
          <p:nvPr userDrawn="1"/>
        </p:nvGrpSpPr>
        <p:grpSpPr>
          <a:xfrm>
            <a:off x="9250372" y="0"/>
            <a:ext cx="1838022" cy="5616000"/>
            <a:chOff x="9250372" y="0"/>
            <a:chExt cx="1838022" cy="5616000"/>
          </a:xfrm>
        </p:grpSpPr>
        <p:sp>
          <p:nvSpPr>
            <p:cNvPr id="5" name="TextBox 3">
              <a:extLst>
                <a:ext uri="{FF2B5EF4-FFF2-40B4-BE49-F238E27FC236}">
                  <a16:creationId xmlns:a16="http://schemas.microsoft.com/office/drawing/2014/main" id="{2EE03CA5-8571-466C-8917-162E45C206E3}"/>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6" name="TextBox 5">
              <a:extLst>
                <a:ext uri="{FF2B5EF4-FFF2-40B4-BE49-F238E27FC236}">
                  <a16:creationId xmlns:a16="http://schemas.microsoft.com/office/drawing/2014/main" id="{8D149CBF-35EA-4CBA-BE4B-502A39661F93}"/>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6">
              <a:extLst>
                <a:ext uri="{FF2B5EF4-FFF2-40B4-BE49-F238E27FC236}">
                  <a16:creationId xmlns:a16="http://schemas.microsoft.com/office/drawing/2014/main" id="{1C20AE8F-E94A-4194-851F-BE40CFF0AEF4}"/>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8">
              <a:extLst>
                <a:ext uri="{FF2B5EF4-FFF2-40B4-BE49-F238E27FC236}">
                  <a16:creationId xmlns:a16="http://schemas.microsoft.com/office/drawing/2014/main" id="{84110AB1-89BC-4C14-8723-785231A8488C}"/>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9">
              <a:extLst>
                <a:ext uri="{FF2B5EF4-FFF2-40B4-BE49-F238E27FC236}">
                  <a16:creationId xmlns:a16="http://schemas.microsoft.com/office/drawing/2014/main" id="{C0E53F32-409E-47E3-A15E-CEB5878417A3}"/>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10">
              <a:extLst>
                <a:ext uri="{FF2B5EF4-FFF2-40B4-BE49-F238E27FC236}">
                  <a16:creationId xmlns:a16="http://schemas.microsoft.com/office/drawing/2014/main" id="{E3F76F8C-52D0-41ED-B702-6D160F1CF53F}"/>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1">
              <a:extLst>
                <a:ext uri="{FF2B5EF4-FFF2-40B4-BE49-F238E27FC236}">
                  <a16:creationId xmlns:a16="http://schemas.microsoft.com/office/drawing/2014/main" id="{DB75B4AF-640F-4128-B90D-C58CE6836C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2">
              <a:extLst>
                <a:ext uri="{FF2B5EF4-FFF2-40B4-BE49-F238E27FC236}">
                  <a16:creationId xmlns:a16="http://schemas.microsoft.com/office/drawing/2014/main" id="{C8CA9B17-BF57-4D6C-A9D5-74F47BDB9A80}"/>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3">
              <a:extLst>
                <a:ext uri="{FF2B5EF4-FFF2-40B4-BE49-F238E27FC236}">
                  <a16:creationId xmlns:a16="http://schemas.microsoft.com/office/drawing/2014/main" id="{236F010B-136B-4958-B21C-41F7E13662A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4">
              <a:extLst>
                <a:ext uri="{FF2B5EF4-FFF2-40B4-BE49-F238E27FC236}">
                  <a16:creationId xmlns:a16="http://schemas.microsoft.com/office/drawing/2014/main" id="{910E1168-1FCF-4091-B133-4445B95541F3}"/>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5">
              <a:extLst>
                <a:ext uri="{FF2B5EF4-FFF2-40B4-BE49-F238E27FC236}">
                  <a16:creationId xmlns:a16="http://schemas.microsoft.com/office/drawing/2014/main" id="{C727DAE6-AFB5-4F16-9D2F-EBACAF25950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6">
              <a:extLst>
                <a:ext uri="{FF2B5EF4-FFF2-40B4-BE49-F238E27FC236}">
                  <a16:creationId xmlns:a16="http://schemas.microsoft.com/office/drawing/2014/main" id="{D17A1337-42D4-4B9E-A2E0-3303FB84E675}"/>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7">
              <a:extLst>
                <a:ext uri="{FF2B5EF4-FFF2-40B4-BE49-F238E27FC236}">
                  <a16:creationId xmlns:a16="http://schemas.microsoft.com/office/drawing/2014/main" id="{A529240B-4119-4C54-A698-F03CFE2A3BED}"/>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8">
              <a:extLst>
                <a:ext uri="{FF2B5EF4-FFF2-40B4-BE49-F238E27FC236}">
                  <a16:creationId xmlns:a16="http://schemas.microsoft.com/office/drawing/2014/main" id="{E223DDB2-3B1A-4CA7-9D7B-DFE0D8232177}"/>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9">
              <a:extLst>
                <a:ext uri="{FF2B5EF4-FFF2-40B4-BE49-F238E27FC236}">
                  <a16:creationId xmlns:a16="http://schemas.microsoft.com/office/drawing/2014/main" id="{0E08734E-C0D0-4044-9E55-733976B44E5D}"/>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20">
              <a:extLst>
                <a:ext uri="{FF2B5EF4-FFF2-40B4-BE49-F238E27FC236}">
                  <a16:creationId xmlns:a16="http://schemas.microsoft.com/office/drawing/2014/main" id="{08182B4A-6250-45E1-9B78-7459A3AF032D}"/>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1">
              <a:extLst>
                <a:ext uri="{FF2B5EF4-FFF2-40B4-BE49-F238E27FC236}">
                  <a16:creationId xmlns:a16="http://schemas.microsoft.com/office/drawing/2014/main" id="{91DFA83F-62F1-441A-85BA-2A61BC38E340}"/>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3">
              <a:extLst>
                <a:ext uri="{FF2B5EF4-FFF2-40B4-BE49-F238E27FC236}">
                  <a16:creationId xmlns:a16="http://schemas.microsoft.com/office/drawing/2014/main" id="{F72FE106-43E9-4EE6-851F-4275938BD8AC}"/>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4">
              <a:extLst>
                <a:ext uri="{FF2B5EF4-FFF2-40B4-BE49-F238E27FC236}">
                  <a16:creationId xmlns:a16="http://schemas.microsoft.com/office/drawing/2014/main" id="{36361A63-83C5-4E57-92D0-067F760B3CA0}"/>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5">
              <a:extLst>
                <a:ext uri="{FF2B5EF4-FFF2-40B4-BE49-F238E27FC236}">
                  <a16:creationId xmlns:a16="http://schemas.microsoft.com/office/drawing/2014/main" id="{F1EEA926-0CA4-494F-826A-FE4944B17B46}"/>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6">
              <a:extLst>
                <a:ext uri="{FF2B5EF4-FFF2-40B4-BE49-F238E27FC236}">
                  <a16:creationId xmlns:a16="http://schemas.microsoft.com/office/drawing/2014/main" id="{47A45835-8855-4EDA-8CB9-107743B57FDC}"/>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7">
              <a:extLst>
                <a:ext uri="{FF2B5EF4-FFF2-40B4-BE49-F238E27FC236}">
                  <a16:creationId xmlns:a16="http://schemas.microsoft.com/office/drawing/2014/main" id="{4CE7BC33-7301-4A01-B220-48D21C302BF1}"/>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8">
              <a:extLst>
                <a:ext uri="{FF2B5EF4-FFF2-40B4-BE49-F238E27FC236}">
                  <a16:creationId xmlns:a16="http://schemas.microsoft.com/office/drawing/2014/main" id="{9AEA124B-DE32-4007-91D6-0D4D778B6D73}"/>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9">
              <a:extLst>
                <a:ext uri="{FF2B5EF4-FFF2-40B4-BE49-F238E27FC236}">
                  <a16:creationId xmlns:a16="http://schemas.microsoft.com/office/drawing/2014/main" id="{77FCC7F8-2FF8-4479-B844-A5277C631B32}"/>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30">
              <a:extLst>
                <a:ext uri="{FF2B5EF4-FFF2-40B4-BE49-F238E27FC236}">
                  <a16:creationId xmlns:a16="http://schemas.microsoft.com/office/drawing/2014/main" id="{C97DB3F9-C6FF-4A9A-9F2B-6C05521D04E9}"/>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1">
              <a:extLst>
                <a:ext uri="{FF2B5EF4-FFF2-40B4-BE49-F238E27FC236}">
                  <a16:creationId xmlns:a16="http://schemas.microsoft.com/office/drawing/2014/main" id="{F8E8CF47-F75C-490C-88C6-B94C080CEE97}"/>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2">
              <a:extLst>
                <a:ext uri="{FF2B5EF4-FFF2-40B4-BE49-F238E27FC236}">
                  <a16:creationId xmlns:a16="http://schemas.microsoft.com/office/drawing/2014/main" id="{D9D6F546-327A-49D0-BBA4-87B2AB81108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3">
              <a:extLst>
                <a:ext uri="{FF2B5EF4-FFF2-40B4-BE49-F238E27FC236}">
                  <a16:creationId xmlns:a16="http://schemas.microsoft.com/office/drawing/2014/main" id="{E93DB053-5312-461D-B479-583C053BF543}"/>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4">
              <a:extLst>
                <a:ext uri="{FF2B5EF4-FFF2-40B4-BE49-F238E27FC236}">
                  <a16:creationId xmlns:a16="http://schemas.microsoft.com/office/drawing/2014/main" id="{482160A6-0F05-46BF-8B90-D1276B14352A}"/>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6">
              <a:extLst>
                <a:ext uri="{FF2B5EF4-FFF2-40B4-BE49-F238E27FC236}">
                  <a16:creationId xmlns:a16="http://schemas.microsoft.com/office/drawing/2014/main" id="{56F07143-1C13-4A71-92D8-317B0DBA43AF}"/>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40">
              <a:extLst>
                <a:ext uri="{FF2B5EF4-FFF2-40B4-BE49-F238E27FC236}">
                  <a16:creationId xmlns:a16="http://schemas.microsoft.com/office/drawing/2014/main" id="{4EE173C8-B39A-4C80-A5B4-8DAFE360C091}"/>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4">
              <a:extLst>
                <a:ext uri="{FF2B5EF4-FFF2-40B4-BE49-F238E27FC236}">
                  <a16:creationId xmlns:a16="http://schemas.microsoft.com/office/drawing/2014/main" id="{D58DF7A6-825B-4FDD-B0BF-5EB86BACE2C7}"/>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8">
              <a:extLst>
                <a:ext uri="{FF2B5EF4-FFF2-40B4-BE49-F238E27FC236}">
                  <a16:creationId xmlns:a16="http://schemas.microsoft.com/office/drawing/2014/main" id="{AB17232E-9C37-408F-B9D7-9E145C4E8037}"/>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52">
              <a:extLst>
                <a:ext uri="{FF2B5EF4-FFF2-40B4-BE49-F238E27FC236}">
                  <a16:creationId xmlns:a16="http://schemas.microsoft.com/office/drawing/2014/main" id="{01933733-1999-4F7F-BF0D-5F106DBC0476}"/>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6">
              <a:extLst>
                <a:ext uri="{FF2B5EF4-FFF2-40B4-BE49-F238E27FC236}">
                  <a16:creationId xmlns:a16="http://schemas.microsoft.com/office/drawing/2014/main" id="{52646B62-2183-4908-A969-91243CC1DC93}"/>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7">
              <a:extLst>
                <a:ext uri="{FF2B5EF4-FFF2-40B4-BE49-F238E27FC236}">
                  <a16:creationId xmlns:a16="http://schemas.microsoft.com/office/drawing/2014/main" id="{84E3DFD4-9519-4000-93BA-0DB75FABDA24}"/>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8">
              <a:extLst>
                <a:ext uri="{FF2B5EF4-FFF2-40B4-BE49-F238E27FC236}">
                  <a16:creationId xmlns:a16="http://schemas.microsoft.com/office/drawing/2014/main" id="{FF500657-B440-4229-A35A-32200784931E}"/>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9">
              <a:extLst>
                <a:ext uri="{FF2B5EF4-FFF2-40B4-BE49-F238E27FC236}">
                  <a16:creationId xmlns:a16="http://schemas.microsoft.com/office/drawing/2014/main" id="{D46B474C-6800-4709-8728-14876384B8FA}"/>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60">
              <a:extLst>
                <a:ext uri="{FF2B5EF4-FFF2-40B4-BE49-F238E27FC236}">
                  <a16:creationId xmlns:a16="http://schemas.microsoft.com/office/drawing/2014/main" id="{741204E7-3A0C-436C-A719-0DC94CCD190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1">
              <a:extLst>
                <a:ext uri="{FF2B5EF4-FFF2-40B4-BE49-F238E27FC236}">
                  <a16:creationId xmlns:a16="http://schemas.microsoft.com/office/drawing/2014/main" id="{9143D57F-5AD3-4C66-A6B0-6C803E0B8A1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2">
              <a:extLst>
                <a:ext uri="{FF2B5EF4-FFF2-40B4-BE49-F238E27FC236}">
                  <a16:creationId xmlns:a16="http://schemas.microsoft.com/office/drawing/2014/main" id="{28B35FCE-6F14-4D5A-B02B-B1CD84AAFDCB}"/>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3">
              <a:extLst>
                <a:ext uri="{FF2B5EF4-FFF2-40B4-BE49-F238E27FC236}">
                  <a16:creationId xmlns:a16="http://schemas.microsoft.com/office/drawing/2014/main" id="{B381B02E-1296-44E0-AA03-C1EA5872506F}"/>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4">
              <a:extLst>
                <a:ext uri="{FF2B5EF4-FFF2-40B4-BE49-F238E27FC236}">
                  <a16:creationId xmlns:a16="http://schemas.microsoft.com/office/drawing/2014/main" id="{1524E81B-095A-4D6A-AC38-6DF642A8AB0B}"/>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CA357C7D-7DAC-445E-A99A-164D43EF71C8}"/>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1158021665"/>
      </p:ext>
    </p:extLst>
  </p:cSld>
  <p:clrMap bg1="lt1" tx1="dk1" bg2="lt2" tx2="dk2" accent1="accent1" accent2="accent2" accent3="accent3" accent4="accent4" accent5="accent5" accent6="accent6" hlink="hlink" folHlink="folHlink"/>
  <p:sldLayoutIdLst>
    <p:sldLayoutId id="2147484453" r:id="rId1"/>
    <p:sldLayoutId id="2147484454" r:id="rId2"/>
    <p:sldLayoutId id="2147484455" r:id="rId3"/>
    <p:sldLayoutId id="2147484456" r:id="rId4"/>
    <p:sldLayoutId id="2147484457" r:id="rId5"/>
    <p:sldLayoutId id="2147484458" r:id="rId6"/>
    <p:sldLayoutId id="2147484460" r:id="rId7"/>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4" name="Gruppieren 3">
            <a:extLst>
              <a:ext uri="{FF2B5EF4-FFF2-40B4-BE49-F238E27FC236}">
                <a16:creationId xmlns:a16="http://schemas.microsoft.com/office/drawing/2014/main" id="{361CF712-0572-4830-A977-2BCEDB16EAFE}"/>
              </a:ext>
            </a:extLst>
          </p:cNvPr>
          <p:cNvGrpSpPr/>
          <p:nvPr userDrawn="1"/>
        </p:nvGrpSpPr>
        <p:grpSpPr>
          <a:xfrm>
            <a:off x="9250372" y="0"/>
            <a:ext cx="1838022" cy="5616000"/>
            <a:chOff x="9250372" y="0"/>
            <a:chExt cx="1838022" cy="5616000"/>
          </a:xfrm>
        </p:grpSpPr>
        <p:sp>
          <p:nvSpPr>
            <p:cNvPr id="5" name="TextBox 3">
              <a:extLst>
                <a:ext uri="{FF2B5EF4-FFF2-40B4-BE49-F238E27FC236}">
                  <a16:creationId xmlns:a16="http://schemas.microsoft.com/office/drawing/2014/main" id="{2EE03CA5-8571-466C-8917-162E45C206E3}"/>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6" name="TextBox 5">
              <a:extLst>
                <a:ext uri="{FF2B5EF4-FFF2-40B4-BE49-F238E27FC236}">
                  <a16:creationId xmlns:a16="http://schemas.microsoft.com/office/drawing/2014/main" id="{8D149CBF-35EA-4CBA-BE4B-502A39661F93}"/>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6">
              <a:extLst>
                <a:ext uri="{FF2B5EF4-FFF2-40B4-BE49-F238E27FC236}">
                  <a16:creationId xmlns:a16="http://schemas.microsoft.com/office/drawing/2014/main" id="{1C20AE8F-E94A-4194-851F-BE40CFF0AEF4}"/>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8">
              <a:extLst>
                <a:ext uri="{FF2B5EF4-FFF2-40B4-BE49-F238E27FC236}">
                  <a16:creationId xmlns:a16="http://schemas.microsoft.com/office/drawing/2014/main" id="{84110AB1-89BC-4C14-8723-785231A8488C}"/>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9">
              <a:extLst>
                <a:ext uri="{FF2B5EF4-FFF2-40B4-BE49-F238E27FC236}">
                  <a16:creationId xmlns:a16="http://schemas.microsoft.com/office/drawing/2014/main" id="{C0E53F32-409E-47E3-A15E-CEB5878417A3}"/>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10">
              <a:extLst>
                <a:ext uri="{FF2B5EF4-FFF2-40B4-BE49-F238E27FC236}">
                  <a16:creationId xmlns:a16="http://schemas.microsoft.com/office/drawing/2014/main" id="{E3F76F8C-52D0-41ED-B702-6D160F1CF53F}"/>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1">
              <a:extLst>
                <a:ext uri="{FF2B5EF4-FFF2-40B4-BE49-F238E27FC236}">
                  <a16:creationId xmlns:a16="http://schemas.microsoft.com/office/drawing/2014/main" id="{DB75B4AF-640F-4128-B90D-C58CE6836C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2">
              <a:extLst>
                <a:ext uri="{FF2B5EF4-FFF2-40B4-BE49-F238E27FC236}">
                  <a16:creationId xmlns:a16="http://schemas.microsoft.com/office/drawing/2014/main" id="{C8CA9B17-BF57-4D6C-A9D5-74F47BDB9A80}"/>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3">
              <a:extLst>
                <a:ext uri="{FF2B5EF4-FFF2-40B4-BE49-F238E27FC236}">
                  <a16:creationId xmlns:a16="http://schemas.microsoft.com/office/drawing/2014/main" id="{236F010B-136B-4958-B21C-41F7E13662A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4">
              <a:extLst>
                <a:ext uri="{FF2B5EF4-FFF2-40B4-BE49-F238E27FC236}">
                  <a16:creationId xmlns:a16="http://schemas.microsoft.com/office/drawing/2014/main" id="{910E1168-1FCF-4091-B133-4445B95541F3}"/>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5">
              <a:extLst>
                <a:ext uri="{FF2B5EF4-FFF2-40B4-BE49-F238E27FC236}">
                  <a16:creationId xmlns:a16="http://schemas.microsoft.com/office/drawing/2014/main" id="{C727DAE6-AFB5-4F16-9D2F-EBACAF25950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6">
              <a:extLst>
                <a:ext uri="{FF2B5EF4-FFF2-40B4-BE49-F238E27FC236}">
                  <a16:creationId xmlns:a16="http://schemas.microsoft.com/office/drawing/2014/main" id="{D17A1337-42D4-4B9E-A2E0-3303FB84E675}"/>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7">
              <a:extLst>
                <a:ext uri="{FF2B5EF4-FFF2-40B4-BE49-F238E27FC236}">
                  <a16:creationId xmlns:a16="http://schemas.microsoft.com/office/drawing/2014/main" id="{A529240B-4119-4C54-A698-F03CFE2A3BED}"/>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8">
              <a:extLst>
                <a:ext uri="{FF2B5EF4-FFF2-40B4-BE49-F238E27FC236}">
                  <a16:creationId xmlns:a16="http://schemas.microsoft.com/office/drawing/2014/main" id="{E223DDB2-3B1A-4CA7-9D7B-DFE0D8232177}"/>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9">
              <a:extLst>
                <a:ext uri="{FF2B5EF4-FFF2-40B4-BE49-F238E27FC236}">
                  <a16:creationId xmlns:a16="http://schemas.microsoft.com/office/drawing/2014/main" id="{0E08734E-C0D0-4044-9E55-733976B44E5D}"/>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20">
              <a:extLst>
                <a:ext uri="{FF2B5EF4-FFF2-40B4-BE49-F238E27FC236}">
                  <a16:creationId xmlns:a16="http://schemas.microsoft.com/office/drawing/2014/main" id="{08182B4A-6250-45E1-9B78-7459A3AF032D}"/>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1">
              <a:extLst>
                <a:ext uri="{FF2B5EF4-FFF2-40B4-BE49-F238E27FC236}">
                  <a16:creationId xmlns:a16="http://schemas.microsoft.com/office/drawing/2014/main" id="{91DFA83F-62F1-441A-85BA-2A61BC38E340}"/>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3">
              <a:extLst>
                <a:ext uri="{FF2B5EF4-FFF2-40B4-BE49-F238E27FC236}">
                  <a16:creationId xmlns:a16="http://schemas.microsoft.com/office/drawing/2014/main" id="{F72FE106-43E9-4EE6-851F-4275938BD8AC}"/>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4">
              <a:extLst>
                <a:ext uri="{FF2B5EF4-FFF2-40B4-BE49-F238E27FC236}">
                  <a16:creationId xmlns:a16="http://schemas.microsoft.com/office/drawing/2014/main" id="{36361A63-83C5-4E57-92D0-067F760B3CA0}"/>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5">
              <a:extLst>
                <a:ext uri="{FF2B5EF4-FFF2-40B4-BE49-F238E27FC236}">
                  <a16:creationId xmlns:a16="http://schemas.microsoft.com/office/drawing/2014/main" id="{F1EEA926-0CA4-494F-826A-FE4944B17B46}"/>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6">
              <a:extLst>
                <a:ext uri="{FF2B5EF4-FFF2-40B4-BE49-F238E27FC236}">
                  <a16:creationId xmlns:a16="http://schemas.microsoft.com/office/drawing/2014/main" id="{47A45835-8855-4EDA-8CB9-107743B57FDC}"/>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7">
              <a:extLst>
                <a:ext uri="{FF2B5EF4-FFF2-40B4-BE49-F238E27FC236}">
                  <a16:creationId xmlns:a16="http://schemas.microsoft.com/office/drawing/2014/main" id="{4CE7BC33-7301-4A01-B220-48D21C302BF1}"/>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8">
              <a:extLst>
                <a:ext uri="{FF2B5EF4-FFF2-40B4-BE49-F238E27FC236}">
                  <a16:creationId xmlns:a16="http://schemas.microsoft.com/office/drawing/2014/main" id="{9AEA124B-DE32-4007-91D6-0D4D778B6D73}"/>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9">
              <a:extLst>
                <a:ext uri="{FF2B5EF4-FFF2-40B4-BE49-F238E27FC236}">
                  <a16:creationId xmlns:a16="http://schemas.microsoft.com/office/drawing/2014/main" id="{77FCC7F8-2FF8-4479-B844-A5277C631B32}"/>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30">
              <a:extLst>
                <a:ext uri="{FF2B5EF4-FFF2-40B4-BE49-F238E27FC236}">
                  <a16:creationId xmlns:a16="http://schemas.microsoft.com/office/drawing/2014/main" id="{C97DB3F9-C6FF-4A9A-9F2B-6C05521D04E9}"/>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1">
              <a:extLst>
                <a:ext uri="{FF2B5EF4-FFF2-40B4-BE49-F238E27FC236}">
                  <a16:creationId xmlns:a16="http://schemas.microsoft.com/office/drawing/2014/main" id="{F8E8CF47-F75C-490C-88C6-B94C080CEE97}"/>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2">
              <a:extLst>
                <a:ext uri="{FF2B5EF4-FFF2-40B4-BE49-F238E27FC236}">
                  <a16:creationId xmlns:a16="http://schemas.microsoft.com/office/drawing/2014/main" id="{D9D6F546-327A-49D0-BBA4-87B2AB81108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3">
              <a:extLst>
                <a:ext uri="{FF2B5EF4-FFF2-40B4-BE49-F238E27FC236}">
                  <a16:creationId xmlns:a16="http://schemas.microsoft.com/office/drawing/2014/main" id="{E93DB053-5312-461D-B479-583C053BF543}"/>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4">
              <a:extLst>
                <a:ext uri="{FF2B5EF4-FFF2-40B4-BE49-F238E27FC236}">
                  <a16:creationId xmlns:a16="http://schemas.microsoft.com/office/drawing/2014/main" id="{482160A6-0F05-46BF-8B90-D1276B14352A}"/>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6">
              <a:extLst>
                <a:ext uri="{FF2B5EF4-FFF2-40B4-BE49-F238E27FC236}">
                  <a16:creationId xmlns:a16="http://schemas.microsoft.com/office/drawing/2014/main" id="{56F07143-1C13-4A71-92D8-317B0DBA43AF}"/>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40">
              <a:extLst>
                <a:ext uri="{FF2B5EF4-FFF2-40B4-BE49-F238E27FC236}">
                  <a16:creationId xmlns:a16="http://schemas.microsoft.com/office/drawing/2014/main" id="{4EE173C8-B39A-4C80-A5B4-8DAFE360C091}"/>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4">
              <a:extLst>
                <a:ext uri="{FF2B5EF4-FFF2-40B4-BE49-F238E27FC236}">
                  <a16:creationId xmlns:a16="http://schemas.microsoft.com/office/drawing/2014/main" id="{D58DF7A6-825B-4FDD-B0BF-5EB86BACE2C7}"/>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8">
              <a:extLst>
                <a:ext uri="{FF2B5EF4-FFF2-40B4-BE49-F238E27FC236}">
                  <a16:creationId xmlns:a16="http://schemas.microsoft.com/office/drawing/2014/main" id="{AB17232E-9C37-408F-B9D7-9E145C4E8037}"/>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52">
              <a:extLst>
                <a:ext uri="{FF2B5EF4-FFF2-40B4-BE49-F238E27FC236}">
                  <a16:creationId xmlns:a16="http://schemas.microsoft.com/office/drawing/2014/main" id="{01933733-1999-4F7F-BF0D-5F106DBC0476}"/>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6">
              <a:extLst>
                <a:ext uri="{FF2B5EF4-FFF2-40B4-BE49-F238E27FC236}">
                  <a16:creationId xmlns:a16="http://schemas.microsoft.com/office/drawing/2014/main" id="{52646B62-2183-4908-A969-91243CC1DC93}"/>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7">
              <a:extLst>
                <a:ext uri="{FF2B5EF4-FFF2-40B4-BE49-F238E27FC236}">
                  <a16:creationId xmlns:a16="http://schemas.microsoft.com/office/drawing/2014/main" id="{84E3DFD4-9519-4000-93BA-0DB75FABDA24}"/>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8">
              <a:extLst>
                <a:ext uri="{FF2B5EF4-FFF2-40B4-BE49-F238E27FC236}">
                  <a16:creationId xmlns:a16="http://schemas.microsoft.com/office/drawing/2014/main" id="{FF500657-B440-4229-A35A-32200784931E}"/>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9">
              <a:extLst>
                <a:ext uri="{FF2B5EF4-FFF2-40B4-BE49-F238E27FC236}">
                  <a16:creationId xmlns:a16="http://schemas.microsoft.com/office/drawing/2014/main" id="{D46B474C-6800-4709-8728-14876384B8FA}"/>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60">
              <a:extLst>
                <a:ext uri="{FF2B5EF4-FFF2-40B4-BE49-F238E27FC236}">
                  <a16:creationId xmlns:a16="http://schemas.microsoft.com/office/drawing/2014/main" id="{741204E7-3A0C-436C-A719-0DC94CCD190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1">
              <a:extLst>
                <a:ext uri="{FF2B5EF4-FFF2-40B4-BE49-F238E27FC236}">
                  <a16:creationId xmlns:a16="http://schemas.microsoft.com/office/drawing/2014/main" id="{9143D57F-5AD3-4C66-A6B0-6C803E0B8A1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2">
              <a:extLst>
                <a:ext uri="{FF2B5EF4-FFF2-40B4-BE49-F238E27FC236}">
                  <a16:creationId xmlns:a16="http://schemas.microsoft.com/office/drawing/2014/main" id="{28B35FCE-6F14-4D5A-B02B-B1CD84AAFDCB}"/>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3">
              <a:extLst>
                <a:ext uri="{FF2B5EF4-FFF2-40B4-BE49-F238E27FC236}">
                  <a16:creationId xmlns:a16="http://schemas.microsoft.com/office/drawing/2014/main" id="{B381B02E-1296-44E0-AA03-C1EA5872506F}"/>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4">
              <a:extLst>
                <a:ext uri="{FF2B5EF4-FFF2-40B4-BE49-F238E27FC236}">
                  <a16:creationId xmlns:a16="http://schemas.microsoft.com/office/drawing/2014/main" id="{1524E81B-095A-4D6A-AC38-6DF642A8AB0B}"/>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CA357C7D-7DAC-445E-A99A-164D43EF71C8}"/>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271773668"/>
      </p:ext>
    </p:extLst>
  </p:cSld>
  <p:clrMap bg1="lt1" tx1="dk1" bg2="lt2" tx2="dk2" accent1="accent1" accent2="accent2" accent3="accent3" accent4="accent4" accent5="accent5" accent6="accent6" hlink="hlink" folHlink="folHlink"/>
  <p:sldLayoutIdLst>
    <p:sldLayoutId id="2147484462" r:id="rId1"/>
    <p:sldLayoutId id="2147484463" r:id="rId2"/>
    <p:sldLayoutId id="2147484464" r:id="rId3"/>
    <p:sldLayoutId id="2147484465" r:id="rId4"/>
    <p:sldLayoutId id="2147484466" r:id="rId5"/>
    <p:sldLayoutId id="2147484467" r:id="rId6"/>
    <p:sldLayoutId id="2147484468" r:id="rId7"/>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0" name="Grafik 49" descr="Ein Bild, das Zeichnung enthält.&#10;&#10;Automatisch generierte Beschreibung">
            <a:extLst>
              <a:ext uri="{FF2B5EF4-FFF2-40B4-BE49-F238E27FC236}">
                <a16:creationId xmlns:a16="http://schemas.microsoft.com/office/drawing/2014/main" id="{B38A4109-BEF3-4B24-BF3C-C676A5DA32F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16000" y="5364000"/>
            <a:ext cx="1080000" cy="203400"/>
          </a:xfrm>
          <a:prstGeom prst="rect">
            <a:avLst/>
          </a:prstGeom>
        </p:spPr>
      </p:pic>
    </p:spTree>
    <p:extLst>
      <p:ext uri="{BB962C8B-B14F-4D97-AF65-F5344CB8AC3E}">
        <p14:creationId xmlns:p14="http://schemas.microsoft.com/office/powerpoint/2010/main" val="3974145817"/>
      </p:ext>
    </p:extLst>
  </p:cSld>
  <p:clrMap bg1="lt1" tx1="dk1" bg2="lt2" tx2="dk2" accent1="accent1" accent2="accent2" accent3="accent3" accent4="accent4" accent5="accent5" accent6="accent6" hlink="hlink" folHlink="folHlink"/>
  <p:sldLayoutIdLst>
    <p:sldLayoutId id="2147484470" r:id="rId1"/>
    <p:sldLayoutId id="2147484471" r:id="rId2"/>
    <p:sldLayoutId id="2147484472" r:id="rId3"/>
    <p:sldLayoutId id="2147484473" r:id="rId4"/>
    <p:sldLayoutId id="2147484474" r:id="rId5"/>
    <p:sldLayoutId id="2147484475" r:id="rId6"/>
    <p:sldLayoutId id="2147484476" r:id="rId7"/>
    <p:sldLayoutId id="2147484477" r:id="rId8"/>
    <p:sldLayoutId id="2147484478" r:id="rId9"/>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2" name="Grafik 51" descr="Ein Bild, das Zeichnung enthält.&#10;&#10;Automatisch generierte Beschreibung">
            <a:extLst>
              <a:ext uri="{FF2B5EF4-FFF2-40B4-BE49-F238E27FC236}">
                <a16:creationId xmlns:a16="http://schemas.microsoft.com/office/drawing/2014/main" id="{1AF9B751-C238-4811-91D1-C6A3D111673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3606799757"/>
      </p:ext>
    </p:extLst>
  </p:cSld>
  <p:clrMap bg1="lt1" tx1="dk1" bg2="lt2" tx2="dk2" accent1="accent1" accent2="accent2" accent3="accent3" accent4="accent4" accent5="accent5" accent6="accent6" hlink="hlink" folHlink="folHlink"/>
  <p:sldLayoutIdLst>
    <p:sldLayoutId id="2147484480" r:id="rId1"/>
    <p:sldLayoutId id="2147484481" r:id="rId2"/>
    <p:sldLayoutId id="2147484482" r:id="rId3"/>
    <p:sldLayoutId id="2147484483" r:id="rId4"/>
    <p:sldLayoutId id="2147484484" r:id="rId5"/>
    <p:sldLayoutId id="2147484485" r:id="rId6"/>
    <p:sldLayoutId id="2147484486" r:id="rId7"/>
    <p:sldLayoutId id="2147484487" r:id="rId8"/>
    <p:sldLayoutId id="2147484488" r:id="rId9"/>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4" name="Gruppieren 3">
            <a:extLst>
              <a:ext uri="{FF2B5EF4-FFF2-40B4-BE49-F238E27FC236}">
                <a16:creationId xmlns:a16="http://schemas.microsoft.com/office/drawing/2014/main" id="{361CF712-0572-4830-A977-2BCEDB16EAFE}"/>
              </a:ext>
            </a:extLst>
          </p:cNvPr>
          <p:cNvGrpSpPr/>
          <p:nvPr userDrawn="1"/>
        </p:nvGrpSpPr>
        <p:grpSpPr>
          <a:xfrm>
            <a:off x="9250372" y="0"/>
            <a:ext cx="1838022" cy="5616000"/>
            <a:chOff x="9250372" y="0"/>
            <a:chExt cx="1838022" cy="5616000"/>
          </a:xfrm>
        </p:grpSpPr>
        <p:sp>
          <p:nvSpPr>
            <p:cNvPr id="5" name="TextBox 3">
              <a:extLst>
                <a:ext uri="{FF2B5EF4-FFF2-40B4-BE49-F238E27FC236}">
                  <a16:creationId xmlns:a16="http://schemas.microsoft.com/office/drawing/2014/main" id="{2EE03CA5-8571-466C-8917-162E45C206E3}"/>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6" name="TextBox 5">
              <a:extLst>
                <a:ext uri="{FF2B5EF4-FFF2-40B4-BE49-F238E27FC236}">
                  <a16:creationId xmlns:a16="http://schemas.microsoft.com/office/drawing/2014/main" id="{8D149CBF-35EA-4CBA-BE4B-502A39661F93}"/>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6">
              <a:extLst>
                <a:ext uri="{FF2B5EF4-FFF2-40B4-BE49-F238E27FC236}">
                  <a16:creationId xmlns:a16="http://schemas.microsoft.com/office/drawing/2014/main" id="{1C20AE8F-E94A-4194-851F-BE40CFF0AEF4}"/>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8">
              <a:extLst>
                <a:ext uri="{FF2B5EF4-FFF2-40B4-BE49-F238E27FC236}">
                  <a16:creationId xmlns:a16="http://schemas.microsoft.com/office/drawing/2014/main" id="{84110AB1-89BC-4C14-8723-785231A8488C}"/>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9">
              <a:extLst>
                <a:ext uri="{FF2B5EF4-FFF2-40B4-BE49-F238E27FC236}">
                  <a16:creationId xmlns:a16="http://schemas.microsoft.com/office/drawing/2014/main" id="{C0E53F32-409E-47E3-A15E-CEB5878417A3}"/>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10">
              <a:extLst>
                <a:ext uri="{FF2B5EF4-FFF2-40B4-BE49-F238E27FC236}">
                  <a16:creationId xmlns:a16="http://schemas.microsoft.com/office/drawing/2014/main" id="{E3F76F8C-52D0-41ED-B702-6D160F1CF53F}"/>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1">
              <a:extLst>
                <a:ext uri="{FF2B5EF4-FFF2-40B4-BE49-F238E27FC236}">
                  <a16:creationId xmlns:a16="http://schemas.microsoft.com/office/drawing/2014/main" id="{DB75B4AF-640F-4128-B90D-C58CE6836C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2">
              <a:extLst>
                <a:ext uri="{FF2B5EF4-FFF2-40B4-BE49-F238E27FC236}">
                  <a16:creationId xmlns:a16="http://schemas.microsoft.com/office/drawing/2014/main" id="{C8CA9B17-BF57-4D6C-A9D5-74F47BDB9A80}"/>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3">
              <a:extLst>
                <a:ext uri="{FF2B5EF4-FFF2-40B4-BE49-F238E27FC236}">
                  <a16:creationId xmlns:a16="http://schemas.microsoft.com/office/drawing/2014/main" id="{236F010B-136B-4958-B21C-41F7E13662A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4">
              <a:extLst>
                <a:ext uri="{FF2B5EF4-FFF2-40B4-BE49-F238E27FC236}">
                  <a16:creationId xmlns:a16="http://schemas.microsoft.com/office/drawing/2014/main" id="{910E1168-1FCF-4091-B133-4445B95541F3}"/>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5">
              <a:extLst>
                <a:ext uri="{FF2B5EF4-FFF2-40B4-BE49-F238E27FC236}">
                  <a16:creationId xmlns:a16="http://schemas.microsoft.com/office/drawing/2014/main" id="{C727DAE6-AFB5-4F16-9D2F-EBACAF25950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6">
              <a:extLst>
                <a:ext uri="{FF2B5EF4-FFF2-40B4-BE49-F238E27FC236}">
                  <a16:creationId xmlns:a16="http://schemas.microsoft.com/office/drawing/2014/main" id="{D17A1337-42D4-4B9E-A2E0-3303FB84E675}"/>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7">
              <a:extLst>
                <a:ext uri="{FF2B5EF4-FFF2-40B4-BE49-F238E27FC236}">
                  <a16:creationId xmlns:a16="http://schemas.microsoft.com/office/drawing/2014/main" id="{A529240B-4119-4C54-A698-F03CFE2A3BED}"/>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8">
              <a:extLst>
                <a:ext uri="{FF2B5EF4-FFF2-40B4-BE49-F238E27FC236}">
                  <a16:creationId xmlns:a16="http://schemas.microsoft.com/office/drawing/2014/main" id="{E223DDB2-3B1A-4CA7-9D7B-DFE0D8232177}"/>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9">
              <a:extLst>
                <a:ext uri="{FF2B5EF4-FFF2-40B4-BE49-F238E27FC236}">
                  <a16:creationId xmlns:a16="http://schemas.microsoft.com/office/drawing/2014/main" id="{0E08734E-C0D0-4044-9E55-733976B44E5D}"/>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20">
              <a:extLst>
                <a:ext uri="{FF2B5EF4-FFF2-40B4-BE49-F238E27FC236}">
                  <a16:creationId xmlns:a16="http://schemas.microsoft.com/office/drawing/2014/main" id="{08182B4A-6250-45E1-9B78-7459A3AF032D}"/>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1">
              <a:extLst>
                <a:ext uri="{FF2B5EF4-FFF2-40B4-BE49-F238E27FC236}">
                  <a16:creationId xmlns:a16="http://schemas.microsoft.com/office/drawing/2014/main" id="{91DFA83F-62F1-441A-85BA-2A61BC38E340}"/>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3">
              <a:extLst>
                <a:ext uri="{FF2B5EF4-FFF2-40B4-BE49-F238E27FC236}">
                  <a16:creationId xmlns:a16="http://schemas.microsoft.com/office/drawing/2014/main" id="{F72FE106-43E9-4EE6-851F-4275938BD8AC}"/>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4">
              <a:extLst>
                <a:ext uri="{FF2B5EF4-FFF2-40B4-BE49-F238E27FC236}">
                  <a16:creationId xmlns:a16="http://schemas.microsoft.com/office/drawing/2014/main" id="{36361A63-83C5-4E57-92D0-067F760B3CA0}"/>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5">
              <a:extLst>
                <a:ext uri="{FF2B5EF4-FFF2-40B4-BE49-F238E27FC236}">
                  <a16:creationId xmlns:a16="http://schemas.microsoft.com/office/drawing/2014/main" id="{F1EEA926-0CA4-494F-826A-FE4944B17B46}"/>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6">
              <a:extLst>
                <a:ext uri="{FF2B5EF4-FFF2-40B4-BE49-F238E27FC236}">
                  <a16:creationId xmlns:a16="http://schemas.microsoft.com/office/drawing/2014/main" id="{47A45835-8855-4EDA-8CB9-107743B57FDC}"/>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7">
              <a:extLst>
                <a:ext uri="{FF2B5EF4-FFF2-40B4-BE49-F238E27FC236}">
                  <a16:creationId xmlns:a16="http://schemas.microsoft.com/office/drawing/2014/main" id="{4CE7BC33-7301-4A01-B220-48D21C302BF1}"/>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8">
              <a:extLst>
                <a:ext uri="{FF2B5EF4-FFF2-40B4-BE49-F238E27FC236}">
                  <a16:creationId xmlns:a16="http://schemas.microsoft.com/office/drawing/2014/main" id="{9AEA124B-DE32-4007-91D6-0D4D778B6D73}"/>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9">
              <a:extLst>
                <a:ext uri="{FF2B5EF4-FFF2-40B4-BE49-F238E27FC236}">
                  <a16:creationId xmlns:a16="http://schemas.microsoft.com/office/drawing/2014/main" id="{77FCC7F8-2FF8-4479-B844-A5277C631B32}"/>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30">
              <a:extLst>
                <a:ext uri="{FF2B5EF4-FFF2-40B4-BE49-F238E27FC236}">
                  <a16:creationId xmlns:a16="http://schemas.microsoft.com/office/drawing/2014/main" id="{C97DB3F9-C6FF-4A9A-9F2B-6C05521D04E9}"/>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1">
              <a:extLst>
                <a:ext uri="{FF2B5EF4-FFF2-40B4-BE49-F238E27FC236}">
                  <a16:creationId xmlns:a16="http://schemas.microsoft.com/office/drawing/2014/main" id="{F8E8CF47-F75C-490C-88C6-B94C080CEE97}"/>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2">
              <a:extLst>
                <a:ext uri="{FF2B5EF4-FFF2-40B4-BE49-F238E27FC236}">
                  <a16:creationId xmlns:a16="http://schemas.microsoft.com/office/drawing/2014/main" id="{D9D6F546-327A-49D0-BBA4-87B2AB81108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3">
              <a:extLst>
                <a:ext uri="{FF2B5EF4-FFF2-40B4-BE49-F238E27FC236}">
                  <a16:creationId xmlns:a16="http://schemas.microsoft.com/office/drawing/2014/main" id="{E93DB053-5312-461D-B479-583C053BF543}"/>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4">
              <a:extLst>
                <a:ext uri="{FF2B5EF4-FFF2-40B4-BE49-F238E27FC236}">
                  <a16:creationId xmlns:a16="http://schemas.microsoft.com/office/drawing/2014/main" id="{482160A6-0F05-46BF-8B90-D1276B14352A}"/>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6">
              <a:extLst>
                <a:ext uri="{FF2B5EF4-FFF2-40B4-BE49-F238E27FC236}">
                  <a16:creationId xmlns:a16="http://schemas.microsoft.com/office/drawing/2014/main" id="{56F07143-1C13-4A71-92D8-317B0DBA43AF}"/>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40">
              <a:extLst>
                <a:ext uri="{FF2B5EF4-FFF2-40B4-BE49-F238E27FC236}">
                  <a16:creationId xmlns:a16="http://schemas.microsoft.com/office/drawing/2014/main" id="{4EE173C8-B39A-4C80-A5B4-8DAFE360C091}"/>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4">
              <a:extLst>
                <a:ext uri="{FF2B5EF4-FFF2-40B4-BE49-F238E27FC236}">
                  <a16:creationId xmlns:a16="http://schemas.microsoft.com/office/drawing/2014/main" id="{D58DF7A6-825B-4FDD-B0BF-5EB86BACE2C7}"/>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8">
              <a:extLst>
                <a:ext uri="{FF2B5EF4-FFF2-40B4-BE49-F238E27FC236}">
                  <a16:creationId xmlns:a16="http://schemas.microsoft.com/office/drawing/2014/main" id="{AB17232E-9C37-408F-B9D7-9E145C4E8037}"/>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52">
              <a:extLst>
                <a:ext uri="{FF2B5EF4-FFF2-40B4-BE49-F238E27FC236}">
                  <a16:creationId xmlns:a16="http://schemas.microsoft.com/office/drawing/2014/main" id="{01933733-1999-4F7F-BF0D-5F106DBC0476}"/>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6">
              <a:extLst>
                <a:ext uri="{FF2B5EF4-FFF2-40B4-BE49-F238E27FC236}">
                  <a16:creationId xmlns:a16="http://schemas.microsoft.com/office/drawing/2014/main" id="{52646B62-2183-4908-A969-91243CC1DC93}"/>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7">
              <a:extLst>
                <a:ext uri="{FF2B5EF4-FFF2-40B4-BE49-F238E27FC236}">
                  <a16:creationId xmlns:a16="http://schemas.microsoft.com/office/drawing/2014/main" id="{84E3DFD4-9519-4000-93BA-0DB75FABDA24}"/>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8">
              <a:extLst>
                <a:ext uri="{FF2B5EF4-FFF2-40B4-BE49-F238E27FC236}">
                  <a16:creationId xmlns:a16="http://schemas.microsoft.com/office/drawing/2014/main" id="{FF500657-B440-4229-A35A-32200784931E}"/>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9">
              <a:extLst>
                <a:ext uri="{FF2B5EF4-FFF2-40B4-BE49-F238E27FC236}">
                  <a16:creationId xmlns:a16="http://schemas.microsoft.com/office/drawing/2014/main" id="{D46B474C-6800-4709-8728-14876384B8FA}"/>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60">
              <a:extLst>
                <a:ext uri="{FF2B5EF4-FFF2-40B4-BE49-F238E27FC236}">
                  <a16:creationId xmlns:a16="http://schemas.microsoft.com/office/drawing/2014/main" id="{741204E7-3A0C-436C-A719-0DC94CCD190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1">
              <a:extLst>
                <a:ext uri="{FF2B5EF4-FFF2-40B4-BE49-F238E27FC236}">
                  <a16:creationId xmlns:a16="http://schemas.microsoft.com/office/drawing/2014/main" id="{9143D57F-5AD3-4C66-A6B0-6C803E0B8A1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2">
              <a:extLst>
                <a:ext uri="{FF2B5EF4-FFF2-40B4-BE49-F238E27FC236}">
                  <a16:creationId xmlns:a16="http://schemas.microsoft.com/office/drawing/2014/main" id="{28B35FCE-6F14-4D5A-B02B-B1CD84AAFDCB}"/>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3">
              <a:extLst>
                <a:ext uri="{FF2B5EF4-FFF2-40B4-BE49-F238E27FC236}">
                  <a16:creationId xmlns:a16="http://schemas.microsoft.com/office/drawing/2014/main" id="{B381B02E-1296-44E0-AA03-C1EA5872506F}"/>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4">
              <a:extLst>
                <a:ext uri="{FF2B5EF4-FFF2-40B4-BE49-F238E27FC236}">
                  <a16:creationId xmlns:a16="http://schemas.microsoft.com/office/drawing/2014/main" id="{1524E81B-095A-4D6A-AC38-6DF642A8AB0B}"/>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CA357C7D-7DAC-445E-A99A-164D43EF71C8}"/>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1803344869"/>
      </p:ext>
    </p:extLst>
  </p:cSld>
  <p:clrMap bg1="lt1" tx1="dk1" bg2="lt2" tx2="dk2" accent1="accent1" accent2="accent2" accent3="accent3" accent4="accent4" accent5="accent5" accent6="accent6" hlink="hlink" folHlink="folHlink"/>
  <p:sldLayoutIdLst>
    <p:sldLayoutId id="2147484490" r:id="rId1"/>
    <p:sldLayoutId id="2147484491" r:id="rId2"/>
    <p:sldLayoutId id="2147484492" r:id="rId3"/>
    <p:sldLayoutId id="2147484493" r:id="rId4"/>
    <p:sldLayoutId id="2147484494" r:id="rId5"/>
    <p:sldLayoutId id="2147484495" r:id="rId6"/>
    <p:sldLayoutId id="2147484496" r:id="rId7"/>
    <p:sldLayoutId id="2147484497" r:id="rId8"/>
    <p:sldLayoutId id="2147484498" r:id="rId9"/>
    <p:sldLayoutId id="2147484499" r:id="rId10"/>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4" name="Gruppieren 3">
            <a:extLst>
              <a:ext uri="{FF2B5EF4-FFF2-40B4-BE49-F238E27FC236}">
                <a16:creationId xmlns:a16="http://schemas.microsoft.com/office/drawing/2014/main" id="{361CF712-0572-4830-A977-2BCEDB16EAFE}"/>
              </a:ext>
            </a:extLst>
          </p:cNvPr>
          <p:cNvGrpSpPr/>
          <p:nvPr userDrawn="1"/>
        </p:nvGrpSpPr>
        <p:grpSpPr>
          <a:xfrm>
            <a:off x="9250372" y="0"/>
            <a:ext cx="1838022" cy="5616000"/>
            <a:chOff x="9250372" y="0"/>
            <a:chExt cx="1838022" cy="5616000"/>
          </a:xfrm>
        </p:grpSpPr>
        <p:sp>
          <p:nvSpPr>
            <p:cNvPr id="5" name="TextBox 3">
              <a:extLst>
                <a:ext uri="{FF2B5EF4-FFF2-40B4-BE49-F238E27FC236}">
                  <a16:creationId xmlns:a16="http://schemas.microsoft.com/office/drawing/2014/main" id="{2EE03CA5-8571-466C-8917-162E45C206E3}"/>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6" name="TextBox 5">
              <a:extLst>
                <a:ext uri="{FF2B5EF4-FFF2-40B4-BE49-F238E27FC236}">
                  <a16:creationId xmlns:a16="http://schemas.microsoft.com/office/drawing/2014/main" id="{8D149CBF-35EA-4CBA-BE4B-502A39661F93}"/>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6">
              <a:extLst>
                <a:ext uri="{FF2B5EF4-FFF2-40B4-BE49-F238E27FC236}">
                  <a16:creationId xmlns:a16="http://schemas.microsoft.com/office/drawing/2014/main" id="{1C20AE8F-E94A-4194-851F-BE40CFF0AEF4}"/>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8">
              <a:extLst>
                <a:ext uri="{FF2B5EF4-FFF2-40B4-BE49-F238E27FC236}">
                  <a16:creationId xmlns:a16="http://schemas.microsoft.com/office/drawing/2014/main" id="{84110AB1-89BC-4C14-8723-785231A8488C}"/>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9">
              <a:extLst>
                <a:ext uri="{FF2B5EF4-FFF2-40B4-BE49-F238E27FC236}">
                  <a16:creationId xmlns:a16="http://schemas.microsoft.com/office/drawing/2014/main" id="{C0E53F32-409E-47E3-A15E-CEB5878417A3}"/>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10">
              <a:extLst>
                <a:ext uri="{FF2B5EF4-FFF2-40B4-BE49-F238E27FC236}">
                  <a16:creationId xmlns:a16="http://schemas.microsoft.com/office/drawing/2014/main" id="{E3F76F8C-52D0-41ED-B702-6D160F1CF53F}"/>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1">
              <a:extLst>
                <a:ext uri="{FF2B5EF4-FFF2-40B4-BE49-F238E27FC236}">
                  <a16:creationId xmlns:a16="http://schemas.microsoft.com/office/drawing/2014/main" id="{DB75B4AF-640F-4128-B90D-C58CE6836C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2">
              <a:extLst>
                <a:ext uri="{FF2B5EF4-FFF2-40B4-BE49-F238E27FC236}">
                  <a16:creationId xmlns:a16="http://schemas.microsoft.com/office/drawing/2014/main" id="{C8CA9B17-BF57-4D6C-A9D5-74F47BDB9A80}"/>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3">
              <a:extLst>
                <a:ext uri="{FF2B5EF4-FFF2-40B4-BE49-F238E27FC236}">
                  <a16:creationId xmlns:a16="http://schemas.microsoft.com/office/drawing/2014/main" id="{236F010B-136B-4958-B21C-41F7E13662A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4">
              <a:extLst>
                <a:ext uri="{FF2B5EF4-FFF2-40B4-BE49-F238E27FC236}">
                  <a16:creationId xmlns:a16="http://schemas.microsoft.com/office/drawing/2014/main" id="{910E1168-1FCF-4091-B133-4445B95541F3}"/>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5">
              <a:extLst>
                <a:ext uri="{FF2B5EF4-FFF2-40B4-BE49-F238E27FC236}">
                  <a16:creationId xmlns:a16="http://schemas.microsoft.com/office/drawing/2014/main" id="{C727DAE6-AFB5-4F16-9D2F-EBACAF25950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6">
              <a:extLst>
                <a:ext uri="{FF2B5EF4-FFF2-40B4-BE49-F238E27FC236}">
                  <a16:creationId xmlns:a16="http://schemas.microsoft.com/office/drawing/2014/main" id="{D17A1337-42D4-4B9E-A2E0-3303FB84E675}"/>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7">
              <a:extLst>
                <a:ext uri="{FF2B5EF4-FFF2-40B4-BE49-F238E27FC236}">
                  <a16:creationId xmlns:a16="http://schemas.microsoft.com/office/drawing/2014/main" id="{A529240B-4119-4C54-A698-F03CFE2A3BED}"/>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8">
              <a:extLst>
                <a:ext uri="{FF2B5EF4-FFF2-40B4-BE49-F238E27FC236}">
                  <a16:creationId xmlns:a16="http://schemas.microsoft.com/office/drawing/2014/main" id="{E223DDB2-3B1A-4CA7-9D7B-DFE0D8232177}"/>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9">
              <a:extLst>
                <a:ext uri="{FF2B5EF4-FFF2-40B4-BE49-F238E27FC236}">
                  <a16:creationId xmlns:a16="http://schemas.microsoft.com/office/drawing/2014/main" id="{0E08734E-C0D0-4044-9E55-733976B44E5D}"/>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20">
              <a:extLst>
                <a:ext uri="{FF2B5EF4-FFF2-40B4-BE49-F238E27FC236}">
                  <a16:creationId xmlns:a16="http://schemas.microsoft.com/office/drawing/2014/main" id="{08182B4A-6250-45E1-9B78-7459A3AF032D}"/>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1">
              <a:extLst>
                <a:ext uri="{FF2B5EF4-FFF2-40B4-BE49-F238E27FC236}">
                  <a16:creationId xmlns:a16="http://schemas.microsoft.com/office/drawing/2014/main" id="{91DFA83F-62F1-441A-85BA-2A61BC38E340}"/>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3">
              <a:extLst>
                <a:ext uri="{FF2B5EF4-FFF2-40B4-BE49-F238E27FC236}">
                  <a16:creationId xmlns:a16="http://schemas.microsoft.com/office/drawing/2014/main" id="{F72FE106-43E9-4EE6-851F-4275938BD8AC}"/>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4">
              <a:extLst>
                <a:ext uri="{FF2B5EF4-FFF2-40B4-BE49-F238E27FC236}">
                  <a16:creationId xmlns:a16="http://schemas.microsoft.com/office/drawing/2014/main" id="{36361A63-83C5-4E57-92D0-067F760B3CA0}"/>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5">
              <a:extLst>
                <a:ext uri="{FF2B5EF4-FFF2-40B4-BE49-F238E27FC236}">
                  <a16:creationId xmlns:a16="http://schemas.microsoft.com/office/drawing/2014/main" id="{F1EEA926-0CA4-494F-826A-FE4944B17B46}"/>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6">
              <a:extLst>
                <a:ext uri="{FF2B5EF4-FFF2-40B4-BE49-F238E27FC236}">
                  <a16:creationId xmlns:a16="http://schemas.microsoft.com/office/drawing/2014/main" id="{47A45835-8855-4EDA-8CB9-107743B57FDC}"/>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7">
              <a:extLst>
                <a:ext uri="{FF2B5EF4-FFF2-40B4-BE49-F238E27FC236}">
                  <a16:creationId xmlns:a16="http://schemas.microsoft.com/office/drawing/2014/main" id="{4CE7BC33-7301-4A01-B220-48D21C302BF1}"/>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8">
              <a:extLst>
                <a:ext uri="{FF2B5EF4-FFF2-40B4-BE49-F238E27FC236}">
                  <a16:creationId xmlns:a16="http://schemas.microsoft.com/office/drawing/2014/main" id="{9AEA124B-DE32-4007-91D6-0D4D778B6D73}"/>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9">
              <a:extLst>
                <a:ext uri="{FF2B5EF4-FFF2-40B4-BE49-F238E27FC236}">
                  <a16:creationId xmlns:a16="http://schemas.microsoft.com/office/drawing/2014/main" id="{77FCC7F8-2FF8-4479-B844-A5277C631B32}"/>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30">
              <a:extLst>
                <a:ext uri="{FF2B5EF4-FFF2-40B4-BE49-F238E27FC236}">
                  <a16:creationId xmlns:a16="http://schemas.microsoft.com/office/drawing/2014/main" id="{C97DB3F9-C6FF-4A9A-9F2B-6C05521D04E9}"/>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1">
              <a:extLst>
                <a:ext uri="{FF2B5EF4-FFF2-40B4-BE49-F238E27FC236}">
                  <a16:creationId xmlns:a16="http://schemas.microsoft.com/office/drawing/2014/main" id="{F8E8CF47-F75C-490C-88C6-B94C080CEE97}"/>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2">
              <a:extLst>
                <a:ext uri="{FF2B5EF4-FFF2-40B4-BE49-F238E27FC236}">
                  <a16:creationId xmlns:a16="http://schemas.microsoft.com/office/drawing/2014/main" id="{D9D6F546-327A-49D0-BBA4-87B2AB81108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3">
              <a:extLst>
                <a:ext uri="{FF2B5EF4-FFF2-40B4-BE49-F238E27FC236}">
                  <a16:creationId xmlns:a16="http://schemas.microsoft.com/office/drawing/2014/main" id="{E93DB053-5312-461D-B479-583C053BF543}"/>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4">
              <a:extLst>
                <a:ext uri="{FF2B5EF4-FFF2-40B4-BE49-F238E27FC236}">
                  <a16:creationId xmlns:a16="http://schemas.microsoft.com/office/drawing/2014/main" id="{482160A6-0F05-46BF-8B90-D1276B14352A}"/>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6">
              <a:extLst>
                <a:ext uri="{FF2B5EF4-FFF2-40B4-BE49-F238E27FC236}">
                  <a16:creationId xmlns:a16="http://schemas.microsoft.com/office/drawing/2014/main" id="{56F07143-1C13-4A71-92D8-317B0DBA43AF}"/>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40">
              <a:extLst>
                <a:ext uri="{FF2B5EF4-FFF2-40B4-BE49-F238E27FC236}">
                  <a16:creationId xmlns:a16="http://schemas.microsoft.com/office/drawing/2014/main" id="{4EE173C8-B39A-4C80-A5B4-8DAFE360C091}"/>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4">
              <a:extLst>
                <a:ext uri="{FF2B5EF4-FFF2-40B4-BE49-F238E27FC236}">
                  <a16:creationId xmlns:a16="http://schemas.microsoft.com/office/drawing/2014/main" id="{D58DF7A6-825B-4FDD-B0BF-5EB86BACE2C7}"/>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8">
              <a:extLst>
                <a:ext uri="{FF2B5EF4-FFF2-40B4-BE49-F238E27FC236}">
                  <a16:creationId xmlns:a16="http://schemas.microsoft.com/office/drawing/2014/main" id="{AB17232E-9C37-408F-B9D7-9E145C4E8037}"/>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52">
              <a:extLst>
                <a:ext uri="{FF2B5EF4-FFF2-40B4-BE49-F238E27FC236}">
                  <a16:creationId xmlns:a16="http://schemas.microsoft.com/office/drawing/2014/main" id="{01933733-1999-4F7F-BF0D-5F106DBC0476}"/>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6">
              <a:extLst>
                <a:ext uri="{FF2B5EF4-FFF2-40B4-BE49-F238E27FC236}">
                  <a16:creationId xmlns:a16="http://schemas.microsoft.com/office/drawing/2014/main" id="{52646B62-2183-4908-A969-91243CC1DC93}"/>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7">
              <a:extLst>
                <a:ext uri="{FF2B5EF4-FFF2-40B4-BE49-F238E27FC236}">
                  <a16:creationId xmlns:a16="http://schemas.microsoft.com/office/drawing/2014/main" id="{84E3DFD4-9519-4000-93BA-0DB75FABDA24}"/>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8">
              <a:extLst>
                <a:ext uri="{FF2B5EF4-FFF2-40B4-BE49-F238E27FC236}">
                  <a16:creationId xmlns:a16="http://schemas.microsoft.com/office/drawing/2014/main" id="{FF500657-B440-4229-A35A-32200784931E}"/>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9">
              <a:extLst>
                <a:ext uri="{FF2B5EF4-FFF2-40B4-BE49-F238E27FC236}">
                  <a16:creationId xmlns:a16="http://schemas.microsoft.com/office/drawing/2014/main" id="{D46B474C-6800-4709-8728-14876384B8FA}"/>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60">
              <a:extLst>
                <a:ext uri="{FF2B5EF4-FFF2-40B4-BE49-F238E27FC236}">
                  <a16:creationId xmlns:a16="http://schemas.microsoft.com/office/drawing/2014/main" id="{741204E7-3A0C-436C-A719-0DC94CCD190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1">
              <a:extLst>
                <a:ext uri="{FF2B5EF4-FFF2-40B4-BE49-F238E27FC236}">
                  <a16:creationId xmlns:a16="http://schemas.microsoft.com/office/drawing/2014/main" id="{9143D57F-5AD3-4C66-A6B0-6C803E0B8A1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2">
              <a:extLst>
                <a:ext uri="{FF2B5EF4-FFF2-40B4-BE49-F238E27FC236}">
                  <a16:creationId xmlns:a16="http://schemas.microsoft.com/office/drawing/2014/main" id="{28B35FCE-6F14-4D5A-B02B-B1CD84AAFDCB}"/>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3">
              <a:extLst>
                <a:ext uri="{FF2B5EF4-FFF2-40B4-BE49-F238E27FC236}">
                  <a16:creationId xmlns:a16="http://schemas.microsoft.com/office/drawing/2014/main" id="{B381B02E-1296-44E0-AA03-C1EA5872506F}"/>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4">
              <a:extLst>
                <a:ext uri="{FF2B5EF4-FFF2-40B4-BE49-F238E27FC236}">
                  <a16:creationId xmlns:a16="http://schemas.microsoft.com/office/drawing/2014/main" id="{1524E81B-095A-4D6A-AC38-6DF642A8AB0B}"/>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CA357C7D-7DAC-445E-A99A-164D43EF71C8}"/>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3680496267"/>
      </p:ext>
    </p:extLst>
  </p:cSld>
  <p:clrMap bg1="lt1" tx1="dk1" bg2="lt2" tx2="dk2" accent1="accent1" accent2="accent2" accent3="accent3" accent4="accent4" accent5="accent5" accent6="accent6" hlink="hlink" folHlink="folHlink"/>
  <p:sldLayoutIdLst>
    <p:sldLayoutId id="2147484501" r:id="rId1"/>
    <p:sldLayoutId id="2147484502" r:id="rId2"/>
    <p:sldLayoutId id="2147484503" r:id="rId3"/>
    <p:sldLayoutId id="2147484504" r:id="rId4"/>
    <p:sldLayoutId id="2147484505" r:id="rId5"/>
    <p:sldLayoutId id="2147484506" r:id="rId6"/>
    <p:sldLayoutId id="2147484507" r:id="rId7"/>
    <p:sldLayoutId id="2147484508" r:id="rId8"/>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3A486F5-6C89-479E-B35E-1BF77056FF00}"/>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20DF914C-6696-4FFA-9799-C92A596C2B9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405C658-F597-466D-96CE-A6077C3FB8A1}"/>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67188054-9E3E-46E8-8938-855DC38C8459}" type="datetimeFigureOut">
              <a:rPr lang="de-DE" smtClean="0"/>
              <a:t>27.03.2024</a:t>
            </a:fld>
            <a:endParaRPr lang="de-DE"/>
          </a:p>
        </p:txBody>
      </p:sp>
      <p:sp>
        <p:nvSpPr>
          <p:cNvPr id="5" name="Fußzeilenplatzhalter 4">
            <a:extLst>
              <a:ext uri="{FF2B5EF4-FFF2-40B4-BE49-F238E27FC236}">
                <a16:creationId xmlns:a16="http://schemas.microsoft.com/office/drawing/2014/main" id="{43AA8E7F-8957-4879-A17F-A50986D1798F}"/>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AF0F6CB4-10BE-4D2D-A0FF-1AA60C11CE32}"/>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406244A9-E17B-4602-B939-FF73760AF5B4}" type="slidenum">
              <a:rPr lang="de-DE" smtClean="0"/>
              <a:t>‹#›</a:t>
            </a:fld>
            <a:endParaRPr lang="de-DE"/>
          </a:p>
        </p:txBody>
      </p:sp>
      <p:grpSp>
        <p:nvGrpSpPr>
          <p:cNvPr id="8" name="Gruppieren 7">
            <a:extLst>
              <a:ext uri="{FF2B5EF4-FFF2-40B4-BE49-F238E27FC236}">
                <a16:creationId xmlns:a16="http://schemas.microsoft.com/office/drawing/2014/main" id="{47E57530-FCC5-4F73-A2C0-5639EF5DD556}"/>
              </a:ext>
            </a:extLst>
          </p:cNvPr>
          <p:cNvGrpSpPr/>
          <p:nvPr userDrawn="1"/>
        </p:nvGrpSpPr>
        <p:grpSpPr>
          <a:xfrm>
            <a:off x="9250372" y="0"/>
            <a:ext cx="1838022" cy="5616000"/>
            <a:chOff x="9250372" y="0"/>
            <a:chExt cx="1838022" cy="5616000"/>
          </a:xfrm>
        </p:grpSpPr>
        <p:sp>
          <p:nvSpPr>
            <p:cNvPr id="9" name="TextBox 3">
              <a:extLst>
                <a:ext uri="{FF2B5EF4-FFF2-40B4-BE49-F238E27FC236}">
                  <a16:creationId xmlns:a16="http://schemas.microsoft.com/office/drawing/2014/main" id="{502B3E7B-1C10-4F65-AEDE-500B04EFDBC8}"/>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5">
              <a:extLst>
                <a:ext uri="{FF2B5EF4-FFF2-40B4-BE49-F238E27FC236}">
                  <a16:creationId xmlns:a16="http://schemas.microsoft.com/office/drawing/2014/main" id="{D43B5A2D-558E-4C64-AF51-A22001D45D0E}"/>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6">
              <a:extLst>
                <a:ext uri="{FF2B5EF4-FFF2-40B4-BE49-F238E27FC236}">
                  <a16:creationId xmlns:a16="http://schemas.microsoft.com/office/drawing/2014/main" id="{AED8D1AF-0E71-40F8-8B48-735411471F3A}"/>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8">
              <a:extLst>
                <a:ext uri="{FF2B5EF4-FFF2-40B4-BE49-F238E27FC236}">
                  <a16:creationId xmlns:a16="http://schemas.microsoft.com/office/drawing/2014/main" id="{C28B5D29-5F5A-488D-9501-9B2FB84DF0F9}"/>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9">
              <a:extLst>
                <a:ext uri="{FF2B5EF4-FFF2-40B4-BE49-F238E27FC236}">
                  <a16:creationId xmlns:a16="http://schemas.microsoft.com/office/drawing/2014/main" id="{9ED8B87F-18EC-489C-8EB4-C62785643856}"/>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0">
              <a:extLst>
                <a:ext uri="{FF2B5EF4-FFF2-40B4-BE49-F238E27FC236}">
                  <a16:creationId xmlns:a16="http://schemas.microsoft.com/office/drawing/2014/main" id="{D474894C-BA2A-49A7-9789-A7F2577B05B6}"/>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1">
              <a:extLst>
                <a:ext uri="{FF2B5EF4-FFF2-40B4-BE49-F238E27FC236}">
                  <a16:creationId xmlns:a16="http://schemas.microsoft.com/office/drawing/2014/main" id="{222F979D-4BB8-4616-B9DC-949F47055B41}"/>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2">
              <a:extLst>
                <a:ext uri="{FF2B5EF4-FFF2-40B4-BE49-F238E27FC236}">
                  <a16:creationId xmlns:a16="http://schemas.microsoft.com/office/drawing/2014/main" id="{284E433B-4AFF-4062-9F88-B4D0F3DC1784}"/>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3">
              <a:extLst>
                <a:ext uri="{FF2B5EF4-FFF2-40B4-BE49-F238E27FC236}">
                  <a16:creationId xmlns:a16="http://schemas.microsoft.com/office/drawing/2014/main" id="{480DD5EF-B43D-4239-8786-21A27A4BD01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4">
              <a:extLst>
                <a:ext uri="{FF2B5EF4-FFF2-40B4-BE49-F238E27FC236}">
                  <a16:creationId xmlns:a16="http://schemas.microsoft.com/office/drawing/2014/main" id="{38887760-63AB-41F9-B6E2-7DAD58B2E914}"/>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5">
              <a:extLst>
                <a:ext uri="{FF2B5EF4-FFF2-40B4-BE49-F238E27FC236}">
                  <a16:creationId xmlns:a16="http://schemas.microsoft.com/office/drawing/2014/main" id="{7D660B38-F1ED-4BE6-B23D-D8579E7B486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6">
              <a:extLst>
                <a:ext uri="{FF2B5EF4-FFF2-40B4-BE49-F238E27FC236}">
                  <a16:creationId xmlns:a16="http://schemas.microsoft.com/office/drawing/2014/main" id="{575BA877-3D88-4C8B-AA02-C612EB1D6DBF}"/>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17">
              <a:extLst>
                <a:ext uri="{FF2B5EF4-FFF2-40B4-BE49-F238E27FC236}">
                  <a16:creationId xmlns:a16="http://schemas.microsoft.com/office/drawing/2014/main" id="{296164BF-BC03-4B66-8F40-5D6038E3AF04}"/>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18">
              <a:extLst>
                <a:ext uri="{FF2B5EF4-FFF2-40B4-BE49-F238E27FC236}">
                  <a16:creationId xmlns:a16="http://schemas.microsoft.com/office/drawing/2014/main" id="{36AA2B30-0EF5-4E98-B7B4-6DADA0391A0B}"/>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19">
              <a:extLst>
                <a:ext uri="{FF2B5EF4-FFF2-40B4-BE49-F238E27FC236}">
                  <a16:creationId xmlns:a16="http://schemas.microsoft.com/office/drawing/2014/main" id="{2BD18850-6EA7-4DDF-A746-DEA6EE364E46}"/>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0">
              <a:extLst>
                <a:ext uri="{FF2B5EF4-FFF2-40B4-BE49-F238E27FC236}">
                  <a16:creationId xmlns:a16="http://schemas.microsoft.com/office/drawing/2014/main" id="{3683D99D-8606-472A-B57E-83249F3B1CF6}"/>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1">
              <a:extLst>
                <a:ext uri="{FF2B5EF4-FFF2-40B4-BE49-F238E27FC236}">
                  <a16:creationId xmlns:a16="http://schemas.microsoft.com/office/drawing/2014/main" id="{8A88E356-F795-41D2-840D-3CC50B1B230B}"/>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3">
              <a:extLst>
                <a:ext uri="{FF2B5EF4-FFF2-40B4-BE49-F238E27FC236}">
                  <a16:creationId xmlns:a16="http://schemas.microsoft.com/office/drawing/2014/main" id="{C9538735-9879-43CB-A19A-3568F4D048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4">
              <a:extLst>
                <a:ext uri="{FF2B5EF4-FFF2-40B4-BE49-F238E27FC236}">
                  <a16:creationId xmlns:a16="http://schemas.microsoft.com/office/drawing/2014/main" id="{67E76529-C1EF-4D2D-B135-341768EEBAB3}"/>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5">
              <a:extLst>
                <a:ext uri="{FF2B5EF4-FFF2-40B4-BE49-F238E27FC236}">
                  <a16:creationId xmlns:a16="http://schemas.microsoft.com/office/drawing/2014/main" id="{54FB6CEA-1332-41D8-B836-4835CB248AB7}"/>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6">
              <a:extLst>
                <a:ext uri="{FF2B5EF4-FFF2-40B4-BE49-F238E27FC236}">
                  <a16:creationId xmlns:a16="http://schemas.microsoft.com/office/drawing/2014/main" id="{4BFD3335-A9E1-47B3-ADBB-7FAF30DE329A}"/>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27">
              <a:extLst>
                <a:ext uri="{FF2B5EF4-FFF2-40B4-BE49-F238E27FC236}">
                  <a16:creationId xmlns:a16="http://schemas.microsoft.com/office/drawing/2014/main" id="{3C6C204C-11A1-44E0-9E32-F534B318E0CA}"/>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28">
              <a:extLst>
                <a:ext uri="{FF2B5EF4-FFF2-40B4-BE49-F238E27FC236}">
                  <a16:creationId xmlns:a16="http://schemas.microsoft.com/office/drawing/2014/main" id="{D54F6C60-0E57-4E7F-8C3D-932E877B8F6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29">
              <a:extLst>
                <a:ext uri="{FF2B5EF4-FFF2-40B4-BE49-F238E27FC236}">
                  <a16:creationId xmlns:a16="http://schemas.microsoft.com/office/drawing/2014/main" id="{19DA5D5A-B1B8-47C5-A088-5CC8FED88A4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0">
              <a:extLst>
                <a:ext uri="{FF2B5EF4-FFF2-40B4-BE49-F238E27FC236}">
                  <a16:creationId xmlns:a16="http://schemas.microsoft.com/office/drawing/2014/main" id="{F93FECC7-33BD-4FC5-B362-FAFB51407E40}"/>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1">
              <a:extLst>
                <a:ext uri="{FF2B5EF4-FFF2-40B4-BE49-F238E27FC236}">
                  <a16:creationId xmlns:a16="http://schemas.microsoft.com/office/drawing/2014/main" id="{68065623-1CA0-4C94-9351-308B40EEC665}"/>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2">
              <a:extLst>
                <a:ext uri="{FF2B5EF4-FFF2-40B4-BE49-F238E27FC236}">
                  <a16:creationId xmlns:a16="http://schemas.microsoft.com/office/drawing/2014/main" id="{208102CE-A607-4925-896C-A58FFB3EBB1A}"/>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33">
              <a:extLst>
                <a:ext uri="{FF2B5EF4-FFF2-40B4-BE49-F238E27FC236}">
                  <a16:creationId xmlns:a16="http://schemas.microsoft.com/office/drawing/2014/main" id="{E35641C1-4C7B-4A36-AD2E-D76A7BC96E29}"/>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34">
              <a:extLst>
                <a:ext uri="{FF2B5EF4-FFF2-40B4-BE49-F238E27FC236}">
                  <a16:creationId xmlns:a16="http://schemas.microsoft.com/office/drawing/2014/main" id="{D59F5660-3660-469B-9F20-A491A37C9B08}"/>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36">
              <a:extLst>
                <a:ext uri="{FF2B5EF4-FFF2-40B4-BE49-F238E27FC236}">
                  <a16:creationId xmlns:a16="http://schemas.microsoft.com/office/drawing/2014/main" id="{264A09A2-93E7-41BA-8244-24E16894E0FB}"/>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40">
              <a:extLst>
                <a:ext uri="{FF2B5EF4-FFF2-40B4-BE49-F238E27FC236}">
                  <a16:creationId xmlns:a16="http://schemas.microsoft.com/office/drawing/2014/main" id="{0966F559-9287-4752-A39D-7C4532EA5D6C}"/>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44">
              <a:extLst>
                <a:ext uri="{FF2B5EF4-FFF2-40B4-BE49-F238E27FC236}">
                  <a16:creationId xmlns:a16="http://schemas.microsoft.com/office/drawing/2014/main" id="{A86A92C4-AEB8-40BA-9BC6-61E6D0DAF9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48">
              <a:extLst>
                <a:ext uri="{FF2B5EF4-FFF2-40B4-BE49-F238E27FC236}">
                  <a16:creationId xmlns:a16="http://schemas.microsoft.com/office/drawing/2014/main" id="{7E9C15A7-21B3-418E-9A23-718615F0BD31}"/>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2">
              <a:extLst>
                <a:ext uri="{FF2B5EF4-FFF2-40B4-BE49-F238E27FC236}">
                  <a16:creationId xmlns:a16="http://schemas.microsoft.com/office/drawing/2014/main" id="{BB1C0202-AC4B-4C69-80E1-E67A9609D5C1}"/>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6">
              <a:extLst>
                <a:ext uri="{FF2B5EF4-FFF2-40B4-BE49-F238E27FC236}">
                  <a16:creationId xmlns:a16="http://schemas.microsoft.com/office/drawing/2014/main" id="{C0279E0B-F2D4-4ED1-8452-A32043B2F95A}"/>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57">
              <a:extLst>
                <a:ext uri="{FF2B5EF4-FFF2-40B4-BE49-F238E27FC236}">
                  <a16:creationId xmlns:a16="http://schemas.microsoft.com/office/drawing/2014/main" id="{A85C3179-BEC8-4895-A020-2F5D9C12245A}"/>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58">
              <a:extLst>
                <a:ext uri="{FF2B5EF4-FFF2-40B4-BE49-F238E27FC236}">
                  <a16:creationId xmlns:a16="http://schemas.microsoft.com/office/drawing/2014/main" id="{476875FE-A79E-43C3-9298-1FCEFC5919E7}"/>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59">
              <a:extLst>
                <a:ext uri="{FF2B5EF4-FFF2-40B4-BE49-F238E27FC236}">
                  <a16:creationId xmlns:a16="http://schemas.microsoft.com/office/drawing/2014/main" id="{1D805375-1FBF-4603-A93F-2AE9B60E0A6D}"/>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0">
              <a:extLst>
                <a:ext uri="{FF2B5EF4-FFF2-40B4-BE49-F238E27FC236}">
                  <a16:creationId xmlns:a16="http://schemas.microsoft.com/office/drawing/2014/main" id="{F2185299-F578-4C05-9AF2-C5110C07E803}"/>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1">
              <a:extLst>
                <a:ext uri="{FF2B5EF4-FFF2-40B4-BE49-F238E27FC236}">
                  <a16:creationId xmlns:a16="http://schemas.microsoft.com/office/drawing/2014/main" id="{AB2CB5E3-0756-41D8-8FF2-A0A738D24C9E}"/>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B0932CEB-6984-4029-BB3B-FDF3D8BC0B69}"/>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0" name="TextBox 63">
              <a:extLst>
                <a:ext uri="{FF2B5EF4-FFF2-40B4-BE49-F238E27FC236}">
                  <a16:creationId xmlns:a16="http://schemas.microsoft.com/office/drawing/2014/main" id="{83E14AB5-C7BB-4737-9F3E-45F0F55CC86D}"/>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1" name="TextBox 64">
              <a:extLst>
                <a:ext uri="{FF2B5EF4-FFF2-40B4-BE49-F238E27FC236}">
                  <a16:creationId xmlns:a16="http://schemas.microsoft.com/office/drawing/2014/main" id="{72A54D81-951C-491A-824D-73A8FC6FEE4D}"/>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52" name="TextBox 62">
              <a:extLst>
                <a:ext uri="{FF2B5EF4-FFF2-40B4-BE49-F238E27FC236}">
                  <a16:creationId xmlns:a16="http://schemas.microsoft.com/office/drawing/2014/main" id="{D4C786BB-BD82-4010-893B-B88FB31A39F9}"/>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3" name="Grafik 52" descr="Ein Bild, das Zeichnung enthält.&#10;&#10;Automatisch generierte Beschreibung">
            <a:extLst>
              <a:ext uri="{FF2B5EF4-FFF2-40B4-BE49-F238E27FC236}">
                <a16:creationId xmlns:a16="http://schemas.microsoft.com/office/drawing/2014/main" id="{A98B49A0-D849-497C-AC07-07A138BE0A63}"/>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06616991"/>
      </p:ext>
    </p:extLst>
  </p:cSld>
  <p:clrMap bg1="lt1" tx1="dk1" bg2="lt2" tx2="dk2" accent1="accent1" accent2="accent2" accent3="accent3" accent4="accent4" accent5="accent5" accent6="accent6" hlink="hlink" folHlink="folHlink"/>
  <p:sldLayoutIdLst>
    <p:sldLayoutId id="2147484304" r:id="rId1"/>
    <p:sldLayoutId id="2147484305" r:id="rId2"/>
    <p:sldLayoutId id="2147484306" r:id="rId3"/>
    <p:sldLayoutId id="2147484307" r:id="rId4"/>
    <p:sldLayoutId id="2147484308" r:id="rId5"/>
    <p:sldLayoutId id="2147484309" r:id="rId6"/>
    <p:sldLayoutId id="2147484310" r:id="rId7"/>
    <p:sldLayoutId id="2147484311" r:id="rId8"/>
    <p:sldLayoutId id="2147484312" r:id="rId9"/>
    <p:sldLayoutId id="2147484313" r:id="rId10"/>
    <p:sldLayoutId id="2147484314" r:id="rId11"/>
    <p:sldLayoutId id="2147484315" r:id="rId12"/>
    <p:sldLayoutId id="2147484316" r:id="rId13"/>
    <p:sldLayoutId id="2147484317" r:id="rId14"/>
    <p:sldLayoutId id="2147484318" r:id="rId15"/>
    <p:sldLayoutId id="2147484319" r:id="rId16"/>
    <p:sldLayoutId id="2147484320" r:id="rId17"/>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4" name="Gruppieren 3">
            <a:extLst>
              <a:ext uri="{FF2B5EF4-FFF2-40B4-BE49-F238E27FC236}">
                <a16:creationId xmlns:a16="http://schemas.microsoft.com/office/drawing/2014/main" id="{361CF712-0572-4830-A977-2BCEDB16EAFE}"/>
              </a:ext>
            </a:extLst>
          </p:cNvPr>
          <p:cNvGrpSpPr/>
          <p:nvPr userDrawn="1"/>
        </p:nvGrpSpPr>
        <p:grpSpPr>
          <a:xfrm>
            <a:off x="9250372" y="0"/>
            <a:ext cx="1838022" cy="5616000"/>
            <a:chOff x="9250372" y="0"/>
            <a:chExt cx="1838022" cy="5616000"/>
          </a:xfrm>
        </p:grpSpPr>
        <p:sp>
          <p:nvSpPr>
            <p:cNvPr id="5" name="TextBox 3">
              <a:extLst>
                <a:ext uri="{FF2B5EF4-FFF2-40B4-BE49-F238E27FC236}">
                  <a16:creationId xmlns:a16="http://schemas.microsoft.com/office/drawing/2014/main" id="{2EE03CA5-8571-466C-8917-162E45C206E3}"/>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6" name="TextBox 5">
              <a:extLst>
                <a:ext uri="{FF2B5EF4-FFF2-40B4-BE49-F238E27FC236}">
                  <a16:creationId xmlns:a16="http://schemas.microsoft.com/office/drawing/2014/main" id="{8D149CBF-35EA-4CBA-BE4B-502A39661F93}"/>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6">
              <a:extLst>
                <a:ext uri="{FF2B5EF4-FFF2-40B4-BE49-F238E27FC236}">
                  <a16:creationId xmlns:a16="http://schemas.microsoft.com/office/drawing/2014/main" id="{1C20AE8F-E94A-4194-851F-BE40CFF0AEF4}"/>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8">
              <a:extLst>
                <a:ext uri="{FF2B5EF4-FFF2-40B4-BE49-F238E27FC236}">
                  <a16:creationId xmlns:a16="http://schemas.microsoft.com/office/drawing/2014/main" id="{84110AB1-89BC-4C14-8723-785231A8488C}"/>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9">
              <a:extLst>
                <a:ext uri="{FF2B5EF4-FFF2-40B4-BE49-F238E27FC236}">
                  <a16:creationId xmlns:a16="http://schemas.microsoft.com/office/drawing/2014/main" id="{C0E53F32-409E-47E3-A15E-CEB5878417A3}"/>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10">
              <a:extLst>
                <a:ext uri="{FF2B5EF4-FFF2-40B4-BE49-F238E27FC236}">
                  <a16:creationId xmlns:a16="http://schemas.microsoft.com/office/drawing/2014/main" id="{E3F76F8C-52D0-41ED-B702-6D160F1CF53F}"/>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1">
              <a:extLst>
                <a:ext uri="{FF2B5EF4-FFF2-40B4-BE49-F238E27FC236}">
                  <a16:creationId xmlns:a16="http://schemas.microsoft.com/office/drawing/2014/main" id="{DB75B4AF-640F-4128-B90D-C58CE6836C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2">
              <a:extLst>
                <a:ext uri="{FF2B5EF4-FFF2-40B4-BE49-F238E27FC236}">
                  <a16:creationId xmlns:a16="http://schemas.microsoft.com/office/drawing/2014/main" id="{C8CA9B17-BF57-4D6C-A9D5-74F47BDB9A80}"/>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3">
              <a:extLst>
                <a:ext uri="{FF2B5EF4-FFF2-40B4-BE49-F238E27FC236}">
                  <a16:creationId xmlns:a16="http://schemas.microsoft.com/office/drawing/2014/main" id="{236F010B-136B-4958-B21C-41F7E13662A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4">
              <a:extLst>
                <a:ext uri="{FF2B5EF4-FFF2-40B4-BE49-F238E27FC236}">
                  <a16:creationId xmlns:a16="http://schemas.microsoft.com/office/drawing/2014/main" id="{910E1168-1FCF-4091-B133-4445B95541F3}"/>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5">
              <a:extLst>
                <a:ext uri="{FF2B5EF4-FFF2-40B4-BE49-F238E27FC236}">
                  <a16:creationId xmlns:a16="http://schemas.microsoft.com/office/drawing/2014/main" id="{C727DAE6-AFB5-4F16-9D2F-EBACAF25950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6">
              <a:extLst>
                <a:ext uri="{FF2B5EF4-FFF2-40B4-BE49-F238E27FC236}">
                  <a16:creationId xmlns:a16="http://schemas.microsoft.com/office/drawing/2014/main" id="{D17A1337-42D4-4B9E-A2E0-3303FB84E675}"/>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7">
              <a:extLst>
                <a:ext uri="{FF2B5EF4-FFF2-40B4-BE49-F238E27FC236}">
                  <a16:creationId xmlns:a16="http://schemas.microsoft.com/office/drawing/2014/main" id="{A529240B-4119-4C54-A698-F03CFE2A3BED}"/>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8">
              <a:extLst>
                <a:ext uri="{FF2B5EF4-FFF2-40B4-BE49-F238E27FC236}">
                  <a16:creationId xmlns:a16="http://schemas.microsoft.com/office/drawing/2014/main" id="{E223DDB2-3B1A-4CA7-9D7B-DFE0D8232177}"/>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9">
              <a:extLst>
                <a:ext uri="{FF2B5EF4-FFF2-40B4-BE49-F238E27FC236}">
                  <a16:creationId xmlns:a16="http://schemas.microsoft.com/office/drawing/2014/main" id="{0E08734E-C0D0-4044-9E55-733976B44E5D}"/>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20">
              <a:extLst>
                <a:ext uri="{FF2B5EF4-FFF2-40B4-BE49-F238E27FC236}">
                  <a16:creationId xmlns:a16="http://schemas.microsoft.com/office/drawing/2014/main" id="{08182B4A-6250-45E1-9B78-7459A3AF032D}"/>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1">
              <a:extLst>
                <a:ext uri="{FF2B5EF4-FFF2-40B4-BE49-F238E27FC236}">
                  <a16:creationId xmlns:a16="http://schemas.microsoft.com/office/drawing/2014/main" id="{91DFA83F-62F1-441A-85BA-2A61BC38E340}"/>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3">
              <a:extLst>
                <a:ext uri="{FF2B5EF4-FFF2-40B4-BE49-F238E27FC236}">
                  <a16:creationId xmlns:a16="http://schemas.microsoft.com/office/drawing/2014/main" id="{F72FE106-43E9-4EE6-851F-4275938BD8AC}"/>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4">
              <a:extLst>
                <a:ext uri="{FF2B5EF4-FFF2-40B4-BE49-F238E27FC236}">
                  <a16:creationId xmlns:a16="http://schemas.microsoft.com/office/drawing/2014/main" id="{36361A63-83C5-4E57-92D0-067F760B3CA0}"/>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5">
              <a:extLst>
                <a:ext uri="{FF2B5EF4-FFF2-40B4-BE49-F238E27FC236}">
                  <a16:creationId xmlns:a16="http://schemas.microsoft.com/office/drawing/2014/main" id="{F1EEA926-0CA4-494F-826A-FE4944B17B46}"/>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6">
              <a:extLst>
                <a:ext uri="{FF2B5EF4-FFF2-40B4-BE49-F238E27FC236}">
                  <a16:creationId xmlns:a16="http://schemas.microsoft.com/office/drawing/2014/main" id="{47A45835-8855-4EDA-8CB9-107743B57FDC}"/>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7">
              <a:extLst>
                <a:ext uri="{FF2B5EF4-FFF2-40B4-BE49-F238E27FC236}">
                  <a16:creationId xmlns:a16="http://schemas.microsoft.com/office/drawing/2014/main" id="{4CE7BC33-7301-4A01-B220-48D21C302BF1}"/>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8">
              <a:extLst>
                <a:ext uri="{FF2B5EF4-FFF2-40B4-BE49-F238E27FC236}">
                  <a16:creationId xmlns:a16="http://schemas.microsoft.com/office/drawing/2014/main" id="{9AEA124B-DE32-4007-91D6-0D4D778B6D73}"/>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9">
              <a:extLst>
                <a:ext uri="{FF2B5EF4-FFF2-40B4-BE49-F238E27FC236}">
                  <a16:creationId xmlns:a16="http://schemas.microsoft.com/office/drawing/2014/main" id="{77FCC7F8-2FF8-4479-B844-A5277C631B32}"/>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30">
              <a:extLst>
                <a:ext uri="{FF2B5EF4-FFF2-40B4-BE49-F238E27FC236}">
                  <a16:creationId xmlns:a16="http://schemas.microsoft.com/office/drawing/2014/main" id="{C97DB3F9-C6FF-4A9A-9F2B-6C05521D04E9}"/>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1">
              <a:extLst>
                <a:ext uri="{FF2B5EF4-FFF2-40B4-BE49-F238E27FC236}">
                  <a16:creationId xmlns:a16="http://schemas.microsoft.com/office/drawing/2014/main" id="{F8E8CF47-F75C-490C-88C6-B94C080CEE97}"/>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2">
              <a:extLst>
                <a:ext uri="{FF2B5EF4-FFF2-40B4-BE49-F238E27FC236}">
                  <a16:creationId xmlns:a16="http://schemas.microsoft.com/office/drawing/2014/main" id="{D9D6F546-327A-49D0-BBA4-87B2AB81108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3">
              <a:extLst>
                <a:ext uri="{FF2B5EF4-FFF2-40B4-BE49-F238E27FC236}">
                  <a16:creationId xmlns:a16="http://schemas.microsoft.com/office/drawing/2014/main" id="{E93DB053-5312-461D-B479-583C053BF543}"/>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4">
              <a:extLst>
                <a:ext uri="{FF2B5EF4-FFF2-40B4-BE49-F238E27FC236}">
                  <a16:creationId xmlns:a16="http://schemas.microsoft.com/office/drawing/2014/main" id="{482160A6-0F05-46BF-8B90-D1276B14352A}"/>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6">
              <a:extLst>
                <a:ext uri="{FF2B5EF4-FFF2-40B4-BE49-F238E27FC236}">
                  <a16:creationId xmlns:a16="http://schemas.microsoft.com/office/drawing/2014/main" id="{56F07143-1C13-4A71-92D8-317B0DBA43AF}"/>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40">
              <a:extLst>
                <a:ext uri="{FF2B5EF4-FFF2-40B4-BE49-F238E27FC236}">
                  <a16:creationId xmlns:a16="http://schemas.microsoft.com/office/drawing/2014/main" id="{4EE173C8-B39A-4C80-A5B4-8DAFE360C091}"/>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4">
              <a:extLst>
                <a:ext uri="{FF2B5EF4-FFF2-40B4-BE49-F238E27FC236}">
                  <a16:creationId xmlns:a16="http://schemas.microsoft.com/office/drawing/2014/main" id="{D58DF7A6-825B-4FDD-B0BF-5EB86BACE2C7}"/>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8">
              <a:extLst>
                <a:ext uri="{FF2B5EF4-FFF2-40B4-BE49-F238E27FC236}">
                  <a16:creationId xmlns:a16="http://schemas.microsoft.com/office/drawing/2014/main" id="{AB17232E-9C37-408F-B9D7-9E145C4E8037}"/>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52">
              <a:extLst>
                <a:ext uri="{FF2B5EF4-FFF2-40B4-BE49-F238E27FC236}">
                  <a16:creationId xmlns:a16="http://schemas.microsoft.com/office/drawing/2014/main" id="{01933733-1999-4F7F-BF0D-5F106DBC0476}"/>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6">
              <a:extLst>
                <a:ext uri="{FF2B5EF4-FFF2-40B4-BE49-F238E27FC236}">
                  <a16:creationId xmlns:a16="http://schemas.microsoft.com/office/drawing/2014/main" id="{52646B62-2183-4908-A969-91243CC1DC93}"/>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7">
              <a:extLst>
                <a:ext uri="{FF2B5EF4-FFF2-40B4-BE49-F238E27FC236}">
                  <a16:creationId xmlns:a16="http://schemas.microsoft.com/office/drawing/2014/main" id="{84E3DFD4-9519-4000-93BA-0DB75FABDA24}"/>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8">
              <a:extLst>
                <a:ext uri="{FF2B5EF4-FFF2-40B4-BE49-F238E27FC236}">
                  <a16:creationId xmlns:a16="http://schemas.microsoft.com/office/drawing/2014/main" id="{FF500657-B440-4229-A35A-32200784931E}"/>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9">
              <a:extLst>
                <a:ext uri="{FF2B5EF4-FFF2-40B4-BE49-F238E27FC236}">
                  <a16:creationId xmlns:a16="http://schemas.microsoft.com/office/drawing/2014/main" id="{D46B474C-6800-4709-8728-14876384B8FA}"/>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60">
              <a:extLst>
                <a:ext uri="{FF2B5EF4-FFF2-40B4-BE49-F238E27FC236}">
                  <a16:creationId xmlns:a16="http://schemas.microsoft.com/office/drawing/2014/main" id="{741204E7-3A0C-436C-A719-0DC94CCD190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1">
              <a:extLst>
                <a:ext uri="{FF2B5EF4-FFF2-40B4-BE49-F238E27FC236}">
                  <a16:creationId xmlns:a16="http://schemas.microsoft.com/office/drawing/2014/main" id="{9143D57F-5AD3-4C66-A6B0-6C803E0B8A1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2">
              <a:extLst>
                <a:ext uri="{FF2B5EF4-FFF2-40B4-BE49-F238E27FC236}">
                  <a16:creationId xmlns:a16="http://schemas.microsoft.com/office/drawing/2014/main" id="{28B35FCE-6F14-4D5A-B02B-B1CD84AAFDCB}"/>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3">
              <a:extLst>
                <a:ext uri="{FF2B5EF4-FFF2-40B4-BE49-F238E27FC236}">
                  <a16:creationId xmlns:a16="http://schemas.microsoft.com/office/drawing/2014/main" id="{B381B02E-1296-44E0-AA03-C1EA5872506F}"/>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4">
              <a:extLst>
                <a:ext uri="{FF2B5EF4-FFF2-40B4-BE49-F238E27FC236}">
                  <a16:creationId xmlns:a16="http://schemas.microsoft.com/office/drawing/2014/main" id="{1524E81B-095A-4D6A-AC38-6DF642A8AB0B}"/>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CA357C7D-7DAC-445E-A99A-164D43EF71C8}"/>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4206547431"/>
      </p:ext>
    </p:extLst>
  </p:cSld>
  <p:clrMap bg1="lt1" tx1="dk1" bg2="lt2" tx2="dk2" accent1="accent1" accent2="accent2" accent3="accent3" accent4="accent4" accent5="accent5" accent6="accent6" hlink="hlink" folHlink="folHlink"/>
  <p:sldLayoutIdLst>
    <p:sldLayoutId id="2147484322" r:id="rId1"/>
    <p:sldLayoutId id="2147484323" r:id="rId2"/>
    <p:sldLayoutId id="2147484324" r:id="rId3"/>
    <p:sldLayoutId id="2147484325" r:id="rId4"/>
    <p:sldLayoutId id="2147484326" r:id="rId5"/>
    <p:sldLayoutId id="2147484327" r:id="rId6"/>
    <p:sldLayoutId id="2147484330" r:id="rId7"/>
    <p:sldLayoutId id="2147484332" r:id="rId8"/>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4" name="Gruppieren 3">
            <a:extLst>
              <a:ext uri="{FF2B5EF4-FFF2-40B4-BE49-F238E27FC236}">
                <a16:creationId xmlns:a16="http://schemas.microsoft.com/office/drawing/2014/main" id="{361CF712-0572-4830-A977-2BCEDB16EAFE}"/>
              </a:ext>
            </a:extLst>
          </p:cNvPr>
          <p:cNvGrpSpPr/>
          <p:nvPr userDrawn="1"/>
        </p:nvGrpSpPr>
        <p:grpSpPr>
          <a:xfrm>
            <a:off x="9250372" y="0"/>
            <a:ext cx="1838022" cy="5616000"/>
            <a:chOff x="9250372" y="0"/>
            <a:chExt cx="1838022" cy="5616000"/>
          </a:xfrm>
        </p:grpSpPr>
        <p:sp>
          <p:nvSpPr>
            <p:cNvPr id="5" name="TextBox 3">
              <a:extLst>
                <a:ext uri="{FF2B5EF4-FFF2-40B4-BE49-F238E27FC236}">
                  <a16:creationId xmlns:a16="http://schemas.microsoft.com/office/drawing/2014/main" id="{2EE03CA5-8571-466C-8917-162E45C206E3}"/>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6" name="TextBox 5">
              <a:extLst>
                <a:ext uri="{FF2B5EF4-FFF2-40B4-BE49-F238E27FC236}">
                  <a16:creationId xmlns:a16="http://schemas.microsoft.com/office/drawing/2014/main" id="{8D149CBF-35EA-4CBA-BE4B-502A39661F93}"/>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6">
              <a:extLst>
                <a:ext uri="{FF2B5EF4-FFF2-40B4-BE49-F238E27FC236}">
                  <a16:creationId xmlns:a16="http://schemas.microsoft.com/office/drawing/2014/main" id="{1C20AE8F-E94A-4194-851F-BE40CFF0AEF4}"/>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8">
              <a:extLst>
                <a:ext uri="{FF2B5EF4-FFF2-40B4-BE49-F238E27FC236}">
                  <a16:creationId xmlns:a16="http://schemas.microsoft.com/office/drawing/2014/main" id="{84110AB1-89BC-4C14-8723-785231A8488C}"/>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9">
              <a:extLst>
                <a:ext uri="{FF2B5EF4-FFF2-40B4-BE49-F238E27FC236}">
                  <a16:creationId xmlns:a16="http://schemas.microsoft.com/office/drawing/2014/main" id="{C0E53F32-409E-47E3-A15E-CEB5878417A3}"/>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10">
              <a:extLst>
                <a:ext uri="{FF2B5EF4-FFF2-40B4-BE49-F238E27FC236}">
                  <a16:creationId xmlns:a16="http://schemas.microsoft.com/office/drawing/2014/main" id="{E3F76F8C-52D0-41ED-B702-6D160F1CF53F}"/>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1">
              <a:extLst>
                <a:ext uri="{FF2B5EF4-FFF2-40B4-BE49-F238E27FC236}">
                  <a16:creationId xmlns:a16="http://schemas.microsoft.com/office/drawing/2014/main" id="{DB75B4AF-640F-4128-B90D-C58CE6836C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2">
              <a:extLst>
                <a:ext uri="{FF2B5EF4-FFF2-40B4-BE49-F238E27FC236}">
                  <a16:creationId xmlns:a16="http://schemas.microsoft.com/office/drawing/2014/main" id="{C8CA9B17-BF57-4D6C-A9D5-74F47BDB9A80}"/>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3">
              <a:extLst>
                <a:ext uri="{FF2B5EF4-FFF2-40B4-BE49-F238E27FC236}">
                  <a16:creationId xmlns:a16="http://schemas.microsoft.com/office/drawing/2014/main" id="{236F010B-136B-4958-B21C-41F7E13662A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4">
              <a:extLst>
                <a:ext uri="{FF2B5EF4-FFF2-40B4-BE49-F238E27FC236}">
                  <a16:creationId xmlns:a16="http://schemas.microsoft.com/office/drawing/2014/main" id="{910E1168-1FCF-4091-B133-4445B95541F3}"/>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5">
              <a:extLst>
                <a:ext uri="{FF2B5EF4-FFF2-40B4-BE49-F238E27FC236}">
                  <a16:creationId xmlns:a16="http://schemas.microsoft.com/office/drawing/2014/main" id="{C727DAE6-AFB5-4F16-9D2F-EBACAF25950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6">
              <a:extLst>
                <a:ext uri="{FF2B5EF4-FFF2-40B4-BE49-F238E27FC236}">
                  <a16:creationId xmlns:a16="http://schemas.microsoft.com/office/drawing/2014/main" id="{D17A1337-42D4-4B9E-A2E0-3303FB84E675}"/>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7">
              <a:extLst>
                <a:ext uri="{FF2B5EF4-FFF2-40B4-BE49-F238E27FC236}">
                  <a16:creationId xmlns:a16="http://schemas.microsoft.com/office/drawing/2014/main" id="{A529240B-4119-4C54-A698-F03CFE2A3BED}"/>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8">
              <a:extLst>
                <a:ext uri="{FF2B5EF4-FFF2-40B4-BE49-F238E27FC236}">
                  <a16:creationId xmlns:a16="http://schemas.microsoft.com/office/drawing/2014/main" id="{E223DDB2-3B1A-4CA7-9D7B-DFE0D8232177}"/>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9">
              <a:extLst>
                <a:ext uri="{FF2B5EF4-FFF2-40B4-BE49-F238E27FC236}">
                  <a16:creationId xmlns:a16="http://schemas.microsoft.com/office/drawing/2014/main" id="{0E08734E-C0D0-4044-9E55-733976B44E5D}"/>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20">
              <a:extLst>
                <a:ext uri="{FF2B5EF4-FFF2-40B4-BE49-F238E27FC236}">
                  <a16:creationId xmlns:a16="http://schemas.microsoft.com/office/drawing/2014/main" id="{08182B4A-6250-45E1-9B78-7459A3AF032D}"/>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1">
              <a:extLst>
                <a:ext uri="{FF2B5EF4-FFF2-40B4-BE49-F238E27FC236}">
                  <a16:creationId xmlns:a16="http://schemas.microsoft.com/office/drawing/2014/main" id="{91DFA83F-62F1-441A-85BA-2A61BC38E340}"/>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3">
              <a:extLst>
                <a:ext uri="{FF2B5EF4-FFF2-40B4-BE49-F238E27FC236}">
                  <a16:creationId xmlns:a16="http://schemas.microsoft.com/office/drawing/2014/main" id="{F72FE106-43E9-4EE6-851F-4275938BD8AC}"/>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4">
              <a:extLst>
                <a:ext uri="{FF2B5EF4-FFF2-40B4-BE49-F238E27FC236}">
                  <a16:creationId xmlns:a16="http://schemas.microsoft.com/office/drawing/2014/main" id="{36361A63-83C5-4E57-92D0-067F760B3CA0}"/>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5">
              <a:extLst>
                <a:ext uri="{FF2B5EF4-FFF2-40B4-BE49-F238E27FC236}">
                  <a16:creationId xmlns:a16="http://schemas.microsoft.com/office/drawing/2014/main" id="{F1EEA926-0CA4-494F-826A-FE4944B17B46}"/>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6">
              <a:extLst>
                <a:ext uri="{FF2B5EF4-FFF2-40B4-BE49-F238E27FC236}">
                  <a16:creationId xmlns:a16="http://schemas.microsoft.com/office/drawing/2014/main" id="{47A45835-8855-4EDA-8CB9-107743B57FDC}"/>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7">
              <a:extLst>
                <a:ext uri="{FF2B5EF4-FFF2-40B4-BE49-F238E27FC236}">
                  <a16:creationId xmlns:a16="http://schemas.microsoft.com/office/drawing/2014/main" id="{4CE7BC33-7301-4A01-B220-48D21C302BF1}"/>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8">
              <a:extLst>
                <a:ext uri="{FF2B5EF4-FFF2-40B4-BE49-F238E27FC236}">
                  <a16:creationId xmlns:a16="http://schemas.microsoft.com/office/drawing/2014/main" id="{9AEA124B-DE32-4007-91D6-0D4D778B6D73}"/>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9">
              <a:extLst>
                <a:ext uri="{FF2B5EF4-FFF2-40B4-BE49-F238E27FC236}">
                  <a16:creationId xmlns:a16="http://schemas.microsoft.com/office/drawing/2014/main" id="{77FCC7F8-2FF8-4479-B844-A5277C631B32}"/>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30">
              <a:extLst>
                <a:ext uri="{FF2B5EF4-FFF2-40B4-BE49-F238E27FC236}">
                  <a16:creationId xmlns:a16="http://schemas.microsoft.com/office/drawing/2014/main" id="{C97DB3F9-C6FF-4A9A-9F2B-6C05521D04E9}"/>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1">
              <a:extLst>
                <a:ext uri="{FF2B5EF4-FFF2-40B4-BE49-F238E27FC236}">
                  <a16:creationId xmlns:a16="http://schemas.microsoft.com/office/drawing/2014/main" id="{F8E8CF47-F75C-490C-88C6-B94C080CEE97}"/>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2">
              <a:extLst>
                <a:ext uri="{FF2B5EF4-FFF2-40B4-BE49-F238E27FC236}">
                  <a16:creationId xmlns:a16="http://schemas.microsoft.com/office/drawing/2014/main" id="{D9D6F546-327A-49D0-BBA4-87B2AB81108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3">
              <a:extLst>
                <a:ext uri="{FF2B5EF4-FFF2-40B4-BE49-F238E27FC236}">
                  <a16:creationId xmlns:a16="http://schemas.microsoft.com/office/drawing/2014/main" id="{E93DB053-5312-461D-B479-583C053BF543}"/>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4">
              <a:extLst>
                <a:ext uri="{FF2B5EF4-FFF2-40B4-BE49-F238E27FC236}">
                  <a16:creationId xmlns:a16="http://schemas.microsoft.com/office/drawing/2014/main" id="{482160A6-0F05-46BF-8B90-D1276B14352A}"/>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6">
              <a:extLst>
                <a:ext uri="{FF2B5EF4-FFF2-40B4-BE49-F238E27FC236}">
                  <a16:creationId xmlns:a16="http://schemas.microsoft.com/office/drawing/2014/main" id="{56F07143-1C13-4A71-92D8-317B0DBA43AF}"/>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40">
              <a:extLst>
                <a:ext uri="{FF2B5EF4-FFF2-40B4-BE49-F238E27FC236}">
                  <a16:creationId xmlns:a16="http://schemas.microsoft.com/office/drawing/2014/main" id="{4EE173C8-B39A-4C80-A5B4-8DAFE360C091}"/>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4">
              <a:extLst>
                <a:ext uri="{FF2B5EF4-FFF2-40B4-BE49-F238E27FC236}">
                  <a16:creationId xmlns:a16="http://schemas.microsoft.com/office/drawing/2014/main" id="{D58DF7A6-825B-4FDD-B0BF-5EB86BACE2C7}"/>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8">
              <a:extLst>
                <a:ext uri="{FF2B5EF4-FFF2-40B4-BE49-F238E27FC236}">
                  <a16:creationId xmlns:a16="http://schemas.microsoft.com/office/drawing/2014/main" id="{AB17232E-9C37-408F-B9D7-9E145C4E8037}"/>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52">
              <a:extLst>
                <a:ext uri="{FF2B5EF4-FFF2-40B4-BE49-F238E27FC236}">
                  <a16:creationId xmlns:a16="http://schemas.microsoft.com/office/drawing/2014/main" id="{01933733-1999-4F7F-BF0D-5F106DBC0476}"/>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6">
              <a:extLst>
                <a:ext uri="{FF2B5EF4-FFF2-40B4-BE49-F238E27FC236}">
                  <a16:creationId xmlns:a16="http://schemas.microsoft.com/office/drawing/2014/main" id="{52646B62-2183-4908-A969-91243CC1DC93}"/>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7">
              <a:extLst>
                <a:ext uri="{FF2B5EF4-FFF2-40B4-BE49-F238E27FC236}">
                  <a16:creationId xmlns:a16="http://schemas.microsoft.com/office/drawing/2014/main" id="{84E3DFD4-9519-4000-93BA-0DB75FABDA24}"/>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8">
              <a:extLst>
                <a:ext uri="{FF2B5EF4-FFF2-40B4-BE49-F238E27FC236}">
                  <a16:creationId xmlns:a16="http://schemas.microsoft.com/office/drawing/2014/main" id="{FF500657-B440-4229-A35A-32200784931E}"/>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9">
              <a:extLst>
                <a:ext uri="{FF2B5EF4-FFF2-40B4-BE49-F238E27FC236}">
                  <a16:creationId xmlns:a16="http://schemas.microsoft.com/office/drawing/2014/main" id="{D46B474C-6800-4709-8728-14876384B8FA}"/>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60">
              <a:extLst>
                <a:ext uri="{FF2B5EF4-FFF2-40B4-BE49-F238E27FC236}">
                  <a16:creationId xmlns:a16="http://schemas.microsoft.com/office/drawing/2014/main" id="{741204E7-3A0C-436C-A719-0DC94CCD190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1">
              <a:extLst>
                <a:ext uri="{FF2B5EF4-FFF2-40B4-BE49-F238E27FC236}">
                  <a16:creationId xmlns:a16="http://schemas.microsoft.com/office/drawing/2014/main" id="{9143D57F-5AD3-4C66-A6B0-6C803E0B8A1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2">
              <a:extLst>
                <a:ext uri="{FF2B5EF4-FFF2-40B4-BE49-F238E27FC236}">
                  <a16:creationId xmlns:a16="http://schemas.microsoft.com/office/drawing/2014/main" id="{28B35FCE-6F14-4D5A-B02B-B1CD84AAFDCB}"/>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3">
              <a:extLst>
                <a:ext uri="{FF2B5EF4-FFF2-40B4-BE49-F238E27FC236}">
                  <a16:creationId xmlns:a16="http://schemas.microsoft.com/office/drawing/2014/main" id="{B381B02E-1296-44E0-AA03-C1EA5872506F}"/>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4">
              <a:extLst>
                <a:ext uri="{FF2B5EF4-FFF2-40B4-BE49-F238E27FC236}">
                  <a16:creationId xmlns:a16="http://schemas.microsoft.com/office/drawing/2014/main" id="{1524E81B-095A-4D6A-AC38-6DF642A8AB0B}"/>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CA357C7D-7DAC-445E-A99A-164D43EF71C8}"/>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3360003204"/>
      </p:ext>
    </p:extLst>
  </p:cSld>
  <p:clrMap bg1="lt1" tx1="dk1" bg2="lt2" tx2="dk2" accent1="accent1" accent2="accent2" accent3="accent3" accent4="accent4" accent5="accent5" accent6="accent6" hlink="hlink" folHlink="folHlink"/>
  <p:sldLayoutIdLst>
    <p:sldLayoutId id="2147484334" r:id="rId1"/>
    <p:sldLayoutId id="2147484335" r:id="rId2"/>
    <p:sldLayoutId id="2147484336" r:id="rId3"/>
    <p:sldLayoutId id="2147484337" r:id="rId4"/>
    <p:sldLayoutId id="2147484338" r:id="rId5"/>
    <p:sldLayoutId id="2147484339" r:id="rId6"/>
    <p:sldLayoutId id="2147484340" r:id="rId7"/>
    <p:sldLayoutId id="2147484342" r:id="rId8"/>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0" name="Grafik 49" descr="Ein Bild, das Zeichnung enthält.&#10;&#10;Automatisch generierte Beschreibung">
            <a:extLst>
              <a:ext uri="{FF2B5EF4-FFF2-40B4-BE49-F238E27FC236}">
                <a16:creationId xmlns:a16="http://schemas.microsoft.com/office/drawing/2014/main" id="{B38A4109-BEF3-4B24-BF3C-C676A5DA32F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16000" y="5364000"/>
            <a:ext cx="1080000" cy="203400"/>
          </a:xfrm>
          <a:prstGeom prst="rect">
            <a:avLst/>
          </a:prstGeom>
        </p:spPr>
      </p:pic>
    </p:spTree>
    <p:extLst>
      <p:ext uri="{BB962C8B-B14F-4D97-AF65-F5344CB8AC3E}">
        <p14:creationId xmlns:p14="http://schemas.microsoft.com/office/powerpoint/2010/main" val="2947478459"/>
      </p:ext>
    </p:extLst>
  </p:cSld>
  <p:clrMap bg1="lt1" tx1="dk1" bg2="lt2" tx2="dk2" accent1="accent1" accent2="accent2" accent3="accent3" accent4="accent4" accent5="accent5" accent6="accent6" hlink="hlink" folHlink="folHlink"/>
  <p:sldLayoutIdLst>
    <p:sldLayoutId id="2147484346" r:id="rId1"/>
    <p:sldLayoutId id="2147484347" r:id="rId2"/>
    <p:sldLayoutId id="2147484348" r:id="rId3"/>
    <p:sldLayoutId id="2147484349" r:id="rId4"/>
    <p:sldLayoutId id="2147484350" r:id="rId5"/>
    <p:sldLayoutId id="2147484351" r:id="rId6"/>
    <p:sldLayoutId id="2147484352" r:id="rId7"/>
    <p:sldLayoutId id="2147484353" r:id="rId8"/>
    <p:sldLayoutId id="2147484354" r:id="rId9"/>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0" name="Grafik 49" descr="Ein Bild, das Zeichnung enthält.&#10;&#10;Automatisch generierte Beschreibung">
            <a:extLst>
              <a:ext uri="{FF2B5EF4-FFF2-40B4-BE49-F238E27FC236}">
                <a16:creationId xmlns:a16="http://schemas.microsoft.com/office/drawing/2014/main" id="{B38A4109-BEF3-4B24-BF3C-C676A5DA32F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16000" y="5364000"/>
            <a:ext cx="1080000" cy="203400"/>
          </a:xfrm>
          <a:prstGeom prst="rect">
            <a:avLst/>
          </a:prstGeom>
        </p:spPr>
      </p:pic>
    </p:spTree>
    <p:extLst>
      <p:ext uri="{BB962C8B-B14F-4D97-AF65-F5344CB8AC3E}">
        <p14:creationId xmlns:p14="http://schemas.microsoft.com/office/powerpoint/2010/main" val="2727697373"/>
      </p:ext>
    </p:extLst>
  </p:cSld>
  <p:clrMap bg1="lt1" tx1="dk1" bg2="lt2" tx2="dk2" accent1="accent1" accent2="accent2" accent3="accent3" accent4="accent4" accent5="accent5" accent6="accent6" hlink="hlink" folHlink="folHlink"/>
  <p:sldLayoutIdLst>
    <p:sldLayoutId id="2147484356" r:id="rId1"/>
    <p:sldLayoutId id="2147484357" r:id="rId2"/>
    <p:sldLayoutId id="2147484358" r:id="rId3"/>
    <p:sldLayoutId id="2147484359" r:id="rId4"/>
    <p:sldLayoutId id="2147484360" r:id="rId5"/>
    <p:sldLayoutId id="2147484361" r:id="rId6"/>
    <p:sldLayoutId id="2147484362" r:id="rId7"/>
    <p:sldLayoutId id="2147484363" r:id="rId8"/>
    <p:sldLayoutId id="2147484364" r:id="rId9"/>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6C6FDE6-F290-4369-8B33-8993AF80A28E}"/>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3E29634D-C9AB-4EF8-B579-8E3750696030}"/>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7" name="Gruppieren 6">
            <a:extLst>
              <a:ext uri="{FF2B5EF4-FFF2-40B4-BE49-F238E27FC236}">
                <a16:creationId xmlns:a16="http://schemas.microsoft.com/office/drawing/2014/main" id="{6D3E6DC6-2EB0-4F05-B27C-5C4C79C5A7C4}"/>
              </a:ext>
            </a:extLst>
          </p:cNvPr>
          <p:cNvGrpSpPr/>
          <p:nvPr userDrawn="1"/>
        </p:nvGrpSpPr>
        <p:grpSpPr>
          <a:xfrm>
            <a:off x="9250372" y="0"/>
            <a:ext cx="1838022" cy="5616000"/>
            <a:chOff x="9250372" y="0"/>
            <a:chExt cx="1838022" cy="5616000"/>
          </a:xfrm>
        </p:grpSpPr>
        <p:sp>
          <p:nvSpPr>
            <p:cNvPr id="8" name="TextBox 3">
              <a:extLst>
                <a:ext uri="{FF2B5EF4-FFF2-40B4-BE49-F238E27FC236}">
                  <a16:creationId xmlns:a16="http://schemas.microsoft.com/office/drawing/2014/main" id="{D36C629B-40C1-44E4-B9AC-19DFD6D910DF}"/>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5">
              <a:extLst>
                <a:ext uri="{FF2B5EF4-FFF2-40B4-BE49-F238E27FC236}">
                  <a16:creationId xmlns:a16="http://schemas.microsoft.com/office/drawing/2014/main" id="{F704DB14-609B-4021-BFF8-D08751651C70}"/>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6">
              <a:extLst>
                <a:ext uri="{FF2B5EF4-FFF2-40B4-BE49-F238E27FC236}">
                  <a16:creationId xmlns:a16="http://schemas.microsoft.com/office/drawing/2014/main" id="{EB260895-A265-46BB-BE09-31E454C5FBCC}"/>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8">
              <a:extLst>
                <a:ext uri="{FF2B5EF4-FFF2-40B4-BE49-F238E27FC236}">
                  <a16:creationId xmlns:a16="http://schemas.microsoft.com/office/drawing/2014/main" id="{9C72EE80-83D5-4E5F-B833-51116EECDA5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9">
              <a:extLst>
                <a:ext uri="{FF2B5EF4-FFF2-40B4-BE49-F238E27FC236}">
                  <a16:creationId xmlns:a16="http://schemas.microsoft.com/office/drawing/2014/main" id="{F2667546-9A08-443B-8C07-4BBA81C63164}"/>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0">
              <a:extLst>
                <a:ext uri="{FF2B5EF4-FFF2-40B4-BE49-F238E27FC236}">
                  <a16:creationId xmlns:a16="http://schemas.microsoft.com/office/drawing/2014/main" id="{0A5E385A-B420-4702-B55F-E79415D07144}"/>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1">
              <a:extLst>
                <a:ext uri="{FF2B5EF4-FFF2-40B4-BE49-F238E27FC236}">
                  <a16:creationId xmlns:a16="http://schemas.microsoft.com/office/drawing/2014/main" id="{3EE2D626-75E5-4951-AB90-D0D4BE9D8C19}"/>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2">
              <a:extLst>
                <a:ext uri="{FF2B5EF4-FFF2-40B4-BE49-F238E27FC236}">
                  <a16:creationId xmlns:a16="http://schemas.microsoft.com/office/drawing/2014/main" id="{18BBB670-10D5-46DD-A9F4-F297260E6602}"/>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3">
              <a:extLst>
                <a:ext uri="{FF2B5EF4-FFF2-40B4-BE49-F238E27FC236}">
                  <a16:creationId xmlns:a16="http://schemas.microsoft.com/office/drawing/2014/main" id="{ED6C5317-E3D5-4A8D-87AA-623E7C27D873}"/>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4">
              <a:extLst>
                <a:ext uri="{FF2B5EF4-FFF2-40B4-BE49-F238E27FC236}">
                  <a16:creationId xmlns:a16="http://schemas.microsoft.com/office/drawing/2014/main" id="{722ED7FC-D4FA-48B8-A632-7216C826496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5">
              <a:extLst>
                <a:ext uri="{FF2B5EF4-FFF2-40B4-BE49-F238E27FC236}">
                  <a16:creationId xmlns:a16="http://schemas.microsoft.com/office/drawing/2014/main" id="{6A941465-8C94-45B3-A2AE-F4CE583238C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6">
              <a:extLst>
                <a:ext uri="{FF2B5EF4-FFF2-40B4-BE49-F238E27FC236}">
                  <a16:creationId xmlns:a16="http://schemas.microsoft.com/office/drawing/2014/main" id="{BAF21312-60C9-43DA-AF0F-26E790A96415}"/>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7">
              <a:extLst>
                <a:ext uri="{FF2B5EF4-FFF2-40B4-BE49-F238E27FC236}">
                  <a16:creationId xmlns:a16="http://schemas.microsoft.com/office/drawing/2014/main" id="{9E8CFD29-AC5D-41C7-9C70-DAA572B98233}"/>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18">
              <a:extLst>
                <a:ext uri="{FF2B5EF4-FFF2-40B4-BE49-F238E27FC236}">
                  <a16:creationId xmlns:a16="http://schemas.microsoft.com/office/drawing/2014/main" id="{7686C53C-0301-47EE-A1EC-0A3A4CBCA038}"/>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19">
              <a:extLst>
                <a:ext uri="{FF2B5EF4-FFF2-40B4-BE49-F238E27FC236}">
                  <a16:creationId xmlns:a16="http://schemas.microsoft.com/office/drawing/2014/main" id="{A28E5A4C-6691-4412-AFC5-22FA3ED656F7}"/>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0">
              <a:extLst>
                <a:ext uri="{FF2B5EF4-FFF2-40B4-BE49-F238E27FC236}">
                  <a16:creationId xmlns:a16="http://schemas.microsoft.com/office/drawing/2014/main" id="{15E6D703-2D7F-44A2-9C25-F4BD5C572D5F}"/>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1">
              <a:extLst>
                <a:ext uri="{FF2B5EF4-FFF2-40B4-BE49-F238E27FC236}">
                  <a16:creationId xmlns:a16="http://schemas.microsoft.com/office/drawing/2014/main" id="{F53DC9FC-2BB2-4364-8791-402F8205AA01}"/>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3">
              <a:extLst>
                <a:ext uri="{FF2B5EF4-FFF2-40B4-BE49-F238E27FC236}">
                  <a16:creationId xmlns:a16="http://schemas.microsoft.com/office/drawing/2014/main" id="{85C46058-0AFE-4FE3-A5B5-75CC7C23F162}"/>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4">
              <a:extLst>
                <a:ext uri="{FF2B5EF4-FFF2-40B4-BE49-F238E27FC236}">
                  <a16:creationId xmlns:a16="http://schemas.microsoft.com/office/drawing/2014/main" id="{6C94A136-F847-4410-AFC0-1959416B18A5}"/>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5">
              <a:extLst>
                <a:ext uri="{FF2B5EF4-FFF2-40B4-BE49-F238E27FC236}">
                  <a16:creationId xmlns:a16="http://schemas.microsoft.com/office/drawing/2014/main" id="{72D84CD1-3625-4135-A976-61CBFAA61B2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6">
              <a:extLst>
                <a:ext uri="{FF2B5EF4-FFF2-40B4-BE49-F238E27FC236}">
                  <a16:creationId xmlns:a16="http://schemas.microsoft.com/office/drawing/2014/main" id="{22D10284-ADA1-4378-A5C9-0FF5CC98F321}"/>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7">
              <a:extLst>
                <a:ext uri="{FF2B5EF4-FFF2-40B4-BE49-F238E27FC236}">
                  <a16:creationId xmlns:a16="http://schemas.microsoft.com/office/drawing/2014/main" id="{4A3541B4-3670-471B-B1C6-510D5EE3C5E3}"/>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28">
              <a:extLst>
                <a:ext uri="{FF2B5EF4-FFF2-40B4-BE49-F238E27FC236}">
                  <a16:creationId xmlns:a16="http://schemas.microsoft.com/office/drawing/2014/main" id="{9B4AB38D-F89F-4560-A59B-5F673D6FA69A}"/>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29">
              <a:extLst>
                <a:ext uri="{FF2B5EF4-FFF2-40B4-BE49-F238E27FC236}">
                  <a16:creationId xmlns:a16="http://schemas.microsoft.com/office/drawing/2014/main" id="{19F194B2-3A12-4555-8647-D69929AA58AF}"/>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0">
              <a:extLst>
                <a:ext uri="{FF2B5EF4-FFF2-40B4-BE49-F238E27FC236}">
                  <a16:creationId xmlns:a16="http://schemas.microsoft.com/office/drawing/2014/main" id="{690DA015-C00C-4243-8AF4-C0CF89D1353C}"/>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1">
              <a:extLst>
                <a:ext uri="{FF2B5EF4-FFF2-40B4-BE49-F238E27FC236}">
                  <a16:creationId xmlns:a16="http://schemas.microsoft.com/office/drawing/2014/main" id="{6EBC11B6-364F-4B7C-A8CB-02C0FE48B065}"/>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2">
              <a:extLst>
                <a:ext uri="{FF2B5EF4-FFF2-40B4-BE49-F238E27FC236}">
                  <a16:creationId xmlns:a16="http://schemas.microsoft.com/office/drawing/2014/main" id="{32E6183C-64BA-4732-AB83-AAD593F2FC7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3">
              <a:extLst>
                <a:ext uri="{FF2B5EF4-FFF2-40B4-BE49-F238E27FC236}">
                  <a16:creationId xmlns:a16="http://schemas.microsoft.com/office/drawing/2014/main" id="{A6BE7B75-FC33-42C9-B798-6E4DC8F6C44F}"/>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34">
              <a:extLst>
                <a:ext uri="{FF2B5EF4-FFF2-40B4-BE49-F238E27FC236}">
                  <a16:creationId xmlns:a16="http://schemas.microsoft.com/office/drawing/2014/main" id="{C7F5CB50-47C6-4B1B-9CCB-EBEA2C0B0721}"/>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36">
              <a:extLst>
                <a:ext uri="{FF2B5EF4-FFF2-40B4-BE49-F238E27FC236}">
                  <a16:creationId xmlns:a16="http://schemas.microsoft.com/office/drawing/2014/main" id="{F7894864-15D1-4E13-9B98-CB903B3F5F61}"/>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0">
              <a:extLst>
                <a:ext uri="{FF2B5EF4-FFF2-40B4-BE49-F238E27FC236}">
                  <a16:creationId xmlns:a16="http://schemas.microsoft.com/office/drawing/2014/main" id="{C6C6ECF4-A639-4E6D-9FF3-D628AE1A77C1}"/>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44">
              <a:extLst>
                <a:ext uri="{FF2B5EF4-FFF2-40B4-BE49-F238E27FC236}">
                  <a16:creationId xmlns:a16="http://schemas.microsoft.com/office/drawing/2014/main" id="{81D9A474-28B0-4D93-BCAC-98088EB6DE07}"/>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48">
              <a:extLst>
                <a:ext uri="{FF2B5EF4-FFF2-40B4-BE49-F238E27FC236}">
                  <a16:creationId xmlns:a16="http://schemas.microsoft.com/office/drawing/2014/main" id="{307A34C9-F193-4D21-937D-EE42406E82D1}"/>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2">
              <a:extLst>
                <a:ext uri="{FF2B5EF4-FFF2-40B4-BE49-F238E27FC236}">
                  <a16:creationId xmlns:a16="http://schemas.microsoft.com/office/drawing/2014/main" id="{B0C0FFBF-A390-4D30-9D79-E036EE0DB870}"/>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6">
              <a:extLst>
                <a:ext uri="{FF2B5EF4-FFF2-40B4-BE49-F238E27FC236}">
                  <a16:creationId xmlns:a16="http://schemas.microsoft.com/office/drawing/2014/main" id="{4E7B9003-BC45-4703-B335-A232F33F869C}"/>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7">
              <a:extLst>
                <a:ext uri="{FF2B5EF4-FFF2-40B4-BE49-F238E27FC236}">
                  <a16:creationId xmlns:a16="http://schemas.microsoft.com/office/drawing/2014/main" id="{B82540A5-4530-4D03-9114-4D1B854C0042}"/>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58">
              <a:extLst>
                <a:ext uri="{FF2B5EF4-FFF2-40B4-BE49-F238E27FC236}">
                  <a16:creationId xmlns:a16="http://schemas.microsoft.com/office/drawing/2014/main" id="{31E78C1C-B395-44DD-B631-5C053D6D0485}"/>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59">
              <a:extLst>
                <a:ext uri="{FF2B5EF4-FFF2-40B4-BE49-F238E27FC236}">
                  <a16:creationId xmlns:a16="http://schemas.microsoft.com/office/drawing/2014/main" id="{48C7E80A-942E-44C7-BAF7-A2EE56D88C72}"/>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0">
              <a:extLst>
                <a:ext uri="{FF2B5EF4-FFF2-40B4-BE49-F238E27FC236}">
                  <a16:creationId xmlns:a16="http://schemas.microsoft.com/office/drawing/2014/main" id="{2AE18F91-86A8-4DF8-A5C7-BFA218ACAFE2}"/>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1">
              <a:extLst>
                <a:ext uri="{FF2B5EF4-FFF2-40B4-BE49-F238E27FC236}">
                  <a16:creationId xmlns:a16="http://schemas.microsoft.com/office/drawing/2014/main" id="{16425AA3-C87F-4A4C-8F94-9597DE76185C}"/>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AD32FAC9-DD87-4C39-B63C-0EA1FFC2EC8E}"/>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3">
              <a:extLst>
                <a:ext uri="{FF2B5EF4-FFF2-40B4-BE49-F238E27FC236}">
                  <a16:creationId xmlns:a16="http://schemas.microsoft.com/office/drawing/2014/main" id="{67991A31-6B43-4E38-94E1-E82426BFBF79}"/>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0" name="TextBox 64">
              <a:extLst>
                <a:ext uri="{FF2B5EF4-FFF2-40B4-BE49-F238E27FC236}">
                  <a16:creationId xmlns:a16="http://schemas.microsoft.com/office/drawing/2014/main" id="{A193DA2A-C864-4F2E-8808-5A61AE50F9B3}"/>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51" name="TextBox 62">
              <a:extLst>
                <a:ext uri="{FF2B5EF4-FFF2-40B4-BE49-F238E27FC236}">
                  <a16:creationId xmlns:a16="http://schemas.microsoft.com/office/drawing/2014/main" id="{BE942C27-8FAD-446A-89B4-5EDD83CB5B5E}"/>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1268732728"/>
      </p:ext>
    </p:extLst>
  </p:cSld>
  <p:clrMap bg1="lt1" tx1="dk1" bg2="lt2" tx2="dk2" accent1="accent1" accent2="accent2" accent3="accent3" accent4="accent4" accent5="accent5" accent6="accent6" hlink="hlink" folHlink="folHlink"/>
  <p:sldLayoutIdLst>
    <p:sldLayoutId id="2147484366" r:id="rId1"/>
    <p:sldLayoutId id="2147484367" r:id="rId2"/>
    <p:sldLayoutId id="2147484369" r:id="rId3"/>
    <p:sldLayoutId id="2147484370" r:id="rId4"/>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D506F1-70C2-432A-9767-A6E11B2FB594}"/>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en-DE"/>
          </a:p>
        </p:txBody>
      </p:sp>
      <p:sp>
        <p:nvSpPr>
          <p:cNvPr id="3" name="Text Placeholder 2">
            <a:extLst>
              <a:ext uri="{FF2B5EF4-FFF2-40B4-BE49-F238E27FC236}">
                <a16:creationId xmlns:a16="http://schemas.microsoft.com/office/drawing/2014/main" id="{B1C5A93B-7EB5-4691-B899-F992FAB3A0C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6DC88EBB-4F04-4866-9DB8-9D96CAF0A76C}"/>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6DEEF915-1371-4264-8ADA-B60F48F36B51}" type="datetimeFigureOut">
              <a:rPr lang="en-DE" smtClean="0"/>
              <a:t>03/27/2024</a:t>
            </a:fld>
            <a:endParaRPr lang="en-DE"/>
          </a:p>
        </p:txBody>
      </p:sp>
      <p:sp>
        <p:nvSpPr>
          <p:cNvPr id="5" name="Footer Placeholder 4">
            <a:extLst>
              <a:ext uri="{FF2B5EF4-FFF2-40B4-BE49-F238E27FC236}">
                <a16:creationId xmlns:a16="http://schemas.microsoft.com/office/drawing/2014/main" id="{4B747972-21E4-49DE-BADE-4B1264162AB8}"/>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DE"/>
          </a:p>
        </p:txBody>
      </p:sp>
      <p:sp>
        <p:nvSpPr>
          <p:cNvPr id="6" name="Slide Number Placeholder 5">
            <a:extLst>
              <a:ext uri="{FF2B5EF4-FFF2-40B4-BE49-F238E27FC236}">
                <a16:creationId xmlns:a16="http://schemas.microsoft.com/office/drawing/2014/main" id="{CA27FDE2-C7CA-49E2-B33C-5F1D6360A7E3}"/>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DEBFBE8C-5FFE-4A26-89D1-8057771AFB3E}" type="slidenum">
              <a:rPr lang="en-DE" smtClean="0"/>
              <a:t>‹#›</a:t>
            </a:fld>
            <a:endParaRPr lang="en-DE"/>
          </a:p>
        </p:txBody>
      </p:sp>
      <p:grpSp>
        <p:nvGrpSpPr>
          <p:cNvPr id="7" name="Gruppieren 6">
            <a:extLst>
              <a:ext uri="{FF2B5EF4-FFF2-40B4-BE49-F238E27FC236}">
                <a16:creationId xmlns:a16="http://schemas.microsoft.com/office/drawing/2014/main" id="{26444367-8C54-4195-943A-EAF32EB2FEBE}"/>
              </a:ext>
            </a:extLst>
          </p:cNvPr>
          <p:cNvGrpSpPr/>
          <p:nvPr userDrawn="1"/>
        </p:nvGrpSpPr>
        <p:grpSpPr>
          <a:xfrm>
            <a:off x="9250372" y="0"/>
            <a:ext cx="1838022" cy="5616000"/>
            <a:chOff x="9250372" y="0"/>
            <a:chExt cx="1838022" cy="5616000"/>
          </a:xfrm>
        </p:grpSpPr>
        <p:sp>
          <p:nvSpPr>
            <p:cNvPr id="8" name="TextBox 3">
              <a:extLst>
                <a:ext uri="{FF2B5EF4-FFF2-40B4-BE49-F238E27FC236}">
                  <a16:creationId xmlns:a16="http://schemas.microsoft.com/office/drawing/2014/main" id="{1B0326B6-264E-48AC-A6C6-4AF89269DFDC}"/>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5">
              <a:extLst>
                <a:ext uri="{FF2B5EF4-FFF2-40B4-BE49-F238E27FC236}">
                  <a16:creationId xmlns:a16="http://schemas.microsoft.com/office/drawing/2014/main" id="{A188ED88-620A-4B67-843D-8AE2E441EE12}"/>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6">
              <a:extLst>
                <a:ext uri="{FF2B5EF4-FFF2-40B4-BE49-F238E27FC236}">
                  <a16:creationId xmlns:a16="http://schemas.microsoft.com/office/drawing/2014/main" id="{CE9E6DA6-2B42-4A98-87C0-27319E41B386}"/>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8">
              <a:extLst>
                <a:ext uri="{FF2B5EF4-FFF2-40B4-BE49-F238E27FC236}">
                  <a16:creationId xmlns:a16="http://schemas.microsoft.com/office/drawing/2014/main" id="{8E934A9C-D01B-4F9E-917F-50A9C4F1F6AB}"/>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9">
              <a:extLst>
                <a:ext uri="{FF2B5EF4-FFF2-40B4-BE49-F238E27FC236}">
                  <a16:creationId xmlns:a16="http://schemas.microsoft.com/office/drawing/2014/main" id="{704BA518-CFFA-4609-8179-7FDDF27D7ED3}"/>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dirty="0">
                  <a:solidFill>
                    <a:schemeClr val="bg1"/>
                  </a:solidFill>
                  <a:latin typeface="Segoe UI Light" panose="020B0502040204020203" pitchFamily="34" charset="0"/>
                  <a:cs typeface="Segoe UI Light" panose="020B0502040204020203" pitchFamily="34" charset="0"/>
                </a:rPr>
                <a:t>Hubdrive Gray E1 - </a:t>
              </a:r>
              <a:r>
                <a:rPr lang="pt-BR" sz="600" dirty="0">
                  <a:solidFill>
                    <a:schemeClr val="bg1"/>
                  </a:solidFill>
                  <a:latin typeface="Segoe UI Light" panose="020B0502040204020203" pitchFamily="34" charset="0"/>
                  <a:cs typeface="Segoe UI Light" panose="020B0502040204020203" pitchFamily="34" charset="0"/>
                </a:rPr>
                <a:t>R 70 G 70 B 70</a:t>
              </a:r>
              <a:endParaRPr lang="en-DE" sz="600" dirty="0">
                <a:solidFill>
                  <a:schemeClr val="bg1"/>
                </a:solidFill>
                <a:latin typeface="Segoe UI Light" panose="020B0502040204020203" pitchFamily="34" charset="0"/>
                <a:cs typeface="Segoe UI Light" panose="020B0502040204020203" pitchFamily="34" charset="0"/>
              </a:endParaRPr>
            </a:p>
          </p:txBody>
        </p:sp>
        <p:sp>
          <p:nvSpPr>
            <p:cNvPr id="13" name="TextBox 10">
              <a:extLst>
                <a:ext uri="{FF2B5EF4-FFF2-40B4-BE49-F238E27FC236}">
                  <a16:creationId xmlns:a16="http://schemas.microsoft.com/office/drawing/2014/main" id="{1A3186E1-F9C4-417E-A8F0-939E7F7CD94B}"/>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1">
              <a:extLst>
                <a:ext uri="{FF2B5EF4-FFF2-40B4-BE49-F238E27FC236}">
                  <a16:creationId xmlns:a16="http://schemas.microsoft.com/office/drawing/2014/main" id="{7E877714-79CB-4F2F-9655-916436E610E2}"/>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2">
              <a:extLst>
                <a:ext uri="{FF2B5EF4-FFF2-40B4-BE49-F238E27FC236}">
                  <a16:creationId xmlns:a16="http://schemas.microsoft.com/office/drawing/2014/main" id="{8BCA1F4F-E97C-4839-8C6C-FE08FC783B3E}"/>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3">
              <a:extLst>
                <a:ext uri="{FF2B5EF4-FFF2-40B4-BE49-F238E27FC236}">
                  <a16:creationId xmlns:a16="http://schemas.microsoft.com/office/drawing/2014/main" id="{4AFDDE5A-F426-4484-A101-FD039D5664CB}"/>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4">
              <a:extLst>
                <a:ext uri="{FF2B5EF4-FFF2-40B4-BE49-F238E27FC236}">
                  <a16:creationId xmlns:a16="http://schemas.microsoft.com/office/drawing/2014/main" id="{73CBC6DF-125C-42A3-BAE0-A66FE9D4D553}"/>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5">
              <a:extLst>
                <a:ext uri="{FF2B5EF4-FFF2-40B4-BE49-F238E27FC236}">
                  <a16:creationId xmlns:a16="http://schemas.microsoft.com/office/drawing/2014/main" id="{646209AF-757A-4A68-B75D-0A2A278600DF}"/>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6">
              <a:extLst>
                <a:ext uri="{FF2B5EF4-FFF2-40B4-BE49-F238E27FC236}">
                  <a16:creationId xmlns:a16="http://schemas.microsoft.com/office/drawing/2014/main" id="{ED75958B-6FE5-446B-BBE3-6A8223F71F79}"/>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7">
              <a:extLst>
                <a:ext uri="{FF2B5EF4-FFF2-40B4-BE49-F238E27FC236}">
                  <a16:creationId xmlns:a16="http://schemas.microsoft.com/office/drawing/2014/main" id="{007EB8B2-4FAD-4666-BE62-4C3732CE894F}"/>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18">
              <a:extLst>
                <a:ext uri="{FF2B5EF4-FFF2-40B4-BE49-F238E27FC236}">
                  <a16:creationId xmlns:a16="http://schemas.microsoft.com/office/drawing/2014/main" id="{2C0D89A3-7340-44D9-8F0D-7700ACA800E0}"/>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19">
              <a:extLst>
                <a:ext uri="{FF2B5EF4-FFF2-40B4-BE49-F238E27FC236}">
                  <a16:creationId xmlns:a16="http://schemas.microsoft.com/office/drawing/2014/main" id="{24A3834E-BFE4-4207-8A45-0D874EE33FEA}"/>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0">
              <a:extLst>
                <a:ext uri="{FF2B5EF4-FFF2-40B4-BE49-F238E27FC236}">
                  <a16:creationId xmlns:a16="http://schemas.microsoft.com/office/drawing/2014/main" id="{F31FDA37-AE69-471E-BB76-9D2719B60714}"/>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1">
              <a:extLst>
                <a:ext uri="{FF2B5EF4-FFF2-40B4-BE49-F238E27FC236}">
                  <a16:creationId xmlns:a16="http://schemas.microsoft.com/office/drawing/2014/main" id="{718EFEB9-0BBD-48EA-A091-06C74C4D7298}"/>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3">
              <a:extLst>
                <a:ext uri="{FF2B5EF4-FFF2-40B4-BE49-F238E27FC236}">
                  <a16:creationId xmlns:a16="http://schemas.microsoft.com/office/drawing/2014/main" id="{0BEA628B-72CE-46E0-8732-106C5545FA37}"/>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4">
              <a:extLst>
                <a:ext uri="{FF2B5EF4-FFF2-40B4-BE49-F238E27FC236}">
                  <a16:creationId xmlns:a16="http://schemas.microsoft.com/office/drawing/2014/main" id="{92CC5A4F-5CCC-4073-B2FC-D7D96D82BC94}"/>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5">
              <a:extLst>
                <a:ext uri="{FF2B5EF4-FFF2-40B4-BE49-F238E27FC236}">
                  <a16:creationId xmlns:a16="http://schemas.microsoft.com/office/drawing/2014/main" id="{2A16E450-2859-4E90-A87E-B6342E82B217}"/>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6">
              <a:extLst>
                <a:ext uri="{FF2B5EF4-FFF2-40B4-BE49-F238E27FC236}">
                  <a16:creationId xmlns:a16="http://schemas.microsoft.com/office/drawing/2014/main" id="{4EDDD9D0-48AB-4FCF-A71B-44721EC45D0D}"/>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7">
              <a:extLst>
                <a:ext uri="{FF2B5EF4-FFF2-40B4-BE49-F238E27FC236}">
                  <a16:creationId xmlns:a16="http://schemas.microsoft.com/office/drawing/2014/main" id="{DFAFC06A-A185-46C2-A4F2-8115365C3234}"/>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28">
              <a:extLst>
                <a:ext uri="{FF2B5EF4-FFF2-40B4-BE49-F238E27FC236}">
                  <a16:creationId xmlns:a16="http://schemas.microsoft.com/office/drawing/2014/main" id="{85DB4501-4CBD-47B3-9C43-0359FE84A8FD}"/>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29">
              <a:extLst>
                <a:ext uri="{FF2B5EF4-FFF2-40B4-BE49-F238E27FC236}">
                  <a16:creationId xmlns:a16="http://schemas.microsoft.com/office/drawing/2014/main" id="{806D07A6-3655-4D8A-B39B-EB7F0142E543}"/>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0">
              <a:extLst>
                <a:ext uri="{FF2B5EF4-FFF2-40B4-BE49-F238E27FC236}">
                  <a16:creationId xmlns:a16="http://schemas.microsoft.com/office/drawing/2014/main" id="{3C882599-2366-4E16-8208-12185275EB69}"/>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1">
              <a:extLst>
                <a:ext uri="{FF2B5EF4-FFF2-40B4-BE49-F238E27FC236}">
                  <a16:creationId xmlns:a16="http://schemas.microsoft.com/office/drawing/2014/main" id="{97F8E911-81AF-4AA6-AA29-B19234EA15AD}"/>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2">
              <a:extLst>
                <a:ext uri="{FF2B5EF4-FFF2-40B4-BE49-F238E27FC236}">
                  <a16:creationId xmlns:a16="http://schemas.microsoft.com/office/drawing/2014/main" id="{3F0A1371-3FA7-41E6-8588-F318ABA2C5F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3">
              <a:extLst>
                <a:ext uri="{FF2B5EF4-FFF2-40B4-BE49-F238E27FC236}">
                  <a16:creationId xmlns:a16="http://schemas.microsoft.com/office/drawing/2014/main" id="{36BA2B4C-9ED9-4CE1-B13B-741B8EDDA248}"/>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34">
              <a:extLst>
                <a:ext uri="{FF2B5EF4-FFF2-40B4-BE49-F238E27FC236}">
                  <a16:creationId xmlns:a16="http://schemas.microsoft.com/office/drawing/2014/main" id="{2EA8104A-D31A-434B-AD26-BA7D3C1A7B1B}"/>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36">
              <a:extLst>
                <a:ext uri="{FF2B5EF4-FFF2-40B4-BE49-F238E27FC236}">
                  <a16:creationId xmlns:a16="http://schemas.microsoft.com/office/drawing/2014/main" id="{D0D28120-40E1-41BD-A446-CFEAD7AB922B}"/>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0">
              <a:extLst>
                <a:ext uri="{FF2B5EF4-FFF2-40B4-BE49-F238E27FC236}">
                  <a16:creationId xmlns:a16="http://schemas.microsoft.com/office/drawing/2014/main" id="{3EC4949B-873E-4BCD-B5FC-436611C0FB77}"/>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44">
              <a:extLst>
                <a:ext uri="{FF2B5EF4-FFF2-40B4-BE49-F238E27FC236}">
                  <a16:creationId xmlns:a16="http://schemas.microsoft.com/office/drawing/2014/main" id="{D0F73731-E71D-4C93-B139-235427593C09}"/>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48">
              <a:extLst>
                <a:ext uri="{FF2B5EF4-FFF2-40B4-BE49-F238E27FC236}">
                  <a16:creationId xmlns:a16="http://schemas.microsoft.com/office/drawing/2014/main" id="{21DE7703-D871-48FE-8E34-D5396DDEFCDE}"/>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2">
              <a:extLst>
                <a:ext uri="{FF2B5EF4-FFF2-40B4-BE49-F238E27FC236}">
                  <a16:creationId xmlns:a16="http://schemas.microsoft.com/office/drawing/2014/main" id="{0B36F6C8-8F07-4F1D-B838-484C62EFD395}"/>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6">
              <a:extLst>
                <a:ext uri="{FF2B5EF4-FFF2-40B4-BE49-F238E27FC236}">
                  <a16:creationId xmlns:a16="http://schemas.microsoft.com/office/drawing/2014/main" id="{1A45D5BE-0D02-4BF0-9D8E-13CC362E7762}"/>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7">
              <a:extLst>
                <a:ext uri="{FF2B5EF4-FFF2-40B4-BE49-F238E27FC236}">
                  <a16:creationId xmlns:a16="http://schemas.microsoft.com/office/drawing/2014/main" id="{C815ED41-9E85-47B4-B956-61E45155F26F}"/>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58">
              <a:extLst>
                <a:ext uri="{FF2B5EF4-FFF2-40B4-BE49-F238E27FC236}">
                  <a16:creationId xmlns:a16="http://schemas.microsoft.com/office/drawing/2014/main" id="{E0EABF56-4051-467E-9246-C0F427A51927}"/>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59">
              <a:extLst>
                <a:ext uri="{FF2B5EF4-FFF2-40B4-BE49-F238E27FC236}">
                  <a16:creationId xmlns:a16="http://schemas.microsoft.com/office/drawing/2014/main" id="{D410921D-5A8B-4C09-B4E7-8D9F380384EC}"/>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0">
              <a:extLst>
                <a:ext uri="{FF2B5EF4-FFF2-40B4-BE49-F238E27FC236}">
                  <a16:creationId xmlns:a16="http://schemas.microsoft.com/office/drawing/2014/main" id="{CB4D5A49-2022-45A5-870B-F180622ED681}"/>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1">
              <a:extLst>
                <a:ext uri="{FF2B5EF4-FFF2-40B4-BE49-F238E27FC236}">
                  <a16:creationId xmlns:a16="http://schemas.microsoft.com/office/drawing/2014/main" id="{F3C2A7EC-9CB5-454F-95FC-5F479359744A}"/>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CD57B9A2-6754-4C69-AC8E-AD4A5C879509}"/>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3">
              <a:extLst>
                <a:ext uri="{FF2B5EF4-FFF2-40B4-BE49-F238E27FC236}">
                  <a16:creationId xmlns:a16="http://schemas.microsoft.com/office/drawing/2014/main" id="{72937398-3641-4207-A62F-EEDE1B0D6C2B}"/>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0" name="TextBox 64">
              <a:extLst>
                <a:ext uri="{FF2B5EF4-FFF2-40B4-BE49-F238E27FC236}">
                  <a16:creationId xmlns:a16="http://schemas.microsoft.com/office/drawing/2014/main" id="{15ED292D-38DA-483E-A645-A030B42EF6C7}"/>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51" name="TextBox 62">
              <a:extLst>
                <a:ext uri="{FF2B5EF4-FFF2-40B4-BE49-F238E27FC236}">
                  <a16:creationId xmlns:a16="http://schemas.microsoft.com/office/drawing/2014/main" id="{4BEAB10C-2E4E-45EC-B3A0-07C262AF0A1B}"/>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1606459487"/>
      </p:ext>
    </p:extLst>
  </p:cSld>
  <p:clrMap bg1="lt1" tx1="dk1" bg2="lt2" tx2="dk2" accent1="accent1" accent2="accent2" accent3="accent3" accent4="accent4" accent5="accent5" accent6="accent6" hlink="hlink" folHlink="folHlink"/>
  <p:sldLayoutIdLst>
    <p:sldLayoutId id="2147484372" r:id="rId1"/>
    <p:sldLayoutId id="2147484373" r:id="rId2"/>
    <p:sldLayoutId id="2147484374" r:id="rId3"/>
    <p:sldLayoutId id="2147484375" r:id="rId4"/>
    <p:sldLayoutId id="2147484377" r:id="rId5"/>
    <p:sldLayoutId id="2147484378" r:id="rId6"/>
    <p:sldLayoutId id="2147484379" r:id="rId7"/>
    <p:sldLayoutId id="2147484380" r:id="rId8"/>
    <p:sldLayoutId id="2147484381" r:id="rId9"/>
    <p:sldLayoutId id="2147484382" r:id="rId10"/>
    <p:sldLayoutId id="2147484383" r:id="rId11"/>
    <p:sldLayoutId id="21474843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4" name="Gruppieren 3">
            <a:extLst>
              <a:ext uri="{FF2B5EF4-FFF2-40B4-BE49-F238E27FC236}">
                <a16:creationId xmlns:a16="http://schemas.microsoft.com/office/drawing/2014/main" id="{361CF712-0572-4830-A977-2BCEDB16EAFE}"/>
              </a:ext>
            </a:extLst>
          </p:cNvPr>
          <p:cNvGrpSpPr/>
          <p:nvPr userDrawn="1"/>
        </p:nvGrpSpPr>
        <p:grpSpPr>
          <a:xfrm>
            <a:off x="9250372" y="0"/>
            <a:ext cx="1838022" cy="5616000"/>
            <a:chOff x="9250372" y="0"/>
            <a:chExt cx="1838022" cy="5616000"/>
          </a:xfrm>
        </p:grpSpPr>
        <p:sp>
          <p:nvSpPr>
            <p:cNvPr id="5" name="TextBox 3">
              <a:extLst>
                <a:ext uri="{FF2B5EF4-FFF2-40B4-BE49-F238E27FC236}">
                  <a16:creationId xmlns:a16="http://schemas.microsoft.com/office/drawing/2014/main" id="{2EE03CA5-8571-466C-8917-162E45C206E3}"/>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6" name="TextBox 5">
              <a:extLst>
                <a:ext uri="{FF2B5EF4-FFF2-40B4-BE49-F238E27FC236}">
                  <a16:creationId xmlns:a16="http://schemas.microsoft.com/office/drawing/2014/main" id="{8D149CBF-35EA-4CBA-BE4B-502A39661F93}"/>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6">
              <a:extLst>
                <a:ext uri="{FF2B5EF4-FFF2-40B4-BE49-F238E27FC236}">
                  <a16:creationId xmlns:a16="http://schemas.microsoft.com/office/drawing/2014/main" id="{1C20AE8F-E94A-4194-851F-BE40CFF0AEF4}"/>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8">
              <a:extLst>
                <a:ext uri="{FF2B5EF4-FFF2-40B4-BE49-F238E27FC236}">
                  <a16:creationId xmlns:a16="http://schemas.microsoft.com/office/drawing/2014/main" id="{84110AB1-89BC-4C14-8723-785231A8488C}"/>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9">
              <a:extLst>
                <a:ext uri="{FF2B5EF4-FFF2-40B4-BE49-F238E27FC236}">
                  <a16:creationId xmlns:a16="http://schemas.microsoft.com/office/drawing/2014/main" id="{C0E53F32-409E-47E3-A15E-CEB5878417A3}"/>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10">
              <a:extLst>
                <a:ext uri="{FF2B5EF4-FFF2-40B4-BE49-F238E27FC236}">
                  <a16:creationId xmlns:a16="http://schemas.microsoft.com/office/drawing/2014/main" id="{E3F76F8C-52D0-41ED-B702-6D160F1CF53F}"/>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1">
              <a:extLst>
                <a:ext uri="{FF2B5EF4-FFF2-40B4-BE49-F238E27FC236}">
                  <a16:creationId xmlns:a16="http://schemas.microsoft.com/office/drawing/2014/main" id="{DB75B4AF-640F-4128-B90D-C58CE6836C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2">
              <a:extLst>
                <a:ext uri="{FF2B5EF4-FFF2-40B4-BE49-F238E27FC236}">
                  <a16:creationId xmlns:a16="http://schemas.microsoft.com/office/drawing/2014/main" id="{C8CA9B17-BF57-4D6C-A9D5-74F47BDB9A80}"/>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3">
              <a:extLst>
                <a:ext uri="{FF2B5EF4-FFF2-40B4-BE49-F238E27FC236}">
                  <a16:creationId xmlns:a16="http://schemas.microsoft.com/office/drawing/2014/main" id="{236F010B-136B-4958-B21C-41F7E13662A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4">
              <a:extLst>
                <a:ext uri="{FF2B5EF4-FFF2-40B4-BE49-F238E27FC236}">
                  <a16:creationId xmlns:a16="http://schemas.microsoft.com/office/drawing/2014/main" id="{910E1168-1FCF-4091-B133-4445B95541F3}"/>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5">
              <a:extLst>
                <a:ext uri="{FF2B5EF4-FFF2-40B4-BE49-F238E27FC236}">
                  <a16:creationId xmlns:a16="http://schemas.microsoft.com/office/drawing/2014/main" id="{C727DAE6-AFB5-4F16-9D2F-EBACAF25950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6">
              <a:extLst>
                <a:ext uri="{FF2B5EF4-FFF2-40B4-BE49-F238E27FC236}">
                  <a16:creationId xmlns:a16="http://schemas.microsoft.com/office/drawing/2014/main" id="{D17A1337-42D4-4B9E-A2E0-3303FB84E675}"/>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7">
              <a:extLst>
                <a:ext uri="{FF2B5EF4-FFF2-40B4-BE49-F238E27FC236}">
                  <a16:creationId xmlns:a16="http://schemas.microsoft.com/office/drawing/2014/main" id="{A529240B-4119-4C54-A698-F03CFE2A3BED}"/>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8">
              <a:extLst>
                <a:ext uri="{FF2B5EF4-FFF2-40B4-BE49-F238E27FC236}">
                  <a16:creationId xmlns:a16="http://schemas.microsoft.com/office/drawing/2014/main" id="{E223DDB2-3B1A-4CA7-9D7B-DFE0D8232177}"/>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9">
              <a:extLst>
                <a:ext uri="{FF2B5EF4-FFF2-40B4-BE49-F238E27FC236}">
                  <a16:creationId xmlns:a16="http://schemas.microsoft.com/office/drawing/2014/main" id="{0E08734E-C0D0-4044-9E55-733976B44E5D}"/>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20">
              <a:extLst>
                <a:ext uri="{FF2B5EF4-FFF2-40B4-BE49-F238E27FC236}">
                  <a16:creationId xmlns:a16="http://schemas.microsoft.com/office/drawing/2014/main" id="{08182B4A-6250-45E1-9B78-7459A3AF032D}"/>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1">
              <a:extLst>
                <a:ext uri="{FF2B5EF4-FFF2-40B4-BE49-F238E27FC236}">
                  <a16:creationId xmlns:a16="http://schemas.microsoft.com/office/drawing/2014/main" id="{91DFA83F-62F1-441A-85BA-2A61BC38E340}"/>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3">
              <a:extLst>
                <a:ext uri="{FF2B5EF4-FFF2-40B4-BE49-F238E27FC236}">
                  <a16:creationId xmlns:a16="http://schemas.microsoft.com/office/drawing/2014/main" id="{F72FE106-43E9-4EE6-851F-4275938BD8AC}"/>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4">
              <a:extLst>
                <a:ext uri="{FF2B5EF4-FFF2-40B4-BE49-F238E27FC236}">
                  <a16:creationId xmlns:a16="http://schemas.microsoft.com/office/drawing/2014/main" id="{36361A63-83C5-4E57-92D0-067F760B3CA0}"/>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5">
              <a:extLst>
                <a:ext uri="{FF2B5EF4-FFF2-40B4-BE49-F238E27FC236}">
                  <a16:creationId xmlns:a16="http://schemas.microsoft.com/office/drawing/2014/main" id="{F1EEA926-0CA4-494F-826A-FE4944B17B46}"/>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6">
              <a:extLst>
                <a:ext uri="{FF2B5EF4-FFF2-40B4-BE49-F238E27FC236}">
                  <a16:creationId xmlns:a16="http://schemas.microsoft.com/office/drawing/2014/main" id="{47A45835-8855-4EDA-8CB9-107743B57FDC}"/>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7">
              <a:extLst>
                <a:ext uri="{FF2B5EF4-FFF2-40B4-BE49-F238E27FC236}">
                  <a16:creationId xmlns:a16="http://schemas.microsoft.com/office/drawing/2014/main" id="{4CE7BC33-7301-4A01-B220-48D21C302BF1}"/>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8">
              <a:extLst>
                <a:ext uri="{FF2B5EF4-FFF2-40B4-BE49-F238E27FC236}">
                  <a16:creationId xmlns:a16="http://schemas.microsoft.com/office/drawing/2014/main" id="{9AEA124B-DE32-4007-91D6-0D4D778B6D73}"/>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9">
              <a:extLst>
                <a:ext uri="{FF2B5EF4-FFF2-40B4-BE49-F238E27FC236}">
                  <a16:creationId xmlns:a16="http://schemas.microsoft.com/office/drawing/2014/main" id="{77FCC7F8-2FF8-4479-B844-A5277C631B32}"/>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30">
              <a:extLst>
                <a:ext uri="{FF2B5EF4-FFF2-40B4-BE49-F238E27FC236}">
                  <a16:creationId xmlns:a16="http://schemas.microsoft.com/office/drawing/2014/main" id="{C97DB3F9-C6FF-4A9A-9F2B-6C05521D04E9}"/>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1">
              <a:extLst>
                <a:ext uri="{FF2B5EF4-FFF2-40B4-BE49-F238E27FC236}">
                  <a16:creationId xmlns:a16="http://schemas.microsoft.com/office/drawing/2014/main" id="{F8E8CF47-F75C-490C-88C6-B94C080CEE97}"/>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2">
              <a:extLst>
                <a:ext uri="{FF2B5EF4-FFF2-40B4-BE49-F238E27FC236}">
                  <a16:creationId xmlns:a16="http://schemas.microsoft.com/office/drawing/2014/main" id="{D9D6F546-327A-49D0-BBA4-87B2AB81108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3">
              <a:extLst>
                <a:ext uri="{FF2B5EF4-FFF2-40B4-BE49-F238E27FC236}">
                  <a16:creationId xmlns:a16="http://schemas.microsoft.com/office/drawing/2014/main" id="{E93DB053-5312-461D-B479-583C053BF543}"/>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4">
              <a:extLst>
                <a:ext uri="{FF2B5EF4-FFF2-40B4-BE49-F238E27FC236}">
                  <a16:creationId xmlns:a16="http://schemas.microsoft.com/office/drawing/2014/main" id="{482160A6-0F05-46BF-8B90-D1276B14352A}"/>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6">
              <a:extLst>
                <a:ext uri="{FF2B5EF4-FFF2-40B4-BE49-F238E27FC236}">
                  <a16:creationId xmlns:a16="http://schemas.microsoft.com/office/drawing/2014/main" id="{56F07143-1C13-4A71-92D8-317B0DBA43AF}"/>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40">
              <a:extLst>
                <a:ext uri="{FF2B5EF4-FFF2-40B4-BE49-F238E27FC236}">
                  <a16:creationId xmlns:a16="http://schemas.microsoft.com/office/drawing/2014/main" id="{4EE173C8-B39A-4C80-A5B4-8DAFE360C091}"/>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4">
              <a:extLst>
                <a:ext uri="{FF2B5EF4-FFF2-40B4-BE49-F238E27FC236}">
                  <a16:creationId xmlns:a16="http://schemas.microsoft.com/office/drawing/2014/main" id="{D58DF7A6-825B-4FDD-B0BF-5EB86BACE2C7}"/>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8">
              <a:extLst>
                <a:ext uri="{FF2B5EF4-FFF2-40B4-BE49-F238E27FC236}">
                  <a16:creationId xmlns:a16="http://schemas.microsoft.com/office/drawing/2014/main" id="{AB17232E-9C37-408F-B9D7-9E145C4E8037}"/>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52">
              <a:extLst>
                <a:ext uri="{FF2B5EF4-FFF2-40B4-BE49-F238E27FC236}">
                  <a16:creationId xmlns:a16="http://schemas.microsoft.com/office/drawing/2014/main" id="{01933733-1999-4F7F-BF0D-5F106DBC0476}"/>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6">
              <a:extLst>
                <a:ext uri="{FF2B5EF4-FFF2-40B4-BE49-F238E27FC236}">
                  <a16:creationId xmlns:a16="http://schemas.microsoft.com/office/drawing/2014/main" id="{52646B62-2183-4908-A969-91243CC1DC93}"/>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7">
              <a:extLst>
                <a:ext uri="{FF2B5EF4-FFF2-40B4-BE49-F238E27FC236}">
                  <a16:creationId xmlns:a16="http://schemas.microsoft.com/office/drawing/2014/main" id="{84E3DFD4-9519-4000-93BA-0DB75FABDA24}"/>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8">
              <a:extLst>
                <a:ext uri="{FF2B5EF4-FFF2-40B4-BE49-F238E27FC236}">
                  <a16:creationId xmlns:a16="http://schemas.microsoft.com/office/drawing/2014/main" id="{FF500657-B440-4229-A35A-32200784931E}"/>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9">
              <a:extLst>
                <a:ext uri="{FF2B5EF4-FFF2-40B4-BE49-F238E27FC236}">
                  <a16:creationId xmlns:a16="http://schemas.microsoft.com/office/drawing/2014/main" id="{D46B474C-6800-4709-8728-14876384B8FA}"/>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60">
              <a:extLst>
                <a:ext uri="{FF2B5EF4-FFF2-40B4-BE49-F238E27FC236}">
                  <a16:creationId xmlns:a16="http://schemas.microsoft.com/office/drawing/2014/main" id="{741204E7-3A0C-436C-A719-0DC94CCD190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1">
              <a:extLst>
                <a:ext uri="{FF2B5EF4-FFF2-40B4-BE49-F238E27FC236}">
                  <a16:creationId xmlns:a16="http://schemas.microsoft.com/office/drawing/2014/main" id="{9143D57F-5AD3-4C66-A6B0-6C803E0B8A1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2">
              <a:extLst>
                <a:ext uri="{FF2B5EF4-FFF2-40B4-BE49-F238E27FC236}">
                  <a16:creationId xmlns:a16="http://schemas.microsoft.com/office/drawing/2014/main" id="{28B35FCE-6F14-4D5A-B02B-B1CD84AAFDCB}"/>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3">
              <a:extLst>
                <a:ext uri="{FF2B5EF4-FFF2-40B4-BE49-F238E27FC236}">
                  <a16:creationId xmlns:a16="http://schemas.microsoft.com/office/drawing/2014/main" id="{B381B02E-1296-44E0-AA03-C1EA5872506F}"/>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4">
              <a:extLst>
                <a:ext uri="{FF2B5EF4-FFF2-40B4-BE49-F238E27FC236}">
                  <a16:creationId xmlns:a16="http://schemas.microsoft.com/office/drawing/2014/main" id="{1524E81B-095A-4D6A-AC38-6DF642A8AB0B}"/>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CA357C7D-7DAC-445E-A99A-164D43EF71C8}"/>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2940491846"/>
      </p:ext>
    </p:extLst>
  </p:cSld>
  <p:clrMap bg1="lt1" tx1="dk1" bg2="lt2" tx2="dk2" accent1="accent1" accent2="accent2" accent3="accent3" accent4="accent4" accent5="accent5" accent6="accent6" hlink="hlink" folHlink="folHlink"/>
  <p:sldLayoutIdLst>
    <p:sldLayoutId id="2147484386" r:id="rId1"/>
    <p:sldLayoutId id="2147484387" r:id="rId2"/>
    <p:sldLayoutId id="2147484388" r:id="rId3"/>
    <p:sldLayoutId id="2147484389" r:id="rId4"/>
    <p:sldLayoutId id="2147484390" r:id="rId5"/>
    <p:sldLayoutId id="2147484391" r:id="rId6"/>
    <p:sldLayoutId id="2147484393" r:id="rId7"/>
    <p:sldLayoutId id="2147484394" r:id="rId8"/>
    <p:sldLayoutId id="2147484395" r:id="rId9"/>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0.xml"/></Relationships>
</file>

<file path=ppt/slides/_rels/slide11.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notesSlide" Target="../notesSlides/notesSlide7.xml"/><Relationship Id="rId1" Type="http://schemas.openxmlformats.org/officeDocument/2006/relationships/slideLayout" Target="../slideLayouts/slideLayout120.xml"/><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20.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0.xml"/></Relationships>
</file>

<file path=ppt/slides/_rels/slide17.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oleObject" Target="../embeddings/oleObject1.bin"/><Relationship Id="rId1" Type="http://schemas.openxmlformats.org/officeDocument/2006/relationships/slideLayout" Target="../slideLayouts/slideLayout1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1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4.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119.xml"/></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image" Target="../media/image63.jpeg"/><Relationship Id="rId16" Type="http://schemas.microsoft.com/office/2007/relationships/hdphoto" Target="../media/hdphoto2.wdp"/><Relationship Id="rId1" Type="http://schemas.openxmlformats.org/officeDocument/2006/relationships/slideLayout" Target="../slideLayouts/slideLayout119.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png"/><Relationship Id="rId4" Type="http://schemas.openxmlformats.org/officeDocument/2006/relationships/image" Target="../media/image65.jpeg"/><Relationship Id="rId9" Type="http://schemas.openxmlformats.org/officeDocument/2006/relationships/image" Target="../media/image70.png"/><Relationship Id="rId14" Type="http://schemas.openxmlformats.org/officeDocument/2006/relationships/image" Target="../media/image75.png"/></Relationships>
</file>

<file path=ppt/slides/_rels/slide2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12.xml"/></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20.xml"/><Relationship Id="rId5" Type="http://schemas.openxmlformats.org/officeDocument/2006/relationships/image" Target="../media/image81.png"/><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19.xml"/></Relationships>
</file>

<file path=ppt/slides/_rels/slide2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1.xml"/><Relationship Id="rId1" Type="http://schemas.openxmlformats.org/officeDocument/2006/relationships/slideLayout" Target="../slideLayouts/slideLayout130.xml"/></Relationships>
</file>

<file path=ppt/slides/_rels/slide2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2.xml"/><Relationship Id="rId1" Type="http://schemas.openxmlformats.org/officeDocument/2006/relationships/slideLayout" Target="../slideLayouts/slideLayout1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8.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68.png"/><Relationship Id="rId18" Type="http://schemas.openxmlformats.org/officeDocument/2006/relationships/image" Target="../media/image75.png"/><Relationship Id="rId3" Type="http://schemas.openxmlformats.org/officeDocument/2006/relationships/image" Target="../media/image72.png"/><Relationship Id="rId7" Type="http://schemas.openxmlformats.org/officeDocument/2006/relationships/image" Target="../media/image87.png"/><Relationship Id="rId12" Type="http://schemas.openxmlformats.org/officeDocument/2006/relationships/image" Target="../media/image69.png"/><Relationship Id="rId17" Type="http://schemas.openxmlformats.org/officeDocument/2006/relationships/image" Target="../media/image91.png"/><Relationship Id="rId2" Type="http://schemas.openxmlformats.org/officeDocument/2006/relationships/notesSlide" Target="../notesSlides/notesSlide13.xml"/><Relationship Id="rId16" Type="http://schemas.microsoft.com/office/2007/relationships/hdphoto" Target="../media/hdphoto3.wdp"/><Relationship Id="rId1" Type="http://schemas.openxmlformats.org/officeDocument/2006/relationships/slideLayout" Target="../slideLayouts/slideLayout131.xml"/><Relationship Id="rId6" Type="http://schemas.openxmlformats.org/officeDocument/2006/relationships/image" Target="../media/image86.jpeg"/><Relationship Id="rId11" Type="http://schemas.openxmlformats.org/officeDocument/2006/relationships/image" Target="../media/image89.jpeg"/><Relationship Id="rId5" Type="http://schemas.openxmlformats.org/officeDocument/2006/relationships/image" Target="../media/image85.png"/><Relationship Id="rId15" Type="http://schemas.openxmlformats.org/officeDocument/2006/relationships/image" Target="../media/image90.png"/><Relationship Id="rId10" Type="http://schemas.openxmlformats.org/officeDocument/2006/relationships/image" Target="../media/image88.jpeg"/><Relationship Id="rId19" Type="http://schemas.openxmlformats.org/officeDocument/2006/relationships/image" Target="../media/image92.png"/><Relationship Id="rId4" Type="http://schemas.openxmlformats.org/officeDocument/2006/relationships/image" Target="../media/image71.png"/><Relationship Id="rId9" Type="http://schemas.openxmlformats.org/officeDocument/2006/relationships/image" Target="../media/image74.png"/><Relationship Id="rId1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20.xml"/><Relationship Id="rId4" Type="http://schemas.openxmlformats.org/officeDocument/2006/relationships/image" Target="../media/image9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30.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png"/><Relationship Id="rId7" Type="http://schemas.openxmlformats.org/officeDocument/2006/relationships/image" Target="../media/image101.jpeg"/><Relationship Id="rId2" Type="http://schemas.openxmlformats.org/officeDocument/2006/relationships/image" Target="../media/image96.png"/><Relationship Id="rId1" Type="http://schemas.openxmlformats.org/officeDocument/2006/relationships/slideLayout" Target="../slideLayouts/slideLayout120.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04.jpeg"/><Relationship Id="rId4" Type="http://schemas.openxmlformats.org/officeDocument/2006/relationships/image" Target="../media/image98.png"/><Relationship Id="rId9" Type="http://schemas.openxmlformats.org/officeDocument/2006/relationships/image" Target="../media/image103.png"/></Relationships>
</file>

<file path=ppt/slides/_rels/slide3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s://www.hubdrive.com/en/customers.htm" TargetMode="External"/><Relationship Id="rId1" Type="http://schemas.openxmlformats.org/officeDocument/2006/relationships/slideLayout" Target="../slideLayouts/slideLayout116.xml"/></Relationships>
</file>

<file path=ppt/slides/_rels/slide3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www.hubdrive.com/en/customers.htm" TargetMode="External"/><Relationship Id="rId1" Type="http://schemas.openxmlformats.org/officeDocument/2006/relationships/slideLayout" Target="../slideLayouts/slideLayout116.xml"/></Relationships>
</file>

<file path=ppt/slides/_rels/slide33.xml.rels><?xml version="1.0" encoding="UTF-8" standalone="yes"?>
<Relationships xmlns="http://schemas.openxmlformats.org/package/2006/relationships"><Relationship Id="rId3" Type="http://schemas.openxmlformats.org/officeDocument/2006/relationships/hyperlink" Target="https://www.hubdrive.com/en/customers.htm" TargetMode="External"/><Relationship Id="rId2" Type="http://schemas.openxmlformats.org/officeDocument/2006/relationships/notesSlide" Target="../notesSlides/notesSlide14.xml"/><Relationship Id="rId1" Type="http://schemas.openxmlformats.org/officeDocument/2006/relationships/slideLayout" Target="../slideLayouts/slideLayout116.xml"/><Relationship Id="rId4" Type="http://schemas.openxmlformats.org/officeDocument/2006/relationships/image" Target="../media/image10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3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hyperlink" Target="http://www.kfw.de/" TargetMode="External"/><Relationship Id="rId1" Type="http://schemas.openxmlformats.org/officeDocument/2006/relationships/slideLayout" Target="../slideLayouts/slideLayout1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3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5.xml"/><Relationship Id="rId1" Type="http://schemas.openxmlformats.org/officeDocument/2006/relationships/slideLayout" Target="../slideLayouts/slideLayout150.xml"/></Relationships>
</file>

<file path=ppt/slides/_rels/slide38.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111.svg"/><Relationship Id="rId2" Type="http://schemas.openxmlformats.org/officeDocument/2006/relationships/notesSlide" Target="../notesSlides/notesSlide16.xml"/><Relationship Id="rId1" Type="http://schemas.openxmlformats.org/officeDocument/2006/relationships/slideLayout" Target="../slideLayouts/slideLayout150.xml"/><Relationship Id="rId6" Type="http://schemas.openxmlformats.org/officeDocument/2006/relationships/image" Target="../media/image110.png"/><Relationship Id="rId5" Type="http://schemas.openxmlformats.org/officeDocument/2006/relationships/image" Target="../media/image109.svg"/><Relationship Id="rId4" Type="http://schemas.openxmlformats.org/officeDocument/2006/relationships/image" Target="../media/image108.png"/></Relationships>
</file>

<file path=ppt/slides/_rels/slide39.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svg"/><Relationship Id="rId3" Type="http://schemas.openxmlformats.org/officeDocument/2006/relationships/image" Target="../media/image107.jpeg"/><Relationship Id="rId7" Type="http://schemas.openxmlformats.org/officeDocument/2006/relationships/image" Target="../media/image115.png"/><Relationship Id="rId12" Type="http://schemas.openxmlformats.org/officeDocument/2006/relationships/image" Target="../media/image120.png"/><Relationship Id="rId2" Type="http://schemas.openxmlformats.org/officeDocument/2006/relationships/notesSlide" Target="../notesSlides/notesSlide17.xml"/><Relationship Id="rId1" Type="http://schemas.openxmlformats.org/officeDocument/2006/relationships/slideLayout" Target="../slideLayouts/slideLayout150.xml"/><Relationship Id="rId6" Type="http://schemas.openxmlformats.org/officeDocument/2006/relationships/image" Target="../media/image114.png"/><Relationship Id="rId11" Type="http://schemas.openxmlformats.org/officeDocument/2006/relationships/image" Target="../media/image119.svg"/><Relationship Id="rId5" Type="http://schemas.openxmlformats.org/officeDocument/2006/relationships/image" Target="../media/image113.png"/><Relationship Id="rId15" Type="http://schemas.openxmlformats.org/officeDocument/2006/relationships/image" Target="../media/image123.sv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svg"/><Relationship Id="rId14" Type="http://schemas.openxmlformats.org/officeDocument/2006/relationships/image" Target="../media/image122.pn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4.jpeg"/><Relationship Id="rId1" Type="http://schemas.openxmlformats.org/officeDocument/2006/relationships/slideLayout" Target="../slideLayouts/slideLayout113.xml"/></Relationships>
</file>

<file path=ppt/slides/_rels/slide4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8.xml"/><Relationship Id="rId1" Type="http://schemas.openxmlformats.org/officeDocument/2006/relationships/slideLayout" Target="../slideLayouts/slideLayout179.xml"/></Relationships>
</file>

<file path=ppt/slides/_rels/slide4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9.xml"/><Relationship Id="rId1" Type="http://schemas.openxmlformats.org/officeDocument/2006/relationships/slideLayout" Target="../slideLayouts/slideLayout179.xml"/></Relationships>
</file>

<file path=ppt/slides/_rels/slide4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20.xml"/><Relationship Id="rId1" Type="http://schemas.openxmlformats.org/officeDocument/2006/relationships/slideLayout" Target="../slideLayouts/slideLayout163.xml"/></Relationships>
</file>

<file path=ppt/slides/_rels/slide4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21.xml"/><Relationship Id="rId1" Type="http://schemas.openxmlformats.org/officeDocument/2006/relationships/slideLayout" Target="../slideLayouts/slideLayout163.xml"/></Relationships>
</file>

<file path=ppt/slides/_rels/slide4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2.xml"/><Relationship Id="rId1" Type="http://schemas.openxmlformats.org/officeDocument/2006/relationships/slideLayout" Target="../slideLayouts/slideLayout150.xml"/><Relationship Id="rId4" Type="http://schemas.openxmlformats.org/officeDocument/2006/relationships/image" Target="../media/image128.jpeg"/></Relationships>
</file>

<file path=ppt/slides/_rels/slide4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23.xml"/><Relationship Id="rId1" Type="http://schemas.openxmlformats.org/officeDocument/2006/relationships/slideLayout" Target="../slideLayouts/slideLayout120.xml"/><Relationship Id="rId4" Type="http://schemas.openxmlformats.org/officeDocument/2006/relationships/image" Target="../media/image130.jpeg"/></Relationships>
</file>

<file path=ppt/slides/_rels/slide46.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133.png"/><Relationship Id="rId2" Type="http://schemas.openxmlformats.org/officeDocument/2006/relationships/notesSlide" Target="../notesSlides/notesSlide24.xml"/><Relationship Id="rId1" Type="http://schemas.openxmlformats.org/officeDocument/2006/relationships/slideLayout" Target="../slideLayouts/slideLayout150.xml"/><Relationship Id="rId6" Type="http://schemas.openxmlformats.org/officeDocument/2006/relationships/image" Target="../media/image132.jpeg"/><Relationship Id="rId5" Type="http://schemas.openxmlformats.org/officeDocument/2006/relationships/image" Target="../media/image113.png"/><Relationship Id="rId4" Type="http://schemas.openxmlformats.org/officeDocument/2006/relationships/image" Target="../media/image131.png"/></Relationships>
</file>

<file path=ppt/slides/_rels/slide4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25.xml"/><Relationship Id="rId1" Type="http://schemas.openxmlformats.org/officeDocument/2006/relationships/slideLayout" Target="../slideLayouts/slideLayout158.xml"/></Relationships>
</file>

<file path=ppt/slides/_rels/slide4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26.xml"/><Relationship Id="rId1" Type="http://schemas.openxmlformats.org/officeDocument/2006/relationships/slideLayout" Target="../slideLayouts/slideLayout158.xml"/></Relationships>
</file>

<file path=ppt/slides/_rels/slide49.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07.jpeg"/><Relationship Id="rId7" Type="http://schemas.openxmlformats.org/officeDocument/2006/relationships/image" Target="../media/image138.svg"/><Relationship Id="rId2" Type="http://schemas.openxmlformats.org/officeDocument/2006/relationships/notesSlide" Target="../notesSlides/notesSlide27.xml"/><Relationship Id="rId1" Type="http://schemas.openxmlformats.org/officeDocument/2006/relationships/slideLayout" Target="../slideLayouts/slideLayout150.xml"/><Relationship Id="rId6" Type="http://schemas.openxmlformats.org/officeDocument/2006/relationships/image" Target="../media/image137.png"/><Relationship Id="rId11" Type="http://schemas.openxmlformats.org/officeDocument/2006/relationships/image" Target="../media/image142.svg"/><Relationship Id="rId5" Type="http://schemas.openxmlformats.org/officeDocument/2006/relationships/image" Target="../media/image136.png"/><Relationship Id="rId10" Type="http://schemas.openxmlformats.org/officeDocument/2006/relationships/image" Target="../media/image141.png"/><Relationship Id="rId4" Type="http://schemas.openxmlformats.org/officeDocument/2006/relationships/image" Target="../media/image135.png"/><Relationship Id="rId9" Type="http://schemas.openxmlformats.org/officeDocument/2006/relationships/image" Target="../media/image140.sv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13.xml"/><Relationship Id="rId4" Type="http://schemas.openxmlformats.org/officeDocument/2006/relationships/image" Target="../media/image45.png"/></Relationships>
</file>

<file path=ppt/slides/_rels/slide50.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145.png"/><Relationship Id="rId2" Type="http://schemas.openxmlformats.org/officeDocument/2006/relationships/notesSlide" Target="../notesSlides/notesSlide28.xml"/><Relationship Id="rId1" Type="http://schemas.openxmlformats.org/officeDocument/2006/relationships/slideLayout" Target="../slideLayouts/slideLayout150.xml"/><Relationship Id="rId6" Type="http://schemas.openxmlformats.org/officeDocument/2006/relationships/image" Target="../media/image128.jpeg"/><Relationship Id="rId5" Type="http://schemas.openxmlformats.org/officeDocument/2006/relationships/image" Target="../media/image144.png"/><Relationship Id="rId4" Type="http://schemas.openxmlformats.org/officeDocument/2006/relationships/image" Target="../media/image143.png"/></Relationships>
</file>

<file path=ppt/slides/_rels/slide5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29.xml"/><Relationship Id="rId1" Type="http://schemas.openxmlformats.org/officeDocument/2006/relationships/slideLayout" Target="../slideLayouts/slideLayout115.xml"/></Relationships>
</file>

<file path=ppt/slides/_rels/slide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120.xml"/></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119.xml"/></Relationships>
</file>

<file path=ppt/slides/_rels/slide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1231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50E266-646D-45CD-A66C-C94D0A3D257B}"/>
              </a:ext>
            </a:extLst>
          </p:cNvPr>
          <p:cNvSpPr>
            <a:spLocks noGrp="1"/>
          </p:cNvSpPr>
          <p:nvPr>
            <p:ph type="ctrTitle"/>
          </p:nvPr>
        </p:nvSpPr>
        <p:spPr/>
        <p:txBody>
          <a:bodyPr/>
          <a:lstStyle/>
          <a:p>
            <a:r>
              <a:rPr lang="en-US" sz="2800"/>
              <a:t>HR Management Software for Microsoft Dynamics 365</a:t>
            </a:r>
            <a:endParaRPr lang="de-DE" sz="2800"/>
          </a:p>
        </p:txBody>
      </p:sp>
      <p:grpSp>
        <p:nvGrpSpPr>
          <p:cNvPr id="32" name="Gruppieren 31">
            <a:extLst>
              <a:ext uri="{FF2B5EF4-FFF2-40B4-BE49-F238E27FC236}">
                <a16:creationId xmlns:a16="http://schemas.microsoft.com/office/drawing/2014/main" id="{50959C4D-DFEE-4EA7-986D-9ABF32C4D649}"/>
              </a:ext>
            </a:extLst>
          </p:cNvPr>
          <p:cNvGrpSpPr/>
          <p:nvPr/>
        </p:nvGrpSpPr>
        <p:grpSpPr>
          <a:xfrm>
            <a:off x="144000" y="1511999"/>
            <a:ext cx="8892495" cy="3073690"/>
            <a:chOff x="144000" y="1512000"/>
            <a:chExt cx="7992387" cy="2664000"/>
          </a:xfrm>
        </p:grpSpPr>
        <p:sp>
          <p:nvSpPr>
            <p:cNvPr id="3" name="Rechteck 9">
              <a:extLst>
                <a:ext uri="{FF2B5EF4-FFF2-40B4-BE49-F238E27FC236}">
                  <a16:creationId xmlns:a16="http://schemas.microsoft.com/office/drawing/2014/main" id="{D70157ED-9469-4959-8880-113B3CB919CA}"/>
                </a:ext>
              </a:extLst>
            </p:cNvPr>
            <p:cNvSpPr/>
            <p:nvPr/>
          </p:nvSpPr>
          <p:spPr>
            <a:xfrm>
              <a:off x="1692000" y="1512000"/>
              <a:ext cx="4896000" cy="612000"/>
            </a:xfrm>
            <a:prstGeom prst="rect">
              <a:avLst/>
            </a:prstGeom>
            <a:solidFill>
              <a:srgbClr val="F2B30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11460" rtl="0" eaLnBrk="1" fontAlgn="auto" latinLnBrk="0" hangingPunct="1">
                <a:lnSpc>
                  <a:spcPts val="2025"/>
                </a:lnSpc>
                <a:spcBef>
                  <a:spcPts val="0"/>
                </a:spcBef>
                <a:spcAft>
                  <a:spcPts val="0"/>
                </a:spcAft>
                <a:buClrTx/>
                <a:buSzTx/>
                <a:buFontTx/>
                <a:buNone/>
                <a:tabLst/>
                <a:defRPr/>
              </a:pPr>
              <a:r>
                <a:rPr kumimoji="0" lang="de-DE" sz="1875"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Implementation</a:t>
              </a:r>
            </a:p>
          </p:txBody>
        </p:sp>
        <p:sp>
          <p:nvSpPr>
            <p:cNvPr id="4" name="Rechteck 9">
              <a:extLst>
                <a:ext uri="{FF2B5EF4-FFF2-40B4-BE49-F238E27FC236}">
                  <a16:creationId xmlns:a16="http://schemas.microsoft.com/office/drawing/2014/main" id="{4B36EAEC-C3BB-4545-8887-2B3434800E9B}"/>
                </a:ext>
              </a:extLst>
            </p:cNvPr>
            <p:cNvSpPr/>
            <p:nvPr/>
          </p:nvSpPr>
          <p:spPr>
            <a:xfrm>
              <a:off x="1692000" y="2880000"/>
              <a:ext cx="4896000" cy="612000"/>
            </a:xfrm>
            <a:prstGeom prst="rect">
              <a:avLst/>
            </a:prstGeom>
            <a:solidFill>
              <a:srgbClr val="232958"/>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11460" rtl="0" eaLnBrk="1" fontAlgn="auto" latinLnBrk="0" hangingPunct="1">
                <a:lnSpc>
                  <a:spcPts val="2025"/>
                </a:lnSpc>
                <a:spcBef>
                  <a:spcPts val="0"/>
                </a:spcBef>
                <a:spcAft>
                  <a:spcPts val="0"/>
                </a:spcAft>
                <a:buClrTx/>
                <a:buSzTx/>
                <a:buFontTx/>
                <a:buNone/>
                <a:tabLst/>
                <a:defRPr/>
              </a:pPr>
              <a:r>
                <a:rPr kumimoji="0" lang="de-DE" sz="1875"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Microsoft Dynamics 365 Business Plattform</a:t>
              </a:r>
            </a:p>
          </p:txBody>
        </p:sp>
        <p:sp>
          <p:nvSpPr>
            <p:cNvPr id="5" name="Rechteck 10">
              <a:extLst>
                <a:ext uri="{FF2B5EF4-FFF2-40B4-BE49-F238E27FC236}">
                  <a16:creationId xmlns:a16="http://schemas.microsoft.com/office/drawing/2014/main" id="{F1140BE2-640F-4E56-95F1-9DFB097741EF}"/>
                </a:ext>
              </a:extLst>
            </p:cNvPr>
            <p:cNvSpPr/>
            <p:nvPr/>
          </p:nvSpPr>
          <p:spPr>
            <a:xfrm>
              <a:off x="1692000" y="3564000"/>
              <a:ext cx="4896000" cy="612000"/>
            </a:xfrm>
            <a:prstGeom prst="rect">
              <a:avLst/>
            </a:prstGeom>
            <a:solidFill>
              <a:srgbClr val="B2140A"/>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11460" rtl="0" eaLnBrk="1" fontAlgn="auto" latinLnBrk="0" hangingPunct="1">
                <a:lnSpc>
                  <a:spcPts val="2025"/>
                </a:lnSpc>
                <a:spcBef>
                  <a:spcPts val="0"/>
                </a:spcBef>
                <a:spcAft>
                  <a:spcPts val="0"/>
                </a:spcAft>
                <a:buClrTx/>
                <a:buSzTx/>
                <a:buFontTx/>
                <a:buNone/>
                <a:tabLst/>
                <a:defRPr/>
              </a:pPr>
              <a:r>
                <a:rPr kumimoji="0" lang="de-DE" sz="1875"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Windows 11 and Microsoft Cloud Services</a:t>
              </a:r>
            </a:p>
          </p:txBody>
        </p:sp>
        <p:sp>
          <p:nvSpPr>
            <p:cNvPr id="6" name="Rechteck 19">
              <a:extLst>
                <a:ext uri="{FF2B5EF4-FFF2-40B4-BE49-F238E27FC236}">
                  <a16:creationId xmlns:a16="http://schemas.microsoft.com/office/drawing/2014/main" id="{3EA79FE5-03B2-4707-8DB4-CB2FBC2D899D}"/>
                </a:ext>
              </a:extLst>
            </p:cNvPr>
            <p:cNvSpPr/>
            <p:nvPr/>
          </p:nvSpPr>
          <p:spPr>
            <a:xfrm>
              <a:off x="2520000" y="2196000"/>
              <a:ext cx="756000" cy="612000"/>
            </a:xfrm>
            <a:prstGeom prst="rect">
              <a:avLst/>
            </a:prstGeom>
            <a:solidFill>
              <a:srgbClr val="007EC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ts val="2025"/>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Sales</a:t>
              </a:r>
            </a:p>
          </p:txBody>
        </p:sp>
        <p:sp>
          <p:nvSpPr>
            <p:cNvPr id="7" name="Rechteck 19">
              <a:extLst>
                <a:ext uri="{FF2B5EF4-FFF2-40B4-BE49-F238E27FC236}">
                  <a16:creationId xmlns:a16="http://schemas.microsoft.com/office/drawing/2014/main" id="{821125FE-1BD8-4E4F-9182-382C9F9EDD04}"/>
                </a:ext>
              </a:extLst>
            </p:cNvPr>
            <p:cNvSpPr/>
            <p:nvPr/>
          </p:nvSpPr>
          <p:spPr>
            <a:xfrm>
              <a:off x="3348000" y="2196000"/>
              <a:ext cx="756000" cy="612000"/>
            </a:xfrm>
            <a:prstGeom prst="rect">
              <a:avLst/>
            </a:prstGeom>
            <a:solidFill>
              <a:srgbClr val="007EC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ts val="2025"/>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Service</a:t>
              </a:r>
            </a:p>
          </p:txBody>
        </p:sp>
        <p:sp>
          <p:nvSpPr>
            <p:cNvPr id="8" name="Rechteck 19">
              <a:extLst>
                <a:ext uri="{FF2B5EF4-FFF2-40B4-BE49-F238E27FC236}">
                  <a16:creationId xmlns:a16="http://schemas.microsoft.com/office/drawing/2014/main" id="{9E19B1E2-AE11-4659-BD6A-5223D243A36D}"/>
                </a:ext>
              </a:extLst>
            </p:cNvPr>
            <p:cNvSpPr/>
            <p:nvPr/>
          </p:nvSpPr>
          <p:spPr>
            <a:xfrm>
              <a:off x="4176000" y="2196000"/>
              <a:ext cx="756000" cy="612000"/>
            </a:xfrm>
            <a:prstGeom prst="rect">
              <a:avLst/>
            </a:prstGeom>
            <a:solidFill>
              <a:srgbClr val="007EC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ts val="2025"/>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Marketing</a:t>
              </a:r>
            </a:p>
          </p:txBody>
        </p:sp>
        <p:sp>
          <p:nvSpPr>
            <p:cNvPr id="9" name="Rechteck 8">
              <a:extLst>
                <a:ext uri="{FF2B5EF4-FFF2-40B4-BE49-F238E27FC236}">
                  <a16:creationId xmlns:a16="http://schemas.microsoft.com/office/drawing/2014/main" id="{E42BC7C4-CE8F-4525-8F73-9BF87F6B88A9}"/>
                </a:ext>
              </a:extLst>
            </p:cNvPr>
            <p:cNvSpPr/>
            <p:nvPr/>
          </p:nvSpPr>
          <p:spPr>
            <a:xfrm>
              <a:off x="5004000" y="2196000"/>
              <a:ext cx="756000" cy="612000"/>
            </a:xfrm>
            <a:prstGeom prst="rect">
              <a:avLst/>
            </a:prstGeom>
            <a:solidFill>
              <a:srgbClr val="007EC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ts val="2025"/>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Logistics</a:t>
              </a:r>
            </a:p>
          </p:txBody>
        </p:sp>
        <p:sp>
          <p:nvSpPr>
            <p:cNvPr id="10" name="Rechteck 19">
              <a:extLst>
                <a:ext uri="{FF2B5EF4-FFF2-40B4-BE49-F238E27FC236}">
                  <a16:creationId xmlns:a16="http://schemas.microsoft.com/office/drawing/2014/main" id="{115BA865-6766-46CF-823B-38843C22734C}"/>
                </a:ext>
              </a:extLst>
            </p:cNvPr>
            <p:cNvSpPr/>
            <p:nvPr/>
          </p:nvSpPr>
          <p:spPr>
            <a:xfrm>
              <a:off x="5832000" y="2196000"/>
              <a:ext cx="756000" cy="612000"/>
            </a:xfrm>
            <a:prstGeom prst="rect">
              <a:avLst/>
            </a:prstGeom>
            <a:solidFill>
              <a:srgbClr val="007EC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ts val="2025"/>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Finance</a:t>
              </a:r>
            </a:p>
          </p:txBody>
        </p:sp>
        <p:cxnSp>
          <p:nvCxnSpPr>
            <p:cNvPr id="12" name="Gerader Verbinder 2">
              <a:extLst>
                <a:ext uri="{FF2B5EF4-FFF2-40B4-BE49-F238E27FC236}">
                  <a16:creationId xmlns:a16="http://schemas.microsoft.com/office/drawing/2014/main" id="{5A48C1FA-9D4A-4289-B494-9D3AD18D477E}"/>
                </a:ext>
              </a:extLst>
            </p:cNvPr>
            <p:cNvCxnSpPr/>
            <p:nvPr/>
          </p:nvCxnSpPr>
          <p:spPr>
            <a:xfrm>
              <a:off x="2880000" y="2808000"/>
              <a:ext cx="0" cy="179094"/>
            </a:xfrm>
            <a:prstGeom prst="line">
              <a:avLst/>
            </a:prstGeom>
            <a:ln w="76200">
              <a:solidFill>
                <a:srgbClr val="232958"/>
              </a:solidFill>
            </a:ln>
          </p:spPr>
          <p:style>
            <a:lnRef idx="1">
              <a:schemeClr val="accent1"/>
            </a:lnRef>
            <a:fillRef idx="0">
              <a:schemeClr val="accent1"/>
            </a:fillRef>
            <a:effectRef idx="0">
              <a:schemeClr val="accent1"/>
            </a:effectRef>
            <a:fontRef idx="minor">
              <a:schemeClr val="tx1"/>
            </a:fontRef>
          </p:style>
        </p:cxnSp>
        <p:cxnSp>
          <p:nvCxnSpPr>
            <p:cNvPr id="13" name="Gerader Verbinder 2">
              <a:extLst>
                <a:ext uri="{FF2B5EF4-FFF2-40B4-BE49-F238E27FC236}">
                  <a16:creationId xmlns:a16="http://schemas.microsoft.com/office/drawing/2014/main" id="{059FCC9B-3F92-4E23-8177-1550169A734B}"/>
                </a:ext>
              </a:extLst>
            </p:cNvPr>
            <p:cNvCxnSpPr/>
            <p:nvPr/>
          </p:nvCxnSpPr>
          <p:spPr>
            <a:xfrm>
              <a:off x="3708000" y="2808000"/>
              <a:ext cx="0" cy="179094"/>
            </a:xfrm>
            <a:prstGeom prst="line">
              <a:avLst/>
            </a:prstGeom>
            <a:ln w="76200">
              <a:solidFill>
                <a:srgbClr val="232958"/>
              </a:solidFill>
            </a:ln>
          </p:spPr>
          <p:style>
            <a:lnRef idx="1">
              <a:schemeClr val="accent1"/>
            </a:lnRef>
            <a:fillRef idx="0">
              <a:schemeClr val="accent1"/>
            </a:fillRef>
            <a:effectRef idx="0">
              <a:schemeClr val="accent1"/>
            </a:effectRef>
            <a:fontRef idx="minor">
              <a:schemeClr val="tx1"/>
            </a:fontRef>
          </p:style>
        </p:cxnSp>
        <p:cxnSp>
          <p:nvCxnSpPr>
            <p:cNvPr id="14" name="Gerader Verbinder 2">
              <a:extLst>
                <a:ext uri="{FF2B5EF4-FFF2-40B4-BE49-F238E27FC236}">
                  <a16:creationId xmlns:a16="http://schemas.microsoft.com/office/drawing/2014/main" id="{D329050D-7886-4760-8EB9-805BFFEFF44F}"/>
                </a:ext>
              </a:extLst>
            </p:cNvPr>
            <p:cNvCxnSpPr/>
            <p:nvPr/>
          </p:nvCxnSpPr>
          <p:spPr>
            <a:xfrm>
              <a:off x="4536000" y="2808000"/>
              <a:ext cx="0" cy="179094"/>
            </a:xfrm>
            <a:prstGeom prst="line">
              <a:avLst/>
            </a:prstGeom>
            <a:ln w="76200">
              <a:solidFill>
                <a:srgbClr val="232958"/>
              </a:solidFill>
            </a:ln>
          </p:spPr>
          <p:style>
            <a:lnRef idx="1">
              <a:schemeClr val="accent1"/>
            </a:lnRef>
            <a:fillRef idx="0">
              <a:schemeClr val="accent1"/>
            </a:fillRef>
            <a:effectRef idx="0">
              <a:schemeClr val="accent1"/>
            </a:effectRef>
            <a:fontRef idx="minor">
              <a:schemeClr val="tx1"/>
            </a:fontRef>
          </p:style>
        </p:cxnSp>
        <p:cxnSp>
          <p:nvCxnSpPr>
            <p:cNvPr id="15" name="Gerader Verbinder 2">
              <a:extLst>
                <a:ext uri="{FF2B5EF4-FFF2-40B4-BE49-F238E27FC236}">
                  <a16:creationId xmlns:a16="http://schemas.microsoft.com/office/drawing/2014/main" id="{56433F3D-568D-460E-97E0-DD73A2D52FEF}"/>
                </a:ext>
              </a:extLst>
            </p:cNvPr>
            <p:cNvCxnSpPr/>
            <p:nvPr/>
          </p:nvCxnSpPr>
          <p:spPr>
            <a:xfrm>
              <a:off x="5364000" y="2808000"/>
              <a:ext cx="0" cy="179094"/>
            </a:xfrm>
            <a:prstGeom prst="line">
              <a:avLst/>
            </a:prstGeom>
            <a:ln w="76200">
              <a:solidFill>
                <a:srgbClr val="232958"/>
              </a:solidFill>
            </a:ln>
          </p:spPr>
          <p:style>
            <a:lnRef idx="1">
              <a:schemeClr val="accent1"/>
            </a:lnRef>
            <a:fillRef idx="0">
              <a:schemeClr val="accent1"/>
            </a:fillRef>
            <a:effectRef idx="0">
              <a:schemeClr val="accent1"/>
            </a:effectRef>
            <a:fontRef idx="minor">
              <a:schemeClr val="tx1"/>
            </a:fontRef>
          </p:style>
        </p:cxnSp>
        <p:cxnSp>
          <p:nvCxnSpPr>
            <p:cNvPr id="16" name="Gerader Verbinder 2">
              <a:extLst>
                <a:ext uri="{FF2B5EF4-FFF2-40B4-BE49-F238E27FC236}">
                  <a16:creationId xmlns:a16="http://schemas.microsoft.com/office/drawing/2014/main" id="{F7ED5ACC-BF76-4650-B28D-EBAA65F9F29A}"/>
                </a:ext>
              </a:extLst>
            </p:cNvPr>
            <p:cNvCxnSpPr/>
            <p:nvPr/>
          </p:nvCxnSpPr>
          <p:spPr>
            <a:xfrm>
              <a:off x="6192207" y="2808000"/>
              <a:ext cx="0" cy="179094"/>
            </a:xfrm>
            <a:prstGeom prst="line">
              <a:avLst/>
            </a:prstGeom>
            <a:ln w="76200">
              <a:solidFill>
                <a:srgbClr val="232958"/>
              </a:solidFill>
            </a:ln>
          </p:spPr>
          <p:style>
            <a:lnRef idx="1">
              <a:schemeClr val="accent1"/>
            </a:lnRef>
            <a:fillRef idx="0">
              <a:schemeClr val="accent1"/>
            </a:fillRef>
            <a:effectRef idx="0">
              <a:schemeClr val="accent1"/>
            </a:effectRef>
            <a:fontRef idx="minor">
              <a:schemeClr val="tx1"/>
            </a:fontRef>
          </p:style>
        </p:cxnSp>
        <p:cxnSp>
          <p:nvCxnSpPr>
            <p:cNvPr id="17" name="Gerader Verbinder 2">
              <a:extLst>
                <a:ext uri="{FF2B5EF4-FFF2-40B4-BE49-F238E27FC236}">
                  <a16:creationId xmlns:a16="http://schemas.microsoft.com/office/drawing/2014/main" id="{A219AC9A-439E-485A-8FFB-CA9A19435B7C}"/>
                </a:ext>
              </a:extLst>
            </p:cNvPr>
            <p:cNvCxnSpPr/>
            <p:nvPr/>
          </p:nvCxnSpPr>
          <p:spPr>
            <a:xfrm>
              <a:off x="2088000" y="2808000"/>
              <a:ext cx="0" cy="179094"/>
            </a:xfrm>
            <a:prstGeom prst="line">
              <a:avLst/>
            </a:prstGeom>
            <a:ln w="76200">
              <a:solidFill>
                <a:srgbClr val="232958"/>
              </a:solidFill>
            </a:ln>
          </p:spPr>
          <p:style>
            <a:lnRef idx="1">
              <a:schemeClr val="accent1"/>
            </a:lnRef>
            <a:fillRef idx="0">
              <a:schemeClr val="accent1"/>
            </a:fillRef>
            <a:effectRef idx="0">
              <a:schemeClr val="accent1"/>
            </a:effectRef>
            <a:fontRef idx="minor">
              <a:schemeClr val="tx1"/>
            </a:fontRef>
          </p:style>
        </p:cxnSp>
        <p:cxnSp>
          <p:nvCxnSpPr>
            <p:cNvPr id="18" name="Gerader Verbinder 7">
              <a:extLst>
                <a:ext uri="{FF2B5EF4-FFF2-40B4-BE49-F238E27FC236}">
                  <a16:creationId xmlns:a16="http://schemas.microsoft.com/office/drawing/2014/main" id="{A5DD070F-C299-4021-A750-9615CF008B16}"/>
                </a:ext>
              </a:extLst>
            </p:cNvPr>
            <p:cNvCxnSpPr/>
            <p:nvPr/>
          </p:nvCxnSpPr>
          <p:spPr>
            <a:xfrm flipH="1">
              <a:off x="1620000" y="3168000"/>
              <a:ext cx="118801" cy="0"/>
            </a:xfrm>
            <a:prstGeom prst="line">
              <a:avLst/>
            </a:prstGeom>
            <a:ln w="76200">
              <a:solidFill>
                <a:srgbClr val="232958"/>
              </a:solidFill>
            </a:ln>
          </p:spPr>
          <p:style>
            <a:lnRef idx="1">
              <a:schemeClr val="accent1"/>
            </a:lnRef>
            <a:fillRef idx="0">
              <a:schemeClr val="accent1"/>
            </a:fillRef>
            <a:effectRef idx="0">
              <a:schemeClr val="accent1"/>
            </a:effectRef>
            <a:fontRef idx="minor">
              <a:schemeClr val="tx1"/>
            </a:fontRef>
          </p:style>
        </p:cxnSp>
        <p:cxnSp>
          <p:nvCxnSpPr>
            <p:cNvPr id="19" name="Gerader Verbinder 7">
              <a:extLst>
                <a:ext uri="{FF2B5EF4-FFF2-40B4-BE49-F238E27FC236}">
                  <a16:creationId xmlns:a16="http://schemas.microsoft.com/office/drawing/2014/main" id="{0FA75117-4E06-4AF0-A2A9-E303CE05981C}"/>
                </a:ext>
              </a:extLst>
            </p:cNvPr>
            <p:cNvCxnSpPr/>
            <p:nvPr/>
          </p:nvCxnSpPr>
          <p:spPr>
            <a:xfrm flipH="1">
              <a:off x="6552000" y="3168000"/>
              <a:ext cx="118801" cy="0"/>
            </a:xfrm>
            <a:prstGeom prst="line">
              <a:avLst/>
            </a:prstGeom>
            <a:ln w="76200">
              <a:solidFill>
                <a:srgbClr val="232958"/>
              </a:solidFill>
            </a:ln>
          </p:spPr>
          <p:style>
            <a:lnRef idx="1">
              <a:schemeClr val="accent1"/>
            </a:lnRef>
            <a:fillRef idx="0">
              <a:schemeClr val="accent1"/>
            </a:fillRef>
            <a:effectRef idx="0">
              <a:schemeClr val="accent1"/>
            </a:effectRef>
            <a:fontRef idx="minor">
              <a:schemeClr val="tx1"/>
            </a:fontRef>
          </p:style>
        </p:cxnSp>
        <p:sp>
          <p:nvSpPr>
            <p:cNvPr id="20" name="Rechteck 19">
              <a:extLst>
                <a:ext uri="{FF2B5EF4-FFF2-40B4-BE49-F238E27FC236}">
                  <a16:creationId xmlns:a16="http://schemas.microsoft.com/office/drawing/2014/main" id="{94F1975D-9C70-41F9-8EBD-4F4B55398A52}"/>
                </a:ext>
              </a:extLst>
            </p:cNvPr>
            <p:cNvSpPr/>
            <p:nvPr/>
          </p:nvSpPr>
          <p:spPr>
            <a:xfrm>
              <a:off x="144000" y="2196000"/>
              <a:ext cx="1476387" cy="1296000"/>
            </a:xfrm>
            <a:prstGeom prst="rect">
              <a:avLst/>
            </a:prstGeom>
            <a:solidFill>
              <a:srgbClr val="8E278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ts val="2025"/>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Job Portals</a:t>
              </a:r>
            </a:p>
            <a:p>
              <a:pPr marL="0" marR="0" lvl="0" indent="0" algn="ctr" defTabSz="41146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LinkedIn, Federal Employment Agency (BA), Xing, StepStone, Google Job </a:t>
              </a:r>
            </a:p>
            <a:p>
              <a:pPr marL="0" marR="0" lvl="0" indent="0" algn="ctr" defTabSz="41146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and the own website</a:t>
              </a:r>
              <a: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t>
              </a:r>
              <a:endPar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1" name="Rechteck 19">
              <a:extLst>
                <a:ext uri="{FF2B5EF4-FFF2-40B4-BE49-F238E27FC236}">
                  <a16:creationId xmlns:a16="http://schemas.microsoft.com/office/drawing/2014/main" id="{547800F4-C3D5-4F01-BD77-6CFD6E213C0C}"/>
                </a:ext>
              </a:extLst>
            </p:cNvPr>
            <p:cNvSpPr/>
            <p:nvPr/>
          </p:nvSpPr>
          <p:spPr>
            <a:xfrm>
              <a:off x="6660000" y="2196000"/>
              <a:ext cx="1476387" cy="1296000"/>
            </a:xfrm>
            <a:prstGeom prst="rect">
              <a:avLst/>
            </a:prstGeom>
            <a:solidFill>
              <a:srgbClr val="007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ts val="2025"/>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Payroll</a:t>
              </a:r>
            </a:p>
            <a:p>
              <a:pPr marL="0" marR="0" lvl="0" indent="0" algn="ctr" defTabSz="41146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ADP, SAP, </a:t>
              </a:r>
              <a:br>
                <a:rPr kumimoji="0" lang="de-DE" sz="10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0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sdworx, Datev,</a:t>
              </a:r>
            </a:p>
            <a:p>
              <a:pPr marL="0" marR="0" lvl="0" indent="0" algn="ctr" defTabSz="41146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Quickbooks </a:t>
              </a:r>
            </a:p>
            <a:p>
              <a:pPr marL="0" marR="0" lvl="0" indent="0" algn="ctr" defTabSz="41146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NP3...</a:t>
              </a:r>
            </a:p>
          </p:txBody>
        </p:sp>
        <p:cxnSp>
          <p:nvCxnSpPr>
            <p:cNvPr id="22" name="Gerade Verbindung mit Pfeil 19">
              <a:extLst>
                <a:ext uri="{FF2B5EF4-FFF2-40B4-BE49-F238E27FC236}">
                  <a16:creationId xmlns:a16="http://schemas.microsoft.com/office/drawing/2014/main" id="{F34A60E3-5E00-4B11-A70D-5DB2D010A85A}"/>
                </a:ext>
              </a:extLst>
            </p:cNvPr>
            <p:cNvCxnSpPr>
              <a:cxnSpLocks/>
            </p:cNvCxnSpPr>
            <p:nvPr/>
          </p:nvCxnSpPr>
          <p:spPr>
            <a:xfrm>
              <a:off x="2088000" y="2628000"/>
              <a:ext cx="0" cy="366712"/>
            </a:xfrm>
            <a:prstGeom prst="straightConnector1">
              <a:avLst/>
            </a:prstGeom>
            <a:ln>
              <a:solidFill>
                <a:schemeClr val="bg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Gerader Verbinder 26">
              <a:extLst>
                <a:ext uri="{FF2B5EF4-FFF2-40B4-BE49-F238E27FC236}">
                  <a16:creationId xmlns:a16="http://schemas.microsoft.com/office/drawing/2014/main" id="{A284DA5E-6AAD-4E00-BD02-27E92EA786F9}"/>
                </a:ext>
              </a:extLst>
            </p:cNvPr>
            <p:cNvCxnSpPr/>
            <p:nvPr/>
          </p:nvCxnSpPr>
          <p:spPr>
            <a:xfrm>
              <a:off x="2085886" y="2987094"/>
              <a:ext cx="4115071" cy="0"/>
            </a:xfrm>
            <a:prstGeom prst="line">
              <a:avLst/>
            </a:prstGeom>
            <a:ln>
              <a:solidFill>
                <a:schemeClr val="bg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Gerade Verbindung mit Pfeil 29">
              <a:extLst>
                <a:ext uri="{FF2B5EF4-FFF2-40B4-BE49-F238E27FC236}">
                  <a16:creationId xmlns:a16="http://schemas.microsoft.com/office/drawing/2014/main" id="{506AF146-A48E-482A-8A62-CD75E9793CBD}"/>
                </a:ext>
              </a:extLst>
            </p:cNvPr>
            <p:cNvCxnSpPr>
              <a:cxnSpLocks/>
            </p:cNvCxnSpPr>
            <p:nvPr/>
          </p:nvCxnSpPr>
          <p:spPr>
            <a:xfrm>
              <a:off x="2879657" y="2628000"/>
              <a:ext cx="0" cy="366712"/>
            </a:xfrm>
            <a:prstGeom prst="straightConnector1">
              <a:avLst/>
            </a:prstGeom>
            <a:ln>
              <a:solidFill>
                <a:schemeClr val="bg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Gerade Verbindung mit Pfeil 30">
              <a:extLst>
                <a:ext uri="{FF2B5EF4-FFF2-40B4-BE49-F238E27FC236}">
                  <a16:creationId xmlns:a16="http://schemas.microsoft.com/office/drawing/2014/main" id="{2C5F770C-988D-4F07-B1B3-F242C3D9D1B1}"/>
                </a:ext>
              </a:extLst>
            </p:cNvPr>
            <p:cNvCxnSpPr>
              <a:cxnSpLocks/>
            </p:cNvCxnSpPr>
            <p:nvPr/>
          </p:nvCxnSpPr>
          <p:spPr>
            <a:xfrm>
              <a:off x="3708091" y="2628000"/>
              <a:ext cx="0" cy="366712"/>
            </a:xfrm>
            <a:prstGeom prst="straightConnector1">
              <a:avLst/>
            </a:prstGeom>
            <a:ln>
              <a:solidFill>
                <a:schemeClr val="bg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Gerade Verbindung mit Pfeil 31">
              <a:extLst>
                <a:ext uri="{FF2B5EF4-FFF2-40B4-BE49-F238E27FC236}">
                  <a16:creationId xmlns:a16="http://schemas.microsoft.com/office/drawing/2014/main" id="{CCD9D737-B033-4953-9A36-05203007FD03}"/>
                </a:ext>
              </a:extLst>
            </p:cNvPr>
            <p:cNvCxnSpPr>
              <a:cxnSpLocks/>
            </p:cNvCxnSpPr>
            <p:nvPr/>
          </p:nvCxnSpPr>
          <p:spPr>
            <a:xfrm>
              <a:off x="4536040" y="2628000"/>
              <a:ext cx="0" cy="366712"/>
            </a:xfrm>
            <a:prstGeom prst="straightConnector1">
              <a:avLst/>
            </a:prstGeom>
            <a:ln>
              <a:solidFill>
                <a:schemeClr val="bg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Gerade Verbindung mit Pfeil 32">
              <a:extLst>
                <a:ext uri="{FF2B5EF4-FFF2-40B4-BE49-F238E27FC236}">
                  <a16:creationId xmlns:a16="http://schemas.microsoft.com/office/drawing/2014/main" id="{B87A9E8A-3FD4-44E9-9355-450258C745BB}"/>
                </a:ext>
              </a:extLst>
            </p:cNvPr>
            <p:cNvCxnSpPr>
              <a:cxnSpLocks/>
            </p:cNvCxnSpPr>
            <p:nvPr/>
          </p:nvCxnSpPr>
          <p:spPr>
            <a:xfrm>
              <a:off x="5362102" y="2628000"/>
              <a:ext cx="0" cy="366712"/>
            </a:xfrm>
            <a:prstGeom prst="straightConnector1">
              <a:avLst/>
            </a:prstGeom>
            <a:ln>
              <a:solidFill>
                <a:schemeClr val="bg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Gerade Verbindung mit Pfeil 33">
              <a:extLst>
                <a:ext uri="{FF2B5EF4-FFF2-40B4-BE49-F238E27FC236}">
                  <a16:creationId xmlns:a16="http://schemas.microsoft.com/office/drawing/2014/main" id="{B9416148-58E0-44A8-9817-27CA8FBDCFAB}"/>
                </a:ext>
              </a:extLst>
            </p:cNvPr>
            <p:cNvCxnSpPr>
              <a:cxnSpLocks/>
            </p:cNvCxnSpPr>
            <p:nvPr/>
          </p:nvCxnSpPr>
          <p:spPr>
            <a:xfrm>
              <a:off x="6191946" y="2628000"/>
              <a:ext cx="0" cy="366712"/>
            </a:xfrm>
            <a:prstGeom prst="straightConnector1">
              <a:avLst/>
            </a:prstGeom>
            <a:ln>
              <a:solidFill>
                <a:schemeClr val="bg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Verbinder: gewinkelt 34">
              <a:extLst>
                <a:ext uri="{FF2B5EF4-FFF2-40B4-BE49-F238E27FC236}">
                  <a16:creationId xmlns:a16="http://schemas.microsoft.com/office/drawing/2014/main" id="{9473092E-D3C8-4874-9B88-EF765F0C69B8}"/>
                </a:ext>
              </a:extLst>
            </p:cNvPr>
            <p:cNvCxnSpPr>
              <a:cxnSpLocks/>
            </p:cNvCxnSpPr>
            <p:nvPr/>
          </p:nvCxnSpPr>
          <p:spPr>
            <a:xfrm rot="10800000" flipV="1">
              <a:off x="1464469" y="2985227"/>
              <a:ext cx="631180" cy="193823"/>
            </a:xfrm>
            <a:prstGeom prst="bentConnector3">
              <a:avLst/>
            </a:prstGeom>
            <a:ln>
              <a:solidFill>
                <a:schemeClr val="bg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Verbinder: gewinkelt 36">
              <a:extLst>
                <a:ext uri="{FF2B5EF4-FFF2-40B4-BE49-F238E27FC236}">
                  <a16:creationId xmlns:a16="http://schemas.microsoft.com/office/drawing/2014/main" id="{C80F29BE-8D48-4212-A7FD-360484DF0757}"/>
                </a:ext>
              </a:extLst>
            </p:cNvPr>
            <p:cNvCxnSpPr>
              <a:cxnSpLocks/>
            </p:cNvCxnSpPr>
            <p:nvPr/>
          </p:nvCxnSpPr>
          <p:spPr>
            <a:xfrm rot="10800000" flipH="1" flipV="1">
              <a:off x="6231696" y="2986831"/>
              <a:ext cx="631180" cy="193823"/>
            </a:xfrm>
            <a:prstGeom prst="bentConnector3">
              <a:avLst/>
            </a:prstGeom>
            <a:ln>
              <a:solidFill>
                <a:schemeClr val="bg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TextBox 39">
              <a:extLst>
                <a:ext uri="{FF2B5EF4-FFF2-40B4-BE49-F238E27FC236}">
                  <a16:creationId xmlns:a16="http://schemas.microsoft.com/office/drawing/2014/main" id="{75BAF0B6-53F3-46FC-AAEE-735BAF1FAC9E}"/>
                </a:ext>
              </a:extLst>
            </p:cNvPr>
            <p:cNvSpPr txBox="1"/>
            <p:nvPr/>
          </p:nvSpPr>
          <p:spPr>
            <a:xfrm>
              <a:off x="5976000" y="4068000"/>
              <a:ext cx="576000" cy="108000"/>
            </a:xfrm>
            <a:prstGeom prst="rect">
              <a:avLst/>
            </a:prstGeom>
            <a:noFill/>
          </p:spPr>
          <p:txBody>
            <a:bodyPr wrap="square" lIns="0" tIns="0" rIns="0" bIns="0"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Hubdrive.com</a:t>
              </a:r>
              <a:endParaRPr kumimoji="0" lang="en-US" sz="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1" name="Rechteck 19">
              <a:extLst>
                <a:ext uri="{FF2B5EF4-FFF2-40B4-BE49-F238E27FC236}">
                  <a16:creationId xmlns:a16="http://schemas.microsoft.com/office/drawing/2014/main" id="{37565B04-19DB-42DF-8F5A-D73319ACBD36}"/>
                </a:ext>
              </a:extLst>
            </p:cNvPr>
            <p:cNvSpPr/>
            <p:nvPr/>
          </p:nvSpPr>
          <p:spPr>
            <a:xfrm>
              <a:off x="1504751" y="2009287"/>
              <a:ext cx="1130498" cy="985425"/>
            </a:xfrm>
            <a:prstGeom prst="rect">
              <a:avLst/>
            </a:prstGeom>
            <a:solidFill>
              <a:srgbClr val="00A5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ct val="100000"/>
                </a:lnSpc>
                <a:spcBef>
                  <a:spcPts val="0"/>
                </a:spcBef>
                <a:spcAft>
                  <a:spcPts val="0"/>
                </a:spcAft>
                <a:buClrTx/>
                <a:buSzTx/>
                <a:buFontTx/>
                <a:buNone/>
                <a:tabLst/>
                <a:defRPr/>
              </a:pPr>
              <a:r>
                <a:rPr kumimoji="0" lang="de-DE" sz="6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HR</a:t>
              </a:r>
            </a:p>
          </p:txBody>
        </p:sp>
      </p:grpSp>
      <p:sp>
        <p:nvSpPr>
          <p:cNvPr id="33" name="Rechteck 32">
            <a:extLst>
              <a:ext uri="{FF2B5EF4-FFF2-40B4-BE49-F238E27FC236}">
                <a16:creationId xmlns:a16="http://schemas.microsoft.com/office/drawing/2014/main" id="{71D40CD6-F99D-4567-86D3-F8007115C996}"/>
              </a:ext>
            </a:extLst>
          </p:cNvPr>
          <p:cNvSpPr/>
          <p:nvPr/>
        </p:nvSpPr>
        <p:spPr>
          <a:xfrm>
            <a:off x="1574116" y="2023390"/>
            <a:ext cx="1413708" cy="1266158"/>
          </a:xfrm>
          <a:prstGeom prst="rect">
            <a:avLst/>
          </a:prstGeom>
          <a:noFill/>
          <a:ln w="76200">
            <a:solidFill>
              <a:srgbClr val="00A5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1769986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3EB12086-6333-45A4-B8B6-261AAE81B8BA}"/>
              </a:ext>
            </a:extLst>
          </p:cNvPr>
          <p:cNvSpPr>
            <a:spLocks noChangeAspect="1"/>
          </p:cNvSpPr>
          <p:nvPr/>
        </p:nvSpPr>
        <p:spPr>
          <a:xfrm>
            <a:off x="6408000" y="1584000"/>
            <a:ext cx="2700000" cy="2700000"/>
          </a:xfrm>
          <a:prstGeom prst="ellipse">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BD15E6CE-DB40-4CBC-8606-050191B91ADF}"/>
              </a:ext>
            </a:extLst>
          </p:cNvPr>
          <p:cNvSpPr>
            <a:spLocks noChangeAspect="1"/>
          </p:cNvSpPr>
          <p:nvPr/>
        </p:nvSpPr>
        <p:spPr>
          <a:xfrm>
            <a:off x="0" y="1584000"/>
            <a:ext cx="2700000" cy="2700000"/>
          </a:xfrm>
          <a:prstGeom prst="ellipse">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691F0683-051D-4274-9FCF-8051E6FC5B92}"/>
              </a:ext>
            </a:extLst>
          </p:cNvPr>
          <p:cNvGrpSpPr/>
          <p:nvPr/>
        </p:nvGrpSpPr>
        <p:grpSpPr>
          <a:xfrm>
            <a:off x="2412001" y="994216"/>
            <a:ext cx="4293053" cy="4392000"/>
            <a:chOff x="2520001" y="1116000"/>
            <a:chExt cx="4042625" cy="4042625"/>
          </a:xfrm>
          <a:solidFill>
            <a:srgbClr val="E7E6E6"/>
          </a:solidFill>
        </p:grpSpPr>
        <p:sp>
          <p:nvSpPr>
            <p:cNvPr id="6" name="Oval 5">
              <a:extLst>
                <a:ext uri="{FF2B5EF4-FFF2-40B4-BE49-F238E27FC236}">
                  <a16:creationId xmlns:a16="http://schemas.microsoft.com/office/drawing/2014/main" id="{62D365EC-4D21-41DF-AB2E-19C043EEDA59}"/>
                </a:ext>
              </a:extLst>
            </p:cNvPr>
            <p:cNvSpPr>
              <a:spLocks noChangeAspect="1"/>
            </p:cNvSpPr>
            <p:nvPr/>
          </p:nvSpPr>
          <p:spPr>
            <a:xfrm>
              <a:off x="2520001" y="1116000"/>
              <a:ext cx="4042625" cy="40426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DB9F95E-9251-4885-BC42-EB8098F6C894}"/>
                </a:ext>
              </a:extLst>
            </p:cNvPr>
            <p:cNvSpPr txBox="1"/>
            <p:nvPr/>
          </p:nvSpPr>
          <p:spPr>
            <a:xfrm>
              <a:off x="3404262" y="1515536"/>
              <a:ext cx="2327641" cy="481599"/>
            </a:xfrm>
            <a:prstGeom prst="rect">
              <a:avLst/>
            </a:prstGeom>
            <a:grp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4546A"/>
                  </a:solidFill>
                  <a:effectLst/>
                  <a:uLnTx/>
                  <a:uFillTx/>
                  <a:latin typeface="Segoe UI Light" panose="020B0502040204020203" pitchFamily="34" charset="0"/>
                  <a:ea typeface="+mn-ea"/>
                  <a:cs typeface="Segoe UI Light" panose="020B0502040204020203" pitchFamily="34" charset="0"/>
                </a:rPr>
                <a:t>Power Platform</a:t>
              </a:r>
              <a:endParaRPr kumimoji="0" lang="en-DE" sz="2800" b="0" i="0" u="none" strike="noStrike" kern="1200" cap="none" spc="0" normalizeH="0" baseline="0" noProof="0">
                <a:ln>
                  <a:noFill/>
                </a:ln>
                <a:solidFill>
                  <a:srgbClr val="44546A"/>
                </a:solidFill>
                <a:effectLst/>
                <a:uLnTx/>
                <a:uFillTx/>
                <a:latin typeface="Segoe UI Light" panose="020B0502040204020203" pitchFamily="34" charset="0"/>
                <a:ea typeface="+mn-ea"/>
                <a:cs typeface="Segoe UI Light" panose="020B0502040204020203" pitchFamily="34" charset="0"/>
              </a:endParaRPr>
            </a:p>
          </p:txBody>
        </p:sp>
      </p:grpSp>
      <p:sp>
        <p:nvSpPr>
          <p:cNvPr id="15" name="TextBox 14">
            <a:extLst>
              <a:ext uri="{FF2B5EF4-FFF2-40B4-BE49-F238E27FC236}">
                <a16:creationId xmlns:a16="http://schemas.microsoft.com/office/drawing/2014/main" id="{7A4DBAD0-8AB9-46E3-AE6A-7450BE15F6A9}"/>
              </a:ext>
            </a:extLst>
          </p:cNvPr>
          <p:cNvSpPr txBox="1"/>
          <p:nvPr/>
        </p:nvSpPr>
        <p:spPr>
          <a:xfrm>
            <a:off x="792603" y="1764000"/>
            <a:ext cx="1059521" cy="307777"/>
          </a:xfrm>
          <a:prstGeom prst="rect">
            <a:avLst/>
          </a:prstGeom>
          <a:noFill/>
        </p:spPr>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546A"/>
                </a:solidFill>
                <a:effectLst/>
                <a:uLnTx/>
                <a:uFillTx/>
                <a:latin typeface="Segoe UI Light" panose="020B0502040204020203" pitchFamily="34" charset="0"/>
                <a:ea typeface="+mn-ea"/>
                <a:cs typeface="Segoe UI Light" panose="020B0502040204020203" pitchFamily="34" charset="0"/>
              </a:rPr>
              <a:t>Productivity</a:t>
            </a:r>
            <a:endParaRPr kumimoji="0" lang="en-DE" sz="1400" b="0" i="0" u="none" strike="noStrike" kern="1200" cap="none" spc="0" normalizeH="0" baseline="0" noProof="0">
              <a:ln>
                <a:noFill/>
              </a:ln>
              <a:solidFill>
                <a:srgbClr val="44546A"/>
              </a:solidFill>
              <a:effectLst/>
              <a:uLnTx/>
              <a:uFillTx/>
              <a:latin typeface="Segoe UI Light" panose="020B0502040204020203" pitchFamily="34" charset="0"/>
              <a:ea typeface="+mn-ea"/>
              <a:cs typeface="Segoe UI Light" panose="020B0502040204020203" pitchFamily="34" charset="0"/>
            </a:endParaRPr>
          </a:p>
        </p:txBody>
      </p:sp>
      <p:sp>
        <p:nvSpPr>
          <p:cNvPr id="16" name="TextBox 15">
            <a:extLst>
              <a:ext uri="{FF2B5EF4-FFF2-40B4-BE49-F238E27FC236}">
                <a16:creationId xmlns:a16="http://schemas.microsoft.com/office/drawing/2014/main" id="{A9D8BE20-71FD-4755-A16D-FF09CDE363FC}"/>
              </a:ext>
            </a:extLst>
          </p:cNvPr>
          <p:cNvSpPr txBox="1"/>
          <p:nvPr/>
        </p:nvSpPr>
        <p:spPr>
          <a:xfrm>
            <a:off x="7576200" y="1764000"/>
            <a:ext cx="471603" cy="307777"/>
          </a:xfrm>
          <a:prstGeom prst="rect">
            <a:avLst/>
          </a:prstGeom>
          <a:noFill/>
        </p:spPr>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546A"/>
                </a:solidFill>
                <a:effectLst/>
                <a:uLnTx/>
                <a:uFillTx/>
                <a:latin typeface="Segoe UI Light" panose="020B0502040204020203" pitchFamily="34" charset="0"/>
                <a:ea typeface="+mn-ea"/>
                <a:cs typeface="Segoe UI Light" panose="020B0502040204020203" pitchFamily="34" charset="0"/>
              </a:rPr>
              <a:t>ERP</a:t>
            </a:r>
            <a:endParaRPr kumimoji="0" lang="en-DE" sz="1400" b="0" i="0" u="none" strike="noStrike" kern="1200" cap="none" spc="0" normalizeH="0" baseline="0" noProof="0">
              <a:ln>
                <a:noFill/>
              </a:ln>
              <a:solidFill>
                <a:srgbClr val="44546A"/>
              </a:solidFill>
              <a:effectLst/>
              <a:uLnTx/>
              <a:uFillTx/>
              <a:latin typeface="Segoe UI Light" panose="020B0502040204020203" pitchFamily="34" charset="0"/>
              <a:ea typeface="+mn-ea"/>
              <a:cs typeface="Segoe UI Light" panose="020B0502040204020203" pitchFamily="34" charset="0"/>
            </a:endParaRPr>
          </a:p>
        </p:txBody>
      </p:sp>
      <p:sp>
        <p:nvSpPr>
          <p:cNvPr id="18" name="Rectangle 17">
            <a:extLst>
              <a:ext uri="{FF2B5EF4-FFF2-40B4-BE49-F238E27FC236}">
                <a16:creationId xmlns:a16="http://schemas.microsoft.com/office/drawing/2014/main" id="{8CA929B5-2052-4CE5-9642-09C9E823AE17}"/>
              </a:ext>
            </a:extLst>
          </p:cNvPr>
          <p:cNvSpPr/>
          <p:nvPr/>
        </p:nvSpPr>
        <p:spPr>
          <a:xfrm>
            <a:off x="6804000" y="3852731"/>
            <a:ext cx="1980000" cy="540000"/>
          </a:xfrm>
          <a:prstGeom prst="rect">
            <a:avLst/>
          </a:prstGeom>
          <a:solidFill>
            <a:srgbClr val="1F3477"/>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Finance and Operations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from</a:t>
            </a:r>
            <a:r>
              <a:rPr kumimoji="0" lang="de-DE" sz="9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Microsoft</a:t>
            </a:r>
            <a:endParaRPr kumimoji="0" lang="en-DE"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0682DAE5-4B8E-49EB-ACAF-2D7F0EF7F219}"/>
              </a:ext>
            </a:extLst>
          </p:cNvPr>
          <p:cNvCxnSpPr>
            <a:cxnSpLocks/>
            <a:endCxn id="18" idx="1"/>
          </p:cNvCxnSpPr>
          <p:nvPr/>
        </p:nvCxnSpPr>
        <p:spPr>
          <a:xfrm>
            <a:off x="13083489" y="4122731"/>
            <a:ext cx="504000" cy="0"/>
          </a:xfrm>
          <a:prstGeom prst="line">
            <a:avLst/>
          </a:prstGeom>
          <a:ln w="25400">
            <a:solidFill>
              <a:srgbClr val="242958"/>
            </a:solidFill>
          </a:ln>
        </p:spPr>
        <p:style>
          <a:lnRef idx="1">
            <a:schemeClr val="accent1"/>
          </a:lnRef>
          <a:fillRef idx="0">
            <a:schemeClr val="accent1"/>
          </a:fillRef>
          <a:effectRef idx="0">
            <a:schemeClr val="accent1"/>
          </a:effectRef>
          <a:fontRef idx="minor">
            <a:schemeClr val="tx1"/>
          </a:fontRef>
        </p:style>
      </p:cxnSp>
      <p:sp>
        <p:nvSpPr>
          <p:cNvPr id="20" name="Rectangle 39">
            <a:extLst>
              <a:ext uri="{FF2B5EF4-FFF2-40B4-BE49-F238E27FC236}">
                <a16:creationId xmlns:a16="http://schemas.microsoft.com/office/drawing/2014/main" id="{6E4E21DF-B49D-4EB8-A0BA-802C1E98EDBA}"/>
              </a:ext>
            </a:extLst>
          </p:cNvPr>
          <p:cNvSpPr/>
          <p:nvPr/>
        </p:nvSpPr>
        <p:spPr>
          <a:xfrm>
            <a:off x="7200000" y="3744000"/>
            <a:ext cx="252000" cy="144000"/>
          </a:xfrm>
          <a:prstGeom prst="rect">
            <a:avLst/>
          </a:prstGeom>
          <a:solidFill>
            <a:srgbClr val="29439A"/>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29439A"/>
              </a:solidFill>
              <a:effectLst/>
              <a:uLnTx/>
              <a:uFillTx/>
              <a:latin typeface="Calibri" panose="020F0502020204030204"/>
              <a:ea typeface="+mn-ea"/>
              <a:cs typeface="+mn-cs"/>
            </a:endParaRPr>
          </a:p>
        </p:txBody>
      </p:sp>
      <p:sp>
        <p:nvSpPr>
          <p:cNvPr id="21" name="Rechteck 19">
            <a:extLst>
              <a:ext uri="{FF2B5EF4-FFF2-40B4-BE49-F238E27FC236}">
                <a16:creationId xmlns:a16="http://schemas.microsoft.com/office/drawing/2014/main" id="{6A7BF40B-3EE4-417C-9B2B-5E1D96C8D7B5}"/>
              </a:ext>
            </a:extLst>
          </p:cNvPr>
          <p:cNvSpPr/>
          <p:nvPr/>
        </p:nvSpPr>
        <p:spPr>
          <a:xfrm>
            <a:off x="6804000" y="2122998"/>
            <a:ext cx="1980000" cy="1692000"/>
          </a:xfrm>
          <a:prstGeom prst="rect">
            <a:avLst/>
          </a:prstGeom>
          <a:solidFill>
            <a:srgbClr val="29439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Microsoft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Finance</a:t>
            </a:r>
            <a:r>
              <a:rPr kumimoji="0" lang="de-DE" sz="1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a:t>
            </a:r>
            <a:br>
              <a:rPr kumimoji="0" lang="de-DE" sz="1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&amp; Operation</a:t>
            </a:r>
          </a:p>
        </p:txBody>
      </p:sp>
      <p:sp>
        <p:nvSpPr>
          <p:cNvPr id="31" name="Rechteck 19">
            <a:extLst>
              <a:ext uri="{FF2B5EF4-FFF2-40B4-BE49-F238E27FC236}">
                <a16:creationId xmlns:a16="http://schemas.microsoft.com/office/drawing/2014/main" id="{9120742D-6129-40EE-AF38-A097AF0BF164}"/>
              </a:ext>
            </a:extLst>
          </p:cNvPr>
          <p:cNvSpPr/>
          <p:nvPr/>
        </p:nvSpPr>
        <p:spPr>
          <a:xfrm>
            <a:off x="6804000" y="3276000"/>
            <a:ext cx="972000" cy="540000"/>
          </a:xfrm>
          <a:prstGeom prst="rect">
            <a:avLst/>
          </a:prstGeom>
          <a:solidFill>
            <a:srgbClr val="29439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endParaRPr kumimoji="0" lang="de-DE" sz="1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5" name="Rectangle 39">
            <a:extLst>
              <a:ext uri="{FF2B5EF4-FFF2-40B4-BE49-F238E27FC236}">
                <a16:creationId xmlns:a16="http://schemas.microsoft.com/office/drawing/2014/main" id="{3AACD4BA-B656-4CFE-90CB-8AFA68B2730F}"/>
              </a:ext>
            </a:extLst>
          </p:cNvPr>
          <p:cNvSpPr/>
          <p:nvPr/>
        </p:nvSpPr>
        <p:spPr>
          <a:xfrm>
            <a:off x="8172000" y="3744000"/>
            <a:ext cx="252000" cy="144000"/>
          </a:xfrm>
          <a:prstGeom prst="rect">
            <a:avLst/>
          </a:prstGeom>
          <a:solidFill>
            <a:srgbClr val="29439A"/>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29439A"/>
              </a:solidFill>
              <a:effectLst/>
              <a:uLnTx/>
              <a:uFillTx/>
              <a:latin typeface="Calibri" panose="020F0502020204030204"/>
              <a:ea typeface="+mn-ea"/>
              <a:cs typeface="+mn-cs"/>
            </a:endParaRPr>
          </a:p>
        </p:txBody>
      </p:sp>
      <p:sp>
        <p:nvSpPr>
          <p:cNvPr id="34" name="Rechteck 19">
            <a:extLst>
              <a:ext uri="{FF2B5EF4-FFF2-40B4-BE49-F238E27FC236}">
                <a16:creationId xmlns:a16="http://schemas.microsoft.com/office/drawing/2014/main" id="{62C0AE59-6449-4117-A504-68784B187934}"/>
              </a:ext>
            </a:extLst>
          </p:cNvPr>
          <p:cNvSpPr/>
          <p:nvPr/>
        </p:nvSpPr>
        <p:spPr>
          <a:xfrm>
            <a:off x="7812000" y="3276000"/>
            <a:ext cx="972000" cy="540000"/>
          </a:xfrm>
          <a:prstGeom prst="rect">
            <a:avLst/>
          </a:prstGeom>
          <a:solidFill>
            <a:srgbClr val="29439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endParaRPr kumimoji="0" lang="de-DE" sz="1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6" name="Rechteck 19">
            <a:extLst>
              <a:ext uri="{FF2B5EF4-FFF2-40B4-BE49-F238E27FC236}">
                <a16:creationId xmlns:a16="http://schemas.microsoft.com/office/drawing/2014/main" id="{4A1F3A1C-9C55-4B2A-9DF2-A3E8BE127B1D}"/>
              </a:ext>
            </a:extLst>
          </p:cNvPr>
          <p:cNvSpPr/>
          <p:nvPr/>
        </p:nvSpPr>
        <p:spPr>
          <a:xfrm>
            <a:off x="2844000" y="2122998"/>
            <a:ext cx="1116000" cy="540000"/>
          </a:xfrm>
          <a:prstGeom prst="rect">
            <a:avLst/>
          </a:prstGeom>
          <a:solidFill>
            <a:srgbClr val="FF8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Microsoft</a:t>
            </a:r>
            <a:b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Sales</a:t>
            </a:r>
          </a:p>
        </p:txBody>
      </p:sp>
      <p:sp>
        <p:nvSpPr>
          <p:cNvPr id="39" name="Rechteck 19">
            <a:extLst>
              <a:ext uri="{FF2B5EF4-FFF2-40B4-BE49-F238E27FC236}">
                <a16:creationId xmlns:a16="http://schemas.microsoft.com/office/drawing/2014/main" id="{0BDD9720-9BE5-41DE-AC8D-B6CA3622CBB1}"/>
              </a:ext>
            </a:extLst>
          </p:cNvPr>
          <p:cNvSpPr/>
          <p:nvPr/>
        </p:nvSpPr>
        <p:spPr>
          <a:xfrm>
            <a:off x="3996000" y="2122998"/>
            <a:ext cx="1116000" cy="540000"/>
          </a:xfrm>
          <a:prstGeom prst="rect">
            <a:avLst/>
          </a:prstGeom>
          <a:solidFill>
            <a:srgbClr val="FFB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Microsoft</a:t>
            </a:r>
            <a:b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Marketing</a:t>
            </a:r>
          </a:p>
        </p:txBody>
      </p:sp>
      <p:sp>
        <p:nvSpPr>
          <p:cNvPr id="40" name="Rechteck 19">
            <a:extLst>
              <a:ext uri="{FF2B5EF4-FFF2-40B4-BE49-F238E27FC236}">
                <a16:creationId xmlns:a16="http://schemas.microsoft.com/office/drawing/2014/main" id="{160D2329-E23F-45D9-A17A-DCDE3D4E7F3C}"/>
              </a:ext>
            </a:extLst>
          </p:cNvPr>
          <p:cNvSpPr/>
          <p:nvPr/>
        </p:nvSpPr>
        <p:spPr>
          <a:xfrm>
            <a:off x="3996000" y="2700000"/>
            <a:ext cx="1116000" cy="540000"/>
          </a:xfrm>
          <a:prstGeom prst="rect">
            <a:avLst/>
          </a:prstGeom>
          <a:solidFill>
            <a:srgbClr val="F25C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Hubdrive</a:t>
            </a:r>
            <a:b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Digital </a:t>
            </a:r>
          </a:p>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Personnel File</a:t>
            </a:r>
          </a:p>
        </p:txBody>
      </p:sp>
      <p:sp>
        <p:nvSpPr>
          <p:cNvPr id="42" name="Rechteck 19">
            <a:extLst>
              <a:ext uri="{FF2B5EF4-FFF2-40B4-BE49-F238E27FC236}">
                <a16:creationId xmlns:a16="http://schemas.microsoft.com/office/drawing/2014/main" id="{0BEDBAD6-0FB4-4CF3-A208-7C5926FCDDB5}"/>
              </a:ext>
            </a:extLst>
          </p:cNvPr>
          <p:cNvSpPr/>
          <p:nvPr/>
        </p:nvSpPr>
        <p:spPr>
          <a:xfrm>
            <a:off x="5148000" y="2124000"/>
            <a:ext cx="1116000" cy="540000"/>
          </a:xfrm>
          <a:prstGeom prst="rect">
            <a:avLst/>
          </a:prstGeom>
          <a:solidFill>
            <a:srgbClr val="F25C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Microsoft</a:t>
            </a:r>
            <a:b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Service</a:t>
            </a:r>
          </a:p>
        </p:txBody>
      </p:sp>
      <p:sp>
        <p:nvSpPr>
          <p:cNvPr id="43" name="Rechteck 19">
            <a:extLst>
              <a:ext uri="{FF2B5EF4-FFF2-40B4-BE49-F238E27FC236}">
                <a16:creationId xmlns:a16="http://schemas.microsoft.com/office/drawing/2014/main" id="{E4E8F8D2-14A7-483B-BF2D-108BBFCB55E0}"/>
              </a:ext>
            </a:extLst>
          </p:cNvPr>
          <p:cNvSpPr/>
          <p:nvPr/>
        </p:nvSpPr>
        <p:spPr>
          <a:xfrm>
            <a:off x="5148000" y="2700000"/>
            <a:ext cx="1116000" cy="540000"/>
          </a:xfrm>
          <a:prstGeom prst="rect">
            <a:avLst/>
          </a:prstGeom>
          <a:solidFill>
            <a:srgbClr val="00A6B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Hubdrive </a:t>
            </a:r>
          </a:p>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Time &amp; Attendance</a:t>
            </a:r>
          </a:p>
        </p:txBody>
      </p:sp>
      <p:sp>
        <p:nvSpPr>
          <p:cNvPr id="8" name="Rectangle 7">
            <a:extLst>
              <a:ext uri="{FF2B5EF4-FFF2-40B4-BE49-F238E27FC236}">
                <a16:creationId xmlns:a16="http://schemas.microsoft.com/office/drawing/2014/main" id="{3412798B-A6FD-413D-87C0-68C7C6D5DB2E}"/>
              </a:ext>
            </a:extLst>
          </p:cNvPr>
          <p:cNvSpPr/>
          <p:nvPr/>
        </p:nvSpPr>
        <p:spPr>
          <a:xfrm>
            <a:off x="2844000" y="3852730"/>
            <a:ext cx="3420000" cy="540000"/>
          </a:xfrm>
          <a:prstGeom prst="rect">
            <a:avLst/>
          </a:prstGeom>
          <a:solidFill>
            <a:srgbClr val="242958"/>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Microsoft Dynamics 365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Dataverse</a:t>
            </a:r>
            <a:endParaRPr kumimoji="0" lang="en-DE"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39">
            <a:extLst>
              <a:ext uri="{FF2B5EF4-FFF2-40B4-BE49-F238E27FC236}">
                <a16:creationId xmlns:a16="http://schemas.microsoft.com/office/drawing/2014/main" id="{D1C799CA-E929-4FE1-81E7-0F58ED5AC13F}"/>
              </a:ext>
            </a:extLst>
          </p:cNvPr>
          <p:cNvSpPr/>
          <p:nvPr/>
        </p:nvSpPr>
        <p:spPr>
          <a:xfrm>
            <a:off x="3275891" y="3742997"/>
            <a:ext cx="252000" cy="144000"/>
          </a:xfrm>
          <a:prstGeom prst="rect">
            <a:avLst/>
          </a:prstGeom>
          <a:solidFill>
            <a:srgbClr val="5F89CE"/>
          </a:solidFill>
          <a:ln w="25400">
            <a:solidFill>
              <a:srgbClr val="E7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40">
            <a:extLst>
              <a:ext uri="{FF2B5EF4-FFF2-40B4-BE49-F238E27FC236}">
                <a16:creationId xmlns:a16="http://schemas.microsoft.com/office/drawing/2014/main" id="{765ADE05-3D46-4EBA-B3B2-8BFD84EEB1FB}"/>
              </a:ext>
            </a:extLst>
          </p:cNvPr>
          <p:cNvSpPr/>
          <p:nvPr/>
        </p:nvSpPr>
        <p:spPr>
          <a:xfrm>
            <a:off x="5616000" y="3744000"/>
            <a:ext cx="252000" cy="144000"/>
          </a:xfrm>
          <a:prstGeom prst="rect">
            <a:avLst/>
          </a:prstGeom>
          <a:solidFill>
            <a:srgbClr val="00A500"/>
          </a:solidFill>
          <a:ln w="25400">
            <a:solidFill>
              <a:srgbClr val="E7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40">
            <a:extLst>
              <a:ext uri="{FF2B5EF4-FFF2-40B4-BE49-F238E27FC236}">
                <a16:creationId xmlns:a16="http://schemas.microsoft.com/office/drawing/2014/main" id="{68E93B6C-FB7B-4B2D-AC4A-087DCC3D57EC}"/>
              </a:ext>
            </a:extLst>
          </p:cNvPr>
          <p:cNvSpPr/>
          <p:nvPr/>
        </p:nvSpPr>
        <p:spPr>
          <a:xfrm>
            <a:off x="4464000" y="3744000"/>
            <a:ext cx="252000" cy="144000"/>
          </a:xfrm>
          <a:prstGeom prst="rect">
            <a:avLst/>
          </a:prstGeom>
          <a:solidFill>
            <a:srgbClr val="00A500"/>
          </a:solidFill>
          <a:ln w="25400">
            <a:solidFill>
              <a:srgbClr val="E7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hteck 19">
            <a:extLst>
              <a:ext uri="{FF2B5EF4-FFF2-40B4-BE49-F238E27FC236}">
                <a16:creationId xmlns:a16="http://schemas.microsoft.com/office/drawing/2014/main" id="{31701861-23FD-4BDA-B221-BA0621B5383F}"/>
              </a:ext>
            </a:extLst>
          </p:cNvPr>
          <p:cNvSpPr/>
          <p:nvPr/>
        </p:nvSpPr>
        <p:spPr>
          <a:xfrm>
            <a:off x="3996000" y="2122998"/>
            <a:ext cx="2268000" cy="1693002"/>
          </a:xfrm>
          <a:prstGeom prst="rect">
            <a:avLst/>
          </a:prstGeom>
          <a:solidFill>
            <a:srgbClr val="00A5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Hubdrive</a:t>
            </a:r>
            <a:r>
              <a:rPr kumimoji="0" lang="de-DE" sz="1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HR Management</a:t>
            </a:r>
            <a:br>
              <a:rPr kumimoji="0" lang="de-DE"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for Microsoft Dynamics 365</a:t>
            </a:r>
          </a:p>
        </p:txBody>
      </p:sp>
      <p:cxnSp>
        <p:nvCxnSpPr>
          <p:cNvPr id="49" name="Gerader Verbinder 48">
            <a:extLst>
              <a:ext uri="{FF2B5EF4-FFF2-40B4-BE49-F238E27FC236}">
                <a16:creationId xmlns:a16="http://schemas.microsoft.com/office/drawing/2014/main" id="{79AC2180-8020-47DC-8B14-7D5629978DCC}"/>
              </a:ext>
            </a:extLst>
          </p:cNvPr>
          <p:cNvCxnSpPr/>
          <p:nvPr/>
        </p:nvCxnSpPr>
        <p:spPr>
          <a:xfrm>
            <a:off x="6264000" y="4104000"/>
            <a:ext cx="540000" cy="0"/>
          </a:xfrm>
          <a:prstGeom prst="line">
            <a:avLst/>
          </a:prstGeom>
          <a:ln w="25400">
            <a:solidFill>
              <a:srgbClr val="242958"/>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CD7655A-D213-4ACE-A4F9-B067A57CF9C4}"/>
              </a:ext>
            </a:extLst>
          </p:cNvPr>
          <p:cNvCxnSpPr/>
          <p:nvPr/>
        </p:nvCxnSpPr>
        <p:spPr>
          <a:xfrm>
            <a:off x="828000" y="4104000"/>
            <a:ext cx="2016000" cy="0"/>
          </a:xfrm>
          <a:prstGeom prst="line">
            <a:avLst/>
          </a:prstGeom>
          <a:ln w="25400">
            <a:solidFill>
              <a:srgbClr val="242958"/>
            </a:solidFill>
          </a:ln>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3CCB78CF-2292-4F5A-BA0D-2FFA4052F0D9}"/>
              </a:ext>
            </a:extLst>
          </p:cNvPr>
          <p:cNvCxnSpPr>
            <a:cxnSpLocks/>
          </p:cNvCxnSpPr>
          <p:nvPr/>
        </p:nvCxnSpPr>
        <p:spPr>
          <a:xfrm rot="5400000">
            <a:off x="640854" y="3906000"/>
            <a:ext cx="396000" cy="0"/>
          </a:xfrm>
          <a:prstGeom prst="line">
            <a:avLst/>
          </a:prstGeom>
          <a:ln w="25400">
            <a:solidFill>
              <a:srgbClr val="242958"/>
            </a:solidFill>
          </a:ln>
        </p:spPr>
        <p:style>
          <a:lnRef idx="1">
            <a:schemeClr val="accent1"/>
          </a:lnRef>
          <a:fillRef idx="0">
            <a:schemeClr val="accent1"/>
          </a:fillRef>
          <a:effectRef idx="0">
            <a:schemeClr val="accent1"/>
          </a:effectRef>
          <a:fontRef idx="minor">
            <a:schemeClr val="tx1"/>
          </a:fontRef>
        </p:style>
      </p:cxnSp>
      <p:cxnSp>
        <p:nvCxnSpPr>
          <p:cNvPr id="52" name="Gerader Verbinder 51">
            <a:extLst>
              <a:ext uri="{FF2B5EF4-FFF2-40B4-BE49-F238E27FC236}">
                <a16:creationId xmlns:a16="http://schemas.microsoft.com/office/drawing/2014/main" id="{01615155-B6D8-4CC2-AC35-8315E23D6F90}"/>
              </a:ext>
            </a:extLst>
          </p:cNvPr>
          <p:cNvCxnSpPr>
            <a:cxnSpLocks/>
          </p:cNvCxnSpPr>
          <p:nvPr/>
        </p:nvCxnSpPr>
        <p:spPr>
          <a:xfrm rot="5400000">
            <a:off x="1638654" y="3909439"/>
            <a:ext cx="396000" cy="0"/>
          </a:xfrm>
          <a:prstGeom prst="line">
            <a:avLst/>
          </a:prstGeom>
          <a:ln w="25400">
            <a:solidFill>
              <a:srgbClr val="242958"/>
            </a:solidFill>
          </a:ln>
        </p:spPr>
        <p:style>
          <a:lnRef idx="1">
            <a:schemeClr val="accent1"/>
          </a:lnRef>
          <a:fillRef idx="0">
            <a:schemeClr val="accent1"/>
          </a:fillRef>
          <a:effectRef idx="0">
            <a:schemeClr val="accent1"/>
          </a:effectRef>
          <a:fontRef idx="minor">
            <a:schemeClr val="tx1"/>
          </a:fontRef>
        </p:style>
      </p:cxnSp>
      <p:sp>
        <p:nvSpPr>
          <p:cNvPr id="10" name="Rechteck 19">
            <a:extLst>
              <a:ext uri="{FF2B5EF4-FFF2-40B4-BE49-F238E27FC236}">
                <a16:creationId xmlns:a16="http://schemas.microsoft.com/office/drawing/2014/main" id="{1D89EC7C-6C89-4C8D-AE04-606152E1DE85}"/>
              </a:ext>
            </a:extLst>
          </p:cNvPr>
          <p:cNvSpPr/>
          <p:nvPr/>
        </p:nvSpPr>
        <p:spPr>
          <a:xfrm>
            <a:off x="360000" y="2122998"/>
            <a:ext cx="972000" cy="1692000"/>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Microsoft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Office 365</a:t>
            </a:r>
            <a:br>
              <a:rPr kumimoji="0" lang="de-DE"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endParaRPr kumimoji="0" lang="de-DE"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4" name="Rechteck 19">
            <a:extLst>
              <a:ext uri="{FF2B5EF4-FFF2-40B4-BE49-F238E27FC236}">
                <a16:creationId xmlns:a16="http://schemas.microsoft.com/office/drawing/2014/main" id="{CB169E2A-820E-4B7E-9385-354E3BE29D03}"/>
              </a:ext>
            </a:extLst>
          </p:cNvPr>
          <p:cNvSpPr/>
          <p:nvPr/>
        </p:nvSpPr>
        <p:spPr>
          <a:xfrm>
            <a:off x="1368000" y="2122998"/>
            <a:ext cx="972000" cy="1692000"/>
          </a:xfrm>
          <a:prstGeom prst="rect">
            <a:avLst/>
          </a:prstGeom>
          <a:solidFill>
            <a:srgbClr val="007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Microsoft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Teams</a:t>
            </a:r>
            <a:br>
              <a:rPr kumimoji="0" lang="de-DE"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endParaRPr kumimoji="0" lang="de-DE"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9" name="Rectangle 8">
            <a:extLst>
              <a:ext uri="{FF2B5EF4-FFF2-40B4-BE49-F238E27FC236}">
                <a16:creationId xmlns:a16="http://schemas.microsoft.com/office/drawing/2014/main" id="{9AB5079A-B9B2-4F99-BD73-93C15D428BE3}"/>
              </a:ext>
            </a:extLst>
          </p:cNvPr>
          <p:cNvSpPr/>
          <p:nvPr/>
        </p:nvSpPr>
        <p:spPr>
          <a:xfrm>
            <a:off x="7743568" y="5301049"/>
            <a:ext cx="1243913" cy="333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9CA3C927-2B21-4DC6-A881-F333D3108FF5}"/>
              </a:ext>
            </a:extLst>
          </p:cNvPr>
          <p:cNvSpPr txBox="1"/>
          <p:nvPr/>
        </p:nvSpPr>
        <p:spPr>
          <a:xfrm>
            <a:off x="4974384" y="4400703"/>
            <a:ext cx="1224000" cy="107722"/>
          </a:xfrm>
          <a:prstGeom prst="rect">
            <a:avLst/>
          </a:prstGeom>
          <a:noFill/>
        </p:spPr>
        <p:txBody>
          <a:bodyPr wrap="square" lIns="0" tIns="0" rIns="0" bIns="0"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prstClr val="black">
                    <a:lumMod val="75000"/>
                    <a:lumOff val="25000"/>
                  </a:prstClr>
                </a:solidFill>
                <a:effectLst/>
                <a:uLnTx/>
                <a:uFillTx/>
                <a:latin typeface="Segoe UI Light" panose="020B0502040204020203" pitchFamily="34" charset="0"/>
                <a:ea typeface="+mn-ea"/>
                <a:cs typeface="Segoe UI Light" panose="020B0502040204020203" pitchFamily="34" charset="0"/>
              </a:rPr>
              <a:t>© Hubdrive.com</a:t>
            </a:r>
            <a:endParaRPr kumimoji="0" lang="en-US" sz="700" b="0" i="0" u="none" strike="noStrike" kern="1200" cap="none" spc="0" normalizeH="0" baseline="0" noProof="0">
              <a:ln>
                <a:noFill/>
              </a:ln>
              <a:solidFill>
                <a:prstClr val="black">
                  <a:lumMod val="75000"/>
                  <a:lumOff val="25000"/>
                </a:prstClr>
              </a:solidFill>
              <a:effectLst/>
              <a:uLnTx/>
              <a:uFillTx/>
              <a:latin typeface="Segoe UI Light" panose="020B0502040204020203" pitchFamily="34" charset="0"/>
              <a:ea typeface="+mn-ea"/>
              <a:cs typeface="Segoe UI Light" panose="020B0502040204020203" pitchFamily="34" charset="0"/>
            </a:endParaRPr>
          </a:p>
        </p:txBody>
      </p:sp>
      <p:pic>
        <p:nvPicPr>
          <p:cNvPr id="46" name="Graphic 18">
            <a:extLst>
              <a:ext uri="{FF2B5EF4-FFF2-40B4-BE49-F238E27FC236}">
                <a16:creationId xmlns:a16="http://schemas.microsoft.com/office/drawing/2014/main" id="{C747620F-2776-4634-B424-C6ACF18AB5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0000" y="2431598"/>
            <a:ext cx="252000" cy="239708"/>
          </a:xfrm>
          <a:prstGeom prst="rect">
            <a:avLst/>
          </a:prstGeom>
        </p:spPr>
      </p:pic>
      <p:pic>
        <p:nvPicPr>
          <p:cNvPr id="47" name="Graphic 12">
            <a:extLst>
              <a:ext uri="{FF2B5EF4-FFF2-40B4-BE49-F238E27FC236}">
                <a16:creationId xmlns:a16="http://schemas.microsoft.com/office/drawing/2014/main" id="{2D505202-9382-48D6-B6B0-1DCE7FB9BC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16371" y="2460732"/>
            <a:ext cx="252000" cy="181440"/>
          </a:xfrm>
          <a:prstGeom prst="rect">
            <a:avLst/>
          </a:prstGeom>
        </p:spPr>
      </p:pic>
      <p:pic>
        <p:nvPicPr>
          <p:cNvPr id="48" name="Graphic 29">
            <a:extLst>
              <a:ext uri="{FF2B5EF4-FFF2-40B4-BE49-F238E27FC236}">
                <a16:creationId xmlns:a16="http://schemas.microsoft.com/office/drawing/2014/main" id="{0882D2BE-2CCE-4CE7-9B7C-B4BDA8F88C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85999" y="2425452"/>
            <a:ext cx="252000" cy="252000"/>
          </a:xfrm>
          <a:prstGeom prst="rect">
            <a:avLst/>
          </a:prstGeom>
        </p:spPr>
      </p:pic>
      <p:pic>
        <p:nvPicPr>
          <p:cNvPr id="56" name="Graphic 14">
            <a:extLst>
              <a:ext uri="{FF2B5EF4-FFF2-40B4-BE49-F238E27FC236}">
                <a16:creationId xmlns:a16="http://schemas.microsoft.com/office/drawing/2014/main" id="{9DE3F17F-E88E-4A74-AB81-8BD7D7FB795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75346" y="2497460"/>
            <a:ext cx="252000" cy="252000"/>
          </a:xfrm>
          <a:prstGeom prst="rect">
            <a:avLst/>
          </a:prstGeom>
        </p:spPr>
      </p:pic>
      <p:pic>
        <p:nvPicPr>
          <p:cNvPr id="57" name="Graphic 25">
            <a:extLst>
              <a:ext uri="{FF2B5EF4-FFF2-40B4-BE49-F238E27FC236}">
                <a16:creationId xmlns:a16="http://schemas.microsoft.com/office/drawing/2014/main" id="{3DD2178F-508F-4086-B964-7061D476C0C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894290" y="2425452"/>
            <a:ext cx="541806" cy="252000"/>
          </a:xfrm>
          <a:prstGeom prst="rect">
            <a:avLst/>
          </a:prstGeom>
        </p:spPr>
      </p:pic>
      <p:sp>
        <p:nvSpPr>
          <p:cNvPr id="37" name="Rechteck 19">
            <a:extLst>
              <a:ext uri="{FF2B5EF4-FFF2-40B4-BE49-F238E27FC236}">
                <a16:creationId xmlns:a16="http://schemas.microsoft.com/office/drawing/2014/main" id="{97BC0498-638D-4DBD-8F7E-D61E714BE1F4}"/>
              </a:ext>
            </a:extLst>
          </p:cNvPr>
          <p:cNvSpPr/>
          <p:nvPr/>
        </p:nvSpPr>
        <p:spPr>
          <a:xfrm>
            <a:off x="2844000" y="2122998"/>
            <a:ext cx="1116000" cy="1692000"/>
          </a:xfrm>
          <a:prstGeom prst="rect">
            <a:avLst/>
          </a:prstGeom>
          <a:solidFill>
            <a:srgbClr val="5F89C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Microsoft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Dynamics</a:t>
            </a:r>
            <a:br>
              <a:rPr kumimoji="0" lang="de-DE"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Applications</a:t>
            </a:r>
          </a:p>
        </p:txBody>
      </p:sp>
      <p:pic>
        <p:nvPicPr>
          <p:cNvPr id="58" name="Graphic 14">
            <a:extLst>
              <a:ext uri="{FF2B5EF4-FFF2-40B4-BE49-F238E27FC236}">
                <a16:creationId xmlns:a16="http://schemas.microsoft.com/office/drawing/2014/main" id="{976B125B-DDEE-4481-9537-D547DFDADE2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00372" y="2425452"/>
            <a:ext cx="252000" cy="252000"/>
          </a:xfrm>
          <a:prstGeom prst="rect">
            <a:avLst/>
          </a:prstGeom>
        </p:spPr>
      </p:pic>
      <p:sp>
        <p:nvSpPr>
          <p:cNvPr id="2" name="Titel 1">
            <a:extLst>
              <a:ext uri="{FF2B5EF4-FFF2-40B4-BE49-F238E27FC236}">
                <a16:creationId xmlns:a16="http://schemas.microsoft.com/office/drawing/2014/main" id="{DE46D604-B505-48A9-99E4-1C88DE7FDEDC}"/>
              </a:ext>
            </a:extLst>
          </p:cNvPr>
          <p:cNvSpPr>
            <a:spLocks noGrp="1"/>
          </p:cNvSpPr>
          <p:nvPr>
            <p:ph type="ctrTitle"/>
          </p:nvPr>
        </p:nvSpPr>
        <p:spPr>
          <a:xfrm>
            <a:off x="252000" y="0"/>
            <a:ext cx="8892000" cy="720000"/>
          </a:xfrm>
        </p:spPr>
        <p:txBody>
          <a:bodyPr/>
          <a:lstStyle/>
          <a:p>
            <a:r>
              <a:rPr lang="de-DE" sz="2800"/>
              <a:t>HR Management </a:t>
            </a:r>
            <a:r>
              <a:rPr lang="de-DE" sz="2800" err="1"/>
              <a:t>within</a:t>
            </a:r>
            <a:r>
              <a:rPr lang="de-DE" sz="2800"/>
              <a:t> </a:t>
            </a:r>
            <a:r>
              <a:rPr lang="de-DE" sz="2800" err="1"/>
              <a:t>the</a:t>
            </a:r>
            <a:r>
              <a:rPr lang="de-DE" sz="2800"/>
              <a:t> Microsoft Power </a:t>
            </a:r>
            <a:r>
              <a:rPr lang="de-DE" sz="2800" err="1"/>
              <a:t>Platform</a:t>
            </a:r>
            <a:endParaRPr lang="de-DE" sz="2800"/>
          </a:p>
        </p:txBody>
      </p:sp>
    </p:spTree>
    <p:extLst>
      <p:ext uri="{BB962C8B-B14F-4D97-AF65-F5344CB8AC3E}">
        <p14:creationId xmlns:p14="http://schemas.microsoft.com/office/powerpoint/2010/main" val="118501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3EB12086-6333-45A4-B8B6-261AAE81B8BA}"/>
              </a:ext>
            </a:extLst>
          </p:cNvPr>
          <p:cNvSpPr>
            <a:spLocks noChangeAspect="1"/>
          </p:cNvSpPr>
          <p:nvPr/>
        </p:nvSpPr>
        <p:spPr>
          <a:xfrm>
            <a:off x="6408000" y="1584000"/>
            <a:ext cx="2700000" cy="2700000"/>
          </a:xfrm>
          <a:prstGeom prst="ellipse">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BD15E6CE-DB40-4CBC-8606-050191B91ADF}"/>
              </a:ext>
            </a:extLst>
          </p:cNvPr>
          <p:cNvSpPr>
            <a:spLocks noChangeAspect="1"/>
          </p:cNvSpPr>
          <p:nvPr/>
        </p:nvSpPr>
        <p:spPr>
          <a:xfrm>
            <a:off x="0" y="1584000"/>
            <a:ext cx="2700000" cy="2700000"/>
          </a:xfrm>
          <a:prstGeom prst="ellipse">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691F0683-051D-4274-9FCF-8051E6FC5B92}"/>
              </a:ext>
            </a:extLst>
          </p:cNvPr>
          <p:cNvGrpSpPr/>
          <p:nvPr/>
        </p:nvGrpSpPr>
        <p:grpSpPr>
          <a:xfrm>
            <a:off x="2412001" y="994216"/>
            <a:ext cx="4293053" cy="4392000"/>
            <a:chOff x="2520001" y="1116000"/>
            <a:chExt cx="4042625" cy="4042625"/>
          </a:xfrm>
          <a:solidFill>
            <a:srgbClr val="E7E6E6"/>
          </a:solidFill>
        </p:grpSpPr>
        <p:sp>
          <p:nvSpPr>
            <p:cNvPr id="6" name="Oval 5">
              <a:extLst>
                <a:ext uri="{FF2B5EF4-FFF2-40B4-BE49-F238E27FC236}">
                  <a16:creationId xmlns:a16="http://schemas.microsoft.com/office/drawing/2014/main" id="{62D365EC-4D21-41DF-AB2E-19C043EEDA59}"/>
                </a:ext>
              </a:extLst>
            </p:cNvPr>
            <p:cNvSpPr>
              <a:spLocks noChangeAspect="1"/>
            </p:cNvSpPr>
            <p:nvPr/>
          </p:nvSpPr>
          <p:spPr>
            <a:xfrm>
              <a:off x="2520001" y="1116000"/>
              <a:ext cx="4042625" cy="40426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DB9F95E-9251-4885-BC42-EB8098F6C894}"/>
                </a:ext>
              </a:extLst>
            </p:cNvPr>
            <p:cNvSpPr txBox="1"/>
            <p:nvPr/>
          </p:nvSpPr>
          <p:spPr>
            <a:xfrm>
              <a:off x="3404262" y="1515536"/>
              <a:ext cx="2327641" cy="481599"/>
            </a:xfrm>
            <a:prstGeom prst="rect">
              <a:avLst/>
            </a:prstGeom>
            <a:grp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4546A"/>
                  </a:solidFill>
                  <a:effectLst/>
                  <a:uLnTx/>
                  <a:uFillTx/>
                  <a:latin typeface="Segoe UI Light" panose="020B0502040204020203" pitchFamily="34" charset="0"/>
                  <a:ea typeface="+mn-ea"/>
                  <a:cs typeface="Segoe UI Light" panose="020B0502040204020203" pitchFamily="34" charset="0"/>
                </a:rPr>
                <a:t>Power Platform</a:t>
              </a:r>
              <a:endParaRPr kumimoji="0" lang="en-DE" sz="2800" b="0" i="0" u="none" strike="noStrike" kern="1200" cap="none" spc="0" normalizeH="0" baseline="0" noProof="0">
                <a:ln>
                  <a:noFill/>
                </a:ln>
                <a:solidFill>
                  <a:srgbClr val="44546A"/>
                </a:solidFill>
                <a:effectLst/>
                <a:uLnTx/>
                <a:uFillTx/>
                <a:latin typeface="Segoe UI Light" panose="020B0502040204020203" pitchFamily="34" charset="0"/>
                <a:ea typeface="+mn-ea"/>
                <a:cs typeface="Segoe UI Light" panose="020B0502040204020203" pitchFamily="34" charset="0"/>
              </a:endParaRPr>
            </a:p>
          </p:txBody>
        </p:sp>
      </p:grpSp>
      <p:sp>
        <p:nvSpPr>
          <p:cNvPr id="15" name="TextBox 14">
            <a:extLst>
              <a:ext uri="{FF2B5EF4-FFF2-40B4-BE49-F238E27FC236}">
                <a16:creationId xmlns:a16="http://schemas.microsoft.com/office/drawing/2014/main" id="{7A4DBAD0-8AB9-46E3-AE6A-7450BE15F6A9}"/>
              </a:ext>
            </a:extLst>
          </p:cNvPr>
          <p:cNvSpPr txBox="1"/>
          <p:nvPr/>
        </p:nvSpPr>
        <p:spPr>
          <a:xfrm>
            <a:off x="792603" y="1764000"/>
            <a:ext cx="1059521" cy="307777"/>
          </a:xfrm>
          <a:prstGeom prst="rect">
            <a:avLst/>
          </a:prstGeom>
          <a:noFill/>
        </p:spPr>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546A"/>
                </a:solidFill>
                <a:effectLst/>
                <a:uLnTx/>
                <a:uFillTx/>
                <a:latin typeface="Segoe UI Light" panose="020B0502040204020203" pitchFamily="34" charset="0"/>
                <a:ea typeface="+mn-ea"/>
                <a:cs typeface="Segoe UI Light" panose="020B0502040204020203" pitchFamily="34" charset="0"/>
              </a:rPr>
              <a:t>Productivity</a:t>
            </a:r>
            <a:endParaRPr kumimoji="0" lang="en-DE" sz="1400" b="0" i="0" u="none" strike="noStrike" kern="1200" cap="none" spc="0" normalizeH="0" baseline="0" noProof="0">
              <a:ln>
                <a:noFill/>
              </a:ln>
              <a:solidFill>
                <a:srgbClr val="44546A"/>
              </a:solidFill>
              <a:effectLst/>
              <a:uLnTx/>
              <a:uFillTx/>
              <a:latin typeface="Segoe UI Light" panose="020B0502040204020203" pitchFamily="34" charset="0"/>
              <a:ea typeface="+mn-ea"/>
              <a:cs typeface="Segoe UI Light" panose="020B0502040204020203" pitchFamily="34" charset="0"/>
            </a:endParaRPr>
          </a:p>
        </p:txBody>
      </p:sp>
      <p:sp>
        <p:nvSpPr>
          <p:cNvPr id="16" name="TextBox 15">
            <a:extLst>
              <a:ext uri="{FF2B5EF4-FFF2-40B4-BE49-F238E27FC236}">
                <a16:creationId xmlns:a16="http://schemas.microsoft.com/office/drawing/2014/main" id="{A9D8BE20-71FD-4755-A16D-FF09CDE363FC}"/>
              </a:ext>
            </a:extLst>
          </p:cNvPr>
          <p:cNvSpPr txBox="1"/>
          <p:nvPr/>
        </p:nvSpPr>
        <p:spPr>
          <a:xfrm>
            <a:off x="7176249" y="1764000"/>
            <a:ext cx="1271502" cy="307777"/>
          </a:xfrm>
          <a:prstGeom prst="rect">
            <a:avLst/>
          </a:prstGeom>
          <a:noFill/>
        </p:spPr>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546A"/>
                </a:solidFill>
                <a:effectLst/>
                <a:uLnTx/>
                <a:uFillTx/>
                <a:latin typeface="Segoe UI Light" panose="020B0502040204020203" pitchFamily="34" charset="0"/>
                <a:ea typeface="+mn-ea"/>
                <a:cs typeface="Segoe UI Light" panose="020B0502040204020203" pitchFamily="34" charset="0"/>
              </a:rPr>
              <a:t>ERP (BC &amp; AX)</a:t>
            </a:r>
            <a:endParaRPr kumimoji="0" lang="en-DE" sz="1400" b="0" i="0" u="none" strike="noStrike" kern="1200" cap="none" spc="0" normalizeH="0" baseline="0" noProof="0">
              <a:ln>
                <a:noFill/>
              </a:ln>
              <a:solidFill>
                <a:srgbClr val="44546A"/>
              </a:solidFill>
              <a:effectLst/>
              <a:uLnTx/>
              <a:uFillTx/>
              <a:latin typeface="Segoe UI Light" panose="020B0502040204020203" pitchFamily="34" charset="0"/>
              <a:ea typeface="+mn-ea"/>
              <a:cs typeface="Segoe UI Light" panose="020B0502040204020203" pitchFamily="34" charset="0"/>
            </a:endParaRPr>
          </a:p>
        </p:txBody>
      </p:sp>
      <p:sp>
        <p:nvSpPr>
          <p:cNvPr id="18" name="Rectangle 17">
            <a:extLst>
              <a:ext uri="{FF2B5EF4-FFF2-40B4-BE49-F238E27FC236}">
                <a16:creationId xmlns:a16="http://schemas.microsoft.com/office/drawing/2014/main" id="{8CA929B5-2052-4CE5-9642-09C9E823AE17}"/>
              </a:ext>
            </a:extLst>
          </p:cNvPr>
          <p:cNvSpPr/>
          <p:nvPr/>
        </p:nvSpPr>
        <p:spPr>
          <a:xfrm>
            <a:off x="6804000" y="3852731"/>
            <a:ext cx="1980000" cy="540000"/>
          </a:xfrm>
          <a:prstGeom prst="rect">
            <a:avLst/>
          </a:prstGeom>
          <a:solidFill>
            <a:srgbClr val="1F3477"/>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Finance and Operations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from Microsoft</a:t>
            </a:r>
            <a:endParaRPr kumimoji="0" lang="en-DE"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0682DAE5-4B8E-49EB-ACAF-2D7F0EF7F219}"/>
              </a:ext>
            </a:extLst>
          </p:cNvPr>
          <p:cNvCxnSpPr>
            <a:cxnSpLocks/>
            <a:endCxn id="18" idx="1"/>
          </p:cNvCxnSpPr>
          <p:nvPr/>
        </p:nvCxnSpPr>
        <p:spPr>
          <a:xfrm>
            <a:off x="13083489" y="4122731"/>
            <a:ext cx="504000" cy="0"/>
          </a:xfrm>
          <a:prstGeom prst="line">
            <a:avLst/>
          </a:prstGeom>
          <a:ln w="25400">
            <a:solidFill>
              <a:srgbClr val="242958"/>
            </a:solidFill>
          </a:ln>
        </p:spPr>
        <p:style>
          <a:lnRef idx="1">
            <a:schemeClr val="accent1"/>
          </a:lnRef>
          <a:fillRef idx="0">
            <a:schemeClr val="accent1"/>
          </a:fillRef>
          <a:effectRef idx="0">
            <a:schemeClr val="accent1"/>
          </a:effectRef>
          <a:fontRef idx="minor">
            <a:schemeClr val="tx1"/>
          </a:fontRef>
        </p:style>
      </p:cxnSp>
      <p:sp>
        <p:nvSpPr>
          <p:cNvPr id="20" name="Rectangle 39">
            <a:extLst>
              <a:ext uri="{FF2B5EF4-FFF2-40B4-BE49-F238E27FC236}">
                <a16:creationId xmlns:a16="http://schemas.microsoft.com/office/drawing/2014/main" id="{6E4E21DF-B49D-4EB8-A0BA-802C1E98EDBA}"/>
              </a:ext>
            </a:extLst>
          </p:cNvPr>
          <p:cNvSpPr/>
          <p:nvPr/>
        </p:nvSpPr>
        <p:spPr>
          <a:xfrm>
            <a:off x="7200000" y="3744000"/>
            <a:ext cx="252000" cy="144000"/>
          </a:xfrm>
          <a:prstGeom prst="rect">
            <a:avLst/>
          </a:prstGeom>
          <a:solidFill>
            <a:srgbClr val="29439A"/>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29439A"/>
              </a:solidFill>
              <a:effectLst/>
              <a:uLnTx/>
              <a:uFillTx/>
              <a:latin typeface="Calibri" panose="020F0502020204030204"/>
              <a:ea typeface="+mn-ea"/>
              <a:cs typeface="+mn-cs"/>
            </a:endParaRPr>
          </a:p>
        </p:txBody>
      </p:sp>
      <p:sp>
        <p:nvSpPr>
          <p:cNvPr id="21" name="Rechteck 19">
            <a:extLst>
              <a:ext uri="{FF2B5EF4-FFF2-40B4-BE49-F238E27FC236}">
                <a16:creationId xmlns:a16="http://schemas.microsoft.com/office/drawing/2014/main" id="{6A7BF40B-3EE4-417C-9B2B-5E1D96C8D7B5}"/>
              </a:ext>
            </a:extLst>
          </p:cNvPr>
          <p:cNvSpPr/>
          <p:nvPr/>
        </p:nvSpPr>
        <p:spPr>
          <a:xfrm>
            <a:off x="6804000" y="2122998"/>
            <a:ext cx="972000" cy="540000"/>
          </a:xfrm>
          <a:prstGeom prst="rect">
            <a:avLst/>
          </a:prstGeom>
          <a:solidFill>
            <a:srgbClr val="29439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1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Finance</a:t>
            </a:r>
          </a:p>
        </p:txBody>
      </p:sp>
      <p:sp>
        <p:nvSpPr>
          <p:cNvPr id="30" name="Rechteck 19">
            <a:extLst>
              <a:ext uri="{FF2B5EF4-FFF2-40B4-BE49-F238E27FC236}">
                <a16:creationId xmlns:a16="http://schemas.microsoft.com/office/drawing/2014/main" id="{6965616D-EB26-4F25-9780-C2C726D9609C}"/>
              </a:ext>
            </a:extLst>
          </p:cNvPr>
          <p:cNvSpPr/>
          <p:nvPr/>
        </p:nvSpPr>
        <p:spPr>
          <a:xfrm>
            <a:off x="6804000" y="2700000"/>
            <a:ext cx="972000" cy="540000"/>
          </a:xfrm>
          <a:prstGeom prst="rect">
            <a:avLst/>
          </a:prstGeom>
          <a:solidFill>
            <a:srgbClr val="29439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1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Project Operations</a:t>
            </a:r>
          </a:p>
        </p:txBody>
      </p:sp>
      <p:sp>
        <p:nvSpPr>
          <p:cNvPr id="31" name="Rechteck 19">
            <a:extLst>
              <a:ext uri="{FF2B5EF4-FFF2-40B4-BE49-F238E27FC236}">
                <a16:creationId xmlns:a16="http://schemas.microsoft.com/office/drawing/2014/main" id="{9120742D-6129-40EE-AF38-A097AF0BF164}"/>
              </a:ext>
            </a:extLst>
          </p:cNvPr>
          <p:cNvSpPr/>
          <p:nvPr/>
        </p:nvSpPr>
        <p:spPr>
          <a:xfrm>
            <a:off x="6804000" y="3276000"/>
            <a:ext cx="972000" cy="540000"/>
          </a:xfrm>
          <a:prstGeom prst="rect">
            <a:avLst/>
          </a:prstGeom>
          <a:solidFill>
            <a:srgbClr val="29439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1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HCM</a:t>
            </a:r>
          </a:p>
        </p:txBody>
      </p:sp>
      <p:sp>
        <p:nvSpPr>
          <p:cNvPr id="32" name="Rechteck 19">
            <a:extLst>
              <a:ext uri="{FF2B5EF4-FFF2-40B4-BE49-F238E27FC236}">
                <a16:creationId xmlns:a16="http://schemas.microsoft.com/office/drawing/2014/main" id="{A6C1161B-277C-4F78-B6B5-603FCAF53A87}"/>
              </a:ext>
            </a:extLst>
          </p:cNvPr>
          <p:cNvSpPr/>
          <p:nvPr/>
        </p:nvSpPr>
        <p:spPr>
          <a:xfrm>
            <a:off x="7812000" y="2122998"/>
            <a:ext cx="972000" cy="540000"/>
          </a:xfrm>
          <a:prstGeom prst="rect">
            <a:avLst/>
          </a:prstGeom>
          <a:solidFill>
            <a:srgbClr val="29439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1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Commerce</a:t>
            </a:r>
          </a:p>
        </p:txBody>
      </p:sp>
      <p:sp>
        <p:nvSpPr>
          <p:cNvPr id="33" name="Rechteck 19">
            <a:extLst>
              <a:ext uri="{FF2B5EF4-FFF2-40B4-BE49-F238E27FC236}">
                <a16:creationId xmlns:a16="http://schemas.microsoft.com/office/drawing/2014/main" id="{21A1C6EE-AE56-4920-BA1F-7FD75BE18DBC}"/>
              </a:ext>
            </a:extLst>
          </p:cNvPr>
          <p:cNvSpPr/>
          <p:nvPr/>
        </p:nvSpPr>
        <p:spPr>
          <a:xfrm>
            <a:off x="7812000" y="2700000"/>
            <a:ext cx="972000" cy="540000"/>
          </a:xfrm>
          <a:prstGeom prst="rect">
            <a:avLst/>
          </a:prstGeom>
          <a:solidFill>
            <a:srgbClr val="29439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1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Supply Chain Management</a:t>
            </a:r>
          </a:p>
        </p:txBody>
      </p:sp>
      <p:sp>
        <p:nvSpPr>
          <p:cNvPr id="35" name="Rectangle 39">
            <a:extLst>
              <a:ext uri="{FF2B5EF4-FFF2-40B4-BE49-F238E27FC236}">
                <a16:creationId xmlns:a16="http://schemas.microsoft.com/office/drawing/2014/main" id="{3AACD4BA-B656-4CFE-90CB-8AFA68B2730F}"/>
              </a:ext>
            </a:extLst>
          </p:cNvPr>
          <p:cNvSpPr/>
          <p:nvPr/>
        </p:nvSpPr>
        <p:spPr>
          <a:xfrm>
            <a:off x="8172000" y="3744000"/>
            <a:ext cx="252000" cy="144000"/>
          </a:xfrm>
          <a:prstGeom prst="rect">
            <a:avLst/>
          </a:prstGeom>
          <a:solidFill>
            <a:srgbClr val="29439A"/>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29439A"/>
              </a:solidFill>
              <a:effectLst/>
              <a:uLnTx/>
              <a:uFillTx/>
              <a:latin typeface="Calibri" panose="020F0502020204030204"/>
              <a:ea typeface="+mn-ea"/>
              <a:cs typeface="+mn-cs"/>
            </a:endParaRPr>
          </a:p>
        </p:txBody>
      </p:sp>
      <p:sp>
        <p:nvSpPr>
          <p:cNvPr id="34" name="Rechteck 19">
            <a:extLst>
              <a:ext uri="{FF2B5EF4-FFF2-40B4-BE49-F238E27FC236}">
                <a16:creationId xmlns:a16="http://schemas.microsoft.com/office/drawing/2014/main" id="{62C0AE59-6449-4117-A504-68784B187934}"/>
              </a:ext>
            </a:extLst>
          </p:cNvPr>
          <p:cNvSpPr/>
          <p:nvPr/>
        </p:nvSpPr>
        <p:spPr>
          <a:xfrm>
            <a:off x="7812000" y="3276000"/>
            <a:ext cx="972000" cy="540000"/>
          </a:xfrm>
          <a:prstGeom prst="rect">
            <a:avLst/>
          </a:prstGeom>
          <a:solidFill>
            <a:srgbClr val="29439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1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Benefit Management</a:t>
            </a:r>
          </a:p>
        </p:txBody>
      </p:sp>
      <p:sp>
        <p:nvSpPr>
          <p:cNvPr id="36" name="Rechteck 19">
            <a:extLst>
              <a:ext uri="{FF2B5EF4-FFF2-40B4-BE49-F238E27FC236}">
                <a16:creationId xmlns:a16="http://schemas.microsoft.com/office/drawing/2014/main" id="{4A1F3A1C-9C55-4B2A-9DF2-A3E8BE127B1D}"/>
              </a:ext>
            </a:extLst>
          </p:cNvPr>
          <p:cNvSpPr/>
          <p:nvPr/>
        </p:nvSpPr>
        <p:spPr>
          <a:xfrm>
            <a:off x="2844000" y="2122998"/>
            <a:ext cx="1116000" cy="540000"/>
          </a:xfrm>
          <a:prstGeom prst="rect">
            <a:avLst/>
          </a:prstGeom>
          <a:solidFill>
            <a:srgbClr val="FF8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Microsoft</a:t>
            </a:r>
            <a:b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Sales</a:t>
            </a:r>
          </a:p>
        </p:txBody>
      </p:sp>
      <p:sp>
        <p:nvSpPr>
          <p:cNvPr id="37" name="Rechteck 19">
            <a:extLst>
              <a:ext uri="{FF2B5EF4-FFF2-40B4-BE49-F238E27FC236}">
                <a16:creationId xmlns:a16="http://schemas.microsoft.com/office/drawing/2014/main" id="{97BC0498-638D-4DBD-8F7E-D61E714BE1F4}"/>
              </a:ext>
            </a:extLst>
          </p:cNvPr>
          <p:cNvSpPr/>
          <p:nvPr/>
        </p:nvSpPr>
        <p:spPr>
          <a:xfrm>
            <a:off x="2844000" y="2700000"/>
            <a:ext cx="1116000" cy="540000"/>
          </a:xfrm>
          <a:prstGeom prst="rect">
            <a:avLst/>
          </a:prstGeom>
          <a:solidFill>
            <a:srgbClr val="007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Microsoft</a:t>
            </a:r>
            <a:b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Field Service</a:t>
            </a:r>
          </a:p>
        </p:txBody>
      </p:sp>
      <p:sp>
        <p:nvSpPr>
          <p:cNvPr id="39" name="Rechteck 19">
            <a:extLst>
              <a:ext uri="{FF2B5EF4-FFF2-40B4-BE49-F238E27FC236}">
                <a16:creationId xmlns:a16="http://schemas.microsoft.com/office/drawing/2014/main" id="{0BDD9720-9BE5-41DE-AC8D-B6CA3622CBB1}"/>
              </a:ext>
            </a:extLst>
          </p:cNvPr>
          <p:cNvSpPr/>
          <p:nvPr/>
        </p:nvSpPr>
        <p:spPr>
          <a:xfrm>
            <a:off x="3996000" y="2122998"/>
            <a:ext cx="1116000" cy="540000"/>
          </a:xfrm>
          <a:prstGeom prst="rect">
            <a:avLst/>
          </a:prstGeom>
          <a:solidFill>
            <a:srgbClr val="FFB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Microsoft</a:t>
            </a:r>
            <a:b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Marketing</a:t>
            </a:r>
          </a:p>
        </p:txBody>
      </p:sp>
      <p:sp>
        <p:nvSpPr>
          <p:cNvPr id="40" name="Rechteck 19">
            <a:extLst>
              <a:ext uri="{FF2B5EF4-FFF2-40B4-BE49-F238E27FC236}">
                <a16:creationId xmlns:a16="http://schemas.microsoft.com/office/drawing/2014/main" id="{160D2329-E23F-45D9-A17A-DCDE3D4E7F3C}"/>
              </a:ext>
            </a:extLst>
          </p:cNvPr>
          <p:cNvSpPr/>
          <p:nvPr/>
        </p:nvSpPr>
        <p:spPr>
          <a:xfrm>
            <a:off x="3996000" y="2700000"/>
            <a:ext cx="1116000" cy="540000"/>
          </a:xfrm>
          <a:prstGeom prst="rect">
            <a:avLst/>
          </a:prstGeom>
          <a:solidFill>
            <a:srgbClr val="F25C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Hubdrive</a:t>
            </a:r>
            <a:b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Digital </a:t>
            </a:r>
          </a:p>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Personnel File</a:t>
            </a:r>
          </a:p>
        </p:txBody>
      </p:sp>
      <p:sp>
        <p:nvSpPr>
          <p:cNvPr id="42" name="Rechteck 19">
            <a:extLst>
              <a:ext uri="{FF2B5EF4-FFF2-40B4-BE49-F238E27FC236}">
                <a16:creationId xmlns:a16="http://schemas.microsoft.com/office/drawing/2014/main" id="{0BEDBAD6-0FB4-4CF3-A208-7C5926FCDDB5}"/>
              </a:ext>
            </a:extLst>
          </p:cNvPr>
          <p:cNvSpPr/>
          <p:nvPr/>
        </p:nvSpPr>
        <p:spPr>
          <a:xfrm>
            <a:off x="5148000" y="2124000"/>
            <a:ext cx="1116000" cy="540000"/>
          </a:xfrm>
          <a:prstGeom prst="rect">
            <a:avLst/>
          </a:prstGeom>
          <a:solidFill>
            <a:srgbClr val="F25C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Microsoft</a:t>
            </a:r>
            <a:b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Service</a:t>
            </a:r>
          </a:p>
        </p:txBody>
      </p:sp>
      <p:sp>
        <p:nvSpPr>
          <p:cNvPr id="43" name="Rechteck 19">
            <a:extLst>
              <a:ext uri="{FF2B5EF4-FFF2-40B4-BE49-F238E27FC236}">
                <a16:creationId xmlns:a16="http://schemas.microsoft.com/office/drawing/2014/main" id="{E4E8F8D2-14A7-483B-BF2D-108BBFCB55E0}"/>
              </a:ext>
            </a:extLst>
          </p:cNvPr>
          <p:cNvSpPr/>
          <p:nvPr/>
        </p:nvSpPr>
        <p:spPr>
          <a:xfrm>
            <a:off x="5148000" y="2700000"/>
            <a:ext cx="1116000" cy="540000"/>
          </a:xfrm>
          <a:prstGeom prst="rect">
            <a:avLst/>
          </a:prstGeom>
          <a:solidFill>
            <a:srgbClr val="00A6B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Hubdrive </a:t>
            </a:r>
          </a:p>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Time &amp; Attendance</a:t>
            </a:r>
          </a:p>
        </p:txBody>
      </p:sp>
      <p:sp>
        <p:nvSpPr>
          <p:cNvPr id="8" name="Rectangle 7">
            <a:extLst>
              <a:ext uri="{FF2B5EF4-FFF2-40B4-BE49-F238E27FC236}">
                <a16:creationId xmlns:a16="http://schemas.microsoft.com/office/drawing/2014/main" id="{3412798B-A6FD-413D-87C0-68C7C6D5DB2E}"/>
              </a:ext>
            </a:extLst>
          </p:cNvPr>
          <p:cNvSpPr/>
          <p:nvPr/>
        </p:nvSpPr>
        <p:spPr>
          <a:xfrm>
            <a:off x="2844000" y="3852730"/>
            <a:ext cx="3420000" cy="540000"/>
          </a:xfrm>
          <a:prstGeom prst="rect">
            <a:avLst/>
          </a:prstGeom>
          <a:solidFill>
            <a:srgbClr val="242958"/>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Microsoft Dynamics 365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Dataverse</a:t>
            </a:r>
            <a:endParaRPr kumimoji="0" lang="en-DE"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39">
            <a:extLst>
              <a:ext uri="{FF2B5EF4-FFF2-40B4-BE49-F238E27FC236}">
                <a16:creationId xmlns:a16="http://schemas.microsoft.com/office/drawing/2014/main" id="{D1C799CA-E929-4FE1-81E7-0F58ED5AC13F}"/>
              </a:ext>
            </a:extLst>
          </p:cNvPr>
          <p:cNvSpPr/>
          <p:nvPr/>
        </p:nvSpPr>
        <p:spPr>
          <a:xfrm>
            <a:off x="3275891" y="3742997"/>
            <a:ext cx="252000" cy="144000"/>
          </a:xfrm>
          <a:prstGeom prst="rect">
            <a:avLst/>
          </a:prstGeom>
          <a:solidFill>
            <a:srgbClr val="00A500"/>
          </a:solidFill>
          <a:ln w="25400">
            <a:solidFill>
              <a:srgbClr val="E7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40">
            <a:extLst>
              <a:ext uri="{FF2B5EF4-FFF2-40B4-BE49-F238E27FC236}">
                <a16:creationId xmlns:a16="http://schemas.microsoft.com/office/drawing/2014/main" id="{765ADE05-3D46-4EBA-B3B2-8BFD84EEB1FB}"/>
              </a:ext>
            </a:extLst>
          </p:cNvPr>
          <p:cNvSpPr/>
          <p:nvPr/>
        </p:nvSpPr>
        <p:spPr>
          <a:xfrm>
            <a:off x="5616000" y="3744000"/>
            <a:ext cx="252000" cy="144000"/>
          </a:xfrm>
          <a:prstGeom prst="rect">
            <a:avLst/>
          </a:prstGeom>
          <a:solidFill>
            <a:srgbClr val="00A500"/>
          </a:solidFill>
          <a:ln w="25400">
            <a:solidFill>
              <a:srgbClr val="E7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40">
            <a:extLst>
              <a:ext uri="{FF2B5EF4-FFF2-40B4-BE49-F238E27FC236}">
                <a16:creationId xmlns:a16="http://schemas.microsoft.com/office/drawing/2014/main" id="{68E93B6C-FB7B-4B2D-AC4A-087DCC3D57EC}"/>
              </a:ext>
            </a:extLst>
          </p:cNvPr>
          <p:cNvSpPr/>
          <p:nvPr/>
        </p:nvSpPr>
        <p:spPr>
          <a:xfrm>
            <a:off x="4464000" y="3744000"/>
            <a:ext cx="252000" cy="144000"/>
          </a:xfrm>
          <a:prstGeom prst="rect">
            <a:avLst/>
          </a:prstGeom>
          <a:solidFill>
            <a:srgbClr val="00A500"/>
          </a:solidFill>
          <a:ln w="25400">
            <a:solidFill>
              <a:srgbClr val="E7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hteck 19">
            <a:extLst>
              <a:ext uri="{FF2B5EF4-FFF2-40B4-BE49-F238E27FC236}">
                <a16:creationId xmlns:a16="http://schemas.microsoft.com/office/drawing/2014/main" id="{2A83D3E7-F445-4822-80F2-D294ADAE7074}"/>
              </a:ext>
            </a:extLst>
          </p:cNvPr>
          <p:cNvSpPr/>
          <p:nvPr/>
        </p:nvSpPr>
        <p:spPr>
          <a:xfrm>
            <a:off x="2844000" y="3276000"/>
            <a:ext cx="1116000" cy="540000"/>
          </a:xfrm>
          <a:prstGeom prst="rect">
            <a:avLst/>
          </a:prstGeom>
          <a:solidFill>
            <a:srgbClr val="00A5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Hubdrive </a:t>
            </a:r>
          </a:p>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Recruiting </a:t>
            </a:r>
          </a:p>
        </p:txBody>
      </p:sp>
      <p:sp>
        <p:nvSpPr>
          <p:cNvPr id="41" name="Rechteck 19">
            <a:extLst>
              <a:ext uri="{FF2B5EF4-FFF2-40B4-BE49-F238E27FC236}">
                <a16:creationId xmlns:a16="http://schemas.microsoft.com/office/drawing/2014/main" id="{31701861-23FD-4BDA-B221-BA0621B5383F}"/>
              </a:ext>
            </a:extLst>
          </p:cNvPr>
          <p:cNvSpPr/>
          <p:nvPr/>
        </p:nvSpPr>
        <p:spPr>
          <a:xfrm>
            <a:off x="3996000" y="3276000"/>
            <a:ext cx="1116000" cy="540000"/>
          </a:xfrm>
          <a:prstGeom prst="rect">
            <a:avLst/>
          </a:prstGeom>
          <a:solidFill>
            <a:srgbClr val="00A5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Hubdrive </a:t>
            </a:r>
          </a:p>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HR Management</a:t>
            </a:r>
          </a:p>
        </p:txBody>
      </p:sp>
      <p:sp>
        <p:nvSpPr>
          <p:cNvPr id="44" name="Rechteck 19">
            <a:extLst>
              <a:ext uri="{FF2B5EF4-FFF2-40B4-BE49-F238E27FC236}">
                <a16:creationId xmlns:a16="http://schemas.microsoft.com/office/drawing/2014/main" id="{0F9F758A-ACC2-46EF-AEBA-C26501512E1C}"/>
              </a:ext>
            </a:extLst>
          </p:cNvPr>
          <p:cNvSpPr/>
          <p:nvPr/>
        </p:nvSpPr>
        <p:spPr>
          <a:xfrm>
            <a:off x="5148000" y="3276000"/>
            <a:ext cx="1116000" cy="540000"/>
          </a:xfrm>
          <a:prstGeom prst="rect">
            <a:avLst/>
          </a:prstGeom>
          <a:solidFill>
            <a:srgbClr val="00A5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Hubdrive</a:t>
            </a:r>
          </a:p>
          <a:p>
            <a:pPr marL="0" marR="0" lvl="0" indent="0" algn="ctr" defTabSz="457200" rtl="0" eaLnBrk="1" fontAlgn="auto" latinLnBrk="0" hangingPunct="1">
              <a:lnSpc>
                <a:spcPts val="1200"/>
              </a:lnSpc>
              <a:spcBef>
                <a:spcPts val="0"/>
              </a:spcBef>
              <a:spcAft>
                <a:spcPts val="0"/>
              </a:spcAft>
              <a:buClrTx/>
              <a:buSzTx/>
              <a:buFontTx/>
              <a:buNone/>
              <a:tabLst/>
              <a:defRPr/>
            </a:pPr>
            <a:r>
              <a:rPr kumimoji="0" lang="de-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Talent Manager</a:t>
            </a:r>
          </a:p>
        </p:txBody>
      </p:sp>
      <p:cxnSp>
        <p:nvCxnSpPr>
          <p:cNvPr id="49" name="Gerader Verbinder 48">
            <a:extLst>
              <a:ext uri="{FF2B5EF4-FFF2-40B4-BE49-F238E27FC236}">
                <a16:creationId xmlns:a16="http://schemas.microsoft.com/office/drawing/2014/main" id="{79AC2180-8020-47DC-8B14-7D5629978DCC}"/>
              </a:ext>
            </a:extLst>
          </p:cNvPr>
          <p:cNvCxnSpPr/>
          <p:nvPr/>
        </p:nvCxnSpPr>
        <p:spPr>
          <a:xfrm>
            <a:off x="6264000" y="4104000"/>
            <a:ext cx="540000" cy="0"/>
          </a:xfrm>
          <a:prstGeom prst="line">
            <a:avLst/>
          </a:prstGeom>
          <a:ln w="25400">
            <a:solidFill>
              <a:srgbClr val="242958"/>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CD7655A-D213-4ACE-A4F9-B067A57CF9C4}"/>
              </a:ext>
            </a:extLst>
          </p:cNvPr>
          <p:cNvCxnSpPr/>
          <p:nvPr/>
        </p:nvCxnSpPr>
        <p:spPr>
          <a:xfrm>
            <a:off x="828000" y="4104000"/>
            <a:ext cx="2016000" cy="0"/>
          </a:xfrm>
          <a:prstGeom prst="line">
            <a:avLst/>
          </a:prstGeom>
          <a:ln w="25400">
            <a:solidFill>
              <a:srgbClr val="242958"/>
            </a:solidFill>
          </a:ln>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3CCB78CF-2292-4F5A-BA0D-2FFA4052F0D9}"/>
              </a:ext>
            </a:extLst>
          </p:cNvPr>
          <p:cNvCxnSpPr>
            <a:cxnSpLocks/>
          </p:cNvCxnSpPr>
          <p:nvPr/>
        </p:nvCxnSpPr>
        <p:spPr>
          <a:xfrm rot="5400000">
            <a:off x="640854" y="3906000"/>
            <a:ext cx="396000" cy="0"/>
          </a:xfrm>
          <a:prstGeom prst="line">
            <a:avLst/>
          </a:prstGeom>
          <a:ln w="25400">
            <a:solidFill>
              <a:srgbClr val="242958"/>
            </a:solidFill>
          </a:ln>
        </p:spPr>
        <p:style>
          <a:lnRef idx="1">
            <a:schemeClr val="accent1"/>
          </a:lnRef>
          <a:fillRef idx="0">
            <a:schemeClr val="accent1"/>
          </a:fillRef>
          <a:effectRef idx="0">
            <a:schemeClr val="accent1"/>
          </a:effectRef>
          <a:fontRef idx="minor">
            <a:schemeClr val="tx1"/>
          </a:fontRef>
        </p:style>
      </p:cxnSp>
      <p:cxnSp>
        <p:nvCxnSpPr>
          <p:cNvPr id="52" name="Gerader Verbinder 51">
            <a:extLst>
              <a:ext uri="{FF2B5EF4-FFF2-40B4-BE49-F238E27FC236}">
                <a16:creationId xmlns:a16="http://schemas.microsoft.com/office/drawing/2014/main" id="{01615155-B6D8-4CC2-AC35-8315E23D6F90}"/>
              </a:ext>
            </a:extLst>
          </p:cNvPr>
          <p:cNvCxnSpPr>
            <a:cxnSpLocks/>
          </p:cNvCxnSpPr>
          <p:nvPr/>
        </p:nvCxnSpPr>
        <p:spPr>
          <a:xfrm rot="5400000">
            <a:off x="1638654" y="3909439"/>
            <a:ext cx="396000" cy="0"/>
          </a:xfrm>
          <a:prstGeom prst="line">
            <a:avLst/>
          </a:prstGeom>
          <a:ln w="25400">
            <a:solidFill>
              <a:srgbClr val="242958"/>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AB5079A-B9B2-4F99-BD73-93C15D428BE3}"/>
              </a:ext>
            </a:extLst>
          </p:cNvPr>
          <p:cNvSpPr/>
          <p:nvPr/>
        </p:nvSpPr>
        <p:spPr>
          <a:xfrm>
            <a:off x="7743568" y="5301049"/>
            <a:ext cx="1243913" cy="333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9CA3C927-2B21-4DC6-A881-F333D3108FF5}"/>
              </a:ext>
            </a:extLst>
          </p:cNvPr>
          <p:cNvSpPr txBox="1"/>
          <p:nvPr/>
        </p:nvSpPr>
        <p:spPr>
          <a:xfrm>
            <a:off x="4974384" y="4400703"/>
            <a:ext cx="1224000" cy="107722"/>
          </a:xfrm>
          <a:prstGeom prst="rect">
            <a:avLst/>
          </a:prstGeom>
          <a:noFill/>
        </p:spPr>
        <p:txBody>
          <a:bodyPr wrap="square" lIns="0" tIns="0" rIns="0" bIns="0"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prstClr val="black">
                    <a:lumMod val="75000"/>
                    <a:lumOff val="25000"/>
                  </a:prstClr>
                </a:solidFill>
                <a:effectLst/>
                <a:uLnTx/>
                <a:uFillTx/>
                <a:latin typeface="Segoe UI Light" panose="020B0502040204020203" pitchFamily="34" charset="0"/>
                <a:ea typeface="+mn-ea"/>
                <a:cs typeface="Segoe UI Light" panose="020B0502040204020203" pitchFamily="34" charset="0"/>
              </a:rPr>
              <a:t>© Hubdrive.com</a:t>
            </a:r>
            <a:endParaRPr kumimoji="0" lang="en-US" sz="700" b="0" i="0" u="none" strike="noStrike" kern="1200" cap="none" spc="0" normalizeH="0" baseline="0" noProof="0">
              <a:ln>
                <a:noFill/>
              </a:ln>
              <a:solidFill>
                <a:prstClr val="black">
                  <a:lumMod val="75000"/>
                  <a:lumOff val="25000"/>
                </a:prstClr>
              </a:solidFill>
              <a:effectLst/>
              <a:uLnTx/>
              <a:uFillTx/>
              <a:latin typeface="Segoe UI Light" panose="020B0502040204020203" pitchFamily="34" charset="0"/>
              <a:ea typeface="+mn-ea"/>
              <a:cs typeface="Segoe UI Light" panose="020B0502040204020203" pitchFamily="34" charset="0"/>
            </a:endParaRPr>
          </a:p>
        </p:txBody>
      </p:sp>
      <p:sp>
        <p:nvSpPr>
          <p:cNvPr id="46" name="Rechteck 19">
            <a:extLst>
              <a:ext uri="{FF2B5EF4-FFF2-40B4-BE49-F238E27FC236}">
                <a16:creationId xmlns:a16="http://schemas.microsoft.com/office/drawing/2014/main" id="{F644F7FC-F0C4-4A46-8850-890FB56299E8}"/>
              </a:ext>
            </a:extLst>
          </p:cNvPr>
          <p:cNvSpPr/>
          <p:nvPr/>
        </p:nvSpPr>
        <p:spPr>
          <a:xfrm>
            <a:off x="360000" y="2122998"/>
            <a:ext cx="972000" cy="1692000"/>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Microsoft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Office 365</a:t>
            </a:r>
            <a:br>
              <a:rPr kumimoji="0" lang="de-DE"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endParaRPr kumimoji="0" lang="de-DE"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47" name="Rechteck 19">
            <a:extLst>
              <a:ext uri="{FF2B5EF4-FFF2-40B4-BE49-F238E27FC236}">
                <a16:creationId xmlns:a16="http://schemas.microsoft.com/office/drawing/2014/main" id="{0667B77C-A06D-4B4E-B163-CBAA114D52F8}"/>
              </a:ext>
            </a:extLst>
          </p:cNvPr>
          <p:cNvSpPr/>
          <p:nvPr/>
        </p:nvSpPr>
        <p:spPr>
          <a:xfrm>
            <a:off x="1368000" y="2122998"/>
            <a:ext cx="972000" cy="1692000"/>
          </a:xfrm>
          <a:prstGeom prst="rect">
            <a:avLst/>
          </a:prstGeom>
          <a:solidFill>
            <a:srgbClr val="007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Microsoft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Teams</a:t>
            </a:r>
            <a:br>
              <a:rPr kumimoji="0" lang="de-DE"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endParaRPr kumimoji="0" lang="de-DE"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pic>
        <p:nvPicPr>
          <p:cNvPr id="48" name="Graphic 18">
            <a:extLst>
              <a:ext uri="{FF2B5EF4-FFF2-40B4-BE49-F238E27FC236}">
                <a16:creationId xmlns:a16="http://schemas.microsoft.com/office/drawing/2014/main" id="{C9D5F97B-636F-4DDA-83AC-079D3D2BC4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0000" y="2431598"/>
            <a:ext cx="252000" cy="239708"/>
          </a:xfrm>
          <a:prstGeom prst="rect">
            <a:avLst/>
          </a:prstGeom>
        </p:spPr>
      </p:pic>
      <p:pic>
        <p:nvPicPr>
          <p:cNvPr id="53" name="Graphic 12">
            <a:extLst>
              <a:ext uri="{FF2B5EF4-FFF2-40B4-BE49-F238E27FC236}">
                <a16:creationId xmlns:a16="http://schemas.microsoft.com/office/drawing/2014/main" id="{F359EF3E-8E8B-413E-996D-B8573FCC28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16371" y="2460732"/>
            <a:ext cx="252000" cy="181440"/>
          </a:xfrm>
          <a:prstGeom prst="rect">
            <a:avLst/>
          </a:prstGeom>
        </p:spPr>
      </p:pic>
      <p:sp>
        <p:nvSpPr>
          <p:cNvPr id="2" name="Titel 1">
            <a:extLst>
              <a:ext uri="{FF2B5EF4-FFF2-40B4-BE49-F238E27FC236}">
                <a16:creationId xmlns:a16="http://schemas.microsoft.com/office/drawing/2014/main" id="{0019A48B-5424-4E28-B985-A2C78D04A65C}"/>
              </a:ext>
            </a:extLst>
          </p:cNvPr>
          <p:cNvSpPr>
            <a:spLocks noGrp="1"/>
          </p:cNvSpPr>
          <p:nvPr>
            <p:ph type="ctrTitle"/>
          </p:nvPr>
        </p:nvSpPr>
        <p:spPr/>
        <p:txBody>
          <a:bodyPr/>
          <a:lstStyle/>
          <a:p>
            <a:r>
              <a:rPr lang="en-US" sz="2800"/>
              <a:t>The HR for Dynamics modules in the Dynamics platform</a:t>
            </a:r>
            <a:endParaRPr lang="de-DE" sz="2800"/>
          </a:p>
        </p:txBody>
      </p:sp>
    </p:spTree>
    <p:extLst>
      <p:ext uri="{BB962C8B-B14F-4D97-AF65-F5344CB8AC3E}">
        <p14:creationId xmlns:p14="http://schemas.microsoft.com/office/powerpoint/2010/main" val="1251243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D40023-21EB-41E8-A05F-79980E44038D}"/>
              </a:ext>
            </a:extLst>
          </p:cNvPr>
          <p:cNvSpPr>
            <a:spLocks noGrp="1"/>
          </p:cNvSpPr>
          <p:nvPr>
            <p:ph type="ctrTitle"/>
          </p:nvPr>
        </p:nvSpPr>
        <p:spPr/>
        <p:txBody>
          <a:bodyPr/>
          <a:lstStyle/>
          <a:p>
            <a:r>
              <a:rPr lang="en-US"/>
              <a:t>Hubdrive - our positioning</a:t>
            </a:r>
            <a:endParaRPr lang="de-DE"/>
          </a:p>
        </p:txBody>
      </p:sp>
      <p:sp>
        <p:nvSpPr>
          <p:cNvPr id="3" name="Untertitel 2">
            <a:extLst>
              <a:ext uri="{FF2B5EF4-FFF2-40B4-BE49-F238E27FC236}">
                <a16:creationId xmlns:a16="http://schemas.microsoft.com/office/drawing/2014/main" id="{EFB42D5D-7B89-478E-939F-C1A232022C99}"/>
              </a:ext>
            </a:extLst>
          </p:cNvPr>
          <p:cNvSpPr>
            <a:spLocks noGrp="1"/>
          </p:cNvSpPr>
          <p:nvPr>
            <p:ph type="subTitle" idx="1"/>
          </p:nvPr>
        </p:nvSpPr>
        <p:spPr/>
        <p:txBody>
          <a:bodyPr/>
          <a:lstStyle/>
          <a:p>
            <a:r>
              <a:rPr lang="en-US"/>
              <a:t>Target Markets</a:t>
            </a:r>
            <a:endParaRPr lang="de-DE"/>
          </a:p>
        </p:txBody>
      </p:sp>
    </p:spTree>
    <p:extLst>
      <p:ext uri="{BB962C8B-B14F-4D97-AF65-F5344CB8AC3E}">
        <p14:creationId xmlns:p14="http://schemas.microsoft.com/office/powerpoint/2010/main" val="1691629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BFFD6423-9D0E-48B2-B7BE-C841AB288137}"/>
              </a:ext>
            </a:extLst>
          </p:cNvPr>
          <p:cNvSpPr>
            <a:spLocks noGrp="1"/>
          </p:cNvSpPr>
          <p:nvPr>
            <p:ph type="title"/>
          </p:nvPr>
        </p:nvSpPr>
        <p:spPr/>
        <p:txBody>
          <a:bodyPr/>
          <a:lstStyle/>
          <a:p>
            <a:r>
              <a:rPr lang="de-DE" err="1"/>
              <a:t>Markets</a:t>
            </a:r>
            <a:r>
              <a:rPr lang="de-DE"/>
              <a:t> </a:t>
            </a:r>
            <a:r>
              <a:rPr lang="de-DE" err="1"/>
              <a:t>we</a:t>
            </a:r>
            <a:r>
              <a:rPr lang="de-DE"/>
              <a:t> </a:t>
            </a:r>
            <a:r>
              <a:rPr lang="de-DE" err="1"/>
              <a:t>address</a:t>
            </a:r>
            <a:endParaRPr lang="de-DE"/>
          </a:p>
        </p:txBody>
      </p:sp>
      <p:sp>
        <p:nvSpPr>
          <p:cNvPr id="13" name="Inhaltsplatzhalter 12">
            <a:extLst>
              <a:ext uri="{FF2B5EF4-FFF2-40B4-BE49-F238E27FC236}">
                <a16:creationId xmlns:a16="http://schemas.microsoft.com/office/drawing/2014/main" id="{17B6B6E0-333F-4998-A1A3-6196A0632041}"/>
              </a:ext>
            </a:extLst>
          </p:cNvPr>
          <p:cNvSpPr>
            <a:spLocks noGrp="1"/>
          </p:cNvSpPr>
          <p:nvPr>
            <p:ph idx="1"/>
          </p:nvPr>
        </p:nvSpPr>
        <p:spPr/>
        <p:txBody>
          <a:bodyPr/>
          <a:lstStyle/>
          <a:p>
            <a:r>
              <a:rPr lang="de-DE" sz="2400"/>
              <a:t>Countries</a:t>
            </a:r>
          </a:p>
          <a:p>
            <a:pPr lvl="3"/>
            <a:r>
              <a:rPr lang="de-DE" sz="1600"/>
              <a:t>HR for Dynamics </a:t>
            </a:r>
            <a:r>
              <a:rPr lang="de-DE" sz="1600" err="1"/>
              <a:t>is</a:t>
            </a:r>
            <a:r>
              <a:rPr lang="de-DE" sz="1600"/>
              <a:t> </a:t>
            </a:r>
            <a:r>
              <a:rPr lang="de-DE" sz="1600" err="1"/>
              <a:t>available</a:t>
            </a:r>
            <a:r>
              <a:rPr lang="de-DE" sz="1600"/>
              <a:t> for 36 Countries. </a:t>
            </a:r>
            <a:r>
              <a:rPr lang="en-US" sz="1600"/>
              <a:t>Country Templates from HR for Dynamics ensure that the HR solution is already adapted out-of-the-box to the respective country.</a:t>
            </a:r>
          </a:p>
          <a:p>
            <a:r>
              <a:rPr lang="en-US" sz="2400"/>
              <a:t>Support </a:t>
            </a:r>
          </a:p>
          <a:p>
            <a:pPr lvl="3"/>
            <a:r>
              <a:rPr lang="en-US" sz="1600"/>
              <a:t>Our Support is available 24x7 in all time zones.</a:t>
            </a:r>
          </a:p>
          <a:p>
            <a:pPr lvl="3"/>
            <a:endParaRPr lang="en-US" sz="500"/>
          </a:p>
          <a:p>
            <a:pPr lvl="3"/>
            <a:r>
              <a:rPr lang="en-US" sz="2400">
                <a:solidFill>
                  <a:srgbClr val="00A500"/>
                </a:solidFill>
                <a:latin typeface="Segoe UI Semilight" panose="020B0402040204020203" pitchFamily="34" charset="0"/>
                <a:cs typeface="Segoe UI Semilight" panose="020B0402040204020203" pitchFamily="34" charset="0"/>
              </a:rPr>
              <a:t>Segments</a:t>
            </a:r>
          </a:p>
          <a:p>
            <a:pPr lvl="3"/>
            <a:r>
              <a:rPr lang="en-US" sz="1600"/>
              <a:t>Due to its modular, flexible and scalable design,</a:t>
            </a:r>
            <a:br>
              <a:rPr lang="en-US" sz="1600"/>
            </a:br>
            <a:r>
              <a:rPr lang="en-US" sz="1600"/>
              <a:t>Hubdrive is suitable for all organizations, </a:t>
            </a:r>
            <a:br>
              <a:rPr lang="en-US" sz="1600"/>
            </a:br>
            <a:r>
              <a:rPr lang="en-US" sz="1600"/>
              <a:t>from small and medium-sized businesses </a:t>
            </a:r>
            <a:br>
              <a:rPr lang="en-US" sz="1600"/>
            </a:br>
            <a:r>
              <a:rPr lang="en-US" sz="1600"/>
              <a:t>to international corporations </a:t>
            </a:r>
            <a:br>
              <a:rPr lang="en-US" sz="1600"/>
            </a:br>
            <a:r>
              <a:rPr lang="en-US" sz="1600"/>
              <a:t>or government institutions.</a:t>
            </a:r>
            <a:endParaRPr lang="en-US" sz="2400"/>
          </a:p>
          <a:p>
            <a:endParaRPr lang="de-DE" sz="2400"/>
          </a:p>
        </p:txBody>
      </p:sp>
      <p:pic>
        <p:nvPicPr>
          <p:cNvPr id="1026" name="Picture 2">
            <a:extLst>
              <a:ext uri="{FF2B5EF4-FFF2-40B4-BE49-F238E27FC236}">
                <a16:creationId xmlns:a16="http://schemas.microsoft.com/office/drawing/2014/main" id="{0F461326-DA5F-40DC-AACF-424C04E73B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2749488"/>
            <a:ext cx="4448594" cy="244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395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7893AFBC-10B8-4A06-80E5-70A77326D44A}"/>
              </a:ext>
            </a:extLst>
          </p:cNvPr>
          <p:cNvSpPr>
            <a:spLocks noGrp="1"/>
          </p:cNvSpPr>
          <p:nvPr>
            <p:ph type="ctrTitle"/>
          </p:nvPr>
        </p:nvSpPr>
        <p:spPr/>
        <p:txBody>
          <a:bodyPr/>
          <a:lstStyle/>
          <a:p>
            <a:r>
              <a:rPr lang="de-DE" err="1"/>
              <a:t>What</a:t>
            </a:r>
            <a:r>
              <a:rPr lang="de-DE"/>
              <a:t> </a:t>
            </a:r>
            <a:r>
              <a:rPr lang="de-DE" err="1"/>
              <a:t>we</a:t>
            </a:r>
            <a:r>
              <a:rPr lang="de-DE"/>
              <a:t> </a:t>
            </a:r>
            <a:r>
              <a:rPr lang="de-DE" err="1"/>
              <a:t>offer</a:t>
            </a:r>
            <a:r>
              <a:rPr lang="de-DE"/>
              <a:t> </a:t>
            </a:r>
            <a:r>
              <a:rPr lang="de-DE" err="1"/>
              <a:t>to</a:t>
            </a:r>
            <a:r>
              <a:rPr lang="de-DE"/>
              <a:t> </a:t>
            </a:r>
            <a:r>
              <a:rPr lang="de-DE" err="1"/>
              <a:t>partners</a:t>
            </a:r>
            <a:endParaRPr lang="de-DE"/>
          </a:p>
        </p:txBody>
      </p:sp>
      <p:sp>
        <p:nvSpPr>
          <p:cNvPr id="7" name="Untertitel 6">
            <a:extLst>
              <a:ext uri="{FF2B5EF4-FFF2-40B4-BE49-F238E27FC236}">
                <a16:creationId xmlns:a16="http://schemas.microsoft.com/office/drawing/2014/main" id="{E75B79E9-7D84-416B-B7EC-5BC2E0F52360}"/>
              </a:ext>
            </a:extLst>
          </p:cNvPr>
          <p:cNvSpPr>
            <a:spLocks noGrp="1"/>
          </p:cNvSpPr>
          <p:nvPr>
            <p:ph type="subTitle" idx="1"/>
          </p:nvPr>
        </p:nvSpPr>
        <p:spPr/>
        <p:txBody>
          <a:bodyPr>
            <a:normAutofit/>
          </a:bodyPr>
          <a:lstStyle/>
          <a:p>
            <a:r>
              <a:rPr lang="en-US"/>
              <a:t>Hubdrive is the global HR competence center </a:t>
            </a:r>
            <a:br>
              <a:rPr lang="en-US"/>
            </a:br>
            <a:r>
              <a:rPr lang="en-US"/>
              <a:t>for the Microsoft Partner ecosystem.</a:t>
            </a:r>
          </a:p>
        </p:txBody>
      </p:sp>
    </p:spTree>
    <p:extLst>
      <p:ext uri="{BB962C8B-B14F-4D97-AF65-F5344CB8AC3E}">
        <p14:creationId xmlns:p14="http://schemas.microsoft.com/office/powerpoint/2010/main" val="558035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67"/>
          <p:cNvGrpSpPr/>
          <p:nvPr/>
        </p:nvGrpSpPr>
        <p:grpSpPr>
          <a:xfrm>
            <a:off x="258810" y="803447"/>
            <a:ext cx="8607284" cy="3033445"/>
            <a:chOff x="3080792" y="1612602"/>
            <a:chExt cx="2932133" cy="1745455"/>
          </a:xfrm>
        </p:grpSpPr>
        <p:sp>
          <p:nvSpPr>
            <p:cNvPr id="5" name="Rectangle 168"/>
            <p:cNvSpPr/>
            <p:nvPr/>
          </p:nvSpPr>
          <p:spPr>
            <a:xfrm>
              <a:off x="3080792" y="1612602"/>
              <a:ext cx="1455566" cy="864096"/>
            </a:xfrm>
            <a:prstGeom prst="rect">
              <a:avLst/>
            </a:prstGeom>
            <a:solidFill>
              <a:srgbClr val="FF8F00"/>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GTM Services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Lead </a:t>
              </a:r>
              <a:r>
                <a:rPr kumimoji="0" lang="de-DE" sz="18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generation</a:t>
              </a:r>
              <a:r>
                <a:rPr kumimoji="0" lang="de-DE" sz="1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&amp; </a:t>
              </a:r>
              <a:r>
                <a:rPr kumimoji="0" lang="de-DE" sz="18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qualification</a:t>
              </a:r>
              <a:endPar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6" name="Rectangle 169"/>
            <p:cNvSpPr/>
            <p:nvPr/>
          </p:nvSpPr>
          <p:spPr>
            <a:xfrm>
              <a:off x="4557359" y="2493961"/>
              <a:ext cx="1455566" cy="864096"/>
            </a:xfrm>
            <a:prstGeom prst="rect">
              <a:avLst/>
            </a:prstGeom>
            <a:solidFill>
              <a:srgbClr val="242958"/>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Build-with Services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Extend</a:t>
              </a:r>
              <a:r>
                <a:rPr kumimoji="0" lang="de-DE" sz="1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and </a:t>
              </a:r>
              <a:r>
                <a:rPr kumimoji="0" lang="de-DE" sz="18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adapt</a:t>
              </a:r>
              <a:r>
                <a:rPr kumimoji="0" lang="de-DE" sz="1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a:t>
              </a:r>
            </a:p>
          </p:txBody>
        </p:sp>
        <p:sp>
          <p:nvSpPr>
            <p:cNvPr id="7" name="Rectangle 170"/>
            <p:cNvSpPr/>
            <p:nvPr/>
          </p:nvSpPr>
          <p:spPr>
            <a:xfrm>
              <a:off x="3080792" y="2493961"/>
              <a:ext cx="1455566" cy="864096"/>
            </a:xfrm>
            <a:prstGeom prst="rect">
              <a:avLst/>
            </a:prstGeom>
            <a:solidFill>
              <a:srgbClr val="1F54B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Implementation Services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Best Practice Implementation &amp; support</a:t>
              </a:r>
            </a:p>
          </p:txBody>
        </p:sp>
        <p:sp>
          <p:nvSpPr>
            <p:cNvPr id="8" name="Rectangle 171"/>
            <p:cNvSpPr/>
            <p:nvPr/>
          </p:nvSpPr>
          <p:spPr>
            <a:xfrm>
              <a:off x="4557359" y="1612602"/>
              <a:ext cx="1455566" cy="864096"/>
            </a:xfrm>
            <a:prstGeom prst="rect">
              <a:avLst/>
            </a:prstGeom>
            <a:solidFill>
              <a:srgbClr val="DC2A00"/>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Co-Sell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Presentation</a:t>
              </a:r>
              <a:r>
                <a:rPr kumimoji="0" lang="de-DE" sz="1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a:t>
              </a:r>
              <a:r>
                <a:rPr kumimoji="0" lang="de-DE" sz="18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evaluation</a:t>
              </a:r>
              <a:r>
                <a:rPr kumimoji="0" lang="de-DE" sz="1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and </a:t>
              </a:r>
              <a:r>
                <a:rPr kumimoji="0" lang="de-DE" sz="18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closing</a:t>
              </a:r>
              <a:endParaRPr kumimoji="0" lang="de-DE" sz="1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grpSp>
      <p:sp>
        <p:nvSpPr>
          <p:cNvPr id="9" name="Titel 8"/>
          <p:cNvSpPr>
            <a:spLocks noGrp="1"/>
          </p:cNvSpPr>
          <p:nvPr>
            <p:ph type="title"/>
          </p:nvPr>
        </p:nvSpPr>
        <p:spPr/>
        <p:txBody>
          <a:bodyPr>
            <a:normAutofit/>
          </a:bodyPr>
          <a:lstStyle/>
          <a:p>
            <a:r>
              <a:rPr lang="en-US" sz="3200">
                <a:solidFill>
                  <a:srgbClr val="00A500"/>
                </a:solidFill>
              </a:rPr>
              <a:t>Services Hubdrive HR Partner Hub</a:t>
            </a:r>
            <a:endParaRPr lang="de-DE" sz="3200">
              <a:solidFill>
                <a:srgbClr val="00A500"/>
              </a:solidFill>
            </a:endParaRPr>
          </a:p>
        </p:txBody>
      </p:sp>
    </p:spTree>
    <p:extLst>
      <p:ext uri="{BB962C8B-B14F-4D97-AF65-F5344CB8AC3E}">
        <p14:creationId xmlns:p14="http://schemas.microsoft.com/office/powerpoint/2010/main" val="1770233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0D2A176-27FC-4924-A897-85C1D5AB9D91}"/>
              </a:ext>
            </a:extLst>
          </p:cNvPr>
          <p:cNvSpPr>
            <a:spLocks noGrp="1"/>
          </p:cNvSpPr>
          <p:nvPr>
            <p:ph type="ctrTitle"/>
          </p:nvPr>
        </p:nvSpPr>
        <p:spPr/>
        <p:txBody>
          <a:bodyPr/>
          <a:lstStyle/>
          <a:p>
            <a:r>
              <a:rPr lang="de-DE"/>
              <a:t>Partner Communication Hub</a:t>
            </a:r>
          </a:p>
        </p:txBody>
      </p:sp>
      <p:graphicFrame>
        <p:nvGraphicFramePr>
          <p:cNvPr id="4" name="Objekt 3">
            <a:extLst>
              <a:ext uri="{FF2B5EF4-FFF2-40B4-BE49-F238E27FC236}">
                <a16:creationId xmlns:a16="http://schemas.microsoft.com/office/drawing/2014/main" id="{0916C765-BA94-4A45-96AD-9342914FC6D1}"/>
              </a:ext>
            </a:extLst>
          </p:cNvPr>
          <p:cNvGraphicFramePr>
            <a:graphicFrameLocks noChangeAspect="1"/>
          </p:cNvGraphicFramePr>
          <p:nvPr/>
        </p:nvGraphicFramePr>
        <p:xfrm>
          <a:off x="252000" y="752183"/>
          <a:ext cx="8640000" cy="4578751"/>
        </p:xfrm>
        <a:graphic>
          <a:graphicData uri="http://schemas.openxmlformats.org/presentationml/2006/ole">
            <mc:AlternateContent xmlns:mc="http://schemas.openxmlformats.org/markup-compatibility/2006">
              <mc:Choice xmlns:v="urn:schemas-microsoft-com:vml" Requires="v">
                <p:oleObj r:id="rId2" imgW="38895120" imgH="21003120" progId="">
                  <p:embed/>
                </p:oleObj>
              </mc:Choice>
              <mc:Fallback>
                <p:oleObj r:id="rId2" imgW="38895120" imgH="21003120" progId="">
                  <p:embed/>
                  <p:pic>
                    <p:nvPicPr>
                      <p:cNvPr id="4" name="Objekt 3">
                        <a:extLst>
                          <a:ext uri="{FF2B5EF4-FFF2-40B4-BE49-F238E27FC236}">
                            <a16:creationId xmlns:a16="http://schemas.microsoft.com/office/drawing/2014/main" id="{0916C765-BA94-4A45-96AD-9342914FC6D1}"/>
                          </a:ext>
                        </a:extLst>
                      </p:cNvPr>
                      <p:cNvPicPr/>
                      <p:nvPr/>
                    </p:nvPicPr>
                    <p:blipFill>
                      <a:blip r:embed="rId3"/>
                      <a:stretch>
                        <a:fillRect/>
                      </a:stretch>
                    </p:blipFill>
                    <p:spPr>
                      <a:xfrm>
                        <a:off x="252000" y="752183"/>
                        <a:ext cx="8640000" cy="4578751"/>
                      </a:xfrm>
                      <a:prstGeom prst="rect">
                        <a:avLst/>
                      </a:prstGeom>
                    </p:spPr>
                  </p:pic>
                </p:oleObj>
              </mc:Fallback>
            </mc:AlternateContent>
          </a:graphicData>
        </a:graphic>
      </p:graphicFrame>
    </p:spTree>
    <p:extLst>
      <p:ext uri="{BB962C8B-B14F-4D97-AF65-F5344CB8AC3E}">
        <p14:creationId xmlns:p14="http://schemas.microsoft.com/office/powerpoint/2010/main" val="2303586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EC369E4-9676-49BB-B2FE-3F9DFF3EE516}"/>
              </a:ext>
            </a:extLst>
          </p:cNvPr>
          <p:cNvSpPr>
            <a:spLocks noGrp="1"/>
          </p:cNvSpPr>
          <p:nvPr>
            <p:ph type="ctrTitle"/>
          </p:nvPr>
        </p:nvSpPr>
        <p:spPr/>
        <p:txBody>
          <a:bodyPr/>
          <a:lstStyle/>
          <a:p>
            <a:r>
              <a:rPr lang="de-DE"/>
              <a:t>Hubdrive and Microsoft</a:t>
            </a:r>
          </a:p>
        </p:txBody>
      </p:sp>
      <p:sp>
        <p:nvSpPr>
          <p:cNvPr id="4" name="Untertitel 3">
            <a:extLst>
              <a:ext uri="{FF2B5EF4-FFF2-40B4-BE49-F238E27FC236}">
                <a16:creationId xmlns:a16="http://schemas.microsoft.com/office/drawing/2014/main" id="{181AFFB1-E48E-41D6-80E9-7F55F24A5405}"/>
              </a:ext>
            </a:extLst>
          </p:cNvPr>
          <p:cNvSpPr>
            <a:spLocks noGrp="1"/>
          </p:cNvSpPr>
          <p:nvPr>
            <p:ph type="subTitle" idx="1"/>
          </p:nvPr>
        </p:nvSpPr>
        <p:spPr/>
        <p:txBody>
          <a:bodyPr/>
          <a:lstStyle/>
          <a:p>
            <a:r>
              <a:rPr lang="de-DE" sz="2400"/>
              <a:t>Joint Venture on a </a:t>
            </a:r>
            <a:r>
              <a:rPr lang="en-US" sz="2400"/>
              <a:t>personal level</a:t>
            </a:r>
            <a:endParaRPr lang="de-DE"/>
          </a:p>
        </p:txBody>
      </p:sp>
    </p:spTree>
    <p:extLst>
      <p:ext uri="{BB962C8B-B14F-4D97-AF65-F5344CB8AC3E}">
        <p14:creationId xmlns:p14="http://schemas.microsoft.com/office/powerpoint/2010/main" val="465635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DDC44-7501-8E94-5050-211BCCB53B98}"/>
              </a:ext>
            </a:extLst>
          </p:cNvPr>
          <p:cNvPicPr>
            <a:picLocks noChangeAspect="1"/>
          </p:cNvPicPr>
          <p:nvPr/>
        </p:nvPicPr>
        <p:blipFill rotWithShape="1">
          <a:blip r:embed="rId2"/>
          <a:srcRect b="6435"/>
          <a:stretch/>
        </p:blipFill>
        <p:spPr>
          <a:xfrm>
            <a:off x="0" y="-1"/>
            <a:ext cx="9144000" cy="5715001"/>
          </a:xfrm>
          <a:prstGeom prst="rect">
            <a:avLst/>
          </a:prstGeom>
        </p:spPr>
      </p:pic>
      <p:sp>
        <p:nvSpPr>
          <p:cNvPr id="6" name="Title 5">
            <a:extLst>
              <a:ext uri="{FF2B5EF4-FFF2-40B4-BE49-F238E27FC236}">
                <a16:creationId xmlns:a16="http://schemas.microsoft.com/office/drawing/2014/main" id="{1980901A-9B3D-E6BD-D658-65F229C0F832}"/>
              </a:ext>
            </a:extLst>
          </p:cNvPr>
          <p:cNvSpPr>
            <a:spLocks noGrp="1"/>
          </p:cNvSpPr>
          <p:nvPr>
            <p:ph type="ctrTitle"/>
          </p:nvPr>
        </p:nvSpPr>
        <p:spPr>
          <a:xfrm>
            <a:off x="-618" y="3660976"/>
            <a:ext cx="4508574" cy="550508"/>
          </a:xfrm>
        </p:spPr>
        <p:txBody>
          <a:bodyPr/>
          <a:lstStyle/>
          <a:p>
            <a:r>
              <a:rPr lang="en-US" sz="2400" dirty="0">
                <a:latin typeface="Segoe UI Light" panose="020B0502040204020203" pitchFamily="34" charset="0"/>
                <a:ea typeface="+mn-ea"/>
                <a:cs typeface="Segoe UI Light" panose="020B0502040204020203" pitchFamily="34" charset="0"/>
              </a:rPr>
              <a:t>The most successful Microsoft ISV</a:t>
            </a:r>
            <a:endParaRPr lang="en-DE" sz="2400" dirty="0">
              <a:latin typeface="Segoe UI Light" panose="020B0502040204020203" pitchFamily="34" charset="0"/>
              <a:ea typeface="+mn-ea"/>
              <a:cs typeface="Segoe UI Light" panose="020B0502040204020203" pitchFamily="34" charset="0"/>
            </a:endParaRPr>
          </a:p>
        </p:txBody>
      </p:sp>
      <p:sp>
        <p:nvSpPr>
          <p:cNvPr id="5" name="Content Placeholder 4">
            <a:extLst>
              <a:ext uri="{FF2B5EF4-FFF2-40B4-BE49-F238E27FC236}">
                <a16:creationId xmlns:a16="http://schemas.microsoft.com/office/drawing/2014/main" id="{94BB4F2D-E03E-9E24-3480-58C5469FEBE9}"/>
              </a:ext>
            </a:extLst>
          </p:cNvPr>
          <p:cNvSpPr>
            <a:spLocks noGrp="1"/>
          </p:cNvSpPr>
          <p:nvPr>
            <p:ph type="subTitle" idx="1"/>
          </p:nvPr>
        </p:nvSpPr>
        <p:spPr>
          <a:xfrm>
            <a:off x="-618" y="4211483"/>
            <a:ext cx="4508574" cy="968379"/>
          </a:xfrm>
        </p:spPr>
        <p:txBody>
          <a:bodyPr/>
          <a:lstStyle/>
          <a:p>
            <a:pPr>
              <a:lnSpc>
                <a:spcPct val="110000"/>
              </a:lnSpc>
            </a:pPr>
            <a:endParaRPr lang="de-DE" sz="600" dirty="0">
              <a:effectLst/>
            </a:endParaRPr>
          </a:p>
          <a:p>
            <a:pPr>
              <a:lnSpc>
                <a:spcPct val="110000"/>
              </a:lnSpc>
            </a:pPr>
            <a:r>
              <a:rPr lang="en-US" dirty="0">
                <a:effectLst/>
              </a:rPr>
              <a:t>Hubdrive is the most successful Partner by ISV revenue for Microsoft</a:t>
            </a:r>
          </a:p>
        </p:txBody>
      </p:sp>
    </p:spTree>
    <p:extLst>
      <p:ext uri="{BB962C8B-B14F-4D97-AF65-F5344CB8AC3E}">
        <p14:creationId xmlns:p14="http://schemas.microsoft.com/office/powerpoint/2010/main" val="1463786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615D0-0EB1-4F43-B022-01CDFFBA5FE5}"/>
              </a:ext>
            </a:extLst>
          </p:cNvPr>
          <p:cNvSpPr>
            <a:spLocks noGrp="1"/>
          </p:cNvSpPr>
          <p:nvPr>
            <p:ph type="title"/>
          </p:nvPr>
        </p:nvSpPr>
        <p:spPr>
          <a:xfrm>
            <a:off x="252000" y="0"/>
            <a:ext cx="8640000" cy="720000"/>
          </a:xfrm>
        </p:spPr>
        <p:txBody>
          <a:bodyPr/>
          <a:lstStyle/>
          <a:p>
            <a:r>
              <a:rPr lang="en-US"/>
              <a:t>Agenda</a:t>
            </a:r>
          </a:p>
        </p:txBody>
      </p:sp>
      <p:sp>
        <p:nvSpPr>
          <p:cNvPr id="14" name="Textplatzhalter 13">
            <a:extLst>
              <a:ext uri="{FF2B5EF4-FFF2-40B4-BE49-F238E27FC236}">
                <a16:creationId xmlns:a16="http://schemas.microsoft.com/office/drawing/2014/main" id="{EAFB7A2B-464A-4252-891A-0FC733BB8E3B}"/>
              </a:ext>
            </a:extLst>
          </p:cNvPr>
          <p:cNvSpPr>
            <a:spLocks noGrp="1"/>
          </p:cNvSpPr>
          <p:nvPr>
            <p:ph type="body" sz="quarter" idx="21"/>
          </p:nvPr>
        </p:nvSpPr>
        <p:spPr>
          <a:xfrm>
            <a:off x="1080000" y="1177565"/>
            <a:ext cx="5400000" cy="234037"/>
          </a:xfrm>
        </p:spPr>
        <p:txBody>
          <a:bodyPr/>
          <a:lstStyle/>
          <a:p>
            <a:r>
              <a:rPr lang="en-US"/>
              <a:t>What we offer to customers</a:t>
            </a:r>
            <a:endParaRPr lang="LID4096"/>
          </a:p>
        </p:txBody>
      </p:sp>
      <p:sp>
        <p:nvSpPr>
          <p:cNvPr id="25" name="Textplatzhalter 24">
            <a:extLst>
              <a:ext uri="{FF2B5EF4-FFF2-40B4-BE49-F238E27FC236}">
                <a16:creationId xmlns:a16="http://schemas.microsoft.com/office/drawing/2014/main" id="{4A4C7830-ECF9-4473-8BD8-0C85495D6EB0}"/>
              </a:ext>
            </a:extLst>
          </p:cNvPr>
          <p:cNvSpPr>
            <a:spLocks noGrp="1"/>
          </p:cNvSpPr>
          <p:nvPr>
            <p:ph type="body" sz="quarter" idx="22"/>
          </p:nvPr>
        </p:nvSpPr>
        <p:spPr>
          <a:xfrm>
            <a:off x="1080000" y="1421242"/>
            <a:ext cx="5400000" cy="217868"/>
          </a:xfrm>
        </p:spPr>
        <p:txBody>
          <a:bodyPr/>
          <a:lstStyle/>
          <a:p>
            <a:r>
              <a:rPr lang="en-US"/>
              <a:t>Innovative HR Management Software for the Microsoft Dynamics 365 business platform</a:t>
            </a:r>
            <a:endParaRPr lang="LID4096"/>
          </a:p>
        </p:txBody>
      </p:sp>
      <p:sp>
        <p:nvSpPr>
          <p:cNvPr id="26" name="Textplatzhalter 25">
            <a:extLst>
              <a:ext uri="{FF2B5EF4-FFF2-40B4-BE49-F238E27FC236}">
                <a16:creationId xmlns:a16="http://schemas.microsoft.com/office/drawing/2014/main" id="{8091E40A-69F4-4A0B-8757-5B8694E8AB29}"/>
              </a:ext>
            </a:extLst>
          </p:cNvPr>
          <p:cNvSpPr>
            <a:spLocks noGrp="1"/>
          </p:cNvSpPr>
          <p:nvPr>
            <p:ph type="body" sz="quarter" idx="23"/>
          </p:nvPr>
        </p:nvSpPr>
        <p:spPr>
          <a:xfrm>
            <a:off x="1080000" y="1708869"/>
            <a:ext cx="5400000" cy="234037"/>
          </a:xfrm>
        </p:spPr>
        <p:txBody>
          <a:bodyPr/>
          <a:lstStyle/>
          <a:p>
            <a:r>
              <a:rPr lang="de-DE" err="1"/>
              <a:t>Our</a:t>
            </a:r>
            <a:r>
              <a:rPr lang="de-DE"/>
              <a:t> </a:t>
            </a:r>
            <a:r>
              <a:rPr lang="de-DE" err="1"/>
              <a:t>positioning</a:t>
            </a:r>
            <a:endParaRPr lang="de-DE"/>
          </a:p>
        </p:txBody>
      </p:sp>
      <p:sp>
        <p:nvSpPr>
          <p:cNvPr id="28" name="Textplatzhalter 27">
            <a:extLst>
              <a:ext uri="{FF2B5EF4-FFF2-40B4-BE49-F238E27FC236}">
                <a16:creationId xmlns:a16="http://schemas.microsoft.com/office/drawing/2014/main" id="{200DA912-19C7-4BA8-8047-3BF6E20ACD58}"/>
              </a:ext>
            </a:extLst>
          </p:cNvPr>
          <p:cNvSpPr>
            <a:spLocks noGrp="1"/>
          </p:cNvSpPr>
          <p:nvPr>
            <p:ph type="body" sz="quarter" idx="24"/>
          </p:nvPr>
        </p:nvSpPr>
        <p:spPr>
          <a:xfrm>
            <a:off x="1080000" y="1952546"/>
            <a:ext cx="5400000" cy="217868"/>
          </a:xfrm>
        </p:spPr>
        <p:txBody>
          <a:bodyPr/>
          <a:lstStyle/>
          <a:p>
            <a:r>
              <a:rPr lang="de-DE"/>
              <a:t>Technical </a:t>
            </a:r>
            <a:r>
              <a:rPr lang="de-DE" err="1"/>
              <a:t>point</a:t>
            </a:r>
            <a:r>
              <a:rPr lang="de-DE"/>
              <a:t> </a:t>
            </a:r>
            <a:r>
              <a:rPr lang="de-DE" err="1"/>
              <a:t>of</a:t>
            </a:r>
            <a:r>
              <a:rPr lang="de-DE"/>
              <a:t> </a:t>
            </a:r>
            <a:r>
              <a:rPr lang="de-DE" err="1"/>
              <a:t>view</a:t>
            </a:r>
            <a:r>
              <a:rPr lang="de-DE"/>
              <a:t> and </a:t>
            </a:r>
            <a:r>
              <a:rPr lang="de-DE" err="1"/>
              <a:t>target</a:t>
            </a:r>
            <a:r>
              <a:rPr lang="de-DE"/>
              <a:t> </a:t>
            </a:r>
            <a:r>
              <a:rPr lang="de-DE" err="1"/>
              <a:t>markets</a:t>
            </a:r>
            <a:endParaRPr lang="de-DE"/>
          </a:p>
        </p:txBody>
      </p:sp>
      <p:sp>
        <p:nvSpPr>
          <p:cNvPr id="30" name="Textplatzhalter 29">
            <a:extLst>
              <a:ext uri="{FF2B5EF4-FFF2-40B4-BE49-F238E27FC236}">
                <a16:creationId xmlns:a16="http://schemas.microsoft.com/office/drawing/2014/main" id="{00FFF1F9-CDDA-46E0-B435-061C2146C96B}"/>
              </a:ext>
            </a:extLst>
          </p:cNvPr>
          <p:cNvSpPr>
            <a:spLocks noGrp="1"/>
          </p:cNvSpPr>
          <p:nvPr>
            <p:ph type="body" sz="quarter" idx="25"/>
          </p:nvPr>
        </p:nvSpPr>
        <p:spPr>
          <a:xfrm>
            <a:off x="1080000" y="2246879"/>
            <a:ext cx="5400000" cy="234037"/>
          </a:xfrm>
        </p:spPr>
        <p:txBody>
          <a:bodyPr/>
          <a:lstStyle/>
          <a:p>
            <a:r>
              <a:rPr lang="de-DE" err="1"/>
              <a:t>What</a:t>
            </a:r>
            <a:r>
              <a:rPr lang="de-DE"/>
              <a:t> </a:t>
            </a:r>
            <a:r>
              <a:rPr lang="de-DE" err="1"/>
              <a:t>we</a:t>
            </a:r>
            <a:r>
              <a:rPr lang="de-DE"/>
              <a:t> </a:t>
            </a:r>
            <a:r>
              <a:rPr lang="de-DE" err="1"/>
              <a:t>offer</a:t>
            </a:r>
            <a:r>
              <a:rPr lang="de-DE"/>
              <a:t> </a:t>
            </a:r>
            <a:r>
              <a:rPr lang="de-DE" err="1"/>
              <a:t>to</a:t>
            </a:r>
            <a:r>
              <a:rPr lang="de-DE"/>
              <a:t> </a:t>
            </a:r>
            <a:r>
              <a:rPr lang="de-DE" err="1"/>
              <a:t>customers</a:t>
            </a:r>
            <a:endParaRPr lang="de-DE"/>
          </a:p>
        </p:txBody>
      </p:sp>
      <p:sp>
        <p:nvSpPr>
          <p:cNvPr id="15" name="Text Placeholder 14">
            <a:extLst>
              <a:ext uri="{FF2B5EF4-FFF2-40B4-BE49-F238E27FC236}">
                <a16:creationId xmlns:a16="http://schemas.microsoft.com/office/drawing/2014/main" id="{169BD4FF-623B-4786-9821-90068BF2D392}"/>
              </a:ext>
            </a:extLst>
          </p:cNvPr>
          <p:cNvSpPr>
            <a:spLocks noGrp="1"/>
          </p:cNvSpPr>
          <p:nvPr>
            <p:ph type="body" sz="quarter" idx="26"/>
          </p:nvPr>
        </p:nvSpPr>
        <p:spPr>
          <a:xfrm>
            <a:off x="1080000" y="2490556"/>
            <a:ext cx="5400000" cy="217868"/>
          </a:xfrm>
        </p:spPr>
        <p:txBody>
          <a:bodyPr/>
          <a:lstStyle/>
          <a:p>
            <a:r>
              <a:rPr lang="en-US"/>
              <a:t>Innovative HR Management Software</a:t>
            </a:r>
            <a:endParaRPr lang="de-DE"/>
          </a:p>
        </p:txBody>
      </p:sp>
      <p:sp>
        <p:nvSpPr>
          <p:cNvPr id="3" name="Text Placeholder 2">
            <a:extLst>
              <a:ext uri="{FF2B5EF4-FFF2-40B4-BE49-F238E27FC236}">
                <a16:creationId xmlns:a16="http://schemas.microsoft.com/office/drawing/2014/main" id="{6734BCAD-05D6-410E-90C3-3BEF6E47546A}"/>
              </a:ext>
            </a:extLst>
          </p:cNvPr>
          <p:cNvSpPr>
            <a:spLocks noGrp="1"/>
          </p:cNvSpPr>
          <p:nvPr>
            <p:ph type="body" sz="quarter" idx="27"/>
          </p:nvPr>
        </p:nvSpPr>
        <p:spPr>
          <a:xfrm>
            <a:off x="1080000" y="2781113"/>
            <a:ext cx="5400000" cy="234037"/>
          </a:xfrm>
        </p:spPr>
        <p:txBody>
          <a:bodyPr/>
          <a:lstStyle/>
          <a:p>
            <a:r>
              <a:rPr lang="en-US"/>
              <a:t>What we offer to partners</a:t>
            </a:r>
            <a:endParaRPr lang="de-DE"/>
          </a:p>
        </p:txBody>
      </p:sp>
      <p:sp>
        <p:nvSpPr>
          <p:cNvPr id="5" name="Text Placeholder 4">
            <a:extLst>
              <a:ext uri="{FF2B5EF4-FFF2-40B4-BE49-F238E27FC236}">
                <a16:creationId xmlns:a16="http://schemas.microsoft.com/office/drawing/2014/main" id="{D6EFA535-1BCD-4566-992C-F83FC400D0DF}"/>
              </a:ext>
            </a:extLst>
          </p:cNvPr>
          <p:cNvSpPr>
            <a:spLocks noGrp="1"/>
          </p:cNvSpPr>
          <p:nvPr>
            <p:ph type="body" sz="quarter" idx="28"/>
          </p:nvPr>
        </p:nvSpPr>
        <p:spPr>
          <a:xfrm>
            <a:off x="1080000" y="3024790"/>
            <a:ext cx="5400000" cy="217868"/>
          </a:xfrm>
        </p:spPr>
        <p:txBody>
          <a:bodyPr/>
          <a:lstStyle/>
          <a:p>
            <a:r>
              <a:rPr lang="en-US"/>
              <a:t>Global HR competence center for the Microsoft Partner ecosystem</a:t>
            </a:r>
          </a:p>
        </p:txBody>
      </p:sp>
      <p:sp>
        <p:nvSpPr>
          <p:cNvPr id="4" name="Text Placeholder 3">
            <a:extLst>
              <a:ext uri="{FF2B5EF4-FFF2-40B4-BE49-F238E27FC236}">
                <a16:creationId xmlns:a16="http://schemas.microsoft.com/office/drawing/2014/main" id="{38346D50-3748-43F1-A8C0-1D1CF352D709}"/>
              </a:ext>
            </a:extLst>
          </p:cNvPr>
          <p:cNvSpPr>
            <a:spLocks noGrp="1"/>
          </p:cNvSpPr>
          <p:nvPr>
            <p:ph type="body" sz="quarter" idx="29"/>
          </p:nvPr>
        </p:nvSpPr>
        <p:spPr>
          <a:xfrm>
            <a:off x="1080000" y="3315589"/>
            <a:ext cx="5400000" cy="234037"/>
          </a:xfrm>
        </p:spPr>
        <p:txBody>
          <a:bodyPr/>
          <a:lstStyle/>
          <a:p>
            <a:r>
              <a:rPr lang="de-DE"/>
              <a:t>Hubdrive and Microsoft</a:t>
            </a:r>
          </a:p>
        </p:txBody>
      </p:sp>
      <p:sp>
        <p:nvSpPr>
          <p:cNvPr id="6" name="Text Placeholder 5">
            <a:extLst>
              <a:ext uri="{FF2B5EF4-FFF2-40B4-BE49-F238E27FC236}">
                <a16:creationId xmlns:a16="http://schemas.microsoft.com/office/drawing/2014/main" id="{59B67425-C3B5-4997-9906-10C2433ED849}"/>
              </a:ext>
            </a:extLst>
          </p:cNvPr>
          <p:cNvSpPr>
            <a:spLocks noGrp="1"/>
          </p:cNvSpPr>
          <p:nvPr>
            <p:ph type="body" sz="quarter" idx="30"/>
          </p:nvPr>
        </p:nvSpPr>
        <p:spPr>
          <a:xfrm>
            <a:off x="1080000" y="3559266"/>
            <a:ext cx="5400000" cy="217868"/>
          </a:xfrm>
        </p:spPr>
        <p:txBody>
          <a:bodyPr/>
          <a:lstStyle/>
          <a:p>
            <a:r>
              <a:rPr lang="en-US"/>
              <a:t>Joint Venture on a personal level</a:t>
            </a:r>
          </a:p>
        </p:txBody>
      </p:sp>
      <p:sp>
        <p:nvSpPr>
          <p:cNvPr id="7" name="Text Placeholder 6">
            <a:extLst>
              <a:ext uri="{FF2B5EF4-FFF2-40B4-BE49-F238E27FC236}">
                <a16:creationId xmlns:a16="http://schemas.microsoft.com/office/drawing/2014/main" id="{2AFB23D0-720A-4A59-8955-5A3D66C00D4B}"/>
              </a:ext>
            </a:extLst>
          </p:cNvPr>
          <p:cNvSpPr>
            <a:spLocks noGrp="1"/>
          </p:cNvSpPr>
          <p:nvPr>
            <p:ph type="body" sz="quarter" idx="31"/>
          </p:nvPr>
        </p:nvSpPr>
        <p:spPr>
          <a:xfrm>
            <a:off x="1080000" y="3845803"/>
            <a:ext cx="5400000" cy="234037"/>
          </a:xfrm>
        </p:spPr>
        <p:txBody>
          <a:bodyPr/>
          <a:lstStyle/>
          <a:p>
            <a:r>
              <a:rPr lang="en-US"/>
              <a:t>Facts and Figures</a:t>
            </a:r>
            <a:endParaRPr lang="LID4096"/>
          </a:p>
        </p:txBody>
      </p:sp>
      <p:sp>
        <p:nvSpPr>
          <p:cNvPr id="8" name="Text Placeholder 7">
            <a:extLst>
              <a:ext uri="{FF2B5EF4-FFF2-40B4-BE49-F238E27FC236}">
                <a16:creationId xmlns:a16="http://schemas.microsoft.com/office/drawing/2014/main" id="{EFD13141-9A2D-434B-B27F-4CBF2F8F537A}"/>
              </a:ext>
            </a:extLst>
          </p:cNvPr>
          <p:cNvSpPr>
            <a:spLocks noGrp="1"/>
          </p:cNvSpPr>
          <p:nvPr>
            <p:ph type="body" sz="quarter" idx="32"/>
          </p:nvPr>
        </p:nvSpPr>
        <p:spPr>
          <a:xfrm>
            <a:off x="1080000" y="4089480"/>
            <a:ext cx="5400000" cy="217868"/>
          </a:xfrm>
        </p:spPr>
        <p:txBody>
          <a:bodyPr/>
          <a:lstStyle/>
          <a:p>
            <a:r>
              <a:rPr lang="en-US"/>
              <a:t>KPIs about Hubdrive</a:t>
            </a:r>
            <a:endParaRPr lang="LID4096"/>
          </a:p>
        </p:txBody>
      </p:sp>
      <p:sp>
        <p:nvSpPr>
          <p:cNvPr id="9" name="Text Placeholder 8">
            <a:extLst>
              <a:ext uri="{FF2B5EF4-FFF2-40B4-BE49-F238E27FC236}">
                <a16:creationId xmlns:a16="http://schemas.microsoft.com/office/drawing/2014/main" id="{94906CBC-6B40-4A82-AB66-8112DF28B505}"/>
              </a:ext>
            </a:extLst>
          </p:cNvPr>
          <p:cNvSpPr>
            <a:spLocks noGrp="1"/>
          </p:cNvSpPr>
          <p:nvPr>
            <p:ph type="body" sz="quarter" idx="33"/>
          </p:nvPr>
        </p:nvSpPr>
        <p:spPr>
          <a:xfrm>
            <a:off x="1080000" y="4377815"/>
            <a:ext cx="5400000" cy="234037"/>
          </a:xfrm>
        </p:spPr>
        <p:txBody>
          <a:bodyPr/>
          <a:lstStyle/>
          <a:p>
            <a:r>
              <a:rPr lang="en-US"/>
              <a:t>7 Things Hubdrive does different</a:t>
            </a:r>
          </a:p>
        </p:txBody>
      </p:sp>
      <p:sp>
        <p:nvSpPr>
          <p:cNvPr id="10" name="Text Placeholder 9">
            <a:extLst>
              <a:ext uri="{FF2B5EF4-FFF2-40B4-BE49-F238E27FC236}">
                <a16:creationId xmlns:a16="http://schemas.microsoft.com/office/drawing/2014/main" id="{EA027246-5752-4027-A6F4-CF23A55041E0}"/>
              </a:ext>
            </a:extLst>
          </p:cNvPr>
          <p:cNvSpPr>
            <a:spLocks noGrp="1"/>
          </p:cNvSpPr>
          <p:nvPr>
            <p:ph type="body" sz="quarter" idx="34"/>
          </p:nvPr>
        </p:nvSpPr>
        <p:spPr>
          <a:xfrm>
            <a:off x="1080000" y="4621492"/>
            <a:ext cx="5400000" cy="217868"/>
          </a:xfrm>
        </p:spPr>
        <p:txBody>
          <a:bodyPr/>
          <a:lstStyle/>
          <a:p>
            <a:r>
              <a:rPr lang="nn-NO"/>
              <a:t>HR Management for Microsoft Dynamics 365</a:t>
            </a:r>
            <a:endParaRPr lang="en-US"/>
          </a:p>
        </p:txBody>
      </p:sp>
      <p:sp>
        <p:nvSpPr>
          <p:cNvPr id="11" name="Textplatzhalter 24">
            <a:extLst>
              <a:ext uri="{FF2B5EF4-FFF2-40B4-BE49-F238E27FC236}">
                <a16:creationId xmlns:a16="http://schemas.microsoft.com/office/drawing/2014/main" id="{7DE8482B-A4E2-4BF0-8142-F2502447BBBD}"/>
              </a:ext>
            </a:extLst>
          </p:cNvPr>
          <p:cNvSpPr txBox="1">
            <a:spLocks/>
          </p:cNvSpPr>
          <p:nvPr/>
        </p:nvSpPr>
        <p:spPr>
          <a:xfrm>
            <a:off x="1080000" y="1296000"/>
            <a:ext cx="5400000" cy="288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Font typeface="Arial" panose="020B0604020202020204" pitchFamily="34" charset="0"/>
              <a:buNone/>
              <a:defRPr sz="12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de-DE"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12" name="Textplatzhalter 24">
            <a:extLst>
              <a:ext uri="{FF2B5EF4-FFF2-40B4-BE49-F238E27FC236}">
                <a16:creationId xmlns:a16="http://schemas.microsoft.com/office/drawing/2014/main" id="{7BB16F72-4579-4D03-9387-2428E945FE53}"/>
              </a:ext>
            </a:extLst>
          </p:cNvPr>
          <p:cNvSpPr txBox="1">
            <a:spLocks/>
          </p:cNvSpPr>
          <p:nvPr/>
        </p:nvSpPr>
        <p:spPr>
          <a:xfrm>
            <a:off x="1080000" y="3456000"/>
            <a:ext cx="5400000" cy="288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Font typeface="Arial" panose="020B0604020202020204" pitchFamily="34" charset="0"/>
              <a:buNone/>
              <a:defRPr sz="12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de-DE"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13" name="Textplatzhalter 24">
            <a:extLst>
              <a:ext uri="{FF2B5EF4-FFF2-40B4-BE49-F238E27FC236}">
                <a16:creationId xmlns:a16="http://schemas.microsoft.com/office/drawing/2014/main" id="{829D3023-D2EA-41CB-B0A3-DD1689DD567E}"/>
              </a:ext>
            </a:extLst>
          </p:cNvPr>
          <p:cNvSpPr txBox="1">
            <a:spLocks/>
          </p:cNvSpPr>
          <p:nvPr/>
        </p:nvSpPr>
        <p:spPr>
          <a:xfrm>
            <a:off x="1080000" y="4176000"/>
            <a:ext cx="5400000" cy="288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Font typeface="Arial" panose="020B0604020202020204" pitchFamily="34" charset="0"/>
              <a:buNone/>
              <a:defRPr sz="12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de-DE"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16" name="Textplatzhalter 24">
            <a:extLst>
              <a:ext uri="{FF2B5EF4-FFF2-40B4-BE49-F238E27FC236}">
                <a16:creationId xmlns:a16="http://schemas.microsoft.com/office/drawing/2014/main" id="{CCE26F82-B43D-4CC7-BED6-BFC0F759FEAE}"/>
              </a:ext>
            </a:extLst>
          </p:cNvPr>
          <p:cNvSpPr txBox="1">
            <a:spLocks/>
          </p:cNvSpPr>
          <p:nvPr/>
        </p:nvSpPr>
        <p:spPr>
          <a:xfrm>
            <a:off x="1080000" y="4896000"/>
            <a:ext cx="5400000" cy="288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Font typeface="Arial" panose="020B0604020202020204" pitchFamily="34" charset="0"/>
              <a:buNone/>
              <a:defRPr sz="12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de-DE"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63457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D70A116F-E0BD-4413-B580-CD8729A77C41}"/>
              </a:ext>
            </a:extLst>
          </p:cNvPr>
          <p:cNvPicPr>
            <a:picLocks noChangeAspect="1"/>
          </p:cNvPicPr>
          <p:nvPr/>
        </p:nvPicPr>
        <p:blipFill>
          <a:blip r:embed="rId3"/>
          <a:stretch>
            <a:fillRect/>
          </a:stretch>
        </p:blipFill>
        <p:spPr>
          <a:xfrm>
            <a:off x="5226" y="1792"/>
            <a:ext cx="3923526" cy="5711415"/>
          </a:xfrm>
          <a:prstGeom prst="rect">
            <a:avLst/>
          </a:prstGeom>
        </p:spPr>
      </p:pic>
      <p:sp>
        <p:nvSpPr>
          <p:cNvPr id="13" name="Titel 1">
            <a:extLst>
              <a:ext uri="{FF2B5EF4-FFF2-40B4-BE49-F238E27FC236}">
                <a16:creationId xmlns:a16="http://schemas.microsoft.com/office/drawing/2014/main" id="{7E25CE7A-0779-4E68-8753-D48479C138C6}"/>
              </a:ext>
            </a:extLst>
          </p:cNvPr>
          <p:cNvSpPr txBox="1">
            <a:spLocks/>
          </p:cNvSpPr>
          <p:nvPr/>
        </p:nvSpPr>
        <p:spPr>
          <a:xfrm>
            <a:off x="4247964" y="1705372"/>
            <a:ext cx="4068000" cy="792000"/>
          </a:xfrm>
          <a:prstGeom prst="rect">
            <a:avLst/>
          </a:prstGeom>
        </p:spPr>
        <p:txBody>
          <a:bodyPr vert="horz" wrap="square" lIns="0" tIns="0" rIns="0" bIns="0" rtlCol="0" anchor="b">
            <a:normAutofit/>
          </a:bodyPr>
          <a:lstStyle>
            <a:lvl1pPr algn="l" defTabSz="914400" rtl="0" eaLnBrk="1" latinLnBrk="0" hangingPunct="1">
              <a:lnSpc>
                <a:spcPct val="90000"/>
              </a:lnSpc>
              <a:spcBef>
                <a:spcPct val="0"/>
              </a:spcBef>
              <a:buNone/>
              <a:defRPr sz="3200" kern="1200">
                <a:solidFill>
                  <a:srgbClr val="00A500"/>
                </a:solidFill>
                <a:latin typeface="Segoe UI Semilight" panose="020B0402040204020203" pitchFamily="34" charset="0"/>
                <a:ea typeface="+mj-ea"/>
                <a:cs typeface="Segoe UI Semilight" panose="020B04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DE" sz="3200" b="0" i="0" u="none" strike="noStrike" kern="1200" cap="none" spc="0" normalizeH="0" baseline="0" noProof="0">
              <a:ln>
                <a:noFill/>
              </a:ln>
              <a:solidFill>
                <a:srgbClr val="00A500"/>
              </a:solidFill>
              <a:effectLst/>
              <a:uLnTx/>
              <a:uFillTx/>
              <a:latin typeface="Segoe UI Semilight" panose="020B0402040204020203" pitchFamily="34" charset="0"/>
              <a:ea typeface="+mj-ea"/>
              <a:cs typeface="Segoe UI Semilight" panose="020B0402040204020203" pitchFamily="34" charset="0"/>
            </a:endParaRPr>
          </a:p>
        </p:txBody>
      </p:sp>
      <p:sp>
        <p:nvSpPr>
          <p:cNvPr id="18" name="Inhaltsplatzhalter 8">
            <a:extLst>
              <a:ext uri="{FF2B5EF4-FFF2-40B4-BE49-F238E27FC236}">
                <a16:creationId xmlns:a16="http://schemas.microsoft.com/office/drawing/2014/main" id="{8DC1DBD0-22FE-4BE9-BBB3-82C0B2CDA7EF}"/>
              </a:ext>
            </a:extLst>
          </p:cNvPr>
          <p:cNvSpPr txBox="1">
            <a:spLocks/>
          </p:cNvSpPr>
          <p:nvPr/>
        </p:nvSpPr>
        <p:spPr>
          <a:xfrm>
            <a:off x="4175526" y="301216"/>
            <a:ext cx="4716474" cy="50267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00A500"/>
                </a:solidFill>
                <a:effectLst/>
                <a:uLnTx/>
                <a:uFillTx/>
                <a:latin typeface="Segoe UI"/>
                <a:ea typeface="+mn-ea"/>
                <a:cs typeface="Segoe UI Light" panose="020B0502040204020203" pitchFamily="34" charset="0"/>
              </a:rPr>
              <a:t>How did it really start?</a:t>
            </a:r>
            <a:endParaRPr kumimoji="0" lang="de-DE" sz="3200" b="0" i="0" u="none" strike="noStrike" kern="1200" cap="none" spc="0" normalizeH="0" baseline="0" noProof="0">
              <a:ln>
                <a:noFill/>
              </a:ln>
              <a:solidFill>
                <a:srgbClr val="00A500"/>
              </a:solidFill>
              <a:effectLst/>
              <a:uLnTx/>
              <a:uFillTx/>
              <a:latin typeface="Segoe UI"/>
              <a:ea typeface="+mn-ea"/>
              <a:cs typeface="Segoe UI Light" panose="020B0502040204020203" pitchFamily="34" charset="0"/>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500" b="1" i="0" u="none" strike="noStrike" kern="1200" cap="none" spc="0" normalizeH="0" baseline="0" noProof="0">
                <a:ln>
                  <a:noFill/>
                </a:ln>
                <a:solidFill>
                  <a:srgbClr val="00A500"/>
                </a:solidFill>
                <a:effectLst/>
                <a:uLnTx/>
                <a:uFillTx/>
                <a:latin typeface="Segoe UI Light" panose="020B0502040204020203" pitchFamily="34" charset="0"/>
                <a:ea typeface="+mn-ea"/>
                <a:cs typeface="Segoe UI Light" panose="020B0502040204020203" pitchFamily="34" charset="0"/>
              </a:rPr>
              <a:t>Thank you very much for your hard and excellent work building your HR solution and addressing the worldwide HR market opportunity together with Microsoft. </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500" b="1" i="0" u="none" strike="noStrike" kern="1200" cap="none" spc="0" normalizeH="0" baseline="0" noProof="0">
                <a:ln>
                  <a:noFill/>
                </a:ln>
                <a:solidFill>
                  <a:srgbClr val="00A500"/>
                </a:solidFill>
                <a:effectLst/>
                <a:uLnTx/>
                <a:uFillTx/>
                <a:latin typeface="Segoe UI Light" panose="020B0502040204020203" pitchFamily="34" charset="0"/>
                <a:ea typeface="+mn-ea"/>
                <a:cs typeface="Segoe UI Light" panose="020B0502040204020203" pitchFamily="34" charset="0"/>
              </a:rPr>
              <a:t>Your company, your solution and go-to-market model is a very good example for many other ISVs to win in the new Cloud world.</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500" b="1" i="0" u="none" strike="noStrike" kern="1200" cap="none" spc="0" normalizeH="0" baseline="0" noProof="0">
                <a:ln>
                  <a:noFill/>
                </a:ln>
                <a:solidFill>
                  <a:srgbClr val="00A500"/>
                </a:solidFill>
                <a:effectLst/>
                <a:uLnTx/>
                <a:uFillTx/>
                <a:latin typeface="Segoe UI Light" panose="020B0502040204020203" pitchFamily="34" charset="0"/>
                <a:ea typeface="+mn-ea"/>
                <a:cs typeface="Segoe UI Light" panose="020B0502040204020203" pitchFamily="34" charset="0"/>
              </a:rPr>
              <a:t>Thank you very much again and let´s win the HR market together.</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15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de-DE" sz="1500" b="1" i="0" u="none" strike="noStrike" kern="1200" cap="none" spc="0" normalizeH="0" baseline="0" noProof="0">
                <a:ln>
                  <a:noFill/>
                </a:ln>
                <a:solidFill>
                  <a:srgbClr val="00A500"/>
                </a:solidFill>
                <a:effectLst/>
                <a:uLnTx/>
                <a:uFillTx/>
                <a:latin typeface="Segoe UI Light" panose="020B0502040204020203" pitchFamily="34" charset="0"/>
                <a:ea typeface="+mn-ea"/>
                <a:cs typeface="Segoe UI Light" panose="020B0502040204020203" pitchFamily="34" charset="0"/>
              </a:rPr>
              <a:t>Jean-Philippe Courtois</a:t>
            </a:r>
            <a:br>
              <a:rPr kumimoji="0" lang="de-DE" sz="1500" b="1" i="0" u="none" strike="noStrike" kern="1200" cap="none" spc="0" normalizeH="0" baseline="0" noProof="0">
                <a:ln>
                  <a:noFill/>
                </a:ln>
                <a:solidFill>
                  <a:srgbClr val="00A500"/>
                </a:solidFill>
                <a:effectLst/>
                <a:uLnTx/>
                <a:uFillTx/>
                <a:latin typeface="Segoe UI Light" panose="020B0502040204020203" pitchFamily="34" charset="0"/>
                <a:ea typeface="+mn-ea"/>
                <a:cs typeface="Segoe UI Light" panose="020B0502040204020203" pitchFamily="34" charset="0"/>
              </a:rPr>
            </a:br>
            <a:endParaRPr kumimoji="0" lang="de-DE" sz="1500" b="1" i="0" u="none" strike="noStrike" kern="1200" cap="none" spc="0" normalizeH="0" baseline="0" noProof="0">
              <a:ln>
                <a:noFill/>
              </a:ln>
              <a:solidFill>
                <a:srgbClr val="00A500"/>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A500"/>
                </a:solidFill>
                <a:effectLst/>
                <a:uLnTx/>
                <a:uFillTx/>
                <a:latin typeface="Segoe UI Light" panose="020B0502040204020203" pitchFamily="34" charset="0"/>
                <a:ea typeface="+mn-ea"/>
                <a:cs typeface="Segoe UI Light" panose="020B0502040204020203" pitchFamily="34" charset="0"/>
              </a:rPr>
              <a:t>Executive Vice President and President, Microsoft Global Sales, Marketing and Operations</a:t>
            </a:r>
            <a:endParaRPr kumimoji="0" lang="de-DE" sz="1200" b="0" i="0" u="none" strike="noStrike" kern="1200" cap="none" spc="0" normalizeH="0" baseline="0" noProof="0">
              <a:ln>
                <a:noFill/>
              </a:ln>
              <a:solidFill>
                <a:srgbClr val="00A500"/>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24491823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575EF4C-06AB-4D9B-89EA-6D28D13C2F5E}"/>
              </a:ext>
            </a:extLst>
          </p:cNvPr>
          <p:cNvSpPr>
            <a:spLocks noGrp="1"/>
          </p:cNvSpPr>
          <p:nvPr>
            <p:ph type="ctrTitle" idx="4294967295"/>
          </p:nvPr>
        </p:nvSpPr>
        <p:spPr>
          <a:xfrm>
            <a:off x="215900" y="4652797"/>
            <a:ext cx="8712100" cy="720725"/>
          </a:xfrm>
          <a:solidFill>
            <a:srgbClr val="007000"/>
          </a:solidFill>
        </p:spPr>
        <p:txBody>
          <a:bodyPr/>
          <a:lstStyle/>
          <a:p>
            <a:r>
              <a:rPr lang="de-DE" sz="2800">
                <a:solidFill>
                  <a:schemeClr val="bg1"/>
                </a:solidFill>
              </a:rPr>
              <a:t>Hubdrive and Microsoft Joint Venture – very personal</a:t>
            </a:r>
          </a:p>
        </p:txBody>
      </p:sp>
      <p:sp>
        <p:nvSpPr>
          <p:cNvPr id="5" name="Textplatzhalter 6">
            <a:extLst>
              <a:ext uri="{FF2B5EF4-FFF2-40B4-BE49-F238E27FC236}">
                <a16:creationId xmlns:a16="http://schemas.microsoft.com/office/drawing/2014/main" id="{78BCB6C4-62D0-4D95-8318-9A539EE367CD}"/>
              </a:ext>
            </a:extLst>
          </p:cNvPr>
          <p:cNvSpPr txBox="1">
            <a:spLocks/>
          </p:cNvSpPr>
          <p:nvPr/>
        </p:nvSpPr>
        <p:spPr>
          <a:xfrm>
            <a:off x="2448000" y="108000"/>
            <a:ext cx="2088000" cy="684000"/>
          </a:xfrm>
          <a:prstGeom prst="rect">
            <a:avLst/>
          </a:prstGeom>
          <a:solidFill>
            <a:srgbClr val="00A500"/>
          </a:solidFill>
          <a:ln>
            <a:noFill/>
          </a:ln>
        </p:spPr>
        <p:txBody>
          <a:bodyPr vert="horz" lIns="72000" tIns="36000" rIns="72000" bIns="3600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Joint Marketing</a:t>
            </a:r>
            <a:endParaRPr kumimoji="0" lang="en-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7" name="Textplatzhalter 6">
            <a:extLst>
              <a:ext uri="{FF2B5EF4-FFF2-40B4-BE49-F238E27FC236}">
                <a16:creationId xmlns:a16="http://schemas.microsoft.com/office/drawing/2014/main" id="{08B044C7-CB45-463C-A276-B52C499D151C}"/>
              </a:ext>
            </a:extLst>
          </p:cNvPr>
          <p:cNvSpPr txBox="1">
            <a:spLocks/>
          </p:cNvSpPr>
          <p:nvPr/>
        </p:nvSpPr>
        <p:spPr>
          <a:xfrm>
            <a:off x="6840000" y="108000"/>
            <a:ext cx="2088000" cy="684000"/>
          </a:xfrm>
          <a:prstGeom prst="rect">
            <a:avLst/>
          </a:prstGeom>
          <a:solidFill>
            <a:srgbClr val="00A500"/>
          </a:solidFill>
          <a:ln>
            <a:noFill/>
          </a:ln>
        </p:spPr>
        <p:txBody>
          <a:bodyPr vert="horz" lIns="72000" tIns="36000" rIns="72000" bIns="3600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Roadmap</a:t>
            </a:r>
            <a:endParaRPr kumimoji="0" lang="en-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9" name="Textplatzhalter 6">
            <a:extLst>
              <a:ext uri="{FF2B5EF4-FFF2-40B4-BE49-F238E27FC236}">
                <a16:creationId xmlns:a16="http://schemas.microsoft.com/office/drawing/2014/main" id="{2415EC6B-A074-4EBE-AB76-F933229A06DE}"/>
              </a:ext>
            </a:extLst>
          </p:cNvPr>
          <p:cNvSpPr txBox="1">
            <a:spLocks/>
          </p:cNvSpPr>
          <p:nvPr/>
        </p:nvSpPr>
        <p:spPr>
          <a:xfrm>
            <a:off x="215560" y="108000"/>
            <a:ext cx="2124440" cy="684000"/>
          </a:xfrm>
          <a:prstGeom prst="rect">
            <a:avLst/>
          </a:prstGeom>
          <a:solidFill>
            <a:srgbClr val="00A500"/>
          </a:solidFill>
          <a:ln>
            <a:noFill/>
          </a:ln>
        </p:spPr>
        <p:txBody>
          <a:bodyPr vert="horz" lIns="72000" tIns="36000" rIns="72000" bIns="3600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C-Level Engagement</a:t>
            </a:r>
            <a:endPar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8" name="Rectangle 7">
            <a:extLst>
              <a:ext uri="{FF2B5EF4-FFF2-40B4-BE49-F238E27FC236}">
                <a16:creationId xmlns:a16="http://schemas.microsoft.com/office/drawing/2014/main" id="{876095F1-1FCA-4008-9B29-6AD7C9AFF0F3}"/>
              </a:ext>
            </a:extLst>
          </p:cNvPr>
          <p:cNvSpPr/>
          <p:nvPr/>
        </p:nvSpPr>
        <p:spPr>
          <a:xfrm>
            <a:off x="4649364" y="795626"/>
            <a:ext cx="2077200" cy="2754000"/>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a:ea typeface="+mn-ea"/>
                <a:cs typeface="+mn-cs"/>
              </a:rPr>
              <a:t>0</a:t>
            </a:r>
            <a:endParaRPr kumimoji="0" lang="LID4096" sz="1800" b="0" i="0" u="none" strike="noStrike" kern="1200" cap="none" spc="0" normalizeH="0" baseline="0" noProof="0">
              <a:ln>
                <a:noFill/>
              </a:ln>
              <a:solidFill>
                <a:prstClr val="white"/>
              </a:solidFill>
              <a:effectLst/>
              <a:uLnTx/>
              <a:uFillTx/>
              <a:latin typeface="Segoe UI"/>
              <a:ea typeface="+mn-ea"/>
              <a:cs typeface="+mn-cs"/>
            </a:endParaRPr>
          </a:p>
        </p:txBody>
      </p:sp>
      <p:sp>
        <p:nvSpPr>
          <p:cNvPr id="14" name="Textplatzhalter 6">
            <a:extLst>
              <a:ext uri="{FF2B5EF4-FFF2-40B4-BE49-F238E27FC236}">
                <a16:creationId xmlns:a16="http://schemas.microsoft.com/office/drawing/2014/main" id="{519A1E3F-495E-479A-A8DA-AF04540A2411}"/>
              </a:ext>
            </a:extLst>
          </p:cNvPr>
          <p:cNvSpPr txBox="1">
            <a:spLocks/>
          </p:cNvSpPr>
          <p:nvPr/>
        </p:nvSpPr>
        <p:spPr>
          <a:xfrm>
            <a:off x="2448000" y="3556210"/>
            <a:ext cx="2088000" cy="1016285"/>
          </a:xfrm>
          <a:prstGeom prst="rect">
            <a:avLst/>
          </a:prstGeom>
          <a:solidFill>
            <a:srgbClr val="FF8F00"/>
          </a:solidFill>
          <a:ln>
            <a:noFill/>
          </a:ln>
        </p:spPr>
        <p:txBody>
          <a:bodyPr vert="horz" lIns="36000" tIns="36000" rIns="36000" bIns="36000" rtlCol="0" anchor="ctr">
            <a:noAutofit/>
          </a:bodyPr>
          <a:lstStyle>
            <a:defPPr>
              <a:defRPr lang="en-US"/>
            </a:defPPr>
            <a:lvl1pPr indent="0" algn="ctr" defTabSz="914400">
              <a:lnSpc>
                <a:spcPct val="100000"/>
              </a:lnSpc>
              <a:spcBef>
                <a:spcPts val="0"/>
              </a:spcBef>
              <a:buFont typeface="Arial" panose="020B0604020202020204" pitchFamily="34" charset="0"/>
              <a:buNone/>
              <a:defRPr sz="1100">
                <a:solidFill>
                  <a:schemeClr val="bg1"/>
                </a:solidFill>
                <a:latin typeface="Segoe UI Light" panose="020B0502040204020203" pitchFamily="34" charset="0"/>
                <a:cs typeface="Segoe UI Light" panose="020B0502040204020203" pitchFamily="34" charset="0"/>
              </a:defRPr>
            </a:lvl1pPr>
            <a:lvl2pPr indent="0" defTabSz="914400">
              <a:lnSpc>
                <a:spcPct val="90000"/>
              </a:lnSpc>
              <a:spcBef>
                <a:spcPts val="500"/>
              </a:spcBef>
              <a:buFont typeface="Arial" panose="020B0604020202020204" pitchFamily="34" charset="0"/>
              <a:buNone/>
              <a:defRPr sz="1600">
                <a:solidFill>
                  <a:schemeClr val="bg1"/>
                </a:solidFill>
                <a:latin typeface="Segoe UI Semilight" panose="020B0402040204020203" pitchFamily="34" charset="0"/>
                <a:cs typeface="Segoe UI Semilight" panose="020B0402040204020203" pitchFamily="34" charset="0"/>
              </a:defRPr>
            </a:lvl2pPr>
            <a:lvl3pPr indent="0" defTabSz="914400">
              <a:lnSpc>
                <a:spcPct val="90000"/>
              </a:lnSpc>
              <a:spcBef>
                <a:spcPts val="500"/>
              </a:spcBef>
              <a:buFont typeface="Arial" panose="020B0604020202020204" pitchFamily="34" charset="0"/>
              <a:buNone/>
              <a:defRPr sz="1600">
                <a:solidFill>
                  <a:schemeClr val="bg1"/>
                </a:solidFill>
                <a:latin typeface="Segoe UI Semilight" panose="020B0402040204020203" pitchFamily="34" charset="0"/>
                <a:cs typeface="Segoe UI Semilight" panose="020B0402040204020203" pitchFamily="34" charset="0"/>
              </a:defRPr>
            </a:lvl3pPr>
            <a:lvl4pPr indent="0" defTabSz="914400">
              <a:lnSpc>
                <a:spcPct val="90000"/>
              </a:lnSpc>
              <a:spcBef>
                <a:spcPts val="500"/>
              </a:spcBef>
              <a:buFont typeface="Arial" panose="020B0604020202020204" pitchFamily="34" charset="0"/>
              <a:buNone/>
              <a:defRPr sz="1600">
                <a:solidFill>
                  <a:schemeClr val="bg1"/>
                </a:solidFill>
                <a:latin typeface="Segoe UI Semilight" panose="020B0402040204020203" pitchFamily="34" charset="0"/>
                <a:cs typeface="Segoe UI Semilight" panose="020B0402040204020203" pitchFamily="34" charset="0"/>
              </a:defRPr>
            </a:lvl4pPr>
            <a:lvl5pPr indent="0" defTabSz="914400">
              <a:lnSpc>
                <a:spcPct val="90000"/>
              </a:lnSpc>
              <a:spcBef>
                <a:spcPts val="500"/>
              </a:spcBef>
              <a:buFont typeface="Arial" panose="020B0604020202020204" pitchFamily="34" charset="0"/>
              <a:buNone/>
              <a:defRPr sz="1600">
                <a:solidFill>
                  <a:schemeClr val="bg1"/>
                </a:solidFill>
                <a:latin typeface="Segoe UI Semilight" panose="020B0402040204020203" pitchFamily="34" charset="0"/>
                <a:cs typeface="Segoe UI Semilight" panose="020B0402040204020203"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Gavriella Schuster </a:t>
            </a:r>
            <a:br>
              <a:rPr kumimoji="0" lang="en-US"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en-US"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(Corporate Vice President)</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Advertising, Joint Campaigns, PR</a:t>
            </a:r>
            <a:endParaRPr kumimoji="0" lang="en-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6" name="Textplatzhalter 6">
            <a:extLst>
              <a:ext uri="{FF2B5EF4-FFF2-40B4-BE49-F238E27FC236}">
                <a16:creationId xmlns:a16="http://schemas.microsoft.com/office/drawing/2014/main" id="{53C4205E-CFB1-48A8-B1F9-C0EA4EEFE0F0}"/>
              </a:ext>
            </a:extLst>
          </p:cNvPr>
          <p:cNvSpPr txBox="1">
            <a:spLocks/>
          </p:cNvSpPr>
          <p:nvPr/>
        </p:nvSpPr>
        <p:spPr>
          <a:xfrm>
            <a:off x="6840000" y="3556210"/>
            <a:ext cx="2088000" cy="1016285"/>
          </a:xfrm>
          <a:prstGeom prst="rect">
            <a:avLst/>
          </a:prstGeom>
          <a:solidFill>
            <a:srgbClr val="FF8F00"/>
          </a:solidFill>
          <a:ln>
            <a:noFill/>
          </a:ln>
        </p:spPr>
        <p:txBody>
          <a:bodyPr vert="horz" lIns="36000" tIns="36000" rIns="36000" bIns="36000" rtlCol="0" anchor="ctr">
            <a:noAutofit/>
          </a:bodyPr>
          <a:lstStyle>
            <a:defPPr>
              <a:defRPr lang="en-US"/>
            </a:defPPr>
            <a:lvl1pPr indent="0" algn="ctr" defTabSz="914400">
              <a:lnSpc>
                <a:spcPct val="100000"/>
              </a:lnSpc>
              <a:spcBef>
                <a:spcPts val="0"/>
              </a:spcBef>
              <a:buFont typeface="Arial" panose="020B0604020202020204" pitchFamily="34" charset="0"/>
              <a:buNone/>
              <a:defRPr sz="1100">
                <a:solidFill>
                  <a:schemeClr val="bg1"/>
                </a:solidFill>
                <a:latin typeface="Segoe UI Light" panose="020B0502040204020203" pitchFamily="34" charset="0"/>
                <a:cs typeface="Segoe UI Light" panose="020B0502040204020203" pitchFamily="34" charset="0"/>
              </a:defRPr>
            </a:lvl1pPr>
            <a:lvl2pPr indent="0" defTabSz="914400">
              <a:lnSpc>
                <a:spcPct val="90000"/>
              </a:lnSpc>
              <a:spcBef>
                <a:spcPts val="500"/>
              </a:spcBef>
              <a:buFont typeface="Arial" panose="020B0604020202020204" pitchFamily="34" charset="0"/>
              <a:buNone/>
              <a:defRPr sz="1600">
                <a:solidFill>
                  <a:schemeClr val="bg1"/>
                </a:solidFill>
                <a:latin typeface="Segoe UI Semilight" panose="020B0402040204020203" pitchFamily="34" charset="0"/>
                <a:cs typeface="Segoe UI Semilight" panose="020B0402040204020203" pitchFamily="34" charset="0"/>
              </a:defRPr>
            </a:lvl2pPr>
            <a:lvl3pPr indent="0" defTabSz="914400">
              <a:lnSpc>
                <a:spcPct val="90000"/>
              </a:lnSpc>
              <a:spcBef>
                <a:spcPts val="500"/>
              </a:spcBef>
              <a:buFont typeface="Arial" panose="020B0604020202020204" pitchFamily="34" charset="0"/>
              <a:buNone/>
              <a:defRPr sz="1600">
                <a:solidFill>
                  <a:schemeClr val="bg1"/>
                </a:solidFill>
                <a:latin typeface="Segoe UI Semilight" panose="020B0402040204020203" pitchFamily="34" charset="0"/>
                <a:cs typeface="Segoe UI Semilight" panose="020B0402040204020203" pitchFamily="34" charset="0"/>
              </a:defRPr>
            </a:lvl3pPr>
            <a:lvl4pPr indent="0" defTabSz="914400">
              <a:lnSpc>
                <a:spcPct val="90000"/>
              </a:lnSpc>
              <a:spcBef>
                <a:spcPts val="500"/>
              </a:spcBef>
              <a:buFont typeface="Arial" panose="020B0604020202020204" pitchFamily="34" charset="0"/>
              <a:buNone/>
              <a:defRPr sz="1600">
                <a:solidFill>
                  <a:schemeClr val="bg1"/>
                </a:solidFill>
                <a:latin typeface="Segoe UI Semilight" panose="020B0402040204020203" pitchFamily="34" charset="0"/>
                <a:cs typeface="Segoe UI Semilight" panose="020B0402040204020203" pitchFamily="34" charset="0"/>
              </a:defRPr>
            </a:lvl4pPr>
            <a:lvl5pPr indent="0" defTabSz="914400">
              <a:lnSpc>
                <a:spcPct val="90000"/>
              </a:lnSpc>
              <a:spcBef>
                <a:spcPts val="500"/>
              </a:spcBef>
              <a:buFont typeface="Arial" panose="020B0604020202020204" pitchFamily="34" charset="0"/>
              <a:buNone/>
              <a:defRPr sz="1600">
                <a:solidFill>
                  <a:schemeClr val="bg1"/>
                </a:solidFill>
                <a:latin typeface="Segoe UI Semilight" panose="020B0402040204020203" pitchFamily="34" charset="0"/>
                <a:cs typeface="Segoe UI Semilight" panose="020B0402040204020203"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Roadmap Coordination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John Bergman (Product Manager)</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James Phillips (Vice President</a:t>
            </a:r>
            <a:r>
              <a:rPr kumimoji="0" lang="de-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t>
            </a:r>
            <a:endParaRPr kumimoji="0" lang="en-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7" name="Textplatzhalter 6">
            <a:extLst>
              <a:ext uri="{FF2B5EF4-FFF2-40B4-BE49-F238E27FC236}">
                <a16:creationId xmlns:a16="http://schemas.microsoft.com/office/drawing/2014/main" id="{82C80401-6B4F-452D-B252-DD37C9CEB508}"/>
              </a:ext>
            </a:extLst>
          </p:cNvPr>
          <p:cNvSpPr txBox="1">
            <a:spLocks/>
          </p:cNvSpPr>
          <p:nvPr/>
        </p:nvSpPr>
        <p:spPr>
          <a:xfrm>
            <a:off x="215562" y="3556210"/>
            <a:ext cx="2124438" cy="1016285"/>
          </a:xfrm>
          <a:prstGeom prst="rect">
            <a:avLst/>
          </a:prstGeom>
          <a:solidFill>
            <a:srgbClr val="FF8F00"/>
          </a:solidFill>
          <a:ln>
            <a:noFill/>
          </a:ln>
        </p:spPr>
        <p:txBody>
          <a:bodyPr vert="horz" lIns="36000" tIns="36000" rIns="36000" bIns="3600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Franziskus Lorey (CEO Hubdrive)</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and Jean-Philippe Courtois</a:t>
            </a:r>
            <a:r>
              <a:rPr kumimoji="0" lang="de-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(Board Member)</a:t>
            </a:r>
          </a:p>
        </p:txBody>
      </p:sp>
      <p:pic>
        <p:nvPicPr>
          <p:cNvPr id="18" name="Picture 7">
            <a:extLst>
              <a:ext uri="{FF2B5EF4-FFF2-40B4-BE49-F238E27FC236}">
                <a16:creationId xmlns:a16="http://schemas.microsoft.com/office/drawing/2014/main" id="{8FDF85EF-CEB4-4014-BAF3-E4E7FD7EB12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30117" b="37292"/>
          <a:stretch/>
        </p:blipFill>
        <p:spPr>
          <a:xfrm>
            <a:off x="6840000" y="2151369"/>
            <a:ext cx="2088000" cy="1413015"/>
          </a:xfrm>
          <a:prstGeom prst="rect">
            <a:avLst/>
          </a:prstGeom>
        </p:spPr>
      </p:pic>
      <p:pic>
        <p:nvPicPr>
          <p:cNvPr id="21" name="Grafik 20">
            <a:extLst>
              <a:ext uri="{FF2B5EF4-FFF2-40B4-BE49-F238E27FC236}">
                <a16:creationId xmlns:a16="http://schemas.microsoft.com/office/drawing/2014/main" id="{326D0A47-8ABB-45B3-AB1D-D5FF9282D32B}"/>
              </a:ext>
            </a:extLst>
          </p:cNvPr>
          <p:cNvPicPr>
            <a:picLocks noChangeAspect="1"/>
          </p:cNvPicPr>
          <p:nvPr/>
        </p:nvPicPr>
        <p:blipFill rotWithShape="1">
          <a:blip r:embed="rId3"/>
          <a:srcRect l="678" t="8709" r="59735" b="13954"/>
          <a:stretch/>
        </p:blipFill>
        <p:spPr>
          <a:xfrm>
            <a:off x="2448000" y="792000"/>
            <a:ext cx="2088000" cy="2764210"/>
          </a:xfrm>
          <a:prstGeom prst="rect">
            <a:avLst/>
          </a:prstGeom>
        </p:spPr>
      </p:pic>
      <p:pic>
        <p:nvPicPr>
          <p:cNvPr id="20" name="Picture 5">
            <a:extLst>
              <a:ext uri="{FF2B5EF4-FFF2-40B4-BE49-F238E27FC236}">
                <a16:creationId xmlns:a16="http://schemas.microsoft.com/office/drawing/2014/main" id="{18C79566-BBAA-43FA-8376-03E9346348A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95" t="16339" r="53595" b="48680"/>
          <a:stretch/>
        </p:blipFill>
        <p:spPr>
          <a:xfrm>
            <a:off x="6840000" y="791999"/>
            <a:ext cx="2088000" cy="1404233"/>
          </a:xfrm>
          <a:prstGeom prst="rect">
            <a:avLst/>
          </a:prstGeom>
        </p:spPr>
      </p:pic>
      <p:pic>
        <p:nvPicPr>
          <p:cNvPr id="23" name="Grafik 22">
            <a:extLst>
              <a:ext uri="{FF2B5EF4-FFF2-40B4-BE49-F238E27FC236}">
                <a16:creationId xmlns:a16="http://schemas.microsoft.com/office/drawing/2014/main" id="{621B2A18-1C6D-42E5-A3FD-C08F2BAFBEB5}"/>
              </a:ext>
            </a:extLst>
          </p:cNvPr>
          <p:cNvPicPr>
            <a:picLocks noChangeAspect="1"/>
          </p:cNvPicPr>
          <p:nvPr/>
        </p:nvPicPr>
        <p:blipFill rotWithShape="1">
          <a:blip r:embed="rId3"/>
          <a:srcRect l="5792" t="15898" r="61126" b="36120"/>
          <a:stretch/>
        </p:blipFill>
        <p:spPr>
          <a:xfrm>
            <a:off x="2447999" y="788688"/>
            <a:ext cx="2088000" cy="2052228"/>
          </a:xfrm>
          <a:prstGeom prst="rect">
            <a:avLst/>
          </a:prstGeom>
        </p:spPr>
      </p:pic>
      <p:pic>
        <p:nvPicPr>
          <p:cNvPr id="24" name="Grafik 23">
            <a:extLst>
              <a:ext uri="{FF2B5EF4-FFF2-40B4-BE49-F238E27FC236}">
                <a16:creationId xmlns:a16="http://schemas.microsoft.com/office/drawing/2014/main" id="{720F18A3-6428-420A-B611-5FACB4FE453F}"/>
              </a:ext>
            </a:extLst>
          </p:cNvPr>
          <p:cNvPicPr>
            <a:picLocks noChangeAspect="1"/>
          </p:cNvPicPr>
          <p:nvPr/>
        </p:nvPicPr>
        <p:blipFill rotWithShape="1">
          <a:blip r:embed="rId5"/>
          <a:srcRect l="17058" t="1" r="28223" b="44737"/>
          <a:stretch/>
        </p:blipFill>
        <p:spPr>
          <a:xfrm>
            <a:off x="215562" y="793487"/>
            <a:ext cx="2124439" cy="2764211"/>
          </a:xfrm>
          <a:prstGeom prst="rect">
            <a:avLst/>
          </a:prstGeom>
        </p:spPr>
      </p:pic>
      <p:pic>
        <p:nvPicPr>
          <p:cNvPr id="10" name="Grafik 9">
            <a:extLst>
              <a:ext uri="{FF2B5EF4-FFF2-40B4-BE49-F238E27FC236}">
                <a16:creationId xmlns:a16="http://schemas.microsoft.com/office/drawing/2014/main" id="{41C74E88-E79C-4BA8-919F-6C0956FD9487}"/>
              </a:ext>
            </a:extLst>
          </p:cNvPr>
          <p:cNvPicPr>
            <a:picLocks noChangeAspect="1"/>
          </p:cNvPicPr>
          <p:nvPr/>
        </p:nvPicPr>
        <p:blipFill rotWithShape="1">
          <a:blip r:embed="rId6"/>
          <a:srcRect l="17398" r="19565" b="29852"/>
          <a:stretch/>
        </p:blipFill>
        <p:spPr>
          <a:xfrm>
            <a:off x="2447998" y="788688"/>
            <a:ext cx="2088000" cy="2775696"/>
          </a:xfrm>
          <a:prstGeom prst="rect">
            <a:avLst/>
          </a:prstGeom>
        </p:spPr>
      </p:pic>
      <p:pic>
        <p:nvPicPr>
          <p:cNvPr id="25" name="Picture 2" descr="Porsche – Wikipedia">
            <a:extLst>
              <a:ext uri="{FF2B5EF4-FFF2-40B4-BE49-F238E27FC236}">
                <a16:creationId xmlns:a16="http://schemas.microsoft.com/office/drawing/2014/main" id="{9C633C2A-CD75-43EB-A8A5-0CFF88AE191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7233" t="13958" r="36662" b="32346"/>
          <a:stretch/>
        </p:blipFill>
        <p:spPr bwMode="auto">
          <a:xfrm>
            <a:off x="6002307" y="810338"/>
            <a:ext cx="722212" cy="89881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4">
            <a:extLst>
              <a:ext uri="{FF2B5EF4-FFF2-40B4-BE49-F238E27FC236}">
                <a16:creationId xmlns:a16="http://schemas.microsoft.com/office/drawing/2014/main" id="{1106B5A6-1795-4224-80AE-CE4CA0AA3D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67303" y="2116343"/>
            <a:ext cx="1240042" cy="22654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a:extLst>
              <a:ext uri="{FF2B5EF4-FFF2-40B4-BE49-F238E27FC236}">
                <a16:creationId xmlns:a16="http://schemas.microsoft.com/office/drawing/2014/main" id="{229227BB-022C-422A-881E-F7B82D15E7C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69593" y="1678389"/>
            <a:ext cx="537326" cy="79524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4">
            <a:extLst>
              <a:ext uri="{FF2B5EF4-FFF2-40B4-BE49-F238E27FC236}">
                <a16:creationId xmlns:a16="http://schemas.microsoft.com/office/drawing/2014/main" id="{4D87C4D9-5C90-48C5-B2F5-10EA78DD066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66848" y="2407862"/>
            <a:ext cx="2040497" cy="652888"/>
          </a:xfrm>
          <a:prstGeom prst="rect">
            <a:avLst/>
          </a:prstGeom>
          <a:noFill/>
          <a:extLst>
            <a:ext uri="{909E8E84-426E-40DD-AFC4-6F175D3DCCD1}">
              <a14:hiddenFill xmlns:a14="http://schemas.microsoft.com/office/drawing/2010/main">
                <a:solidFill>
                  <a:srgbClr val="FFFFFF"/>
                </a:solidFill>
              </a14:hiddenFill>
            </a:ext>
          </a:extLst>
        </p:spPr>
      </p:pic>
      <p:sp>
        <p:nvSpPr>
          <p:cNvPr id="55" name="AutoShape 8" descr="tcs logo">
            <a:extLst>
              <a:ext uri="{FF2B5EF4-FFF2-40B4-BE49-F238E27FC236}">
                <a16:creationId xmlns:a16="http://schemas.microsoft.com/office/drawing/2014/main" id="{8EAF7EC8-1B25-45A0-88BA-B0EBB9CC0C6D}"/>
              </a:ext>
            </a:extLst>
          </p:cNvPr>
          <p:cNvSpPr>
            <a:spLocks noChangeAspect="1" noChangeArrowheads="1"/>
          </p:cNvSpPr>
          <p:nvPr/>
        </p:nvSpPr>
        <p:spPr bwMode="auto">
          <a:xfrm>
            <a:off x="14039441" y="255250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egoe UI"/>
              <a:ea typeface="+mn-ea"/>
              <a:cs typeface="+mn-cs"/>
            </a:endParaRPr>
          </a:p>
        </p:txBody>
      </p:sp>
      <p:pic>
        <p:nvPicPr>
          <p:cNvPr id="56" name="Picture 12">
            <a:extLst>
              <a:ext uri="{FF2B5EF4-FFF2-40B4-BE49-F238E27FC236}">
                <a16:creationId xmlns:a16="http://schemas.microsoft.com/office/drawing/2014/main" id="{73017C50-B5B5-4F4B-A7DB-C57D3CD6567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8951" r="8951" b="19902"/>
          <a:stretch/>
        </p:blipFill>
        <p:spPr bwMode="auto">
          <a:xfrm>
            <a:off x="4654256" y="2801738"/>
            <a:ext cx="746753" cy="728553"/>
          </a:xfrm>
          <a:prstGeom prst="rect">
            <a:avLst/>
          </a:prstGeom>
          <a:noFill/>
          <a:extLst>
            <a:ext uri="{909E8E84-426E-40DD-AFC4-6F175D3DCCD1}">
              <a14:hiddenFill xmlns:a14="http://schemas.microsoft.com/office/drawing/2010/main">
                <a:solidFill>
                  <a:srgbClr val="FFFFFF"/>
                </a:solidFill>
              </a14:hiddenFill>
            </a:ext>
          </a:extLst>
        </p:spPr>
      </p:pic>
      <p:sp>
        <p:nvSpPr>
          <p:cNvPr id="57" name="AutoShape 18">
            <a:extLst>
              <a:ext uri="{FF2B5EF4-FFF2-40B4-BE49-F238E27FC236}">
                <a16:creationId xmlns:a16="http://schemas.microsoft.com/office/drawing/2014/main" id="{8655465A-1259-43EC-A611-4DAA1F71F790}"/>
              </a:ext>
            </a:extLst>
          </p:cNvPr>
          <p:cNvSpPr>
            <a:spLocks noChangeAspect="1" noChangeArrowheads="1"/>
          </p:cNvSpPr>
          <p:nvPr/>
        </p:nvSpPr>
        <p:spPr bwMode="auto">
          <a:xfrm>
            <a:off x="14039441" y="270490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egoe UI"/>
              <a:ea typeface="+mn-ea"/>
              <a:cs typeface="+mn-cs"/>
            </a:endParaRPr>
          </a:p>
        </p:txBody>
      </p:sp>
      <p:pic>
        <p:nvPicPr>
          <p:cNvPr id="63" name="Grafik 10">
            <a:extLst>
              <a:ext uri="{FF2B5EF4-FFF2-40B4-BE49-F238E27FC236}">
                <a16:creationId xmlns:a16="http://schemas.microsoft.com/office/drawing/2014/main" id="{0A8B2DE6-236F-4C4C-B013-D14A0E7862F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54364" y="2951670"/>
            <a:ext cx="1266961" cy="554809"/>
          </a:xfrm>
          <a:prstGeom prst="rect">
            <a:avLst/>
          </a:prstGeom>
        </p:spPr>
      </p:pic>
      <p:pic>
        <p:nvPicPr>
          <p:cNvPr id="64" name="Picture 16">
            <a:extLst>
              <a:ext uri="{FF2B5EF4-FFF2-40B4-BE49-F238E27FC236}">
                <a16:creationId xmlns:a16="http://schemas.microsoft.com/office/drawing/2014/main" id="{ADE09D0A-69B5-45B7-A241-B750ED289A99}"/>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33843"/>
          <a:stretch/>
        </p:blipFill>
        <p:spPr bwMode="auto">
          <a:xfrm>
            <a:off x="5357857" y="1783369"/>
            <a:ext cx="1327647" cy="176566"/>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Gruppieren 33">
            <a:extLst>
              <a:ext uri="{FF2B5EF4-FFF2-40B4-BE49-F238E27FC236}">
                <a16:creationId xmlns:a16="http://schemas.microsoft.com/office/drawing/2014/main" id="{55876183-D240-4CDB-8F3A-AFE42A730A2D}"/>
              </a:ext>
            </a:extLst>
          </p:cNvPr>
          <p:cNvGrpSpPr/>
          <p:nvPr/>
        </p:nvGrpSpPr>
        <p:grpSpPr>
          <a:xfrm>
            <a:off x="4691850" y="866774"/>
            <a:ext cx="951101" cy="773453"/>
            <a:chOff x="-5125772" y="-392003"/>
            <a:chExt cx="1030513" cy="897214"/>
          </a:xfrm>
        </p:grpSpPr>
        <p:pic>
          <p:nvPicPr>
            <p:cNvPr id="76" name="Grafik 30">
              <a:extLst>
                <a:ext uri="{FF2B5EF4-FFF2-40B4-BE49-F238E27FC236}">
                  <a16:creationId xmlns:a16="http://schemas.microsoft.com/office/drawing/2014/main" id="{4249D4F0-F2BF-4291-9848-D3D6C97426F4}"/>
                </a:ext>
              </a:extLst>
            </p:cNvPr>
            <p:cNvPicPr>
              <a:picLocks noChangeAspect="1"/>
            </p:cNvPicPr>
            <p:nvPr/>
          </p:nvPicPr>
          <p:blipFill>
            <a:blip r:embed="rId14"/>
            <a:stretch>
              <a:fillRect/>
            </a:stretch>
          </p:blipFill>
          <p:spPr>
            <a:xfrm>
              <a:off x="-5094443" y="-392003"/>
              <a:ext cx="999184" cy="758872"/>
            </a:xfrm>
            <a:prstGeom prst="rect">
              <a:avLst/>
            </a:prstGeom>
          </p:spPr>
        </p:pic>
        <p:pic>
          <p:nvPicPr>
            <p:cNvPr id="77" name="Grafik 32">
              <a:extLst>
                <a:ext uri="{FF2B5EF4-FFF2-40B4-BE49-F238E27FC236}">
                  <a16:creationId xmlns:a16="http://schemas.microsoft.com/office/drawing/2014/main" id="{DFEF535B-EDC3-4DBB-87A5-983BF1F6B09E}"/>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6000"/>
                      </a14:imgEffect>
                    </a14:imgLayer>
                  </a14:imgProps>
                </a:ext>
              </a:extLst>
            </a:blip>
            <a:stretch>
              <a:fillRect/>
            </a:stretch>
          </p:blipFill>
          <p:spPr>
            <a:xfrm>
              <a:off x="-5125772" y="352770"/>
              <a:ext cx="971812" cy="152441"/>
            </a:xfrm>
            <a:prstGeom prst="rect">
              <a:avLst/>
            </a:prstGeom>
          </p:spPr>
        </p:pic>
      </p:grpSp>
      <p:sp>
        <p:nvSpPr>
          <p:cNvPr id="6" name="Textplatzhalter 6">
            <a:extLst>
              <a:ext uri="{FF2B5EF4-FFF2-40B4-BE49-F238E27FC236}">
                <a16:creationId xmlns:a16="http://schemas.microsoft.com/office/drawing/2014/main" id="{09E87B50-7D5A-462C-BE1E-AAC104F376E5}"/>
              </a:ext>
            </a:extLst>
          </p:cNvPr>
          <p:cNvSpPr txBox="1">
            <a:spLocks/>
          </p:cNvSpPr>
          <p:nvPr/>
        </p:nvSpPr>
        <p:spPr>
          <a:xfrm>
            <a:off x="4644000" y="108000"/>
            <a:ext cx="2088000" cy="684000"/>
          </a:xfrm>
          <a:prstGeom prst="rect">
            <a:avLst/>
          </a:prstGeom>
          <a:solidFill>
            <a:srgbClr val="00A500"/>
          </a:solidFill>
          <a:ln>
            <a:noFill/>
          </a:ln>
        </p:spPr>
        <p:txBody>
          <a:bodyPr vert="horz" lIns="72000" tIns="36000" rIns="72000" bIns="3600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Co-Sell</a:t>
            </a:r>
            <a:endParaRPr kumimoji="0" lang="en-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5" name="Textplatzhalter 6">
            <a:extLst>
              <a:ext uri="{FF2B5EF4-FFF2-40B4-BE49-F238E27FC236}">
                <a16:creationId xmlns:a16="http://schemas.microsoft.com/office/drawing/2014/main" id="{C04991B1-CA7E-4864-A53E-59419B9ADBB5}"/>
              </a:ext>
            </a:extLst>
          </p:cNvPr>
          <p:cNvSpPr txBox="1">
            <a:spLocks/>
          </p:cNvSpPr>
          <p:nvPr/>
        </p:nvSpPr>
        <p:spPr>
          <a:xfrm>
            <a:off x="4644000" y="3556210"/>
            <a:ext cx="2088000" cy="1016285"/>
          </a:xfrm>
          <a:prstGeom prst="rect">
            <a:avLst/>
          </a:prstGeom>
          <a:solidFill>
            <a:srgbClr val="FF8F00"/>
          </a:solidFill>
          <a:ln>
            <a:noFill/>
          </a:ln>
        </p:spPr>
        <p:txBody>
          <a:bodyPr vert="horz" lIns="36000" tIns="36000" rIns="36000" bIns="36000" rtlCol="0" anchor="ctr">
            <a:noAutofit/>
          </a:bodyPr>
          <a:lstStyle>
            <a:defPPr>
              <a:defRPr lang="en-US"/>
            </a:defPPr>
            <a:lvl1pPr indent="0" algn="ctr" defTabSz="914400">
              <a:lnSpc>
                <a:spcPct val="100000"/>
              </a:lnSpc>
              <a:spcBef>
                <a:spcPts val="0"/>
              </a:spcBef>
              <a:buFont typeface="Arial" panose="020B0604020202020204" pitchFamily="34" charset="0"/>
              <a:buNone/>
              <a:defRPr sz="1100">
                <a:solidFill>
                  <a:schemeClr val="bg1"/>
                </a:solidFill>
                <a:latin typeface="Segoe UI Light" panose="020B0502040204020203" pitchFamily="34" charset="0"/>
                <a:cs typeface="Segoe UI Light" panose="020B0502040204020203" pitchFamily="34" charset="0"/>
              </a:defRPr>
            </a:lvl1pPr>
            <a:lvl2pPr indent="0" defTabSz="914400">
              <a:lnSpc>
                <a:spcPct val="90000"/>
              </a:lnSpc>
              <a:spcBef>
                <a:spcPts val="500"/>
              </a:spcBef>
              <a:buFont typeface="Arial" panose="020B0604020202020204" pitchFamily="34" charset="0"/>
              <a:buNone/>
              <a:defRPr sz="1600">
                <a:solidFill>
                  <a:schemeClr val="bg1"/>
                </a:solidFill>
                <a:latin typeface="Segoe UI Semilight" panose="020B0402040204020203" pitchFamily="34" charset="0"/>
                <a:cs typeface="Segoe UI Semilight" panose="020B0402040204020203" pitchFamily="34" charset="0"/>
              </a:defRPr>
            </a:lvl2pPr>
            <a:lvl3pPr indent="0" defTabSz="914400">
              <a:lnSpc>
                <a:spcPct val="90000"/>
              </a:lnSpc>
              <a:spcBef>
                <a:spcPts val="500"/>
              </a:spcBef>
              <a:buFont typeface="Arial" panose="020B0604020202020204" pitchFamily="34" charset="0"/>
              <a:buNone/>
              <a:defRPr sz="1600">
                <a:solidFill>
                  <a:schemeClr val="bg1"/>
                </a:solidFill>
                <a:latin typeface="Segoe UI Semilight" panose="020B0402040204020203" pitchFamily="34" charset="0"/>
                <a:cs typeface="Segoe UI Semilight" panose="020B0402040204020203" pitchFamily="34" charset="0"/>
              </a:defRPr>
            </a:lvl3pPr>
            <a:lvl4pPr indent="0" defTabSz="914400">
              <a:lnSpc>
                <a:spcPct val="90000"/>
              </a:lnSpc>
              <a:spcBef>
                <a:spcPts val="500"/>
              </a:spcBef>
              <a:buFont typeface="Arial" panose="020B0604020202020204" pitchFamily="34" charset="0"/>
              <a:buNone/>
              <a:defRPr sz="1600">
                <a:solidFill>
                  <a:schemeClr val="bg1"/>
                </a:solidFill>
                <a:latin typeface="Segoe UI Semilight" panose="020B0402040204020203" pitchFamily="34" charset="0"/>
                <a:cs typeface="Segoe UI Semilight" panose="020B0402040204020203" pitchFamily="34" charset="0"/>
              </a:defRPr>
            </a:lvl4pPr>
            <a:lvl5pPr indent="0" defTabSz="914400">
              <a:lnSpc>
                <a:spcPct val="90000"/>
              </a:lnSpc>
              <a:spcBef>
                <a:spcPts val="500"/>
              </a:spcBef>
              <a:buFont typeface="Arial" panose="020B0604020202020204" pitchFamily="34" charset="0"/>
              <a:buNone/>
              <a:defRPr sz="1600">
                <a:solidFill>
                  <a:schemeClr val="bg1"/>
                </a:solidFill>
                <a:latin typeface="Segoe UI Semilight" panose="020B0402040204020203" pitchFamily="34" charset="0"/>
                <a:cs typeface="Segoe UI Semilight" panose="020B0402040204020203"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Co-Sell in 36 countries</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Joint approach for large customers and SMEs Co-Sell</a:t>
            </a:r>
            <a:endParaRPr kumimoji="0" lang="en-DE" sz="11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40643307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04D9CF3-2E92-4700-9ADB-024AE68B2C2F}"/>
              </a:ext>
            </a:extLst>
          </p:cNvPr>
          <p:cNvSpPr>
            <a:spLocks noGrp="1"/>
          </p:cNvSpPr>
          <p:nvPr>
            <p:ph type="ctrTitle"/>
          </p:nvPr>
        </p:nvSpPr>
        <p:spPr>
          <a:xfrm>
            <a:off x="251520" y="-192099"/>
            <a:ext cx="2628000" cy="1753455"/>
          </a:xfrm>
        </p:spPr>
        <p:txBody>
          <a:bodyPr/>
          <a:lstStyle/>
          <a:p>
            <a:r>
              <a:rPr kumimoji="0" lang="de-DE" sz="2800" b="0" i="0" u="none" strike="noStrike" cap="none" spc="0" normalizeH="0" baseline="0" noProof="0">
                <a:ln>
                  <a:noFill/>
                </a:ln>
                <a:solidFill>
                  <a:srgbClr val="00A500"/>
                </a:solidFill>
                <a:effectLst/>
                <a:uLnTx/>
                <a:uFillTx/>
              </a:rPr>
              <a:t>Hubdrive &amp;</a:t>
            </a:r>
            <a:br>
              <a:rPr kumimoji="0" lang="de-DE" sz="2800" b="0" i="0" u="none" strike="noStrike" cap="none" spc="0" normalizeH="0" baseline="0" noProof="0">
                <a:ln>
                  <a:noFill/>
                </a:ln>
                <a:solidFill>
                  <a:srgbClr val="00A500"/>
                </a:solidFill>
                <a:effectLst/>
                <a:uLnTx/>
                <a:uFillTx/>
              </a:rPr>
            </a:br>
            <a:r>
              <a:rPr kumimoji="0" lang="de-DE" sz="2800" b="0" i="0" u="none" strike="noStrike" cap="none" spc="0" normalizeH="0" baseline="0" noProof="0">
                <a:ln>
                  <a:noFill/>
                </a:ln>
                <a:solidFill>
                  <a:srgbClr val="00A500"/>
                </a:solidFill>
                <a:effectLst/>
                <a:uLnTx/>
                <a:uFillTx/>
              </a:rPr>
              <a:t>Microsoft Joint Venture</a:t>
            </a:r>
            <a:endParaRPr lang="en-US"/>
          </a:p>
        </p:txBody>
      </p:sp>
      <p:sp>
        <p:nvSpPr>
          <p:cNvPr id="11" name="Subtitle 2">
            <a:extLst>
              <a:ext uri="{FF2B5EF4-FFF2-40B4-BE49-F238E27FC236}">
                <a16:creationId xmlns:a16="http://schemas.microsoft.com/office/drawing/2014/main" id="{41D432C8-1B05-4001-ABE7-414BA8589D34}"/>
              </a:ext>
            </a:extLst>
          </p:cNvPr>
          <p:cNvSpPr>
            <a:spLocks noGrp="1"/>
          </p:cNvSpPr>
          <p:nvPr>
            <p:ph type="subTitle" idx="1"/>
          </p:nvPr>
        </p:nvSpPr>
        <p:spPr>
          <a:xfrm>
            <a:off x="4572000" y="1093304"/>
            <a:ext cx="2628000" cy="515901"/>
          </a:xfrm>
        </p:spPr>
        <p:txBody>
          <a:bodyPr/>
          <a:lstStyle/>
          <a:p>
            <a:endParaRPr lang="en-US"/>
          </a:p>
        </p:txBody>
      </p:sp>
      <p:sp>
        <p:nvSpPr>
          <p:cNvPr id="4" name="Textplatzhalter 11">
            <a:extLst>
              <a:ext uri="{FF2B5EF4-FFF2-40B4-BE49-F238E27FC236}">
                <a16:creationId xmlns:a16="http://schemas.microsoft.com/office/drawing/2014/main" id="{38C205B4-4F7F-4AED-BAB1-658D27523F1A}"/>
              </a:ext>
            </a:extLst>
          </p:cNvPr>
          <p:cNvSpPr txBox="1">
            <a:spLocks/>
          </p:cNvSpPr>
          <p:nvPr/>
        </p:nvSpPr>
        <p:spPr>
          <a:xfrm>
            <a:off x="252000" y="1705372"/>
            <a:ext cx="2628000" cy="3478628"/>
          </a:xfrm>
          <a:prstGeom prst="rect">
            <a:avLst/>
          </a:prstGeom>
        </p:spPr>
        <p:txBody>
          <a:bodyPr vert="horz" lIns="0" tIns="36000" rIns="0" bIns="36000" rtlCol="0">
            <a:normAutofit/>
          </a:bodyPr>
          <a:lstStyle>
            <a:lvl1pPr marL="0" indent="0" algn="l" defTabSz="914400" rtl="0" eaLnBrk="1" latinLnBrk="0" hangingPunct="1">
              <a:lnSpc>
                <a:spcPct val="100000"/>
              </a:lnSpc>
              <a:spcBef>
                <a:spcPts val="300"/>
              </a:spcBef>
              <a:spcAft>
                <a:spcPts val="600"/>
              </a:spcAft>
              <a:buFont typeface="Arial" panose="020B0604020202020204" pitchFamily="34" charset="0"/>
              <a:buNone/>
              <a:defRPr sz="1600" kern="1200">
                <a:solidFill>
                  <a:schemeClr val="bg1"/>
                </a:solidFill>
                <a:latin typeface="Segoe UI Light" panose="020B0502040204020203" pitchFamily="34" charset="0"/>
                <a:ea typeface="+mn-ea"/>
                <a:cs typeface="Segoe UI Light"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r>
              <a:rPr kumimoji="0" lang="de-DE" sz="1800" b="1" i="0" u="none" strike="noStrike" kern="1200" cap="none" spc="0" normalizeH="0" baseline="0" noProof="0" err="1">
                <a:ln>
                  <a:noFill/>
                </a:ln>
                <a:solidFill>
                  <a:srgbClr val="00A500"/>
                </a:solidFill>
                <a:effectLst/>
                <a:uLnTx/>
                <a:uFillTx/>
                <a:latin typeface="Segoe UI Light" panose="020B0502040204020203" pitchFamily="34" charset="0"/>
                <a:ea typeface="+mn-ea"/>
                <a:cs typeface="Segoe UI Light" panose="020B0502040204020203" pitchFamily="34" charset="0"/>
              </a:rPr>
              <a:t>Supported</a:t>
            </a:r>
            <a:r>
              <a:rPr kumimoji="0" lang="de-DE" sz="1800" b="1" i="0" u="none" strike="noStrike" kern="1200" cap="none" spc="0" normalizeH="0" baseline="0" noProof="0">
                <a:ln>
                  <a:noFill/>
                </a:ln>
                <a:solidFill>
                  <a:srgbClr val="00A500"/>
                </a:solidFill>
                <a:effectLst/>
                <a:uLnTx/>
                <a:uFillTx/>
                <a:latin typeface="Segoe UI Light" panose="020B0502040204020203" pitchFamily="34" charset="0"/>
                <a:ea typeface="+mn-ea"/>
                <a:cs typeface="Segoe UI Light" panose="020B0502040204020203" pitchFamily="34" charset="0"/>
              </a:rPr>
              <a:t> </a:t>
            </a:r>
            <a:r>
              <a:rPr kumimoji="0" lang="de-DE" sz="1800" b="1" i="0" u="none" strike="noStrike" kern="1200" cap="none" spc="0" normalizeH="0" baseline="0" noProof="0" err="1">
                <a:ln>
                  <a:noFill/>
                </a:ln>
                <a:solidFill>
                  <a:srgbClr val="00A500"/>
                </a:solidFill>
                <a:effectLst/>
                <a:uLnTx/>
                <a:uFillTx/>
                <a:latin typeface="Segoe UI Light" panose="020B0502040204020203" pitchFamily="34" charset="0"/>
                <a:ea typeface="+mn-ea"/>
                <a:cs typeface="Segoe UI Light" panose="020B0502040204020203" pitchFamily="34" charset="0"/>
              </a:rPr>
              <a:t>by</a:t>
            </a:r>
            <a:r>
              <a:rPr kumimoji="0" lang="de-DE" sz="1800" b="1" i="0" u="none" strike="noStrike" kern="1200" cap="none" spc="0" normalizeH="0" baseline="0" noProof="0">
                <a:ln>
                  <a:noFill/>
                </a:ln>
                <a:solidFill>
                  <a:srgbClr val="00A500"/>
                </a:solidFill>
                <a:effectLst/>
                <a:uLnTx/>
                <a:uFillTx/>
                <a:latin typeface="Segoe UI Light" panose="020B0502040204020203" pitchFamily="34" charset="0"/>
                <a:ea typeface="+mn-ea"/>
                <a:cs typeface="Segoe UI Light" panose="020B0502040204020203" pitchFamily="34" charset="0"/>
              </a:rPr>
              <a:t> </a:t>
            </a:r>
            <a:br>
              <a:rPr kumimoji="0" lang="de-DE" sz="1800" b="1" i="0" u="none" strike="noStrike" kern="1200" cap="none" spc="0" normalizeH="0" baseline="0" noProof="0">
                <a:ln>
                  <a:noFill/>
                </a:ln>
                <a:solidFill>
                  <a:srgbClr val="00A500"/>
                </a:solidFill>
                <a:effectLst/>
                <a:uLnTx/>
                <a:uFillTx/>
                <a:latin typeface="Segoe UI Light" panose="020B0502040204020203" pitchFamily="34" charset="0"/>
                <a:ea typeface="+mn-ea"/>
                <a:cs typeface="Segoe UI Light" panose="020B0502040204020203" pitchFamily="34" charset="0"/>
              </a:rPr>
            </a:br>
            <a:r>
              <a:rPr kumimoji="0" lang="de-DE" sz="1800" b="1" i="0" u="none" strike="noStrike" kern="1200" cap="none" spc="0" normalizeH="0" baseline="0" noProof="0">
                <a:ln>
                  <a:noFill/>
                </a:ln>
                <a:solidFill>
                  <a:srgbClr val="00A500"/>
                </a:solidFill>
                <a:effectLst/>
                <a:uLnTx/>
                <a:uFillTx/>
                <a:latin typeface="Segoe UI Light" panose="020B0502040204020203" pitchFamily="34" charset="0"/>
                <a:ea typeface="+mn-ea"/>
                <a:cs typeface="Segoe UI Light" panose="020B0502040204020203" pitchFamily="34" charset="0"/>
              </a:rPr>
              <a:t>Jean-Philippe Courtois </a:t>
            </a:r>
          </a:p>
          <a:p>
            <a:pPr marL="0" marR="0" lvl="0" indent="0" algn="l" defTabSz="914400" rtl="0" eaLnBrk="1" fontAlgn="auto" latinLnBrk="0" hangingPunct="1">
              <a:lnSpc>
                <a:spcPct val="100000"/>
              </a:lnSpc>
              <a:spcBef>
                <a:spcPts val="300"/>
              </a:spcBef>
              <a:spcAft>
                <a:spcPts val="600"/>
              </a:spcAft>
              <a:buClrTx/>
              <a:buSzTx/>
              <a:buFont typeface="Arial" panose="020B0604020202020204" pitchFamily="34" charset="0"/>
              <a:buNone/>
              <a:tabLst/>
              <a:defRPr/>
            </a:pPr>
            <a:endParaRPr kumimoji="0" lang="de-DE" sz="1800" b="0" i="0" u="none" strike="noStrike" kern="1200" cap="none" spc="0" normalizeH="0" baseline="0" noProof="0">
              <a:ln>
                <a:noFill/>
              </a:ln>
              <a:solidFill>
                <a:srgbClr val="00A500"/>
              </a:solidFill>
              <a:effectLst/>
              <a:uLnTx/>
              <a:uFillTx/>
              <a:latin typeface="Segoe UI Light" panose="020B0502040204020203" pitchFamily="34" charset="0"/>
              <a:ea typeface="+mn-ea"/>
              <a:cs typeface="Segoe UI Light" panose="020B0502040204020203" pitchFamily="34" charset="0"/>
            </a:endParaRPr>
          </a:p>
        </p:txBody>
      </p:sp>
      <p:pic>
        <p:nvPicPr>
          <p:cNvPr id="3" name="Picture 2">
            <a:extLst>
              <a:ext uri="{FF2B5EF4-FFF2-40B4-BE49-F238E27FC236}">
                <a16:creationId xmlns:a16="http://schemas.microsoft.com/office/drawing/2014/main" id="{8618E142-7C86-4316-B9DD-F85F5271F50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987" r="10528" b="16618"/>
          <a:stretch/>
        </p:blipFill>
        <p:spPr>
          <a:xfrm>
            <a:off x="3707904" y="10"/>
            <a:ext cx="5436096" cy="5714990"/>
          </a:xfrm>
          <a:prstGeom prst="rect">
            <a:avLst/>
          </a:prstGeom>
          <a:noFill/>
        </p:spPr>
      </p:pic>
    </p:spTree>
    <p:extLst>
      <p:ext uri="{BB962C8B-B14F-4D97-AF65-F5344CB8AC3E}">
        <p14:creationId xmlns:p14="http://schemas.microsoft.com/office/powerpoint/2010/main" val="4252377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AB506B19-0066-42D4-8D87-102659BA86F6}"/>
              </a:ext>
            </a:extLst>
          </p:cNvPr>
          <p:cNvSpPr>
            <a:spLocks noGrp="1"/>
          </p:cNvSpPr>
          <p:nvPr>
            <p:ph type="ctrTitle"/>
          </p:nvPr>
        </p:nvSpPr>
        <p:spPr>
          <a:xfrm>
            <a:off x="252000" y="0"/>
            <a:ext cx="8820500" cy="720000"/>
          </a:xfrm>
        </p:spPr>
        <p:txBody>
          <a:bodyPr/>
          <a:lstStyle/>
          <a:p>
            <a:r>
              <a:rPr lang="en-US" sz="2800"/>
              <a:t>Hubdrive and Microsoft Joint Venture on a personal level</a:t>
            </a:r>
            <a:endParaRPr lang="de-DE" sz="2800"/>
          </a:p>
        </p:txBody>
      </p:sp>
      <p:pic>
        <p:nvPicPr>
          <p:cNvPr id="6" name="Picture 6">
            <a:extLst>
              <a:ext uri="{FF2B5EF4-FFF2-40B4-BE49-F238E27FC236}">
                <a16:creationId xmlns:a16="http://schemas.microsoft.com/office/drawing/2014/main" id="{07AC51E6-EB87-452F-85A2-409E1CDE97B6}"/>
              </a:ext>
            </a:extLst>
          </p:cNvPr>
          <p:cNvPicPr>
            <a:picLocks noChangeAspect="1"/>
          </p:cNvPicPr>
          <p:nvPr/>
        </p:nvPicPr>
        <p:blipFill rotWithShape="1">
          <a:blip r:embed="rId2"/>
          <a:srcRect l="1" t="12314" r="-4" b="12550"/>
          <a:stretch/>
        </p:blipFill>
        <p:spPr>
          <a:xfrm>
            <a:off x="4325812" y="3001496"/>
            <a:ext cx="4579037" cy="2571696"/>
          </a:xfrm>
          <a:prstGeom prst="rect">
            <a:avLst/>
          </a:prstGeom>
        </p:spPr>
      </p:pic>
      <p:pic>
        <p:nvPicPr>
          <p:cNvPr id="7" name="Picture 4">
            <a:extLst>
              <a:ext uri="{FF2B5EF4-FFF2-40B4-BE49-F238E27FC236}">
                <a16:creationId xmlns:a16="http://schemas.microsoft.com/office/drawing/2014/main" id="{A9DE343A-23B2-4A72-88AF-54ED04FC56BD}"/>
              </a:ext>
            </a:extLst>
          </p:cNvPr>
          <p:cNvPicPr>
            <a:picLocks noChangeAspect="1"/>
          </p:cNvPicPr>
          <p:nvPr/>
        </p:nvPicPr>
        <p:blipFill rotWithShape="1">
          <a:blip r:embed="rId3"/>
          <a:srcRect l="1" t="39229" r="1" b="4489"/>
          <a:stretch/>
        </p:blipFill>
        <p:spPr>
          <a:xfrm>
            <a:off x="250040" y="900000"/>
            <a:ext cx="5459314" cy="2412000"/>
          </a:xfrm>
          <a:custGeom>
            <a:avLst/>
            <a:gdLst>
              <a:gd name="connsiteX0" fmla="*/ 0 w 7279913"/>
              <a:gd name="connsiteY0" fmla="*/ 0 h 3895335"/>
              <a:gd name="connsiteX1" fmla="*/ 7279913 w 7279913"/>
              <a:gd name="connsiteY1" fmla="*/ 0 h 3895335"/>
              <a:gd name="connsiteX2" fmla="*/ 7279913 w 7279913"/>
              <a:gd name="connsiteY2" fmla="*/ 3116976 h 3895335"/>
              <a:gd name="connsiteX3" fmla="*/ 5011287 w 7279913"/>
              <a:gd name="connsiteY3" fmla="*/ 3116976 h 3895335"/>
              <a:gd name="connsiteX4" fmla="*/ 5011287 w 7279913"/>
              <a:gd name="connsiteY4" fmla="*/ 3895335 h 3895335"/>
              <a:gd name="connsiteX5" fmla="*/ 0 w 7279913"/>
              <a:gd name="connsiteY5" fmla="*/ 3895335 h 389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8" name="Picture 5">
            <a:extLst>
              <a:ext uri="{FF2B5EF4-FFF2-40B4-BE49-F238E27FC236}">
                <a16:creationId xmlns:a16="http://schemas.microsoft.com/office/drawing/2014/main" id="{6A9294E3-86A8-403B-885C-F3525AEEDBF2}"/>
              </a:ext>
            </a:extLst>
          </p:cNvPr>
          <p:cNvPicPr>
            <a:picLocks noChangeAspect="1"/>
          </p:cNvPicPr>
          <p:nvPr/>
        </p:nvPicPr>
        <p:blipFill rotWithShape="1">
          <a:blip r:embed="rId4"/>
          <a:srcRect t="9739" r="5057" b="8654"/>
          <a:stretch/>
        </p:blipFill>
        <p:spPr>
          <a:xfrm>
            <a:off x="6048000" y="900000"/>
            <a:ext cx="2856849" cy="1921496"/>
          </a:xfrm>
          <a:prstGeom prst="rect">
            <a:avLst/>
          </a:prstGeom>
        </p:spPr>
      </p:pic>
      <p:pic>
        <p:nvPicPr>
          <p:cNvPr id="9" name="Picture 7">
            <a:extLst>
              <a:ext uri="{FF2B5EF4-FFF2-40B4-BE49-F238E27FC236}">
                <a16:creationId xmlns:a16="http://schemas.microsoft.com/office/drawing/2014/main" id="{4B27F7C2-D5D6-4587-8CBD-4283581CFB09}"/>
              </a:ext>
            </a:extLst>
          </p:cNvPr>
          <p:cNvPicPr>
            <a:picLocks noChangeAspect="1"/>
          </p:cNvPicPr>
          <p:nvPr/>
        </p:nvPicPr>
        <p:blipFill rotWithShape="1">
          <a:blip r:embed="rId5"/>
          <a:srcRect t="10191" b="15119"/>
          <a:stretch/>
        </p:blipFill>
        <p:spPr>
          <a:xfrm>
            <a:off x="250040" y="3481813"/>
            <a:ext cx="3745896" cy="2091379"/>
          </a:xfrm>
          <a:prstGeom prst="rect">
            <a:avLst/>
          </a:prstGeom>
        </p:spPr>
      </p:pic>
    </p:spTree>
    <p:extLst>
      <p:ext uri="{BB962C8B-B14F-4D97-AF65-F5344CB8AC3E}">
        <p14:creationId xmlns:p14="http://schemas.microsoft.com/office/powerpoint/2010/main" val="38501142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DE9D66E-D277-4C00-A643-3CEBA6A98C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516" y="0"/>
            <a:ext cx="8676456" cy="5712673"/>
          </a:xfrm>
          <a:prstGeom prst="rect">
            <a:avLst/>
          </a:prstGeom>
        </p:spPr>
      </p:pic>
      <p:sp>
        <p:nvSpPr>
          <p:cNvPr id="5" name="Rechteck 4">
            <a:extLst>
              <a:ext uri="{FF2B5EF4-FFF2-40B4-BE49-F238E27FC236}">
                <a16:creationId xmlns:a16="http://schemas.microsoft.com/office/drawing/2014/main" id="{0658E6EB-0CB4-4EA0-8A05-73F589BFE9E8}"/>
              </a:ext>
            </a:extLst>
          </p:cNvPr>
          <p:cNvSpPr/>
          <p:nvPr/>
        </p:nvSpPr>
        <p:spPr>
          <a:xfrm>
            <a:off x="827584" y="157200"/>
            <a:ext cx="3168352" cy="396044"/>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egoe UI"/>
              <a:ea typeface="+mn-ea"/>
              <a:cs typeface="+mn-cs"/>
            </a:endParaRPr>
          </a:p>
        </p:txBody>
      </p:sp>
      <p:grpSp>
        <p:nvGrpSpPr>
          <p:cNvPr id="6" name="Gruppieren 5">
            <a:extLst>
              <a:ext uri="{FF2B5EF4-FFF2-40B4-BE49-F238E27FC236}">
                <a16:creationId xmlns:a16="http://schemas.microsoft.com/office/drawing/2014/main" id="{0BAB890E-5C09-4C52-B7B2-9B7C918C59FD}"/>
              </a:ext>
            </a:extLst>
          </p:cNvPr>
          <p:cNvGrpSpPr/>
          <p:nvPr/>
        </p:nvGrpSpPr>
        <p:grpSpPr>
          <a:xfrm>
            <a:off x="4499992" y="3145532"/>
            <a:ext cx="4176464" cy="2089316"/>
            <a:chOff x="0" y="400066"/>
            <a:chExt cx="6826492" cy="2797752"/>
          </a:xfrm>
          <a:solidFill>
            <a:srgbClr val="00B0F0"/>
          </a:solidFill>
        </p:grpSpPr>
        <p:sp>
          <p:nvSpPr>
            <p:cNvPr id="7" name="Rechteck 6">
              <a:extLst>
                <a:ext uri="{FF2B5EF4-FFF2-40B4-BE49-F238E27FC236}">
                  <a16:creationId xmlns:a16="http://schemas.microsoft.com/office/drawing/2014/main" id="{5174D44D-B6FD-48D4-ADF1-3FABACA8471E}"/>
                </a:ext>
              </a:extLst>
            </p:cNvPr>
            <p:cNvSpPr/>
            <p:nvPr/>
          </p:nvSpPr>
          <p:spPr>
            <a:xfrm>
              <a:off x="0" y="400066"/>
              <a:ext cx="6826492" cy="2797752"/>
            </a:xfrm>
            <a:prstGeom prst="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4000" tIns="108000" rIns="108000" bIns="10800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Segoe UI"/>
                <a:ea typeface="+mn-ea"/>
                <a:cs typeface="+mn-cs"/>
              </a:endParaRPr>
            </a:p>
          </p:txBody>
        </p:sp>
        <p:sp>
          <p:nvSpPr>
            <p:cNvPr id="8" name="Textfeld 7">
              <a:extLst>
                <a:ext uri="{FF2B5EF4-FFF2-40B4-BE49-F238E27FC236}">
                  <a16:creationId xmlns:a16="http://schemas.microsoft.com/office/drawing/2014/main" id="{2EA150D1-BC36-4C2A-B988-284B449FFE59}"/>
                </a:ext>
              </a:extLst>
            </p:cNvPr>
            <p:cNvSpPr txBox="1"/>
            <p:nvPr/>
          </p:nvSpPr>
          <p:spPr>
            <a:xfrm>
              <a:off x="0" y="400066"/>
              <a:ext cx="6826492" cy="279775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44000" tIns="108000" rIns="108000" bIns="108000" numCol="1" spcCol="1270" anchor="ctr" anchorCtr="0">
              <a:noAutofit/>
            </a:bodyPr>
            <a:lstStyle/>
            <a:p>
              <a:pPr marL="0" marR="0" lvl="0" indent="0" algn="l" defTabSz="800100" rtl="0" eaLnBrk="1" fontAlgn="auto" latinLnBrk="0" hangingPunct="1">
                <a:lnSpc>
                  <a:spcPct val="100000"/>
                </a:lnSpc>
                <a:spcBef>
                  <a:spcPct val="0"/>
                </a:spcBef>
                <a:spcAft>
                  <a:spcPts val="90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Digital Promotions </a:t>
              </a:r>
            </a:p>
            <a:p>
              <a:pPr marL="0" marR="0" lvl="0" indent="0" algn="l" defTabSz="800100" rtl="0" eaLnBrk="1" fontAlgn="auto" latinLnBrk="0" hangingPunct="1">
                <a:lnSpc>
                  <a:spcPct val="100000"/>
                </a:lnSpc>
                <a:spcBef>
                  <a:spcPct val="0"/>
                </a:spcBef>
                <a:spcAft>
                  <a:spcPts val="60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Offering Hubdrive HR solutions</a:t>
              </a:r>
            </a:p>
            <a:p>
              <a:pPr marL="0" marR="0" lvl="0" indent="0" algn="l" defTabSz="800100" rtl="0" eaLnBrk="1" fontAlgn="auto" latinLnBrk="0" hangingPunct="1">
                <a:lnSpc>
                  <a:spcPct val="100000"/>
                </a:lnSpc>
                <a:spcBef>
                  <a:spcPct val="0"/>
                </a:spcBef>
                <a:spcAft>
                  <a:spcPts val="60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on Microsoft Website</a:t>
              </a:r>
            </a:p>
          </p:txBody>
        </p:sp>
      </p:grpSp>
    </p:spTree>
    <p:extLst>
      <p:ext uri="{BB962C8B-B14F-4D97-AF65-F5344CB8AC3E}">
        <p14:creationId xmlns:p14="http://schemas.microsoft.com/office/powerpoint/2010/main" val="1546201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grpSp>
        <p:nvGrpSpPr>
          <p:cNvPr id="5" name="Gruppieren 4"/>
          <p:cNvGrpSpPr/>
          <p:nvPr/>
        </p:nvGrpSpPr>
        <p:grpSpPr>
          <a:xfrm>
            <a:off x="180000" y="3505572"/>
            <a:ext cx="3563908" cy="2089316"/>
            <a:chOff x="0" y="400066"/>
            <a:chExt cx="6826492" cy="2797752"/>
          </a:xfrm>
          <a:solidFill>
            <a:schemeClr val="accent1">
              <a:lumMod val="75000"/>
            </a:schemeClr>
          </a:solidFill>
        </p:grpSpPr>
        <p:sp>
          <p:nvSpPr>
            <p:cNvPr id="6" name="Rechteck 5"/>
            <p:cNvSpPr/>
            <p:nvPr/>
          </p:nvSpPr>
          <p:spPr>
            <a:xfrm>
              <a:off x="0" y="400066"/>
              <a:ext cx="6826492" cy="2797752"/>
            </a:xfrm>
            <a:prstGeom prst="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4000" tIns="108000" rIns="108000" bIns="10800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Segoe UI"/>
                <a:ea typeface="+mn-ea"/>
                <a:cs typeface="+mn-cs"/>
              </a:endParaRPr>
            </a:p>
          </p:txBody>
        </p:sp>
        <p:sp>
          <p:nvSpPr>
            <p:cNvPr id="7" name="Textfeld 6"/>
            <p:cNvSpPr txBox="1"/>
            <p:nvPr/>
          </p:nvSpPr>
          <p:spPr>
            <a:xfrm>
              <a:off x="0" y="400066"/>
              <a:ext cx="6826492" cy="279775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44000" tIns="108000" rIns="108000" bIns="108000"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Joint Marketing</a:t>
              </a:r>
            </a:p>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Local HR Fairs Co-Presence</a:t>
              </a:r>
            </a:p>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Customer Webinars</a:t>
              </a:r>
            </a:p>
          </p:txBody>
        </p:sp>
      </p:grpSp>
    </p:spTree>
    <p:extLst>
      <p:ext uri="{BB962C8B-B14F-4D97-AF65-F5344CB8AC3E}">
        <p14:creationId xmlns:p14="http://schemas.microsoft.com/office/powerpoint/2010/main" val="19594052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C7348C-4E7D-4B79-ACE4-1C149ABD4592}"/>
              </a:ext>
            </a:extLst>
          </p:cNvPr>
          <p:cNvSpPr>
            <a:spLocks noGrp="1"/>
          </p:cNvSpPr>
          <p:nvPr>
            <p:ph type="ctrTitle"/>
          </p:nvPr>
        </p:nvSpPr>
        <p:spPr/>
        <p:txBody>
          <a:bodyPr>
            <a:normAutofit/>
          </a:bodyPr>
          <a:lstStyle/>
          <a:p>
            <a:r>
              <a:rPr lang="en-US"/>
              <a:t>AppSource Celebration</a:t>
            </a:r>
            <a:endParaRPr lang="de-DE"/>
          </a:p>
        </p:txBody>
      </p:sp>
      <p:pic>
        <p:nvPicPr>
          <p:cNvPr id="6" name="Grafik 5" descr="Ein Bild, das Text, drinnen, blau enthält.&#10;&#10;Automatisch generierte Beschreibung">
            <a:extLst>
              <a:ext uri="{FF2B5EF4-FFF2-40B4-BE49-F238E27FC236}">
                <a16:creationId xmlns:a16="http://schemas.microsoft.com/office/drawing/2014/main" id="{06E148F9-70CD-4512-AE85-4334D2E979DA}"/>
              </a:ext>
            </a:extLst>
          </p:cNvPr>
          <p:cNvPicPr>
            <a:picLocks noChangeAspect="1"/>
          </p:cNvPicPr>
          <p:nvPr/>
        </p:nvPicPr>
        <p:blipFill rotWithShape="1">
          <a:blip r:embed="rId3">
            <a:extLst>
              <a:ext uri="{28A0092B-C50C-407E-A947-70E740481C1C}">
                <a14:useLocalDpi xmlns:a14="http://schemas.microsoft.com/office/drawing/2010/main" val="0"/>
              </a:ext>
            </a:extLst>
          </a:blip>
          <a:srcRect l="17830" r="11741" b="28564"/>
          <a:stretch/>
        </p:blipFill>
        <p:spPr>
          <a:xfrm>
            <a:off x="0" y="-99675"/>
            <a:ext cx="9144000" cy="5805883"/>
          </a:xfrm>
          <a:prstGeom prst="rect">
            <a:avLst/>
          </a:prstGeom>
        </p:spPr>
      </p:pic>
      <p:grpSp>
        <p:nvGrpSpPr>
          <p:cNvPr id="7" name="Gruppieren 4">
            <a:extLst>
              <a:ext uri="{FF2B5EF4-FFF2-40B4-BE49-F238E27FC236}">
                <a16:creationId xmlns:a16="http://schemas.microsoft.com/office/drawing/2014/main" id="{941E67A1-296B-4072-BD43-DF5FF5D0D160}"/>
              </a:ext>
            </a:extLst>
          </p:cNvPr>
          <p:cNvGrpSpPr/>
          <p:nvPr/>
        </p:nvGrpSpPr>
        <p:grpSpPr>
          <a:xfrm>
            <a:off x="252000" y="121196"/>
            <a:ext cx="4247992" cy="1692188"/>
            <a:chOff x="0" y="400066"/>
            <a:chExt cx="6826492" cy="2797752"/>
          </a:xfrm>
          <a:solidFill>
            <a:schemeClr val="accent1">
              <a:lumMod val="75000"/>
            </a:schemeClr>
          </a:solidFill>
        </p:grpSpPr>
        <p:sp>
          <p:nvSpPr>
            <p:cNvPr id="8" name="Rechteck 5">
              <a:extLst>
                <a:ext uri="{FF2B5EF4-FFF2-40B4-BE49-F238E27FC236}">
                  <a16:creationId xmlns:a16="http://schemas.microsoft.com/office/drawing/2014/main" id="{031A6AB1-0DF2-43E8-B7A9-E9A26BD72DF7}"/>
                </a:ext>
              </a:extLst>
            </p:cNvPr>
            <p:cNvSpPr/>
            <p:nvPr/>
          </p:nvSpPr>
          <p:spPr>
            <a:xfrm>
              <a:off x="0" y="400066"/>
              <a:ext cx="6826492" cy="2797752"/>
            </a:xfrm>
            <a:prstGeom prst="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9" name="Textfeld 6">
              <a:extLst>
                <a:ext uri="{FF2B5EF4-FFF2-40B4-BE49-F238E27FC236}">
                  <a16:creationId xmlns:a16="http://schemas.microsoft.com/office/drawing/2014/main" id="{B5184BC3-6B6E-4263-8992-B65314FE2B0C}"/>
                </a:ext>
              </a:extLst>
            </p:cNvPr>
            <p:cNvSpPr txBox="1"/>
            <p:nvPr/>
          </p:nvSpPr>
          <p:spPr>
            <a:xfrm>
              <a:off x="0" y="400066"/>
              <a:ext cx="6826492" cy="279775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44000" tIns="108000" rIns="108000" bIns="108000" numCol="1" spcCol="1270" anchor="ctr" anchorCtr="0">
              <a:noAutofit/>
            </a:bodyPr>
            <a:lstStyle/>
            <a:p>
              <a:pPr marL="0" marR="0" lvl="0" indent="0" algn="l" defTabSz="800100" rtl="0" eaLnBrk="1" fontAlgn="auto" latinLnBrk="0" hangingPunct="1">
                <a:lnSpc>
                  <a:spcPct val="100000"/>
                </a:lnSpc>
                <a:spcBef>
                  <a:spcPct val="0"/>
                </a:spcBef>
                <a:spcAft>
                  <a:spcPts val="90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AppSource Celebration</a:t>
              </a:r>
            </a:p>
            <a:p>
              <a:pPr marL="0" marR="0" lvl="0" indent="0" algn="l" defTabSz="800100" rtl="0" eaLnBrk="1" fontAlgn="auto" latinLnBrk="0" hangingPunct="1">
                <a:lnSpc>
                  <a:spcPct val="100000"/>
                </a:lnSpc>
                <a:spcBef>
                  <a:spcPct val="0"/>
                </a:spcBef>
                <a:spcAft>
                  <a:spcPts val="60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Filming 1000 Leads</a:t>
              </a:r>
            </a:p>
            <a:p>
              <a:pPr marL="0" marR="0" lvl="0" indent="0" algn="l" defTabSz="800100" rtl="0" eaLnBrk="1" fontAlgn="auto" latinLnBrk="0" hangingPunct="1">
                <a:lnSpc>
                  <a:spcPct val="100000"/>
                </a:lnSpc>
                <a:spcBef>
                  <a:spcPct val="0"/>
                </a:spcBef>
                <a:spcAft>
                  <a:spcPts val="60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in a month for Hubdrive</a:t>
              </a:r>
              <a:endParaRPr kumimoji="0" lang="de-DE" sz="2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grpSp>
    </p:spTree>
    <p:extLst>
      <p:ext uri="{BB962C8B-B14F-4D97-AF65-F5344CB8AC3E}">
        <p14:creationId xmlns:p14="http://schemas.microsoft.com/office/powerpoint/2010/main" val="12236490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E9148D-32F7-4C83-BE72-8F53E0764D26}"/>
              </a:ext>
            </a:extLst>
          </p:cNvPr>
          <p:cNvSpPr>
            <a:spLocks noGrp="1"/>
          </p:cNvSpPr>
          <p:nvPr>
            <p:ph type="ctrTitle"/>
          </p:nvPr>
        </p:nvSpPr>
        <p:spPr/>
        <p:txBody>
          <a:bodyPr/>
          <a:lstStyle/>
          <a:p>
            <a:r>
              <a:rPr lang="de-DE"/>
              <a:t>References</a:t>
            </a:r>
          </a:p>
        </p:txBody>
      </p:sp>
      <p:sp>
        <p:nvSpPr>
          <p:cNvPr id="3" name="Untertitel 2">
            <a:extLst>
              <a:ext uri="{FF2B5EF4-FFF2-40B4-BE49-F238E27FC236}">
                <a16:creationId xmlns:a16="http://schemas.microsoft.com/office/drawing/2014/main" id="{11035DE0-3EE6-45FF-B659-47AC59414006}"/>
              </a:ext>
            </a:extLst>
          </p:cNvPr>
          <p:cNvSpPr>
            <a:spLocks noGrp="1"/>
          </p:cNvSpPr>
          <p:nvPr>
            <p:ph type="subTitle" idx="1"/>
          </p:nvPr>
        </p:nvSpPr>
        <p:spPr/>
        <p:txBody>
          <a:bodyPr/>
          <a:lstStyle/>
          <a:p>
            <a:r>
              <a:rPr lang="de-DE"/>
              <a:t>Customer </a:t>
            </a:r>
            <a:r>
              <a:rPr lang="de-DE" err="1"/>
              <a:t>base</a:t>
            </a:r>
            <a:r>
              <a:rPr lang="de-DE"/>
              <a:t> and </a:t>
            </a:r>
            <a:r>
              <a:rPr lang="de-DE" err="1"/>
              <a:t>testimonials</a:t>
            </a:r>
            <a:endParaRPr lang="de-DE"/>
          </a:p>
        </p:txBody>
      </p:sp>
    </p:spTree>
    <p:extLst>
      <p:ext uri="{BB962C8B-B14F-4D97-AF65-F5344CB8AC3E}">
        <p14:creationId xmlns:p14="http://schemas.microsoft.com/office/powerpoint/2010/main" val="10402256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a:t>Hubdrive Customer References</a:t>
            </a:r>
            <a:endParaRPr lang="de-DE"/>
          </a:p>
        </p:txBody>
      </p:sp>
      <p:sp>
        <p:nvSpPr>
          <p:cNvPr id="2" name="Rectangle 1">
            <a:extLst>
              <a:ext uri="{FF2B5EF4-FFF2-40B4-BE49-F238E27FC236}">
                <a16:creationId xmlns:a16="http://schemas.microsoft.com/office/drawing/2014/main" id="{AF744746-6A74-4EB3-873D-227F98AA612B}"/>
              </a:ext>
            </a:extLst>
          </p:cNvPr>
          <p:cNvSpPr/>
          <p:nvPr/>
        </p:nvSpPr>
        <p:spPr>
          <a:xfrm>
            <a:off x="9458084" y="1104810"/>
            <a:ext cx="1186543" cy="175269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Add </a:t>
            </a:r>
            <a:r>
              <a:rPr kumimoji="0" lang="en-US" sz="1800" b="0" i="0" u="none" strike="sngStrike" kern="1200" cap="none" spc="0" normalizeH="0" baseline="0" noProof="0">
                <a:ln>
                  <a:noFill/>
                </a:ln>
                <a:solidFill>
                  <a:prstClr val="black"/>
                </a:solidFill>
                <a:effectLst/>
                <a:uLnTx/>
                <a:uFillTx/>
                <a:latin typeface="Segoe UI"/>
                <a:ea typeface="+mn-ea"/>
                <a:cs typeface="+mn-cs"/>
              </a:rPr>
              <a:t>DB</a:t>
            </a:r>
            <a:r>
              <a:rPr kumimoji="0" lang="en-US" sz="1800" b="0" i="0" u="none" strike="noStrike" kern="1200" cap="none" spc="0" normalizeH="0" baseline="0" noProof="0">
                <a:ln>
                  <a:noFill/>
                </a:ln>
                <a:solidFill>
                  <a:prstClr val="black"/>
                </a:solidFill>
                <a:effectLst/>
                <a:uLnTx/>
                <a:uFillTx/>
                <a:latin typeface="Segoe UI"/>
                <a:ea typeface="+mn-ea"/>
                <a:cs typeface="+mn-cs"/>
              </a:rPr>
              <a:t>, </a:t>
            </a:r>
            <a:r>
              <a:rPr kumimoji="0" lang="en-US" sz="1800" b="0" i="0" u="none" strike="sngStrike" kern="1200" cap="none" spc="0" normalizeH="0" baseline="0" noProof="0">
                <a:ln>
                  <a:noFill/>
                </a:ln>
                <a:solidFill>
                  <a:prstClr val="black"/>
                </a:solidFill>
                <a:effectLst/>
                <a:uLnTx/>
                <a:uFillTx/>
                <a:latin typeface="Segoe UI"/>
                <a:ea typeface="+mn-ea"/>
                <a:cs typeface="+mn-cs"/>
              </a:rPr>
              <a:t>Porsche</a:t>
            </a:r>
            <a:r>
              <a:rPr kumimoji="0" lang="en-US" sz="1800" b="0" i="0" u="none" strike="noStrike" kern="1200" cap="none" spc="0" normalizeH="0" baseline="0" noProof="0">
                <a:ln>
                  <a:noFill/>
                </a:ln>
                <a:solidFill>
                  <a:prstClr val="black"/>
                </a:solidFill>
                <a:effectLst/>
                <a:uLnTx/>
                <a:uFillTx/>
                <a:latin typeface="Segoe UI"/>
                <a:ea typeface="+mn-ea"/>
                <a:cs typeface="+mn-cs"/>
              </a:rPr>
              <a:t>, </a:t>
            </a:r>
            <a:r>
              <a:rPr kumimoji="0" lang="en-US" sz="1800" b="0" i="0" u="none" strike="sngStrike" kern="1200" cap="none" spc="0" normalizeH="0" baseline="0" noProof="0">
                <a:ln>
                  <a:noFill/>
                </a:ln>
                <a:solidFill>
                  <a:prstClr val="black"/>
                </a:solidFill>
                <a:effectLst/>
                <a:uLnTx/>
                <a:uFillTx/>
                <a:latin typeface="Segoe UI"/>
                <a:ea typeface="+mn-ea"/>
                <a:cs typeface="+mn-cs"/>
              </a:rPr>
              <a:t>MSC</a:t>
            </a:r>
          </a:p>
        </p:txBody>
      </p:sp>
      <p:grpSp>
        <p:nvGrpSpPr>
          <p:cNvPr id="6" name="Gruppieren 5">
            <a:extLst>
              <a:ext uri="{FF2B5EF4-FFF2-40B4-BE49-F238E27FC236}">
                <a16:creationId xmlns:a16="http://schemas.microsoft.com/office/drawing/2014/main" id="{11BCB086-BB65-4724-B21E-2ACFEA12B310}"/>
              </a:ext>
            </a:extLst>
          </p:cNvPr>
          <p:cNvGrpSpPr/>
          <p:nvPr/>
        </p:nvGrpSpPr>
        <p:grpSpPr>
          <a:xfrm>
            <a:off x="3634935" y="841208"/>
            <a:ext cx="2285156" cy="4699145"/>
            <a:chOff x="3634935" y="841208"/>
            <a:chExt cx="2285156" cy="4699145"/>
          </a:xfrm>
        </p:grpSpPr>
        <p:sp>
          <p:nvSpPr>
            <p:cNvPr id="18" name="AutoShape 8" descr="tcs logo">
              <a:extLst>
                <a:ext uri="{FF2B5EF4-FFF2-40B4-BE49-F238E27FC236}">
                  <a16:creationId xmlns:a16="http://schemas.microsoft.com/office/drawing/2014/main" id="{E4F6D0CF-2EC4-4511-BC72-AD046001B11B}"/>
                </a:ext>
              </a:extLst>
            </p:cNvPr>
            <p:cNvSpPr>
              <a:spLocks noChangeAspect="1" noChangeArrowheads="1"/>
            </p:cNvSpPr>
            <p:nvPr/>
          </p:nvSpPr>
          <p:spPr bwMode="auto">
            <a:xfrm>
              <a:off x="4625113" y="2705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egoe UI"/>
                <a:ea typeface="+mn-ea"/>
                <a:cs typeface="+mn-cs"/>
              </a:endParaRPr>
            </a:p>
          </p:txBody>
        </p:sp>
        <p:pic>
          <p:nvPicPr>
            <p:cNvPr id="1036" name="Picture 12">
              <a:extLst>
                <a:ext uri="{FF2B5EF4-FFF2-40B4-BE49-F238E27FC236}">
                  <a16:creationId xmlns:a16="http://schemas.microsoft.com/office/drawing/2014/main" id="{E3E427E6-21A2-4E13-8FB4-75C8422C5E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51" r="8951" b="19902"/>
            <a:stretch/>
          </p:blipFill>
          <p:spPr bwMode="auto">
            <a:xfrm>
              <a:off x="4200451" y="1705372"/>
              <a:ext cx="1154125" cy="1125997"/>
            </a:xfrm>
            <a:prstGeom prst="rect">
              <a:avLst/>
            </a:prstGeom>
            <a:noFill/>
            <a:extLst>
              <a:ext uri="{909E8E84-426E-40DD-AFC4-6F175D3DCCD1}">
                <a14:hiddenFill xmlns:a14="http://schemas.microsoft.com/office/drawing/2010/main">
                  <a:solidFill>
                    <a:srgbClr val="FFFFFF"/>
                  </a:solidFill>
                </a14:hiddenFill>
              </a:ext>
            </a:extLst>
          </p:spPr>
        </p:pic>
        <p:sp>
          <p:nvSpPr>
            <p:cNvPr id="20" name="AutoShape 18">
              <a:extLst>
                <a:ext uri="{FF2B5EF4-FFF2-40B4-BE49-F238E27FC236}">
                  <a16:creationId xmlns:a16="http://schemas.microsoft.com/office/drawing/2014/main" id="{C69398BB-F762-4978-86CE-87E62357EEAF}"/>
                </a:ext>
              </a:extLst>
            </p:cNvPr>
            <p:cNvSpPr>
              <a:spLocks noChangeAspect="1" noChangeArrowheads="1"/>
            </p:cNvSpPr>
            <p:nvPr/>
          </p:nvSpPr>
          <p:spPr bwMode="auto">
            <a:xfrm>
              <a:off x="4625113" y="2857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egoe UI"/>
                <a:ea typeface="+mn-ea"/>
                <a:cs typeface="+mn-cs"/>
              </a:endParaRPr>
            </a:p>
          </p:txBody>
        </p:sp>
        <p:pic>
          <p:nvPicPr>
            <p:cNvPr id="35" name="Picture 24">
              <a:extLst>
                <a:ext uri="{FF2B5EF4-FFF2-40B4-BE49-F238E27FC236}">
                  <a16:creationId xmlns:a16="http://schemas.microsoft.com/office/drawing/2014/main" id="{CC5B4757-3309-4AB1-AF09-6C7D407106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4685" y="841208"/>
              <a:ext cx="2025657" cy="64814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Hypoport SE – Technologie für die Kredit-, Immobilien- und  Versicherungswirtschaft">
              <a:extLst>
                <a:ext uri="{FF2B5EF4-FFF2-40B4-BE49-F238E27FC236}">
                  <a16:creationId xmlns:a16="http://schemas.microsoft.com/office/drawing/2014/main" id="{241CE6B9-3A03-4F9B-AD7C-F7070D22123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874" t="21469" r="5874" b="21469"/>
            <a:stretch/>
          </p:blipFill>
          <p:spPr bwMode="auto">
            <a:xfrm>
              <a:off x="3634935" y="3195304"/>
              <a:ext cx="2285156" cy="389136"/>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Nachi Fachhandel | Lutzgruppe">
              <a:extLst>
                <a:ext uri="{FF2B5EF4-FFF2-40B4-BE49-F238E27FC236}">
                  <a16:creationId xmlns:a16="http://schemas.microsoft.com/office/drawing/2014/main" id="{713B6E1F-B6FE-45FC-B733-FF9FAE80D50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015" t="28753" r="9432" b="32178"/>
            <a:stretch/>
          </p:blipFill>
          <p:spPr bwMode="auto">
            <a:xfrm>
              <a:off x="4053945" y="5078165"/>
              <a:ext cx="1447136" cy="462188"/>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DBEC2523-E7AB-49A3-B88D-D81B59D0BB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8939" y="3924300"/>
              <a:ext cx="1617148" cy="10343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uppieren 4">
            <a:extLst>
              <a:ext uri="{FF2B5EF4-FFF2-40B4-BE49-F238E27FC236}">
                <a16:creationId xmlns:a16="http://schemas.microsoft.com/office/drawing/2014/main" id="{4885403F-3202-4E0F-BE8E-7BBCE65966DC}"/>
              </a:ext>
            </a:extLst>
          </p:cNvPr>
          <p:cNvGrpSpPr/>
          <p:nvPr/>
        </p:nvGrpSpPr>
        <p:grpSpPr>
          <a:xfrm>
            <a:off x="299951" y="913284"/>
            <a:ext cx="2609704" cy="4627069"/>
            <a:chOff x="299951" y="913284"/>
            <a:chExt cx="2609704" cy="4627069"/>
          </a:xfrm>
        </p:grpSpPr>
        <p:pic>
          <p:nvPicPr>
            <p:cNvPr id="11" name="Grafik 10">
              <a:extLst>
                <a:ext uri="{FF2B5EF4-FFF2-40B4-BE49-F238E27FC236}">
                  <a16:creationId xmlns:a16="http://schemas.microsoft.com/office/drawing/2014/main" id="{708C0877-929F-45B7-8950-94178C4A40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9503" y="2940119"/>
              <a:ext cx="1870601" cy="799684"/>
            </a:xfrm>
            <a:prstGeom prst="rect">
              <a:avLst/>
            </a:prstGeom>
          </p:spPr>
        </p:pic>
        <p:pic>
          <p:nvPicPr>
            <p:cNvPr id="1040" name="Picture 16">
              <a:extLst>
                <a:ext uri="{FF2B5EF4-FFF2-40B4-BE49-F238E27FC236}">
                  <a16:creationId xmlns:a16="http://schemas.microsoft.com/office/drawing/2014/main" id="{54FD2B45-4967-4F46-B20F-DF1353E8578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33843"/>
            <a:stretch/>
          </p:blipFill>
          <p:spPr bwMode="auto">
            <a:xfrm>
              <a:off x="299951" y="2072918"/>
              <a:ext cx="2609704" cy="338822"/>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Presse - RheinLand Versicherungen">
              <a:extLst>
                <a:ext uri="{FF2B5EF4-FFF2-40B4-BE49-F238E27FC236}">
                  <a16:creationId xmlns:a16="http://schemas.microsoft.com/office/drawing/2014/main" id="{9022DC02-50E9-4B57-9D8E-D0D41334886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1490" y="913284"/>
              <a:ext cx="1646627" cy="54401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pieren 3">
              <a:extLst>
                <a:ext uri="{FF2B5EF4-FFF2-40B4-BE49-F238E27FC236}">
                  <a16:creationId xmlns:a16="http://schemas.microsoft.com/office/drawing/2014/main" id="{5F7B8844-C834-4299-BA3F-2A032F7D0CB9}"/>
                </a:ext>
              </a:extLst>
            </p:cNvPr>
            <p:cNvGrpSpPr/>
            <p:nvPr/>
          </p:nvGrpSpPr>
          <p:grpSpPr>
            <a:xfrm>
              <a:off x="603300" y="4209695"/>
              <a:ext cx="2003006" cy="1330658"/>
              <a:chOff x="5886078" y="945810"/>
              <a:chExt cx="2003006" cy="1330658"/>
            </a:xfrm>
          </p:grpSpPr>
          <p:pic>
            <p:nvPicPr>
              <p:cNvPr id="37" name="Grafik 36" descr="Ein Bild, das Anzug, draußen, Mann, Person enthält.&#10;&#10;Automatisch generierte Beschreibung">
                <a:extLst>
                  <a:ext uri="{FF2B5EF4-FFF2-40B4-BE49-F238E27FC236}">
                    <a16:creationId xmlns:a16="http://schemas.microsoft.com/office/drawing/2014/main" id="{5E4B96C1-F9B6-473B-B0B1-15400A436E5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86078" y="945810"/>
                <a:ext cx="1995013" cy="1330658"/>
              </a:xfrm>
              <a:prstGeom prst="rect">
                <a:avLst/>
              </a:prstGeom>
            </p:spPr>
          </p:pic>
          <p:pic>
            <p:nvPicPr>
              <p:cNvPr id="1068" name="Picture 44">
                <a:extLst>
                  <a:ext uri="{FF2B5EF4-FFF2-40B4-BE49-F238E27FC236}">
                    <a16:creationId xmlns:a16="http://schemas.microsoft.com/office/drawing/2014/main" id="{8D67F862-AB87-4EC8-A339-FF7A69CFF85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49042" y="1183110"/>
                <a:ext cx="1240042" cy="226548"/>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 name="Gruppieren 6">
            <a:extLst>
              <a:ext uri="{FF2B5EF4-FFF2-40B4-BE49-F238E27FC236}">
                <a16:creationId xmlns:a16="http://schemas.microsoft.com/office/drawing/2014/main" id="{357CA72F-74DE-49CB-8301-327E7EDD070C}"/>
              </a:ext>
            </a:extLst>
          </p:cNvPr>
          <p:cNvGrpSpPr/>
          <p:nvPr/>
        </p:nvGrpSpPr>
        <p:grpSpPr>
          <a:xfrm>
            <a:off x="7094096" y="877280"/>
            <a:ext cx="1730791" cy="4608512"/>
            <a:chOff x="7094096" y="877280"/>
            <a:chExt cx="1730791" cy="4608512"/>
          </a:xfrm>
        </p:grpSpPr>
        <p:pic>
          <p:nvPicPr>
            <p:cNvPr id="1026" name="Picture 2" descr="Porsche – Wikipedia">
              <a:extLst>
                <a:ext uri="{FF2B5EF4-FFF2-40B4-BE49-F238E27FC236}">
                  <a16:creationId xmlns:a16="http://schemas.microsoft.com/office/drawing/2014/main" id="{D5603790-31C8-4225-9849-106B2C4E076A}"/>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8208" t="13958" r="8208" b="13958"/>
            <a:stretch/>
          </p:blipFill>
          <p:spPr bwMode="auto">
            <a:xfrm>
              <a:off x="7094096" y="877280"/>
              <a:ext cx="1730791" cy="90312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00436F41-C20A-409B-9225-F9615EA10EB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91616" y="1944408"/>
              <a:ext cx="935750" cy="1384910"/>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in-tech GmbH Logo">
              <a:extLst>
                <a:ext uri="{FF2B5EF4-FFF2-40B4-BE49-F238E27FC236}">
                  <a16:creationId xmlns:a16="http://schemas.microsoft.com/office/drawing/2014/main" id="{22BCBAE3-847D-4749-BD2F-3F71837E2AB3}"/>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rightnessContrast bright="6000" contrast="12000"/>
                      </a14:imgEffect>
                    </a14:imgLayer>
                  </a14:imgProps>
                </a:ext>
                <a:ext uri="{28A0092B-C50C-407E-A947-70E740481C1C}">
                  <a14:useLocalDpi xmlns:a14="http://schemas.microsoft.com/office/drawing/2010/main" val="0"/>
                </a:ext>
              </a:extLst>
            </a:blip>
            <a:srcRect/>
            <a:stretch>
              <a:fillRect/>
            </a:stretch>
          </p:blipFill>
          <p:spPr bwMode="auto">
            <a:xfrm>
              <a:off x="7186313" y="3521278"/>
              <a:ext cx="1546356" cy="329889"/>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D0060843-A0FB-458C-9297-DAD10457B90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71186" y="5144746"/>
              <a:ext cx="1376611" cy="341046"/>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uppieren 33">
              <a:extLst>
                <a:ext uri="{FF2B5EF4-FFF2-40B4-BE49-F238E27FC236}">
                  <a16:creationId xmlns:a16="http://schemas.microsoft.com/office/drawing/2014/main" id="{7E59EB16-ACCC-4B12-BE2D-A969AA18A004}"/>
                </a:ext>
              </a:extLst>
            </p:cNvPr>
            <p:cNvGrpSpPr/>
            <p:nvPr/>
          </p:nvGrpSpPr>
          <p:grpSpPr>
            <a:xfrm>
              <a:off x="7262742" y="4176115"/>
              <a:ext cx="1393499" cy="675020"/>
              <a:chOff x="7528043" y="3446504"/>
              <a:chExt cx="1509848" cy="783032"/>
            </a:xfrm>
          </p:grpSpPr>
          <p:pic>
            <p:nvPicPr>
              <p:cNvPr id="31" name="Grafik 30">
                <a:extLst>
                  <a:ext uri="{FF2B5EF4-FFF2-40B4-BE49-F238E27FC236}">
                    <a16:creationId xmlns:a16="http://schemas.microsoft.com/office/drawing/2014/main" id="{E7FCF71F-5D8E-4BB8-B2BE-82D782922370}"/>
                  </a:ext>
                </a:extLst>
              </p:cNvPr>
              <p:cNvPicPr>
                <a:picLocks noChangeAspect="1"/>
              </p:cNvPicPr>
              <p:nvPr/>
            </p:nvPicPr>
            <p:blipFill>
              <a:blip r:embed="rId18"/>
              <a:stretch>
                <a:fillRect/>
              </a:stretch>
            </p:blipFill>
            <p:spPr>
              <a:xfrm>
                <a:off x="7935221" y="3446504"/>
                <a:ext cx="772380" cy="586618"/>
              </a:xfrm>
              <a:prstGeom prst="rect">
                <a:avLst/>
              </a:prstGeom>
            </p:spPr>
          </p:pic>
          <p:pic>
            <p:nvPicPr>
              <p:cNvPr id="33" name="Grafik 32">
                <a:extLst>
                  <a:ext uri="{FF2B5EF4-FFF2-40B4-BE49-F238E27FC236}">
                    <a16:creationId xmlns:a16="http://schemas.microsoft.com/office/drawing/2014/main" id="{8A58B63F-6343-4C08-BCA8-C7280C296E29}"/>
                  </a:ext>
                </a:extLst>
              </p:cNvPr>
              <p:cNvPicPr>
                <a:picLocks noChangeAspect="1"/>
              </p:cNvPicPr>
              <p:nvPr/>
            </p:nvPicPr>
            <p:blipFill>
              <a:blip r:embed="rId19"/>
              <a:stretch>
                <a:fillRect/>
              </a:stretch>
            </p:blipFill>
            <p:spPr>
              <a:xfrm>
                <a:off x="7528043" y="3992697"/>
                <a:ext cx="1509848" cy="236839"/>
              </a:xfrm>
              <a:prstGeom prst="rect">
                <a:avLst/>
              </a:prstGeom>
            </p:spPr>
          </p:pic>
        </p:grpSp>
      </p:grpSp>
    </p:spTree>
    <p:extLst>
      <p:ext uri="{BB962C8B-B14F-4D97-AF65-F5344CB8AC3E}">
        <p14:creationId xmlns:p14="http://schemas.microsoft.com/office/powerpoint/2010/main" val="20922031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7EA5B1C-4177-4C37-8554-37F399F7E292}"/>
              </a:ext>
            </a:extLst>
          </p:cNvPr>
          <p:cNvSpPr>
            <a:spLocks noGrp="1"/>
          </p:cNvSpPr>
          <p:nvPr>
            <p:ph type="ctrTitle"/>
          </p:nvPr>
        </p:nvSpPr>
        <p:spPr/>
        <p:txBody>
          <a:bodyPr/>
          <a:lstStyle/>
          <a:p>
            <a:r>
              <a:rPr lang="de-DE"/>
              <a:t>Excerpt Customer List</a:t>
            </a:r>
            <a:endParaRPr lang="en-DE"/>
          </a:p>
        </p:txBody>
      </p:sp>
      <p:pic>
        <p:nvPicPr>
          <p:cNvPr id="7" name="Picture 6">
            <a:extLst>
              <a:ext uri="{FF2B5EF4-FFF2-40B4-BE49-F238E27FC236}">
                <a16:creationId xmlns:a16="http://schemas.microsoft.com/office/drawing/2014/main" id="{16BEFC82-0209-4C96-BA8F-E2303605BBFF}"/>
              </a:ext>
            </a:extLst>
          </p:cNvPr>
          <p:cNvPicPr>
            <a:picLocks noChangeAspect="1"/>
          </p:cNvPicPr>
          <p:nvPr/>
        </p:nvPicPr>
        <p:blipFill>
          <a:blip r:embed="rId2"/>
          <a:stretch>
            <a:fillRect/>
          </a:stretch>
        </p:blipFill>
        <p:spPr>
          <a:xfrm>
            <a:off x="630736" y="852772"/>
            <a:ext cx="3904453" cy="2245755"/>
          </a:xfrm>
          <a:prstGeom prst="rect">
            <a:avLst/>
          </a:prstGeom>
        </p:spPr>
      </p:pic>
      <p:pic>
        <p:nvPicPr>
          <p:cNvPr id="12" name="Picture 11">
            <a:extLst>
              <a:ext uri="{FF2B5EF4-FFF2-40B4-BE49-F238E27FC236}">
                <a16:creationId xmlns:a16="http://schemas.microsoft.com/office/drawing/2014/main" id="{2205170B-95C9-4E5E-8DCB-374F83E5D1A7}"/>
              </a:ext>
            </a:extLst>
          </p:cNvPr>
          <p:cNvPicPr>
            <a:picLocks noChangeAspect="1"/>
          </p:cNvPicPr>
          <p:nvPr/>
        </p:nvPicPr>
        <p:blipFill>
          <a:blip r:embed="rId3"/>
          <a:stretch>
            <a:fillRect/>
          </a:stretch>
        </p:blipFill>
        <p:spPr>
          <a:xfrm>
            <a:off x="4532231" y="754412"/>
            <a:ext cx="3981033" cy="2298391"/>
          </a:xfrm>
          <a:prstGeom prst="rect">
            <a:avLst/>
          </a:prstGeom>
        </p:spPr>
      </p:pic>
      <p:pic>
        <p:nvPicPr>
          <p:cNvPr id="13" name="Picture 12">
            <a:extLst>
              <a:ext uri="{FF2B5EF4-FFF2-40B4-BE49-F238E27FC236}">
                <a16:creationId xmlns:a16="http://schemas.microsoft.com/office/drawing/2014/main" id="{89D26337-5045-4827-9027-C1D48F8942A9}"/>
              </a:ext>
            </a:extLst>
          </p:cNvPr>
          <p:cNvPicPr>
            <a:picLocks noChangeAspect="1"/>
          </p:cNvPicPr>
          <p:nvPr/>
        </p:nvPicPr>
        <p:blipFill>
          <a:blip r:embed="rId4"/>
          <a:stretch>
            <a:fillRect/>
          </a:stretch>
        </p:blipFill>
        <p:spPr>
          <a:xfrm>
            <a:off x="627314" y="3098527"/>
            <a:ext cx="3907875" cy="2206943"/>
          </a:xfrm>
          <a:prstGeom prst="rect">
            <a:avLst/>
          </a:prstGeom>
        </p:spPr>
      </p:pic>
      <p:pic>
        <p:nvPicPr>
          <p:cNvPr id="14" name="Picture 13">
            <a:extLst>
              <a:ext uri="{FF2B5EF4-FFF2-40B4-BE49-F238E27FC236}">
                <a16:creationId xmlns:a16="http://schemas.microsoft.com/office/drawing/2014/main" id="{E8034ADB-EE23-4F6B-8C51-531A9C4E6D98}"/>
              </a:ext>
            </a:extLst>
          </p:cNvPr>
          <p:cNvPicPr>
            <a:picLocks noChangeAspect="1"/>
          </p:cNvPicPr>
          <p:nvPr/>
        </p:nvPicPr>
        <p:blipFill>
          <a:blip r:embed="rId3"/>
          <a:stretch>
            <a:fillRect/>
          </a:stretch>
        </p:blipFill>
        <p:spPr>
          <a:xfrm>
            <a:off x="4572000" y="3058768"/>
            <a:ext cx="3981033" cy="2246702"/>
          </a:xfrm>
          <a:prstGeom prst="rect">
            <a:avLst/>
          </a:prstGeom>
        </p:spPr>
      </p:pic>
      <p:sp>
        <p:nvSpPr>
          <p:cNvPr id="15" name="Title 1">
            <a:extLst>
              <a:ext uri="{FF2B5EF4-FFF2-40B4-BE49-F238E27FC236}">
                <a16:creationId xmlns:a16="http://schemas.microsoft.com/office/drawing/2014/main" id="{569CF635-50DF-43E6-8AB1-EB94FE6FA2B1}"/>
              </a:ext>
            </a:extLst>
          </p:cNvPr>
          <p:cNvSpPr txBox="1">
            <a:spLocks/>
          </p:cNvSpPr>
          <p:nvPr/>
        </p:nvSpPr>
        <p:spPr>
          <a:xfrm>
            <a:off x="4678362" y="3087215"/>
            <a:ext cx="4058153" cy="716707"/>
          </a:xfrm>
          <a:prstGeom prst="rect">
            <a:avLst/>
          </a:prstGeom>
          <a:solidFill>
            <a:srgbClr val="00A500"/>
          </a:solidFill>
          <a:ln>
            <a:noFill/>
          </a:ln>
        </p:spPr>
        <p:txBody>
          <a:bodyPr vert="horz" wrap="square" lIns="108000" tIns="180000" rIns="108000" bIns="36000" rtlCol="0" anchor="b">
            <a:spAutoFit/>
          </a:bodyPr>
          <a:lstStyle>
            <a:lvl1pPr algn="l" defTabSz="914400" rtl="0" eaLnBrk="1" latinLnBrk="0" hangingPunct="1">
              <a:lnSpc>
                <a:spcPct val="90000"/>
              </a:lnSpc>
              <a:spcBef>
                <a:spcPct val="0"/>
              </a:spcBef>
              <a:buNone/>
              <a:defRPr sz="2800" kern="1200">
                <a:solidFill>
                  <a:schemeClr val="bg1"/>
                </a:solidFill>
                <a:latin typeface="Segoe UI Semilight" panose="020B0402040204020203" pitchFamily="34" charset="0"/>
                <a:ea typeface="+mj-ea"/>
                <a:cs typeface="Segoe UI Semilight" panose="020B04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DE" sz="8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8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Software you can trust in</a:t>
            </a:r>
          </a:p>
        </p:txBody>
      </p:sp>
      <p:sp>
        <p:nvSpPr>
          <p:cNvPr id="16" name="Subtitle 2">
            <a:extLst>
              <a:ext uri="{FF2B5EF4-FFF2-40B4-BE49-F238E27FC236}">
                <a16:creationId xmlns:a16="http://schemas.microsoft.com/office/drawing/2014/main" id="{B485D30E-CD35-4AAA-8A81-9813A25E14C4}"/>
              </a:ext>
            </a:extLst>
          </p:cNvPr>
          <p:cNvSpPr txBox="1">
            <a:spLocks/>
          </p:cNvSpPr>
          <p:nvPr/>
        </p:nvSpPr>
        <p:spPr>
          <a:xfrm>
            <a:off x="4678362" y="3803922"/>
            <a:ext cx="4058153" cy="900347"/>
          </a:xfrm>
          <a:prstGeom prst="rect">
            <a:avLst/>
          </a:prstGeom>
          <a:solidFill>
            <a:srgbClr val="00A500"/>
          </a:solidFill>
          <a:ln>
            <a:noFill/>
          </a:ln>
        </p:spPr>
        <p:txBody>
          <a:bodyPr vert="horz" wrap="square" lIns="108000" tIns="36000" rIns="108000" bIns="180000" rtlCol="0">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Light" panose="020B0502040204020203" pitchFamily="34" charset="0"/>
                <a:ea typeface="+mn-ea"/>
                <a:cs typeface="Segoe UI Light"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Light" panose="020B0502040204020203" pitchFamily="34" charset="0"/>
                <a:ea typeface="+mn-ea"/>
                <a:cs typeface="Segoe UI Light" panose="020B050204020402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Segoe UI Light" panose="020B0502040204020203" pitchFamily="34" charset="0"/>
                <a:ea typeface="+mn-ea"/>
                <a:cs typeface="Segoe UI Light" panose="020B050204020402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Segoe UI Light" panose="020B0502040204020203" pitchFamily="34" charset="0"/>
                <a:ea typeface="+mn-ea"/>
                <a:cs typeface="Segoe UI Light"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HR for Dynamics is a worldwide deployed Software that you can trust</a:t>
            </a:r>
            <a:endParaRPr kumimoji="0" lang="de-DE" sz="16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2611753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7893AFBC-10B8-4A06-80E5-70A77326D44A}"/>
              </a:ext>
            </a:extLst>
          </p:cNvPr>
          <p:cNvSpPr>
            <a:spLocks noGrp="1"/>
          </p:cNvSpPr>
          <p:nvPr>
            <p:ph type="ctrTitle"/>
          </p:nvPr>
        </p:nvSpPr>
        <p:spPr>
          <a:xfrm>
            <a:off x="252000" y="575999"/>
            <a:ext cx="8640000" cy="2016000"/>
          </a:xfrm>
        </p:spPr>
        <p:txBody>
          <a:bodyPr/>
          <a:lstStyle/>
          <a:p>
            <a:r>
              <a:rPr lang="de-DE" err="1"/>
              <a:t>What</a:t>
            </a:r>
            <a:r>
              <a:rPr lang="de-DE"/>
              <a:t> </a:t>
            </a:r>
            <a:r>
              <a:rPr lang="de-DE" err="1"/>
              <a:t>we</a:t>
            </a:r>
            <a:r>
              <a:rPr lang="de-DE"/>
              <a:t> </a:t>
            </a:r>
            <a:r>
              <a:rPr lang="de-DE" err="1"/>
              <a:t>offer</a:t>
            </a:r>
            <a:r>
              <a:rPr lang="de-DE"/>
              <a:t> </a:t>
            </a:r>
            <a:r>
              <a:rPr lang="de-DE" err="1"/>
              <a:t>to</a:t>
            </a:r>
            <a:r>
              <a:rPr lang="de-DE"/>
              <a:t> </a:t>
            </a:r>
            <a:r>
              <a:rPr lang="de-DE" err="1"/>
              <a:t>customers</a:t>
            </a:r>
            <a:endParaRPr lang="de-DE"/>
          </a:p>
        </p:txBody>
      </p:sp>
      <p:sp>
        <p:nvSpPr>
          <p:cNvPr id="7" name="Untertitel 6">
            <a:extLst>
              <a:ext uri="{FF2B5EF4-FFF2-40B4-BE49-F238E27FC236}">
                <a16:creationId xmlns:a16="http://schemas.microsoft.com/office/drawing/2014/main" id="{E75B79E9-7D84-416B-B7EC-5BC2E0F52360}"/>
              </a:ext>
            </a:extLst>
          </p:cNvPr>
          <p:cNvSpPr>
            <a:spLocks noGrp="1"/>
          </p:cNvSpPr>
          <p:nvPr>
            <p:ph type="subTitle" idx="1"/>
          </p:nvPr>
        </p:nvSpPr>
        <p:spPr>
          <a:xfrm>
            <a:off x="252000" y="2591999"/>
            <a:ext cx="7200000" cy="1440000"/>
          </a:xfrm>
        </p:spPr>
        <p:txBody>
          <a:bodyPr>
            <a:normAutofit/>
          </a:bodyPr>
          <a:lstStyle/>
          <a:p>
            <a:r>
              <a:rPr lang="en-US"/>
              <a:t>Hubdrive is manufacturer and distributor of innovative HR Management Software based on the Microsoft Dynamics 365 business platform </a:t>
            </a:r>
            <a:endParaRPr lang="de-DE"/>
          </a:p>
        </p:txBody>
      </p:sp>
    </p:spTree>
    <p:extLst>
      <p:ext uri="{BB962C8B-B14F-4D97-AF65-F5344CB8AC3E}">
        <p14:creationId xmlns:p14="http://schemas.microsoft.com/office/powerpoint/2010/main" val="557135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3044" name="Picture 4">
            <a:extLst>
              <a:ext uri="{FF2B5EF4-FFF2-40B4-BE49-F238E27FC236}">
                <a16:creationId xmlns:a16="http://schemas.microsoft.com/office/drawing/2014/main" id="{A9A208D2-B9F5-46CD-80E1-A2AAE20A8D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000" y="3032738"/>
            <a:ext cx="1228800" cy="2304000"/>
          </a:xfrm>
          <a:prstGeom prst="rect">
            <a:avLst/>
          </a:prstGeom>
          <a:noFill/>
          <a:extLst>
            <a:ext uri="{909E8E84-426E-40DD-AFC4-6F175D3DCCD1}">
              <a14:hiddenFill xmlns:a14="http://schemas.microsoft.com/office/drawing/2010/main">
                <a:solidFill>
                  <a:srgbClr val="FFFFFF"/>
                </a:solidFill>
              </a14:hiddenFill>
            </a:ext>
          </a:extLst>
        </p:spPr>
      </p:pic>
      <p:pic>
        <p:nvPicPr>
          <p:cNvPr id="1623046" name="Picture 6">
            <a:extLst>
              <a:ext uri="{FF2B5EF4-FFF2-40B4-BE49-F238E27FC236}">
                <a16:creationId xmlns:a16="http://schemas.microsoft.com/office/drawing/2014/main" id="{FE9E987B-55EB-4D7D-8E23-FC51A7F8E7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000" y="783546"/>
            <a:ext cx="1228800" cy="2185646"/>
          </a:xfrm>
          <a:prstGeom prst="rect">
            <a:avLst/>
          </a:prstGeom>
          <a:noFill/>
          <a:extLst>
            <a:ext uri="{909E8E84-426E-40DD-AFC4-6F175D3DCCD1}">
              <a14:hiddenFill xmlns:a14="http://schemas.microsoft.com/office/drawing/2010/main">
                <a:solidFill>
                  <a:srgbClr val="FFFFFF"/>
                </a:solidFill>
              </a14:hiddenFill>
            </a:ext>
          </a:extLst>
        </p:spPr>
      </p:pic>
      <p:pic>
        <p:nvPicPr>
          <p:cNvPr id="1623048" name="Picture 8">
            <a:extLst>
              <a:ext uri="{FF2B5EF4-FFF2-40B4-BE49-F238E27FC236}">
                <a16:creationId xmlns:a16="http://schemas.microsoft.com/office/drawing/2014/main" id="{BE71401B-AA44-4FCE-AE4A-9D0327B00C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00" y="783546"/>
            <a:ext cx="1228800" cy="2185646"/>
          </a:xfrm>
          <a:prstGeom prst="rect">
            <a:avLst/>
          </a:prstGeom>
          <a:noFill/>
          <a:extLst>
            <a:ext uri="{909E8E84-426E-40DD-AFC4-6F175D3DCCD1}">
              <a14:hiddenFill xmlns:a14="http://schemas.microsoft.com/office/drawing/2010/main">
                <a:solidFill>
                  <a:srgbClr val="FFFFFF"/>
                </a:solidFill>
              </a14:hiddenFill>
            </a:ext>
          </a:extLst>
        </p:spPr>
      </p:pic>
      <p:pic>
        <p:nvPicPr>
          <p:cNvPr id="1623050" name="Picture 10">
            <a:extLst>
              <a:ext uri="{FF2B5EF4-FFF2-40B4-BE49-F238E27FC236}">
                <a16:creationId xmlns:a16="http://schemas.microsoft.com/office/drawing/2014/main" id="{2B90EC96-2348-455E-A434-723A445773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000" y="762615"/>
            <a:ext cx="1228800" cy="2206577"/>
          </a:xfrm>
          <a:prstGeom prst="rect">
            <a:avLst/>
          </a:prstGeom>
          <a:noFill/>
          <a:extLst>
            <a:ext uri="{909E8E84-426E-40DD-AFC4-6F175D3DCCD1}">
              <a14:hiddenFill xmlns:a14="http://schemas.microsoft.com/office/drawing/2010/main">
                <a:solidFill>
                  <a:srgbClr val="FFFFFF"/>
                </a:solidFill>
              </a14:hiddenFill>
            </a:ext>
          </a:extLst>
        </p:spPr>
      </p:pic>
      <p:pic>
        <p:nvPicPr>
          <p:cNvPr id="1623052" name="Picture 12">
            <a:extLst>
              <a:ext uri="{FF2B5EF4-FFF2-40B4-BE49-F238E27FC236}">
                <a16:creationId xmlns:a16="http://schemas.microsoft.com/office/drawing/2014/main" id="{9A8FA243-62C5-4146-8702-8AC32E9062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4000" y="777823"/>
            <a:ext cx="1228800" cy="2191369"/>
          </a:xfrm>
          <a:prstGeom prst="rect">
            <a:avLst/>
          </a:prstGeom>
          <a:noFill/>
          <a:extLst>
            <a:ext uri="{909E8E84-426E-40DD-AFC4-6F175D3DCCD1}">
              <a14:hiddenFill xmlns:a14="http://schemas.microsoft.com/office/drawing/2010/main">
                <a:solidFill>
                  <a:srgbClr val="FFFFFF"/>
                </a:solidFill>
              </a14:hiddenFill>
            </a:ext>
          </a:extLst>
        </p:spPr>
      </p:pic>
      <p:pic>
        <p:nvPicPr>
          <p:cNvPr id="1623054" name="Picture 14">
            <a:extLst>
              <a:ext uri="{FF2B5EF4-FFF2-40B4-BE49-F238E27FC236}">
                <a16:creationId xmlns:a16="http://schemas.microsoft.com/office/drawing/2014/main" id="{4B221B72-102F-40FE-B786-1EF2427CA5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4000" y="3032738"/>
            <a:ext cx="1228800" cy="2304000"/>
          </a:xfrm>
          <a:prstGeom prst="rect">
            <a:avLst/>
          </a:prstGeom>
          <a:noFill/>
          <a:extLst>
            <a:ext uri="{909E8E84-426E-40DD-AFC4-6F175D3DCCD1}">
              <a14:hiddenFill xmlns:a14="http://schemas.microsoft.com/office/drawing/2010/main">
                <a:solidFill>
                  <a:srgbClr val="FFFFFF"/>
                </a:solidFill>
              </a14:hiddenFill>
            </a:ext>
          </a:extLst>
        </p:spPr>
      </p:pic>
      <p:pic>
        <p:nvPicPr>
          <p:cNvPr id="1623056" name="Picture 16">
            <a:extLst>
              <a:ext uri="{FF2B5EF4-FFF2-40B4-BE49-F238E27FC236}">
                <a16:creationId xmlns:a16="http://schemas.microsoft.com/office/drawing/2014/main" id="{D2022C88-2502-4AE1-A8B0-7A322ACADC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24000" y="3032738"/>
            <a:ext cx="1228800" cy="2304000"/>
          </a:xfrm>
          <a:prstGeom prst="rect">
            <a:avLst/>
          </a:prstGeom>
          <a:noFill/>
          <a:extLst>
            <a:ext uri="{909E8E84-426E-40DD-AFC4-6F175D3DCCD1}">
              <a14:hiddenFill xmlns:a14="http://schemas.microsoft.com/office/drawing/2010/main">
                <a:solidFill>
                  <a:srgbClr val="FFFFFF"/>
                </a:solidFill>
              </a14:hiddenFill>
            </a:ext>
          </a:extLst>
        </p:spPr>
      </p:pic>
      <p:pic>
        <p:nvPicPr>
          <p:cNvPr id="1623060" name="Picture 20">
            <a:extLst>
              <a:ext uri="{FF2B5EF4-FFF2-40B4-BE49-F238E27FC236}">
                <a16:creationId xmlns:a16="http://schemas.microsoft.com/office/drawing/2014/main" id="{7F94F034-35D8-485D-B464-7C6F6EA42CF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24000" y="3027015"/>
            <a:ext cx="1228800" cy="2304000"/>
          </a:xfrm>
          <a:prstGeom prst="rect">
            <a:avLst/>
          </a:prstGeom>
          <a:noFill/>
          <a:extLst>
            <a:ext uri="{909E8E84-426E-40DD-AFC4-6F175D3DCCD1}">
              <a14:hiddenFill xmlns:a14="http://schemas.microsoft.com/office/drawing/2010/main">
                <a:solidFill>
                  <a:srgbClr val="FFFFFF"/>
                </a:solidFill>
              </a14:hiddenFill>
            </a:ext>
          </a:extLst>
        </p:spPr>
      </p:pic>
      <p:pic>
        <p:nvPicPr>
          <p:cNvPr id="1623062" name="Picture 22">
            <a:extLst>
              <a:ext uri="{FF2B5EF4-FFF2-40B4-BE49-F238E27FC236}">
                <a16:creationId xmlns:a16="http://schemas.microsoft.com/office/drawing/2014/main" id="{4D55F308-02ED-42C2-B8C5-CCE4CD748A2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24000" y="774679"/>
            <a:ext cx="1228800" cy="2191369"/>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uppieren 15">
            <a:extLst>
              <a:ext uri="{FF2B5EF4-FFF2-40B4-BE49-F238E27FC236}">
                <a16:creationId xmlns:a16="http://schemas.microsoft.com/office/drawing/2014/main" id="{A19A04BE-1E98-4C8A-A18B-66EA47D74DC2}"/>
              </a:ext>
            </a:extLst>
          </p:cNvPr>
          <p:cNvGrpSpPr/>
          <p:nvPr/>
        </p:nvGrpSpPr>
        <p:grpSpPr>
          <a:xfrm>
            <a:off x="7524000" y="3032738"/>
            <a:ext cx="1228800" cy="2298278"/>
            <a:chOff x="7395999" y="2648767"/>
            <a:chExt cx="1344000" cy="2565806"/>
          </a:xfrm>
        </p:grpSpPr>
        <p:sp>
          <p:nvSpPr>
            <p:cNvPr id="2" name="Rechteck 1">
              <a:extLst>
                <a:ext uri="{FF2B5EF4-FFF2-40B4-BE49-F238E27FC236}">
                  <a16:creationId xmlns:a16="http://schemas.microsoft.com/office/drawing/2014/main" id="{D3062787-2F28-45C4-A898-E79E1ECD8B1D}"/>
                </a:ext>
              </a:extLst>
            </p:cNvPr>
            <p:cNvSpPr/>
            <p:nvPr/>
          </p:nvSpPr>
          <p:spPr>
            <a:xfrm>
              <a:off x="7395999" y="2648767"/>
              <a:ext cx="1344000" cy="2565806"/>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err="1">
                  <a:ln>
                    <a:noFill/>
                  </a:ln>
                  <a:solidFill>
                    <a:prstClr val="black"/>
                  </a:solidFill>
                  <a:effectLst/>
                  <a:uLnTx/>
                  <a:uFillTx/>
                  <a:latin typeface="Segoe UI Semilight" panose="020B0402040204020203" pitchFamily="34" charset="0"/>
                  <a:ea typeface="+mn-ea"/>
                  <a:cs typeface="Segoe UI Semilight" panose="020B0402040204020203" pitchFamily="34" charset="0"/>
                </a:rPr>
                <a:t>We</a:t>
              </a:r>
              <a:r>
                <a:rPr kumimoji="0" lang="de-DE" sz="7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 </a:t>
              </a:r>
              <a:r>
                <a:rPr kumimoji="0" lang="de-DE" sz="700" b="0" i="0" u="none" strike="noStrike" kern="1200" cap="none" spc="0" normalizeH="0" baseline="0" noProof="0" err="1">
                  <a:ln>
                    <a:noFill/>
                  </a:ln>
                  <a:solidFill>
                    <a:prstClr val="black"/>
                  </a:solidFill>
                  <a:effectLst/>
                  <a:uLnTx/>
                  <a:uFillTx/>
                  <a:latin typeface="Segoe UI Semilight" panose="020B0402040204020203" pitchFamily="34" charset="0"/>
                  <a:ea typeface="+mn-ea"/>
                  <a:cs typeface="Segoe UI Semilight" panose="020B0402040204020203" pitchFamily="34" charset="0"/>
                </a:rPr>
                <a:t>would</a:t>
              </a:r>
              <a:r>
                <a:rPr kumimoji="0" lang="de-DE" sz="7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 </a:t>
              </a:r>
              <a:r>
                <a:rPr kumimoji="0" lang="de-DE" sz="700" b="0" i="0" u="none" strike="noStrike" kern="1200" cap="none" spc="0" normalizeH="0" baseline="0" noProof="0" err="1">
                  <a:ln>
                    <a:noFill/>
                  </a:ln>
                  <a:solidFill>
                    <a:prstClr val="black"/>
                  </a:solidFill>
                  <a:effectLst/>
                  <a:uLnTx/>
                  <a:uFillTx/>
                  <a:latin typeface="Segoe UI Semilight" panose="020B0402040204020203" pitchFamily="34" charset="0"/>
                  <a:ea typeface="+mn-ea"/>
                  <a:cs typeface="Segoe UI Semilight" panose="020B0402040204020203" pitchFamily="34" charset="0"/>
                </a:rPr>
                <a:t>love</a:t>
              </a:r>
              <a:r>
                <a:rPr kumimoji="0" lang="de-DE" sz="7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 </a:t>
              </a:r>
              <a:r>
                <a:rPr kumimoji="0" lang="de-DE" sz="700" b="0" i="0" u="none" strike="noStrike" kern="1200" cap="none" spc="0" normalizeH="0" baseline="0" noProof="0" err="1">
                  <a:ln>
                    <a:noFill/>
                  </a:ln>
                  <a:solidFill>
                    <a:prstClr val="black"/>
                  </a:solidFill>
                  <a:effectLst/>
                  <a:uLnTx/>
                  <a:uFillTx/>
                  <a:latin typeface="Segoe UI Semilight" panose="020B0402040204020203" pitchFamily="34" charset="0"/>
                  <a:ea typeface="+mn-ea"/>
                  <a:cs typeface="Segoe UI Semilight" panose="020B0402040204020203" pitchFamily="34" charset="0"/>
                </a:rPr>
                <a:t>to</a:t>
              </a:r>
              <a:r>
                <a:rPr kumimoji="0" lang="de-DE" sz="7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 </a:t>
              </a:r>
              <a:r>
                <a:rPr kumimoji="0" lang="de-DE" sz="700" b="0" i="0" u="none" strike="noStrike" kern="1200" cap="none" spc="0" normalizeH="0" baseline="0" noProof="0" err="1">
                  <a:ln>
                    <a:noFill/>
                  </a:ln>
                  <a:solidFill>
                    <a:prstClr val="black"/>
                  </a:solidFill>
                  <a:effectLst/>
                  <a:uLnTx/>
                  <a:uFillTx/>
                  <a:latin typeface="Segoe UI Semilight" panose="020B0402040204020203" pitchFamily="34" charset="0"/>
                  <a:ea typeface="+mn-ea"/>
                  <a:cs typeface="Segoe UI Semilight" panose="020B0402040204020203" pitchFamily="34" charset="0"/>
                </a:rPr>
                <a:t>win</a:t>
              </a:r>
              <a:r>
                <a:rPr kumimoji="0" lang="de-DE" sz="7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 </a:t>
              </a:r>
              <a:r>
                <a:rPr kumimoji="0" lang="de-DE" sz="700" b="0" i="0" u="none" strike="noStrike" kern="1200" cap="none" spc="0" normalizeH="0" baseline="0" noProof="0" err="1">
                  <a:ln>
                    <a:noFill/>
                  </a:ln>
                  <a:solidFill>
                    <a:prstClr val="black"/>
                  </a:solidFill>
                  <a:effectLst/>
                  <a:uLnTx/>
                  <a:uFillTx/>
                  <a:latin typeface="Segoe UI Semilight" panose="020B0402040204020203" pitchFamily="34" charset="0"/>
                  <a:ea typeface="+mn-ea"/>
                  <a:cs typeface="Segoe UI Semilight" panose="020B0402040204020203" pitchFamily="34" charset="0"/>
                </a:rPr>
                <a:t>you</a:t>
              </a:r>
              <a:r>
                <a:rPr kumimoji="0" lang="de-DE" sz="7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 </a:t>
              </a:r>
              <a:r>
                <a:rPr kumimoji="0" lang="de-DE" sz="700" b="0" i="0" u="none" strike="noStrike" kern="1200" cap="none" spc="0" normalizeH="0" baseline="0" noProof="0" err="1">
                  <a:ln>
                    <a:noFill/>
                  </a:ln>
                  <a:solidFill>
                    <a:prstClr val="black"/>
                  </a:solidFill>
                  <a:effectLst/>
                  <a:uLnTx/>
                  <a:uFillTx/>
                  <a:latin typeface="Segoe UI Semilight" panose="020B0402040204020203" pitchFamily="34" charset="0"/>
                  <a:ea typeface="+mn-ea"/>
                  <a:cs typeface="Segoe UI Semilight" panose="020B0402040204020203" pitchFamily="34" charset="0"/>
                </a:rPr>
                <a:t>as</a:t>
              </a:r>
              <a:r>
                <a:rPr kumimoji="0" lang="de-DE" sz="7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 </a:t>
              </a:r>
              <a:r>
                <a:rPr kumimoji="0" lang="de-DE" sz="700" b="0" i="0" u="none" strike="noStrike" kern="1200" cap="none" spc="0" normalizeH="0" baseline="0" noProof="0" err="1">
                  <a:ln>
                    <a:noFill/>
                  </a:ln>
                  <a:solidFill>
                    <a:prstClr val="black"/>
                  </a:solidFill>
                  <a:effectLst/>
                  <a:uLnTx/>
                  <a:uFillTx/>
                  <a:latin typeface="Segoe UI Semilight" panose="020B0402040204020203" pitchFamily="34" charset="0"/>
                  <a:ea typeface="+mn-ea"/>
                  <a:cs typeface="Segoe UI Semilight" panose="020B0402040204020203" pitchFamily="34" charset="0"/>
                </a:rPr>
                <a:t>our</a:t>
              </a:r>
              <a:r>
                <a:rPr kumimoji="0" lang="de-DE" sz="7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 </a:t>
              </a:r>
              <a:r>
                <a:rPr kumimoji="0" lang="de-DE" sz="700" b="0" i="0" u="none" strike="noStrike" kern="1200" cap="none" spc="0" normalizeH="0" baseline="0" noProof="0" err="1">
                  <a:ln>
                    <a:noFill/>
                  </a:ln>
                  <a:solidFill>
                    <a:prstClr val="black"/>
                  </a:solidFill>
                  <a:effectLst/>
                  <a:uLnTx/>
                  <a:uFillTx/>
                  <a:latin typeface="Segoe UI Semilight" panose="020B0402040204020203" pitchFamily="34" charset="0"/>
                  <a:ea typeface="+mn-ea"/>
                  <a:cs typeface="Segoe UI Semilight" panose="020B0402040204020203" pitchFamily="34" charset="0"/>
                </a:rPr>
                <a:t>next</a:t>
              </a:r>
              <a:r>
                <a:rPr kumimoji="0" lang="de-DE" sz="7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 </a:t>
              </a:r>
              <a:r>
                <a:rPr kumimoji="0" lang="de-DE" sz="700" b="0" i="0" u="none" strike="noStrike" kern="1200" cap="none" spc="0" normalizeH="0" baseline="0" noProof="0" err="1">
                  <a:ln>
                    <a:noFill/>
                  </a:ln>
                  <a:solidFill>
                    <a:prstClr val="black"/>
                  </a:solidFill>
                  <a:effectLst/>
                  <a:uLnTx/>
                  <a:uFillTx/>
                  <a:latin typeface="Segoe UI Semilight" panose="020B0402040204020203" pitchFamily="34" charset="0"/>
                  <a:ea typeface="+mn-ea"/>
                  <a:cs typeface="Segoe UI Semilight" panose="020B0402040204020203" pitchFamily="34" charset="0"/>
                </a:rPr>
                <a:t>customer</a:t>
              </a:r>
              <a:endParaRPr kumimoji="0" lang="de-DE" sz="7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7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7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7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sp>
          <p:nvSpPr>
            <p:cNvPr id="4" name="Ellipse 3">
              <a:extLst>
                <a:ext uri="{FF2B5EF4-FFF2-40B4-BE49-F238E27FC236}">
                  <a16:creationId xmlns:a16="http://schemas.microsoft.com/office/drawing/2014/main" id="{6AF866B2-7D60-42D1-B693-959A94430350}"/>
                </a:ext>
              </a:extLst>
            </p:cNvPr>
            <p:cNvSpPr/>
            <p:nvPr/>
          </p:nvSpPr>
          <p:spPr>
            <a:xfrm>
              <a:off x="7653998" y="2744120"/>
              <a:ext cx="828000" cy="828000"/>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egoe UI"/>
                <a:ea typeface="+mn-ea"/>
                <a:cs typeface="+mn-cs"/>
              </a:endParaRPr>
            </a:p>
          </p:txBody>
        </p:sp>
      </p:grpSp>
      <p:sp>
        <p:nvSpPr>
          <p:cNvPr id="15" name="Titel 14">
            <a:extLst>
              <a:ext uri="{FF2B5EF4-FFF2-40B4-BE49-F238E27FC236}">
                <a16:creationId xmlns:a16="http://schemas.microsoft.com/office/drawing/2014/main" id="{261664AE-1F49-462F-8F6B-41E9FEFB1CD7}"/>
              </a:ext>
            </a:extLst>
          </p:cNvPr>
          <p:cNvSpPr>
            <a:spLocks noGrp="1"/>
          </p:cNvSpPr>
          <p:nvPr>
            <p:ph type="ctrTitle"/>
          </p:nvPr>
        </p:nvSpPr>
        <p:spPr/>
        <p:txBody>
          <a:bodyPr/>
          <a:lstStyle/>
          <a:p>
            <a:r>
              <a:rPr lang="de-DE">
                <a:solidFill>
                  <a:srgbClr val="00A500"/>
                </a:solidFill>
                <a:latin typeface="Segoe UI Semilight" panose="020B0402040204020203" pitchFamily="34" charset="0"/>
                <a:cs typeface="Segoe UI Semilight" panose="020B0402040204020203" pitchFamily="34" charset="0"/>
              </a:rPr>
              <a:t>Hubdrive HR Customer Testimonials </a:t>
            </a:r>
          </a:p>
        </p:txBody>
      </p:sp>
    </p:spTree>
    <p:extLst>
      <p:ext uri="{BB962C8B-B14F-4D97-AF65-F5344CB8AC3E}">
        <p14:creationId xmlns:p14="http://schemas.microsoft.com/office/powerpoint/2010/main" val="9992031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067012B-C8C5-4909-83F2-FD139D0EDEBB}"/>
              </a:ext>
            </a:extLst>
          </p:cNvPr>
          <p:cNvSpPr>
            <a:spLocks noGrp="1"/>
          </p:cNvSpPr>
          <p:nvPr>
            <p:ph type="ctrTitle"/>
          </p:nvPr>
        </p:nvSpPr>
        <p:spPr>
          <a:xfrm>
            <a:off x="252000" y="281355"/>
            <a:ext cx="5508000" cy="626701"/>
          </a:xfrm>
        </p:spPr>
        <p:txBody>
          <a:bodyPr anchor="t"/>
          <a:lstStyle/>
          <a:p>
            <a:r>
              <a:rPr lang="en-US" sz="2000"/>
              <a:t>Hubdrive fulfilled our important requirements as well as our additional wishes.</a:t>
            </a:r>
          </a:p>
        </p:txBody>
      </p:sp>
      <p:sp>
        <p:nvSpPr>
          <p:cNvPr id="13" name="Content Placeholder 3">
            <a:extLst>
              <a:ext uri="{FF2B5EF4-FFF2-40B4-BE49-F238E27FC236}">
                <a16:creationId xmlns:a16="http://schemas.microsoft.com/office/drawing/2014/main" id="{2F9AEAD4-864D-41BA-874F-5575CB8CB44D}"/>
              </a:ext>
            </a:extLst>
          </p:cNvPr>
          <p:cNvSpPr>
            <a:spLocks noGrp="1"/>
          </p:cNvSpPr>
          <p:nvPr>
            <p:ph idx="11"/>
          </p:nvPr>
        </p:nvSpPr>
        <p:spPr>
          <a:xfrm>
            <a:off x="252000" y="1043999"/>
            <a:ext cx="5508000" cy="4253701"/>
          </a:xfrm>
        </p:spPr>
        <p:txBody>
          <a:bodyPr numCol="2" spcCol="180000"/>
          <a:lstStyle/>
          <a:p>
            <a:r>
              <a:rPr lang="de-DE" sz="1400"/>
              <a:t>Solution Approach</a:t>
            </a:r>
            <a:endParaRPr lang="de-DE" sz="1050"/>
          </a:p>
          <a:p>
            <a:r>
              <a:rPr lang="en-US" sz="1050">
                <a:solidFill>
                  <a:schemeClr val="tx1"/>
                </a:solidFill>
              </a:rPr>
              <a:t>The cloud-based Dynamics HR Management solution from Hubdrive has eliminated dependence on paper documents and duplicate data entries in more than one system. All relevant overviews and reports are now digitally displayed and viewable.</a:t>
            </a:r>
          </a:p>
          <a:p>
            <a:r>
              <a:rPr lang="en-US" sz="1050">
                <a:solidFill>
                  <a:schemeClr val="tx1"/>
                </a:solidFill>
              </a:rPr>
              <a:t>The Employee Self-Service has enabled employees to submit requests for leave and this has eliminated the paper trail. </a:t>
            </a:r>
          </a:p>
          <a:p>
            <a:r>
              <a:rPr lang="en-US" sz="1050">
                <a:solidFill>
                  <a:schemeClr val="tx1"/>
                </a:solidFill>
              </a:rPr>
              <a:t>The manual administrative effort for the Human Resource department has been greatly reduced. Particularly the Best Practice processes have made employee attendance management across the many locations much more efficient.</a:t>
            </a:r>
            <a:endParaRPr lang="de-DE" sz="1050">
              <a:solidFill>
                <a:schemeClr val="tx1"/>
              </a:solidFill>
            </a:endParaRPr>
          </a:p>
          <a:p>
            <a:endParaRPr lang="de-DE" sz="1400"/>
          </a:p>
          <a:p>
            <a:endParaRPr lang="de-DE" sz="1400"/>
          </a:p>
          <a:p>
            <a:endParaRPr lang="de-DE" sz="1400"/>
          </a:p>
          <a:p>
            <a:endParaRPr lang="de-DE" sz="1400"/>
          </a:p>
          <a:p>
            <a:r>
              <a:rPr lang="de-DE" sz="1400"/>
              <a:t>Benefit</a:t>
            </a:r>
            <a:endParaRPr lang="de-DE" sz="1050"/>
          </a:p>
          <a:p>
            <a:r>
              <a:rPr lang="en-US" sz="1050">
                <a:solidFill>
                  <a:schemeClr val="tx1"/>
                </a:solidFill>
              </a:rPr>
              <a:t>The HR department has been freed from many administrative tasks due to the automation in Dynamics HR Management, and they save time on data maintenance and searches. The HR team can now concentrate on soft HR competencies such as training and development.</a:t>
            </a:r>
          </a:p>
          <a:p>
            <a:r>
              <a:rPr lang="en-US" sz="1050">
                <a:solidFill>
                  <a:schemeClr val="tx1"/>
                </a:solidFill>
              </a:rPr>
              <a:t>The solution is easy to use for both HR employees and Port Authority staff. It takes port workers much less time to apply for and view their remaining leave.</a:t>
            </a:r>
          </a:p>
          <a:p>
            <a:r>
              <a:rPr lang="en-US" sz="1050">
                <a:solidFill>
                  <a:schemeClr val="tx1"/>
                </a:solidFill>
              </a:rPr>
              <a:t>It is now much easier for supervisors to keep track of their employees. The cloud-based solution enables them to know which team member is currently working in which of the various ports. </a:t>
            </a:r>
          </a:p>
          <a:p>
            <a:r>
              <a:rPr lang="en-US" sz="1050">
                <a:solidFill>
                  <a:schemeClr val="tx1"/>
                </a:solidFill>
              </a:rPr>
              <a:t>This makes it much easier to stay within their budget.</a:t>
            </a:r>
          </a:p>
          <a:p>
            <a:r>
              <a:rPr lang="de-DE" sz="1050" err="1">
                <a:solidFill>
                  <a:schemeClr val="tx1"/>
                </a:solidFill>
                <a:hlinkClick r:id="rId2"/>
              </a:rPr>
              <a:t>Learn</a:t>
            </a:r>
            <a:r>
              <a:rPr lang="de-DE" sz="1050">
                <a:solidFill>
                  <a:schemeClr val="tx1"/>
                </a:solidFill>
                <a:hlinkClick r:id="rId2"/>
              </a:rPr>
              <a:t> </a:t>
            </a:r>
            <a:r>
              <a:rPr lang="de-DE" sz="1050" err="1">
                <a:solidFill>
                  <a:schemeClr val="tx1"/>
                </a:solidFill>
                <a:hlinkClick r:id="rId2"/>
              </a:rPr>
              <a:t>more</a:t>
            </a:r>
            <a:r>
              <a:rPr lang="de-DE" sz="1050">
                <a:solidFill>
                  <a:schemeClr val="tx1"/>
                </a:solidFill>
                <a:hlinkClick r:id="rId2"/>
              </a:rPr>
              <a:t> =&gt;</a:t>
            </a:r>
            <a:endParaRPr lang="en-US" sz="1050">
              <a:solidFill>
                <a:schemeClr val="tx1"/>
              </a:solidFill>
            </a:endParaRPr>
          </a:p>
        </p:txBody>
      </p:sp>
      <p:pic>
        <p:nvPicPr>
          <p:cNvPr id="7" name="Picture 12">
            <a:extLst>
              <a:ext uri="{FF2B5EF4-FFF2-40B4-BE49-F238E27FC236}">
                <a16:creationId xmlns:a16="http://schemas.microsoft.com/office/drawing/2014/main" id="{F445B371-3A49-429E-9590-8A5B5A603B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3048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4410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067012B-C8C5-4909-83F2-FD139D0EDEBB}"/>
              </a:ext>
            </a:extLst>
          </p:cNvPr>
          <p:cNvSpPr>
            <a:spLocks noGrp="1"/>
          </p:cNvSpPr>
          <p:nvPr>
            <p:ph type="ctrTitle"/>
          </p:nvPr>
        </p:nvSpPr>
        <p:spPr>
          <a:xfrm>
            <a:off x="252000" y="281355"/>
            <a:ext cx="5508000" cy="903700"/>
          </a:xfrm>
        </p:spPr>
        <p:txBody>
          <a:bodyPr anchor="t"/>
          <a:lstStyle/>
          <a:p>
            <a:r>
              <a:rPr lang="en-US" sz="2000"/>
              <a:t>We consider HR for Dynamics from Hubdrive and Microsoft Dynamics 365 as the most future-proof </a:t>
            </a:r>
            <a:br>
              <a:rPr lang="en-US" sz="2000"/>
            </a:br>
            <a:r>
              <a:rPr lang="en-US" sz="2000"/>
              <a:t>HR solution and business platform.</a:t>
            </a:r>
          </a:p>
        </p:txBody>
      </p:sp>
      <p:sp>
        <p:nvSpPr>
          <p:cNvPr id="13" name="Content Placeholder 3">
            <a:extLst>
              <a:ext uri="{FF2B5EF4-FFF2-40B4-BE49-F238E27FC236}">
                <a16:creationId xmlns:a16="http://schemas.microsoft.com/office/drawing/2014/main" id="{2F9AEAD4-864D-41BA-874F-5575CB8CB44D}"/>
              </a:ext>
            </a:extLst>
          </p:cNvPr>
          <p:cNvSpPr>
            <a:spLocks noGrp="1"/>
          </p:cNvSpPr>
          <p:nvPr>
            <p:ph idx="11"/>
          </p:nvPr>
        </p:nvSpPr>
        <p:spPr>
          <a:xfrm>
            <a:off x="252000" y="1379551"/>
            <a:ext cx="5508000" cy="3918149"/>
          </a:xfrm>
        </p:spPr>
        <p:txBody>
          <a:bodyPr numCol="2" spcCol="180000"/>
          <a:lstStyle/>
          <a:p>
            <a:r>
              <a:rPr lang="de-DE" sz="1400"/>
              <a:t>Solution Approach</a:t>
            </a:r>
            <a:endParaRPr lang="de-DE" sz="1050"/>
          </a:p>
          <a:p>
            <a:r>
              <a:rPr lang="en-US" sz="1050">
                <a:solidFill>
                  <a:schemeClr val="tx1"/>
                </a:solidFill>
              </a:rPr>
              <a:t>Through an extensive multi-stage selection process, it turned out that there was exactly one HR solution on the market that could meet all these expectations: HR for Dynamics by Hubdrive. HR for Dynamics is a complete solution that met all the functional requirements of the 15 </a:t>
            </a:r>
            <a:r>
              <a:rPr lang="en-US" sz="1050" err="1">
                <a:solidFill>
                  <a:schemeClr val="tx1"/>
                </a:solidFill>
              </a:rPr>
              <a:t>Hypoport</a:t>
            </a:r>
            <a:r>
              <a:rPr lang="en-US" sz="1050">
                <a:solidFill>
                  <a:schemeClr val="tx1"/>
                </a:solidFill>
              </a:rPr>
              <a:t> subsidiaries. Only HR for Dynamics was innovative and intuitive at the same time – just like employees are used to it from Office 365, Google and Facebook.</a:t>
            </a:r>
          </a:p>
          <a:p>
            <a:r>
              <a:rPr lang="en-US" sz="1050">
                <a:solidFill>
                  <a:schemeClr val="tx1"/>
                </a:solidFill>
              </a:rPr>
              <a:t>In addition, the adaptability is enormously high and the customizing easy to implement. Despite the individuality of the subsidiaries, this ensured a high degree of automation.</a:t>
            </a:r>
            <a:endParaRPr lang="de-DE" sz="1400"/>
          </a:p>
          <a:p>
            <a:endParaRPr lang="de-DE" sz="1400"/>
          </a:p>
          <a:p>
            <a:endParaRPr lang="de-DE" sz="1400"/>
          </a:p>
          <a:p>
            <a:endParaRPr lang="de-DE" sz="1400"/>
          </a:p>
          <a:p>
            <a:r>
              <a:rPr lang="de-DE" sz="1400"/>
              <a:t>Benefits</a:t>
            </a:r>
            <a:endParaRPr lang="de-DE" sz="1050"/>
          </a:p>
          <a:p>
            <a:r>
              <a:rPr lang="en-US" sz="1050">
                <a:solidFill>
                  <a:schemeClr val="tx1"/>
                </a:solidFill>
              </a:rPr>
              <a:t>With HR for Dynamics, we are drawing full potential of digitalization. The solution has enabled us to eliminate IT islands and automate a large number of HR processes which led to high savings. The perfect fusion of Business (Microsoft Dynamics 365) and Workplace applications (Microsoft Office 365) further increases efficiency.</a:t>
            </a:r>
          </a:p>
          <a:p>
            <a:r>
              <a:rPr lang="en-US" sz="1050">
                <a:solidFill>
                  <a:schemeClr val="tx1"/>
                </a:solidFill>
              </a:rPr>
              <a:t>The employees are excited about the scope of functions of HR for Dynamics 365 and the high degree of automation. As a result, a lot of repetitive HR-work could be eliminated and </a:t>
            </a:r>
            <a:r>
              <a:rPr lang="en-US" sz="1050" err="1">
                <a:solidFill>
                  <a:schemeClr val="tx1"/>
                </a:solidFill>
              </a:rPr>
              <a:t>Hypoport’s</a:t>
            </a:r>
            <a:r>
              <a:rPr lang="en-US" sz="1050">
                <a:solidFill>
                  <a:schemeClr val="tx1"/>
                </a:solidFill>
              </a:rPr>
              <a:t> agile requirements could be fulfilled. </a:t>
            </a:r>
          </a:p>
          <a:p>
            <a:r>
              <a:rPr lang="de-DE" sz="1050" err="1">
                <a:solidFill>
                  <a:schemeClr val="tx1"/>
                </a:solidFill>
                <a:hlinkClick r:id="rId2"/>
              </a:rPr>
              <a:t>Learn</a:t>
            </a:r>
            <a:r>
              <a:rPr lang="de-DE" sz="1050">
                <a:solidFill>
                  <a:schemeClr val="tx1"/>
                </a:solidFill>
                <a:hlinkClick r:id="rId2"/>
              </a:rPr>
              <a:t> </a:t>
            </a:r>
            <a:r>
              <a:rPr lang="de-DE" sz="1050" err="1">
                <a:solidFill>
                  <a:schemeClr val="tx1"/>
                </a:solidFill>
                <a:hlinkClick r:id="rId2"/>
              </a:rPr>
              <a:t>more</a:t>
            </a:r>
            <a:r>
              <a:rPr lang="de-DE" sz="1050">
                <a:solidFill>
                  <a:schemeClr val="tx1"/>
                </a:solidFill>
                <a:hlinkClick r:id="rId2"/>
              </a:rPr>
              <a:t> =&gt;</a:t>
            </a:r>
            <a:endParaRPr lang="en-US" sz="1050">
              <a:solidFill>
                <a:schemeClr val="tx1"/>
              </a:solidFill>
            </a:endParaRPr>
          </a:p>
        </p:txBody>
      </p:sp>
      <p:pic>
        <p:nvPicPr>
          <p:cNvPr id="7" name="Picture 6">
            <a:extLst>
              <a:ext uri="{FF2B5EF4-FFF2-40B4-BE49-F238E27FC236}">
                <a16:creationId xmlns:a16="http://schemas.microsoft.com/office/drawing/2014/main" id="{AEA0E142-ECB7-4BD2-BB41-DBEB6FB1BD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3048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529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067012B-C8C5-4909-83F2-FD139D0EDEBB}"/>
              </a:ext>
            </a:extLst>
          </p:cNvPr>
          <p:cNvSpPr>
            <a:spLocks noGrp="1"/>
          </p:cNvSpPr>
          <p:nvPr>
            <p:ph type="ctrTitle"/>
          </p:nvPr>
        </p:nvSpPr>
        <p:spPr>
          <a:xfrm>
            <a:off x="252000" y="281355"/>
            <a:ext cx="5508000" cy="626701"/>
          </a:xfrm>
        </p:spPr>
        <p:txBody>
          <a:bodyPr anchor="t"/>
          <a:lstStyle/>
          <a:p>
            <a:r>
              <a:rPr lang="en-US" sz="2000"/>
              <a:t>We will definitely benefit from HR for </a:t>
            </a:r>
            <a:br>
              <a:rPr lang="en-US" sz="2000"/>
            </a:br>
            <a:r>
              <a:rPr lang="en-US" sz="2000"/>
              <a:t>Dynamics when it comes to administration.</a:t>
            </a:r>
          </a:p>
        </p:txBody>
      </p:sp>
      <p:sp>
        <p:nvSpPr>
          <p:cNvPr id="11" name="Subtitle 2">
            <a:extLst>
              <a:ext uri="{FF2B5EF4-FFF2-40B4-BE49-F238E27FC236}">
                <a16:creationId xmlns:a16="http://schemas.microsoft.com/office/drawing/2014/main" id="{ACE98161-536C-4E98-8B96-DE49831A1A01}"/>
              </a:ext>
            </a:extLst>
          </p:cNvPr>
          <p:cNvSpPr>
            <a:spLocks noGrp="1"/>
          </p:cNvSpPr>
          <p:nvPr>
            <p:ph type="subTitle" idx="1"/>
          </p:nvPr>
        </p:nvSpPr>
        <p:spPr>
          <a:xfrm>
            <a:off x="6840252" y="1093304"/>
            <a:ext cx="1943604" cy="737501"/>
          </a:xfrm>
        </p:spPr>
        <p:txBody>
          <a:bodyPr/>
          <a:lstStyle/>
          <a:p>
            <a:endParaRPr lang="en-US"/>
          </a:p>
        </p:txBody>
      </p:sp>
      <p:sp>
        <p:nvSpPr>
          <p:cNvPr id="13" name="Content Placeholder 3">
            <a:extLst>
              <a:ext uri="{FF2B5EF4-FFF2-40B4-BE49-F238E27FC236}">
                <a16:creationId xmlns:a16="http://schemas.microsoft.com/office/drawing/2014/main" id="{2F9AEAD4-864D-41BA-874F-5575CB8CB44D}"/>
              </a:ext>
            </a:extLst>
          </p:cNvPr>
          <p:cNvSpPr>
            <a:spLocks noGrp="1"/>
          </p:cNvSpPr>
          <p:nvPr>
            <p:ph idx="11"/>
          </p:nvPr>
        </p:nvSpPr>
        <p:spPr>
          <a:xfrm>
            <a:off x="252000" y="1043999"/>
            <a:ext cx="5508000" cy="4253701"/>
          </a:xfrm>
        </p:spPr>
        <p:txBody>
          <a:bodyPr numCol="2" spcCol="180000"/>
          <a:lstStyle/>
          <a:p>
            <a:r>
              <a:rPr lang="de-DE" sz="1400"/>
              <a:t>Solution Approach</a:t>
            </a:r>
            <a:endParaRPr lang="de-DE" sz="1050"/>
          </a:p>
          <a:p>
            <a:r>
              <a:rPr lang="en-US" sz="1050">
                <a:solidFill>
                  <a:schemeClr val="tx1"/>
                </a:solidFill>
              </a:rPr>
              <a:t>HR for Dynamics is a holistic complete solution for HR which is based on a Microsoft platform and thereby fulfills the most important requirement of PMG. </a:t>
            </a:r>
          </a:p>
          <a:p>
            <a:r>
              <a:rPr lang="en-US" sz="1050">
                <a:solidFill>
                  <a:schemeClr val="tx1"/>
                </a:solidFill>
              </a:rPr>
              <a:t>Due to HR for Dynamics, HR and Managers can be relieved from administrative tasks: a comfortable self-services portal enables employees to easily maintain a lot of data themselves and automated workflows create structure in the HR area. For example, managers are regularly reminded to conduct employee interviews and existing templates reduce the organizational effort which is required for reviews. This means that there is more time and focus left for the really important topic - the employees. </a:t>
            </a:r>
          </a:p>
          <a:p>
            <a:r>
              <a:rPr lang="en-US" sz="1050">
                <a:solidFill>
                  <a:schemeClr val="tx1"/>
                </a:solidFill>
              </a:rPr>
              <a:t>Hubdrive, the manufacturer of HR for Dynamics, has its headquarters in Germany and this means that they are culturally very close to PMG in Switzerland. Many Swiss country-specific topics in the HR area are already included in the standards of the solution.</a:t>
            </a:r>
            <a:endParaRPr lang="de-DE" sz="1050">
              <a:solidFill>
                <a:schemeClr val="tx1"/>
              </a:solidFill>
            </a:endParaRPr>
          </a:p>
          <a:p>
            <a:r>
              <a:rPr lang="de-DE" sz="1400"/>
              <a:t>Benefits</a:t>
            </a:r>
            <a:endParaRPr lang="de-DE" sz="1050"/>
          </a:p>
          <a:p>
            <a:r>
              <a:rPr lang="en-US" sz="1050">
                <a:solidFill>
                  <a:schemeClr val="tx1"/>
                </a:solidFill>
              </a:rPr>
              <a:t>Due to HR for Dynamics, PMG gains comfort and saves a lot of time. All IT islands like Word- or Excel documents are replaced with one single solution. With HR for Dynamics, PMC creates structures in the HR area and automations secure workflows as well as the currency of data.</a:t>
            </a:r>
          </a:p>
          <a:p>
            <a:r>
              <a:rPr lang="en-US" sz="1050">
                <a:solidFill>
                  <a:schemeClr val="tx1"/>
                </a:solidFill>
              </a:rPr>
              <a:t>Significant productivity gains can be achieved across all employees for PMG. Not only by using self-service functions but also by administration of employees without access to the system, the workload for administrational HR tasks for managers can be reduced significantly. </a:t>
            </a:r>
          </a:p>
          <a:p>
            <a:r>
              <a:rPr lang="en-US" sz="1050">
                <a:solidFill>
                  <a:schemeClr val="tx1"/>
                </a:solidFill>
              </a:rPr>
              <a:t>Overall, significant productivity gains, clearer processes and thus efficient handling of recurring HR processes were implemented. This frees up valuable and specialized human resources.</a:t>
            </a:r>
          </a:p>
          <a:p>
            <a:r>
              <a:rPr lang="de-DE" sz="1050" err="1">
                <a:solidFill>
                  <a:schemeClr val="tx1"/>
                </a:solidFill>
                <a:hlinkClick r:id="rId3"/>
              </a:rPr>
              <a:t>Learn</a:t>
            </a:r>
            <a:r>
              <a:rPr lang="de-DE" sz="1050">
                <a:solidFill>
                  <a:schemeClr val="tx1"/>
                </a:solidFill>
                <a:hlinkClick r:id="rId3"/>
              </a:rPr>
              <a:t> </a:t>
            </a:r>
            <a:r>
              <a:rPr lang="de-DE" sz="1050" err="1">
                <a:solidFill>
                  <a:schemeClr val="tx1"/>
                </a:solidFill>
                <a:hlinkClick r:id="rId3"/>
              </a:rPr>
              <a:t>more</a:t>
            </a:r>
            <a:r>
              <a:rPr lang="de-DE" sz="1050">
                <a:solidFill>
                  <a:schemeClr val="tx1"/>
                </a:solidFill>
                <a:hlinkClick r:id="rId3"/>
              </a:rPr>
              <a:t> =&gt;</a:t>
            </a:r>
            <a:endParaRPr lang="en-US" sz="1050">
              <a:solidFill>
                <a:schemeClr val="tx1"/>
              </a:solidFill>
            </a:endParaRPr>
          </a:p>
        </p:txBody>
      </p:sp>
      <p:pic>
        <p:nvPicPr>
          <p:cNvPr id="6" name="Grafik 5">
            <a:extLst>
              <a:ext uri="{FF2B5EF4-FFF2-40B4-BE49-F238E27FC236}">
                <a16:creationId xmlns:a16="http://schemas.microsoft.com/office/drawing/2014/main" id="{41690D4D-0043-417F-B7C8-ECC389E5B260}"/>
              </a:ext>
            </a:extLst>
          </p:cNvPr>
          <p:cNvPicPr>
            <a:picLocks noChangeAspect="1"/>
          </p:cNvPicPr>
          <p:nvPr/>
        </p:nvPicPr>
        <p:blipFill rotWithShape="1">
          <a:blip r:embed="rId4"/>
          <a:srcRect t="-1" b="1388"/>
          <a:stretch/>
        </p:blipFill>
        <p:spPr>
          <a:xfrm>
            <a:off x="6097776" y="0"/>
            <a:ext cx="3049200" cy="5715000"/>
          </a:xfrm>
          <a:prstGeom prst="rect">
            <a:avLst/>
          </a:prstGeom>
        </p:spPr>
      </p:pic>
    </p:spTree>
    <p:extLst>
      <p:ext uri="{BB962C8B-B14F-4D97-AF65-F5344CB8AC3E}">
        <p14:creationId xmlns:p14="http://schemas.microsoft.com/office/powerpoint/2010/main" val="17285345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B4C76C4-8C2A-4F96-849A-831D8AC647AB}"/>
              </a:ext>
            </a:extLst>
          </p:cNvPr>
          <p:cNvSpPr>
            <a:spLocks noGrp="1"/>
          </p:cNvSpPr>
          <p:nvPr>
            <p:ph type="ctrTitle"/>
          </p:nvPr>
        </p:nvSpPr>
        <p:spPr/>
        <p:txBody>
          <a:bodyPr/>
          <a:lstStyle/>
          <a:p>
            <a:r>
              <a:rPr lang="en-US"/>
              <a:t>Facts and Figures</a:t>
            </a:r>
            <a:endParaRPr lang="de-DE"/>
          </a:p>
        </p:txBody>
      </p:sp>
      <p:sp>
        <p:nvSpPr>
          <p:cNvPr id="4" name="Untertitel 3">
            <a:extLst>
              <a:ext uri="{FF2B5EF4-FFF2-40B4-BE49-F238E27FC236}">
                <a16:creationId xmlns:a16="http://schemas.microsoft.com/office/drawing/2014/main" id="{41BB3CE8-3401-4539-B166-EDA4860D4C90}"/>
              </a:ext>
            </a:extLst>
          </p:cNvPr>
          <p:cNvSpPr>
            <a:spLocks noGrp="1"/>
          </p:cNvSpPr>
          <p:nvPr>
            <p:ph type="subTitle" idx="1"/>
          </p:nvPr>
        </p:nvSpPr>
        <p:spPr/>
        <p:txBody>
          <a:bodyPr/>
          <a:lstStyle/>
          <a:p>
            <a:r>
              <a:rPr lang="de-DE"/>
              <a:t>KPIs </a:t>
            </a:r>
            <a:r>
              <a:rPr lang="de-DE" err="1"/>
              <a:t>about</a:t>
            </a:r>
            <a:r>
              <a:rPr lang="de-DE"/>
              <a:t> Hubdrive</a:t>
            </a:r>
          </a:p>
        </p:txBody>
      </p:sp>
    </p:spTree>
    <p:extLst>
      <p:ext uri="{BB962C8B-B14F-4D97-AF65-F5344CB8AC3E}">
        <p14:creationId xmlns:p14="http://schemas.microsoft.com/office/powerpoint/2010/main" val="3163110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FC8029-E902-439F-AF86-5A47DC2C2473}"/>
              </a:ext>
            </a:extLst>
          </p:cNvPr>
          <p:cNvSpPr>
            <a:spLocks noGrp="1"/>
          </p:cNvSpPr>
          <p:nvPr>
            <p:ph type="ctrTitle"/>
          </p:nvPr>
        </p:nvSpPr>
        <p:spPr>
          <a:xfrm>
            <a:off x="251520" y="252000"/>
            <a:ext cx="5508000" cy="460502"/>
          </a:xfrm>
        </p:spPr>
        <p:txBody>
          <a:bodyPr anchor="t"/>
          <a:lstStyle/>
          <a:p>
            <a:r>
              <a:rPr lang="en-US"/>
              <a:t>Facts and Figures</a:t>
            </a:r>
            <a:endParaRPr lang="en-DE"/>
          </a:p>
        </p:txBody>
      </p:sp>
      <p:sp>
        <p:nvSpPr>
          <p:cNvPr id="3" name="Subtitle 2">
            <a:extLst>
              <a:ext uri="{FF2B5EF4-FFF2-40B4-BE49-F238E27FC236}">
                <a16:creationId xmlns:a16="http://schemas.microsoft.com/office/drawing/2014/main" id="{2BB983E9-8450-41AC-A1EE-FCA7F7965D07}"/>
              </a:ext>
            </a:extLst>
          </p:cNvPr>
          <p:cNvSpPr>
            <a:spLocks noGrp="1"/>
          </p:cNvSpPr>
          <p:nvPr>
            <p:ph type="subTitle" idx="1"/>
          </p:nvPr>
        </p:nvSpPr>
        <p:spPr/>
        <p:txBody>
          <a:bodyPr/>
          <a:lstStyle/>
          <a:p>
            <a:endParaRPr lang="en-DE"/>
          </a:p>
        </p:txBody>
      </p:sp>
      <p:sp>
        <p:nvSpPr>
          <p:cNvPr id="6" name="Content Placeholder 5">
            <a:extLst>
              <a:ext uri="{FF2B5EF4-FFF2-40B4-BE49-F238E27FC236}">
                <a16:creationId xmlns:a16="http://schemas.microsoft.com/office/drawing/2014/main" id="{44185687-D91D-468E-92A9-E3797FF35254}"/>
              </a:ext>
            </a:extLst>
          </p:cNvPr>
          <p:cNvSpPr>
            <a:spLocks noGrp="1"/>
          </p:cNvSpPr>
          <p:nvPr>
            <p:ph idx="11"/>
          </p:nvPr>
        </p:nvSpPr>
        <p:spPr>
          <a:xfrm>
            <a:off x="252000" y="896328"/>
            <a:ext cx="5508000" cy="4287671"/>
          </a:xfrm>
        </p:spPr>
        <p:txBody>
          <a:bodyPr/>
          <a:lstStyle/>
          <a:p>
            <a:pPr algn="l" fontAlgn="base"/>
            <a:r>
              <a:rPr lang="en-US" sz="1000" i="0">
                <a:solidFill>
                  <a:srgbClr val="00A500"/>
                </a:solidFill>
                <a:effectLst/>
                <a:latin typeface="Segoe UI Semibold" panose="020B0702040204020203" pitchFamily="34" charset="0"/>
                <a:cs typeface="Segoe UI Semibold" panose="020B0702040204020203" pitchFamily="34" charset="0"/>
              </a:rPr>
              <a:t>Founded</a:t>
            </a:r>
            <a:br>
              <a:rPr lang="en-US" sz="1000" b="1" i="0">
                <a:solidFill>
                  <a:srgbClr val="00A500"/>
                </a:solidFill>
                <a:effectLst/>
                <a:latin typeface="wf_segoe-ui_normal"/>
              </a:rPr>
            </a:br>
            <a:r>
              <a:rPr lang="en-US" sz="1000" b="0" i="0">
                <a:solidFill>
                  <a:srgbClr val="666666"/>
                </a:solidFill>
                <a:effectLst/>
                <a:latin typeface="Segoe UI" panose="020B0502040204020203" pitchFamily="34" charset="0"/>
              </a:rPr>
              <a:t>Year 2002</a:t>
            </a:r>
          </a:p>
          <a:p>
            <a:pPr algn="l" fontAlgn="base"/>
            <a:r>
              <a:rPr lang="en-US" sz="1000">
                <a:latin typeface="Segoe UI Semibold" panose="020B0702040204020203" pitchFamily="34" charset="0"/>
                <a:cs typeface="Segoe UI Semibold" panose="020B0702040204020203" pitchFamily="34" charset="0"/>
              </a:rPr>
              <a:t>Customers and Partners</a:t>
            </a:r>
            <a:br>
              <a:rPr lang="en-US" sz="1000" b="1" i="0">
                <a:solidFill>
                  <a:srgbClr val="00A500"/>
                </a:solidFill>
                <a:effectLst/>
                <a:latin typeface="wf_segoe-ui_normal"/>
              </a:rPr>
            </a:br>
            <a:r>
              <a:rPr lang="en-US" sz="1000" b="0" i="0">
                <a:solidFill>
                  <a:srgbClr val="666666"/>
                </a:solidFill>
                <a:effectLst/>
                <a:latin typeface="Segoe UI" panose="020B0502040204020203" pitchFamily="34" charset="0"/>
              </a:rPr>
              <a:t>1000+ License Customers in 36 countries</a:t>
            </a:r>
            <a:br>
              <a:rPr lang="en-US" sz="1000" b="0" i="0">
                <a:solidFill>
                  <a:srgbClr val="666666"/>
                </a:solidFill>
                <a:effectLst/>
                <a:latin typeface="Segoe UI" panose="020B0502040204020203" pitchFamily="34" charset="0"/>
              </a:rPr>
            </a:br>
            <a:r>
              <a:rPr lang="en-US" sz="1000" b="0" i="0">
                <a:solidFill>
                  <a:srgbClr val="666666"/>
                </a:solidFill>
                <a:effectLst/>
                <a:latin typeface="Segoe UI" panose="020B0502040204020203" pitchFamily="34" charset="0"/>
              </a:rPr>
              <a:t>120+ Reseller worldwide</a:t>
            </a:r>
            <a:br>
              <a:rPr lang="en-US" sz="1000" b="0" i="0">
                <a:solidFill>
                  <a:srgbClr val="666666"/>
                </a:solidFill>
                <a:effectLst/>
                <a:latin typeface="Segoe UI" panose="020B0502040204020203" pitchFamily="34" charset="0"/>
              </a:rPr>
            </a:br>
            <a:r>
              <a:rPr lang="en-US" sz="1000" b="0" i="0">
                <a:solidFill>
                  <a:srgbClr val="666666"/>
                </a:solidFill>
                <a:effectLst/>
                <a:latin typeface="Segoe UI" panose="020B0502040204020203" pitchFamily="34" charset="0"/>
              </a:rPr>
              <a:t>20+ Alliance Partner</a:t>
            </a:r>
          </a:p>
          <a:p>
            <a:pPr algn="l" fontAlgn="base"/>
            <a:r>
              <a:rPr lang="en-US" sz="1000">
                <a:latin typeface="Segoe UI Semibold" panose="020B0702040204020203" pitchFamily="34" charset="0"/>
                <a:cs typeface="Segoe UI Semibold" panose="020B0702040204020203" pitchFamily="34" charset="0"/>
              </a:rPr>
              <a:t>Sustainability and Growth</a:t>
            </a:r>
            <a:br>
              <a:rPr lang="en-US" sz="1000">
                <a:solidFill>
                  <a:srgbClr val="666666"/>
                </a:solidFill>
                <a:latin typeface="Segoe UI" panose="020B0502040204020203" pitchFamily="34" charset="0"/>
              </a:rPr>
            </a:br>
            <a:r>
              <a:rPr lang="en-US" sz="1000" b="0" i="0">
                <a:solidFill>
                  <a:srgbClr val="666666"/>
                </a:solidFill>
                <a:effectLst/>
                <a:latin typeface="Segoe UI" panose="020B0502040204020203" pitchFamily="34" charset="0"/>
              </a:rPr>
              <a:t>35%+ average growth last 5 years in revenue, staff and worldwide presence.</a:t>
            </a:r>
          </a:p>
          <a:p>
            <a:pPr algn="l" fontAlgn="base"/>
            <a:r>
              <a:rPr lang="en-US" sz="1000">
                <a:latin typeface="Segoe UI Semibold" panose="020B0702040204020203" pitchFamily="34" charset="0"/>
                <a:cs typeface="Segoe UI Semibold" panose="020B0702040204020203" pitchFamily="34" charset="0"/>
              </a:rPr>
              <a:t>Customers by segments</a:t>
            </a:r>
            <a:br>
              <a:rPr lang="en-US" sz="1000" b="1" i="0">
                <a:solidFill>
                  <a:srgbClr val="00A500"/>
                </a:solidFill>
                <a:effectLst/>
                <a:latin typeface="wf_segoe-ui_normal"/>
              </a:rPr>
            </a:br>
            <a:r>
              <a:rPr lang="en-US" sz="1000" b="0" i="0">
                <a:solidFill>
                  <a:srgbClr val="666666"/>
                </a:solidFill>
                <a:effectLst/>
                <a:latin typeface="Segoe UI" panose="020B0502040204020203" pitchFamily="34" charset="0"/>
              </a:rPr>
              <a:t>Small firms: 10%</a:t>
            </a:r>
            <a:br>
              <a:rPr lang="en-US" sz="1000" b="0" i="0">
                <a:solidFill>
                  <a:srgbClr val="666666"/>
                </a:solidFill>
                <a:effectLst/>
                <a:latin typeface="Segoe UI" panose="020B0502040204020203" pitchFamily="34" charset="0"/>
              </a:rPr>
            </a:br>
            <a:r>
              <a:rPr lang="en-US" sz="1000" b="0" i="0">
                <a:solidFill>
                  <a:srgbClr val="666666"/>
                </a:solidFill>
                <a:effectLst/>
                <a:latin typeface="Segoe UI" panose="020B0502040204020203" pitchFamily="34" charset="0"/>
              </a:rPr>
              <a:t>Mid size companies: 25%</a:t>
            </a:r>
            <a:br>
              <a:rPr lang="en-US" sz="1000" b="0" i="0">
                <a:solidFill>
                  <a:srgbClr val="666666"/>
                </a:solidFill>
                <a:effectLst/>
                <a:latin typeface="Segoe UI" panose="020B0502040204020203" pitchFamily="34" charset="0"/>
              </a:rPr>
            </a:br>
            <a:r>
              <a:rPr lang="en-US" sz="1000" b="0" i="0">
                <a:solidFill>
                  <a:srgbClr val="666666"/>
                </a:solidFill>
                <a:effectLst/>
                <a:latin typeface="Segoe UI" panose="020B0502040204020203" pitchFamily="34" charset="0"/>
              </a:rPr>
              <a:t>Large companies: 57%</a:t>
            </a:r>
            <a:br>
              <a:rPr lang="en-US" sz="1000" b="0" i="0">
                <a:solidFill>
                  <a:srgbClr val="666666"/>
                </a:solidFill>
                <a:effectLst/>
                <a:latin typeface="Segoe UI" panose="020B0502040204020203" pitchFamily="34" charset="0"/>
              </a:rPr>
            </a:br>
            <a:r>
              <a:rPr lang="en-US" sz="1000" b="0" i="0">
                <a:solidFill>
                  <a:srgbClr val="666666"/>
                </a:solidFill>
                <a:effectLst/>
                <a:latin typeface="Segoe UI" panose="020B0502040204020203" pitchFamily="34" charset="0"/>
              </a:rPr>
              <a:t>Large enterprises and groups: 8%</a:t>
            </a:r>
          </a:p>
          <a:p>
            <a:pPr algn="l" fontAlgn="base"/>
            <a:r>
              <a:rPr lang="en-US" sz="1000">
                <a:latin typeface="Segoe UI Semibold" panose="020B0702040204020203" pitchFamily="34" charset="0"/>
                <a:cs typeface="Segoe UI Semibold" panose="020B0702040204020203" pitchFamily="34" charset="0"/>
              </a:rPr>
              <a:t>Employees</a:t>
            </a:r>
            <a:br>
              <a:rPr lang="en-US" sz="1000" b="1" i="0">
                <a:solidFill>
                  <a:srgbClr val="00A500"/>
                </a:solidFill>
                <a:effectLst/>
                <a:latin typeface="wf_segoe-ui_normal"/>
              </a:rPr>
            </a:br>
            <a:r>
              <a:rPr lang="en-US" sz="1000" b="0" i="0">
                <a:solidFill>
                  <a:srgbClr val="666666"/>
                </a:solidFill>
                <a:effectLst/>
                <a:latin typeface="Segoe UI" panose="020B0502040204020203" pitchFamily="34" charset="0"/>
              </a:rPr>
              <a:t>Number of employees: Category 51-200</a:t>
            </a:r>
          </a:p>
          <a:p>
            <a:pPr algn="l" fontAlgn="base"/>
            <a:r>
              <a:rPr lang="en-US" sz="1000">
                <a:latin typeface="Segoe UI Semibold" panose="020B0702040204020203" pitchFamily="34" charset="0"/>
                <a:cs typeface="Segoe UI Semibold" panose="020B0702040204020203" pitchFamily="34" charset="0"/>
              </a:rPr>
              <a:t>Owner</a:t>
            </a:r>
            <a:br>
              <a:rPr lang="en-US" sz="1000" b="1" i="0">
                <a:solidFill>
                  <a:srgbClr val="00A500"/>
                </a:solidFill>
                <a:effectLst/>
                <a:latin typeface="wf_segoe-ui_normal"/>
              </a:rPr>
            </a:br>
            <a:r>
              <a:rPr lang="en-US" sz="1000" b="0" i="0">
                <a:solidFill>
                  <a:srgbClr val="666666"/>
                </a:solidFill>
                <a:effectLst/>
                <a:latin typeface="Segoe UI" panose="020B0502040204020203" pitchFamily="34" charset="0"/>
              </a:rPr>
              <a:t>Franziskus Lorey &amp; Bernd Lachner</a:t>
            </a:r>
          </a:p>
          <a:p>
            <a:pPr algn="l" fontAlgn="base"/>
            <a:r>
              <a:rPr lang="en-US" sz="1000">
                <a:latin typeface="Segoe UI Semibold" panose="020B0702040204020203" pitchFamily="34" charset="0"/>
                <a:cs typeface="Segoe UI Semibold" panose="020B0702040204020203" pitchFamily="34" charset="0"/>
              </a:rPr>
              <a:t>Financing</a:t>
            </a:r>
            <a:br>
              <a:rPr lang="en-US" sz="1000" b="1" i="0">
                <a:solidFill>
                  <a:srgbClr val="00A500"/>
                </a:solidFill>
                <a:effectLst/>
                <a:latin typeface="wf_segoe-ui_normal"/>
              </a:rPr>
            </a:br>
            <a:r>
              <a:rPr lang="en-US" sz="1000" b="0" i="0">
                <a:solidFill>
                  <a:srgbClr val="666666"/>
                </a:solidFill>
                <a:effectLst/>
                <a:latin typeface="Segoe UI" panose="020B0502040204020203" pitchFamily="34" charset="0"/>
              </a:rPr>
              <a:t>Franziskus Lorey, Bernd Lachner and Government KFW Group: </a:t>
            </a:r>
            <a:r>
              <a:rPr lang="en-US" sz="1000" b="0" i="0" u="none" strike="noStrike">
                <a:solidFill>
                  <a:srgbClr val="0000FF"/>
                </a:solidFill>
                <a:effectLst/>
                <a:latin typeface="Segoe UI" panose="020B0502040204020203" pitchFamily="34" charset="0"/>
                <a:hlinkClick r:id="rId2"/>
              </a:rPr>
              <a:t>www.kfw.de</a:t>
            </a:r>
            <a:endParaRPr lang="en-US" sz="1000" b="0" i="0">
              <a:solidFill>
                <a:srgbClr val="666666"/>
              </a:solidFill>
              <a:effectLst/>
              <a:latin typeface="Segoe UI" panose="020B0502040204020203" pitchFamily="34" charset="0"/>
            </a:endParaRPr>
          </a:p>
          <a:p>
            <a:pPr algn="l" fontAlgn="base"/>
            <a:r>
              <a:rPr lang="en-US" sz="1000">
                <a:latin typeface="Segoe UI Semibold" panose="020B0702040204020203" pitchFamily="34" charset="0"/>
                <a:cs typeface="Segoe UI Semibold" panose="020B0702040204020203" pitchFamily="34" charset="0"/>
              </a:rPr>
              <a:t>Headquarter</a:t>
            </a:r>
            <a:br>
              <a:rPr lang="en-US" sz="1000" b="1" i="0">
                <a:solidFill>
                  <a:srgbClr val="00A500"/>
                </a:solidFill>
                <a:effectLst/>
                <a:latin typeface="wf_segoe-ui_normal"/>
              </a:rPr>
            </a:br>
            <a:r>
              <a:rPr lang="en-US" sz="1000" b="0" i="0">
                <a:solidFill>
                  <a:srgbClr val="666666"/>
                </a:solidFill>
                <a:effectLst/>
                <a:latin typeface="Segoe UI" panose="020B0502040204020203" pitchFamily="34" charset="0"/>
              </a:rPr>
              <a:t>Würzburg, Germany</a:t>
            </a:r>
          </a:p>
          <a:p>
            <a:endParaRPr lang="en-DE" sz="1000"/>
          </a:p>
        </p:txBody>
      </p:sp>
      <p:pic>
        <p:nvPicPr>
          <p:cNvPr id="7" name="Picture Placeholder 6" descr="Two people looking at a computer&#10;&#10;Description automatically generated with medium confidence">
            <a:extLst>
              <a:ext uri="{FF2B5EF4-FFF2-40B4-BE49-F238E27FC236}">
                <a16:creationId xmlns:a16="http://schemas.microsoft.com/office/drawing/2014/main" id="{9BA8D571-A619-4B0C-B5F8-F443627FE85B}"/>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5747" r="15747"/>
          <a:stretch/>
        </p:blipFill>
        <p:spPr/>
      </p:pic>
    </p:spTree>
    <p:extLst>
      <p:ext uri="{BB962C8B-B14F-4D97-AF65-F5344CB8AC3E}">
        <p14:creationId xmlns:p14="http://schemas.microsoft.com/office/powerpoint/2010/main" val="19933301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804A0B-68A6-4DEF-B290-263A48468785}"/>
              </a:ext>
            </a:extLst>
          </p:cNvPr>
          <p:cNvSpPr>
            <a:spLocks noGrp="1"/>
          </p:cNvSpPr>
          <p:nvPr>
            <p:ph type="ctrTitle"/>
          </p:nvPr>
        </p:nvSpPr>
        <p:spPr>
          <a:xfrm>
            <a:off x="252000" y="575999"/>
            <a:ext cx="8892000" cy="2016000"/>
          </a:xfrm>
        </p:spPr>
        <p:txBody>
          <a:bodyPr>
            <a:normAutofit/>
          </a:bodyPr>
          <a:lstStyle/>
          <a:p>
            <a:r>
              <a:rPr lang="de-DE" sz="4600"/>
              <a:t>7 Things Hubdrive </a:t>
            </a:r>
            <a:r>
              <a:rPr lang="de-DE" sz="4600" err="1"/>
              <a:t>does</a:t>
            </a:r>
            <a:r>
              <a:rPr lang="de-DE" sz="4600"/>
              <a:t> different</a:t>
            </a:r>
            <a:endParaRPr lang="en-US" sz="4600"/>
          </a:p>
        </p:txBody>
      </p:sp>
      <p:sp>
        <p:nvSpPr>
          <p:cNvPr id="4" name="Subtitle 3">
            <a:extLst>
              <a:ext uri="{FF2B5EF4-FFF2-40B4-BE49-F238E27FC236}">
                <a16:creationId xmlns:a16="http://schemas.microsoft.com/office/drawing/2014/main" id="{6E2FA9B9-60F2-4F90-9DB4-E069B506923F}"/>
              </a:ext>
            </a:extLst>
          </p:cNvPr>
          <p:cNvSpPr>
            <a:spLocks noGrp="1"/>
          </p:cNvSpPr>
          <p:nvPr>
            <p:ph type="subTitle" idx="1"/>
          </p:nvPr>
        </p:nvSpPr>
        <p:spPr/>
        <p:txBody>
          <a:bodyPr/>
          <a:lstStyle/>
          <a:p>
            <a:r>
              <a:rPr lang="de-DE"/>
              <a:t>HR Management for Microsoft Dynamics 365</a:t>
            </a:r>
            <a:endParaRPr lang="en-US"/>
          </a:p>
        </p:txBody>
      </p:sp>
    </p:spTree>
    <p:extLst>
      <p:ext uri="{BB962C8B-B14F-4D97-AF65-F5344CB8AC3E}">
        <p14:creationId xmlns:p14="http://schemas.microsoft.com/office/powerpoint/2010/main" val="6820074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descr="A picture containing text, indoor&#10;&#10;Description automatically generated">
            <a:extLst>
              <a:ext uri="{FF2B5EF4-FFF2-40B4-BE49-F238E27FC236}">
                <a16:creationId xmlns:a16="http://schemas.microsoft.com/office/drawing/2014/main" id="{847A7798-F887-4E4F-AD51-B1372E2D704C}"/>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53" r="53"/>
          <a:stretch>
            <a:fillRect/>
          </a:stretch>
        </p:blipFill>
        <p:spPr/>
      </p:pic>
      <p:sp>
        <p:nvSpPr>
          <p:cNvPr id="96" name="Textfeld 95">
            <a:extLst>
              <a:ext uri="{FF2B5EF4-FFF2-40B4-BE49-F238E27FC236}">
                <a16:creationId xmlns:a16="http://schemas.microsoft.com/office/drawing/2014/main" id="{0DD3CCD9-6188-455C-9420-76ED4D253101}"/>
              </a:ext>
            </a:extLst>
          </p:cNvPr>
          <p:cNvSpPr txBox="1">
            <a:spLocks/>
          </p:cNvSpPr>
          <p:nvPr/>
        </p:nvSpPr>
        <p:spPr>
          <a:xfrm>
            <a:off x="144000" y="288000"/>
            <a:ext cx="4716000" cy="1008000"/>
          </a:xfrm>
          <a:prstGeom prst="rect">
            <a:avLst/>
          </a:prstGeom>
          <a:solidFill>
            <a:srgbClr val="00A500"/>
          </a:solidFill>
        </p:spPr>
        <p:txBody>
          <a:bodyPr wrap="square"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8000" b="0" i="0" u="none" strike="noStrike" kern="1200" cap="none" spc="0" normalizeH="0" baseline="0" noProof="0">
                <a:ln>
                  <a:noFill/>
                </a:ln>
                <a:solidFill>
                  <a:prstClr val="white"/>
                </a:solidFill>
                <a:effectLst/>
                <a:uLnTx/>
                <a:uFillTx/>
                <a:latin typeface="Wingdings" panose="05000000000000000000" pitchFamily="2" charset="2"/>
                <a:ea typeface="+mn-ea"/>
                <a:cs typeface="+mn-cs"/>
              </a:rPr>
              <a:t></a:t>
            </a:r>
            <a:endParaRPr kumimoji="0" lang="de-DE" sz="80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el 1">
            <a:extLst>
              <a:ext uri="{FF2B5EF4-FFF2-40B4-BE49-F238E27FC236}">
                <a16:creationId xmlns:a16="http://schemas.microsoft.com/office/drawing/2014/main" id="{858C574A-238B-4C45-BE31-072D00E38D86}"/>
              </a:ext>
            </a:extLst>
          </p:cNvPr>
          <p:cNvSpPr>
            <a:spLocks noGrp="1"/>
          </p:cNvSpPr>
          <p:nvPr>
            <p:ph type="ctrTitle"/>
          </p:nvPr>
        </p:nvSpPr>
        <p:spPr>
          <a:xfrm>
            <a:off x="1080000" y="313492"/>
            <a:ext cx="3600000" cy="550508"/>
          </a:xfrm>
          <a:noFill/>
        </p:spPr>
        <p:txBody>
          <a:bodyPr/>
          <a:lstStyle/>
          <a:p>
            <a:r>
              <a:rPr lang="de-DE" sz="2400"/>
              <a:t>HR Complete Solution</a:t>
            </a:r>
            <a:endParaRPr lang="en-DE" sz="2400"/>
          </a:p>
        </p:txBody>
      </p:sp>
      <p:sp>
        <p:nvSpPr>
          <p:cNvPr id="3" name="Untertitel 2">
            <a:extLst>
              <a:ext uri="{FF2B5EF4-FFF2-40B4-BE49-F238E27FC236}">
                <a16:creationId xmlns:a16="http://schemas.microsoft.com/office/drawing/2014/main" id="{1D032481-29D6-4EB7-8EE4-3F3CE977D651}"/>
              </a:ext>
            </a:extLst>
          </p:cNvPr>
          <p:cNvSpPr>
            <a:spLocks noGrp="1"/>
          </p:cNvSpPr>
          <p:nvPr>
            <p:ph type="subTitle" idx="1"/>
          </p:nvPr>
        </p:nvSpPr>
        <p:spPr>
          <a:xfrm>
            <a:off x="1080000" y="864000"/>
            <a:ext cx="3600000" cy="412009"/>
          </a:xfrm>
          <a:noFill/>
        </p:spPr>
        <p:txBody>
          <a:bodyPr/>
          <a:lstStyle/>
          <a:p>
            <a:r>
              <a:rPr lang="de-DE"/>
              <a:t>for Microsoft Dynamics 365</a:t>
            </a:r>
            <a:endParaRPr lang="en-DE"/>
          </a:p>
        </p:txBody>
      </p:sp>
      <p:grpSp>
        <p:nvGrpSpPr>
          <p:cNvPr id="117" name="Gruppieren 116">
            <a:extLst>
              <a:ext uri="{FF2B5EF4-FFF2-40B4-BE49-F238E27FC236}">
                <a16:creationId xmlns:a16="http://schemas.microsoft.com/office/drawing/2014/main" id="{3AB844BF-7284-4C53-8175-67C03EB59C28}"/>
              </a:ext>
            </a:extLst>
          </p:cNvPr>
          <p:cNvGrpSpPr/>
          <p:nvPr/>
        </p:nvGrpSpPr>
        <p:grpSpPr>
          <a:xfrm>
            <a:off x="158142" y="1854059"/>
            <a:ext cx="8842349" cy="3739745"/>
            <a:chOff x="792000" y="864000"/>
            <a:chExt cx="7560000" cy="3996000"/>
          </a:xfrm>
        </p:grpSpPr>
        <p:sp>
          <p:nvSpPr>
            <p:cNvPr id="118" name="Rechteck 9">
              <a:extLst>
                <a:ext uri="{FF2B5EF4-FFF2-40B4-BE49-F238E27FC236}">
                  <a16:creationId xmlns:a16="http://schemas.microsoft.com/office/drawing/2014/main" id="{4238B2CC-43A0-48A9-AD95-889803473DB7}"/>
                </a:ext>
              </a:extLst>
            </p:cNvPr>
            <p:cNvSpPr/>
            <p:nvPr/>
          </p:nvSpPr>
          <p:spPr>
            <a:xfrm>
              <a:off x="792000" y="4320000"/>
              <a:ext cx="7560000" cy="540000"/>
            </a:xfrm>
            <a:prstGeom prst="rect">
              <a:avLst/>
            </a:prstGeom>
            <a:solidFill>
              <a:srgbClr val="232958"/>
            </a:solidFill>
            <a:ln>
              <a:noFill/>
            </a:ln>
          </p:spPr>
          <p:style>
            <a:lnRef idx="2">
              <a:schemeClr val="accent5">
                <a:shade val="50000"/>
              </a:schemeClr>
            </a:lnRef>
            <a:fillRef idx="1">
              <a:schemeClr val="accent5"/>
            </a:fillRef>
            <a:effectRef idx="0">
              <a:schemeClr val="accent5"/>
            </a:effectRef>
            <a:fontRef idx="minor">
              <a:schemeClr val="lt1"/>
            </a:fontRef>
          </p:style>
          <p:txBody>
            <a:bodyPr lIns="0" tIns="36000" rIns="0" bIns="0" rtlCol="0" anchor="ctr"/>
            <a:lstStyle/>
            <a:p>
              <a:pPr marL="0" marR="0" lvl="0" indent="0" algn="ctr" defTabSz="411460" rtl="0" eaLnBrk="1" fontAlgn="auto" latinLnBrk="0" hangingPunct="1">
                <a:lnSpc>
                  <a:spcPts val="2025"/>
                </a:lnSpc>
                <a:spcBef>
                  <a:spcPts val="0"/>
                </a:spcBef>
                <a:spcAft>
                  <a:spcPts val="0"/>
                </a:spcAft>
                <a:buClrTx/>
                <a:buSzTx/>
                <a:buFontTx/>
                <a:buNone/>
                <a:tabLst/>
                <a:defRPr/>
              </a:pPr>
              <a:r>
                <a:rPr kumimoji="0" lang="de-DE"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Microsoft Dynamics 365 Business </a:t>
              </a:r>
              <a:r>
                <a:rPr kumimoji="0" lang="de-DE" sz="20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Platform</a:t>
              </a:r>
              <a:endParaRPr kumimoji="0" lang="de-DE"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19" name="Rechteck 19">
              <a:extLst>
                <a:ext uri="{FF2B5EF4-FFF2-40B4-BE49-F238E27FC236}">
                  <a16:creationId xmlns:a16="http://schemas.microsoft.com/office/drawing/2014/main" id="{0D0844A5-FBBB-4E44-B48C-4C54FC7855F8}"/>
                </a:ext>
              </a:extLst>
            </p:cNvPr>
            <p:cNvSpPr/>
            <p:nvPr/>
          </p:nvSpPr>
          <p:spPr>
            <a:xfrm>
              <a:off x="792000" y="864000"/>
              <a:ext cx="1368000" cy="3384000"/>
            </a:xfrm>
            <a:prstGeom prst="rect">
              <a:avLst/>
            </a:prstGeom>
            <a:solidFill>
              <a:srgbClr val="00A5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marL="64798" marR="0" lvl="0" indent="0" algn="l" defTabSz="411460" rtl="0" eaLnBrk="1" fontAlgn="auto" latinLnBrk="0" hangingPunct="1">
                <a:lnSpc>
                  <a:spcPts val="8550"/>
                </a:lnSpc>
                <a:spcBef>
                  <a:spcPts val="0"/>
                </a:spcBef>
                <a:spcAft>
                  <a:spcPts val="0"/>
                </a:spcAft>
                <a:buClrTx/>
                <a:buSzTx/>
                <a:buFontTx/>
                <a:buNone/>
                <a:tabLst/>
                <a:defRPr/>
              </a:pPr>
              <a:r>
                <a:rPr kumimoji="0" lang="de-DE" sz="7200" b="0" i="0" u="none" strike="noStrike" kern="1200" cap="none" spc="-27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HR</a:t>
              </a:r>
              <a:endParaRPr kumimoji="0" lang="de-DE" sz="5400" b="0" i="0" u="none" strike="noStrike" kern="1200" cap="none" spc="-27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20" name="TextBox 15">
              <a:extLst>
                <a:ext uri="{FF2B5EF4-FFF2-40B4-BE49-F238E27FC236}">
                  <a16:creationId xmlns:a16="http://schemas.microsoft.com/office/drawing/2014/main" id="{C1CE602F-BE63-4400-9791-D95475176AE5}"/>
                </a:ext>
              </a:extLst>
            </p:cNvPr>
            <p:cNvSpPr txBox="1"/>
            <p:nvPr/>
          </p:nvSpPr>
          <p:spPr>
            <a:xfrm>
              <a:off x="827097" y="1794690"/>
              <a:ext cx="1369986" cy="951927"/>
            </a:xfrm>
            <a:prstGeom prst="rect">
              <a:avLst/>
            </a:prstGeom>
            <a:noFill/>
          </p:spPr>
          <p:txBody>
            <a:bodyPr wrap="square" rtlCol="0">
              <a:spAutoFit/>
            </a:bodyPr>
            <a:lstStyle/>
            <a:p>
              <a:pPr marL="0" marR="0" lvl="0" indent="0" algn="l" defTabSz="457200" rtl="0" eaLnBrk="1" fontAlgn="auto" latinLnBrk="0" hangingPunct="1">
                <a:lnSpc>
                  <a:spcPts val="1700"/>
                </a:lnSpc>
                <a:spcBef>
                  <a:spcPts val="0"/>
                </a:spcBef>
                <a:spcAft>
                  <a:spcPts val="0"/>
                </a:spcAft>
                <a:buClrTx/>
                <a:buSzTx/>
                <a:buFontTx/>
                <a:buNone/>
                <a:tabLst/>
                <a:defRPr/>
              </a:pPr>
              <a:r>
                <a:rPr kumimoji="0" lang="de-DE" sz="128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HR Management Software for </a:t>
              </a:r>
            </a:p>
            <a:p>
              <a:pPr marL="0" marR="0" lvl="0" indent="0" algn="l" defTabSz="457200" rtl="0" eaLnBrk="1" fontAlgn="auto" latinLnBrk="0" hangingPunct="1">
                <a:lnSpc>
                  <a:spcPts val="1700"/>
                </a:lnSpc>
                <a:spcBef>
                  <a:spcPts val="0"/>
                </a:spcBef>
                <a:spcAft>
                  <a:spcPts val="0"/>
                </a:spcAft>
                <a:buClrTx/>
                <a:buSzTx/>
                <a:buFontTx/>
                <a:buNone/>
                <a:tabLst/>
                <a:defRPr/>
              </a:pPr>
              <a:r>
                <a:rPr kumimoji="0" lang="de-DE" sz="128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Microsoft </a:t>
              </a:r>
            </a:p>
            <a:p>
              <a:pPr marL="0" marR="0" lvl="0" indent="0" algn="l" defTabSz="457200" rtl="0" eaLnBrk="1" fontAlgn="auto" latinLnBrk="0" hangingPunct="1">
                <a:lnSpc>
                  <a:spcPts val="1700"/>
                </a:lnSpc>
                <a:spcBef>
                  <a:spcPts val="0"/>
                </a:spcBef>
                <a:spcAft>
                  <a:spcPts val="0"/>
                </a:spcAft>
                <a:buClrTx/>
                <a:buSzTx/>
                <a:buFontTx/>
                <a:buNone/>
                <a:tabLst/>
                <a:defRPr/>
              </a:pPr>
              <a:r>
                <a:rPr kumimoji="0" lang="de-DE" sz="128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Dynamics 365</a:t>
              </a:r>
              <a:endParaRPr kumimoji="0" lang="de-DE" sz="128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Rechteck 19">
              <a:extLst>
                <a:ext uri="{FF2B5EF4-FFF2-40B4-BE49-F238E27FC236}">
                  <a16:creationId xmlns:a16="http://schemas.microsoft.com/office/drawing/2014/main" id="{C7102A08-11AB-4B2E-B1AE-AE723A1BD048}"/>
                </a:ext>
              </a:extLst>
            </p:cNvPr>
            <p:cNvSpPr/>
            <p:nvPr/>
          </p:nvSpPr>
          <p:spPr>
            <a:xfrm>
              <a:off x="2232000" y="2592000"/>
              <a:ext cx="1474697" cy="792000"/>
            </a:xfrm>
            <a:prstGeom prst="rect">
              <a:avLst/>
            </a:prstGeom>
            <a:solidFill>
              <a:srgbClr val="F25C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ts val="1500"/>
                </a:lnSpc>
                <a:spcBef>
                  <a:spcPts val="0"/>
                </a:spcBef>
                <a:spcAft>
                  <a:spcPts val="0"/>
                </a:spcAft>
                <a:buClrTx/>
                <a:buSzTx/>
                <a:buFontTx/>
                <a:buNone/>
                <a:tabLst/>
                <a:defRPr/>
              </a:pPr>
              <a:r>
                <a:rPr kumimoji="0" lang="de-DE" sz="125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Employee</a:t>
              </a: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a:t>
              </a:r>
              <a:b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Self-Services</a:t>
              </a:r>
            </a:p>
          </p:txBody>
        </p:sp>
        <p:sp>
          <p:nvSpPr>
            <p:cNvPr id="122" name="Rechteck 19">
              <a:extLst>
                <a:ext uri="{FF2B5EF4-FFF2-40B4-BE49-F238E27FC236}">
                  <a16:creationId xmlns:a16="http://schemas.microsoft.com/office/drawing/2014/main" id="{2C787DDE-ABBC-4440-9150-D636ED1E4091}"/>
                </a:ext>
              </a:extLst>
            </p:cNvPr>
            <p:cNvSpPr/>
            <p:nvPr/>
          </p:nvSpPr>
          <p:spPr>
            <a:xfrm>
              <a:off x="6876000" y="2592000"/>
              <a:ext cx="1474697" cy="792000"/>
            </a:xfrm>
            <a:prstGeom prst="rect">
              <a:avLst/>
            </a:prstGeom>
            <a:solidFill>
              <a:srgbClr val="DC2A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ts val="1500"/>
                </a:lnSpc>
                <a:spcBef>
                  <a:spcPts val="0"/>
                </a:spcBef>
                <a:spcAft>
                  <a:spcPts val="0"/>
                </a:spcAft>
                <a:buClrTx/>
                <a:buSzTx/>
                <a:buFontTx/>
                <a:buNone/>
                <a:tabLst/>
                <a:defRPr/>
              </a:pP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Reporting </a:t>
              </a:r>
              <a:b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&amp; Analytics</a:t>
              </a:r>
            </a:p>
          </p:txBody>
        </p:sp>
        <p:sp>
          <p:nvSpPr>
            <p:cNvPr id="123" name="Rechteck 19">
              <a:extLst>
                <a:ext uri="{FF2B5EF4-FFF2-40B4-BE49-F238E27FC236}">
                  <a16:creationId xmlns:a16="http://schemas.microsoft.com/office/drawing/2014/main" id="{CCE6062A-98AC-4250-92E9-7E2A43DC4DC0}"/>
                </a:ext>
              </a:extLst>
            </p:cNvPr>
            <p:cNvSpPr/>
            <p:nvPr/>
          </p:nvSpPr>
          <p:spPr>
            <a:xfrm>
              <a:off x="2232000" y="1728000"/>
              <a:ext cx="1474697" cy="791100"/>
            </a:xfrm>
            <a:prstGeom prst="rect">
              <a:avLst/>
            </a:prstGeom>
            <a:solidFill>
              <a:srgbClr val="00A6B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ts val="1500"/>
                </a:lnSpc>
                <a:spcBef>
                  <a:spcPts val="0"/>
                </a:spcBef>
                <a:spcAft>
                  <a:spcPts val="0"/>
                </a:spcAft>
                <a:buClrTx/>
                <a:buSzTx/>
                <a:buFontTx/>
                <a:buNone/>
                <a:tabLst/>
                <a:defRPr/>
              </a:pP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Time </a:t>
              </a:r>
              <a:b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&amp; </a:t>
              </a:r>
              <a:r>
                <a:rPr kumimoji="0" lang="de-DE" sz="125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Attendance</a:t>
              </a:r>
              <a:endPar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24" name="Rechteck 19">
              <a:extLst>
                <a:ext uri="{FF2B5EF4-FFF2-40B4-BE49-F238E27FC236}">
                  <a16:creationId xmlns:a16="http://schemas.microsoft.com/office/drawing/2014/main" id="{AB07A82D-7CBF-4342-9106-42AEAE7AE77F}"/>
                </a:ext>
              </a:extLst>
            </p:cNvPr>
            <p:cNvSpPr/>
            <p:nvPr/>
          </p:nvSpPr>
          <p:spPr>
            <a:xfrm>
              <a:off x="3780000" y="1728000"/>
              <a:ext cx="1474697" cy="791100"/>
            </a:xfrm>
            <a:prstGeom prst="rect">
              <a:avLst/>
            </a:prstGeom>
            <a:solidFill>
              <a:srgbClr val="FF8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ts val="1500"/>
                </a:lnSpc>
                <a:spcBef>
                  <a:spcPts val="0"/>
                </a:spcBef>
                <a:spcAft>
                  <a:spcPts val="0"/>
                </a:spcAft>
                <a:buClrTx/>
                <a:buSzTx/>
                <a:buFontTx/>
                <a:buNone/>
                <a:tabLst/>
                <a:defRPr/>
              </a:pPr>
              <a:r>
                <a:rPr kumimoji="0" lang="de-DE" sz="125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Leave</a:t>
              </a: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a:t>
              </a:r>
              <a:b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&amp; Absence</a:t>
              </a:r>
            </a:p>
          </p:txBody>
        </p:sp>
        <p:sp>
          <p:nvSpPr>
            <p:cNvPr id="125" name="Rechteck 19">
              <a:extLst>
                <a:ext uri="{FF2B5EF4-FFF2-40B4-BE49-F238E27FC236}">
                  <a16:creationId xmlns:a16="http://schemas.microsoft.com/office/drawing/2014/main" id="{1F0B8010-8235-408B-86F3-3B465EDF55FC}"/>
                </a:ext>
              </a:extLst>
            </p:cNvPr>
            <p:cNvSpPr/>
            <p:nvPr/>
          </p:nvSpPr>
          <p:spPr>
            <a:xfrm>
              <a:off x="5328000" y="1728000"/>
              <a:ext cx="1474697" cy="791100"/>
            </a:xfrm>
            <a:prstGeom prst="rect">
              <a:avLst/>
            </a:prstGeom>
            <a:solidFill>
              <a:srgbClr val="F2B3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ts val="1500"/>
                </a:lnSpc>
                <a:spcBef>
                  <a:spcPts val="0"/>
                </a:spcBef>
                <a:spcAft>
                  <a:spcPts val="0"/>
                </a:spcAft>
                <a:buClrTx/>
                <a:buSzTx/>
                <a:buFontTx/>
                <a:buNone/>
                <a:tabLst/>
                <a:defRPr/>
              </a:pP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Travel </a:t>
              </a:r>
              <a:b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&amp; </a:t>
              </a:r>
              <a:r>
                <a:rPr kumimoji="0" lang="de-DE" sz="125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Expenses</a:t>
              </a:r>
              <a:endPar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26" name="Rechteck 20">
              <a:extLst>
                <a:ext uri="{FF2B5EF4-FFF2-40B4-BE49-F238E27FC236}">
                  <a16:creationId xmlns:a16="http://schemas.microsoft.com/office/drawing/2014/main" id="{1C5D81E3-584C-442C-A16D-793A11CD1BAE}"/>
                </a:ext>
              </a:extLst>
            </p:cNvPr>
            <p:cNvSpPr/>
            <p:nvPr/>
          </p:nvSpPr>
          <p:spPr>
            <a:xfrm>
              <a:off x="6876000" y="1728000"/>
              <a:ext cx="1474697" cy="791100"/>
            </a:xfrm>
            <a:prstGeom prst="rect">
              <a:avLst/>
            </a:prstGeom>
            <a:solidFill>
              <a:srgbClr val="007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ts val="1500"/>
                </a:lnSpc>
                <a:spcBef>
                  <a:spcPts val="0"/>
                </a:spcBef>
                <a:spcAft>
                  <a:spcPts val="0"/>
                </a:spcAft>
                <a:buClrTx/>
                <a:buSzTx/>
                <a:buFontTx/>
                <a:buNone/>
                <a:tabLst/>
                <a:defRPr/>
              </a:pP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Training</a:t>
              </a:r>
              <a:b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&amp; eLearning</a:t>
              </a:r>
            </a:p>
          </p:txBody>
        </p:sp>
        <p:sp>
          <p:nvSpPr>
            <p:cNvPr id="127" name="Rechteck 21">
              <a:extLst>
                <a:ext uri="{FF2B5EF4-FFF2-40B4-BE49-F238E27FC236}">
                  <a16:creationId xmlns:a16="http://schemas.microsoft.com/office/drawing/2014/main" id="{8F526441-B25D-43B0-83CA-65DFA01188FD}"/>
                </a:ext>
              </a:extLst>
            </p:cNvPr>
            <p:cNvSpPr/>
            <p:nvPr/>
          </p:nvSpPr>
          <p:spPr>
            <a:xfrm>
              <a:off x="2232000" y="864000"/>
              <a:ext cx="1474697" cy="791100"/>
            </a:xfrm>
            <a:prstGeom prst="rect">
              <a:avLst/>
            </a:prstGeom>
            <a:solidFill>
              <a:srgbClr val="FF8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ts val="1500"/>
                </a:lnSpc>
                <a:spcBef>
                  <a:spcPts val="0"/>
                </a:spcBef>
                <a:spcAft>
                  <a:spcPts val="0"/>
                </a:spcAft>
                <a:buClrTx/>
                <a:buSzTx/>
                <a:buFontTx/>
                <a:buNone/>
                <a:tabLst/>
                <a:defRPr/>
              </a:pP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Recruiting </a:t>
              </a:r>
              <a:b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&amp; Onboarding</a:t>
              </a:r>
            </a:p>
          </p:txBody>
        </p:sp>
        <p:sp>
          <p:nvSpPr>
            <p:cNvPr id="128" name="Rechteck 22">
              <a:extLst>
                <a:ext uri="{FF2B5EF4-FFF2-40B4-BE49-F238E27FC236}">
                  <a16:creationId xmlns:a16="http://schemas.microsoft.com/office/drawing/2014/main" id="{C68F2714-2190-47FB-8934-57495B391AE1}"/>
                </a:ext>
              </a:extLst>
            </p:cNvPr>
            <p:cNvSpPr/>
            <p:nvPr/>
          </p:nvSpPr>
          <p:spPr>
            <a:xfrm>
              <a:off x="3780000" y="864000"/>
              <a:ext cx="1474697" cy="791100"/>
            </a:xfrm>
            <a:prstGeom prst="rect">
              <a:avLst/>
            </a:prstGeom>
            <a:solidFill>
              <a:srgbClr val="007EC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ts val="1500"/>
                </a:lnSpc>
                <a:spcBef>
                  <a:spcPts val="0"/>
                </a:spcBef>
                <a:spcAft>
                  <a:spcPts val="0"/>
                </a:spcAft>
                <a:buClrTx/>
                <a:buSzTx/>
                <a:buFontTx/>
                <a:buNone/>
                <a:tabLst/>
                <a:defRPr/>
              </a:pPr>
              <a:r>
                <a:rPr kumimoji="0" lang="de-DE" sz="125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Staff</a:t>
              </a: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Administration </a:t>
              </a:r>
            </a:p>
            <a:p>
              <a:pPr marL="0" marR="0" lvl="0" indent="0" algn="ctr" defTabSz="411460" rtl="0" eaLnBrk="1" fontAlgn="auto" latinLnBrk="0" hangingPunct="1">
                <a:lnSpc>
                  <a:spcPts val="1500"/>
                </a:lnSpc>
                <a:spcBef>
                  <a:spcPts val="0"/>
                </a:spcBef>
                <a:spcAft>
                  <a:spcPts val="0"/>
                </a:spcAft>
                <a:buClrTx/>
                <a:buSzTx/>
                <a:buFontTx/>
                <a:buNone/>
                <a:tabLst/>
                <a:defRPr/>
              </a:pP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&amp; Automation</a:t>
              </a:r>
            </a:p>
          </p:txBody>
        </p:sp>
        <p:sp>
          <p:nvSpPr>
            <p:cNvPr id="129" name="Rechteck 23">
              <a:extLst>
                <a:ext uri="{FF2B5EF4-FFF2-40B4-BE49-F238E27FC236}">
                  <a16:creationId xmlns:a16="http://schemas.microsoft.com/office/drawing/2014/main" id="{8ECECF1C-932E-4AAC-B103-121B05DC1258}"/>
                </a:ext>
              </a:extLst>
            </p:cNvPr>
            <p:cNvSpPr/>
            <p:nvPr/>
          </p:nvSpPr>
          <p:spPr>
            <a:xfrm>
              <a:off x="5328000" y="864000"/>
              <a:ext cx="1474697" cy="791100"/>
            </a:xfrm>
            <a:prstGeom prst="rect">
              <a:avLst/>
            </a:prstGeom>
            <a:solidFill>
              <a:srgbClr val="F25C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ts val="1500"/>
                </a:lnSpc>
                <a:spcBef>
                  <a:spcPts val="0"/>
                </a:spcBef>
                <a:spcAft>
                  <a:spcPts val="0"/>
                </a:spcAft>
                <a:buClrTx/>
                <a:buSzTx/>
                <a:buFontTx/>
                <a:buNone/>
                <a:tabLst/>
                <a:defRPr/>
              </a:pP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Digital </a:t>
              </a:r>
              <a:r>
                <a:rPr kumimoji="0" lang="de-DE" sz="125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Personnel</a:t>
              </a: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File &amp; </a:t>
              </a:r>
              <a:r>
                <a:rPr kumimoji="0" lang="de-DE" sz="125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Documents</a:t>
              </a:r>
              <a:endPar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30" name="Rechteck 24">
              <a:extLst>
                <a:ext uri="{FF2B5EF4-FFF2-40B4-BE49-F238E27FC236}">
                  <a16:creationId xmlns:a16="http://schemas.microsoft.com/office/drawing/2014/main" id="{866CA315-A22A-4ABB-ABB7-C4AFA499E34E}"/>
                </a:ext>
              </a:extLst>
            </p:cNvPr>
            <p:cNvSpPr/>
            <p:nvPr/>
          </p:nvSpPr>
          <p:spPr>
            <a:xfrm>
              <a:off x="6876000" y="864000"/>
              <a:ext cx="1474697" cy="791100"/>
            </a:xfrm>
            <a:prstGeom prst="rect">
              <a:avLst/>
            </a:prstGeom>
            <a:solidFill>
              <a:srgbClr val="8E278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ts val="1500"/>
                </a:lnSpc>
                <a:spcBef>
                  <a:spcPts val="0"/>
                </a:spcBef>
                <a:spcAft>
                  <a:spcPts val="0"/>
                </a:spcAft>
                <a:buClrTx/>
                <a:buSzTx/>
                <a:buFontTx/>
                <a:buNone/>
                <a:tabLst/>
                <a:defRPr/>
              </a:pP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Talent &amp; Performance Management</a:t>
              </a:r>
            </a:p>
          </p:txBody>
        </p:sp>
        <p:sp>
          <p:nvSpPr>
            <p:cNvPr id="131" name="Rechteck 26">
              <a:extLst>
                <a:ext uri="{FF2B5EF4-FFF2-40B4-BE49-F238E27FC236}">
                  <a16:creationId xmlns:a16="http://schemas.microsoft.com/office/drawing/2014/main" id="{E451BFB7-AECF-4046-A82C-F3209A4DDBA8}"/>
                </a:ext>
              </a:extLst>
            </p:cNvPr>
            <p:cNvSpPr/>
            <p:nvPr/>
          </p:nvSpPr>
          <p:spPr>
            <a:xfrm>
              <a:off x="5328000" y="2592000"/>
              <a:ext cx="1474697" cy="792000"/>
            </a:xfrm>
            <a:prstGeom prst="rect">
              <a:avLst/>
            </a:prstGeom>
            <a:solidFill>
              <a:srgbClr val="3FB7E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ts val="1500"/>
                </a:lnSpc>
                <a:spcBef>
                  <a:spcPts val="0"/>
                </a:spcBef>
                <a:spcAft>
                  <a:spcPts val="0"/>
                </a:spcAft>
                <a:buClrTx/>
                <a:buSzTx/>
                <a:buFontTx/>
                <a:buNone/>
                <a:tabLst/>
                <a:defRPr/>
              </a:pPr>
              <a:r>
                <a:rPr kumimoji="0" lang="de-DE" sz="125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Compensations</a:t>
              </a: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a:t>
              </a:r>
              <a:b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&amp; Benefits</a:t>
              </a:r>
            </a:p>
          </p:txBody>
        </p:sp>
        <p:sp>
          <p:nvSpPr>
            <p:cNvPr id="132" name="Rechteck 27">
              <a:extLst>
                <a:ext uri="{FF2B5EF4-FFF2-40B4-BE49-F238E27FC236}">
                  <a16:creationId xmlns:a16="http://schemas.microsoft.com/office/drawing/2014/main" id="{B9B8F8A0-E9FF-4B1A-A9CB-AFFA59A097A8}"/>
                </a:ext>
              </a:extLst>
            </p:cNvPr>
            <p:cNvSpPr/>
            <p:nvPr/>
          </p:nvSpPr>
          <p:spPr>
            <a:xfrm>
              <a:off x="3780000" y="2592000"/>
              <a:ext cx="1474697" cy="792000"/>
            </a:xfrm>
            <a:prstGeom prst="rect">
              <a:avLst/>
            </a:prstGeom>
            <a:solidFill>
              <a:srgbClr val="A80E0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ts val="1500"/>
                </a:lnSpc>
                <a:spcBef>
                  <a:spcPts val="0"/>
                </a:spcBef>
                <a:spcAft>
                  <a:spcPts val="0"/>
                </a:spcAft>
                <a:buClrTx/>
                <a:buSzTx/>
                <a:buFontTx/>
                <a:buNone/>
                <a:tabLst/>
                <a:defRPr/>
              </a:pP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Manager </a:t>
              </a:r>
              <a:b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Self-Services</a:t>
              </a:r>
            </a:p>
          </p:txBody>
        </p:sp>
        <p:sp>
          <p:nvSpPr>
            <p:cNvPr id="133" name="Rechteck 19">
              <a:extLst>
                <a:ext uri="{FF2B5EF4-FFF2-40B4-BE49-F238E27FC236}">
                  <a16:creationId xmlns:a16="http://schemas.microsoft.com/office/drawing/2014/main" id="{E9803985-5D30-429E-8859-2B7B2A4E2914}"/>
                </a:ext>
              </a:extLst>
            </p:cNvPr>
            <p:cNvSpPr/>
            <p:nvPr/>
          </p:nvSpPr>
          <p:spPr>
            <a:xfrm>
              <a:off x="3780000" y="3456000"/>
              <a:ext cx="1476000" cy="792000"/>
            </a:xfrm>
            <a:prstGeom prst="rect">
              <a:avLst/>
            </a:prstGeom>
            <a:solidFill>
              <a:srgbClr val="FF8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ts val="1500"/>
                </a:lnSpc>
                <a:spcBef>
                  <a:spcPts val="0"/>
                </a:spcBef>
                <a:spcAft>
                  <a:spcPts val="0"/>
                </a:spcAft>
                <a:buClrTx/>
                <a:buSzTx/>
                <a:buFontTx/>
                <a:buNone/>
                <a:tabLst/>
                <a:defRPr/>
              </a:pP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Country &amp; </a:t>
              </a:r>
              <a:b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Industry Templates</a:t>
              </a:r>
            </a:p>
          </p:txBody>
        </p:sp>
        <p:sp>
          <p:nvSpPr>
            <p:cNvPr id="134" name="Rechteck 19">
              <a:extLst>
                <a:ext uri="{FF2B5EF4-FFF2-40B4-BE49-F238E27FC236}">
                  <a16:creationId xmlns:a16="http://schemas.microsoft.com/office/drawing/2014/main" id="{19706F0C-EC33-424A-92AA-79B02B8AEB9F}"/>
                </a:ext>
              </a:extLst>
            </p:cNvPr>
            <p:cNvSpPr/>
            <p:nvPr/>
          </p:nvSpPr>
          <p:spPr>
            <a:xfrm>
              <a:off x="6876000" y="3456000"/>
              <a:ext cx="1476000" cy="792000"/>
            </a:xfrm>
            <a:prstGeom prst="rect">
              <a:avLst/>
            </a:prstGeom>
            <a:solidFill>
              <a:srgbClr val="FFB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ts val="1500"/>
                </a:lnSpc>
                <a:spcBef>
                  <a:spcPts val="0"/>
                </a:spcBef>
                <a:spcAft>
                  <a:spcPts val="0"/>
                </a:spcAft>
                <a:buClrTx/>
                <a:buSzTx/>
                <a:buFontTx/>
                <a:buNone/>
                <a:tabLst/>
                <a:defRPr/>
              </a:pP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Modern</a:t>
              </a:r>
              <a:b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25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Workplace</a:t>
              </a:r>
              <a:endPar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35" name="Rechteck 29">
              <a:extLst>
                <a:ext uri="{FF2B5EF4-FFF2-40B4-BE49-F238E27FC236}">
                  <a16:creationId xmlns:a16="http://schemas.microsoft.com/office/drawing/2014/main" id="{BE5FAA1F-77E1-40C6-8124-869C4CC9444D}"/>
                </a:ext>
              </a:extLst>
            </p:cNvPr>
            <p:cNvSpPr/>
            <p:nvPr/>
          </p:nvSpPr>
          <p:spPr>
            <a:xfrm>
              <a:off x="5328000" y="3456000"/>
              <a:ext cx="1476000" cy="792000"/>
            </a:xfrm>
            <a:prstGeom prst="rect">
              <a:avLst/>
            </a:prstGeom>
            <a:solidFill>
              <a:srgbClr val="D83B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ts val="1500"/>
                </a:lnSpc>
                <a:spcBef>
                  <a:spcPts val="0"/>
                </a:spcBef>
                <a:spcAft>
                  <a:spcPts val="0"/>
                </a:spcAft>
                <a:buClrTx/>
                <a:buSzTx/>
                <a:buFontTx/>
                <a:buNone/>
                <a:tabLst/>
                <a:defRPr/>
              </a:pP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Office 365 </a:t>
              </a:r>
              <a:b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for HR</a:t>
              </a:r>
            </a:p>
          </p:txBody>
        </p:sp>
        <p:sp>
          <p:nvSpPr>
            <p:cNvPr id="136" name="Rechteck 30">
              <a:extLst>
                <a:ext uri="{FF2B5EF4-FFF2-40B4-BE49-F238E27FC236}">
                  <a16:creationId xmlns:a16="http://schemas.microsoft.com/office/drawing/2014/main" id="{B0227FBD-E918-466F-AAD3-0A12DAE53A26}"/>
                </a:ext>
              </a:extLst>
            </p:cNvPr>
            <p:cNvSpPr/>
            <p:nvPr/>
          </p:nvSpPr>
          <p:spPr>
            <a:xfrm>
              <a:off x="2232000" y="3456000"/>
              <a:ext cx="1476000" cy="792000"/>
            </a:xfrm>
            <a:prstGeom prst="rect">
              <a:avLst/>
            </a:prstGeom>
            <a:solidFill>
              <a:srgbClr val="A80E0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411460" rtl="0" eaLnBrk="1" fontAlgn="auto" latinLnBrk="0" hangingPunct="1">
                <a:lnSpc>
                  <a:spcPts val="1500"/>
                </a:lnSpc>
                <a:spcBef>
                  <a:spcPts val="0"/>
                </a:spcBef>
                <a:spcAft>
                  <a:spcPts val="0"/>
                </a:spcAft>
                <a:buClrTx/>
                <a:buSzTx/>
                <a:buFontTx/>
                <a:buNone/>
                <a:tabLst/>
                <a:defRPr/>
              </a:pP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Leadership </a:t>
              </a:r>
              <a:b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25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&amp; Management</a:t>
              </a:r>
            </a:p>
          </p:txBody>
        </p:sp>
        <p:sp>
          <p:nvSpPr>
            <p:cNvPr id="137" name="TextBox 22">
              <a:extLst>
                <a:ext uri="{FF2B5EF4-FFF2-40B4-BE49-F238E27FC236}">
                  <a16:creationId xmlns:a16="http://schemas.microsoft.com/office/drawing/2014/main" id="{9ABE0949-7A14-4CCF-A840-E6EF4B75ACA4}"/>
                </a:ext>
              </a:extLst>
            </p:cNvPr>
            <p:cNvSpPr txBox="1"/>
            <p:nvPr/>
          </p:nvSpPr>
          <p:spPr>
            <a:xfrm>
              <a:off x="7092000" y="4716001"/>
              <a:ext cx="1224000" cy="143999"/>
            </a:xfrm>
            <a:prstGeom prst="rect">
              <a:avLst/>
            </a:prstGeom>
            <a:noFill/>
          </p:spPr>
          <p:txBody>
            <a:bodyPr wrap="square" lIns="0" tIns="0" rIns="0" bIns="0"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Hubdrive.com</a:t>
              </a:r>
              <a:endParaRPr kumimoji="0" lang="en-US" sz="9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grpSp>
    </p:spTree>
    <p:extLst>
      <p:ext uri="{BB962C8B-B14F-4D97-AF65-F5344CB8AC3E}">
        <p14:creationId xmlns:p14="http://schemas.microsoft.com/office/powerpoint/2010/main" val="22059769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descr="A picture containing text, indoor&#10;&#10;Description automatically generated">
            <a:extLst>
              <a:ext uri="{FF2B5EF4-FFF2-40B4-BE49-F238E27FC236}">
                <a16:creationId xmlns:a16="http://schemas.microsoft.com/office/drawing/2014/main" id="{847A7798-F887-4E4F-AD51-B1372E2D704C}"/>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53" r="53"/>
          <a:stretch>
            <a:fillRect/>
          </a:stretch>
        </p:blipFill>
        <p:spPr/>
      </p:pic>
      <p:sp>
        <p:nvSpPr>
          <p:cNvPr id="96" name="Textfeld 95">
            <a:extLst>
              <a:ext uri="{FF2B5EF4-FFF2-40B4-BE49-F238E27FC236}">
                <a16:creationId xmlns:a16="http://schemas.microsoft.com/office/drawing/2014/main" id="{0DD3CCD9-6188-455C-9420-76ED4D253101}"/>
              </a:ext>
            </a:extLst>
          </p:cNvPr>
          <p:cNvSpPr txBox="1">
            <a:spLocks/>
          </p:cNvSpPr>
          <p:nvPr/>
        </p:nvSpPr>
        <p:spPr>
          <a:xfrm>
            <a:off x="144000" y="288000"/>
            <a:ext cx="4716000" cy="1008000"/>
          </a:xfrm>
          <a:prstGeom prst="rect">
            <a:avLst/>
          </a:prstGeom>
          <a:solidFill>
            <a:srgbClr val="00A500"/>
          </a:solidFill>
        </p:spPr>
        <p:txBody>
          <a:bodyPr wrap="square"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8000" b="0" i="0" u="none" strike="noStrike" kern="1200" cap="none" spc="0" normalizeH="0" baseline="0" noProof="0">
                <a:ln>
                  <a:noFill/>
                </a:ln>
                <a:solidFill>
                  <a:prstClr val="white"/>
                </a:solidFill>
                <a:effectLst/>
                <a:uLnTx/>
                <a:uFillTx/>
                <a:latin typeface="Wingdings" panose="05000000000000000000" pitchFamily="2" charset="2"/>
                <a:ea typeface="+mn-ea"/>
                <a:cs typeface="+mn-cs"/>
              </a:rPr>
              <a:t></a:t>
            </a:r>
            <a:endParaRPr kumimoji="0" lang="de-DE" sz="80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el 1">
            <a:extLst>
              <a:ext uri="{FF2B5EF4-FFF2-40B4-BE49-F238E27FC236}">
                <a16:creationId xmlns:a16="http://schemas.microsoft.com/office/drawing/2014/main" id="{858C574A-238B-4C45-BE31-072D00E38D86}"/>
              </a:ext>
            </a:extLst>
          </p:cNvPr>
          <p:cNvSpPr>
            <a:spLocks noGrp="1"/>
          </p:cNvSpPr>
          <p:nvPr>
            <p:ph type="ctrTitle"/>
          </p:nvPr>
        </p:nvSpPr>
        <p:spPr>
          <a:xfrm>
            <a:off x="1080000" y="288000"/>
            <a:ext cx="3600000" cy="576000"/>
          </a:xfrm>
          <a:noFill/>
        </p:spPr>
        <p:txBody>
          <a:bodyPr/>
          <a:lstStyle/>
          <a:p>
            <a:r>
              <a:rPr lang="de-DE" sz="2400"/>
              <a:t>Integration out </a:t>
            </a:r>
            <a:r>
              <a:rPr lang="de-DE" sz="2400" err="1"/>
              <a:t>of</a:t>
            </a:r>
            <a:r>
              <a:rPr lang="de-DE" sz="2400"/>
              <a:t> </a:t>
            </a:r>
            <a:r>
              <a:rPr lang="de-DE" sz="2400" err="1"/>
              <a:t>the</a:t>
            </a:r>
            <a:r>
              <a:rPr lang="de-DE" sz="2400"/>
              <a:t> box </a:t>
            </a:r>
            <a:endParaRPr lang="en-DE" sz="2400"/>
          </a:p>
        </p:txBody>
      </p:sp>
      <p:sp>
        <p:nvSpPr>
          <p:cNvPr id="3" name="Untertitel 2">
            <a:extLst>
              <a:ext uri="{FF2B5EF4-FFF2-40B4-BE49-F238E27FC236}">
                <a16:creationId xmlns:a16="http://schemas.microsoft.com/office/drawing/2014/main" id="{1D032481-29D6-4EB7-8EE4-3F3CE977D651}"/>
              </a:ext>
            </a:extLst>
          </p:cNvPr>
          <p:cNvSpPr>
            <a:spLocks noGrp="1"/>
          </p:cNvSpPr>
          <p:nvPr>
            <p:ph type="subTitle" idx="1"/>
          </p:nvPr>
        </p:nvSpPr>
        <p:spPr>
          <a:xfrm>
            <a:off x="1080000" y="864000"/>
            <a:ext cx="3600000" cy="432000"/>
          </a:xfrm>
          <a:noFill/>
        </p:spPr>
        <p:txBody>
          <a:bodyPr/>
          <a:lstStyle/>
          <a:p>
            <a:r>
              <a:rPr lang="de-DE"/>
              <a:t>Save time, </a:t>
            </a:r>
            <a:r>
              <a:rPr lang="de-DE" err="1"/>
              <a:t>money</a:t>
            </a:r>
            <a:r>
              <a:rPr lang="de-DE"/>
              <a:t> and </a:t>
            </a:r>
            <a:r>
              <a:rPr lang="de-DE" err="1"/>
              <a:t>increase</a:t>
            </a:r>
            <a:r>
              <a:rPr lang="de-DE"/>
              <a:t> </a:t>
            </a:r>
            <a:r>
              <a:rPr lang="de-DE" err="1"/>
              <a:t>security</a:t>
            </a:r>
            <a:r>
              <a:rPr lang="de-DE"/>
              <a:t>. </a:t>
            </a:r>
            <a:endParaRPr lang="en-DE"/>
          </a:p>
        </p:txBody>
      </p:sp>
      <p:sp>
        <p:nvSpPr>
          <p:cNvPr id="15" name="Graphic 58" descr="Folder">
            <a:extLst>
              <a:ext uri="{FF2B5EF4-FFF2-40B4-BE49-F238E27FC236}">
                <a16:creationId xmlns:a16="http://schemas.microsoft.com/office/drawing/2014/main" id="{260497EC-156D-4324-B8F2-2B0CF0F94A92}"/>
              </a:ext>
            </a:extLst>
          </p:cNvPr>
          <p:cNvSpPr/>
          <p:nvPr/>
        </p:nvSpPr>
        <p:spPr>
          <a:xfrm>
            <a:off x="252001" y="2101612"/>
            <a:ext cx="4140000" cy="2520000"/>
          </a:xfrm>
          <a:custGeom>
            <a:avLst/>
            <a:gdLst>
              <a:gd name="connsiteX0" fmla="*/ 4956990 w 5240246"/>
              <a:gd name="connsiteY0" fmla="*/ 3965592 h 3965591"/>
              <a:gd name="connsiteX1" fmla="*/ 283257 w 5240246"/>
              <a:gd name="connsiteY1" fmla="*/ 3965592 h 3965591"/>
              <a:gd name="connsiteX2" fmla="*/ 0 w 5240246"/>
              <a:gd name="connsiteY2" fmla="*/ 3682335 h 3965591"/>
              <a:gd name="connsiteX3" fmla="*/ 0 w 5240246"/>
              <a:gd name="connsiteY3" fmla="*/ 283257 h 3965591"/>
              <a:gd name="connsiteX4" fmla="*/ 283257 w 5240246"/>
              <a:gd name="connsiteY4" fmla="*/ 0 h 3965591"/>
              <a:gd name="connsiteX5" fmla="*/ 1614562 w 5240246"/>
              <a:gd name="connsiteY5" fmla="*/ 0 h 3965591"/>
              <a:gd name="connsiteX6" fmla="*/ 1770353 w 5240246"/>
              <a:gd name="connsiteY6" fmla="*/ 49570 h 3965591"/>
              <a:gd name="connsiteX7" fmla="*/ 2549309 w 5240246"/>
              <a:gd name="connsiteY7" fmla="*/ 566513 h 3965591"/>
              <a:gd name="connsiteX8" fmla="*/ 4956990 w 5240246"/>
              <a:gd name="connsiteY8" fmla="*/ 566513 h 3965591"/>
              <a:gd name="connsiteX9" fmla="*/ 5240246 w 5240246"/>
              <a:gd name="connsiteY9" fmla="*/ 849770 h 3965591"/>
              <a:gd name="connsiteX10" fmla="*/ 5240246 w 5240246"/>
              <a:gd name="connsiteY10" fmla="*/ 3682335 h 3965591"/>
              <a:gd name="connsiteX11" fmla="*/ 4956990 w 5240246"/>
              <a:gd name="connsiteY11" fmla="*/ 3965592 h 396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40246" h="3965591">
                <a:moveTo>
                  <a:pt x="4956990" y="3965592"/>
                </a:moveTo>
                <a:lnTo>
                  <a:pt x="283257" y="3965592"/>
                </a:lnTo>
                <a:cubicBezTo>
                  <a:pt x="127465" y="3965592"/>
                  <a:pt x="0" y="3838126"/>
                  <a:pt x="0" y="3682335"/>
                </a:cubicBezTo>
                <a:lnTo>
                  <a:pt x="0" y="283257"/>
                </a:lnTo>
                <a:cubicBezTo>
                  <a:pt x="0" y="127465"/>
                  <a:pt x="127465" y="0"/>
                  <a:pt x="283257" y="0"/>
                </a:cubicBezTo>
                <a:lnTo>
                  <a:pt x="1614562" y="0"/>
                </a:lnTo>
                <a:cubicBezTo>
                  <a:pt x="1671214" y="0"/>
                  <a:pt x="1727865" y="14163"/>
                  <a:pt x="1770353" y="49570"/>
                </a:cubicBezTo>
                <a:lnTo>
                  <a:pt x="2549309" y="566513"/>
                </a:lnTo>
                <a:lnTo>
                  <a:pt x="4956990" y="566513"/>
                </a:lnTo>
                <a:cubicBezTo>
                  <a:pt x="5112781" y="566513"/>
                  <a:pt x="5240246" y="693979"/>
                  <a:pt x="5240246" y="849770"/>
                </a:cubicBezTo>
                <a:lnTo>
                  <a:pt x="5240246" y="3682335"/>
                </a:lnTo>
                <a:cubicBezTo>
                  <a:pt x="5240246" y="3838126"/>
                  <a:pt x="5112781" y="3965592"/>
                  <a:pt x="4956990" y="3965592"/>
                </a:cubicBezTo>
                <a:close/>
              </a:path>
            </a:pathLst>
          </a:custGeom>
          <a:solidFill>
            <a:schemeClr val="bg2"/>
          </a:solidFill>
          <a:ln w="7074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roup 9">
            <a:extLst>
              <a:ext uri="{FF2B5EF4-FFF2-40B4-BE49-F238E27FC236}">
                <a16:creationId xmlns:a16="http://schemas.microsoft.com/office/drawing/2014/main" id="{382E9AC9-FAF7-4945-A961-9C2593F6DB13}"/>
              </a:ext>
            </a:extLst>
          </p:cNvPr>
          <p:cNvGrpSpPr/>
          <p:nvPr/>
        </p:nvGrpSpPr>
        <p:grpSpPr>
          <a:xfrm>
            <a:off x="339446" y="2981201"/>
            <a:ext cx="4006212" cy="1336364"/>
            <a:chOff x="720000" y="2052000"/>
            <a:chExt cx="7704000" cy="2520000"/>
          </a:xfrm>
        </p:grpSpPr>
        <p:sp>
          <p:nvSpPr>
            <p:cNvPr id="20" name="Oval 16">
              <a:extLst>
                <a:ext uri="{FF2B5EF4-FFF2-40B4-BE49-F238E27FC236}">
                  <a16:creationId xmlns:a16="http://schemas.microsoft.com/office/drawing/2014/main" id="{DC1887D6-A34F-4269-8988-B28E6079793D}"/>
                </a:ext>
              </a:extLst>
            </p:cNvPr>
            <p:cNvSpPr>
              <a:spLocks noChangeAspect="1"/>
            </p:cNvSpPr>
            <p:nvPr/>
          </p:nvSpPr>
          <p:spPr>
            <a:xfrm>
              <a:off x="5904000" y="2052000"/>
              <a:ext cx="2520000" cy="252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17">
              <a:extLst>
                <a:ext uri="{FF2B5EF4-FFF2-40B4-BE49-F238E27FC236}">
                  <a16:creationId xmlns:a16="http://schemas.microsoft.com/office/drawing/2014/main" id="{EEB1FCBC-0B32-436F-A535-5866D9988C0B}"/>
                </a:ext>
              </a:extLst>
            </p:cNvPr>
            <p:cNvSpPr>
              <a:spLocks noChangeAspect="1"/>
            </p:cNvSpPr>
            <p:nvPr/>
          </p:nvSpPr>
          <p:spPr>
            <a:xfrm>
              <a:off x="3312000" y="2052000"/>
              <a:ext cx="2520000" cy="252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18">
              <a:extLst>
                <a:ext uri="{FF2B5EF4-FFF2-40B4-BE49-F238E27FC236}">
                  <a16:creationId xmlns:a16="http://schemas.microsoft.com/office/drawing/2014/main" id="{A3CC9360-9B9A-4CCD-B60F-7D68AA1EC6B3}"/>
                </a:ext>
              </a:extLst>
            </p:cNvPr>
            <p:cNvSpPr>
              <a:spLocks noChangeAspect="1"/>
            </p:cNvSpPr>
            <p:nvPr/>
          </p:nvSpPr>
          <p:spPr>
            <a:xfrm>
              <a:off x="720000" y="2052000"/>
              <a:ext cx="2520000" cy="252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19">
              <a:extLst>
                <a:ext uri="{FF2B5EF4-FFF2-40B4-BE49-F238E27FC236}">
                  <a16:creationId xmlns:a16="http://schemas.microsoft.com/office/drawing/2014/main" id="{5F7B16DA-4EDD-4BAC-923D-E71EFB5D398F}"/>
                </a:ext>
              </a:extLst>
            </p:cNvPr>
            <p:cNvSpPr>
              <a:spLocks noChangeAspect="1"/>
            </p:cNvSpPr>
            <p:nvPr/>
          </p:nvSpPr>
          <p:spPr>
            <a:xfrm>
              <a:off x="2016000" y="2052000"/>
              <a:ext cx="2520000" cy="252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0">
              <a:extLst>
                <a:ext uri="{FF2B5EF4-FFF2-40B4-BE49-F238E27FC236}">
                  <a16:creationId xmlns:a16="http://schemas.microsoft.com/office/drawing/2014/main" id="{D71F6282-5516-4201-B65C-799A39AF020B}"/>
                </a:ext>
              </a:extLst>
            </p:cNvPr>
            <p:cNvSpPr>
              <a:spLocks noChangeAspect="1"/>
            </p:cNvSpPr>
            <p:nvPr/>
          </p:nvSpPr>
          <p:spPr>
            <a:xfrm>
              <a:off x="4608000" y="2052000"/>
              <a:ext cx="2520000" cy="252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7" name="Group 11">
            <a:extLst>
              <a:ext uri="{FF2B5EF4-FFF2-40B4-BE49-F238E27FC236}">
                <a16:creationId xmlns:a16="http://schemas.microsoft.com/office/drawing/2014/main" id="{78DD3E84-C6EE-44CA-90C8-1594CF28F5A5}"/>
              </a:ext>
            </a:extLst>
          </p:cNvPr>
          <p:cNvGrpSpPr/>
          <p:nvPr/>
        </p:nvGrpSpPr>
        <p:grpSpPr>
          <a:xfrm>
            <a:off x="395608" y="2268000"/>
            <a:ext cx="3838461" cy="576001"/>
            <a:chOff x="828000" y="574599"/>
            <a:chExt cx="7381412" cy="1086174"/>
          </a:xfrm>
        </p:grpSpPr>
        <p:sp>
          <p:nvSpPr>
            <p:cNvPr id="18" name="Rectangle 14">
              <a:extLst>
                <a:ext uri="{FF2B5EF4-FFF2-40B4-BE49-F238E27FC236}">
                  <a16:creationId xmlns:a16="http://schemas.microsoft.com/office/drawing/2014/main" id="{DF63517A-A03F-4783-86FD-97161A366B3F}"/>
                </a:ext>
              </a:extLst>
            </p:cNvPr>
            <p:cNvSpPr/>
            <p:nvPr/>
          </p:nvSpPr>
          <p:spPr>
            <a:xfrm>
              <a:off x="1590267" y="574599"/>
              <a:ext cx="6619145" cy="1086174"/>
            </a:xfrm>
            <a:prstGeom prst="rect">
              <a:avLst/>
            </a:prstGeom>
          </p:spPr>
          <p:txBody>
            <a:bodyPr wrap="square">
              <a:no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For you</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Integrated working out of the box </a:t>
              </a:r>
            </a:p>
          </p:txBody>
        </p:sp>
        <p:pic>
          <p:nvPicPr>
            <p:cNvPr id="19" name="Graphic 15" descr="Factory">
              <a:extLst>
                <a:ext uri="{FF2B5EF4-FFF2-40B4-BE49-F238E27FC236}">
                  <a16:creationId xmlns:a16="http://schemas.microsoft.com/office/drawing/2014/main" id="{FFE78947-BC43-407E-807B-6998177E2A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8000" y="574599"/>
              <a:ext cx="972001" cy="971999"/>
            </a:xfrm>
            <a:prstGeom prst="rect">
              <a:avLst/>
            </a:prstGeom>
          </p:spPr>
        </p:pic>
      </p:grpSp>
      <p:grpSp>
        <p:nvGrpSpPr>
          <p:cNvPr id="31" name="Group 22">
            <a:extLst>
              <a:ext uri="{FF2B5EF4-FFF2-40B4-BE49-F238E27FC236}">
                <a16:creationId xmlns:a16="http://schemas.microsoft.com/office/drawing/2014/main" id="{80DBC778-37F6-4AA6-B629-5D13FF476894}"/>
              </a:ext>
            </a:extLst>
          </p:cNvPr>
          <p:cNvGrpSpPr/>
          <p:nvPr/>
        </p:nvGrpSpPr>
        <p:grpSpPr>
          <a:xfrm>
            <a:off x="549351" y="3255570"/>
            <a:ext cx="3541984" cy="755911"/>
            <a:chOff x="1728726" y="2642620"/>
            <a:chExt cx="5676737" cy="1188000"/>
          </a:xfrm>
        </p:grpSpPr>
        <p:sp>
          <p:nvSpPr>
            <p:cNvPr id="32" name="Rectangle 23">
              <a:extLst>
                <a:ext uri="{FF2B5EF4-FFF2-40B4-BE49-F238E27FC236}">
                  <a16:creationId xmlns:a16="http://schemas.microsoft.com/office/drawing/2014/main" id="{03B3FD9A-A8B3-4C1C-9D8A-EAB7AF5D2B15}"/>
                </a:ext>
              </a:extLst>
            </p:cNvPr>
            <p:cNvSpPr/>
            <p:nvPr/>
          </p:nvSpPr>
          <p:spPr>
            <a:xfrm>
              <a:off x="1728726" y="3355420"/>
              <a:ext cx="5676737" cy="475200"/>
            </a:xfrm>
            <a:prstGeom prst="rect">
              <a:avLst/>
            </a:prstGeom>
            <a:solidFill>
              <a:srgbClr val="232958"/>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Microsoft Dynamics 365</a:t>
              </a:r>
              <a:endParaRPr kumimoji="0" lang="en-DE"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24">
              <a:extLst>
                <a:ext uri="{FF2B5EF4-FFF2-40B4-BE49-F238E27FC236}">
                  <a16:creationId xmlns:a16="http://schemas.microsoft.com/office/drawing/2014/main" id="{0F01C328-156D-4B2E-94C8-A686A340AD34}"/>
                </a:ext>
              </a:extLst>
            </p:cNvPr>
            <p:cNvSpPr/>
            <p:nvPr/>
          </p:nvSpPr>
          <p:spPr>
            <a:xfrm>
              <a:off x="5544000" y="3276000"/>
              <a:ext cx="252000" cy="144000"/>
            </a:xfrm>
            <a:prstGeom prst="rect">
              <a:avLst/>
            </a:prstGeom>
            <a:solidFill>
              <a:srgbClr val="00A6BC"/>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25">
              <a:extLst>
                <a:ext uri="{FF2B5EF4-FFF2-40B4-BE49-F238E27FC236}">
                  <a16:creationId xmlns:a16="http://schemas.microsoft.com/office/drawing/2014/main" id="{E7C5D72F-1939-4D5E-A880-95F789E390CF}"/>
                </a:ext>
              </a:extLst>
            </p:cNvPr>
            <p:cNvSpPr/>
            <p:nvPr/>
          </p:nvSpPr>
          <p:spPr>
            <a:xfrm>
              <a:off x="4428000" y="3276000"/>
              <a:ext cx="252000" cy="144000"/>
            </a:xfrm>
            <a:prstGeom prst="rect">
              <a:avLst/>
            </a:prstGeom>
            <a:solidFill>
              <a:srgbClr val="00A5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26">
              <a:extLst>
                <a:ext uri="{FF2B5EF4-FFF2-40B4-BE49-F238E27FC236}">
                  <a16:creationId xmlns:a16="http://schemas.microsoft.com/office/drawing/2014/main" id="{18C4D3A6-0062-4405-9DE6-516868B506E7}"/>
                </a:ext>
              </a:extLst>
            </p:cNvPr>
            <p:cNvSpPr/>
            <p:nvPr/>
          </p:nvSpPr>
          <p:spPr>
            <a:xfrm>
              <a:off x="4013267" y="2642620"/>
              <a:ext cx="1107656" cy="678857"/>
            </a:xfrm>
            <a:prstGeom prst="rect">
              <a:avLst/>
            </a:prstGeom>
            <a:solidFill>
              <a:srgbClr val="00A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HR</a:t>
              </a:r>
              <a:endParaRPr kumimoji="0" lang="de-DE"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6" name="Rectangle 27">
              <a:extLst>
                <a:ext uri="{FF2B5EF4-FFF2-40B4-BE49-F238E27FC236}">
                  <a16:creationId xmlns:a16="http://schemas.microsoft.com/office/drawing/2014/main" id="{3F90DAD9-0C54-478D-B3D9-D9DAEF5D2A54}"/>
                </a:ext>
              </a:extLst>
            </p:cNvPr>
            <p:cNvSpPr/>
            <p:nvPr/>
          </p:nvSpPr>
          <p:spPr>
            <a:xfrm>
              <a:off x="3312000" y="3276000"/>
              <a:ext cx="252000" cy="144000"/>
            </a:xfrm>
            <a:prstGeom prst="rect">
              <a:avLst/>
            </a:prstGeom>
            <a:solidFill>
              <a:srgbClr val="DC2A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28">
              <a:extLst>
                <a:ext uri="{FF2B5EF4-FFF2-40B4-BE49-F238E27FC236}">
                  <a16:creationId xmlns:a16="http://schemas.microsoft.com/office/drawing/2014/main" id="{6F88A0B5-106A-492D-AC1F-31CBD59344DD}"/>
                </a:ext>
              </a:extLst>
            </p:cNvPr>
            <p:cNvSpPr/>
            <p:nvPr/>
          </p:nvSpPr>
          <p:spPr>
            <a:xfrm>
              <a:off x="2870996" y="2642620"/>
              <a:ext cx="1107656" cy="678857"/>
            </a:xfrm>
            <a:prstGeom prst="rect">
              <a:avLst/>
            </a:prstGeom>
            <a:solidFill>
              <a:srgbClr val="DC2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Sales</a:t>
              </a:r>
            </a:p>
          </p:txBody>
        </p:sp>
        <p:sp>
          <p:nvSpPr>
            <p:cNvPr id="38" name="Rectangle 29">
              <a:extLst>
                <a:ext uri="{FF2B5EF4-FFF2-40B4-BE49-F238E27FC236}">
                  <a16:creationId xmlns:a16="http://schemas.microsoft.com/office/drawing/2014/main" id="{BE54AAFC-BF61-40FC-BCE9-01D983FE3F31}"/>
                </a:ext>
              </a:extLst>
            </p:cNvPr>
            <p:cNvSpPr/>
            <p:nvPr/>
          </p:nvSpPr>
          <p:spPr>
            <a:xfrm>
              <a:off x="5155537" y="2642620"/>
              <a:ext cx="1107656" cy="678857"/>
            </a:xfrm>
            <a:prstGeom prst="rect">
              <a:avLst/>
            </a:prstGeom>
            <a:solidFill>
              <a:srgbClr val="00A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Service</a:t>
              </a:r>
            </a:p>
          </p:txBody>
        </p:sp>
        <p:sp>
          <p:nvSpPr>
            <p:cNvPr id="39" name="Rectangle 30">
              <a:extLst>
                <a:ext uri="{FF2B5EF4-FFF2-40B4-BE49-F238E27FC236}">
                  <a16:creationId xmlns:a16="http://schemas.microsoft.com/office/drawing/2014/main" id="{93312994-2B0B-4C05-9FC4-57444F22CBEF}"/>
                </a:ext>
              </a:extLst>
            </p:cNvPr>
            <p:cNvSpPr/>
            <p:nvPr/>
          </p:nvSpPr>
          <p:spPr>
            <a:xfrm>
              <a:off x="6696000" y="3276000"/>
              <a:ext cx="252000" cy="144000"/>
            </a:xfrm>
            <a:prstGeom prst="rect">
              <a:avLst/>
            </a:prstGeom>
            <a:solidFill>
              <a:srgbClr val="1F54B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1">
              <a:extLst>
                <a:ext uri="{FF2B5EF4-FFF2-40B4-BE49-F238E27FC236}">
                  <a16:creationId xmlns:a16="http://schemas.microsoft.com/office/drawing/2014/main" id="{C061EDE6-1CE3-4C54-B22D-99E4B87A8D19}"/>
                </a:ext>
              </a:extLst>
            </p:cNvPr>
            <p:cNvSpPr/>
            <p:nvPr/>
          </p:nvSpPr>
          <p:spPr>
            <a:xfrm>
              <a:off x="6297807" y="2642620"/>
              <a:ext cx="1107656" cy="678857"/>
            </a:xfrm>
            <a:prstGeom prst="rect">
              <a:avLst/>
            </a:prstGeom>
            <a:solidFill>
              <a:srgbClr val="1F54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Finance</a:t>
              </a:r>
            </a:p>
          </p:txBody>
        </p:sp>
        <p:sp>
          <p:nvSpPr>
            <p:cNvPr id="41" name="Rectangle 32">
              <a:extLst>
                <a:ext uri="{FF2B5EF4-FFF2-40B4-BE49-F238E27FC236}">
                  <a16:creationId xmlns:a16="http://schemas.microsoft.com/office/drawing/2014/main" id="{9CC5B866-0D87-4333-BC92-806D3E76D486}"/>
                </a:ext>
              </a:extLst>
            </p:cNvPr>
            <p:cNvSpPr/>
            <p:nvPr/>
          </p:nvSpPr>
          <p:spPr>
            <a:xfrm>
              <a:off x="2232000" y="3276000"/>
              <a:ext cx="252000" cy="144000"/>
            </a:xfrm>
            <a:prstGeom prst="rect">
              <a:avLst/>
            </a:prstGeom>
            <a:solidFill>
              <a:srgbClr val="FFB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33">
              <a:extLst>
                <a:ext uri="{FF2B5EF4-FFF2-40B4-BE49-F238E27FC236}">
                  <a16:creationId xmlns:a16="http://schemas.microsoft.com/office/drawing/2014/main" id="{3C70F79C-11A3-4E81-8551-B34B7E0B23EB}"/>
                </a:ext>
              </a:extLst>
            </p:cNvPr>
            <p:cNvSpPr/>
            <p:nvPr/>
          </p:nvSpPr>
          <p:spPr>
            <a:xfrm>
              <a:off x="1728726" y="2642620"/>
              <a:ext cx="1107656" cy="678857"/>
            </a:xfrm>
            <a:prstGeom prst="rect">
              <a:avLst/>
            </a:prstGeom>
            <a:solidFill>
              <a:srgbClr val="FF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Marketing</a:t>
              </a:r>
            </a:p>
          </p:txBody>
        </p:sp>
      </p:grpSp>
      <p:grpSp>
        <p:nvGrpSpPr>
          <p:cNvPr id="43" name="Group 85">
            <a:extLst>
              <a:ext uri="{FF2B5EF4-FFF2-40B4-BE49-F238E27FC236}">
                <a16:creationId xmlns:a16="http://schemas.microsoft.com/office/drawing/2014/main" id="{9329A10D-82DD-44D9-97E5-97564040153F}"/>
              </a:ext>
            </a:extLst>
          </p:cNvPr>
          <p:cNvGrpSpPr/>
          <p:nvPr/>
        </p:nvGrpSpPr>
        <p:grpSpPr>
          <a:xfrm>
            <a:off x="4752000" y="2101612"/>
            <a:ext cx="4140000" cy="2520000"/>
            <a:chOff x="689391" y="430869"/>
            <a:chExt cx="7776000" cy="4752000"/>
          </a:xfrm>
        </p:grpSpPr>
        <p:sp>
          <p:nvSpPr>
            <p:cNvPr id="44" name="Graphic 58" descr="Folder">
              <a:extLst>
                <a:ext uri="{FF2B5EF4-FFF2-40B4-BE49-F238E27FC236}">
                  <a16:creationId xmlns:a16="http://schemas.microsoft.com/office/drawing/2014/main" id="{F2196A05-C2C8-4C98-AD8D-35732955CE50}"/>
                </a:ext>
              </a:extLst>
            </p:cNvPr>
            <p:cNvSpPr/>
            <p:nvPr/>
          </p:nvSpPr>
          <p:spPr>
            <a:xfrm>
              <a:off x="689391" y="430869"/>
              <a:ext cx="7776000" cy="4752000"/>
            </a:xfrm>
            <a:custGeom>
              <a:avLst/>
              <a:gdLst>
                <a:gd name="connsiteX0" fmla="*/ 4956990 w 5240246"/>
                <a:gd name="connsiteY0" fmla="*/ 3965592 h 3965591"/>
                <a:gd name="connsiteX1" fmla="*/ 283257 w 5240246"/>
                <a:gd name="connsiteY1" fmla="*/ 3965592 h 3965591"/>
                <a:gd name="connsiteX2" fmla="*/ 0 w 5240246"/>
                <a:gd name="connsiteY2" fmla="*/ 3682335 h 3965591"/>
                <a:gd name="connsiteX3" fmla="*/ 0 w 5240246"/>
                <a:gd name="connsiteY3" fmla="*/ 283257 h 3965591"/>
                <a:gd name="connsiteX4" fmla="*/ 283257 w 5240246"/>
                <a:gd name="connsiteY4" fmla="*/ 0 h 3965591"/>
                <a:gd name="connsiteX5" fmla="*/ 1614562 w 5240246"/>
                <a:gd name="connsiteY5" fmla="*/ 0 h 3965591"/>
                <a:gd name="connsiteX6" fmla="*/ 1770353 w 5240246"/>
                <a:gd name="connsiteY6" fmla="*/ 49570 h 3965591"/>
                <a:gd name="connsiteX7" fmla="*/ 2549309 w 5240246"/>
                <a:gd name="connsiteY7" fmla="*/ 566513 h 3965591"/>
                <a:gd name="connsiteX8" fmla="*/ 4956990 w 5240246"/>
                <a:gd name="connsiteY8" fmla="*/ 566513 h 3965591"/>
                <a:gd name="connsiteX9" fmla="*/ 5240246 w 5240246"/>
                <a:gd name="connsiteY9" fmla="*/ 849770 h 3965591"/>
                <a:gd name="connsiteX10" fmla="*/ 5240246 w 5240246"/>
                <a:gd name="connsiteY10" fmla="*/ 3682335 h 3965591"/>
                <a:gd name="connsiteX11" fmla="*/ 4956990 w 5240246"/>
                <a:gd name="connsiteY11" fmla="*/ 3965592 h 396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40246" h="3965591">
                  <a:moveTo>
                    <a:pt x="4956990" y="3965592"/>
                  </a:moveTo>
                  <a:lnTo>
                    <a:pt x="283257" y="3965592"/>
                  </a:lnTo>
                  <a:cubicBezTo>
                    <a:pt x="127465" y="3965592"/>
                    <a:pt x="0" y="3838126"/>
                    <a:pt x="0" y="3682335"/>
                  </a:cubicBezTo>
                  <a:lnTo>
                    <a:pt x="0" y="283257"/>
                  </a:lnTo>
                  <a:cubicBezTo>
                    <a:pt x="0" y="127465"/>
                    <a:pt x="127465" y="0"/>
                    <a:pt x="283257" y="0"/>
                  </a:cubicBezTo>
                  <a:lnTo>
                    <a:pt x="1614562" y="0"/>
                  </a:lnTo>
                  <a:cubicBezTo>
                    <a:pt x="1671214" y="0"/>
                    <a:pt x="1727865" y="14163"/>
                    <a:pt x="1770353" y="49570"/>
                  </a:cubicBezTo>
                  <a:lnTo>
                    <a:pt x="2549309" y="566513"/>
                  </a:lnTo>
                  <a:lnTo>
                    <a:pt x="4956990" y="566513"/>
                  </a:lnTo>
                  <a:cubicBezTo>
                    <a:pt x="5112781" y="566513"/>
                    <a:pt x="5240246" y="693979"/>
                    <a:pt x="5240246" y="849770"/>
                  </a:cubicBezTo>
                  <a:lnTo>
                    <a:pt x="5240246" y="3682335"/>
                  </a:lnTo>
                  <a:cubicBezTo>
                    <a:pt x="5240246" y="3838126"/>
                    <a:pt x="5112781" y="3965592"/>
                    <a:pt x="4956990" y="3965592"/>
                  </a:cubicBezTo>
                  <a:close/>
                </a:path>
              </a:pathLst>
            </a:custGeom>
            <a:solidFill>
              <a:schemeClr val="bg2"/>
            </a:solidFill>
            <a:ln w="7074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5" name="Group 35">
              <a:extLst>
                <a:ext uri="{FF2B5EF4-FFF2-40B4-BE49-F238E27FC236}">
                  <a16:creationId xmlns:a16="http://schemas.microsoft.com/office/drawing/2014/main" id="{4443D058-0B27-426A-870C-9C951F593B34}"/>
                </a:ext>
              </a:extLst>
            </p:cNvPr>
            <p:cNvGrpSpPr/>
            <p:nvPr/>
          </p:nvGrpSpPr>
          <p:grpSpPr>
            <a:xfrm>
              <a:off x="828000" y="744629"/>
              <a:ext cx="7438654" cy="1086173"/>
              <a:chOff x="828000" y="744629"/>
              <a:chExt cx="7438654" cy="1086173"/>
            </a:xfrm>
          </p:grpSpPr>
          <p:sp>
            <p:nvSpPr>
              <p:cNvPr id="92" name="Rectangle 36">
                <a:extLst>
                  <a:ext uri="{FF2B5EF4-FFF2-40B4-BE49-F238E27FC236}">
                    <a16:creationId xmlns:a16="http://schemas.microsoft.com/office/drawing/2014/main" id="{AF9E7DBD-75CC-454B-97EA-016A1F9CDFB0}"/>
                  </a:ext>
                </a:extLst>
              </p:cNvPr>
              <p:cNvSpPr/>
              <p:nvPr/>
            </p:nvSpPr>
            <p:spPr>
              <a:xfrm>
                <a:off x="1771272" y="744631"/>
                <a:ext cx="6495382" cy="1086171"/>
              </a:xfrm>
              <a:prstGeom prst="rect">
                <a:avLst/>
              </a:prstGeom>
            </p:spPr>
            <p:txBody>
              <a:bodyPr wrap="square">
                <a:no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IT Islands </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Status Quo in many companies  </a:t>
                </a:r>
              </a:p>
            </p:txBody>
          </p:sp>
          <p:pic>
            <p:nvPicPr>
              <p:cNvPr id="93" name="Graphic 37" descr="Factory">
                <a:extLst>
                  <a:ext uri="{FF2B5EF4-FFF2-40B4-BE49-F238E27FC236}">
                    <a16:creationId xmlns:a16="http://schemas.microsoft.com/office/drawing/2014/main" id="{0631C194-658A-448A-80C9-9FC4F3019E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8000" y="744629"/>
                <a:ext cx="972000" cy="971999"/>
              </a:xfrm>
              <a:prstGeom prst="rect">
                <a:avLst/>
              </a:prstGeom>
            </p:spPr>
          </p:pic>
        </p:grpSp>
        <p:sp>
          <p:nvSpPr>
            <p:cNvPr id="46" name="Oval 38">
              <a:extLst>
                <a:ext uri="{FF2B5EF4-FFF2-40B4-BE49-F238E27FC236}">
                  <a16:creationId xmlns:a16="http://schemas.microsoft.com/office/drawing/2014/main" id="{E2C7845C-5181-4027-8731-47AFDA2E73F8}"/>
                </a:ext>
              </a:extLst>
            </p:cNvPr>
            <p:cNvSpPr>
              <a:spLocks noChangeAspect="1"/>
            </p:cNvSpPr>
            <p:nvPr/>
          </p:nvSpPr>
          <p:spPr>
            <a:xfrm>
              <a:off x="5904000" y="2052000"/>
              <a:ext cx="2520000" cy="252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39">
              <a:extLst>
                <a:ext uri="{FF2B5EF4-FFF2-40B4-BE49-F238E27FC236}">
                  <a16:creationId xmlns:a16="http://schemas.microsoft.com/office/drawing/2014/main" id="{83CB95B5-6512-490F-899C-181892A88628}"/>
                </a:ext>
              </a:extLst>
            </p:cNvPr>
            <p:cNvSpPr>
              <a:spLocks noChangeAspect="1"/>
            </p:cNvSpPr>
            <p:nvPr/>
          </p:nvSpPr>
          <p:spPr>
            <a:xfrm>
              <a:off x="3312000" y="2052000"/>
              <a:ext cx="2520000" cy="252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0">
              <a:extLst>
                <a:ext uri="{FF2B5EF4-FFF2-40B4-BE49-F238E27FC236}">
                  <a16:creationId xmlns:a16="http://schemas.microsoft.com/office/drawing/2014/main" id="{5DE52F0C-CCED-47AC-B1E9-7A0061021FB5}"/>
                </a:ext>
              </a:extLst>
            </p:cNvPr>
            <p:cNvSpPr>
              <a:spLocks noChangeAspect="1"/>
            </p:cNvSpPr>
            <p:nvPr/>
          </p:nvSpPr>
          <p:spPr>
            <a:xfrm>
              <a:off x="720000" y="2052000"/>
              <a:ext cx="2520000" cy="252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1">
              <a:extLst>
                <a:ext uri="{FF2B5EF4-FFF2-40B4-BE49-F238E27FC236}">
                  <a16:creationId xmlns:a16="http://schemas.microsoft.com/office/drawing/2014/main" id="{4895F3E1-D5A1-47C0-8649-7094E6E3E9A9}"/>
                </a:ext>
              </a:extLst>
            </p:cNvPr>
            <p:cNvSpPr>
              <a:spLocks noChangeAspect="1"/>
            </p:cNvSpPr>
            <p:nvPr/>
          </p:nvSpPr>
          <p:spPr>
            <a:xfrm>
              <a:off x="2016000" y="2052000"/>
              <a:ext cx="2520000" cy="252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2">
              <a:extLst>
                <a:ext uri="{FF2B5EF4-FFF2-40B4-BE49-F238E27FC236}">
                  <a16:creationId xmlns:a16="http://schemas.microsoft.com/office/drawing/2014/main" id="{67B48FC6-A761-4684-AAC7-6B568BF85A78}"/>
                </a:ext>
              </a:extLst>
            </p:cNvPr>
            <p:cNvSpPr>
              <a:spLocks noChangeAspect="1"/>
            </p:cNvSpPr>
            <p:nvPr/>
          </p:nvSpPr>
          <p:spPr>
            <a:xfrm>
              <a:off x="4608000" y="2052000"/>
              <a:ext cx="2520000" cy="252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43">
              <a:extLst>
                <a:ext uri="{FF2B5EF4-FFF2-40B4-BE49-F238E27FC236}">
                  <a16:creationId xmlns:a16="http://schemas.microsoft.com/office/drawing/2014/main" id="{26D8EDEC-C962-4F95-B1AD-EEF5D14D016C}"/>
                </a:ext>
              </a:extLst>
            </p:cNvPr>
            <p:cNvGrpSpPr/>
            <p:nvPr/>
          </p:nvGrpSpPr>
          <p:grpSpPr>
            <a:xfrm>
              <a:off x="1032435" y="3147994"/>
              <a:ext cx="7153399" cy="1064007"/>
              <a:chOff x="1032435" y="3147994"/>
              <a:chExt cx="7153399" cy="1064007"/>
            </a:xfrm>
          </p:grpSpPr>
          <p:grpSp>
            <p:nvGrpSpPr>
              <p:cNvPr id="62" name="Group 44">
                <a:extLst>
                  <a:ext uri="{FF2B5EF4-FFF2-40B4-BE49-F238E27FC236}">
                    <a16:creationId xmlns:a16="http://schemas.microsoft.com/office/drawing/2014/main" id="{51027DED-94F5-4FCA-B99D-3E80EA144906}"/>
                  </a:ext>
                </a:extLst>
              </p:cNvPr>
              <p:cNvGrpSpPr/>
              <p:nvPr/>
            </p:nvGrpSpPr>
            <p:grpSpPr>
              <a:xfrm>
                <a:off x="1234954" y="3196529"/>
                <a:ext cx="6716350" cy="1015472"/>
                <a:chOff x="1234954" y="3196529"/>
                <a:chExt cx="6716350" cy="1015472"/>
              </a:xfrm>
            </p:grpSpPr>
            <p:sp>
              <p:nvSpPr>
                <p:cNvPr id="86" name="Rectangle 68">
                  <a:extLst>
                    <a:ext uri="{FF2B5EF4-FFF2-40B4-BE49-F238E27FC236}">
                      <a16:creationId xmlns:a16="http://schemas.microsoft.com/office/drawing/2014/main" id="{8D05C78B-57F8-4AB1-A5D7-4AA4500465B2}"/>
                    </a:ext>
                  </a:extLst>
                </p:cNvPr>
                <p:cNvSpPr/>
                <p:nvPr/>
              </p:nvSpPr>
              <p:spPr>
                <a:xfrm>
                  <a:off x="1558034" y="3196531"/>
                  <a:ext cx="4896135" cy="899998"/>
                </a:xfrm>
                <a:prstGeom prst="rect">
                  <a:avLst/>
                </a:prstGeom>
                <a:noFill/>
                <a:ln w="25400"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69">
                  <a:extLst>
                    <a:ext uri="{FF2B5EF4-FFF2-40B4-BE49-F238E27FC236}">
                      <a16:creationId xmlns:a16="http://schemas.microsoft.com/office/drawing/2014/main" id="{564A6C4C-15A2-45CC-9388-65C7AF611BCB}"/>
                    </a:ext>
                  </a:extLst>
                </p:cNvPr>
                <p:cNvSpPr/>
                <p:nvPr/>
              </p:nvSpPr>
              <p:spPr>
                <a:xfrm>
                  <a:off x="1848197" y="3196529"/>
                  <a:ext cx="2378163" cy="655471"/>
                </a:xfrm>
                <a:prstGeom prst="rect">
                  <a:avLst/>
                </a:prstGeom>
                <a:noFill/>
                <a:ln w="25400"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Rectangle 70">
                  <a:extLst>
                    <a:ext uri="{FF2B5EF4-FFF2-40B4-BE49-F238E27FC236}">
                      <a16:creationId xmlns:a16="http://schemas.microsoft.com/office/drawing/2014/main" id="{0B27F838-35BB-41CF-B225-B049641D0713}"/>
                    </a:ext>
                  </a:extLst>
                </p:cNvPr>
                <p:cNvSpPr/>
                <p:nvPr/>
              </p:nvSpPr>
              <p:spPr>
                <a:xfrm>
                  <a:off x="1234954" y="3196530"/>
                  <a:ext cx="6716350" cy="1015471"/>
                </a:xfrm>
                <a:prstGeom prst="rect">
                  <a:avLst/>
                </a:prstGeom>
                <a:noFill/>
                <a:ln w="25400"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71">
                  <a:extLst>
                    <a:ext uri="{FF2B5EF4-FFF2-40B4-BE49-F238E27FC236}">
                      <a16:creationId xmlns:a16="http://schemas.microsoft.com/office/drawing/2014/main" id="{A53F3DEC-2B5F-4D52-86BD-4999AB57A693}"/>
                    </a:ext>
                  </a:extLst>
                </p:cNvPr>
                <p:cNvSpPr/>
                <p:nvPr/>
              </p:nvSpPr>
              <p:spPr>
                <a:xfrm>
                  <a:off x="5027393" y="3196529"/>
                  <a:ext cx="2378163" cy="655471"/>
                </a:xfrm>
                <a:prstGeom prst="rect">
                  <a:avLst/>
                </a:prstGeom>
                <a:noFill/>
                <a:ln w="25400"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72">
                  <a:extLst>
                    <a:ext uri="{FF2B5EF4-FFF2-40B4-BE49-F238E27FC236}">
                      <a16:creationId xmlns:a16="http://schemas.microsoft.com/office/drawing/2014/main" id="{F7214164-D666-4971-B6CD-0442EA38699A}"/>
                    </a:ext>
                  </a:extLst>
                </p:cNvPr>
                <p:cNvSpPr/>
                <p:nvPr/>
              </p:nvSpPr>
              <p:spPr>
                <a:xfrm>
                  <a:off x="2784101" y="3196531"/>
                  <a:ext cx="4896135" cy="775507"/>
                </a:xfrm>
                <a:prstGeom prst="rect">
                  <a:avLst/>
                </a:prstGeom>
                <a:noFill/>
                <a:ln w="25400"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73">
                  <a:extLst>
                    <a:ext uri="{FF2B5EF4-FFF2-40B4-BE49-F238E27FC236}">
                      <a16:creationId xmlns:a16="http://schemas.microsoft.com/office/drawing/2014/main" id="{839B679D-669E-413C-AC69-8604FC4F06F1}"/>
                    </a:ext>
                  </a:extLst>
                </p:cNvPr>
                <p:cNvSpPr/>
                <p:nvPr/>
              </p:nvSpPr>
              <p:spPr>
                <a:xfrm>
                  <a:off x="3395087" y="3196530"/>
                  <a:ext cx="2400915" cy="558654"/>
                </a:xfrm>
                <a:prstGeom prst="rect">
                  <a:avLst/>
                </a:prstGeom>
                <a:noFill/>
                <a:ln w="25400"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3" name="Group 45">
                <a:extLst>
                  <a:ext uri="{FF2B5EF4-FFF2-40B4-BE49-F238E27FC236}">
                    <a16:creationId xmlns:a16="http://schemas.microsoft.com/office/drawing/2014/main" id="{52C34082-87A0-4EAA-8242-F26398DF776C}"/>
                  </a:ext>
                </a:extLst>
              </p:cNvPr>
              <p:cNvGrpSpPr/>
              <p:nvPr/>
            </p:nvGrpSpPr>
            <p:grpSpPr>
              <a:xfrm>
                <a:off x="1032435" y="3355500"/>
                <a:ext cx="7153399" cy="595401"/>
                <a:chOff x="1032435" y="3355500"/>
                <a:chExt cx="7153399" cy="595401"/>
              </a:xfrm>
            </p:grpSpPr>
            <p:grpSp>
              <p:nvGrpSpPr>
                <p:cNvPr id="65" name="Group 47">
                  <a:extLst>
                    <a:ext uri="{FF2B5EF4-FFF2-40B4-BE49-F238E27FC236}">
                      <a16:creationId xmlns:a16="http://schemas.microsoft.com/office/drawing/2014/main" id="{AA2CC8B1-5366-47CA-A0B8-FC317139E83A}"/>
                    </a:ext>
                  </a:extLst>
                </p:cNvPr>
                <p:cNvGrpSpPr/>
                <p:nvPr/>
              </p:nvGrpSpPr>
              <p:grpSpPr>
                <a:xfrm>
                  <a:off x="1032435" y="3355500"/>
                  <a:ext cx="401971" cy="434942"/>
                  <a:chOff x="1008000" y="4497058"/>
                  <a:chExt cx="401971" cy="434942"/>
                </a:xfrm>
              </p:grpSpPr>
              <p:sp>
                <p:nvSpPr>
                  <p:cNvPr id="84" name="Oval 66">
                    <a:extLst>
                      <a:ext uri="{FF2B5EF4-FFF2-40B4-BE49-F238E27FC236}">
                        <a16:creationId xmlns:a16="http://schemas.microsoft.com/office/drawing/2014/main" id="{76917857-0B56-4386-BBB7-196A292B037B}"/>
                      </a:ext>
                    </a:extLst>
                  </p:cNvPr>
                  <p:cNvSpPr>
                    <a:spLocks noChangeAspect="1"/>
                  </p:cNvSpPr>
                  <p:nvPr/>
                </p:nvSpPr>
                <p:spPr>
                  <a:xfrm>
                    <a:off x="1008000" y="4536000"/>
                    <a:ext cx="396000" cy="3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5" name="Graphic 67" descr="Money">
                    <a:extLst>
                      <a:ext uri="{FF2B5EF4-FFF2-40B4-BE49-F238E27FC236}">
                        <a16:creationId xmlns:a16="http://schemas.microsoft.com/office/drawing/2014/main" id="{2534A182-A483-47CE-A848-1C36E32731E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3969" y="4497058"/>
                    <a:ext cx="396002" cy="396000"/>
                  </a:xfrm>
                  <a:prstGeom prst="rect">
                    <a:avLst/>
                  </a:prstGeom>
                </p:spPr>
              </p:pic>
            </p:grpSp>
            <p:grpSp>
              <p:nvGrpSpPr>
                <p:cNvPr id="66" name="Group 48">
                  <a:extLst>
                    <a:ext uri="{FF2B5EF4-FFF2-40B4-BE49-F238E27FC236}">
                      <a16:creationId xmlns:a16="http://schemas.microsoft.com/office/drawing/2014/main" id="{DC020D8D-07FF-4EFE-8F65-8E525F807666}"/>
                    </a:ext>
                  </a:extLst>
                </p:cNvPr>
                <p:cNvGrpSpPr/>
                <p:nvPr/>
              </p:nvGrpSpPr>
              <p:grpSpPr>
                <a:xfrm>
                  <a:off x="1650467" y="3355500"/>
                  <a:ext cx="401971" cy="434942"/>
                  <a:chOff x="1008000" y="4497058"/>
                  <a:chExt cx="401971" cy="434942"/>
                </a:xfrm>
              </p:grpSpPr>
              <p:sp>
                <p:nvSpPr>
                  <p:cNvPr id="82" name="Oval 64">
                    <a:extLst>
                      <a:ext uri="{FF2B5EF4-FFF2-40B4-BE49-F238E27FC236}">
                        <a16:creationId xmlns:a16="http://schemas.microsoft.com/office/drawing/2014/main" id="{24337012-D31F-4597-B30D-9E1B2268541D}"/>
                      </a:ext>
                    </a:extLst>
                  </p:cNvPr>
                  <p:cNvSpPr>
                    <a:spLocks noChangeAspect="1"/>
                  </p:cNvSpPr>
                  <p:nvPr/>
                </p:nvSpPr>
                <p:spPr>
                  <a:xfrm>
                    <a:off x="1008000" y="4536000"/>
                    <a:ext cx="396000" cy="3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3" name="Graphic 65" descr="Money">
                    <a:extLst>
                      <a:ext uri="{FF2B5EF4-FFF2-40B4-BE49-F238E27FC236}">
                        <a16:creationId xmlns:a16="http://schemas.microsoft.com/office/drawing/2014/main" id="{0649E48E-EF30-40DA-8F7E-4032A6CFE2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3969" y="4497058"/>
                    <a:ext cx="396002" cy="396000"/>
                  </a:xfrm>
                  <a:prstGeom prst="rect">
                    <a:avLst/>
                  </a:prstGeom>
                </p:spPr>
              </p:pic>
            </p:grpSp>
            <p:grpSp>
              <p:nvGrpSpPr>
                <p:cNvPr id="67" name="Group 49">
                  <a:extLst>
                    <a:ext uri="{FF2B5EF4-FFF2-40B4-BE49-F238E27FC236}">
                      <a16:creationId xmlns:a16="http://schemas.microsoft.com/office/drawing/2014/main" id="{92DB3440-F00C-4195-B503-FCFF62BFBD12}"/>
                    </a:ext>
                  </a:extLst>
                </p:cNvPr>
                <p:cNvGrpSpPr/>
                <p:nvPr/>
              </p:nvGrpSpPr>
              <p:grpSpPr>
                <a:xfrm>
                  <a:off x="2582939" y="3355500"/>
                  <a:ext cx="401971" cy="434942"/>
                  <a:chOff x="1008000" y="4497058"/>
                  <a:chExt cx="401971" cy="434942"/>
                </a:xfrm>
              </p:grpSpPr>
              <p:sp>
                <p:nvSpPr>
                  <p:cNvPr id="80" name="Oval 62">
                    <a:extLst>
                      <a:ext uri="{FF2B5EF4-FFF2-40B4-BE49-F238E27FC236}">
                        <a16:creationId xmlns:a16="http://schemas.microsoft.com/office/drawing/2014/main" id="{64BCFF97-3040-4EF5-9BEC-50CFE7004F34}"/>
                      </a:ext>
                    </a:extLst>
                  </p:cNvPr>
                  <p:cNvSpPr>
                    <a:spLocks noChangeAspect="1"/>
                  </p:cNvSpPr>
                  <p:nvPr/>
                </p:nvSpPr>
                <p:spPr>
                  <a:xfrm>
                    <a:off x="1008000" y="4536000"/>
                    <a:ext cx="396000" cy="3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 name="Graphic 63" descr="Money">
                    <a:extLst>
                      <a:ext uri="{FF2B5EF4-FFF2-40B4-BE49-F238E27FC236}">
                        <a16:creationId xmlns:a16="http://schemas.microsoft.com/office/drawing/2014/main" id="{B1F9FDB9-4CE4-47B2-B32C-FA44E41AB37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3969" y="4497058"/>
                    <a:ext cx="396002" cy="396000"/>
                  </a:xfrm>
                  <a:prstGeom prst="rect">
                    <a:avLst/>
                  </a:prstGeom>
                </p:spPr>
              </p:pic>
            </p:grpSp>
            <p:grpSp>
              <p:nvGrpSpPr>
                <p:cNvPr id="68" name="Group 50">
                  <a:extLst>
                    <a:ext uri="{FF2B5EF4-FFF2-40B4-BE49-F238E27FC236}">
                      <a16:creationId xmlns:a16="http://schemas.microsoft.com/office/drawing/2014/main" id="{5B6F7889-F47A-4694-A902-2836CA7464ED}"/>
                    </a:ext>
                  </a:extLst>
                </p:cNvPr>
                <p:cNvGrpSpPr/>
                <p:nvPr/>
              </p:nvGrpSpPr>
              <p:grpSpPr>
                <a:xfrm>
                  <a:off x="7212814" y="3355500"/>
                  <a:ext cx="401971" cy="434942"/>
                  <a:chOff x="1008000" y="4497058"/>
                  <a:chExt cx="401971" cy="434942"/>
                </a:xfrm>
              </p:grpSpPr>
              <p:sp>
                <p:nvSpPr>
                  <p:cNvPr id="78" name="Oval 60">
                    <a:extLst>
                      <a:ext uri="{FF2B5EF4-FFF2-40B4-BE49-F238E27FC236}">
                        <a16:creationId xmlns:a16="http://schemas.microsoft.com/office/drawing/2014/main" id="{FD915AD0-502B-4F43-A302-68F897E9697F}"/>
                      </a:ext>
                    </a:extLst>
                  </p:cNvPr>
                  <p:cNvSpPr>
                    <a:spLocks noChangeAspect="1"/>
                  </p:cNvSpPr>
                  <p:nvPr/>
                </p:nvSpPr>
                <p:spPr>
                  <a:xfrm>
                    <a:off x="1008000" y="4536000"/>
                    <a:ext cx="396000" cy="3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9" name="Graphic 61" descr="Money">
                    <a:extLst>
                      <a:ext uri="{FF2B5EF4-FFF2-40B4-BE49-F238E27FC236}">
                        <a16:creationId xmlns:a16="http://schemas.microsoft.com/office/drawing/2014/main" id="{C8DC4C8C-A833-4306-9ED4-73AED10C8DC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3969" y="4497058"/>
                    <a:ext cx="396002" cy="396000"/>
                  </a:xfrm>
                  <a:prstGeom prst="rect">
                    <a:avLst/>
                  </a:prstGeom>
                </p:spPr>
              </p:pic>
            </p:grpSp>
            <p:grpSp>
              <p:nvGrpSpPr>
                <p:cNvPr id="69" name="Group 51">
                  <a:extLst>
                    <a:ext uri="{FF2B5EF4-FFF2-40B4-BE49-F238E27FC236}">
                      <a16:creationId xmlns:a16="http://schemas.microsoft.com/office/drawing/2014/main" id="{3D4A4E7C-CB54-4F40-B2E2-12126159B7B6}"/>
                    </a:ext>
                  </a:extLst>
                </p:cNvPr>
                <p:cNvGrpSpPr/>
                <p:nvPr/>
              </p:nvGrpSpPr>
              <p:grpSpPr>
                <a:xfrm>
                  <a:off x="6251428" y="3355500"/>
                  <a:ext cx="401971" cy="434942"/>
                  <a:chOff x="1008000" y="4497058"/>
                  <a:chExt cx="401971" cy="434942"/>
                </a:xfrm>
              </p:grpSpPr>
              <p:sp>
                <p:nvSpPr>
                  <p:cNvPr id="76" name="Oval 58">
                    <a:extLst>
                      <a:ext uri="{FF2B5EF4-FFF2-40B4-BE49-F238E27FC236}">
                        <a16:creationId xmlns:a16="http://schemas.microsoft.com/office/drawing/2014/main" id="{DAB0793F-93E4-4292-B35C-EB87369F3662}"/>
                      </a:ext>
                    </a:extLst>
                  </p:cNvPr>
                  <p:cNvSpPr>
                    <a:spLocks noChangeAspect="1"/>
                  </p:cNvSpPr>
                  <p:nvPr/>
                </p:nvSpPr>
                <p:spPr>
                  <a:xfrm>
                    <a:off x="1008000" y="4536000"/>
                    <a:ext cx="396000" cy="3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7" name="Graphic 59" descr="Money">
                    <a:extLst>
                      <a:ext uri="{FF2B5EF4-FFF2-40B4-BE49-F238E27FC236}">
                        <a16:creationId xmlns:a16="http://schemas.microsoft.com/office/drawing/2014/main" id="{BA7C0EEB-344F-41A6-AE92-F3C7D6D7FEC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3969" y="4497058"/>
                    <a:ext cx="396002" cy="396000"/>
                  </a:xfrm>
                  <a:prstGeom prst="rect">
                    <a:avLst/>
                  </a:prstGeom>
                </p:spPr>
              </p:pic>
            </p:grpSp>
            <p:grpSp>
              <p:nvGrpSpPr>
                <p:cNvPr id="70" name="Group 52">
                  <a:extLst>
                    <a:ext uri="{FF2B5EF4-FFF2-40B4-BE49-F238E27FC236}">
                      <a16:creationId xmlns:a16="http://schemas.microsoft.com/office/drawing/2014/main" id="{236CD071-9396-4574-B890-87020D551F6B}"/>
                    </a:ext>
                  </a:extLst>
                </p:cNvPr>
                <p:cNvGrpSpPr/>
                <p:nvPr/>
              </p:nvGrpSpPr>
              <p:grpSpPr>
                <a:xfrm>
                  <a:off x="7783863" y="3355500"/>
                  <a:ext cx="401971" cy="434942"/>
                  <a:chOff x="1008000" y="4497058"/>
                  <a:chExt cx="401971" cy="434942"/>
                </a:xfrm>
              </p:grpSpPr>
              <p:sp>
                <p:nvSpPr>
                  <p:cNvPr id="74" name="Oval 56">
                    <a:extLst>
                      <a:ext uri="{FF2B5EF4-FFF2-40B4-BE49-F238E27FC236}">
                        <a16:creationId xmlns:a16="http://schemas.microsoft.com/office/drawing/2014/main" id="{4B547A8F-D4C8-4074-8152-B6AC5AC7E4DF}"/>
                      </a:ext>
                    </a:extLst>
                  </p:cNvPr>
                  <p:cNvSpPr>
                    <a:spLocks noChangeAspect="1"/>
                  </p:cNvSpPr>
                  <p:nvPr/>
                </p:nvSpPr>
                <p:spPr>
                  <a:xfrm>
                    <a:off x="1008000" y="4536000"/>
                    <a:ext cx="396000" cy="3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5" name="Graphic 57" descr="Money">
                    <a:extLst>
                      <a:ext uri="{FF2B5EF4-FFF2-40B4-BE49-F238E27FC236}">
                        <a16:creationId xmlns:a16="http://schemas.microsoft.com/office/drawing/2014/main" id="{58A6BFEC-2F67-4AA7-8FC1-034EA8AA7BC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3969" y="4497058"/>
                    <a:ext cx="396002" cy="396000"/>
                  </a:xfrm>
                  <a:prstGeom prst="rect">
                    <a:avLst/>
                  </a:prstGeom>
                </p:spPr>
              </p:pic>
            </p:grpSp>
            <p:grpSp>
              <p:nvGrpSpPr>
                <p:cNvPr id="71" name="Group 53">
                  <a:extLst>
                    <a:ext uri="{FF2B5EF4-FFF2-40B4-BE49-F238E27FC236}">
                      <a16:creationId xmlns:a16="http://schemas.microsoft.com/office/drawing/2014/main" id="{4BDE6722-2306-4A2B-AE86-FB68CF4C6E90}"/>
                    </a:ext>
                  </a:extLst>
                </p:cNvPr>
                <p:cNvGrpSpPr/>
                <p:nvPr/>
              </p:nvGrpSpPr>
              <p:grpSpPr>
                <a:xfrm>
                  <a:off x="4392867" y="3515959"/>
                  <a:ext cx="401971" cy="434942"/>
                  <a:chOff x="1008000" y="4497058"/>
                  <a:chExt cx="401971" cy="434942"/>
                </a:xfrm>
              </p:grpSpPr>
              <p:sp>
                <p:nvSpPr>
                  <p:cNvPr id="72" name="Oval 54">
                    <a:extLst>
                      <a:ext uri="{FF2B5EF4-FFF2-40B4-BE49-F238E27FC236}">
                        <a16:creationId xmlns:a16="http://schemas.microsoft.com/office/drawing/2014/main" id="{0CE49306-B207-4F89-A08D-7DED451DB7CC}"/>
                      </a:ext>
                    </a:extLst>
                  </p:cNvPr>
                  <p:cNvSpPr>
                    <a:spLocks noChangeAspect="1"/>
                  </p:cNvSpPr>
                  <p:nvPr/>
                </p:nvSpPr>
                <p:spPr>
                  <a:xfrm>
                    <a:off x="1008000" y="4536000"/>
                    <a:ext cx="396000" cy="3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3" name="Graphic 55" descr="Money">
                    <a:extLst>
                      <a:ext uri="{FF2B5EF4-FFF2-40B4-BE49-F238E27FC236}">
                        <a16:creationId xmlns:a16="http://schemas.microsoft.com/office/drawing/2014/main" id="{5D4C047A-994A-48C3-9948-EDBA612C3C7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3969" y="4497058"/>
                    <a:ext cx="396002" cy="396000"/>
                  </a:xfrm>
                  <a:prstGeom prst="rect">
                    <a:avLst/>
                  </a:prstGeom>
                </p:spPr>
              </p:pic>
            </p:grpSp>
          </p:grpSp>
          <p:sp>
            <p:nvSpPr>
              <p:cNvPr id="64" name="Rectangle 46">
                <a:extLst>
                  <a:ext uri="{FF2B5EF4-FFF2-40B4-BE49-F238E27FC236}">
                    <a16:creationId xmlns:a16="http://schemas.microsoft.com/office/drawing/2014/main" id="{D5902444-90DA-448A-8FEE-0270BA6F895D}"/>
                  </a:ext>
                </a:extLst>
              </p:cNvPr>
              <p:cNvSpPr/>
              <p:nvPr/>
            </p:nvSpPr>
            <p:spPr>
              <a:xfrm>
                <a:off x="1102340" y="3147994"/>
                <a:ext cx="7033660" cy="1640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2" name="Graphic 74" descr="Money">
              <a:extLst>
                <a:ext uri="{FF2B5EF4-FFF2-40B4-BE49-F238E27FC236}">
                  <a16:creationId xmlns:a16="http://schemas.microsoft.com/office/drawing/2014/main" id="{54294BD6-AEFF-4FB7-8752-2230E911762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06000" y="2520000"/>
              <a:ext cx="396002" cy="396000"/>
            </a:xfrm>
            <a:prstGeom prst="rect">
              <a:avLst/>
            </a:prstGeom>
          </p:spPr>
        </p:pic>
        <p:pic>
          <p:nvPicPr>
            <p:cNvPr id="53" name="Graphic 75" descr="Money">
              <a:extLst>
                <a:ext uri="{FF2B5EF4-FFF2-40B4-BE49-F238E27FC236}">
                  <a16:creationId xmlns:a16="http://schemas.microsoft.com/office/drawing/2014/main" id="{6EB7BE32-EB45-4572-951F-347456500D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18000" y="2520000"/>
              <a:ext cx="396002" cy="396000"/>
            </a:xfrm>
            <a:prstGeom prst="rect">
              <a:avLst/>
            </a:prstGeom>
          </p:spPr>
        </p:pic>
        <p:pic>
          <p:nvPicPr>
            <p:cNvPr id="54" name="Graphic 76" descr="Money">
              <a:extLst>
                <a:ext uri="{FF2B5EF4-FFF2-40B4-BE49-F238E27FC236}">
                  <a16:creationId xmlns:a16="http://schemas.microsoft.com/office/drawing/2014/main" id="{4FC399CC-23E3-419A-B894-DD9EB8633E4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30000" y="2520000"/>
              <a:ext cx="396002" cy="396000"/>
            </a:xfrm>
            <a:prstGeom prst="rect">
              <a:avLst/>
            </a:prstGeom>
          </p:spPr>
        </p:pic>
        <p:pic>
          <p:nvPicPr>
            <p:cNvPr id="55" name="Graphic 77" descr="Money">
              <a:extLst>
                <a:ext uri="{FF2B5EF4-FFF2-40B4-BE49-F238E27FC236}">
                  <a16:creationId xmlns:a16="http://schemas.microsoft.com/office/drawing/2014/main" id="{F803F9BB-1A93-4644-91EB-110A6DD11D0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42000" y="2520000"/>
              <a:ext cx="396002" cy="396000"/>
            </a:xfrm>
            <a:prstGeom prst="rect">
              <a:avLst/>
            </a:prstGeom>
          </p:spPr>
        </p:pic>
        <p:cxnSp>
          <p:nvCxnSpPr>
            <p:cNvPr id="56" name="Straight Connector 79">
              <a:extLst>
                <a:ext uri="{FF2B5EF4-FFF2-40B4-BE49-F238E27FC236}">
                  <a16:creationId xmlns:a16="http://schemas.microsoft.com/office/drawing/2014/main" id="{DF45FC84-2E08-411A-A90F-69C18CEA01A8}"/>
                </a:ext>
              </a:extLst>
            </p:cNvPr>
            <p:cNvCxnSpPr>
              <a:cxnSpLocks/>
            </p:cNvCxnSpPr>
            <p:nvPr/>
          </p:nvCxnSpPr>
          <p:spPr>
            <a:xfrm flipH="1">
              <a:off x="2088000" y="2952000"/>
              <a:ext cx="4968000" cy="0"/>
            </a:xfrm>
            <a:prstGeom prst="line">
              <a:avLst/>
            </a:prstGeom>
            <a:ln w="2540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sp>
          <p:nvSpPr>
            <p:cNvPr id="57" name="Rectangle 80">
              <a:extLst>
                <a:ext uri="{FF2B5EF4-FFF2-40B4-BE49-F238E27FC236}">
                  <a16:creationId xmlns:a16="http://schemas.microsoft.com/office/drawing/2014/main" id="{5470ADE7-9E24-45F9-ABA4-DD69C475C886}"/>
                </a:ext>
              </a:extLst>
            </p:cNvPr>
            <p:cNvSpPr/>
            <p:nvPr/>
          </p:nvSpPr>
          <p:spPr>
            <a:xfrm>
              <a:off x="967860" y="2671098"/>
              <a:ext cx="1081878" cy="67885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Marketing</a:t>
              </a:r>
            </a:p>
          </p:txBody>
        </p:sp>
        <p:sp>
          <p:nvSpPr>
            <p:cNvPr id="58" name="Rectangle 81">
              <a:extLst>
                <a:ext uri="{FF2B5EF4-FFF2-40B4-BE49-F238E27FC236}">
                  <a16:creationId xmlns:a16="http://schemas.microsoft.com/office/drawing/2014/main" id="{2D864CEE-A1AD-4237-BD73-328DCE0815A3}"/>
                </a:ext>
              </a:extLst>
            </p:cNvPr>
            <p:cNvSpPr/>
            <p:nvPr/>
          </p:nvSpPr>
          <p:spPr>
            <a:xfrm>
              <a:off x="4013915" y="2671098"/>
              <a:ext cx="1081878" cy="67885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HR</a:t>
              </a:r>
            </a:p>
          </p:txBody>
        </p:sp>
        <p:sp>
          <p:nvSpPr>
            <p:cNvPr id="59" name="Rectangle 82">
              <a:extLst>
                <a:ext uri="{FF2B5EF4-FFF2-40B4-BE49-F238E27FC236}">
                  <a16:creationId xmlns:a16="http://schemas.microsoft.com/office/drawing/2014/main" id="{C871758D-4161-4689-9920-3CD6FC407647}"/>
                </a:ext>
              </a:extLst>
            </p:cNvPr>
            <p:cNvSpPr/>
            <p:nvPr/>
          </p:nvSpPr>
          <p:spPr>
            <a:xfrm>
              <a:off x="2490887" y="2671098"/>
              <a:ext cx="1081878" cy="67885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Sales</a:t>
              </a:r>
            </a:p>
          </p:txBody>
        </p:sp>
        <p:sp>
          <p:nvSpPr>
            <p:cNvPr id="60" name="Rectangle 83">
              <a:extLst>
                <a:ext uri="{FF2B5EF4-FFF2-40B4-BE49-F238E27FC236}">
                  <a16:creationId xmlns:a16="http://schemas.microsoft.com/office/drawing/2014/main" id="{3D511D89-3F82-482B-9C1F-8E6D156C48D6}"/>
                </a:ext>
              </a:extLst>
            </p:cNvPr>
            <p:cNvSpPr/>
            <p:nvPr/>
          </p:nvSpPr>
          <p:spPr>
            <a:xfrm>
              <a:off x="7059967" y="2671098"/>
              <a:ext cx="1081878" cy="67885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Finance</a:t>
              </a:r>
            </a:p>
          </p:txBody>
        </p:sp>
        <p:sp>
          <p:nvSpPr>
            <p:cNvPr id="61" name="Rectangle 84">
              <a:extLst>
                <a:ext uri="{FF2B5EF4-FFF2-40B4-BE49-F238E27FC236}">
                  <a16:creationId xmlns:a16="http://schemas.microsoft.com/office/drawing/2014/main" id="{308547B5-CC60-411F-9B05-EB00AEC390AA}"/>
                </a:ext>
              </a:extLst>
            </p:cNvPr>
            <p:cNvSpPr/>
            <p:nvPr/>
          </p:nvSpPr>
          <p:spPr>
            <a:xfrm>
              <a:off x="5536942" y="2671098"/>
              <a:ext cx="1081878" cy="67885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Service</a:t>
              </a:r>
            </a:p>
          </p:txBody>
        </p:sp>
      </p:grpSp>
      <p:sp>
        <p:nvSpPr>
          <p:cNvPr id="94" name="Rectangle 36">
            <a:extLst>
              <a:ext uri="{FF2B5EF4-FFF2-40B4-BE49-F238E27FC236}">
                <a16:creationId xmlns:a16="http://schemas.microsoft.com/office/drawing/2014/main" id="{A852AD7A-D2E1-4108-8751-3B3B3BBBA4EF}"/>
              </a:ext>
            </a:extLst>
          </p:cNvPr>
          <p:cNvSpPr/>
          <p:nvPr/>
        </p:nvSpPr>
        <p:spPr>
          <a:xfrm>
            <a:off x="4367857" y="3395352"/>
            <a:ext cx="481311" cy="362201"/>
          </a:xfrm>
          <a:prstGeom prst="rect">
            <a:avLst/>
          </a:prstGeom>
        </p:spPr>
        <p:txBody>
          <a:bodyPr wrap="square">
            <a:no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vs. </a:t>
            </a:r>
          </a:p>
        </p:txBody>
      </p:sp>
    </p:spTree>
    <p:extLst>
      <p:ext uri="{BB962C8B-B14F-4D97-AF65-F5344CB8AC3E}">
        <p14:creationId xmlns:p14="http://schemas.microsoft.com/office/powerpoint/2010/main" val="3998990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 indoor&#10;&#10;Description automatically generated">
            <a:extLst>
              <a:ext uri="{FF2B5EF4-FFF2-40B4-BE49-F238E27FC236}">
                <a16:creationId xmlns:a16="http://schemas.microsoft.com/office/drawing/2014/main" id="{6AA3ECF4-DA21-410E-8C39-780413603B00}"/>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53" r="53"/>
          <a:stretch>
            <a:fillRect/>
          </a:stretch>
        </p:blipFill>
        <p:spPr/>
      </p:pic>
      <p:sp>
        <p:nvSpPr>
          <p:cNvPr id="16" name="Textfeld 15">
            <a:extLst>
              <a:ext uri="{FF2B5EF4-FFF2-40B4-BE49-F238E27FC236}">
                <a16:creationId xmlns:a16="http://schemas.microsoft.com/office/drawing/2014/main" id="{6E20D762-AD8C-4CB4-B82E-5DA862AEC924}"/>
              </a:ext>
            </a:extLst>
          </p:cNvPr>
          <p:cNvSpPr txBox="1">
            <a:spLocks/>
          </p:cNvSpPr>
          <p:nvPr/>
        </p:nvSpPr>
        <p:spPr>
          <a:xfrm>
            <a:off x="144000" y="288000"/>
            <a:ext cx="4788040" cy="1008000"/>
          </a:xfrm>
          <a:prstGeom prst="rect">
            <a:avLst/>
          </a:prstGeom>
          <a:solidFill>
            <a:srgbClr val="00A500"/>
          </a:solidFill>
        </p:spPr>
        <p:txBody>
          <a:bodyPr wrap="square"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8000" b="0" i="0" u="none" strike="noStrike" kern="1200" cap="none" spc="0" normalizeH="0" baseline="0" noProof="0">
                <a:ln>
                  <a:noFill/>
                </a:ln>
                <a:solidFill>
                  <a:prstClr val="white"/>
                </a:solidFill>
                <a:effectLst/>
                <a:uLnTx/>
                <a:uFillTx/>
                <a:latin typeface="Wingdings" panose="05000000000000000000" pitchFamily="2" charset="2"/>
                <a:ea typeface="+mn-ea"/>
                <a:cs typeface="+mn-cs"/>
              </a:rPr>
              <a:t></a:t>
            </a:r>
            <a:endParaRPr kumimoji="0" lang="de-DE" sz="80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el 1">
            <a:extLst>
              <a:ext uri="{FF2B5EF4-FFF2-40B4-BE49-F238E27FC236}">
                <a16:creationId xmlns:a16="http://schemas.microsoft.com/office/drawing/2014/main" id="{858C574A-238B-4C45-BE31-072D00E38D86}"/>
              </a:ext>
            </a:extLst>
          </p:cNvPr>
          <p:cNvSpPr>
            <a:spLocks noGrp="1"/>
          </p:cNvSpPr>
          <p:nvPr>
            <p:ph type="ctrTitle"/>
          </p:nvPr>
        </p:nvSpPr>
        <p:spPr>
          <a:xfrm>
            <a:off x="1080000" y="241484"/>
            <a:ext cx="4320092" cy="550508"/>
          </a:xfrm>
          <a:noFill/>
        </p:spPr>
        <p:txBody>
          <a:bodyPr/>
          <a:lstStyle/>
          <a:p>
            <a:r>
              <a:rPr lang="de-DE" sz="2400"/>
              <a:t>Flexible </a:t>
            </a:r>
            <a:r>
              <a:rPr lang="de-DE" sz="2400" err="1"/>
              <a:t>work</a:t>
            </a:r>
            <a:r>
              <a:rPr lang="de-DE" sz="2400"/>
              <a:t> </a:t>
            </a:r>
            <a:r>
              <a:rPr lang="de-DE" sz="2400" err="1"/>
              <a:t>environments</a:t>
            </a:r>
            <a:endParaRPr lang="de-DE" sz="2400"/>
          </a:p>
        </p:txBody>
      </p:sp>
      <p:sp>
        <p:nvSpPr>
          <p:cNvPr id="3" name="Untertitel 2">
            <a:extLst>
              <a:ext uri="{FF2B5EF4-FFF2-40B4-BE49-F238E27FC236}">
                <a16:creationId xmlns:a16="http://schemas.microsoft.com/office/drawing/2014/main" id="{1D032481-29D6-4EB7-8EE4-3F3CE977D651}"/>
              </a:ext>
            </a:extLst>
          </p:cNvPr>
          <p:cNvSpPr>
            <a:spLocks noGrp="1"/>
          </p:cNvSpPr>
          <p:nvPr>
            <p:ph type="subTitle" idx="1"/>
          </p:nvPr>
        </p:nvSpPr>
        <p:spPr>
          <a:xfrm>
            <a:off x="1080000" y="739424"/>
            <a:ext cx="3780032" cy="605908"/>
          </a:xfrm>
          <a:noFill/>
        </p:spPr>
        <p:txBody>
          <a:bodyPr/>
          <a:lstStyle/>
          <a:p>
            <a:r>
              <a:rPr lang="en-US"/>
              <a:t>With a tablet, PC, smartphone, notebook, in the browser, in Microsoft Outlook or Teams</a:t>
            </a:r>
            <a:endParaRPr lang="en-DE"/>
          </a:p>
        </p:txBody>
      </p:sp>
      <p:pic>
        <p:nvPicPr>
          <p:cNvPr id="8" name="Inhaltsplatzhalter 7">
            <a:extLst>
              <a:ext uri="{FF2B5EF4-FFF2-40B4-BE49-F238E27FC236}">
                <a16:creationId xmlns:a16="http://schemas.microsoft.com/office/drawing/2014/main" id="{00656A23-66B9-444F-BBA3-12E6A9E171E1}"/>
              </a:ext>
            </a:extLst>
          </p:cNvPr>
          <p:cNvPicPr>
            <a:picLocks noGrp="1" noChangeAspect="1"/>
          </p:cNvPicPr>
          <p:nvPr>
            <p:ph idx="10"/>
          </p:nvPr>
        </p:nvPicPr>
        <p:blipFill rotWithShape="1">
          <a:blip r:embed="rId4"/>
          <a:srcRect b="62088"/>
          <a:stretch/>
        </p:blipFill>
        <p:spPr>
          <a:xfrm>
            <a:off x="6798016" y="2673399"/>
            <a:ext cx="1869849" cy="1470307"/>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7" name="Textplatzhalter 6">
            <a:extLst>
              <a:ext uri="{FF2B5EF4-FFF2-40B4-BE49-F238E27FC236}">
                <a16:creationId xmlns:a16="http://schemas.microsoft.com/office/drawing/2014/main" id="{5C5481DA-5022-4019-A791-3AF80E62AD57}"/>
              </a:ext>
            </a:extLst>
          </p:cNvPr>
          <p:cNvSpPr>
            <a:spLocks noGrp="1"/>
          </p:cNvSpPr>
          <p:nvPr>
            <p:ph type="body" sz="quarter" idx="4294967295"/>
          </p:nvPr>
        </p:nvSpPr>
        <p:spPr>
          <a:xfrm>
            <a:off x="221785" y="2109905"/>
            <a:ext cx="1870075" cy="360363"/>
          </a:xfrm>
          <a:solidFill>
            <a:srgbClr val="00A500"/>
          </a:solidFill>
          <a:ln>
            <a:solidFill>
              <a:srgbClr val="00A500"/>
            </a:solidFill>
          </a:ln>
        </p:spPr>
        <p:txBody>
          <a:bodyPr vert="horz" lIns="72000" tIns="36000" rIns="72000" bIns="36000" rtlCol="0" anchor="ctr">
            <a:noAutofit/>
          </a:bodyPr>
          <a:lstStyle/>
          <a:p>
            <a:pPr marL="0" indent="0">
              <a:buNone/>
            </a:pPr>
            <a:r>
              <a:rPr lang="de-DE" sz="1600">
                <a:solidFill>
                  <a:prstClr val="white"/>
                </a:solidFill>
                <a:latin typeface="Segoe UI Semilight" panose="020B0402040204020203" pitchFamily="34" charset="0"/>
                <a:cs typeface="Segoe UI Semilight" panose="020B0402040204020203" pitchFamily="34" charset="0"/>
              </a:rPr>
              <a:t>HR in Browser </a:t>
            </a:r>
            <a:endParaRPr lang="en-DE" sz="1600">
              <a:solidFill>
                <a:prstClr val="white"/>
              </a:solidFill>
              <a:latin typeface="Segoe UI Semilight" panose="020B0402040204020203" pitchFamily="34" charset="0"/>
              <a:cs typeface="Segoe UI Semilight" panose="020B0402040204020203" pitchFamily="34" charset="0"/>
            </a:endParaRPr>
          </a:p>
        </p:txBody>
      </p:sp>
      <p:sp>
        <p:nvSpPr>
          <p:cNvPr id="22" name="Textplatzhalter 6">
            <a:extLst>
              <a:ext uri="{FF2B5EF4-FFF2-40B4-BE49-F238E27FC236}">
                <a16:creationId xmlns:a16="http://schemas.microsoft.com/office/drawing/2014/main" id="{A32B2D6B-C011-418B-B311-70655FD91DF0}"/>
              </a:ext>
            </a:extLst>
          </p:cNvPr>
          <p:cNvSpPr txBox="1">
            <a:spLocks/>
          </p:cNvSpPr>
          <p:nvPr/>
        </p:nvSpPr>
        <p:spPr>
          <a:xfrm>
            <a:off x="2414013" y="2106596"/>
            <a:ext cx="1869849" cy="360000"/>
          </a:xfrm>
          <a:prstGeom prst="rect">
            <a:avLst/>
          </a:prstGeom>
          <a:solidFill>
            <a:srgbClr val="00A500"/>
          </a:solidFill>
          <a:ln>
            <a:solidFill>
              <a:srgbClr val="00A500"/>
            </a:solidFill>
          </a:ln>
        </p:spPr>
        <p:txBody>
          <a:bodyPr vert="horz" lIns="72000" tIns="36000" rIns="72000" bIns="3600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6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HR in Outlook</a:t>
            </a:r>
            <a:endParaRPr kumimoji="0" lang="en-DE" sz="16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
        <p:nvSpPr>
          <p:cNvPr id="23" name="Textplatzhalter 6">
            <a:extLst>
              <a:ext uri="{FF2B5EF4-FFF2-40B4-BE49-F238E27FC236}">
                <a16:creationId xmlns:a16="http://schemas.microsoft.com/office/drawing/2014/main" id="{4E985113-E96C-40C9-8DFB-DA967D78F1CB}"/>
              </a:ext>
            </a:extLst>
          </p:cNvPr>
          <p:cNvSpPr txBox="1">
            <a:spLocks/>
          </p:cNvSpPr>
          <p:nvPr/>
        </p:nvSpPr>
        <p:spPr>
          <a:xfrm>
            <a:off x="6798017" y="2098082"/>
            <a:ext cx="1869849" cy="360000"/>
          </a:xfrm>
          <a:prstGeom prst="rect">
            <a:avLst/>
          </a:prstGeom>
          <a:solidFill>
            <a:srgbClr val="00A500"/>
          </a:solidFill>
          <a:ln>
            <a:solidFill>
              <a:srgbClr val="00A500"/>
            </a:solidFill>
          </a:ln>
        </p:spPr>
        <p:txBody>
          <a:bodyPr vert="horz" lIns="72000" tIns="36000" rIns="72000" bIns="3600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6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Mobile HR</a:t>
            </a:r>
            <a:endParaRPr kumimoji="0" lang="en-DE" sz="16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
        <p:nvSpPr>
          <p:cNvPr id="24" name="Textplatzhalter 6">
            <a:extLst>
              <a:ext uri="{FF2B5EF4-FFF2-40B4-BE49-F238E27FC236}">
                <a16:creationId xmlns:a16="http://schemas.microsoft.com/office/drawing/2014/main" id="{DAB56EA3-E0CF-4A73-9CAA-E269C64442C1}"/>
              </a:ext>
            </a:extLst>
          </p:cNvPr>
          <p:cNvSpPr txBox="1">
            <a:spLocks/>
          </p:cNvSpPr>
          <p:nvPr/>
        </p:nvSpPr>
        <p:spPr>
          <a:xfrm>
            <a:off x="4606015" y="2106596"/>
            <a:ext cx="1869849" cy="360000"/>
          </a:xfrm>
          <a:prstGeom prst="rect">
            <a:avLst/>
          </a:prstGeom>
          <a:solidFill>
            <a:srgbClr val="00A500"/>
          </a:solidFill>
          <a:ln>
            <a:solidFill>
              <a:srgbClr val="00A500"/>
            </a:solidFill>
          </a:ln>
        </p:spPr>
        <p:txBody>
          <a:bodyPr vert="horz" lIns="72000" tIns="36000" rIns="72000" bIns="3600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6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HR in Teams </a:t>
            </a:r>
            <a:endParaRPr kumimoji="0" lang="en-DE" sz="16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pic>
        <p:nvPicPr>
          <p:cNvPr id="26" name="Picture Placeholder 4">
            <a:extLst>
              <a:ext uri="{FF2B5EF4-FFF2-40B4-BE49-F238E27FC236}">
                <a16:creationId xmlns:a16="http://schemas.microsoft.com/office/drawing/2014/main" id="{8890FEAD-1699-4A6A-AD5B-EC8710C44C66}"/>
              </a:ext>
            </a:extLst>
          </p:cNvPr>
          <p:cNvPicPr>
            <a:picLocks noChangeAspect="1"/>
          </p:cNvPicPr>
          <p:nvPr/>
        </p:nvPicPr>
        <p:blipFill rotWithShape="1">
          <a:blip r:embed="rId5"/>
          <a:srcRect l="35229" t="20662" r="23094" b="22040"/>
          <a:stretch/>
        </p:blipFill>
        <p:spPr>
          <a:xfrm>
            <a:off x="258282" y="2609521"/>
            <a:ext cx="1797080" cy="1470307"/>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7" name="Picture 2">
            <a:extLst>
              <a:ext uri="{FF2B5EF4-FFF2-40B4-BE49-F238E27FC236}">
                <a16:creationId xmlns:a16="http://schemas.microsoft.com/office/drawing/2014/main" id="{7562A7B0-27A3-44B2-BDE3-BBA7E5D56E8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114" t="-145" r="31780" b="16614"/>
          <a:stretch/>
        </p:blipFill>
        <p:spPr>
          <a:xfrm>
            <a:off x="2451970" y="2673400"/>
            <a:ext cx="1805542" cy="1470307"/>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8" name="Grafik 27">
            <a:extLst>
              <a:ext uri="{FF2B5EF4-FFF2-40B4-BE49-F238E27FC236}">
                <a16:creationId xmlns:a16="http://schemas.microsoft.com/office/drawing/2014/main" id="{2FC33A8E-1370-478F-A52D-CC97CDF00F71}"/>
              </a:ext>
            </a:extLst>
          </p:cNvPr>
          <p:cNvPicPr>
            <a:picLocks noChangeAspect="1"/>
          </p:cNvPicPr>
          <p:nvPr/>
        </p:nvPicPr>
        <p:blipFill rotWithShape="1">
          <a:blip r:embed="rId7"/>
          <a:srcRect t="1" r="60672" b="45746"/>
          <a:stretch/>
        </p:blipFill>
        <p:spPr>
          <a:xfrm>
            <a:off x="4629951" y="2673399"/>
            <a:ext cx="1821975" cy="1470307"/>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3" name="Graphic 25">
            <a:extLst>
              <a:ext uri="{FF2B5EF4-FFF2-40B4-BE49-F238E27FC236}">
                <a16:creationId xmlns:a16="http://schemas.microsoft.com/office/drawing/2014/main" id="{1EE7D404-D76B-4631-8343-055680CE700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45768" y="2146086"/>
            <a:ext cx="401684" cy="288000"/>
          </a:xfrm>
          <a:prstGeom prst="rect">
            <a:avLst/>
          </a:prstGeom>
        </p:spPr>
      </p:pic>
      <p:pic>
        <p:nvPicPr>
          <p:cNvPr id="17" name="Graphic 35">
            <a:extLst>
              <a:ext uri="{FF2B5EF4-FFF2-40B4-BE49-F238E27FC236}">
                <a16:creationId xmlns:a16="http://schemas.microsoft.com/office/drawing/2014/main" id="{2862CFA2-7559-431A-A7E4-1422EC20737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87530" y="2146086"/>
            <a:ext cx="288000" cy="288000"/>
          </a:xfrm>
          <a:prstGeom prst="rect">
            <a:avLst/>
          </a:prstGeom>
        </p:spPr>
      </p:pic>
      <p:pic>
        <p:nvPicPr>
          <p:cNvPr id="18" name="Graphic 57">
            <a:extLst>
              <a:ext uri="{FF2B5EF4-FFF2-40B4-BE49-F238E27FC236}">
                <a16:creationId xmlns:a16="http://schemas.microsoft.com/office/drawing/2014/main" id="{DB01B77B-377F-415C-AD19-D29C635C3E7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26869" y="2159987"/>
            <a:ext cx="300000" cy="288000"/>
          </a:xfrm>
          <a:prstGeom prst="rect">
            <a:avLst/>
          </a:prstGeom>
        </p:spPr>
      </p:pic>
      <p:pic>
        <p:nvPicPr>
          <p:cNvPr id="19" name="Graphic 30">
            <a:extLst>
              <a:ext uri="{FF2B5EF4-FFF2-40B4-BE49-F238E27FC236}">
                <a16:creationId xmlns:a16="http://schemas.microsoft.com/office/drawing/2014/main" id="{60EEE223-B082-4511-A7AA-E6FC3F80FE1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781745" y="2159987"/>
            <a:ext cx="441000" cy="295668"/>
          </a:xfrm>
          <a:prstGeom prst="rect">
            <a:avLst/>
          </a:prstGeom>
        </p:spPr>
      </p:pic>
    </p:spTree>
    <p:extLst>
      <p:ext uri="{BB962C8B-B14F-4D97-AF65-F5344CB8AC3E}">
        <p14:creationId xmlns:p14="http://schemas.microsoft.com/office/powerpoint/2010/main" val="4155538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FC8029-E902-439F-AF86-5A47DC2C2473}"/>
              </a:ext>
            </a:extLst>
          </p:cNvPr>
          <p:cNvSpPr>
            <a:spLocks noGrp="1"/>
          </p:cNvSpPr>
          <p:nvPr>
            <p:ph type="ctrTitle"/>
          </p:nvPr>
        </p:nvSpPr>
        <p:spPr>
          <a:xfrm>
            <a:off x="251520" y="1114120"/>
            <a:ext cx="4068000" cy="515901"/>
          </a:xfrm>
        </p:spPr>
        <p:txBody>
          <a:bodyPr/>
          <a:lstStyle/>
          <a:p>
            <a:r>
              <a:rPr lang="en-US" sz="3200"/>
              <a:t>Our Vision</a:t>
            </a:r>
            <a:endParaRPr lang="en-DE" sz="3200"/>
          </a:p>
        </p:txBody>
      </p:sp>
      <p:sp>
        <p:nvSpPr>
          <p:cNvPr id="5" name="Subtitle 4">
            <a:extLst>
              <a:ext uri="{FF2B5EF4-FFF2-40B4-BE49-F238E27FC236}">
                <a16:creationId xmlns:a16="http://schemas.microsoft.com/office/drawing/2014/main" id="{89E7804A-2F81-4074-818C-63879FF89080}"/>
              </a:ext>
            </a:extLst>
          </p:cNvPr>
          <p:cNvSpPr>
            <a:spLocks noGrp="1"/>
          </p:cNvSpPr>
          <p:nvPr>
            <p:ph type="subTitle" idx="1"/>
          </p:nvPr>
        </p:nvSpPr>
        <p:spPr/>
        <p:txBody>
          <a:bodyPr/>
          <a:lstStyle/>
          <a:p>
            <a:endParaRPr lang="en-DE"/>
          </a:p>
        </p:txBody>
      </p:sp>
      <p:sp>
        <p:nvSpPr>
          <p:cNvPr id="6" name="Content Placeholder 5">
            <a:extLst>
              <a:ext uri="{FF2B5EF4-FFF2-40B4-BE49-F238E27FC236}">
                <a16:creationId xmlns:a16="http://schemas.microsoft.com/office/drawing/2014/main" id="{44185687-D91D-468E-92A9-E3797FF35254}"/>
              </a:ext>
            </a:extLst>
          </p:cNvPr>
          <p:cNvSpPr>
            <a:spLocks noGrp="1"/>
          </p:cNvSpPr>
          <p:nvPr>
            <p:ph idx="11"/>
          </p:nvPr>
        </p:nvSpPr>
        <p:spPr>
          <a:xfrm>
            <a:off x="252000" y="1785068"/>
            <a:ext cx="4068000" cy="3398931"/>
          </a:xfrm>
        </p:spPr>
        <p:txBody>
          <a:bodyPr/>
          <a:lstStyle/>
          <a:p>
            <a:pPr>
              <a:lnSpc>
                <a:spcPts val="2400"/>
              </a:lnSpc>
            </a:pPr>
            <a:r>
              <a:rPr lang="en-US">
                <a:latin typeface="Segoe UI Semilight" panose="020B0402040204020203" pitchFamily="34" charset="0"/>
                <a:cs typeface="Segoe UI Semilight" panose="020B0402040204020203" pitchFamily="34" charset="0"/>
              </a:rPr>
              <a:t>Our vision is to empower people and organizations around the world to take advantage of digital transformation in Human Resources.</a:t>
            </a:r>
            <a:br>
              <a:rPr lang="en-US">
                <a:latin typeface="Segoe UI Semilight" panose="020B0402040204020203" pitchFamily="34" charset="0"/>
                <a:cs typeface="Segoe UI Semilight" panose="020B0402040204020203" pitchFamily="34" charset="0"/>
              </a:rPr>
            </a:br>
            <a:r>
              <a:rPr lang="en-US">
                <a:latin typeface="Segoe UI Semilight" panose="020B0402040204020203" pitchFamily="34" charset="0"/>
                <a:cs typeface="Segoe UI Semilight" panose="020B0402040204020203" pitchFamily="34" charset="0"/>
              </a:rPr>
              <a:t> </a:t>
            </a:r>
            <a:br>
              <a:rPr lang="en-US">
                <a:latin typeface="Segoe UI Semilight" panose="020B0402040204020203" pitchFamily="34" charset="0"/>
                <a:cs typeface="Segoe UI Semilight" panose="020B0402040204020203" pitchFamily="34" charset="0"/>
              </a:rPr>
            </a:br>
            <a:r>
              <a:rPr lang="en-US">
                <a:latin typeface="Segoe UI Semilight" panose="020B0402040204020203" pitchFamily="34" charset="0"/>
                <a:cs typeface="Segoe UI Semilight" panose="020B0402040204020203" pitchFamily="34" charset="0"/>
              </a:rPr>
              <a:t>We want to make life easier for all employees and at the same time </a:t>
            </a:r>
            <a:br>
              <a:rPr lang="en-US">
                <a:latin typeface="Segoe UI Semilight" panose="020B0402040204020203" pitchFamily="34" charset="0"/>
                <a:cs typeface="Segoe UI Semilight" panose="020B0402040204020203" pitchFamily="34" charset="0"/>
              </a:rPr>
            </a:br>
            <a:r>
              <a:rPr lang="en-US">
                <a:latin typeface="Segoe UI Semilight" panose="020B0402040204020203" pitchFamily="34" charset="0"/>
                <a:cs typeface="Segoe UI Semilight" panose="020B0402040204020203" pitchFamily="34" charset="0"/>
              </a:rPr>
              <a:t>increase productivity.</a:t>
            </a:r>
          </a:p>
          <a:p>
            <a:pPr>
              <a:lnSpc>
                <a:spcPts val="2400"/>
              </a:lnSpc>
            </a:pPr>
            <a:endParaRPr lang="en-DE">
              <a:latin typeface="Segoe UI Semilight" panose="020B0402040204020203" pitchFamily="34" charset="0"/>
              <a:cs typeface="Segoe UI Semilight" panose="020B0402040204020203" pitchFamily="34" charset="0"/>
            </a:endParaRPr>
          </a:p>
        </p:txBody>
      </p:sp>
      <p:sp>
        <p:nvSpPr>
          <p:cNvPr id="7" name="Picture Placeholder 6">
            <a:extLst>
              <a:ext uri="{FF2B5EF4-FFF2-40B4-BE49-F238E27FC236}">
                <a16:creationId xmlns:a16="http://schemas.microsoft.com/office/drawing/2014/main" id="{97F3D98B-FAC2-4818-B025-2E35540E19AB}"/>
              </a:ext>
            </a:extLst>
          </p:cNvPr>
          <p:cNvSpPr>
            <a:spLocks noGrp="1"/>
          </p:cNvSpPr>
          <p:nvPr>
            <p:ph type="pic" sz="quarter" idx="12"/>
          </p:nvPr>
        </p:nvSpPr>
        <p:spPr/>
        <p:txBody>
          <a:bodyPr/>
          <a:lstStyle/>
          <a:p>
            <a:endParaRPr lang="en-US"/>
          </a:p>
        </p:txBody>
      </p:sp>
      <p:pic>
        <p:nvPicPr>
          <p:cNvPr id="8" name="Picture Placeholder 6">
            <a:extLst>
              <a:ext uri="{FF2B5EF4-FFF2-40B4-BE49-F238E27FC236}">
                <a16:creationId xmlns:a16="http://schemas.microsoft.com/office/drawing/2014/main" id="{90CCE3B5-ED27-4CAA-8852-7EA45791A5A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572000" y="900"/>
            <a:ext cx="4572000" cy="5715000"/>
          </a:xfrm>
          <a:prstGeom prst="rect">
            <a:avLst/>
          </a:prstGeom>
        </p:spPr>
      </p:pic>
      <p:pic>
        <p:nvPicPr>
          <p:cNvPr id="10" name="Grafik 8" descr="Ein Bild, das Text, ClipArt enthält.&#10;&#10;Automatisch generierte Beschreibung">
            <a:extLst>
              <a:ext uri="{FF2B5EF4-FFF2-40B4-BE49-F238E27FC236}">
                <a16:creationId xmlns:a16="http://schemas.microsoft.com/office/drawing/2014/main" id="{AD53C429-F18C-4362-8FCA-B12242A8D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00" y="216000"/>
            <a:ext cx="1680888" cy="372597"/>
          </a:xfrm>
          <a:prstGeom prst="rect">
            <a:avLst/>
          </a:prstGeom>
        </p:spPr>
      </p:pic>
    </p:spTree>
    <p:extLst>
      <p:ext uri="{BB962C8B-B14F-4D97-AF65-F5344CB8AC3E}">
        <p14:creationId xmlns:p14="http://schemas.microsoft.com/office/powerpoint/2010/main" val="9937877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C74DD97E-AE1F-4EDC-8B8F-0F3CE4A56D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le 1">
            <a:extLst>
              <a:ext uri="{FF2B5EF4-FFF2-40B4-BE49-F238E27FC236}">
                <a16:creationId xmlns:a16="http://schemas.microsoft.com/office/drawing/2014/main" id="{91D429BA-3498-4F58-B615-0EF1313A1617}"/>
              </a:ext>
            </a:extLst>
          </p:cNvPr>
          <p:cNvSpPr>
            <a:spLocks noGrp="1"/>
          </p:cNvSpPr>
          <p:nvPr>
            <p:ph type="ctrTitle"/>
          </p:nvPr>
        </p:nvSpPr>
        <p:spPr>
          <a:xfrm>
            <a:off x="4572000" y="3159938"/>
            <a:ext cx="4319587" cy="993706"/>
          </a:xfrm>
        </p:spPr>
        <p:txBody>
          <a:bodyPr/>
          <a:lstStyle/>
          <a:p>
            <a:r>
              <a:rPr lang="de-DE"/>
              <a:t>All HR tasks in your familiar Outlook   </a:t>
            </a:r>
            <a:endParaRPr lang="en-DE"/>
          </a:p>
        </p:txBody>
      </p:sp>
      <p:sp>
        <p:nvSpPr>
          <p:cNvPr id="3" name="Subtitle 2">
            <a:extLst>
              <a:ext uri="{FF2B5EF4-FFF2-40B4-BE49-F238E27FC236}">
                <a16:creationId xmlns:a16="http://schemas.microsoft.com/office/drawing/2014/main" id="{D3003C79-8EF2-4F3B-A4CD-06CAFE3D6E13}"/>
              </a:ext>
            </a:extLst>
          </p:cNvPr>
          <p:cNvSpPr>
            <a:spLocks noGrp="1"/>
          </p:cNvSpPr>
          <p:nvPr>
            <p:ph type="subTitle" idx="1"/>
          </p:nvPr>
        </p:nvSpPr>
        <p:spPr>
          <a:xfrm>
            <a:off x="4572000" y="4153644"/>
            <a:ext cx="4319587" cy="882907"/>
          </a:xfrm>
        </p:spPr>
        <p:txBody>
          <a:bodyPr/>
          <a:lstStyle/>
          <a:p>
            <a:r>
              <a:rPr lang="en-US"/>
              <a:t>Complete your entire HR work in the familiar Microsoft Outlook: from recruiting to employee development, all GDPR compliant.  </a:t>
            </a:r>
          </a:p>
        </p:txBody>
      </p:sp>
    </p:spTree>
    <p:extLst>
      <p:ext uri="{BB962C8B-B14F-4D97-AF65-F5344CB8AC3E}">
        <p14:creationId xmlns:p14="http://schemas.microsoft.com/office/powerpoint/2010/main" val="1652187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10;&#10;Description automatically generated">
            <a:extLst>
              <a:ext uri="{FF2B5EF4-FFF2-40B4-BE49-F238E27FC236}">
                <a16:creationId xmlns:a16="http://schemas.microsoft.com/office/drawing/2014/main" id="{C142B377-D5C0-4627-B8D9-A01194C843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4" name="Titel 3">
            <a:extLst>
              <a:ext uri="{FF2B5EF4-FFF2-40B4-BE49-F238E27FC236}">
                <a16:creationId xmlns:a16="http://schemas.microsoft.com/office/drawing/2014/main" id="{62FD3936-A059-47EB-8217-F632D58A24FB}"/>
              </a:ext>
            </a:extLst>
          </p:cNvPr>
          <p:cNvSpPr>
            <a:spLocks noGrp="1"/>
          </p:cNvSpPr>
          <p:nvPr>
            <p:ph type="ctrTitle"/>
          </p:nvPr>
        </p:nvSpPr>
        <p:spPr>
          <a:xfrm>
            <a:off x="4680012" y="3231946"/>
            <a:ext cx="4319587" cy="993706"/>
          </a:xfrm>
        </p:spPr>
        <p:txBody>
          <a:bodyPr/>
          <a:lstStyle/>
          <a:p>
            <a:r>
              <a:rPr lang="de-DE"/>
              <a:t>HR Management tasks with Microsoft Teams  </a:t>
            </a:r>
          </a:p>
        </p:txBody>
      </p:sp>
      <p:sp>
        <p:nvSpPr>
          <p:cNvPr id="5" name="Inhaltsplatzhalter 4">
            <a:extLst>
              <a:ext uri="{FF2B5EF4-FFF2-40B4-BE49-F238E27FC236}">
                <a16:creationId xmlns:a16="http://schemas.microsoft.com/office/drawing/2014/main" id="{10D6F769-E01E-4618-8902-B63A8C52F2BF}"/>
              </a:ext>
            </a:extLst>
          </p:cNvPr>
          <p:cNvSpPr>
            <a:spLocks noGrp="1"/>
          </p:cNvSpPr>
          <p:nvPr>
            <p:ph type="subTitle" idx="1"/>
          </p:nvPr>
        </p:nvSpPr>
        <p:spPr>
          <a:xfrm>
            <a:off x="4680012" y="4225652"/>
            <a:ext cx="4319587" cy="647700"/>
          </a:xfrm>
        </p:spPr>
        <p:txBody>
          <a:bodyPr/>
          <a:lstStyle/>
          <a:p>
            <a:r>
              <a:rPr lang="de-DE"/>
              <a:t>Dashboards, Reports, HR Chat – </a:t>
            </a:r>
            <a:r>
              <a:rPr lang="de-DE" err="1"/>
              <a:t>full</a:t>
            </a:r>
            <a:r>
              <a:rPr lang="de-DE"/>
              <a:t> </a:t>
            </a:r>
            <a:r>
              <a:rPr lang="de-DE" err="1"/>
              <a:t>transparency</a:t>
            </a:r>
            <a:r>
              <a:rPr lang="de-DE"/>
              <a:t> with </a:t>
            </a:r>
            <a:r>
              <a:rPr lang="de-DE" err="1"/>
              <a:t>one</a:t>
            </a:r>
            <a:r>
              <a:rPr lang="de-DE"/>
              <a:t> </a:t>
            </a:r>
            <a:r>
              <a:rPr lang="de-DE" err="1"/>
              <a:t>click</a:t>
            </a:r>
            <a:endParaRPr lang="de-DE"/>
          </a:p>
        </p:txBody>
      </p:sp>
    </p:spTree>
    <p:extLst>
      <p:ext uri="{BB962C8B-B14F-4D97-AF65-F5344CB8AC3E}">
        <p14:creationId xmlns:p14="http://schemas.microsoft.com/office/powerpoint/2010/main" val="34967563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11A15E2B-BB35-4EC2-B650-415D7F3422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4" name="Titel 3">
            <a:extLst>
              <a:ext uri="{FF2B5EF4-FFF2-40B4-BE49-F238E27FC236}">
                <a16:creationId xmlns:a16="http://schemas.microsoft.com/office/drawing/2014/main" id="{62FD3936-A059-47EB-8217-F632D58A24FB}"/>
              </a:ext>
            </a:extLst>
          </p:cNvPr>
          <p:cNvSpPr>
            <a:spLocks noGrp="1"/>
          </p:cNvSpPr>
          <p:nvPr>
            <p:ph type="ctrTitle"/>
          </p:nvPr>
        </p:nvSpPr>
        <p:spPr>
          <a:xfrm>
            <a:off x="4535996" y="3087931"/>
            <a:ext cx="4320000" cy="993706"/>
          </a:xfrm>
        </p:spPr>
        <p:txBody>
          <a:bodyPr/>
          <a:lstStyle/>
          <a:p>
            <a:r>
              <a:rPr lang="de-DE"/>
              <a:t>HR Tasks &amp; Self-Services with Microsoft Teams   </a:t>
            </a:r>
          </a:p>
        </p:txBody>
      </p:sp>
      <p:sp>
        <p:nvSpPr>
          <p:cNvPr id="5" name="Inhaltsplatzhalter 4">
            <a:extLst>
              <a:ext uri="{FF2B5EF4-FFF2-40B4-BE49-F238E27FC236}">
                <a16:creationId xmlns:a16="http://schemas.microsoft.com/office/drawing/2014/main" id="{10D6F769-E01E-4618-8902-B63A8C52F2BF}"/>
              </a:ext>
            </a:extLst>
          </p:cNvPr>
          <p:cNvSpPr>
            <a:spLocks noGrp="1"/>
          </p:cNvSpPr>
          <p:nvPr>
            <p:ph type="subTitle" idx="1"/>
          </p:nvPr>
        </p:nvSpPr>
        <p:spPr/>
        <p:txBody>
          <a:bodyPr/>
          <a:lstStyle/>
          <a:p>
            <a:r>
              <a:rPr lang="de-DE"/>
              <a:t>Dashboards, Leave Requests, HR Chat, Time Tracking, </a:t>
            </a:r>
            <a:r>
              <a:rPr lang="de-DE" err="1"/>
              <a:t>Applicant</a:t>
            </a:r>
            <a:r>
              <a:rPr lang="de-DE"/>
              <a:t> Video Conference etc.</a:t>
            </a:r>
          </a:p>
        </p:txBody>
      </p:sp>
    </p:spTree>
    <p:extLst>
      <p:ext uri="{BB962C8B-B14F-4D97-AF65-F5344CB8AC3E}">
        <p14:creationId xmlns:p14="http://schemas.microsoft.com/office/powerpoint/2010/main" val="21809512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313CA2D4-58AC-42AC-B864-5AF9EF6250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4" name="Titel 3">
            <a:extLst>
              <a:ext uri="{FF2B5EF4-FFF2-40B4-BE49-F238E27FC236}">
                <a16:creationId xmlns:a16="http://schemas.microsoft.com/office/drawing/2014/main" id="{62FD3936-A059-47EB-8217-F632D58A24FB}"/>
              </a:ext>
            </a:extLst>
          </p:cNvPr>
          <p:cNvSpPr>
            <a:spLocks noGrp="1"/>
          </p:cNvSpPr>
          <p:nvPr>
            <p:ph type="ctrTitle"/>
          </p:nvPr>
        </p:nvSpPr>
        <p:spPr>
          <a:xfrm>
            <a:off x="4535996" y="3087931"/>
            <a:ext cx="4320000" cy="993706"/>
          </a:xfrm>
        </p:spPr>
        <p:txBody>
          <a:bodyPr/>
          <a:lstStyle/>
          <a:p>
            <a:r>
              <a:rPr lang="de-DE"/>
              <a:t>HR Tasks &amp; Self-Services with Microsoft Teams   </a:t>
            </a:r>
          </a:p>
        </p:txBody>
      </p:sp>
      <p:sp>
        <p:nvSpPr>
          <p:cNvPr id="5" name="Inhaltsplatzhalter 4">
            <a:extLst>
              <a:ext uri="{FF2B5EF4-FFF2-40B4-BE49-F238E27FC236}">
                <a16:creationId xmlns:a16="http://schemas.microsoft.com/office/drawing/2014/main" id="{10D6F769-E01E-4618-8902-B63A8C52F2BF}"/>
              </a:ext>
            </a:extLst>
          </p:cNvPr>
          <p:cNvSpPr>
            <a:spLocks noGrp="1"/>
          </p:cNvSpPr>
          <p:nvPr>
            <p:ph type="subTitle" idx="1"/>
          </p:nvPr>
        </p:nvSpPr>
        <p:spPr/>
        <p:txBody>
          <a:bodyPr/>
          <a:lstStyle/>
          <a:p>
            <a:r>
              <a:rPr lang="de-DE"/>
              <a:t>Dashboards, Leave Requests, HR Chat, Time Tracking, </a:t>
            </a:r>
            <a:r>
              <a:rPr lang="de-DE" err="1"/>
              <a:t>Applicant</a:t>
            </a:r>
            <a:r>
              <a:rPr lang="de-DE"/>
              <a:t> Video Conference etc.</a:t>
            </a:r>
          </a:p>
        </p:txBody>
      </p:sp>
    </p:spTree>
    <p:extLst>
      <p:ext uri="{BB962C8B-B14F-4D97-AF65-F5344CB8AC3E}">
        <p14:creationId xmlns:p14="http://schemas.microsoft.com/office/powerpoint/2010/main" val="26340536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text, indoor&#10;&#10;Description automatically generated">
            <a:extLst>
              <a:ext uri="{FF2B5EF4-FFF2-40B4-BE49-F238E27FC236}">
                <a16:creationId xmlns:a16="http://schemas.microsoft.com/office/drawing/2014/main" id="{FC1BAB7C-0A07-4192-9FEA-4BAFA537130C}"/>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53" r="53"/>
          <a:stretch>
            <a:fillRect/>
          </a:stretch>
        </p:blipFill>
        <p:spPr/>
      </p:pic>
      <p:sp>
        <p:nvSpPr>
          <p:cNvPr id="12" name="Textfeld 11">
            <a:extLst>
              <a:ext uri="{FF2B5EF4-FFF2-40B4-BE49-F238E27FC236}">
                <a16:creationId xmlns:a16="http://schemas.microsoft.com/office/drawing/2014/main" id="{39816315-9F9D-4492-AE7E-8FC2F4185449}"/>
              </a:ext>
            </a:extLst>
          </p:cNvPr>
          <p:cNvSpPr txBox="1">
            <a:spLocks/>
          </p:cNvSpPr>
          <p:nvPr/>
        </p:nvSpPr>
        <p:spPr>
          <a:xfrm>
            <a:off x="143998" y="288000"/>
            <a:ext cx="5400000" cy="1008000"/>
          </a:xfrm>
          <a:prstGeom prst="rect">
            <a:avLst/>
          </a:prstGeom>
          <a:solidFill>
            <a:srgbClr val="00A500"/>
          </a:solidFill>
        </p:spPr>
        <p:txBody>
          <a:bodyPr wrap="square"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8000" b="0" i="0" u="none" strike="noStrike" kern="1200" cap="none" spc="0" normalizeH="0" baseline="0" noProof="0">
                <a:ln>
                  <a:noFill/>
                </a:ln>
                <a:solidFill>
                  <a:prstClr val="white"/>
                </a:solidFill>
                <a:effectLst/>
                <a:uLnTx/>
                <a:uFillTx/>
                <a:latin typeface="Wingdings" panose="05000000000000000000" pitchFamily="2" charset="2"/>
                <a:ea typeface="+mn-ea"/>
                <a:cs typeface="+mn-cs"/>
              </a:rPr>
              <a:t></a:t>
            </a:r>
            <a:endParaRPr kumimoji="0" lang="de-DE" sz="8000" b="0" i="0" u="none" strike="noStrike" kern="1200" cap="none" spc="0" normalizeH="0" baseline="0" noProof="0">
              <a:ln>
                <a:noFill/>
              </a:ln>
              <a:solidFill>
                <a:prstClr val="white"/>
              </a:solidFill>
              <a:effectLst/>
              <a:uLnTx/>
              <a:uFillTx/>
              <a:latin typeface="Segoe UI"/>
              <a:ea typeface="+mn-ea"/>
              <a:cs typeface="+mn-cs"/>
            </a:endParaRPr>
          </a:p>
        </p:txBody>
      </p:sp>
      <p:sp>
        <p:nvSpPr>
          <p:cNvPr id="22" name="Title 9">
            <a:extLst>
              <a:ext uri="{FF2B5EF4-FFF2-40B4-BE49-F238E27FC236}">
                <a16:creationId xmlns:a16="http://schemas.microsoft.com/office/drawing/2014/main" id="{56A92752-F00F-4B2B-8837-D7F89CD4BF04}"/>
              </a:ext>
            </a:extLst>
          </p:cNvPr>
          <p:cNvSpPr>
            <a:spLocks noGrp="1"/>
          </p:cNvSpPr>
          <p:nvPr>
            <p:ph type="ctrTitle"/>
          </p:nvPr>
        </p:nvSpPr>
        <p:spPr>
          <a:xfrm>
            <a:off x="1080000" y="288000"/>
            <a:ext cx="4428000" cy="576000"/>
          </a:xfrm>
          <a:noFill/>
        </p:spPr>
        <p:txBody>
          <a:bodyPr/>
          <a:lstStyle/>
          <a:p>
            <a:pPr>
              <a:spcAft>
                <a:spcPts val="600"/>
              </a:spcAft>
            </a:pPr>
            <a:r>
              <a:rPr lang="de-DE" sz="2400"/>
              <a:t>Customize </a:t>
            </a:r>
            <a:r>
              <a:rPr lang="de-DE" sz="2400" err="1"/>
              <a:t>the</a:t>
            </a:r>
            <a:r>
              <a:rPr lang="de-DE" sz="2400"/>
              <a:t> </a:t>
            </a:r>
            <a:r>
              <a:rPr lang="de-DE" sz="2400" err="1"/>
              <a:t>solution</a:t>
            </a:r>
            <a:r>
              <a:rPr lang="de-DE" sz="2400"/>
              <a:t> </a:t>
            </a:r>
            <a:r>
              <a:rPr lang="de-DE" sz="2400" err="1"/>
              <a:t>yourself</a:t>
            </a:r>
            <a:endParaRPr lang="de-DE" sz="2400"/>
          </a:p>
        </p:txBody>
      </p:sp>
      <p:sp>
        <p:nvSpPr>
          <p:cNvPr id="10" name="Subtitle 9">
            <a:extLst>
              <a:ext uri="{FF2B5EF4-FFF2-40B4-BE49-F238E27FC236}">
                <a16:creationId xmlns:a16="http://schemas.microsoft.com/office/drawing/2014/main" id="{4CC367A8-B8DE-4B96-9BF6-335392A1BE25}"/>
              </a:ext>
            </a:extLst>
          </p:cNvPr>
          <p:cNvSpPr>
            <a:spLocks noGrp="1"/>
          </p:cNvSpPr>
          <p:nvPr>
            <p:ph type="subTitle" idx="1"/>
          </p:nvPr>
        </p:nvSpPr>
        <p:spPr>
          <a:xfrm>
            <a:off x="1080000" y="864000"/>
            <a:ext cx="3600000" cy="432000"/>
          </a:xfrm>
          <a:noFill/>
        </p:spPr>
        <p:txBody>
          <a:bodyPr/>
          <a:lstStyle/>
          <a:p>
            <a:r>
              <a:rPr lang="de-DE" err="1"/>
              <a:t>Simply</a:t>
            </a:r>
            <a:r>
              <a:rPr lang="de-DE"/>
              <a:t> Drag &amp; Drop</a:t>
            </a:r>
            <a:endParaRPr lang="en-DE"/>
          </a:p>
        </p:txBody>
      </p:sp>
      <p:sp>
        <p:nvSpPr>
          <p:cNvPr id="2" name="Content Placeholder 1">
            <a:extLst>
              <a:ext uri="{FF2B5EF4-FFF2-40B4-BE49-F238E27FC236}">
                <a16:creationId xmlns:a16="http://schemas.microsoft.com/office/drawing/2014/main" id="{D31442C1-946A-420F-8BFE-961507C3A4E9}"/>
              </a:ext>
            </a:extLst>
          </p:cNvPr>
          <p:cNvSpPr>
            <a:spLocks noGrp="1"/>
          </p:cNvSpPr>
          <p:nvPr>
            <p:ph idx="10"/>
          </p:nvPr>
        </p:nvSpPr>
        <p:spPr/>
        <p:txBody>
          <a:bodyPr/>
          <a:lstStyle/>
          <a:p>
            <a:endParaRPr lang="LID4096"/>
          </a:p>
        </p:txBody>
      </p:sp>
      <p:pic>
        <p:nvPicPr>
          <p:cNvPr id="7" name="Picture 32" descr="A screenshot of a cell phone&#10;&#10;Description automatically generated">
            <a:extLst>
              <a:ext uri="{FF2B5EF4-FFF2-40B4-BE49-F238E27FC236}">
                <a16:creationId xmlns:a16="http://schemas.microsoft.com/office/drawing/2014/main" id="{D2816AAD-474A-4C49-8085-FEAB7683B7FB}"/>
              </a:ext>
            </a:extLst>
          </p:cNvPr>
          <p:cNvPicPr>
            <a:picLocks noChangeAspect="1"/>
          </p:cNvPicPr>
          <p:nvPr/>
        </p:nvPicPr>
        <p:blipFill rotWithShape="1">
          <a:blip r:embed="rId4">
            <a:extLst>
              <a:ext uri="{28A0092B-C50C-407E-A947-70E740481C1C}">
                <a14:useLocalDpi xmlns:a14="http://schemas.microsoft.com/office/drawing/2010/main" val="0"/>
              </a:ext>
            </a:extLst>
          </a:blip>
          <a:srcRect l="60" t="5096" r="-60" b="24787"/>
          <a:stretch/>
        </p:blipFill>
        <p:spPr>
          <a:xfrm>
            <a:off x="121688" y="1867818"/>
            <a:ext cx="8806750" cy="3464363"/>
          </a:xfrm>
          <a:prstGeom prst="rect">
            <a:avLst/>
          </a:prstGeom>
        </p:spPr>
      </p:pic>
      <p:sp>
        <p:nvSpPr>
          <p:cNvPr id="8" name="TextBox 3">
            <a:extLst>
              <a:ext uri="{FF2B5EF4-FFF2-40B4-BE49-F238E27FC236}">
                <a16:creationId xmlns:a16="http://schemas.microsoft.com/office/drawing/2014/main" id="{77784397-02F3-4A00-8280-81D06452CBB1}"/>
              </a:ext>
            </a:extLst>
          </p:cNvPr>
          <p:cNvSpPr txBox="1"/>
          <p:nvPr/>
        </p:nvSpPr>
        <p:spPr>
          <a:xfrm>
            <a:off x="4275612" y="3271278"/>
            <a:ext cx="4456737" cy="1058352"/>
          </a:xfrm>
          <a:prstGeom prst="rect">
            <a:avLst/>
          </a:prstGeom>
          <a:solidFill>
            <a:srgbClr val="00A500"/>
          </a:solidFill>
          <a:ln w="12700">
            <a:solidFill>
              <a:srgbClr val="00A500"/>
            </a:solidFill>
          </a:ln>
        </p:spPr>
        <p:txBody>
          <a:bodyPr wrap="square" lIns="108000" tIns="180000" rIns="108000" bIns="18000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Pro SemiLight" panose="020B0402040204020203" pitchFamily="34" charset="0"/>
                <a:ea typeface="+mn-ea"/>
                <a:cs typeface="Segoe UI" panose="020B0502040204020203" pitchFamily="34" charset="0"/>
              </a:rPr>
              <a:t>Simply adjust the solution yourself in </a:t>
            </a:r>
            <a:br>
              <a:rPr kumimoji="0" lang="en-US" sz="1800" b="0" i="0" u="none" strike="noStrike" kern="1200" cap="none" spc="0" normalizeH="0" baseline="0" noProof="0">
                <a:ln>
                  <a:noFill/>
                </a:ln>
                <a:solidFill>
                  <a:prstClr val="white"/>
                </a:solidFill>
                <a:effectLst/>
                <a:uLnTx/>
                <a:uFillTx/>
                <a:latin typeface="Segoe Pro SemiLight" panose="020B0402040204020203" pitchFamily="34" charset="0"/>
                <a:ea typeface="+mn-ea"/>
                <a:cs typeface="Segoe UI" panose="020B0502040204020203" pitchFamily="34" charset="0"/>
              </a:rPr>
            </a:br>
            <a:r>
              <a:rPr kumimoji="0" lang="en-US" sz="1800" b="1" i="0" u="none" strike="noStrike" kern="1200" cap="none" spc="0" normalizeH="0" baseline="0" noProof="0">
                <a:ln>
                  <a:noFill/>
                </a:ln>
                <a:solidFill>
                  <a:prstClr val="white"/>
                </a:solidFill>
                <a:effectLst/>
                <a:uLnTx/>
                <a:uFillTx/>
                <a:latin typeface="Segoe Pro SemiLight" panose="020B0402040204020203" pitchFamily="34" charset="0"/>
                <a:ea typeface="+mn-ea"/>
                <a:cs typeface="Segoe UI" panose="020B0502040204020203" pitchFamily="34" charset="0"/>
              </a:rPr>
              <a:t>5 minutes</a:t>
            </a:r>
            <a:endParaRPr kumimoji="0" lang="en-DE" sz="1800" b="0" i="0" u="none" strike="noStrike" kern="1200" cap="none" spc="0" normalizeH="0" baseline="0" noProof="0">
              <a:ln>
                <a:noFill/>
              </a:ln>
              <a:solidFill>
                <a:prstClr val="white"/>
              </a:solidFill>
              <a:effectLst/>
              <a:uLnTx/>
              <a:uFillTx/>
              <a:latin typeface="Segoe Pro SemiLight" panose="020B0402040204020203" pitchFamily="34" charset="0"/>
              <a:ea typeface="+mn-ea"/>
              <a:cs typeface="Segoe UI" panose="020B0502040204020203" pitchFamily="34" charset="0"/>
            </a:endParaRPr>
          </a:p>
        </p:txBody>
      </p:sp>
      <p:cxnSp>
        <p:nvCxnSpPr>
          <p:cNvPr id="9" name="Verbinder: gewinkelt 8">
            <a:extLst>
              <a:ext uri="{FF2B5EF4-FFF2-40B4-BE49-F238E27FC236}">
                <a16:creationId xmlns:a16="http://schemas.microsoft.com/office/drawing/2014/main" id="{5F9B922E-D2E4-41F4-9D96-9F8EA07BA969}"/>
              </a:ext>
            </a:extLst>
          </p:cNvPr>
          <p:cNvCxnSpPr>
            <a:cxnSpLocks/>
          </p:cNvCxnSpPr>
          <p:nvPr/>
        </p:nvCxnSpPr>
        <p:spPr>
          <a:xfrm rot="10800000">
            <a:off x="2159732" y="2702072"/>
            <a:ext cx="684076" cy="288032"/>
          </a:xfrm>
          <a:prstGeom prst="bentConnector3">
            <a:avLst>
              <a:gd name="adj1" fmla="val 50000"/>
            </a:avLst>
          </a:prstGeom>
          <a:ln w="25400">
            <a:solidFill>
              <a:srgbClr val="00A5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20379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ell phone&#10;&#10;Description automatically generated">
            <a:extLst>
              <a:ext uri="{FF2B5EF4-FFF2-40B4-BE49-F238E27FC236}">
                <a16:creationId xmlns:a16="http://schemas.microsoft.com/office/drawing/2014/main" id="{2A55A6D5-25E6-417F-976A-22EAF510205C}"/>
              </a:ext>
            </a:extLst>
          </p:cNvPr>
          <p:cNvPicPr>
            <a:picLocks noChangeAspect="1"/>
          </p:cNvPicPr>
          <p:nvPr/>
        </p:nvPicPr>
        <p:blipFill rotWithShape="1">
          <a:blip r:embed="rId3">
            <a:extLst>
              <a:ext uri="{28A0092B-C50C-407E-A947-70E740481C1C}">
                <a14:useLocalDpi xmlns:a14="http://schemas.microsoft.com/office/drawing/2010/main" val="0"/>
              </a:ext>
            </a:extLst>
          </a:blip>
          <a:srcRect l="10481" t="12803" r="17974" b="59506"/>
          <a:stretch/>
        </p:blipFill>
        <p:spPr>
          <a:xfrm>
            <a:off x="250364" y="3096000"/>
            <a:ext cx="8640001" cy="2080939"/>
          </a:xfrm>
          <a:prstGeom prst="rect">
            <a:avLst/>
          </a:prstGeom>
        </p:spPr>
      </p:pic>
      <p:sp>
        <p:nvSpPr>
          <p:cNvPr id="27" name="Rectangle 26">
            <a:extLst>
              <a:ext uri="{FF2B5EF4-FFF2-40B4-BE49-F238E27FC236}">
                <a16:creationId xmlns:a16="http://schemas.microsoft.com/office/drawing/2014/main" id="{27344727-F1C1-482A-A151-C57CCEF92F33}"/>
              </a:ext>
            </a:extLst>
          </p:cNvPr>
          <p:cNvSpPr/>
          <p:nvPr/>
        </p:nvSpPr>
        <p:spPr>
          <a:xfrm>
            <a:off x="252000" y="3096000"/>
            <a:ext cx="8640000" cy="2160000"/>
          </a:xfrm>
          <a:prstGeom prst="rect">
            <a:avLst/>
          </a:prstGeom>
          <a:solidFill>
            <a:schemeClr val="bg1">
              <a:alpha val="0"/>
            </a:schemeClr>
          </a:solidFill>
          <a:ln w="15875">
            <a:solidFill>
              <a:srgbClr val="737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DE" sz="12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pic>
        <p:nvPicPr>
          <p:cNvPr id="13" name="Picture 12" descr="A screenshot of a cell phone&#10;&#10;Description automatically generated">
            <a:extLst>
              <a:ext uri="{FF2B5EF4-FFF2-40B4-BE49-F238E27FC236}">
                <a16:creationId xmlns:a16="http://schemas.microsoft.com/office/drawing/2014/main" id="{B7402C5B-9381-4477-8A46-66C93852AEAF}"/>
              </a:ext>
            </a:extLst>
          </p:cNvPr>
          <p:cNvPicPr>
            <a:picLocks noChangeAspect="1"/>
          </p:cNvPicPr>
          <p:nvPr/>
        </p:nvPicPr>
        <p:blipFill rotWithShape="1">
          <a:blip r:embed="rId4">
            <a:extLst>
              <a:ext uri="{28A0092B-C50C-407E-A947-70E740481C1C}">
                <a14:useLocalDpi xmlns:a14="http://schemas.microsoft.com/office/drawing/2010/main" val="0"/>
              </a:ext>
            </a:extLst>
          </a:blip>
          <a:srcRect l="21250" t="4641" r="2112" b="87523"/>
          <a:stretch/>
        </p:blipFill>
        <p:spPr>
          <a:xfrm>
            <a:off x="251999" y="1188000"/>
            <a:ext cx="8640001" cy="552162"/>
          </a:xfrm>
          <a:prstGeom prst="rect">
            <a:avLst/>
          </a:prstGeom>
        </p:spPr>
      </p:pic>
      <p:sp>
        <p:nvSpPr>
          <p:cNvPr id="69" name="TextBox 68">
            <a:extLst>
              <a:ext uri="{FF2B5EF4-FFF2-40B4-BE49-F238E27FC236}">
                <a16:creationId xmlns:a16="http://schemas.microsoft.com/office/drawing/2014/main" id="{E9CDCFFE-48DC-4C19-B76E-4CD016F97FD2}"/>
              </a:ext>
            </a:extLst>
          </p:cNvPr>
          <p:cNvSpPr txBox="1"/>
          <p:nvPr/>
        </p:nvSpPr>
        <p:spPr>
          <a:xfrm>
            <a:off x="251997" y="936000"/>
            <a:ext cx="1080000" cy="252000"/>
          </a:xfrm>
          <a:prstGeom prst="rect">
            <a:avLst/>
          </a:prstGeom>
          <a:solidFill>
            <a:srgbClr val="737373"/>
          </a:solidFill>
        </p:spPr>
        <p:txBody>
          <a:bodyPr wrap="square" t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User’s View</a:t>
            </a:r>
            <a:endParaRPr kumimoji="0" lang="en-DE" sz="12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
        <p:nvSpPr>
          <p:cNvPr id="40" name="Title 39">
            <a:extLst>
              <a:ext uri="{FF2B5EF4-FFF2-40B4-BE49-F238E27FC236}">
                <a16:creationId xmlns:a16="http://schemas.microsoft.com/office/drawing/2014/main" id="{C34C6C03-83C7-4280-AC24-2E7C58EAD7E5}"/>
              </a:ext>
            </a:extLst>
          </p:cNvPr>
          <p:cNvSpPr>
            <a:spLocks noGrp="1"/>
          </p:cNvSpPr>
          <p:nvPr>
            <p:ph type="ctrTitle"/>
          </p:nvPr>
        </p:nvSpPr>
        <p:spPr/>
        <p:txBody>
          <a:bodyPr/>
          <a:lstStyle/>
          <a:p>
            <a:r>
              <a:rPr lang="en-US"/>
              <a:t>Easy adaption of workflows</a:t>
            </a:r>
            <a:endParaRPr lang="en-DE"/>
          </a:p>
        </p:txBody>
      </p:sp>
      <p:cxnSp>
        <p:nvCxnSpPr>
          <p:cNvPr id="9" name="Straight Connector 8">
            <a:extLst>
              <a:ext uri="{FF2B5EF4-FFF2-40B4-BE49-F238E27FC236}">
                <a16:creationId xmlns:a16="http://schemas.microsoft.com/office/drawing/2014/main" id="{8B146F90-CC89-479C-B0BD-A9326DE416BF}"/>
              </a:ext>
            </a:extLst>
          </p:cNvPr>
          <p:cNvCxnSpPr/>
          <p:nvPr/>
        </p:nvCxnSpPr>
        <p:spPr>
          <a:xfrm>
            <a:off x="4464000" y="4284000"/>
            <a:ext cx="0" cy="216000"/>
          </a:xfrm>
          <a:prstGeom prst="line">
            <a:avLst/>
          </a:prstGeom>
          <a:ln w="25400" cap="rnd">
            <a:solidFill>
              <a:srgbClr val="00A500"/>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67AC390-7E40-4897-BCBA-014B23ADF4AB}"/>
              </a:ext>
            </a:extLst>
          </p:cNvPr>
          <p:cNvCxnSpPr>
            <a:cxnSpLocks/>
          </p:cNvCxnSpPr>
          <p:nvPr/>
        </p:nvCxnSpPr>
        <p:spPr>
          <a:xfrm>
            <a:off x="6084000" y="4284000"/>
            <a:ext cx="0" cy="216000"/>
          </a:xfrm>
          <a:prstGeom prst="straightConnector1">
            <a:avLst/>
          </a:prstGeom>
          <a:ln w="25400" cap="rnd">
            <a:solidFill>
              <a:srgbClr val="00A5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A2EE19C-E10A-4AC9-BB7E-9678891723AA}"/>
              </a:ext>
            </a:extLst>
          </p:cNvPr>
          <p:cNvSpPr txBox="1"/>
          <p:nvPr/>
        </p:nvSpPr>
        <p:spPr>
          <a:xfrm>
            <a:off x="3383868" y="3893149"/>
            <a:ext cx="3672000" cy="349702"/>
          </a:xfrm>
          <a:prstGeom prst="rect">
            <a:avLst/>
          </a:prstGeom>
          <a:solidFill>
            <a:srgbClr val="00A500"/>
          </a:solidFill>
          <a:ln w="12700">
            <a:solidFill>
              <a:srgbClr val="00B050"/>
            </a:solidFill>
          </a:ln>
        </p:spPr>
        <p:txBody>
          <a:bodyPr wrap="square" lIns="72000" tIns="36000" rIns="72000" bIns="3600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Pro SemiLight" panose="020B0402040204020203" pitchFamily="34" charset="0"/>
                <a:ea typeface="+mn-ea"/>
                <a:cs typeface="Segoe UI" panose="020B0502040204020203" pitchFamily="34" charset="0"/>
              </a:rPr>
              <a:t>Simply drag-and-drop the element </a:t>
            </a:r>
            <a:endParaRPr kumimoji="0" lang="en-DE" sz="1800" b="0" i="0" u="none" strike="noStrike" kern="1200" cap="none" spc="0" normalizeH="0" baseline="0" noProof="0">
              <a:ln>
                <a:noFill/>
              </a:ln>
              <a:solidFill>
                <a:prstClr val="white"/>
              </a:solidFill>
              <a:effectLst/>
              <a:uLnTx/>
              <a:uFillTx/>
              <a:latin typeface="Segoe Pro SemiLight" panose="020B0402040204020203" pitchFamily="34" charset="0"/>
              <a:ea typeface="+mn-ea"/>
              <a:cs typeface="Segoe UI" panose="020B0502040204020203" pitchFamily="34" charset="0"/>
            </a:endParaRPr>
          </a:p>
        </p:txBody>
      </p:sp>
      <p:sp>
        <p:nvSpPr>
          <p:cNvPr id="12" name="Rectangle 11">
            <a:extLst>
              <a:ext uri="{FF2B5EF4-FFF2-40B4-BE49-F238E27FC236}">
                <a16:creationId xmlns:a16="http://schemas.microsoft.com/office/drawing/2014/main" id="{AA95A70E-B62A-43C8-B6A9-EEAA8E143A42}"/>
              </a:ext>
            </a:extLst>
          </p:cNvPr>
          <p:cNvSpPr/>
          <p:nvPr/>
        </p:nvSpPr>
        <p:spPr>
          <a:xfrm>
            <a:off x="1477596" y="3132000"/>
            <a:ext cx="1386335" cy="194498"/>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Segoe UI"/>
              <a:ea typeface="+mn-ea"/>
              <a:cs typeface="+mn-cs"/>
            </a:endParaRPr>
          </a:p>
        </p:txBody>
      </p:sp>
      <p:sp>
        <p:nvSpPr>
          <p:cNvPr id="20" name="TextBox 19">
            <a:extLst>
              <a:ext uri="{FF2B5EF4-FFF2-40B4-BE49-F238E27FC236}">
                <a16:creationId xmlns:a16="http://schemas.microsoft.com/office/drawing/2014/main" id="{3A45D9A0-3CEC-400B-ADA2-95458E3674B5}"/>
              </a:ext>
            </a:extLst>
          </p:cNvPr>
          <p:cNvSpPr txBox="1"/>
          <p:nvPr/>
        </p:nvSpPr>
        <p:spPr>
          <a:xfrm>
            <a:off x="251680" y="3096000"/>
            <a:ext cx="1440000" cy="252000"/>
          </a:xfrm>
          <a:prstGeom prst="rect">
            <a:avLst/>
          </a:prstGeom>
          <a:solidFill>
            <a:srgbClr val="737373"/>
          </a:solidFill>
        </p:spPr>
        <p:txBody>
          <a:bodyPr wrap="square" t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Customizing View</a:t>
            </a:r>
            <a:endParaRPr kumimoji="0" lang="en-DE" sz="12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pic>
        <p:nvPicPr>
          <p:cNvPr id="32" name="Picture 12" descr="A screenshot of a cell phone&#10;&#10;Description automatically generated">
            <a:extLst>
              <a:ext uri="{FF2B5EF4-FFF2-40B4-BE49-F238E27FC236}">
                <a16:creationId xmlns:a16="http://schemas.microsoft.com/office/drawing/2014/main" id="{A8CEACE6-23D9-4CAD-B77D-6751804426A4}"/>
              </a:ext>
            </a:extLst>
          </p:cNvPr>
          <p:cNvPicPr>
            <a:picLocks noChangeAspect="1"/>
          </p:cNvPicPr>
          <p:nvPr/>
        </p:nvPicPr>
        <p:blipFill rotWithShape="1">
          <a:blip r:embed="rId4">
            <a:extLst>
              <a:ext uri="{28A0092B-C50C-407E-A947-70E740481C1C}">
                <a14:useLocalDpi xmlns:a14="http://schemas.microsoft.com/office/drawing/2010/main" val="0"/>
              </a:ext>
            </a:extLst>
          </a:blip>
          <a:srcRect l="21250" t="13398" r="2112" b="78618"/>
          <a:stretch/>
        </p:blipFill>
        <p:spPr>
          <a:xfrm>
            <a:off x="244015" y="1547818"/>
            <a:ext cx="8640001" cy="562600"/>
          </a:xfrm>
          <a:prstGeom prst="rect">
            <a:avLst/>
          </a:prstGeom>
        </p:spPr>
      </p:pic>
      <p:sp>
        <p:nvSpPr>
          <p:cNvPr id="30" name="Rectangle 25">
            <a:extLst>
              <a:ext uri="{FF2B5EF4-FFF2-40B4-BE49-F238E27FC236}">
                <a16:creationId xmlns:a16="http://schemas.microsoft.com/office/drawing/2014/main" id="{AEB7BAA7-F06A-4E60-9C98-C58AF52E861B}"/>
              </a:ext>
            </a:extLst>
          </p:cNvPr>
          <p:cNvSpPr/>
          <p:nvPr/>
        </p:nvSpPr>
        <p:spPr>
          <a:xfrm>
            <a:off x="252000" y="936000"/>
            <a:ext cx="8640000" cy="2052000"/>
          </a:xfrm>
          <a:prstGeom prst="rect">
            <a:avLst/>
          </a:prstGeom>
          <a:solidFill>
            <a:srgbClr val="5C2E91">
              <a:alpha val="0"/>
            </a:srgbClr>
          </a:solidFill>
          <a:ln w="15875">
            <a:solidFill>
              <a:srgbClr val="737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Segoe UI"/>
              <a:ea typeface="+mn-ea"/>
              <a:cs typeface="+mn-cs"/>
            </a:endParaRPr>
          </a:p>
        </p:txBody>
      </p:sp>
      <p:cxnSp>
        <p:nvCxnSpPr>
          <p:cNvPr id="58" name="Straight Arrow Connector 57">
            <a:extLst>
              <a:ext uri="{FF2B5EF4-FFF2-40B4-BE49-F238E27FC236}">
                <a16:creationId xmlns:a16="http://schemas.microsoft.com/office/drawing/2014/main" id="{C5C1A34F-602A-4885-9A59-94361FADF166}"/>
              </a:ext>
            </a:extLst>
          </p:cNvPr>
          <p:cNvCxnSpPr/>
          <p:nvPr/>
        </p:nvCxnSpPr>
        <p:spPr>
          <a:xfrm flipV="1">
            <a:off x="3960000" y="2088000"/>
            <a:ext cx="0" cy="216000"/>
          </a:xfrm>
          <a:prstGeom prst="straightConnector1">
            <a:avLst/>
          </a:prstGeom>
          <a:ln w="22225" cap="rnd">
            <a:solidFill>
              <a:srgbClr val="00A5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8F08D391-3A48-48E9-A7AB-20DDB2EBFB5F}"/>
              </a:ext>
            </a:extLst>
          </p:cNvPr>
          <p:cNvCxnSpPr/>
          <p:nvPr/>
        </p:nvCxnSpPr>
        <p:spPr>
          <a:xfrm flipV="1">
            <a:off x="5112000" y="2088000"/>
            <a:ext cx="0" cy="216000"/>
          </a:xfrm>
          <a:prstGeom prst="straightConnector1">
            <a:avLst/>
          </a:prstGeom>
          <a:ln w="22225" cap="rnd">
            <a:solidFill>
              <a:srgbClr val="00A500"/>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D51E4B05-A0D3-4AAD-A5E6-0EC71F5C62D2}"/>
              </a:ext>
            </a:extLst>
          </p:cNvPr>
          <p:cNvSpPr txBox="1"/>
          <p:nvPr/>
        </p:nvSpPr>
        <p:spPr>
          <a:xfrm>
            <a:off x="2592000" y="2340000"/>
            <a:ext cx="3960000" cy="360000"/>
          </a:xfrm>
          <a:prstGeom prst="rect">
            <a:avLst/>
          </a:prstGeom>
          <a:solidFill>
            <a:srgbClr val="00A500"/>
          </a:solidFill>
          <a:ln w="12700">
            <a:solidFill>
              <a:srgbClr val="00B050"/>
            </a:solidFill>
          </a:ln>
        </p:spPr>
        <p:txBody>
          <a:bodyPr wrap="square" lIns="72000" tIns="36000" rIns="72000" bIns="3600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Pro SemiLight" panose="020B0402040204020203" pitchFamily="34" charset="0"/>
                <a:ea typeface="+mn-ea"/>
                <a:cs typeface="Segoe UI" panose="020B0502040204020203" pitchFamily="34" charset="0"/>
              </a:rPr>
              <a:t>To change the order of your workflow  </a:t>
            </a:r>
            <a:endParaRPr kumimoji="0" lang="en-DE" sz="1800" b="0" i="0" u="none" strike="noStrike" kern="1200" cap="none" spc="0" normalizeH="0" baseline="0" noProof="0">
              <a:ln>
                <a:noFill/>
              </a:ln>
              <a:solidFill>
                <a:prstClr val="white"/>
              </a:solidFill>
              <a:effectLst/>
              <a:uLnTx/>
              <a:uFillTx/>
              <a:latin typeface="Segoe Pro SemiLight" panose="020B0402040204020203" pitchFamily="34" charset="0"/>
              <a:ea typeface="+mn-ea"/>
              <a:cs typeface="Segoe UI" panose="020B0502040204020203" pitchFamily="34" charset="0"/>
            </a:endParaRPr>
          </a:p>
        </p:txBody>
      </p:sp>
      <p:cxnSp>
        <p:nvCxnSpPr>
          <p:cNvPr id="56" name="Straight Connector 55">
            <a:extLst>
              <a:ext uri="{FF2B5EF4-FFF2-40B4-BE49-F238E27FC236}">
                <a16:creationId xmlns:a16="http://schemas.microsoft.com/office/drawing/2014/main" id="{351DF7E5-C79F-4613-B2E0-6FBE17EE937A}"/>
              </a:ext>
            </a:extLst>
          </p:cNvPr>
          <p:cNvCxnSpPr>
            <a:cxnSpLocks/>
          </p:cNvCxnSpPr>
          <p:nvPr/>
        </p:nvCxnSpPr>
        <p:spPr>
          <a:xfrm>
            <a:off x="3960000" y="2304000"/>
            <a:ext cx="1152000" cy="0"/>
          </a:xfrm>
          <a:prstGeom prst="line">
            <a:avLst/>
          </a:prstGeom>
          <a:ln w="28575" cap="rnd">
            <a:solidFill>
              <a:srgbClr val="00A500"/>
            </a:solidFill>
          </a:ln>
        </p:spPr>
        <p:style>
          <a:lnRef idx="1">
            <a:schemeClr val="accent1"/>
          </a:lnRef>
          <a:fillRef idx="0">
            <a:schemeClr val="accent1"/>
          </a:fillRef>
          <a:effectRef idx="0">
            <a:schemeClr val="accent1"/>
          </a:effectRef>
          <a:fontRef idx="minor">
            <a:schemeClr val="tx1"/>
          </a:fontRef>
        </p:style>
      </p:cxnSp>
      <p:sp>
        <p:nvSpPr>
          <p:cNvPr id="2" name="AutoShape 2" descr="data:image/pjpeg;base64,/9j/4AAQSkZJRgABAQEAYABgAAD/2wBDAAEBAQEBAQEBAQEBAQEBAQEBAQEBAQEBAQEBAQEBAQEBAQEBAQEBAQEBAQEBAQEBAQEBAQEBAQEBAQEBAQEBAQH/2wBDAQEBAQEBAQEBAQEBAQEBAQEBAQEBAQEBAQEBAQEBAQEBAQEBAQEBAQEBAQEBAQEBAQEBAQEBAQEBAQEBAQEBAQH/wAARCABAAE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AD/6nt03zRr13EjA68A/l/hTEQs6DHDuq/mQD/X8K2bO223lkpXJa6MeOxAXgcg9QOB+PXmrjG6cuiaVvVr+v6sRKSVk/tXX4Fmz0qa7vLG3toJJp7mc28UEUbyyTSSgqkccSBnkdnZVVUUu7MFRGdgp+htP/Z719bCPWvE9/YeG7e9t9tjYtFPqWsTBtNvNRW5+yWUb20NnDbadcG7mmvVkjJggihlmuF8r3n9jL4T2fjLx/oiXc2mLqXiLWk8JaNb6naT38NtY6vJBp3iDWZLGKa2SUx6ffPp9g806Wy3E8r5EkSXNr/et+zH/AME0P2YtP+HVroms+A9P8b6j4l0S0sPF3jDXpfM1zWlXKxjHFjpOnxmNhp+l6dbQWunWs5srZYseZX5txfx5UyTG0cry+nGtiKs/fslKajDkjVn70ZQp0qTlGCbp1JVavNCPs4wlM/TuCvD+lxBgq2Z5liHhsHSj7re0nUXNShaMozlOq02/ejGnTtK85TjA/wA9n/hmKKa2tXg8Upp811HfW8ba7pMdha/atP1S1spUna31S+u0iEc0d2ZYbK6K200ASKSW9s4pvBPGfwz8Q+CNQ0tNQt4b3T7kRGHWdLFxPpM7XcUl3BCLieC3khuDbpNJ9nuIYpcW9xtV/ImKf6h97/wRC/Ypt4NSsoPBDXn9oTzS2kjavPfLotvOFKaNpMtuI4k0+3lWSS2tfKeK3kmeVfNn82R/yf8A+CmX/BGL4PfCn4B+LviN8EdCZL3QLWwv/H/h2W7nul1/wlBefa9W1GG9vWu7uG80Frq58QeZfSXhsgNZvbLN4tnbyRg+M8bQlQ+vKdWlUnCNSnOlSg4OfK7xrU1FXp7LmUoTdm1TvePVjeAsHVpVngK1ONSnSnKnKFatNVVTX/Pqqm/fj7+jjKOsVzcqUv4ENbgFvcRoE2ZRiRjAJ3EZAH+HWsbBxnHGcZ969O+K3h+Xwx4z1rw9MfNl0XUr7TTKQwEos7uSBZI94UtHMqCSN8DdGyMQA1ebhMwM/ZZAMehI/XjHUfrX6XJqShNXtNKSfdWTX4M/KUnG8JfFBuMl2adn5+WpZgiLSQEcDzolHrg55wT16dq6WGIi+07jhdSjjzjOTIh7HPPbBzyO/Ssm2QJ9m5DhrmHOFPsoAz35OCQRnHA7733Lm2bGMarZk55GGZxtHIzncAc9/TrWt7Qlb+WPn9pfLo16b7nO03Ok2/tNd/5b76bN76dz9l/+Ce/wi8V6N8VvBfiHVvD+t6Rd6h4fHivR49d0jUdKW58DPcyXFt4q0iPUIbH+2dP1NyTomq6euoaVIZ2lguYbhYJH/u0/Z/8Aj78IPAvgfwwnxC+I/hTQJ71o1hOt6vZ6bAtzI4/4lt5fXM/9nxalEzJFNbCZpYrjCHa7BW/nH/YF+D/hnRdK+AHjzULiwfSfF/wT8M21o1vqM1xPpt14om0zxD4u0liIpLaw0zR9XuLK28P6RbXMVzppl1r7dbsk9jcD9wvCv/BN7w94j1rU9c0D40/FfSvCOoWfiKGX4e2nxH13Q/BsFrr+l28MtpqPhrTYm8OeKrOx1dbnX9Pl1PQ7S8eSePRdfudf0RpdOP8AMft48R8ZY7E4qawscHGph7clRxVRVajlSbTVRckqfI3FO8ubSyR/Yv8AYseEOEcNgcG/7QVaWFxMcSpQpupQq0MO41HBRqQT9lUlLlbULcsOZPU/bvQPGfg/XdLt9R0LxHpUlhcMjLcRXts8GWR3klWZXaOSN1UMJInkWVSpAYFS/wAe/txeIfDMH7PfxjvNRms9W0b/AIV54pfVLdTDdNJpD6RcrqLfY2JaVJbQSQbSjrK0ixkkOK+Xfgp8CLGx/Z98efC7wP458WN5vxd8QaX4cvr7Vb+ObQrC4s7ibQtG02+aW9v7bw/YXbrawRrqV7qMNlbfY5NTnnmNzN88+Gf2J/jh8I/BvxS0v4k/FSDx54Y8ZP46nujJ4H8NeDNTsLLXbKQ29uLvwhrd5aeK7SxT7TZahrniXSLLxDr0s1jq5msRb32n3n1FKtgsdl869OtBRpNKMXVqN1OSqqV4UnDWLScnzyjNLeN1ZfKV8vxWAxyouNRzrRb/AIVOLXNQjVi5zVS6d5KC5IyhKSd5pWcv85b4/wB62rfFPxPfPpFvolxd6hDLd6ZaGQW9pfvawC+ESzL5qxS3izzRxO0jRrJs86bHmt45BDvsJ/VLgL9RgdeeO/XP619/f8FRvh94K+FH7ePx6+HHw8uNPuPCvhDxJ4Y0q2k03UJ9SjOrJ4E8KS+Kftt1Pc3T/wBuReKX1iHxFbRtb2tjr0eo6fY6dpVla2+mWfwlpi7rS/TrtmPXjBBxkepwT6/rX7Th5c+FwslGUVLD0moyVpRvTg+VpaXV7Ozavs2j+d8xw88HmOYYWc6dSeHxtajKpScnTnKnWnCUocyjLlbTspJStvqQ2silYBtwy3FuSc55DDnB5654PXuABxoSyYlk3k7Yr+yYHJ4CzgHk9Op6nuTmuftpeYhnpLESMDB+YY569z69Pbn6d/Zr/ZX/AGgP2wfilYfCP9nn4YeMPiV4q1fW/DFnqE3hvw5r2saF4J03XvEenaBD4v8AiFrWj6ZqNr4I8D6bf6jay674v1/7JoujWfmXV5coq4HRKfLDVWukm+yTWv6r+mcUYSlOMIxcpOSsldtt8uiX9Xuftd/wSs8afE2/8L+IdF1qbXZ/h54O1nSIPhe9xos0Ph201We81XxF8SdI0vxFHp0Ntf6nB/bXg7V9W0i61W6u9Jj1zSr6Kzt7bVEa4/qhm+LLaB8CrnU9V8YzeC/C2veHL7S9S8a2129lc+H471H0SO8S/lKQ6f8AZblxfXV3NcwMiWRt43je7F1b/Mf7Rn/BNvw1+xh8I/2ZPF/wuutY1zw3+yz8LtX+Dfxzkg0nUnvvGvhLxTres+O9d+NMOnXPinWZfDv9mfGfxL4k8QeINCtm8RW2j+FPF2nrJ4h0HwV8LZJLzn/2fvjHp1pbp4duPEFpq/w41+U3umXaQtdaRcrqNzFBczRTyIbhmgktZLa+spzHd2WoJcWd3ZwXtsVf+feL8FUy/PMxx9DDShHF0aNV0cPFwc41YQhLFRlGDV5yVSdaSjJqpKbd27v+rODsbOfD2SYLEY516mGl7GtWxElV9nGg1KlhbVJtSjh6bpUqEXaHsKdOKjyU+Vey/sw/tF/FLw/4a8UaB8W/jL+zL4m8D6/rTal4f8W+BfEujaf4hv8ARgDZ21vrFhciytrHU3so38nV7SPWY9Q/0q3e9jltLOe++g/2nP2qrb4QfsueOPiR8RNfvPE/hjwL4W1G8uNfgu7Yan460XybSXQFsL53tdPvvEnihNTsNHtrmO4hsr7xReOLe8a0kjuz3Nz4T8OeH/D8XiVPFd5rGmwIZtM0bUJbe4twsrpPHHDOySXrIxjklt0llVpPPlWZZ5ZJ3H4Pf8Fz/GPxd8ffsSatqXw9iudX8B6R8cPhpovxvbRYbzVbrTPCuq6Z4z8XeG7nXbe00u6ttF8HxeN9C8F3eqeJtX1HR3TxHrngDSbN9WbxFei39HIcCsxxOBwGEoSpUfYQnirrlSoxkp15PlUU5cvtJRk4pptpJRk7zxjntHK8HjMfSqVq9a9SUfrUcPUmsRKMaGH9m6CSjh3KVKnNVG3JRUp8zUb/AMcvxy+I2tfF74zfEn4s+I4bG28Q/FD4heLPiJr9tpMcsOl2+teM/EWoeJNWt9NhuLi5nh0+G+1O4jsYp7m5mitlijlmldWkPnWmyKq3oJIy78joeTwRgnnH5D6UzVnf+1H3AgpKCPvAD5hgdABnGeOKo20pja7A43buc46FsDjnnnPGK/brRUIRiklFcqivsqKSS9Lba9D+WpTnUnUq1JOdWrOVSpN6uU5tylJ+bk236n95X/BPL/g0s+GeiXGkePP+CgHxQf4s6pbXC3I+B3wW1TX/AAt8NXWK51WJbbxZ8S7rTtB+JHii01DTn0i/+yeEtP8AhPe6HrFtdWn/AAkPibS28yb+zz4b/BT4X/A/4QwfCn4J/D3wP8I/AHh6x1KXw/4M+HnhfRvCXhjSJ725utZv7mz0bRLOysIrvVdZubnVdVvfIN3qWpXl7qN9PPe3c1xXGeB/EtvEnkMYgFRDEVYkSoA/zgYUkhso20kApuJUZI+hNDv49UsmZGSM75YCuflPku0LLsI27XCAunIwdpyBz1vCulzOSbdrJtJ6tLZpNR1evKuiu20etGpRg4KjFRcZxk7btLVuU9ZO7VkttXZd/F/FHhjw7rmganaa7YWdzp13cak17FepDNZ/YLiCRLqCfzlaCS1ltRLHdpNutprUypMrRM4H8d3xP/YR8W/Dv4z+Obj9hfxwnxL/AGe9T8ZahHN4Z8UO8GneB9fijsLjUPCttquuz2dp4q8O20RitvBfjfQtRh8V6to3h99N1w6rp+k6H45+IP8AXh4v8NeN9cZPD9xavb6ZbvFHJLBe2sceoTWzYjv52Ekc8kMksa3sVqLZI0eRGeJ5oEePwTXP2Q7Gya48ZeHLe+07xCdbh8T6zbeGtQn0ebUtVimMtxrem3MjNYS+IcF5rW38QWN1ocssl3HZnw5d6vqmuyexU4UyfOMtpwzHGfV8x9yWXYmio1VheZqUo1/51VSUJUm1SimnLmko+zyw3GOYZRmFb6phZ4nAaxxNCspRhiJKyUqTajKLp/FCpB3b1kpQbUvwi+FnwO+OX9l24+L3irSfDHgvw9p8s+v6fpV6z6dHpdnEst1I+r6rALyxtUtYZftUkl5cRJaszzXjhZPN+w/ht8cbD9nm48E/ENvhH8QG8KfGO9sbLUvFB0yfRD8OtC0uxt73Q77xLpzWM0V7q0+oal/wjkmiyarpWpRaXoHiC4zeT6fYadq36TDw54e8VeHbjwDdeHtNi8dT2mnr4p8TaTbT6bpcng+e5jg+2v4dbUbZvC/iHxJBY6hpc2n2Wnzw38drrM41GKy1VgvpNj8NvDcfh7TvCI0+O80bT9Dt/Di2d+v29Z9KgsV0wWt+0xK6gJrMeXdvdITeM0jTKTK4bl4Z4Uw+R5hiMVnbhjHGnWw1KnQ/c0+WcXGNdTjGF21KNSEeXZJSb1UenPuM3muBpYbAYWdL21aE8T7acudwp8s1TTXtGkqvwuXxcnw2Z8T/ALSn/BEz/gmP+3v4Kutb8e/s4+A/B/i7xadS8TWXxs+A2maR8Jfie2ueJDHd3/ibV/EXhPTbfRviJqcjg7G+KXh3x5pkcs9xeQ6ct5Ibqv5Cv+Cs/wDwa/67+yD8NPF/7Qv7G3xO8YfGb4beAtGk1vx38KviTp+m3nxe0fRtP+yf2x4k8MeJvBGiaN4c8dWtnFJqet6volx4O8EXug+HdFubixv/ABfeypZx/wCh94H0vw98OfB1roNk66dpunmeOxtZriUQWNrKyvHZWMFxPL9ns4SSltaWyxWlrAFgggjjjxXj3xE8WWGq6XrBsXt7gTWjOn2hmW1doW5EwCs6xSQuRJwf3SyMQckNz1MHH2s4UlOVOM3CNTkai4trld/h06t/fZnHH2FWmnUUI1JQuoqSdVJb8yjvK1tHdvZPZn//2Q==">
            <a:extLst>
              <a:ext uri="{FF2B5EF4-FFF2-40B4-BE49-F238E27FC236}">
                <a16:creationId xmlns:a16="http://schemas.microsoft.com/office/drawing/2014/main" id="{73E2EA2E-E58D-4E11-A3D1-8F33F6247A7A}"/>
              </a:ext>
            </a:extLst>
          </p:cNvPr>
          <p:cNvSpPr>
            <a:spLocks noChangeAspect="1" noChangeArrowheads="1"/>
          </p:cNvSpPr>
          <p:nvPr/>
        </p:nvSpPr>
        <p:spPr bwMode="auto">
          <a:xfrm>
            <a:off x="4419600" y="243051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egoe UI"/>
              <a:ea typeface="+mn-ea"/>
              <a:cs typeface="+mn-cs"/>
            </a:endParaRPr>
          </a:p>
        </p:txBody>
      </p:sp>
      <p:cxnSp>
        <p:nvCxnSpPr>
          <p:cNvPr id="28" name="Straight Connector 27">
            <a:extLst>
              <a:ext uri="{FF2B5EF4-FFF2-40B4-BE49-F238E27FC236}">
                <a16:creationId xmlns:a16="http://schemas.microsoft.com/office/drawing/2014/main" id="{E3E74CB3-8DE3-4327-9ED7-4E881C6A826F}"/>
              </a:ext>
            </a:extLst>
          </p:cNvPr>
          <p:cNvCxnSpPr>
            <a:cxnSpLocks/>
          </p:cNvCxnSpPr>
          <p:nvPr/>
        </p:nvCxnSpPr>
        <p:spPr>
          <a:xfrm>
            <a:off x="4465392" y="4284000"/>
            <a:ext cx="1620000" cy="0"/>
          </a:xfrm>
          <a:prstGeom prst="line">
            <a:avLst/>
          </a:prstGeom>
          <a:ln w="25400" cap="rnd">
            <a:solidFill>
              <a:srgbClr val="00A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93053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 indoor&#10;&#10;Description automatically generated">
            <a:extLst>
              <a:ext uri="{FF2B5EF4-FFF2-40B4-BE49-F238E27FC236}">
                <a16:creationId xmlns:a16="http://schemas.microsoft.com/office/drawing/2014/main" id="{DCDDD0BC-7716-4FB0-ACDD-1FEA978B68F6}"/>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53" r="53"/>
          <a:stretch>
            <a:fillRect/>
          </a:stretch>
        </p:blipFill>
        <p:spPr/>
      </p:pic>
      <p:sp>
        <p:nvSpPr>
          <p:cNvPr id="19" name="Textfeld 18">
            <a:extLst>
              <a:ext uri="{FF2B5EF4-FFF2-40B4-BE49-F238E27FC236}">
                <a16:creationId xmlns:a16="http://schemas.microsoft.com/office/drawing/2014/main" id="{E2A3B44D-FEFA-4734-BE8B-5E1762F63237}"/>
              </a:ext>
            </a:extLst>
          </p:cNvPr>
          <p:cNvSpPr txBox="1">
            <a:spLocks/>
          </p:cNvSpPr>
          <p:nvPr/>
        </p:nvSpPr>
        <p:spPr>
          <a:xfrm>
            <a:off x="144000" y="288000"/>
            <a:ext cx="5148080" cy="1008000"/>
          </a:xfrm>
          <a:prstGeom prst="rect">
            <a:avLst/>
          </a:prstGeom>
          <a:solidFill>
            <a:srgbClr val="00A500"/>
          </a:solidFill>
        </p:spPr>
        <p:txBody>
          <a:bodyPr wrap="square" anchor="ctr">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de-DE" sz="8000" b="0" i="0" u="none" strike="noStrike" kern="1200" cap="none" spc="0" normalizeH="0" baseline="0" noProof="0">
                <a:ln>
                  <a:noFill/>
                </a:ln>
                <a:solidFill>
                  <a:prstClr val="white"/>
                </a:solidFill>
                <a:effectLst/>
                <a:uLnTx/>
                <a:uFillTx/>
                <a:latin typeface="Wingdings" panose="05000000000000000000" pitchFamily="2" charset="2"/>
                <a:ea typeface="Calibri" panose="020F0502020204030204" pitchFamily="34" charset="0"/>
                <a:cs typeface="Wingdings" panose="05000000000000000000" pitchFamily="2" charset="2"/>
              </a:rPr>
              <a:t></a:t>
            </a:r>
            <a:endParaRPr kumimoji="0" lang="de-DE" sz="8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1" name="Grafik 20">
            <a:extLst>
              <a:ext uri="{FF2B5EF4-FFF2-40B4-BE49-F238E27FC236}">
                <a16:creationId xmlns:a16="http://schemas.microsoft.com/office/drawing/2014/main" id="{7855F26B-96F6-4E58-A9ED-67F7AA866621}"/>
              </a:ext>
            </a:extLst>
          </p:cNvPr>
          <p:cNvPicPr>
            <a:picLocks noChangeAspect="1"/>
          </p:cNvPicPr>
          <p:nvPr/>
        </p:nvPicPr>
        <p:blipFill rotWithShape="1">
          <a:blip r:embed="rId4"/>
          <a:srcRect t="8743" r="46486" b="28004"/>
          <a:stretch/>
        </p:blipFill>
        <p:spPr>
          <a:xfrm>
            <a:off x="4607999" y="2520000"/>
            <a:ext cx="1872000" cy="1543031"/>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2" name="Titel 1">
            <a:extLst>
              <a:ext uri="{FF2B5EF4-FFF2-40B4-BE49-F238E27FC236}">
                <a16:creationId xmlns:a16="http://schemas.microsoft.com/office/drawing/2014/main" id="{858C574A-238B-4C45-BE31-072D00E38D86}"/>
              </a:ext>
            </a:extLst>
          </p:cNvPr>
          <p:cNvSpPr>
            <a:spLocks noGrp="1"/>
          </p:cNvSpPr>
          <p:nvPr>
            <p:ph type="ctrTitle"/>
          </p:nvPr>
        </p:nvSpPr>
        <p:spPr>
          <a:xfrm>
            <a:off x="1080000" y="229208"/>
            <a:ext cx="3600000" cy="576000"/>
          </a:xfrm>
          <a:noFill/>
        </p:spPr>
        <p:txBody>
          <a:bodyPr/>
          <a:lstStyle/>
          <a:p>
            <a:r>
              <a:rPr lang="de-DE" sz="2400"/>
              <a:t>HR Analytics </a:t>
            </a:r>
            <a:endParaRPr lang="en-DE" sz="2400"/>
          </a:p>
        </p:txBody>
      </p:sp>
      <p:sp>
        <p:nvSpPr>
          <p:cNvPr id="3" name="Untertitel 2">
            <a:extLst>
              <a:ext uri="{FF2B5EF4-FFF2-40B4-BE49-F238E27FC236}">
                <a16:creationId xmlns:a16="http://schemas.microsoft.com/office/drawing/2014/main" id="{1D032481-29D6-4EB7-8EE4-3F3CE977D651}"/>
              </a:ext>
            </a:extLst>
          </p:cNvPr>
          <p:cNvSpPr>
            <a:spLocks noGrp="1"/>
          </p:cNvSpPr>
          <p:nvPr>
            <p:ph type="subTitle" idx="1"/>
          </p:nvPr>
        </p:nvSpPr>
        <p:spPr>
          <a:xfrm>
            <a:off x="1080000" y="739543"/>
            <a:ext cx="4068064" cy="605908"/>
          </a:xfrm>
          <a:noFill/>
        </p:spPr>
        <p:txBody>
          <a:bodyPr/>
          <a:lstStyle/>
          <a:p>
            <a:r>
              <a:rPr lang="en-US"/>
              <a:t>Company-wide always up to date thanks to the </a:t>
            </a:r>
            <a:br>
              <a:rPr lang="en-US"/>
            </a:br>
            <a:r>
              <a:rPr lang="en-US"/>
              <a:t>Microsoft Dynamics 365 Platform </a:t>
            </a:r>
          </a:p>
        </p:txBody>
      </p:sp>
      <p:sp>
        <p:nvSpPr>
          <p:cNvPr id="4" name="Content Placeholder 3">
            <a:extLst>
              <a:ext uri="{FF2B5EF4-FFF2-40B4-BE49-F238E27FC236}">
                <a16:creationId xmlns:a16="http://schemas.microsoft.com/office/drawing/2014/main" id="{F1BB1AFC-2C41-46B6-94DA-62B7AD4FCEA9}"/>
              </a:ext>
            </a:extLst>
          </p:cNvPr>
          <p:cNvSpPr>
            <a:spLocks noGrp="1"/>
          </p:cNvSpPr>
          <p:nvPr>
            <p:ph idx="10"/>
          </p:nvPr>
        </p:nvSpPr>
        <p:spPr/>
        <p:txBody>
          <a:bodyPr/>
          <a:lstStyle/>
          <a:p>
            <a:endParaRPr lang="LID4096"/>
          </a:p>
        </p:txBody>
      </p:sp>
      <p:sp>
        <p:nvSpPr>
          <p:cNvPr id="22" name="Textplatzhalter 6">
            <a:extLst>
              <a:ext uri="{FF2B5EF4-FFF2-40B4-BE49-F238E27FC236}">
                <a16:creationId xmlns:a16="http://schemas.microsoft.com/office/drawing/2014/main" id="{A32B2D6B-C011-418B-B311-70655FD91DF0}"/>
              </a:ext>
            </a:extLst>
          </p:cNvPr>
          <p:cNvSpPr txBox="1">
            <a:spLocks/>
          </p:cNvSpPr>
          <p:nvPr/>
        </p:nvSpPr>
        <p:spPr>
          <a:xfrm>
            <a:off x="2447999" y="2052000"/>
            <a:ext cx="1872000" cy="360000"/>
          </a:xfrm>
          <a:prstGeom prst="rect">
            <a:avLst/>
          </a:prstGeom>
          <a:solidFill>
            <a:srgbClr val="00A500"/>
          </a:solidFill>
          <a:ln>
            <a:solidFill>
              <a:srgbClr val="00A500"/>
            </a:solidFill>
          </a:ln>
        </p:spPr>
        <p:txBody>
          <a:bodyPr vert="horz" lIns="72000" tIns="36000" rIns="72000" bIns="3600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4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Excel - Export</a:t>
            </a:r>
            <a:r>
              <a:rPr kumimoji="0" lang="de-DE" sz="12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 </a:t>
            </a:r>
            <a:endParaRPr kumimoji="0" lang="en-DE" sz="14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
        <p:nvSpPr>
          <p:cNvPr id="23" name="Textplatzhalter 6">
            <a:extLst>
              <a:ext uri="{FF2B5EF4-FFF2-40B4-BE49-F238E27FC236}">
                <a16:creationId xmlns:a16="http://schemas.microsoft.com/office/drawing/2014/main" id="{4E985113-E96C-40C9-8DFB-DA967D78F1CB}"/>
              </a:ext>
            </a:extLst>
          </p:cNvPr>
          <p:cNvSpPr txBox="1">
            <a:spLocks/>
          </p:cNvSpPr>
          <p:nvPr/>
        </p:nvSpPr>
        <p:spPr>
          <a:xfrm>
            <a:off x="4608000" y="2052000"/>
            <a:ext cx="1872000" cy="360000"/>
          </a:xfrm>
          <a:prstGeom prst="rect">
            <a:avLst/>
          </a:prstGeom>
          <a:solidFill>
            <a:srgbClr val="00A500"/>
          </a:solidFill>
          <a:ln>
            <a:solidFill>
              <a:srgbClr val="00A500"/>
            </a:solidFill>
          </a:ln>
        </p:spPr>
        <p:txBody>
          <a:bodyPr vert="horz" lIns="72000" tIns="36000" rIns="72000" bIns="3600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4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Excel - Dynamic</a:t>
            </a:r>
            <a:endParaRPr kumimoji="0" lang="en-DE" sz="14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
        <p:nvSpPr>
          <p:cNvPr id="24" name="Textplatzhalter 6">
            <a:extLst>
              <a:ext uri="{FF2B5EF4-FFF2-40B4-BE49-F238E27FC236}">
                <a16:creationId xmlns:a16="http://schemas.microsoft.com/office/drawing/2014/main" id="{DAB56EA3-E0CF-4A73-9CAA-E269C64442C1}"/>
              </a:ext>
            </a:extLst>
          </p:cNvPr>
          <p:cNvSpPr txBox="1">
            <a:spLocks/>
          </p:cNvSpPr>
          <p:nvPr/>
        </p:nvSpPr>
        <p:spPr>
          <a:xfrm>
            <a:off x="6768000" y="2052000"/>
            <a:ext cx="1872000" cy="360000"/>
          </a:xfrm>
          <a:prstGeom prst="rect">
            <a:avLst/>
          </a:prstGeom>
          <a:solidFill>
            <a:srgbClr val="00A500"/>
          </a:solidFill>
          <a:ln>
            <a:solidFill>
              <a:srgbClr val="00A500"/>
            </a:solidFill>
          </a:ln>
        </p:spPr>
        <p:txBody>
          <a:bodyPr vert="horz" lIns="72000" tIns="36000" rIns="72000" bIns="3600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4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Power BI  </a:t>
            </a:r>
            <a:endParaRPr kumimoji="0" lang="en-DE" sz="14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pic>
        <p:nvPicPr>
          <p:cNvPr id="26" name="Picture Placeholder 4">
            <a:extLst>
              <a:ext uri="{FF2B5EF4-FFF2-40B4-BE49-F238E27FC236}">
                <a16:creationId xmlns:a16="http://schemas.microsoft.com/office/drawing/2014/main" id="{8890FEAD-1699-4A6A-AD5B-EC8710C44C66}"/>
              </a:ext>
            </a:extLst>
          </p:cNvPr>
          <p:cNvPicPr>
            <a:picLocks/>
          </p:cNvPicPr>
          <p:nvPr/>
        </p:nvPicPr>
        <p:blipFill rotWithShape="1">
          <a:blip r:embed="rId5"/>
          <a:srcRect l="35229" t="20662" r="23094" b="22040"/>
          <a:stretch/>
        </p:blipFill>
        <p:spPr>
          <a:xfrm>
            <a:off x="288000" y="2519999"/>
            <a:ext cx="1872000" cy="154800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3" name="Picture 6" descr="A screenshot of a cell phone&#10;&#10;Description automatically generated">
            <a:extLst>
              <a:ext uri="{FF2B5EF4-FFF2-40B4-BE49-F238E27FC236}">
                <a16:creationId xmlns:a16="http://schemas.microsoft.com/office/drawing/2014/main" id="{347069AC-46A9-411A-B5E5-CA4736376D2E}"/>
              </a:ext>
            </a:extLst>
          </p:cNvPr>
          <p:cNvPicPr>
            <a:picLocks noChangeAspect="1"/>
          </p:cNvPicPr>
          <p:nvPr/>
        </p:nvPicPr>
        <p:blipFill rotWithShape="1">
          <a:blip r:embed="rId6">
            <a:extLst>
              <a:ext uri="{28A0092B-C50C-407E-A947-70E740481C1C}">
                <a14:useLocalDpi xmlns:a14="http://schemas.microsoft.com/office/drawing/2010/main" val="0"/>
              </a:ext>
            </a:extLst>
          </a:blip>
          <a:srcRect l="68518" t="7926" r="24983" b="83758"/>
          <a:stretch/>
        </p:blipFill>
        <p:spPr>
          <a:xfrm>
            <a:off x="5587052" y="3257318"/>
            <a:ext cx="770028" cy="639565"/>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4" name="Rectangle 36">
            <a:extLst>
              <a:ext uri="{FF2B5EF4-FFF2-40B4-BE49-F238E27FC236}">
                <a16:creationId xmlns:a16="http://schemas.microsoft.com/office/drawing/2014/main" id="{FFA33799-E83B-4617-8C68-7844EEB3A5AE}"/>
              </a:ext>
            </a:extLst>
          </p:cNvPr>
          <p:cNvSpPr/>
          <p:nvPr/>
        </p:nvSpPr>
        <p:spPr>
          <a:xfrm>
            <a:off x="252000" y="4491000"/>
            <a:ext cx="6324486" cy="576000"/>
          </a:xfrm>
          <a:prstGeom prst="rect">
            <a:avLst/>
          </a:prstGeom>
        </p:spPr>
        <p:txBody>
          <a:bodyPr wrap="square">
            <a:noAutofit/>
          </a:bodyPr>
          <a:lstStyle/>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pic>
        <p:nvPicPr>
          <p:cNvPr id="15" name="Picture 6" descr="A screenshot of a cell phone&#10;&#10;Description automatically generated">
            <a:extLst>
              <a:ext uri="{FF2B5EF4-FFF2-40B4-BE49-F238E27FC236}">
                <a16:creationId xmlns:a16="http://schemas.microsoft.com/office/drawing/2014/main" id="{5F808329-0E44-4492-86C2-05B8531DE0B3}"/>
              </a:ext>
            </a:extLst>
          </p:cNvPr>
          <p:cNvPicPr>
            <a:picLocks/>
          </p:cNvPicPr>
          <p:nvPr/>
        </p:nvPicPr>
        <p:blipFill rotWithShape="1">
          <a:blip r:embed="rId6">
            <a:extLst>
              <a:ext uri="{28A0092B-C50C-407E-A947-70E740481C1C}">
                <a14:useLocalDpi xmlns:a14="http://schemas.microsoft.com/office/drawing/2010/main" val="0"/>
              </a:ext>
            </a:extLst>
          </a:blip>
          <a:srcRect l="45270" t="33109" r="27146" b="33938"/>
          <a:stretch/>
        </p:blipFill>
        <p:spPr>
          <a:xfrm>
            <a:off x="2447999" y="2519998"/>
            <a:ext cx="1872000" cy="154800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6" name="Picture 4">
            <a:extLst>
              <a:ext uri="{FF2B5EF4-FFF2-40B4-BE49-F238E27FC236}">
                <a16:creationId xmlns:a16="http://schemas.microsoft.com/office/drawing/2014/main" id="{89DC65BA-83F2-4595-B90F-E737F8109F68}"/>
              </a:ext>
            </a:extLst>
          </p:cNvPr>
          <p:cNvPicPr>
            <a:picLocks noChangeAspect="1"/>
          </p:cNvPicPr>
          <p:nvPr/>
        </p:nvPicPr>
        <p:blipFill rotWithShape="1">
          <a:blip r:embed="rId7"/>
          <a:srcRect l="760" t="12654" r="46109" b="6488"/>
          <a:stretch/>
        </p:blipFill>
        <p:spPr>
          <a:xfrm>
            <a:off x="6768000" y="2519999"/>
            <a:ext cx="1872000" cy="154836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8" name="Rectangle 36">
            <a:extLst>
              <a:ext uri="{FF2B5EF4-FFF2-40B4-BE49-F238E27FC236}">
                <a16:creationId xmlns:a16="http://schemas.microsoft.com/office/drawing/2014/main" id="{F03B86B9-7025-44D3-A3AF-FC9F62B6F759}"/>
              </a:ext>
            </a:extLst>
          </p:cNvPr>
          <p:cNvSpPr/>
          <p:nvPr/>
        </p:nvSpPr>
        <p:spPr>
          <a:xfrm>
            <a:off x="252000" y="4643400"/>
            <a:ext cx="8316528" cy="576000"/>
          </a:xfrm>
          <a:prstGeom prst="rect">
            <a:avLst/>
          </a:prstGeom>
        </p:spPr>
        <p:txBody>
          <a:bodyPr wrap="square">
            <a:noAutofit/>
          </a:bodyPr>
          <a:lstStyle/>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sp>
        <p:nvSpPr>
          <p:cNvPr id="17" name="Textplatzhalter 6">
            <a:extLst>
              <a:ext uri="{FF2B5EF4-FFF2-40B4-BE49-F238E27FC236}">
                <a16:creationId xmlns:a16="http://schemas.microsoft.com/office/drawing/2014/main" id="{ACEB549F-A0CA-413E-8E92-1B780B4480F3}"/>
              </a:ext>
            </a:extLst>
          </p:cNvPr>
          <p:cNvSpPr txBox="1">
            <a:spLocks/>
          </p:cNvSpPr>
          <p:nvPr/>
        </p:nvSpPr>
        <p:spPr>
          <a:xfrm>
            <a:off x="287999" y="2052000"/>
            <a:ext cx="1872000" cy="360000"/>
          </a:xfrm>
          <a:prstGeom prst="rect">
            <a:avLst/>
          </a:prstGeom>
          <a:solidFill>
            <a:srgbClr val="00A500"/>
          </a:solidFill>
          <a:ln>
            <a:solidFill>
              <a:srgbClr val="00A500"/>
            </a:solidFill>
          </a:ln>
        </p:spPr>
        <p:txBody>
          <a:bodyPr vert="horz" lIns="72000" tIns="36000" rIns="72000" bIns="3600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4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Dashboards in Teams</a:t>
            </a:r>
            <a:r>
              <a:rPr kumimoji="0" lang="de-DE" sz="12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 </a:t>
            </a:r>
            <a:endParaRPr kumimoji="0" lang="en-DE" sz="14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Tree>
    <p:extLst>
      <p:ext uri="{BB962C8B-B14F-4D97-AF65-F5344CB8AC3E}">
        <p14:creationId xmlns:p14="http://schemas.microsoft.com/office/powerpoint/2010/main" val="40676095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C2E99655-24B7-4934-8FD0-B0A0BBAE4504}"/>
              </a:ext>
            </a:extLst>
          </p:cNvPr>
          <p:cNvPicPr>
            <a:picLocks noChangeAspect="1"/>
          </p:cNvPicPr>
          <p:nvPr/>
        </p:nvPicPr>
        <p:blipFill rotWithShape="1">
          <a:blip r:embed="rId3">
            <a:extLst>
              <a:ext uri="{28A0092B-C50C-407E-A947-70E740481C1C}">
                <a14:useLocalDpi xmlns:a14="http://schemas.microsoft.com/office/drawing/2010/main" val="0"/>
              </a:ext>
            </a:extLst>
          </a:blip>
          <a:srcRect r="2258" b="20708"/>
          <a:stretch/>
        </p:blipFill>
        <p:spPr>
          <a:xfrm>
            <a:off x="173840" y="841276"/>
            <a:ext cx="8718161" cy="4690322"/>
          </a:xfrm>
          <a:prstGeom prst="rect">
            <a:avLst/>
          </a:prstGeom>
        </p:spPr>
      </p:pic>
      <p:sp>
        <p:nvSpPr>
          <p:cNvPr id="4" name="Title 3">
            <a:extLst>
              <a:ext uri="{FF2B5EF4-FFF2-40B4-BE49-F238E27FC236}">
                <a16:creationId xmlns:a16="http://schemas.microsoft.com/office/drawing/2014/main" id="{DF5A5E82-E4FF-492D-A379-964C12AF666C}"/>
              </a:ext>
            </a:extLst>
          </p:cNvPr>
          <p:cNvSpPr>
            <a:spLocks noGrp="1"/>
          </p:cNvSpPr>
          <p:nvPr>
            <p:ph type="ctrTitle"/>
          </p:nvPr>
        </p:nvSpPr>
        <p:spPr>
          <a:xfrm>
            <a:off x="252000" y="0"/>
            <a:ext cx="8640000" cy="720000"/>
          </a:xfrm>
        </p:spPr>
        <p:txBody>
          <a:bodyPr/>
          <a:lstStyle/>
          <a:p>
            <a:r>
              <a:rPr lang="de-DE"/>
              <a:t>Excel Reports </a:t>
            </a:r>
            <a:r>
              <a:rPr lang="de-DE" err="1"/>
              <a:t>always</a:t>
            </a:r>
            <a:r>
              <a:rPr lang="de-DE"/>
              <a:t> </a:t>
            </a:r>
            <a:r>
              <a:rPr lang="de-DE" err="1"/>
              <a:t>up</a:t>
            </a:r>
            <a:r>
              <a:rPr lang="de-DE"/>
              <a:t>-</a:t>
            </a:r>
            <a:r>
              <a:rPr lang="de-DE" err="1"/>
              <a:t>to</a:t>
            </a:r>
            <a:r>
              <a:rPr lang="de-DE"/>
              <a:t>-date</a:t>
            </a:r>
            <a:endParaRPr lang="en-US"/>
          </a:p>
        </p:txBody>
      </p:sp>
      <p:sp>
        <p:nvSpPr>
          <p:cNvPr id="5" name="Content Placeholder 4">
            <a:extLst>
              <a:ext uri="{FF2B5EF4-FFF2-40B4-BE49-F238E27FC236}">
                <a16:creationId xmlns:a16="http://schemas.microsoft.com/office/drawing/2014/main" id="{E3836441-448B-4DBA-A22D-5C2A6AB2BE87}"/>
              </a:ext>
            </a:extLst>
          </p:cNvPr>
          <p:cNvSpPr>
            <a:spLocks noGrp="1"/>
          </p:cNvSpPr>
          <p:nvPr>
            <p:ph idx="4294967295"/>
          </p:nvPr>
        </p:nvSpPr>
        <p:spPr>
          <a:xfrm>
            <a:off x="0" y="720725"/>
            <a:ext cx="8639175" cy="4606925"/>
          </a:xfrm>
        </p:spPr>
        <p:txBody>
          <a:bodyPr/>
          <a:lstStyle/>
          <a:p>
            <a:endParaRPr lang="de-DE"/>
          </a:p>
          <a:p>
            <a:endParaRPr lang="en-US"/>
          </a:p>
        </p:txBody>
      </p:sp>
      <p:sp>
        <p:nvSpPr>
          <p:cNvPr id="12" name="TextBox 3">
            <a:extLst>
              <a:ext uri="{FF2B5EF4-FFF2-40B4-BE49-F238E27FC236}">
                <a16:creationId xmlns:a16="http://schemas.microsoft.com/office/drawing/2014/main" id="{2D9EC657-5A29-4A04-ADF2-659AA9C00267}"/>
              </a:ext>
            </a:extLst>
          </p:cNvPr>
          <p:cNvSpPr txBox="1"/>
          <p:nvPr/>
        </p:nvSpPr>
        <p:spPr>
          <a:xfrm>
            <a:off x="755576" y="3700498"/>
            <a:ext cx="3672407" cy="1698383"/>
          </a:xfrm>
          <a:prstGeom prst="rect">
            <a:avLst/>
          </a:prstGeom>
          <a:solidFill>
            <a:srgbClr val="00A500"/>
          </a:solidFill>
          <a:ln w="12700">
            <a:solidFill>
              <a:srgbClr val="00A500"/>
            </a:solidFill>
          </a:ln>
        </p:spPr>
        <p:txBody>
          <a:bodyPr wrap="square" lIns="108000" tIns="108000" rIns="108000" bIns="18000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Excel </a:t>
            </a:r>
            <a:r>
              <a:rPr kumimoji="0" lang="de-DE" sz="1600" b="0" i="0" u="none" strike="noStrike" kern="1200" cap="none" spc="0" normalizeH="0" baseline="0" noProof="0" err="1">
                <a:ln>
                  <a:noFill/>
                </a:ln>
                <a:solidFill>
                  <a:prstClr val="white"/>
                </a:solidFill>
                <a:effectLst/>
                <a:uLnTx/>
                <a:uFillTx/>
                <a:latin typeface="Segoe UI Semilight" panose="020B0402040204020203" pitchFamily="34" charset="0"/>
                <a:ea typeface="+mn-ea"/>
                <a:cs typeface="Segoe UI Semilight" panose="020B0402040204020203" pitchFamily="34" charset="0"/>
              </a:rPr>
              <a:t>reports</a:t>
            </a:r>
            <a:r>
              <a:rPr kumimoji="0" lang="de-DE" sz="16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 </a:t>
            </a:r>
            <a:r>
              <a:rPr kumimoji="0" lang="de-DE" sz="1600" b="0" i="0" u="none" strike="noStrike" kern="1200" cap="none" spc="0" normalizeH="0" baseline="0" noProof="0" err="1">
                <a:ln>
                  <a:noFill/>
                </a:ln>
                <a:solidFill>
                  <a:prstClr val="white"/>
                </a:solidFill>
                <a:effectLst/>
                <a:uLnTx/>
                <a:uFillTx/>
                <a:latin typeface="Segoe UI Semilight" panose="020B0402040204020203" pitchFamily="34" charset="0"/>
                <a:ea typeface="+mn-ea"/>
                <a:cs typeface="Segoe UI Semilight" panose="020B0402040204020203" pitchFamily="34" charset="0"/>
              </a:rPr>
              <a:t>remain</a:t>
            </a:r>
            <a:r>
              <a:rPr kumimoji="0" lang="de-DE" sz="16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 </a:t>
            </a:r>
            <a:r>
              <a:rPr kumimoji="0" lang="de-DE" sz="1600" b="0" i="0" u="none" strike="noStrike" kern="1200" cap="none" spc="0" normalizeH="0" baseline="0" noProof="0" err="1">
                <a:ln>
                  <a:noFill/>
                </a:ln>
                <a:solidFill>
                  <a:prstClr val="white"/>
                </a:solidFill>
                <a:effectLst/>
                <a:uLnTx/>
                <a:uFillTx/>
                <a:latin typeface="Segoe UI Semilight" panose="020B0402040204020203" pitchFamily="34" charset="0"/>
                <a:ea typeface="+mn-ea"/>
                <a:cs typeface="Segoe UI Semilight" panose="020B0402040204020203" pitchFamily="34" charset="0"/>
              </a:rPr>
              <a:t>connected</a:t>
            </a:r>
            <a:r>
              <a:rPr kumimoji="0" lang="de-DE" sz="16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 </a:t>
            </a:r>
            <a:r>
              <a:rPr kumimoji="0" lang="de-DE" sz="1600" b="0" i="0" u="none" strike="noStrike" kern="1200" cap="none" spc="0" normalizeH="0" baseline="0" noProof="0" err="1">
                <a:ln>
                  <a:noFill/>
                </a:ln>
                <a:solidFill>
                  <a:prstClr val="white"/>
                </a:solidFill>
                <a:effectLst/>
                <a:uLnTx/>
                <a:uFillTx/>
                <a:latin typeface="Segoe UI Semilight" panose="020B0402040204020203" pitchFamily="34" charset="0"/>
                <a:ea typeface="+mn-ea"/>
                <a:cs typeface="Segoe UI Semilight" panose="020B0402040204020203" pitchFamily="34" charset="0"/>
              </a:rPr>
              <a:t>to</a:t>
            </a:r>
            <a:r>
              <a:rPr kumimoji="0" lang="de-DE" sz="16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 </a:t>
            </a:r>
            <a:r>
              <a:rPr kumimoji="0" lang="de-DE" sz="1600" b="0" i="0" u="none" strike="noStrike" kern="1200" cap="none" spc="0" normalizeH="0" baseline="0" noProof="0" err="1">
                <a:ln>
                  <a:noFill/>
                </a:ln>
                <a:solidFill>
                  <a:prstClr val="white"/>
                </a:solidFill>
                <a:effectLst/>
                <a:uLnTx/>
                <a:uFillTx/>
                <a:latin typeface="Segoe UI Semilight" panose="020B0402040204020203" pitchFamily="34" charset="0"/>
                <a:ea typeface="+mn-ea"/>
                <a:cs typeface="Segoe UI Semilight" panose="020B0402040204020203" pitchFamily="34" charset="0"/>
              </a:rPr>
              <a:t>the</a:t>
            </a:r>
            <a:r>
              <a:rPr kumimoji="0" lang="de-DE" sz="16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 HR </a:t>
            </a:r>
            <a:r>
              <a:rPr kumimoji="0" lang="de-DE" sz="1600" b="0" i="0" u="none" strike="noStrike" kern="1200" cap="none" spc="0" normalizeH="0" baseline="0" noProof="0" err="1">
                <a:ln>
                  <a:noFill/>
                </a:ln>
                <a:solidFill>
                  <a:prstClr val="white"/>
                </a:solidFill>
                <a:effectLst/>
                <a:uLnTx/>
                <a:uFillTx/>
                <a:latin typeface="Segoe UI Semilight" panose="020B0402040204020203" pitchFamily="34" charset="0"/>
                <a:ea typeface="+mn-ea"/>
                <a:cs typeface="Segoe UI Semilight" panose="020B0402040204020203" pitchFamily="34" charset="0"/>
              </a:rPr>
              <a:t>solution</a:t>
            </a:r>
            <a:r>
              <a:rPr kumimoji="0" lang="de-DE" sz="16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You will automatically have current data from HR for Dynamics in Excel tables and charts.</a:t>
            </a:r>
            <a:endParaRPr kumimoji="0" lang="en-US" sz="18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br>
            <a:endParaRPr kumimoji="0" lang="en-DE" sz="18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cxnSp>
        <p:nvCxnSpPr>
          <p:cNvPr id="11" name="Straight Connector 10">
            <a:extLst>
              <a:ext uri="{FF2B5EF4-FFF2-40B4-BE49-F238E27FC236}">
                <a16:creationId xmlns:a16="http://schemas.microsoft.com/office/drawing/2014/main" id="{6A57325E-3EA0-48C4-966B-4687DC3695C7}"/>
              </a:ext>
            </a:extLst>
          </p:cNvPr>
          <p:cNvCxnSpPr>
            <a:cxnSpLocks/>
          </p:cNvCxnSpPr>
          <p:nvPr/>
        </p:nvCxnSpPr>
        <p:spPr>
          <a:xfrm flipV="1">
            <a:off x="4572000" y="2529344"/>
            <a:ext cx="0" cy="1171154"/>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56F5C16-17AE-4B85-BCE4-18965F5F5E65}"/>
              </a:ext>
            </a:extLst>
          </p:cNvPr>
          <p:cNvCxnSpPr>
            <a:cxnSpLocks/>
          </p:cNvCxnSpPr>
          <p:nvPr/>
        </p:nvCxnSpPr>
        <p:spPr>
          <a:xfrm>
            <a:off x="4561681" y="2529344"/>
            <a:ext cx="2607744"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77B0B38-DED9-48F8-A135-DF4A4AEF1143}"/>
              </a:ext>
            </a:extLst>
          </p:cNvPr>
          <p:cNvCxnSpPr>
            <a:cxnSpLocks/>
          </p:cNvCxnSpPr>
          <p:nvPr/>
        </p:nvCxnSpPr>
        <p:spPr>
          <a:xfrm flipV="1">
            <a:off x="7169425" y="1885392"/>
            <a:ext cx="0" cy="643952"/>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29173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24461E-657E-4F87-8B1A-543F6A2B63AE}"/>
              </a:ext>
            </a:extLst>
          </p:cNvPr>
          <p:cNvSpPr>
            <a:spLocks noGrp="1"/>
          </p:cNvSpPr>
          <p:nvPr>
            <p:ph type="ctrTitle"/>
          </p:nvPr>
        </p:nvSpPr>
        <p:spPr/>
        <p:txBody>
          <a:bodyPr/>
          <a:lstStyle/>
          <a:p>
            <a:r>
              <a:rPr lang="de-DE"/>
              <a:t>Payroll </a:t>
            </a:r>
            <a:r>
              <a:rPr lang="de-DE" err="1"/>
              <a:t>Preparation</a:t>
            </a:r>
            <a:endParaRPr lang="de-DE"/>
          </a:p>
        </p:txBody>
      </p:sp>
      <p:pic>
        <p:nvPicPr>
          <p:cNvPr id="5" name="Inhaltsplatzhalter 4" descr="Ein Bild, das Screenshot enthält.&#10;&#10;Automatisch generierte Beschreibung">
            <a:extLst>
              <a:ext uri="{FF2B5EF4-FFF2-40B4-BE49-F238E27FC236}">
                <a16:creationId xmlns:a16="http://schemas.microsoft.com/office/drawing/2014/main" id="{FE143D1C-D974-4C0B-A00D-921AB268D704}"/>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Lst>
          </a:blip>
          <a:stretch/>
        </p:blipFill>
        <p:spPr>
          <a:xfrm>
            <a:off x="201653" y="868653"/>
            <a:ext cx="7744236" cy="4666422"/>
          </a:xfrm>
        </p:spPr>
      </p:pic>
      <p:sp>
        <p:nvSpPr>
          <p:cNvPr id="6" name="TextBox 3">
            <a:extLst>
              <a:ext uri="{FF2B5EF4-FFF2-40B4-BE49-F238E27FC236}">
                <a16:creationId xmlns:a16="http://schemas.microsoft.com/office/drawing/2014/main" id="{B10CA7BC-02BB-4FFB-A51C-5C4726F06BA1}"/>
              </a:ext>
            </a:extLst>
          </p:cNvPr>
          <p:cNvSpPr txBox="1"/>
          <p:nvPr/>
        </p:nvSpPr>
        <p:spPr>
          <a:xfrm>
            <a:off x="755576" y="3700498"/>
            <a:ext cx="4356000" cy="1698383"/>
          </a:xfrm>
          <a:prstGeom prst="rect">
            <a:avLst/>
          </a:prstGeom>
          <a:solidFill>
            <a:srgbClr val="00A500"/>
          </a:solidFill>
          <a:ln w="12700">
            <a:solidFill>
              <a:srgbClr val="00A500"/>
            </a:solidFill>
          </a:ln>
        </p:spPr>
        <p:txBody>
          <a:bodyPr wrap="square" lIns="108000" tIns="108000" rIns="108000" bIns="18000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err="1">
                <a:ln>
                  <a:noFill/>
                </a:ln>
                <a:solidFill>
                  <a:prstClr val="white"/>
                </a:solidFill>
                <a:effectLst/>
                <a:uLnTx/>
                <a:uFillTx/>
                <a:latin typeface="Segoe UI Semilight" panose="020B0402040204020203" pitchFamily="34" charset="0"/>
                <a:ea typeface="+mn-ea"/>
                <a:cs typeface="Segoe UI Semilight" panose="020B0402040204020203" pitchFamily="34" charset="0"/>
              </a:rPr>
              <a:t>Automated</a:t>
            </a:r>
            <a:r>
              <a:rPr kumimoji="0" lang="de-DE" sz="18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 Payroll </a:t>
            </a:r>
            <a:r>
              <a:rPr kumimoji="0" lang="de-DE" sz="1800" b="0" i="0" u="none" strike="noStrike" kern="1200" cap="none" spc="0" normalizeH="0" baseline="0" noProof="0" err="1">
                <a:ln>
                  <a:noFill/>
                </a:ln>
                <a:solidFill>
                  <a:prstClr val="white"/>
                </a:solidFill>
                <a:effectLst/>
                <a:uLnTx/>
                <a:uFillTx/>
                <a:latin typeface="Segoe UI Semilight" panose="020B0402040204020203" pitchFamily="34" charset="0"/>
                <a:ea typeface="+mn-ea"/>
                <a:cs typeface="Segoe UI Semilight" panose="020B0402040204020203" pitchFamily="34" charset="0"/>
              </a:rPr>
              <a:t>Preparation</a:t>
            </a:r>
            <a:endParaRPr kumimoji="0" lang="de-DE" sz="18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of salaries and commissions, up to master data changes such as hourly account</a:t>
            </a:r>
            <a:endParaRPr kumimoji="0" lang="en-US" sz="18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br>
            <a:endParaRPr kumimoji="0" lang="en-DE" sz="18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Tree>
    <p:extLst>
      <p:ext uri="{BB962C8B-B14F-4D97-AF65-F5344CB8AC3E}">
        <p14:creationId xmlns:p14="http://schemas.microsoft.com/office/powerpoint/2010/main" val="16764242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 indoor&#10;&#10;Description automatically generated">
            <a:extLst>
              <a:ext uri="{FF2B5EF4-FFF2-40B4-BE49-F238E27FC236}">
                <a16:creationId xmlns:a16="http://schemas.microsoft.com/office/drawing/2014/main" id="{DCDDD0BC-7716-4FB0-ACDD-1FEA978B68F6}"/>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53" r="53"/>
          <a:stretch>
            <a:fillRect/>
          </a:stretch>
        </p:blipFill>
        <p:spPr/>
      </p:pic>
      <p:sp>
        <p:nvSpPr>
          <p:cNvPr id="19" name="Textfeld 18">
            <a:extLst>
              <a:ext uri="{FF2B5EF4-FFF2-40B4-BE49-F238E27FC236}">
                <a16:creationId xmlns:a16="http://schemas.microsoft.com/office/drawing/2014/main" id="{E2A3B44D-FEFA-4734-BE8B-5E1762F63237}"/>
              </a:ext>
            </a:extLst>
          </p:cNvPr>
          <p:cNvSpPr txBox="1">
            <a:spLocks/>
          </p:cNvSpPr>
          <p:nvPr/>
        </p:nvSpPr>
        <p:spPr>
          <a:xfrm>
            <a:off x="144000" y="288000"/>
            <a:ext cx="4788040" cy="1008000"/>
          </a:xfrm>
          <a:prstGeom prst="rect">
            <a:avLst/>
          </a:prstGeom>
          <a:solidFill>
            <a:srgbClr val="00A500"/>
          </a:solidFill>
        </p:spPr>
        <p:txBody>
          <a:bodyPr wrap="square"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8000" b="0" i="0" u="none" strike="noStrike" kern="1200" cap="none" spc="0" normalizeH="0" baseline="0" noProof="0">
                <a:ln>
                  <a:noFill/>
                </a:ln>
                <a:solidFill>
                  <a:prstClr val="white"/>
                </a:solidFill>
                <a:effectLst/>
                <a:uLnTx/>
                <a:uFillTx/>
                <a:latin typeface="Wingdings" panose="05000000000000000000" pitchFamily="2" charset="2"/>
                <a:ea typeface="Calibri" panose="020F0502020204030204" pitchFamily="34" charset="0"/>
                <a:cs typeface="Wingdings" panose="05000000000000000000" pitchFamily="2" charset="2"/>
              </a:rPr>
              <a:t></a:t>
            </a:r>
            <a:endParaRPr kumimoji="0" lang="de-DE" sz="8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Titel 1">
            <a:extLst>
              <a:ext uri="{FF2B5EF4-FFF2-40B4-BE49-F238E27FC236}">
                <a16:creationId xmlns:a16="http://schemas.microsoft.com/office/drawing/2014/main" id="{858C574A-238B-4C45-BE31-072D00E38D86}"/>
              </a:ext>
            </a:extLst>
          </p:cNvPr>
          <p:cNvSpPr>
            <a:spLocks noGrp="1"/>
          </p:cNvSpPr>
          <p:nvPr>
            <p:ph type="ctrTitle"/>
          </p:nvPr>
        </p:nvSpPr>
        <p:spPr>
          <a:xfrm>
            <a:off x="1080000" y="282405"/>
            <a:ext cx="5496486" cy="882907"/>
          </a:xfrm>
          <a:noFill/>
        </p:spPr>
        <p:txBody>
          <a:bodyPr/>
          <a:lstStyle/>
          <a:p>
            <a:r>
              <a:rPr lang="de-DE" sz="2400" err="1"/>
              <a:t>Your</a:t>
            </a:r>
            <a:r>
              <a:rPr lang="de-DE" sz="2400"/>
              <a:t> Windows Password</a:t>
            </a:r>
            <a:br>
              <a:rPr lang="de-DE" sz="2400"/>
            </a:br>
            <a:r>
              <a:rPr lang="de-DE" sz="2400"/>
              <a:t>for all </a:t>
            </a:r>
            <a:r>
              <a:rPr lang="de-DE" sz="2400" err="1"/>
              <a:t>tasks</a:t>
            </a:r>
            <a:endParaRPr lang="en-DE" sz="2400"/>
          </a:p>
        </p:txBody>
      </p:sp>
      <p:sp>
        <p:nvSpPr>
          <p:cNvPr id="25" name="Rectangle: Rounded Corners 2">
            <a:extLst>
              <a:ext uri="{FF2B5EF4-FFF2-40B4-BE49-F238E27FC236}">
                <a16:creationId xmlns:a16="http://schemas.microsoft.com/office/drawing/2014/main" id="{B0058D26-D9D6-4342-B792-5743350096E5}"/>
              </a:ext>
            </a:extLst>
          </p:cNvPr>
          <p:cNvSpPr/>
          <p:nvPr/>
        </p:nvSpPr>
        <p:spPr>
          <a:xfrm>
            <a:off x="3148238" y="3132444"/>
            <a:ext cx="2916237" cy="198827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80">
            <a:extLst>
              <a:ext uri="{FF2B5EF4-FFF2-40B4-BE49-F238E27FC236}">
                <a16:creationId xmlns:a16="http://schemas.microsoft.com/office/drawing/2014/main" id="{9F07EC08-D45C-4517-BADB-B29310DC4DAB}"/>
              </a:ext>
            </a:extLst>
          </p:cNvPr>
          <p:cNvSpPr/>
          <p:nvPr/>
        </p:nvSpPr>
        <p:spPr>
          <a:xfrm>
            <a:off x="3234636" y="4626374"/>
            <a:ext cx="404537" cy="268686"/>
          </a:xfrm>
          <a:prstGeom prst="rect">
            <a:avLst/>
          </a:prstGeom>
          <a:solidFill>
            <a:srgbClr val="FF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Recruiting</a:t>
            </a:r>
          </a:p>
        </p:txBody>
      </p:sp>
      <p:sp>
        <p:nvSpPr>
          <p:cNvPr id="28" name="Rectangle 80">
            <a:extLst>
              <a:ext uri="{FF2B5EF4-FFF2-40B4-BE49-F238E27FC236}">
                <a16:creationId xmlns:a16="http://schemas.microsoft.com/office/drawing/2014/main" id="{660F447A-9A25-4215-8CD2-3DD40E947C4C}"/>
              </a:ext>
            </a:extLst>
          </p:cNvPr>
          <p:cNvSpPr/>
          <p:nvPr/>
        </p:nvSpPr>
        <p:spPr>
          <a:xfrm>
            <a:off x="3692184" y="4626374"/>
            <a:ext cx="404537" cy="268686"/>
          </a:xfrm>
          <a:prstGeom prst="rect">
            <a:avLst/>
          </a:prstGeom>
          <a:solidFill>
            <a:srgbClr val="00A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Time Tracking</a:t>
            </a:r>
          </a:p>
        </p:txBody>
      </p:sp>
      <p:sp>
        <p:nvSpPr>
          <p:cNvPr id="29" name="Rectangle 80">
            <a:extLst>
              <a:ext uri="{FF2B5EF4-FFF2-40B4-BE49-F238E27FC236}">
                <a16:creationId xmlns:a16="http://schemas.microsoft.com/office/drawing/2014/main" id="{6A94A4C4-7460-4484-8501-DE89F335A790}"/>
              </a:ext>
            </a:extLst>
          </p:cNvPr>
          <p:cNvSpPr/>
          <p:nvPr/>
        </p:nvSpPr>
        <p:spPr>
          <a:xfrm>
            <a:off x="4149731" y="4626374"/>
            <a:ext cx="404537" cy="268686"/>
          </a:xfrm>
          <a:prstGeom prst="rect">
            <a:avLst/>
          </a:prstGeom>
          <a:solidFill>
            <a:srgbClr val="1F54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Receipts</a:t>
            </a:r>
            <a:endPar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0" name="Rectangle 80">
            <a:extLst>
              <a:ext uri="{FF2B5EF4-FFF2-40B4-BE49-F238E27FC236}">
                <a16:creationId xmlns:a16="http://schemas.microsoft.com/office/drawing/2014/main" id="{DD69A4D2-310F-483A-9DD7-4579F5320864}"/>
              </a:ext>
            </a:extLst>
          </p:cNvPr>
          <p:cNvSpPr/>
          <p:nvPr/>
        </p:nvSpPr>
        <p:spPr>
          <a:xfrm>
            <a:off x="4607279" y="4626374"/>
            <a:ext cx="404537" cy="268686"/>
          </a:xfrm>
          <a:prstGeom prst="rect">
            <a:avLst/>
          </a:prstGeom>
          <a:solidFill>
            <a:srgbClr val="F2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Intranet</a:t>
            </a:r>
          </a:p>
        </p:txBody>
      </p:sp>
      <p:cxnSp>
        <p:nvCxnSpPr>
          <p:cNvPr id="31" name="Straight Arrow Connector 7">
            <a:extLst>
              <a:ext uri="{FF2B5EF4-FFF2-40B4-BE49-F238E27FC236}">
                <a16:creationId xmlns:a16="http://schemas.microsoft.com/office/drawing/2014/main" id="{2985C67A-5C66-43BD-9C76-28063AC20673}"/>
              </a:ext>
            </a:extLst>
          </p:cNvPr>
          <p:cNvCxnSpPr>
            <a:cxnSpLocks/>
          </p:cNvCxnSpPr>
          <p:nvPr/>
        </p:nvCxnSpPr>
        <p:spPr>
          <a:xfrm>
            <a:off x="4582501" y="3585226"/>
            <a:ext cx="0" cy="632399"/>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8">
            <a:extLst>
              <a:ext uri="{FF2B5EF4-FFF2-40B4-BE49-F238E27FC236}">
                <a16:creationId xmlns:a16="http://schemas.microsoft.com/office/drawing/2014/main" id="{86245ED2-F694-45B9-B262-1AC50A94809B}"/>
              </a:ext>
            </a:extLst>
          </p:cNvPr>
          <p:cNvCxnSpPr>
            <a:cxnSpLocks/>
          </p:cNvCxnSpPr>
          <p:nvPr/>
        </p:nvCxnSpPr>
        <p:spPr>
          <a:xfrm>
            <a:off x="3431106" y="4404587"/>
            <a:ext cx="2278461" cy="0"/>
          </a:xfrm>
          <a:prstGeom prst="line">
            <a:avLst/>
          </a:prstGeom>
          <a:ln w="19050">
            <a:solidFill>
              <a:srgbClr val="464646"/>
            </a:solidFill>
            <a:prstDash val="sysDot"/>
          </a:ln>
        </p:spPr>
        <p:style>
          <a:lnRef idx="1">
            <a:schemeClr val="accent1"/>
          </a:lnRef>
          <a:fillRef idx="0">
            <a:schemeClr val="accent1"/>
          </a:fillRef>
          <a:effectRef idx="0">
            <a:schemeClr val="accent1"/>
          </a:effectRef>
          <a:fontRef idx="minor">
            <a:schemeClr val="tx1"/>
          </a:fontRef>
        </p:style>
      </p:cxnSp>
      <p:sp>
        <p:nvSpPr>
          <p:cNvPr id="33" name="Oval 9">
            <a:extLst>
              <a:ext uri="{FF2B5EF4-FFF2-40B4-BE49-F238E27FC236}">
                <a16:creationId xmlns:a16="http://schemas.microsoft.com/office/drawing/2014/main" id="{30A5583F-A1EC-4538-BFF7-6118E1C78C3D}"/>
              </a:ext>
            </a:extLst>
          </p:cNvPr>
          <p:cNvSpPr/>
          <p:nvPr/>
        </p:nvSpPr>
        <p:spPr>
          <a:xfrm>
            <a:off x="4448949" y="4264076"/>
            <a:ext cx="267109" cy="283478"/>
          </a:xfrm>
          <a:prstGeom prst="ellipse">
            <a:avLst/>
          </a:prstGeom>
          <a:solidFill>
            <a:srgbClr val="00A5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HR</a:t>
            </a:r>
          </a:p>
        </p:txBody>
      </p:sp>
      <p:grpSp>
        <p:nvGrpSpPr>
          <p:cNvPr id="34" name="Group 10">
            <a:extLst>
              <a:ext uri="{FF2B5EF4-FFF2-40B4-BE49-F238E27FC236}">
                <a16:creationId xmlns:a16="http://schemas.microsoft.com/office/drawing/2014/main" id="{87BE7867-2677-4226-948D-1ECFF6113779}"/>
              </a:ext>
            </a:extLst>
          </p:cNvPr>
          <p:cNvGrpSpPr/>
          <p:nvPr/>
        </p:nvGrpSpPr>
        <p:grpSpPr>
          <a:xfrm>
            <a:off x="4488163" y="3655349"/>
            <a:ext cx="199699" cy="206470"/>
            <a:chOff x="2766379" y="1821954"/>
            <a:chExt cx="291600" cy="291600"/>
          </a:xfrm>
        </p:grpSpPr>
        <p:sp>
          <p:nvSpPr>
            <p:cNvPr id="35" name="Oval 11">
              <a:extLst>
                <a:ext uri="{FF2B5EF4-FFF2-40B4-BE49-F238E27FC236}">
                  <a16:creationId xmlns:a16="http://schemas.microsoft.com/office/drawing/2014/main" id="{8231D526-506A-41FF-BFFE-1D026D8C27B2}"/>
                </a:ext>
              </a:extLst>
            </p:cNvPr>
            <p:cNvSpPr/>
            <p:nvPr/>
          </p:nvSpPr>
          <p:spPr>
            <a:xfrm>
              <a:off x="2766379" y="1821954"/>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12">
              <a:extLst>
                <a:ext uri="{FF2B5EF4-FFF2-40B4-BE49-F238E27FC236}">
                  <a16:creationId xmlns:a16="http://schemas.microsoft.com/office/drawing/2014/main" id="{7A0F1D04-BC04-4937-B771-9B2F55A67312}"/>
                </a:ext>
              </a:extLst>
            </p:cNvPr>
            <p:cNvPicPr>
              <a:picLocks noChangeAspect="1"/>
            </p:cNvPicPr>
            <p:nvPr/>
          </p:nvPicPr>
          <p:blipFill>
            <a:blip r:embed="rId4"/>
            <a:stretch>
              <a:fillRect/>
            </a:stretch>
          </p:blipFill>
          <p:spPr>
            <a:xfrm>
              <a:off x="2795490" y="1882535"/>
              <a:ext cx="239036" cy="174155"/>
            </a:xfrm>
            <a:prstGeom prst="rect">
              <a:avLst/>
            </a:prstGeom>
          </p:spPr>
        </p:pic>
      </p:grpSp>
      <p:sp>
        <p:nvSpPr>
          <p:cNvPr id="37" name="Rectangle 36">
            <a:extLst>
              <a:ext uri="{FF2B5EF4-FFF2-40B4-BE49-F238E27FC236}">
                <a16:creationId xmlns:a16="http://schemas.microsoft.com/office/drawing/2014/main" id="{D1282C97-559F-414E-B0CF-B47BD862FE02}"/>
              </a:ext>
            </a:extLst>
          </p:cNvPr>
          <p:cNvSpPr/>
          <p:nvPr/>
        </p:nvSpPr>
        <p:spPr>
          <a:xfrm>
            <a:off x="3270104" y="3194502"/>
            <a:ext cx="1609196" cy="429898"/>
          </a:xfrm>
          <a:prstGeom prst="rect">
            <a:avLst/>
          </a:prstGeom>
        </p:spPr>
        <p:txBody>
          <a:bodyPr wrap="square">
            <a:no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One central HR database</a:t>
            </a:r>
          </a:p>
        </p:txBody>
      </p:sp>
      <p:sp>
        <p:nvSpPr>
          <p:cNvPr id="38" name="Rectangle: Rounded Corners 14">
            <a:extLst>
              <a:ext uri="{FF2B5EF4-FFF2-40B4-BE49-F238E27FC236}">
                <a16:creationId xmlns:a16="http://schemas.microsoft.com/office/drawing/2014/main" id="{7A56F306-A315-424E-90EF-84A62CC5B1A0}"/>
              </a:ext>
            </a:extLst>
          </p:cNvPr>
          <p:cNvSpPr/>
          <p:nvPr/>
        </p:nvSpPr>
        <p:spPr>
          <a:xfrm>
            <a:off x="142239" y="3132444"/>
            <a:ext cx="2916237" cy="1988279"/>
          </a:xfrm>
          <a:prstGeom prst="round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9" name="Group 85">
            <a:extLst>
              <a:ext uri="{FF2B5EF4-FFF2-40B4-BE49-F238E27FC236}">
                <a16:creationId xmlns:a16="http://schemas.microsoft.com/office/drawing/2014/main" id="{2203B7C7-2515-4BB7-A33A-335B385EAF5F}"/>
              </a:ext>
            </a:extLst>
          </p:cNvPr>
          <p:cNvGrpSpPr/>
          <p:nvPr/>
        </p:nvGrpSpPr>
        <p:grpSpPr>
          <a:xfrm>
            <a:off x="260451" y="4623049"/>
            <a:ext cx="2667270" cy="268689"/>
            <a:chOff x="967860" y="2469806"/>
            <a:chExt cx="7173985" cy="678865"/>
          </a:xfrm>
        </p:grpSpPr>
        <p:sp>
          <p:nvSpPr>
            <p:cNvPr id="40" name="Rectangle 81">
              <a:extLst>
                <a:ext uri="{FF2B5EF4-FFF2-40B4-BE49-F238E27FC236}">
                  <a16:creationId xmlns:a16="http://schemas.microsoft.com/office/drawing/2014/main" id="{FD641288-E306-4B9F-AC98-7D06CD38E7D5}"/>
                </a:ext>
              </a:extLst>
            </p:cNvPr>
            <p:cNvSpPr/>
            <p:nvPr/>
          </p:nvSpPr>
          <p:spPr>
            <a:xfrm>
              <a:off x="4013914" y="2469812"/>
              <a:ext cx="1081878" cy="67885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HR</a:t>
              </a:r>
            </a:p>
          </p:txBody>
        </p:sp>
        <p:sp>
          <p:nvSpPr>
            <p:cNvPr id="41" name="Rectangle 82">
              <a:extLst>
                <a:ext uri="{FF2B5EF4-FFF2-40B4-BE49-F238E27FC236}">
                  <a16:creationId xmlns:a16="http://schemas.microsoft.com/office/drawing/2014/main" id="{FFE2F48D-7C87-4357-84B7-F9886E3F7FC8}"/>
                </a:ext>
              </a:extLst>
            </p:cNvPr>
            <p:cNvSpPr/>
            <p:nvPr/>
          </p:nvSpPr>
          <p:spPr>
            <a:xfrm>
              <a:off x="2490887" y="2469812"/>
              <a:ext cx="1081878" cy="67885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Sales</a:t>
              </a:r>
            </a:p>
          </p:txBody>
        </p:sp>
        <p:sp>
          <p:nvSpPr>
            <p:cNvPr id="42" name="Rectangle 84">
              <a:extLst>
                <a:ext uri="{FF2B5EF4-FFF2-40B4-BE49-F238E27FC236}">
                  <a16:creationId xmlns:a16="http://schemas.microsoft.com/office/drawing/2014/main" id="{1CA813CA-4F2B-4868-BEE4-936991AC523C}"/>
                </a:ext>
              </a:extLst>
            </p:cNvPr>
            <p:cNvSpPr/>
            <p:nvPr/>
          </p:nvSpPr>
          <p:spPr>
            <a:xfrm>
              <a:off x="5536942" y="2469806"/>
              <a:ext cx="1081878" cy="67885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Service</a:t>
              </a:r>
            </a:p>
          </p:txBody>
        </p:sp>
        <p:sp>
          <p:nvSpPr>
            <p:cNvPr id="43" name="Rectangle 83">
              <a:extLst>
                <a:ext uri="{FF2B5EF4-FFF2-40B4-BE49-F238E27FC236}">
                  <a16:creationId xmlns:a16="http://schemas.microsoft.com/office/drawing/2014/main" id="{BA150E2F-5F76-4157-B2B3-2075E3889FC0}"/>
                </a:ext>
              </a:extLst>
            </p:cNvPr>
            <p:cNvSpPr/>
            <p:nvPr/>
          </p:nvSpPr>
          <p:spPr>
            <a:xfrm>
              <a:off x="7059967" y="2469812"/>
              <a:ext cx="1081878" cy="67885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Finance</a:t>
              </a:r>
            </a:p>
          </p:txBody>
        </p:sp>
        <p:sp>
          <p:nvSpPr>
            <p:cNvPr id="44" name="Rectangle 80">
              <a:extLst>
                <a:ext uri="{FF2B5EF4-FFF2-40B4-BE49-F238E27FC236}">
                  <a16:creationId xmlns:a16="http://schemas.microsoft.com/office/drawing/2014/main" id="{5B8E5CF4-DEFE-4AD0-AE69-439A1E722BD4}"/>
                </a:ext>
              </a:extLst>
            </p:cNvPr>
            <p:cNvSpPr/>
            <p:nvPr/>
          </p:nvSpPr>
          <p:spPr>
            <a:xfrm>
              <a:off x="967860" y="2469812"/>
              <a:ext cx="1081878" cy="67885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Marketing</a:t>
              </a:r>
            </a:p>
          </p:txBody>
        </p:sp>
      </p:grpSp>
      <p:cxnSp>
        <p:nvCxnSpPr>
          <p:cNvPr id="45" name="Straight Arrow Connector 21">
            <a:extLst>
              <a:ext uri="{FF2B5EF4-FFF2-40B4-BE49-F238E27FC236}">
                <a16:creationId xmlns:a16="http://schemas.microsoft.com/office/drawing/2014/main" id="{0C467AEC-67DC-40D1-AB30-8A596639BC5E}"/>
              </a:ext>
            </a:extLst>
          </p:cNvPr>
          <p:cNvCxnSpPr>
            <a:cxnSpLocks/>
          </p:cNvCxnSpPr>
          <p:nvPr/>
        </p:nvCxnSpPr>
        <p:spPr>
          <a:xfrm flipH="1">
            <a:off x="533288" y="3640028"/>
            <a:ext cx="915003" cy="968828"/>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6" name="Rectangle 22">
            <a:extLst>
              <a:ext uri="{FF2B5EF4-FFF2-40B4-BE49-F238E27FC236}">
                <a16:creationId xmlns:a16="http://schemas.microsoft.com/office/drawing/2014/main" id="{7DAE3C07-049D-4394-86D5-771D195C5279}"/>
              </a:ext>
            </a:extLst>
          </p:cNvPr>
          <p:cNvSpPr/>
          <p:nvPr/>
        </p:nvSpPr>
        <p:spPr>
          <a:xfrm>
            <a:off x="212596" y="4632472"/>
            <a:ext cx="2633438" cy="82682"/>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23">
            <a:extLst>
              <a:ext uri="{FF2B5EF4-FFF2-40B4-BE49-F238E27FC236}">
                <a16:creationId xmlns:a16="http://schemas.microsoft.com/office/drawing/2014/main" id="{8A8A24CF-3570-4332-B08F-10C44AC95189}"/>
              </a:ext>
            </a:extLst>
          </p:cNvPr>
          <p:cNvSpPr/>
          <p:nvPr/>
        </p:nvSpPr>
        <p:spPr>
          <a:xfrm>
            <a:off x="260451" y="4610002"/>
            <a:ext cx="2688100" cy="291199"/>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80">
            <a:extLst>
              <a:ext uri="{FF2B5EF4-FFF2-40B4-BE49-F238E27FC236}">
                <a16:creationId xmlns:a16="http://schemas.microsoft.com/office/drawing/2014/main" id="{AE2C2C51-9F90-450B-AFB9-CCB659083E35}"/>
              </a:ext>
            </a:extLst>
          </p:cNvPr>
          <p:cNvSpPr/>
          <p:nvPr/>
        </p:nvSpPr>
        <p:spPr>
          <a:xfrm>
            <a:off x="341027" y="4628733"/>
            <a:ext cx="404537" cy="268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Recruiting</a:t>
            </a:r>
          </a:p>
        </p:txBody>
      </p:sp>
      <p:sp>
        <p:nvSpPr>
          <p:cNvPr id="49" name="Rectangle 82">
            <a:extLst>
              <a:ext uri="{FF2B5EF4-FFF2-40B4-BE49-F238E27FC236}">
                <a16:creationId xmlns:a16="http://schemas.microsoft.com/office/drawing/2014/main" id="{63957F49-38F9-4F16-B3CE-4E790CCE2A30}"/>
              </a:ext>
            </a:extLst>
          </p:cNvPr>
          <p:cNvSpPr/>
          <p:nvPr/>
        </p:nvSpPr>
        <p:spPr>
          <a:xfrm>
            <a:off x="868113" y="4628733"/>
            <a:ext cx="402240" cy="268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Time Tracking</a:t>
            </a:r>
          </a:p>
        </p:txBody>
      </p:sp>
      <p:sp>
        <p:nvSpPr>
          <p:cNvPr id="50" name="Rectangle 81">
            <a:extLst>
              <a:ext uri="{FF2B5EF4-FFF2-40B4-BE49-F238E27FC236}">
                <a16:creationId xmlns:a16="http://schemas.microsoft.com/office/drawing/2014/main" id="{DA0270FD-F8B2-4CB3-8203-5E02BF680397}"/>
              </a:ext>
            </a:extLst>
          </p:cNvPr>
          <p:cNvSpPr/>
          <p:nvPr/>
        </p:nvSpPr>
        <p:spPr>
          <a:xfrm>
            <a:off x="868113" y="4042662"/>
            <a:ext cx="402240" cy="268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HR</a:t>
            </a:r>
          </a:p>
        </p:txBody>
      </p:sp>
      <p:sp>
        <p:nvSpPr>
          <p:cNvPr id="51" name="Rectangle 27">
            <a:extLst>
              <a:ext uri="{FF2B5EF4-FFF2-40B4-BE49-F238E27FC236}">
                <a16:creationId xmlns:a16="http://schemas.microsoft.com/office/drawing/2014/main" id="{2F36A80D-343D-4673-B5F7-CEE3F13DD7B8}"/>
              </a:ext>
            </a:extLst>
          </p:cNvPr>
          <p:cNvSpPr/>
          <p:nvPr/>
        </p:nvSpPr>
        <p:spPr>
          <a:xfrm>
            <a:off x="1924846" y="4628733"/>
            <a:ext cx="402240" cy="268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Receipts</a:t>
            </a:r>
            <a:endPar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52" name="Rectangle 83">
            <a:extLst>
              <a:ext uri="{FF2B5EF4-FFF2-40B4-BE49-F238E27FC236}">
                <a16:creationId xmlns:a16="http://schemas.microsoft.com/office/drawing/2014/main" id="{7BD6C7D4-60BE-4EED-8205-4B8274CDB4A4}"/>
              </a:ext>
            </a:extLst>
          </p:cNvPr>
          <p:cNvSpPr/>
          <p:nvPr/>
        </p:nvSpPr>
        <p:spPr>
          <a:xfrm>
            <a:off x="2452785" y="4628733"/>
            <a:ext cx="402240" cy="268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Intranet</a:t>
            </a:r>
          </a:p>
        </p:txBody>
      </p:sp>
      <p:sp>
        <p:nvSpPr>
          <p:cNvPr id="53" name="Rectangle 36">
            <a:extLst>
              <a:ext uri="{FF2B5EF4-FFF2-40B4-BE49-F238E27FC236}">
                <a16:creationId xmlns:a16="http://schemas.microsoft.com/office/drawing/2014/main" id="{5A84928F-C2BD-4830-AD3B-60AC1961ED72}"/>
              </a:ext>
            </a:extLst>
          </p:cNvPr>
          <p:cNvSpPr/>
          <p:nvPr/>
        </p:nvSpPr>
        <p:spPr>
          <a:xfrm>
            <a:off x="238897" y="3196841"/>
            <a:ext cx="1609196" cy="429898"/>
          </a:xfrm>
          <a:prstGeom prst="rect">
            <a:avLst/>
          </a:prstGeom>
        </p:spPr>
        <p:txBody>
          <a:bodyPr wrap="square">
            <a:no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Many solution </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islands</a:t>
            </a:r>
          </a:p>
        </p:txBody>
      </p:sp>
      <p:pic>
        <p:nvPicPr>
          <p:cNvPr id="54" name="Picture 30">
            <a:extLst>
              <a:ext uri="{FF2B5EF4-FFF2-40B4-BE49-F238E27FC236}">
                <a16:creationId xmlns:a16="http://schemas.microsoft.com/office/drawing/2014/main" id="{49199BDB-CFD5-42BD-8C42-38F827EFCFA1}"/>
              </a:ext>
            </a:extLst>
          </p:cNvPr>
          <p:cNvPicPr>
            <a:picLocks noChangeAspect="1"/>
          </p:cNvPicPr>
          <p:nvPr/>
        </p:nvPicPr>
        <p:blipFill>
          <a:blip r:embed="rId5"/>
          <a:stretch>
            <a:fillRect/>
          </a:stretch>
        </p:blipFill>
        <p:spPr>
          <a:xfrm>
            <a:off x="1430390" y="3217797"/>
            <a:ext cx="333501" cy="352059"/>
          </a:xfrm>
          <a:prstGeom prst="rect">
            <a:avLst/>
          </a:prstGeom>
        </p:spPr>
      </p:pic>
      <p:sp>
        <p:nvSpPr>
          <p:cNvPr id="55" name="Rectangle 80">
            <a:extLst>
              <a:ext uri="{FF2B5EF4-FFF2-40B4-BE49-F238E27FC236}">
                <a16:creationId xmlns:a16="http://schemas.microsoft.com/office/drawing/2014/main" id="{CAD0025C-C52B-48F8-A414-BEF6E8232B4B}"/>
              </a:ext>
            </a:extLst>
          </p:cNvPr>
          <p:cNvSpPr/>
          <p:nvPr/>
        </p:nvSpPr>
        <p:spPr>
          <a:xfrm>
            <a:off x="5064826" y="4626374"/>
            <a:ext cx="404537" cy="268686"/>
          </a:xfrm>
          <a:prstGeom prst="rect">
            <a:avLst/>
          </a:prstGeom>
          <a:solidFill>
            <a:srgbClr val="1F54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Payroll</a:t>
            </a:r>
          </a:p>
        </p:txBody>
      </p:sp>
      <p:sp>
        <p:nvSpPr>
          <p:cNvPr id="56" name="Rectangle 80">
            <a:extLst>
              <a:ext uri="{FF2B5EF4-FFF2-40B4-BE49-F238E27FC236}">
                <a16:creationId xmlns:a16="http://schemas.microsoft.com/office/drawing/2014/main" id="{0F52720F-5C11-492A-9C43-232E0DAA2CF2}"/>
              </a:ext>
            </a:extLst>
          </p:cNvPr>
          <p:cNvSpPr/>
          <p:nvPr/>
        </p:nvSpPr>
        <p:spPr>
          <a:xfrm>
            <a:off x="5522374" y="4626374"/>
            <a:ext cx="404537" cy="26868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ERP</a:t>
            </a:r>
          </a:p>
        </p:txBody>
      </p:sp>
      <p:grpSp>
        <p:nvGrpSpPr>
          <p:cNvPr id="57" name="Gruppieren 56">
            <a:extLst>
              <a:ext uri="{FF2B5EF4-FFF2-40B4-BE49-F238E27FC236}">
                <a16:creationId xmlns:a16="http://schemas.microsoft.com/office/drawing/2014/main" id="{E4B95C94-5199-4D4A-811A-A143533F72F4}"/>
              </a:ext>
            </a:extLst>
          </p:cNvPr>
          <p:cNvGrpSpPr/>
          <p:nvPr/>
        </p:nvGrpSpPr>
        <p:grpSpPr>
          <a:xfrm>
            <a:off x="3426038" y="4396754"/>
            <a:ext cx="2283529" cy="227790"/>
            <a:chOff x="4989668" y="1565570"/>
            <a:chExt cx="3269973" cy="495557"/>
          </a:xfrm>
        </p:grpSpPr>
        <p:cxnSp>
          <p:nvCxnSpPr>
            <p:cNvPr id="58" name="Straight Arrow Connector 33">
              <a:extLst>
                <a:ext uri="{FF2B5EF4-FFF2-40B4-BE49-F238E27FC236}">
                  <a16:creationId xmlns:a16="http://schemas.microsoft.com/office/drawing/2014/main" id="{8EAC1FB0-0F7D-4C6D-91F9-1D38EA4AD19C}"/>
                </a:ext>
              </a:extLst>
            </p:cNvPr>
            <p:cNvCxnSpPr>
              <a:cxnSpLocks/>
            </p:cNvCxnSpPr>
            <p:nvPr/>
          </p:nvCxnSpPr>
          <p:spPr>
            <a:xfrm>
              <a:off x="4989668" y="1565570"/>
              <a:ext cx="0" cy="495557"/>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34">
              <a:extLst>
                <a:ext uri="{FF2B5EF4-FFF2-40B4-BE49-F238E27FC236}">
                  <a16:creationId xmlns:a16="http://schemas.microsoft.com/office/drawing/2014/main" id="{7971460F-D2B7-40E6-806F-1648CEB93E9E}"/>
                </a:ext>
              </a:extLst>
            </p:cNvPr>
            <p:cNvCxnSpPr>
              <a:cxnSpLocks/>
            </p:cNvCxnSpPr>
            <p:nvPr/>
          </p:nvCxnSpPr>
          <p:spPr>
            <a:xfrm>
              <a:off x="5657675" y="1565570"/>
              <a:ext cx="0" cy="495557"/>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35">
              <a:extLst>
                <a:ext uri="{FF2B5EF4-FFF2-40B4-BE49-F238E27FC236}">
                  <a16:creationId xmlns:a16="http://schemas.microsoft.com/office/drawing/2014/main" id="{E93C281F-C2AF-43E0-9E86-CE88937AC942}"/>
                </a:ext>
              </a:extLst>
            </p:cNvPr>
            <p:cNvCxnSpPr>
              <a:cxnSpLocks/>
            </p:cNvCxnSpPr>
            <p:nvPr/>
          </p:nvCxnSpPr>
          <p:spPr>
            <a:xfrm>
              <a:off x="6169303" y="1565570"/>
              <a:ext cx="0" cy="495557"/>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36">
              <a:extLst>
                <a:ext uri="{FF2B5EF4-FFF2-40B4-BE49-F238E27FC236}">
                  <a16:creationId xmlns:a16="http://schemas.microsoft.com/office/drawing/2014/main" id="{7C53F77C-E228-4B5A-A7E4-8D123F2702CA}"/>
                </a:ext>
              </a:extLst>
            </p:cNvPr>
            <p:cNvCxnSpPr>
              <a:cxnSpLocks/>
            </p:cNvCxnSpPr>
            <p:nvPr/>
          </p:nvCxnSpPr>
          <p:spPr>
            <a:xfrm>
              <a:off x="7134503" y="1565570"/>
              <a:ext cx="0" cy="495557"/>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37">
              <a:extLst>
                <a:ext uri="{FF2B5EF4-FFF2-40B4-BE49-F238E27FC236}">
                  <a16:creationId xmlns:a16="http://schemas.microsoft.com/office/drawing/2014/main" id="{5E50F140-ABE8-40FB-97D4-3EB88108237B}"/>
                </a:ext>
              </a:extLst>
            </p:cNvPr>
            <p:cNvCxnSpPr>
              <a:cxnSpLocks/>
            </p:cNvCxnSpPr>
            <p:nvPr/>
          </p:nvCxnSpPr>
          <p:spPr>
            <a:xfrm>
              <a:off x="7639922" y="1565570"/>
              <a:ext cx="0" cy="495557"/>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38">
              <a:extLst>
                <a:ext uri="{FF2B5EF4-FFF2-40B4-BE49-F238E27FC236}">
                  <a16:creationId xmlns:a16="http://schemas.microsoft.com/office/drawing/2014/main" id="{5B2A97E6-B95B-42B4-81D9-5C39CF7CA2D8}"/>
                </a:ext>
              </a:extLst>
            </p:cNvPr>
            <p:cNvCxnSpPr>
              <a:cxnSpLocks/>
            </p:cNvCxnSpPr>
            <p:nvPr/>
          </p:nvCxnSpPr>
          <p:spPr>
            <a:xfrm>
              <a:off x="8259641" y="1565570"/>
              <a:ext cx="0" cy="495557"/>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grpSp>
      <p:pic>
        <p:nvPicPr>
          <p:cNvPr id="64" name="Picture 39">
            <a:extLst>
              <a:ext uri="{FF2B5EF4-FFF2-40B4-BE49-F238E27FC236}">
                <a16:creationId xmlns:a16="http://schemas.microsoft.com/office/drawing/2014/main" id="{18C98CFF-477B-4CBA-BE2B-9D4577C6C666}"/>
              </a:ext>
            </a:extLst>
          </p:cNvPr>
          <p:cNvPicPr>
            <a:picLocks noChangeAspect="1"/>
          </p:cNvPicPr>
          <p:nvPr/>
        </p:nvPicPr>
        <p:blipFill>
          <a:blip r:embed="rId5"/>
          <a:stretch>
            <a:fillRect/>
          </a:stretch>
        </p:blipFill>
        <p:spPr>
          <a:xfrm>
            <a:off x="4426330" y="3204047"/>
            <a:ext cx="333501" cy="352059"/>
          </a:xfrm>
          <a:prstGeom prst="rect">
            <a:avLst/>
          </a:prstGeom>
        </p:spPr>
      </p:pic>
      <p:sp>
        <p:nvSpPr>
          <p:cNvPr id="65" name="Rectangle 83">
            <a:extLst>
              <a:ext uri="{FF2B5EF4-FFF2-40B4-BE49-F238E27FC236}">
                <a16:creationId xmlns:a16="http://schemas.microsoft.com/office/drawing/2014/main" id="{76E69E47-222B-48D2-ADE9-45B01BA62B38}"/>
              </a:ext>
            </a:extLst>
          </p:cNvPr>
          <p:cNvSpPr/>
          <p:nvPr/>
        </p:nvSpPr>
        <p:spPr>
          <a:xfrm>
            <a:off x="1397584" y="4628733"/>
            <a:ext cx="402240" cy="268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ERP</a:t>
            </a:r>
          </a:p>
        </p:txBody>
      </p:sp>
      <p:cxnSp>
        <p:nvCxnSpPr>
          <p:cNvPr id="66" name="Straight Arrow Connector 41">
            <a:extLst>
              <a:ext uri="{FF2B5EF4-FFF2-40B4-BE49-F238E27FC236}">
                <a16:creationId xmlns:a16="http://schemas.microsoft.com/office/drawing/2014/main" id="{0260DF41-DFF5-4933-B741-43BFE75A7D78}"/>
              </a:ext>
            </a:extLst>
          </p:cNvPr>
          <p:cNvCxnSpPr>
            <a:cxnSpLocks/>
          </p:cNvCxnSpPr>
          <p:nvPr/>
        </p:nvCxnSpPr>
        <p:spPr>
          <a:xfrm>
            <a:off x="1665150" y="3644582"/>
            <a:ext cx="251074" cy="383928"/>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42">
            <a:extLst>
              <a:ext uri="{FF2B5EF4-FFF2-40B4-BE49-F238E27FC236}">
                <a16:creationId xmlns:a16="http://schemas.microsoft.com/office/drawing/2014/main" id="{ABD2AB4F-8111-4991-9B2C-BFBF389C2DB5}"/>
              </a:ext>
            </a:extLst>
          </p:cNvPr>
          <p:cNvCxnSpPr>
            <a:cxnSpLocks/>
          </p:cNvCxnSpPr>
          <p:nvPr/>
        </p:nvCxnSpPr>
        <p:spPr>
          <a:xfrm>
            <a:off x="1622983" y="3640979"/>
            <a:ext cx="336241" cy="978290"/>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43">
            <a:extLst>
              <a:ext uri="{FF2B5EF4-FFF2-40B4-BE49-F238E27FC236}">
                <a16:creationId xmlns:a16="http://schemas.microsoft.com/office/drawing/2014/main" id="{5216D594-129D-46E2-B534-614A30D67D62}"/>
              </a:ext>
            </a:extLst>
          </p:cNvPr>
          <p:cNvCxnSpPr>
            <a:cxnSpLocks/>
          </p:cNvCxnSpPr>
          <p:nvPr/>
        </p:nvCxnSpPr>
        <p:spPr>
          <a:xfrm>
            <a:off x="1705078" y="3635116"/>
            <a:ext cx="945670" cy="973740"/>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44">
            <a:extLst>
              <a:ext uri="{FF2B5EF4-FFF2-40B4-BE49-F238E27FC236}">
                <a16:creationId xmlns:a16="http://schemas.microsoft.com/office/drawing/2014/main" id="{BFD39E52-59D1-46DD-8841-FE49E66EB264}"/>
              </a:ext>
            </a:extLst>
          </p:cNvPr>
          <p:cNvCxnSpPr>
            <a:cxnSpLocks/>
            <a:stCxn id="71" idx="2"/>
          </p:cNvCxnSpPr>
          <p:nvPr/>
        </p:nvCxnSpPr>
        <p:spPr>
          <a:xfrm>
            <a:off x="1579984" y="3640028"/>
            <a:ext cx="7066" cy="989247"/>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45">
            <a:extLst>
              <a:ext uri="{FF2B5EF4-FFF2-40B4-BE49-F238E27FC236}">
                <a16:creationId xmlns:a16="http://schemas.microsoft.com/office/drawing/2014/main" id="{FB92B09D-424E-4975-949E-0C35DCDA8B92}"/>
              </a:ext>
            </a:extLst>
          </p:cNvPr>
          <p:cNvCxnSpPr>
            <a:cxnSpLocks/>
          </p:cNvCxnSpPr>
          <p:nvPr/>
        </p:nvCxnSpPr>
        <p:spPr>
          <a:xfrm flipH="1">
            <a:off x="1223681" y="3642370"/>
            <a:ext cx="314634" cy="975949"/>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1" name="Rectangle 46">
            <a:extLst>
              <a:ext uri="{FF2B5EF4-FFF2-40B4-BE49-F238E27FC236}">
                <a16:creationId xmlns:a16="http://schemas.microsoft.com/office/drawing/2014/main" id="{5DD0EFB2-5562-4749-B0F2-3FC1E79B26CA}"/>
              </a:ext>
            </a:extLst>
          </p:cNvPr>
          <p:cNvSpPr/>
          <p:nvPr/>
        </p:nvSpPr>
        <p:spPr>
          <a:xfrm>
            <a:off x="1297985" y="3571882"/>
            <a:ext cx="563998" cy="68146"/>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2" name="Straight Arrow Connector 47">
            <a:extLst>
              <a:ext uri="{FF2B5EF4-FFF2-40B4-BE49-F238E27FC236}">
                <a16:creationId xmlns:a16="http://schemas.microsoft.com/office/drawing/2014/main" id="{A49654C1-2513-4A35-B438-5ED6C7757D8B}"/>
              </a:ext>
            </a:extLst>
          </p:cNvPr>
          <p:cNvCxnSpPr>
            <a:cxnSpLocks/>
          </p:cNvCxnSpPr>
          <p:nvPr/>
        </p:nvCxnSpPr>
        <p:spPr>
          <a:xfrm flipH="1">
            <a:off x="1277905" y="3637639"/>
            <a:ext cx="214054" cy="390871"/>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3" name="Rectangle 83">
            <a:extLst>
              <a:ext uri="{FF2B5EF4-FFF2-40B4-BE49-F238E27FC236}">
                <a16:creationId xmlns:a16="http://schemas.microsoft.com/office/drawing/2014/main" id="{B92BB34E-76D0-456E-9428-0CD74C6A8315}"/>
              </a:ext>
            </a:extLst>
          </p:cNvPr>
          <p:cNvSpPr/>
          <p:nvPr/>
        </p:nvSpPr>
        <p:spPr>
          <a:xfrm>
            <a:off x="1926004" y="4042365"/>
            <a:ext cx="402240" cy="268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Payroll</a:t>
            </a:r>
          </a:p>
        </p:txBody>
      </p:sp>
      <p:sp>
        <p:nvSpPr>
          <p:cNvPr id="74" name="Rectangle: Rounded Corners 2">
            <a:extLst>
              <a:ext uri="{FF2B5EF4-FFF2-40B4-BE49-F238E27FC236}">
                <a16:creationId xmlns:a16="http://schemas.microsoft.com/office/drawing/2014/main" id="{61520F77-87E7-4B49-834A-D5EA57723CEE}"/>
              </a:ext>
            </a:extLst>
          </p:cNvPr>
          <p:cNvSpPr/>
          <p:nvPr/>
        </p:nvSpPr>
        <p:spPr>
          <a:xfrm>
            <a:off x="6140220" y="3127986"/>
            <a:ext cx="2916237" cy="1988279"/>
          </a:xfrm>
          <a:prstGeom prst="round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80">
            <a:extLst>
              <a:ext uri="{FF2B5EF4-FFF2-40B4-BE49-F238E27FC236}">
                <a16:creationId xmlns:a16="http://schemas.microsoft.com/office/drawing/2014/main" id="{167918CB-299D-42B9-9E29-8E39015D2DEA}"/>
              </a:ext>
            </a:extLst>
          </p:cNvPr>
          <p:cNvSpPr/>
          <p:nvPr/>
        </p:nvSpPr>
        <p:spPr>
          <a:xfrm>
            <a:off x="6226618" y="4621916"/>
            <a:ext cx="404537" cy="268686"/>
          </a:xfrm>
          <a:prstGeom prst="rect">
            <a:avLst/>
          </a:prstGeom>
          <a:solidFill>
            <a:srgbClr val="FF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Recruiting</a:t>
            </a:r>
          </a:p>
        </p:txBody>
      </p:sp>
      <p:sp>
        <p:nvSpPr>
          <p:cNvPr id="76" name="Rectangle 80">
            <a:extLst>
              <a:ext uri="{FF2B5EF4-FFF2-40B4-BE49-F238E27FC236}">
                <a16:creationId xmlns:a16="http://schemas.microsoft.com/office/drawing/2014/main" id="{5F43460B-5032-4420-9AED-EC0DB091FEE7}"/>
              </a:ext>
            </a:extLst>
          </p:cNvPr>
          <p:cNvSpPr/>
          <p:nvPr/>
        </p:nvSpPr>
        <p:spPr>
          <a:xfrm>
            <a:off x="6684166" y="4621916"/>
            <a:ext cx="404537" cy="268686"/>
          </a:xfrm>
          <a:prstGeom prst="rect">
            <a:avLst/>
          </a:prstGeom>
          <a:solidFill>
            <a:srgbClr val="00A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Time Tracking</a:t>
            </a:r>
          </a:p>
        </p:txBody>
      </p:sp>
      <p:sp>
        <p:nvSpPr>
          <p:cNvPr id="77" name="Rectangle 80">
            <a:extLst>
              <a:ext uri="{FF2B5EF4-FFF2-40B4-BE49-F238E27FC236}">
                <a16:creationId xmlns:a16="http://schemas.microsoft.com/office/drawing/2014/main" id="{A5DE4319-A2E3-4B4A-844E-B26A5C18B372}"/>
              </a:ext>
            </a:extLst>
          </p:cNvPr>
          <p:cNvSpPr/>
          <p:nvPr/>
        </p:nvSpPr>
        <p:spPr>
          <a:xfrm>
            <a:off x="7141714" y="4621916"/>
            <a:ext cx="404537" cy="268686"/>
          </a:xfrm>
          <a:prstGeom prst="rect">
            <a:avLst/>
          </a:prstGeom>
          <a:solidFill>
            <a:srgbClr val="1F54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Receipts</a:t>
            </a:r>
            <a:endPar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78" name="Rectangle 80">
            <a:extLst>
              <a:ext uri="{FF2B5EF4-FFF2-40B4-BE49-F238E27FC236}">
                <a16:creationId xmlns:a16="http://schemas.microsoft.com/office/drawing/2014/main" id="{A754B1B1-8C04-4546-B57C-1285EFD0B10A}"/>
              </a:ext>
            </a:extLst>
          </p:cNvPr>
          <p:cNvSpPr/>
          <p:nvPr/>
        </p:nvSpPr>
        <p:spPr>
          <a:xfrm>
            <a:off x="7599261" y="4621916"/>
            <a:ext cx="404537" cy="268686"/>
          </a:xfrm>
          <a:prstGeom prst="rect">
            <a:avLst/>
          </a:prstGeom>
          <a:solidFill>
            <a:srgbClr val="F2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Intranet</a:t>
            </a:r>
          </a:p>
        </p:txBody>
      </p:sp>
      <p:cxnSp>
        <p:nvCxnSpPr>
          <p:cNvPr id="79" name="Straight Arrow Connector 7">
            <a:extLst>
              <a:ext uri="{FF2B5EF4-FFF2-40B4-BE49-F238E27FC236}">
                <a16:creationId xmlns:a16="http://schemas.microsoft.com/office/drawing/2014/main" id="{87FCC438-2542-470D-A2AB-C9A920BD0B68}"/>
              </a:ext>
            </a:extLst>
          </p:cNvPr>
          <p:cNvCxnSpPr>
            <a:cxnSpLocks/>
          </p:cNvCxnSpPr>
          <p:nvPr/>
        </p:nvCxnSpPr>
        <p:spPr>
          <a:xfrm>
            <a:off x="7574484" y="3436444"/>
            <a:ext cx="0" cy="920082"/>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0" name="Straight Connector 8">
            <a:extLst>
              <a:ext uri="{FF2B5EF4-FFF2-40B4-BE49-F238E27FC236}">
                <a16:creationId xmlns:a16="http://schemas.microsoft.com/office/drawing/2014/main" id="{46621D39-A8CE-45B4-9876-3DF42CF6CED7}"/>
              </a:ext>
            </a:extLst>
          </p:cNvPr>
          <p:cNvCxnSpPr>
            <a:cxnSpLocks/>
          </p:cNvCxnSpPr>
          <p:nvPr/>
        </p:nvCxnSpPr>
        <p:spPr>
          <a:xfrm>
            <a:off x="6423089" y="4400129"/>
            <a:ext cx="2278461" cy="0"/>
          </a:xfrm>
          <a:prstGeom prst="line">
            <a:avLst/>
          </a:prstGeom>
          <a:ln w="19050">
            <a:solidFill>
              <a:srgbClr val="464646"/>
            </a:solidFill>
            <a:prstDash val="sysDot"/>
          </a:ln>
        </p:spPr>
        <p:style>
          <a:lnRef idx="1">
            <a:schemeClr val="accent1"/>
          </a:lnRef>
          <a:fillRef idx="0">
            <a:schemeClr val="accent1"/>
          </a:fillRef>
          <a:effectRef idx="0">
            <a:schemeClr val="accent1"/>
          </a:effectRef>
          <a:fontRef idx="minor">
            <a:schemeClr val="tx1"/>
          </a:fontRef>
        </p:style>
      </p:cxnSp>
      <p:sp>
        <p:nvSpPr>
          <p:cNvPr id="81" name="Oval 9">
            <a:extLst>
              <a:ext uri="{FF2B5EF4-FFF2-40B4-BE49-F238E27FC236}">
                <a16:creationId xmlns:a16="http://schemas.microsoft.com/office/drawing/2014/main" id="{912AF474-7BD7-4BD8-BF33-753D3E3889FF}"/>
              </a:ext>
            </a:extLst>
          </p:cNvPr>
          <p:cNvSpPr/>
          <p:nvPr/>
        </p:nvSpPr>
        <p:spPr>
          <a:xfrm>
            <a:off x="7440931" y="4259618"/>
            <a:ext cx="267109" cy="283478"/>
          </a:xfrm>
          <a:prstGeom prst="ellipse">
            <a:avLst/>
          </a:prstGeom>
          <a:solidFill>
            <a:srgbClr val="00A5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HR</a:t>
            </a:r>
          </a:p>
        </p:txBody>
      </p:sp>
      <p:sp>
        <p:nvSpPr>
          <p:cNvPr id="82" name="Rectangle 36">
            <a:extLst>
              <a:ext uri="{FF2B5EF4-FFF2-40B4-BE49-F238E27FC236}">
                <a16:creationId xmlns:a16="http://schemas.microsoft.com/office/drawing/2014/main" id="{20801499-0805-4A49-9A4B-EF2D8E2B11A3}"/>
              </a:ext>
            </a:extLst>
          </p:cNvPr>
          <p:cNvSpPr/>
          <p:nvPr/>
        </p:nvSpPr>
        <p:spPr>
          <a:xfrm>
            <a:off x="6262086" y="3190044"/>
            <a:ext cx="1609196" cy="429898"/>
          </a:xfrm>
          <a:prstGeom prst="rect">
            <a:avLst/>
          </a:prstGeom>
        </p:spPr>
        <p:txBody>
          <a:bodyPr wrap="square">
            <a:no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Integrated </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working</a:t>
            </a:r>
          </a:p>
        </p:txBody>
      </p:sp>
      <p:sp>
        <p:nvSpPr>
          <p:cNvPr id="83" name="Rectangle 80">
            <a:extLst>
              <a:ext uri="{FF2B5EF4-FFF2-40B4-BE49-F238E27FC236}">
                <a16:creationId xmlns:a16="http://schemas.microsoft.com/office/drawing/2014/main" id="{805B6EFF-B0F7-480D-9EF3-B54FD0376E99}"/>
              </a:ext>
            </a:extLst>
          </p:cNvPr>
          <p:cNvSpPr/>
          <p:nvPr/>
        </p:nvSpPr>
        <p:spPr>
          <a:xfrm>
            <a:off x="8056809" y="4621916"/>
            <a:ext cx="404537" cy="268686"/>
          </a:xfrm>
          <a:prstGeom prst="rect">
            <a:avLst/>
          </a:prstGeom>
          <a:solidFill>
            <a:srgbClr val="1F54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Payroll</a:t>
            </a:r>
          </a:p>
        </p:txBody>
      </p:sp>
      <p:sp>
        <p:nvSpPr>
          <p:cNvPr id="84" name="Rectangle 80">
            <a:extLst>
              <a:ext uri="{FF2B5EF4-FFF2-40B4-BE49-F238E27FC236}">
                <a16:creationId xmlns:a16="http://schemas.microsoft.com/office/drawing/2014/main" id="{F323E1A7-FC11-4EC9-80A6-6759C2A92376}"/>
              </a:ext>
            </a:extLst>
          </p:cNvPr>
          <p:cNvSpPr/>
          <p:nvPr/>
        </p:nvSpPr>
        <p:spPr>
          <a:xfrm>
            <a:off x="8514356" y="4621916"/>
            <a:ext cx="404537" cy="26868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ERP</a:t>
            </a:r>
          </a:p>
        </p:txBody>
      </p:sp>
      <p:grpSp>
        <p:nvGrpSpPr>
          <p:cNvPr id="85" name="Gruppieren 84">
            <a:extLst>
              <a:ext uri="{FF2B5EF4-FFF2-40B4-BE49-F238E27FC236}">
                <a16:creationId xmlns:a16="http://schemas.microsoft.com/office/drawing/2014/main" id="{9BB25377-C540-49D4-946F-9BADF0D02E4A}"/>
              </a:ext>
            </a:extLst>
          </p:cNvPr>
          <p:cNvGrpSpPr/>
          <p:nvPr/>
        </p:nvGrpSpPr>
        <p:grpSpPr>
          <a:xfrm>
            <a:off x="6418020" y="4392296"/>
            <a:ext cx="2283529" cy="227790"/>
            <a:chOff x="4989668" y="1565570"/>
            <a:chExt cx="3269973" cy="495557"/>
          </a:xfrm>
        </p:grpSpPr>
        <p:cxnSp>
          <p:nvCxnSpPr>
            <p:cNvPr id="86" name="Straight Arrow Connector 33">
              <a:extLst>
                <a:ext uri="{FF2B5EF4-FFF2-40B4-BE49-F238E27FC236}">
                  <a16:creationId xmlns:a16="http://schemas.microsoft.com/office/drawing/2014/main" id="{8E976D09-ABCB-4183-A55C-C7EBCB214103}"/>
                </a:ext>
              </a:extLst>
            </p:cNvPr>
            <p:cNvCxnSpPr>
              <a:cxnSpLocks/>
            </p:cNvCxnSpPr>
            <p:nvPr/>
          </p:nvCxnSpPr>
          <p:spPr>
            <a:xfrm>
              <a:off x="4989668" y="1565570"/>
              <a:ext cx="0" cy="495557"/>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34">
              <a:extLst>
                <a:ext uri="{FF2B5EF4-FFF2-40B4-BE49-F238E27FC236}">
                  <a16:creationId xmlns:a16="http://schemas.microsoft.com/office/drawing/2014/main" id="{CE477A86-78EB-4E40-9CF3-A70EF483DA49}"/>
                </a:ext>
              </a:extLst>
            </p:cNvPr>
            <p:cNvCxnSpPr>
              <a:cxnSpLocks/>
            </p:cNvCxnSpPr>
            <p:nvPr/>
          </p:nvCxnSpPr>
          <p:spPr>
            <a:xfrm>
              <a:off x="5657675" y="1565570"/>
              <a:ext cx="0" cy="495557"/>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35">
              <a:extLst>
                <a:ext uri="{FF2B5EF4-FFF2-40B4-BE49-F238E27FC236}">
                  <a16:creationId xmlns:a16="http://schemas.microsoft.com/office/drawing/2014/main" id="{104A7E52-2962-4C1B-9B6D-90F2FF81AEB3}"/>
                </a:ext>
              </a:extLst>
            </p:cNvPr>
            <p:cNvCxnSpPr>
              <a:cxnSpLocks/>
            </p:cNvCxnSpPr>
            <p:nvPr/>
          </p:nvCxnSpPr>
          <p:spPr>
            <a:xfrm>
              <a:off x="6169303" y="1565570"/>
              <a:ext cx="0" cy="495557"/>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36">
              <a:extLst>
                <a:ext uri="{FF2B5EF4-FFF2-40B4-BE49-F238E27FC236}">
                  <a16:creationId xmlns:a16="http://schemas.microsoft.com/office/drawing/2014/main" id="{60D0D120-FB02-44B6-8A63-DE0169F2DB64}"/>
                </a:ext>
              </a:extLst>
            </p:cNvPr>
            <p:cNvCxnSpPr>
              <a:cxnSpLocks/>
            </p:cNvCxnSpPr>
            <p:nvPr/>
          </p:nvCxnSpPr>
          <p:spPr>
            <a:xfrm>
              <a:off x="7134503" y="1565570"/>
              <a:ext cx="0" cy="495557"/>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37">
              <a:extLst>
                <a:ext uri="{FF2B5EF4-FFF2-40B4-BE49-F238E27FC236}">
                  <a16:creationId xmlns:a16="http://schemas.microsoft.com/office/drawing/2014/main" id="{5AC68C61-76DF-4DC4-907C-96CB54A25124}"/>
                </a:ext>
              </a:extLst>
            </p:cNvPr>
            <p:cNvCxnSpPr>
              <a:cxnSpLocks/>
            </p:cNvCxnSpPr>
            <p:nvPr/>
          </p:nvCxnSpPr>
          <p:spPr>
            <a:xfrm>
              <a:off x="7639922" y="1565570"/>
              <a:ext cx="0" cy="495557"/>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38">
              <a:extLst>
                <a:ext uri="{FF2B5EF4-FFF2-40B4-BE49-F238E27FC236}">
                  <a16:creationId xmlns:a16="http://schemas.microsoft.com/office/drawing/2014/main" id="{779DE3CE-6B96-442B-943E-5A1DAF09D6CA}"/>
                </a:ext>
              </a:extLst>
            </p:cNvPr>
            <p:cNvCxnSpPr>
              <a:cxnSpLocks/>
            </p:cNvCxnSpPr>
            <p:nvPr/>
          </p:nvCxnSpPr>
          <p:spPr>
            <a:xfrm>
              <a:off x="8259641" y="1565570"/>
              <a:ext cx="0" cy="495557"/>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grpSp>
      <p:pic>
        <p:nvPicPr>
          <p:cNvPr id="92" name="Picture 39">
            <a:extLst>
              <a:ext uri="{FF2B5EF4-FFF2-40B4-BE49-F238E27FC236}">
                <a16:creationId xmlns:a16="http://schemas.microsoft.com/office/drawing/2014/main" id="{72EA29B0-5AA8-4CCB-827E-327EFC5331D1}"/>
              </a:ext>
            </a:extLst>
          </p:cNvPr>
          <p:cNvPicPr>
            <a:picLocks noChangeAspect="1"/>
          </p:cNvPicPr>
          <p:nvPr/>
        </p:nvPicPr>
        <p:blipFill>
          <a:blip r:embed="rId5"/>
          <a:stretch>
            <a:fillRect/>
          </a:stretch>
        </p:blipFill>
        <p:spPr>
          <a:xfrm>
            <a:off x="7418313" y="3160907"/>
            <a:ext cx="333501" cy="352059"/>
          </a:xfrm>
          <a:prstGeom prst="rect">
            <a:avLst/>
          </a:prstGeom>
        </p:spPr>
      </p:pic>
      <p:cxnSp>
        <p:nvCxnSpPr>
          <p:cNvPr id="95" name="Straight Arrow Connector 36">
            <a:extLst>
              <a:ext uri="{FF2B5EF4-FFF2-40B4-BE49-F238E27FC236}">
                <a16:creationId xmlns:a16="http://schemas.microsoft.com/office/drawing/2014/main" id="{9B44E464-B70B-4243-8100-A5218C3B82CD}"/>
              </a:ext>
            </a:extLst>
          </p:cNvPr>
          <p:cNvCxnSpPr>
            <a:cxnSpLocks/>
          </p:cNvCxnSpPr>
          <p:nvPr/>
        </p:nvCxnSpPr>
        <p:spPr>
          <a:xfrm>
            <a:off x="7239051" y="3677883"/>
            <a:ext cx="179261" cy="101174"/>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36">
            <a:extLst>
              <a:ext uri="{FF2B5EF4-FFF2-40B4-BE49-F238E27FC236}">
                <a16:creationId xmlns:a16="http://schemas.microsoft.com/office/drawing/2014/main" id="{1FE67991-5581-4DE6-881E-0A850D4A626A}"/>
              </a:ext>
            </a:extLst>
          </p:cNvPr>
          <p:cNvCxnSpPr>
            <a:cxnSpLocks/>
          </p:cNvCxnSpPr>
          <p:nvPr/>
        </p:nvCxnSpPr>
        <p:spPr>
          <a:xfrm flipV="1">
            <a:off x="7168382" y="3957395"/>
            <a:ext cx="194475" cy="86151"/>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36">
            <a:extLst>
              <a:ext uri="{FF2B5EF4-FFF2-40B4-BE49-F238E27FC236}">
                <a16:creationId xmlns:a16="http://schemas.microsoft.com/office/drawing/2014/main" id="{C2538574-8482-43D2-8771-C6F5B7295D37}"/>
              </a:ext>
            </a:extLst>
          </p:cNvPr>
          <p:cNvCxnSpPr>
            <a:cxnSpLocks/>
          </p:cNvCxnSpPr>
          <p:nvPr/>
        </p:nvCxnSpPr>
        <p:spPr>
          <a:xfrm flipH="1" flipV="1">
            <a:off x="7811232" y="3950363"/>
            <a:ext cx="278401" cy="88104"/>
          </a:xfrm>
          <a:prstGeom prst="straightConnector1">
            <a:avLst/>
          </a:prstGeom>
          <a:ln w="19050">
            <a:solidFill>
              <a:srgbClr val="464646"/>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8" name="Oval 9">
            <a:extLst>
              <a:ext uri="{FF2B5EF4-FFF2-40B4-BE49-F238E27FC236}">
                <a16:creationId xmlns:a16="http://schemas.microsoft.com/office/drawing/2014/main" id="{980073D2-5B8C-40BC-891D-F9A71A3267AD}"/>
              </a:ext>
            </a:extLst>
          </p:cNvPr>
          <p:cNvSpPr/>
          <p:nvPr/>
        </p:nvSpPr>
        <p:spPr>
          <a:xfrm>
            <a:off x="7282598" y="3568085"/>
            <a:ext cx="588675" cy="624751"/>
          </a:xfrm>
          <a:prstGeom prst="ellipse">
            <a:avLst/>
          </a:prstGeom>
          <a:solidFill>
            <a:srgbClr val="00A5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err="1">
                <a:ln>
                  <a:noFill/>
                </a:ln>
                <a:solidFill>
                  <a:prstClr val="white"/>
                </a:solidFill>
                <a:effectLst/>
                <a:uLnTx/>
                <a:uFillTx/>
                <a:latin typeface="Segoe UI Semilight" panose="020B0402040204020203" pitchFamily="34" charset="0"/>
                <a:ea typeface="+mn-ea"/>
                <a:cs typeface="Segoe UI Semilight" panose="020B0402040204020203" pitchFamily="34" charset="0"/>
              </a:rPr>
              <a:t>Your</a:t>
            </a:r>
            <a:endParaRPr kumimoji="0" lang="de-DE" sz="10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Windows</a:t>
            </a:r>
          </a:p>
        </p:txBody>
      </p:sp>
      <p:sp>
        <p:nvSpPr>
          <p:cNvPr id="99" name="Oval 9">
            <a:extLst>
              <a:ext uri="{FF2B5EF4-FFF2-40B4-BE49-F238E27FC236}">
                <a16:creationId xmlns:a16="http://schemas.microsoft.com/office/drawing/2014/main" id="{91B85D43-345C-40B7-BBA1-E9647A51E011}"/>
              </a:ext>
            </a:extLst>
          </p:cNvPr>
          <p:cNvSpPr/>
          <p:nvPr/>
        </p:nvSpPr>
        <p:spPr>
          <a:xfrm>
            <a:off x="6880761" y="3415830"/>
            <a:ext cx="395203" cy="419422"/>
          </a:xfrm>
          <a:prstGeom prst="ellipse">
            <a:avLst/>
          </a:prstGeom>
          <a:solidFill>
            <a:srgbClr val="5F89C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OneDrive</a:t>
            </a:r>
          </a:p>
        </p:txBody>
      </p:sp>
      <p:sp>
        <p:nvSpPr>
          <p:cNvPr id="100" name="Oval 9">
            <a:extLst>
              <a:ext uri="{FF2B5EF4-FFF2-40B4-BE49-F238E27FC236}">
                <a16:creationId xmlns:a16="http://schemas.microsoft.com/office/drawing/2014/main" id="{91B84627-0EFD-4058-B3DB-5325332DA330}"/>
              </a:ext>
            </a:extLst>
          </p:cNvPr>
          <p:cNvSpPr/>
          <p:nvPr/>
        </p:nvSpPr>
        <p:spPr>
          <a:xfrm>
            <a:off x="6806787" y="3905673"/>
            <a:ext cx="395203" cy="419422"/>
          </a:xfrm>
          <a:prstGeom prst="ellipse">
            <a:avLst/>
          </a:prstGeom>
          <a:solidFill>
            <a:srgbClr val="5558A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Teams</a:t>
            </a:r>
          </a:p>
        </p:txBody>
      </p:sp>
      <p:sp>
        <p:nvSpPr>
          <p:cNvPr id="101" name="Oval 9">
            <a:extLst>
              <a:ext uri="{FF2B5EF4-FFF2-40B4-BE49-F238E27FC236}">
                <a16:creationId xmlns:a16="http://schemas.microsoft.com/office/drawing/2014/main" id="{44F74955-F152-4F70-8EE8-AD840757A696}"/>
              </a:ext>
            </a:extLst>
          </p:cNvPr>
          <p:cNvSpPr/>
          <p:nvPr/>
        </p:nvSpPr>
        <p:spPr>
          <a:xfrm>
            <a:off x="8003798" y="3828756"/>
            <a:ext cx="395203" cy="419422"/>
          </a:xfrm>
          <a:prstGeom prst="ellipse">
            <a:avLst/>
          </a:prstGeom>
          <a:solidFill>
            <a:srgbClr val="FFBF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Sales</a:t>
            </a:r>
          </a:p>
        </p:txBody>
      </p:sp>
      <p:sp>
        <p:nvSpPr>
          <p:cNvPr id="103" name="Textfeld 102">
            <a:extLst>
              <a:ext uri="{FF2B5EF4-FFF2-40B4-BE49-F238E27FC236}">
                <a16:creationId xmlns:a16="http://schemas.microsoft.com/office/drawing/2014/main" id="{A4F2950A-ACE9-46E9-9BFD-E13FEEEB993E}"/>
              </a:ext>
            </a:extLst>
          </p:cNvPr>
          <p:cNvSpPr txBox="1"/>
          <p:nvPr/>
        </p:nvSpPr>
        <p:spPr>
          <a:xfrm>
            <a:off x="3954230" y="3686459"/>
            <a:ext cx="396147" cy="281424"/>
          </a:xfrm>
          <a:prstGeom prst="rect">
            <a:avLst/>
          </a:prstGeom>
          <a:noFill/>
        </p:spPr>
        <p:txBody>
          <a:bodyPr wrap="square" lIns="0" tIns="0" rIns="0" bIns="0">
            <a:sp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de-DE" sz="1800" b="0" i="0" u="none" strike="noStrike" kern="1200" cap="none" spc="0" normalizeH="0" baseline="0" noProof="0">
                <a:ln>
                  <a:noFill/>
                </a:ln>
                <a:solidFill>
                  <a:prstClr val="white"/>
                </a:solidFill>
                <a:effectLst/>
                <a:uLnTx/>
                <a:uFillTx/>
                <a:latin typeface="Wingdings" panose="05000000000000000000" pitchFamily="2" charset="2"/>
                <a:ea typeface="Calibri" panose="020F0502020204030204" pitchFamily="34" charset="0"/>
                <a:cs typeface="Wingdings" panose="05000000000000000000" pitchFamily="2" charset="2"/>
              </a:rPr>
              <a:t>1</a:t>
            </a:r>
            <a:endParaRPr kumimoji="0" lang="de-DE" sz="12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4" name="Textfeld 103">
            <a:extLst>
              <a:ext uri="{FF2B5EF4-FFF2-40B4-BE49-F238E27FC236}">
                <a16:creationId xmlns:a16="http://schemas.microsoft.com/office/drawing/2014/main" id="{C8645672-8299-43F8-A924-2B9D1068832D}"/>
              </a:ext>
            </a:extLst>
          </p:cNvPr>
          <p:cNvSpPr txBox="1"/>
          <p:nvPr/>
        </p:nvSpPr>
        <p:spPr>
          <a:xfrm>
            <a:off x="4927341" y="3979020"/>
            <a:ext cx="396147" cy="281424"/>
          </a:xfrm>
          <a:prstGeom prst="rect">
            <a:avLst/>
          </a:prstGeom>
          <a:noFill/>
        </p:spPr>
        <p:txBody>
          <a:bodyPr wrap="square" lIns="0" tIns="0" rIns="0" bIns="0">
            <a:sp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de-DE" sz="1800" b="0" i="0" u="none" strike="noStrike" kern="1200" cap="none" spc="0" normalizeH="0" baseline="0" noProof="0">
                <a:ln>
                  <a:noFill/>
                </a:ln>
                <a:solidFill>
                  <a:prstClr val="white"/>
                </a:solidFill>
                <a:effectLst/>
                <a:uLnTx/>
                <a:uFillTx/>
                <a:latin typeface="Wingdings" panose="05000000000000000000" pitchFamily="2" charset="2"/>
                <a:ea typeface="Calibri" panose="020F0502020204030204" pitchFamily="34" charset="0"/>
                <a:cs typeface="Wingdings" panose="05000000000000000000" pitchFamily="2" charset="2"/>
              </a:rPr>
              <a:t>1</a:t>
            </a:r>
            <a:endParaRPr kumimoji="0" lang="de-DE" sz="12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5" name="Textfeld 104">
            <a:extLst>
              <a:ext uri="{FF2B5EF4-FFF2-40B4-BE49-F238E27FC236}">
                <a16:creationId xmlns:a16="http://schemas.microsoft.com/office/drawing/2014/main" id="{E866820B-5CD8-4E80-A5FE-62D3233BA031}"/>
              </a:ext>
            </a:extLst>
          </p:cNvPr>
          <p:cNvSpPr txBox="1"/>
          <p:nvPr/>
        </p:nvSpPr>
        <p:spPr>
          <a:xfrm>
            <a:off x="4829625" y="3492967"/>
            <a:ext cx="396147" cy="281424"/>
          </a:xfrm>
          <a:prstGeom prst="rect">
            <a:avLst/>
          </a:prstGeom>
          <a:noFill/>
        </p:spPr>
        <p:txBody>
          <a:bodyPr wrap="square" lIns="0" tIns="0" rIns="0" bIns="0">
            <a:sp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de-DE" sz="1800" b="0" i="0" u="none" strike="noStrike" kern="1200" cap="none" spc="0" normalizeH="0" baseline="0" noProof="0">
                <a:ln>
                  <a:noFill/>
                </a:ln>
                <a:solidFill>
                  <a:prstClr val="white"/>
                </a:solidFill>
                <a:effectLst/>
                <a:uLnTx/>
                <a:uFillTx/>
                <a:latin typeface="Wingdings" panose="05000000000000000000" pitchFamily="2" charset="2"/>
                <a:ea typeface="Calibri" panose="020F0502020204030204" pitchFamily="34" charset="0"/>
                <a:cs typeface="Wingdings" panose="05000000000000000000" pitchFamily="2" charset="2"/>
              </a:rPr>
              <a:t>1</a:t>
            </a:r>
            <a:endParaRPr kumimoji="0" lang="de-DE" sz="12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6" name="Textfeld 105">
            <a:extLst>
              <a:ext uri="{FF2B5EF4-FFF2-40B4-BE49-F238E27FC236}">
                <a16:creationId xmlns:a16="http://schemas.microsoft.com/office/drawing/2014/main" id="{611062A0-DA24-4FBA-BC72-202E2DBE7B6D}"/>
              </a:ext>
            </a:extLst>
          </p:cNvPr>
          <p:cNvSpPr txBox="1"/>
          <p:nvPr/>
        </p:nvSpPr>
        <p:spPr>
          <a:xfrm>
            <a:off x="4039589" y="3977583"/>
            <a:ext cx="396147" cy="281424"/>
          </a:xfrm>
          <a:prstGeom prst="rect">
            <a:avLst/>
          </a:prstGeom>
          <a:noFill/>
        </p:spPr>
        <p:txBody>
          <a:bodyPr wrap="square" lIns="0" tIns="0" rIns="0" bIns="0">
            <a:sp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de-DE" sz="1800" b="0" i="0" u="none" strike="noStrike" kern="1200" cap="none" spc="0" normalizeH="0" baseline="0" noProof="0">
                <a:ln>
                  <a:noFill/>
                </a:ln>
                <a:solidFill>
                  <a:prstClr val="white"/>
                </a:solidFill>
                <a:effectLst/>
                <a:uLnTx/>
                <a:uFillTx/>
                <a:latin typeface="Wingdings" panose="05000000000000000000" pitchFamily="2" charset="2"/>
                <a:ea typeface="Calibri" panose="020F0502020204030204" pitchFamily="34" charset="0"/>
                <a:cs typeface="Wingdings" panose="05000000000000000000" pitchFamily="2" charset="2"/>
              </a:rPr>
              <a:t>1</a:t>
            </a:r>
            <a:endParaRPr kumimoji="0" lang="de-DE" sz="12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7" name="Textfeld 106">
            <a:extLst>
              <a:ext uri="{FF2B5EF4-FFF2-40B4-BE49-F238E27FC236}">
                <a16:creationId xmlns:a16="http://schemas.microsoft.com/office/drawing/2014/main" id="{FF0687AF-406E-45C9-A943-8C4E3A129440}"/>
              </a:ext>
            </a:extLst>
          </p:cNvPr>
          <p:cNvSpPr txBox="1"/>
          <p:nvPr/>
        </p:nvSpPr>
        <p:spPr>
          <a:xfrm>
            <a:off x="1513618" y="4024418"/>
            <a:ext cx="163828" cy="184666"/>
          </a:xfrm>
          <a:prstGeom prst="rect">
            <a:avLst/>
          </a:prstGeom>
          <a:solidFill>
            <a:srgbClr val="D9D9D9"/>
          </a:solidFill>
        </p:spPr>
        <p:txBody>
          <a:bodyPr wrap="squar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white"/>
                </a:solidFill>
                <a:effectLst/>
                <a:uLnTx/>
                <a:uFillTx/>
                <a:latin typeface="Wingdings" panose="05000000000000000000" pitchFamily="2" charset="2"/>
                <a:ea typeface="Calibri" panose="020F0502020204030204" pitchFamily="34" charset="0"/>
                <a:cs typeface="Wingdings" panose="05000000000000000000" pitchFamily="2" charset="2"/>
              </a:rPr>
              <a:t>4</a:t>
            </a:r>
            <a:endParaRPr kumimoji="0" lang="de-DE" sz="1200" b="0" i="0" u="none" strike="noStrike" kern="1200" cap="none" spc="0" normalizeH="0" baseline="0" noProof="0">
              <a:ln>
                <a:noFill/>
              </a:ln>
              <a:solidFill>
                <a:prstClr val="white"/>
              </a:solidFill>
              <a:effectLst/>
              <a:uLnTx/>
              <a:uFillTx/>
              <a:latin typeface="Segoe UI"/>
              <a:ea typeface="+mn-ea"/>
              <a:cs typeface="+mn-cs"/>
            </a:endParaRPr>
          </a:p>
        </p:txBody>
      </p:sp>
      <p:sp>
        <p:nvSpPr>
          <p:cNvPr id="108" name="Textfeld 107">
            <a:extLst>
              <a:ext uri="{FF2B5EF4-FFF2-40B4-BE49-F238E27FC236}">
                <a16:creationId xmlns:a16="http://schemas.microsoft.com/office/drawing/2014/main" id="{9103D74D-E7BA-4CDE-B1BF-27F4948F9EC4}"/>
              </a:ext>
            </a:extLst>
          </p:cNvPr>
          <p:cNvSpPr txBox="1"/>
          <p:nvPr/>
        </p:nvSpPr>
        <p:spPr>
          <a:xfrm>
            <a:off x="629655" y="4331622"/>
            <a:ext cx="163828" cy="184666"/>
          </a:xfrm>
          <a:prstGeom prst="rect">
            <a:avLst/>
          </a:prstGeom>
          <a:solidFill>
            <a:srgbClr val="D9D9D9"/>
          </a:solidFill>
        </p:spPr>
        <p:txBody>
          <a:bodyPr wrap="squar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white"/>
                </a:solidFill>
                <a:effectLst/>
                <a:uLnTx/>
                <a:uFillTx/>
                <a:latin typeface="Wingdings" panose="05000000000000000000" pitchFamily="2" charset="2"/>
                <a:ea typeface="Calibri" panose="020F0502020204030204" pitchFamily="34" charset="0"/>
                <a:cs typeface="Wingdings" panose="05000000000000000000" pitchFamily="2" charset="2"/>
              </a:rPr>
              <a:t>4</a:t>
            </a:r>
            <a:endParaRPr kumimoji="0" lang="de-DE" sz="1200" b="0" i="0" u="none" strike="noStrike" kern="1200" cap="none" spc="0" normalizeH="0" baseline="0" noProof="0">
              <a:ln>
                <a:noFill/>
              </a:ln>
              <a:solidFill>
                <a:prstClr val="white"/>
              </a:solidFill>
              <a:effectLst/>
              <a:uLnTx/>
              <a:uFillTx/>
              <a:latin typeface="Segoe UI"/>
              <a:ea typeface="+mn-ea"/>
              <a:cs typeface="+mn-cs"/>
            </a:endParaRPr>
          </a:p>
        </p:txBody>
      </p:sp>
      <p:sp>
        <p:nvSpPr>
          <p:cNvPr id="109" name="Textfeld 108">
            <a:extLst>
              <a:ext uri="{FF2B5EF4-FFF2-40B4-BE49-F238E27FC236}">
                <a16:creationId xmlns:a16="http://schemas.microsoft.com/office/drawing/2014/main" id="{1A5B0D8A-C06E-40DF-ADE8-94F3DD81D08B}"/>
              </a:ext>
            </a:extLst>
          </p:cNvPr>
          <p:cNvSpPr txBox="1"/>
          <p:nvPr/>
        </p:nvSpPr>
        <p:spPr>
          <a:xfrm>
            <a:off x="2430337" y="4335403"/>
            <a:ext cx="163828" cy="184666"/>
          </a:xfrm>
          <a:prstGeom prst="rect">
            <a:avLst/>
          </a:prstGeom>
          <a:solidFill>
            <a:srgbClr val="D9D9D9"/>
          </a:solidFill>
        </p:spPr>
        <p:txBody>
          <a:bodyPr wrap="squar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white"/>
                </a:solidFill>
                <a:effectLst/>
                <a:uLnTx/>
                <a:uFillTx/>
                <a:latin typeface="Wingdings" panose="05000000000000000000" pitchFamily="2" charset="2"/>
                <a:ea typeface="Calibri" panose="020F0502020204030204" pitchFamily="34" charset="0"/>
                <a:cs typeface="Wingdings" panose="05000000000000000000" pitchFamily="2" charset="2"/>
              </a:rPr>
              <a:t>4</a:t>
            </a:r>
            <a:endParaRPr kumimoji="0" lang="de-DE" sz="1200" b="0" i="0" u="none" strike="noStrike" kern="1200" cap="none" spc="0" normalizeH="0" baseline="0" noProof="0">
              <a:ln>
                <a:noFill/>
              </a:ln>
              <a:solidFill>
                <a:prstClr val="white"/>
              </a:solidFill>
              <a:effectLst/>
              <a:uLnTx/>
              <a:uFillTx/>
              <a:latin typeface="Segoe UI"/>
              <a:ea typeface="+mn-ea"/>
              <a:cs typeface="+mn-cs"/>
            </a:endParaRPr>
          </a:p>
        </p:txBody>
      </p:sp>
      <p:sp>
        <p:nvSpPr>
          <p:cNvPr id="110" name="Textfeld 109">
            <a:extLst>
              <a:ext uri="{FF2B5EF4-FFF2-40B4-BE49-F238E27FC236}">
                <a16:creationId xmlns:a16="http://schemas.microsoft.com/office/drawing/2014/main" id="{C927E1DC-5621-41DA-A5EE-7220B63FB219}"/>
              </a:ext>
            </a:extLst>
          </p:cNvPr>
          <p:cNvSpPr txBox="1"/>
          <p:nvPr/>
        </p:nvSpPr>
        <p:spPr>
          <a:xfrm>
            <a:off x="1322855" y="3709280"/>
            <a:ext cx="163828" cy="184666"/>
          </a:xfrm>
          <a:prstGeom prst="rect">
            <a:avLst/>
          </a:prstGeom>
          <a:solidFill>
            <a:srgbClr val="D9D9D9"/>
          </a:solidFill>
        </p:spPr>
        <p:txBody>
          <a:bodyPr wrap="squar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white"/>
                </a:solidFill>
                <a:effectLst/>
                <a:uLnTx/>
                <a:uFillTx/>
                <a:latin typeface="Wingdings" panose="05000000000000000000" pitchFamily="2" charset="2"/>
                <a:ea typeface="Calibri" panose="020F0502020204030204" pitchFamily="34" charset="0"/>
                <a:cs typeface="Wingdings" panose="05000000000000000000" pitchFamily="2" charset="2"/>
              </a:rPr>
              <a:t>4</a:t>
            </a:r>
            <a:endParaRPr kumimoji="0" lang="de-DE" sz="1200" b="0" i="0" u="none" strike="noStrike" kern="1200" cap="none" spc="0" normalizeH="0" baseline="0" noProof="0">
              <a:ln>
                <a:noFill/>
              </a:ln>
              <a:solidFill>
                <a:prstClr val="white"/>
              </a:solidFill>
              <a:effectLst/>
              <a:uLnTx/>
              <a:uFillTx/>
              <a:latin typeface="Segoe UI"/>
              <a:ea typeface="+mn-ea"/>
              <a:cs typeface="+mn-cs"/>
            </a:endParaRPr>
          </a:p>
        </p:txBody>
      </p:sp>
      <p:sp>
        <p:nvSpPr>
          <p:cNvPr id="111" name="Textfeld 110">
            <a:extLst>
              <a:ext uri="{FF2B5EF4-FFF2-40B4-BE49-F238E27FC236}">
                <a16:creationId xmlns:a16="http://schemas.microsoft.com/office/drawing/2014/main" id="{9331918B-FACF-48DC-B303-F82F03E78B1C}"/>
              </a:ext>
            </a:extLst>
          </p:cNvPr>
          <p:cNvSpPr txBox="1"/>
          <p:nvPr/>
        </p:nvSpPr>
        <p:spPr>
          <a:xfrm>
            <a:off x="1699079" y="3705723"/>
            <a:ext cx="163828" cy="184666"/>
          </a:xfrm>
          <a:prstGeom prst="rect">
            <a:avLst/>
          </a:prstGeom>
          <a:solidFill>
            <a:srgbClr val="D9D9D9"/>
          </a:solidFill>
        </p:spPr>
        <p:txBody>
          <a:bodyPr wrap="squar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white"/>
                </a:solidFill>
                <a:effectLst/>
                <a:uLnTx/>
                <a:uFillTx/>
                <a:latin typeface="Wingdings" panose="05000000000000000000" pitchFamily="2" charset="2"/>
                <a:ea typeface="Calibri" panose="020F0502020204030204" pitchFamily="34" charset="0"/>
                <a:cs typeface="Wingdings" panose="05000000000000000000" pitchFamily="2" charset="2"/>
              </a:rPr>
              <a:t>4</a:t>
            </a:r>
            <a:endParaRPr kumimoji="0" lang="de-DE" sz="1200" b="0" i="0" u="none" strike="noStrike" kern="1200" cap="none" spc="0" normalizeH="0" baseline="0" noProof="0">
              <a:ln>
                <a:noFill/>
              </a:ln>
              <a:solidFill>
                <a:prstClr val="white"/>
              </a:solidFill>
              <a:effectLst/>
              <a:uLnTx/>
              <a:uFillTx/>
              <a:latin typeface="Segoe UI"/>
              <a:ea typeface="+mn-ea"/>
              <a:cs typeface="+mn-cs"/>
            </a:endParaRPr>
          </a:p>
        </p:txBody>
      </p:sp>
      <p:sp>
        <p:nvSpPr>
          <p:cNvPr id="112" name="Pfeil: nach rechts 111">
            <a:extLst>
              <a:ext uri="{FF2B5EF4-FFF2-40B4-BE49-F238E27FC236}">
                <a16:creationId xmlns:a16="http://schemas.microsoft.com/office/drawing/2014/main" id="{71BC2EE1-CE5B-433D-AE14-57BC614BBBA6}"/>
              </a:ext>
            </a:extLst>
          </p:cNvPr>
          <p:cNvSpPr/>
          <p:nvPr/>
        </p:nvSpPr>
        <p:spPr>
          <a:xfrm>
            <a:off x="2804118" y="3861988"/>
            <a:ext cx="810729" cy="364129"/>
          </a:xfrm>
          <a:prstGeom prst="rightArrow">
            <a:avLst>
              <a:gd name="adj1" fmla="val 3027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Segoe UI"/>
              <a:ea typeface="+mn-ea"/>
              <a:cs typeface="+mn-cs"/>
            </a:endParaRPr>
          </a:p>
        </p:txBody>
      </p:sp>
      <p:sp>
        <p:nvSpPr>
          <p:cNvPr id="113" name="Pfeil: nach rechts 112">
            <a:extLst>
              <a:ext uri="{FF2B5EF4-FFF2-40B4-BE49-F238E27FC236}">
                <a16:creationId xmlns:a16="http://schemas.microsoft.com/office/drawing/2014/main" id="{C3CED4CF-AB2E-4C60-A598-FEFACE46CC42}"/>
              </a:ext>
            </a:extLst>
          </p:cNvPr>
          <p:cNvSpPr/>
          <p:nvPr/>
        </p:nvSpPr>
        <p:spPr>
          <a:xfrm>
            <a:off x="5775173" y="3856402"/>
            <a:ext cx="810729" cy="364129"/>
          </a:xfrm>
          <a:prstGeom prst="rightArrow">
            <a:avLst>
              <a:gd name="adj1" fmla="val 3027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white"/>
              </a:solidFill>
              <a:effectLst/>
              <a:uLnTx/>
              <a:uFillTx/>
              <a:latin typeface="Segoe UI"/>
              <a:ea typeface="+mn-ea"/>
              <a:cs typeface="+mn-cs"/>
            </a:endParaRPr>
          </a:p>
        </p:txBody>
      </p:sp>
      <p:sp>
        <p:nvSpPr>
          <p:cNvPr id="3" name="Textfeld 2">
            <a:extLst>
              <a:ext uri="{FF2B5EF4-FFF2-40B4-BE49-F238E27FC236}">
                <a16:creationId xmlns:a16="http://schemas.microsoft.com/office/drawing/2014/main" id="{8DFB3146-7DF5-4C39-A3AD-0F74C4E8018C}"/>
              </a:ext>
            </a:extLst>
          </p:cNvPr>
          <p:cNvSpPr txBox="1"/>
          <p:nvPr/>
        </p:nvSpPr>
        <p:spPr>
          <a:xfrm>
            <a:off x="142239" y="1906495"/>
            <a:ext cx="2916237" cy="1012187"/>
          </a:xfrm>
          <a:prstGeom prst="rect">
            <a:avLst/>
          </a:prstGeom>
          <a:solidFill>
            <a:srgbClr val="DC2A00"/>
          </a:solid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Legacy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HR Software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20+ Passwords</a:t>
            </a:r>
          </a:p>
        </p:txBody>
      </p:sp>
      <p:sp>
        <p:nvSpPr>
          <p:cNvPr id="94" name="Textfeld 93">
            <a:extLst>
              <a:ext uri="{FF2B5EF4-FFF2-40B4-BE49-F238E27FC236}">
                <a16:creationId xmlns:a16="http://schemas.microsoft.com/office/drawing/2014/main" id="{451135FF-2895-4731-99C8-19BBD1BFA163}"/>
              </a:ext>
            </a:extLst>
          </p:cNvPr>
          <p:cNvSpPr txBox="1"/>
          <p:nvPr/>
        </p:nvSpPr>
        <p:spPr>
          <a:xfrm>
            <a:off x="3150283" y="1901657"/>
            <a:ext cx="2914192" cy="1012187"/>
          </a:xfrm>
          <a:prstGeom prst="rect">
            <a:avLst/>
          </a:prstGeom>
          <a:solidFill>
            <a:schemeClr val="accent1"/>
          </a:solid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Modern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HR Apps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10+ passwords</a:t>
            </a:r>
          </a:p>
        </p:txBody>
      </p:sp>
      <p:sp>
        <p:nvSpPr>
          <p:cNvPr id="116" name="Textfeld 115">
            <a:extLst>
              <a:ext uri="{FF2B5EF4-FFF2-40B4-BE49-F238E27FC236}">
                <a16:creationId xmlns:a16="http://schemas.microsoft.com/office/drawing/2014/main" id="{635E92A5-B115-425E-8614-1BBC83FA7103}"/>
              </a:ext>
            </a:extLst>
          </p:cNvPr>
          <p:cNvSpPr txBox="1"/>
          <p:nvPr/>
        </p:nvSpPr>
        <p:spPr>
          <a:xfrm>
            <a:off x="6143713" y="1905799"/>
            <a:ext cx="2861541" cy="1012187"/>
          </a:xfrm>
          <a:prstGeom prst="rect">
            <a:avLst/>
          </a:prstGeom>
          <a:solidFill>
            <a:srgbClr val="00A500"/>
          </a:solid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Innovative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HR for Dynamics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ONE </a:t>
            </a:r>
            <a:r>
              <a:rPr kumimoji="0" lang="de-DE" sz="1800" b="0" i="0" u="none" strike="noStrike" kern="1200" cap="none" spc="0" normalizeH="0" baseline="0" noProof="0" err="1">
                <a:ln>
                  <a:noFill/>
                </a:ln>
                <a:solidFill>
                  <a:prstClr val="white"/>
                </a:solidFill>
                <a:effectLst/>
                <a:uLnTx/>
                <a:uFillTx/>
                <a:latin typeface="Segoe UI Semilight" panose="020B0402040204020203" pitchFamily="34" charset="0"/>
                <a:ea typeface="+mn-ea"/>
                <a:cs typeface="Segoe UI Semilight" panose="020B0402040204020203" pitchFamily="34" charset="0"/>
              </a:rPr>
              <a:t>password</a:t>
            </a:r>
            <a:endParaRPr kumimoji="0" lang="de-DE" sz="18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pic>
        <p:nvPicPr>
          <p:cNvPr id="5" name="Grafik 4" descr="Verwirrte Gesichtskontur Silhouette">
            <a:extLst>
              <a:ext uri="{FF2B5EF4-FFF2-40B4-BE49-F238E27FC236}">
                <a16:creationId xmlns:a16="http://schemas.microsoft.com/office/drawing/2014/main" id="{6B5DB170-D956-430E-B4D8-D11A6D51FD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43748" y="1856481"/>
            <a:ext cx="648000" cy="648000"/>
          </a:xfrm>
          <a:prstGeom prst="rect">
            <a:avLst/>
          </a:prstGeom>
        </p:spPr>
      </p:pic>
      <p:pic>
        <p:nvPicPr>
          <p:cNvPr id="12" name="Grafik 11" descr="Benommene Gesichtskontur Silhouette">
            <a:extLst>
              <a:ext uri="{FF2B5EF4-FFF2-40B4-BE49-F238E27FC236}">
                <a16:creationId xmlns:a16="http://schemas.microsoft.com/office/drawing/2014/main" id="{0FB1D892-7D6F-42F7-B1D4-8C39E81517E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38112" y="1870390"/>
            <a:ext cx="648000" cy="648000"/>
          </a:xfrm>
          <a:prstGeom prst="rect">
            <a:avLst/>
          </a:prstGeom>
        </p:spPr>
      </p:pic>
      <p:pic>
        <p:nvPicPr>
          <p:cNvPr id="18" name="Grafik 17" descr="Verliebte-Gesichtskontur Silhouette">
            <a:extLst>
              <a:ext uri="{FF2B5EF4-FFF2-40B4-BE49-F238E27FC236}">
                <a16:creationId xmlns:a16="http://schemas.microsoft.com/office/drawing/2014/main" id="{BEFD7730-33DF-4DD4-83A3-B6646C17BCB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85213" y="1866497"/>
            <a:ext cx="648000" cy="648000"/>
          </a:xfrm>
          <a:prstGeom prst="rect">
            <a:avLst/>
          </a:prstGeom>
        </p:spPr>
      </p:pic>
    </p:spTree>
    <p:extLst>
      <p:ext uri="{BB962C8B-B14F-4D97-AF65-F5344CB8AC3E}">
        <p14:creationId xmlns:p14="http://schemas.microsoft.com/office/powerpoint/2010/main" val="3483064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ubtitle 32">
            <a:extLst>
              <a:ext uri="{FF2B5EF4-FFF2-40B4-BE49-F238E27FC236}">
                <a16:creationId xmlns:a16="http://schemas.microsoft.com/office/drawing/2014/main" id="{252E7976-53D4-4C38-9DFB-9EF754058186}"/>
              </a:ext>
            </a:extLst>
          </p:cNvPr>
          <p:cNvSpPr>
            <a:spLocks noGrp="1"/>
          </p:cNvSpPr>
          <p:nvPr>
            <p:ph type="subTitle" idx="1"/>
          </p:nvPr>
        </p:nvSpPr>
        <p:spPr/>
        <p:txBody>
          <a:bodyPr/>
          <a:lstStyle/>
          <a:p>
            <a:endParaRPr lang="en-DE"/>
          </a:p>
        </p:txBody>
      </p:sp>
      <p:sp>
        <p:nvSpPr>
          <p:cNvPr id="6" name="Content Placeholder 5">
            <a:extLst>
              <a:ext uri="{FF2B5EF4-FFF2-40B4-BE49-F238E27FC236}">
                <a16:creationId xmlns:a16="http://schemas.microsoft.com/office/drawing/2014/main" id="{44185687-D91D-468E-92A9-E3797FF35254}"/>
              </a:ext>
            </a:extLst>
          </p:cNvPr>
          <p:cNvSpPr>
            <a:spLocks noGrp="1"/>
          </p:cNvSpPr>
          <p:nvPr>
            <p:ph idx="11"/>
          </p:nvPr>
        </p:nvSpPr>
        <p:spPr>
          <a:xfrm>
            <a:off x="252000" y="1047976"/>
            <a:ext cx="4068000" cy="4140000"/>
          </a:xfrm>
        </p:spPr>
        <p:txBody>
          <a:bodyPr/>
          <a:lstStyle/>
          <a:p>
            <a:r>
              <a:rPr lang="en-US" sz="3200">
                <a:latin typeface="Segoe UI Semilight" panose="020B0402040204020203" pitchFamily="34" charset="0"/>
                <a:cs typeface="Segoe UI Semilight" panose="020B0402040204020203" pitchFamily="34" charset="0"/>
              </a:rPr>
              <a:t>Our focus</a:t>
            </a:r>
          </a:p>
          <a:p>
            <a:endParaRPr lang="en-US" sz="400">
              <a:latin typeface="Segoe UI Semilight" panose="020B0402040204020203" pitchFamily="34" charset="0"/>
              <a:cs typeface="Segoe UI Semilight" panose="020B0402040204020203" pitchFamily="34" charset="0"/>
            </a:endParaRPr>
          </a:p>
          <a:p>
            <a:r>
              <a:rPr lang="en-US">
                <a:latin typeface="Segoe UI Semilight" panose="020B0402040204020203" pitchFamily="34" charset="0"/>
                <a:cs typeface="Segoe UI Semilight" panose="020B0402040204020203" pitchFamily="34" charset="0"/>
              </a:rPr>
              <a:t>Hubdrive is the manufacturer</a:t>
            </a:r>
            <a:br>
              <a:rPr lang="en-US">
                <a:latin typeface="Segoe UI Semilight" panose="020B0402040204020203" pitchFamily="34" charset="0"/>
                <a:cs typeface="Segoe UI Semilight" panose="020B0402040204020203" pitchFamily="34" charset="0"/>
              </a:rPr>
            </a:br>
            <a:r>
              <a:rPr lang="en-US">
                <a:latin typeface="Segoe UI Semilight" panose="020B0402040204020203" pitchFamily="34" charset="0"/>
                <a:cs typeface="Segoe UI Semilight" panose="020B0402040204020203" pitchFamily="34" charset="0"/>
              </a:rPr>
              <a:t>of innovative HR Management Software </a:t>
            </a:r>
            <a:br>
              <a:rPr lang="en-US">
                <a:latin typeface="Segoe UI Semilight" panose="020B0402040204020203" pitchFamily="34" charset="0"/>
                <a:cs typeface="Segoe UI Semilight" panose="020B0402040204020203" pitchFamily="34" charset="0"/>
              </a:rPr>
            </a:br>
            <a:r>
              <a:rPr lang="en-US">
                <a:latin typeface="Segoe UI Semilight" panose="020B0402040204020203" pitchFamily="34" charset="0"/>
                <a:cs typeface="Segoe UI Semilight" panose="020B0402040204020203" pitchFamily="34" charset="0"/>
              </a:rPr>
              <a:t>in the Microsoft Dynamics 365 business platform</a:t>
            </a:r>
          </a:p>
          <a:p>
            <a:r>
              <a:rPr lang="en-US">
                <a:latin typeface="Segoe UI Semilight" panose="020B0402040204020203" pitchFamily="34" charset="0"/>
                <a:cs typeface="Segoe UI Semilight" panose="020B0402040204020203" pitchFamily="34" charset="0"/>
              </a:rPr>
              <a:t>and the global HR competence center </a:t>
            </a:r>
            <a:br>
              <a:rPr lang="en-US">
                <a:latin typeface="Segoe UI Semilight" panose="020B0402040204020203" pitchFamily="34" charset="0"/>
                <a:cs typeface="Segoe UI Semilight" panose="020B0402040204020203" pitchFamily="34" charset="0"/>
              </a:rPr>
            </a:br>
            <a:r>
              <a:rPr lang="en-US">
                <a:latin typeface="Segoe UI Semilight" panose="020B0402040204020203" pitchFamily="34" charset="0"/>
                <a:cs typeface="Segoe UI Semilight" panose="020B0402040204020203" pitchFamily="34" charset="0"/>
              </a:rPr>
              <a:t>for the Microsoft Partner ecosystem.</a:t>
            </a:r>
          </a:p>
          <a:p>
            <a:endParaRPr lang="en-DE">
              <a:latin typeface="Segoe UI Semilight" panose="020B0402040204020203" pitchFamily="34" charset="0"/>
              <a:cs typeface="Segoe UI Semilight" panose="020B0402040204020203" pitchFamily="34" charset="0"/>
            </a:endParaRPr>
          </a:p>
        </p:txBody>
      </p:sp>
      <p:sp>
        <p:nvSpPr>
          <p:cNvPr id="34" name="Picture Placeholder 33">
            <a:extLst>
              <a:ext uri="{FF2B5EF4-FFF2-40B4-BE49-F238E27FC236}">
                <a16:creationId xmlns:a16="http://schemas.microsoft.com/office/drawing/2014/main" id="{64ADE4DA-29CD-4327-8F8B-4946A0A219A3}"/>
              </a:ext>
            </a:extLst>
          </p:cNvPr>
          <p:cNvSpPr>
            <a:spLocks noGrp="1"/>
          </p:cNvSpPr>
          <p:nvPr>
            <p:ph type="pic" sz="quarter" idx="12"/>
          </p:nvPr>
        </p:nvSpPr>
        <p:spPr/>
        <p:txBody>
          <a:bodyPr/>
          <a:lstStyle/>
          <a:p>
            <a:endParaRPr lang="en-US"/>
          </a:p>
        </p:txBody>
      </p:sp>
      <p:pic>
        <p:nvPicPr>
          <p:cNvPr id="28" name="Grafik 8" descr="Ein Bild, das Text, ClipArt enthält.&#10;&#10;Automatisch generierte Beschreibung">
            <a:extLst>
              <a:ext uri="{FF2B5EF4-FFF2-40B4-BE49-F238E27FC236}">
                <a16:creationId xmlns:a16="http://schemas.microsoft.com/office/drawing/2014/main" id="{14B874F0-A119-4F7A-B10A-E9017CEBB6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00" y="216000"/>
            <a:ext cx="1680888" cy="372597"/>
          </a:xfrm>
          <a:prstGeom prst="rect">
            <a:avLst/>
          </a:prstGeom>
        </p:spPr>
      </p:pic>
      <p:pic>
        <p:nvPicPr>
          <p:cNvPr id="30" name="Picture 29">
            <a:extLst>
              <a:ext uri="{FF2B5EF4-FFF2-40B4-BE49-F238E27FC236}">
                <a16:creationId xmlns:a16="http://schemas.microsoft.com/office/drawing/2014/main" id="{D266C74E-ECC4-4217-9C14-C179789E9C75}"/>
              </a:ext>
            </a:extLst>
          </p:cNvPr>
          <p:cNvPicPr>
            <a:picLocks noChangeAspect="1"/>
          </p:cNvPicPr>
          <p:nvPr/>
        </p:nvPicPr>
        <p:blipFill rotWithShape="1">
          <a:blip r:embed="rId4"/>
          <a:srcRect l="14456" t="21089" r="18594" b="26974"/>
          <a:stretch/>
        </p:blipFill>
        <p:spPr>
          <a:xfrm>
            <a:off x="4571933" y="0"/>
            <a:ext cx="4572066" cy="5715000"/>
          </a:xfrm>
          <a:prstGeom prst="rect">
            <a:avLst/>
          </a:prstGeom>
        </p:spPr>
      </p:pic>
    </p:spTree>
    <p:extLst>
      <p:ext uri="{BB962C8B-B14F-4D97-AF65-F5344CB8AC3E}">
        <p14:creationId xmlns:p14="http://schemas.microsoft.com/office/powerpoint/2010/main" val="13128482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8C574A-238B-4C45-BE31-072D00E38D86}"/>
              </a:ext>
            </a:extLst>
          </p:cNvPr>
          <p:cNvSpPr>
            <a:spLocks noGrp="1"/>
          </p:cNvSpPr>
          <p:nvPr>
            <p:ph type="ctrTitle"/>
          </p:nvPr>
        </p:nvSpPr>
        <p:spPr>
          <a:xfrm>
            <a:off x="252000" y="432000"/>
            <a:ext cx="3600000" cy="504000"/>
          </a:xfrm>
          <a:noFill/>
        </p:spPr>
        <p:txBody>
          <a:bodyPr/>
          <a:lstStyle/>
          <a:p>
            <a:r>
              <a:rPr lang="de-DE"/>
              <a:t>Implementation in weeks</a:t>
            </a:r>
            <a:endParaRPr lang="en-DE"/>
          </a:p>
        </p:txBody>
      </p:sp>
      <p:sp>
        <p:nvSpPr>
          <p:cNvPr id="3" name="Untertitel 2">
            <a:extLst>
              <a:ext uri="{FF2B5EF4-FFF2-40B4-BE49-F238E27FC236}">
                <a16:creationId xmlns:a16="http://schemas.microsoft.com/office/drawing/2014/main" id="{1D032481-29D6-4EB7-8EE4-3F3CE977D651}"/>
              </a:ext>
            </a:extLst>
          </p:cNvPr>
          <p:cNvSpPr>
            <a:spLocks noGrp="1"/>
          </p:cNvSpPr>
          <p:nvPr>
            <p:ph type="subTitle" idx="1"/>
          </p:nvPr>
        </p:nvSpPr>
        <p:spPr>
          <a:xfrm>
            <a:off x="252000" y="936000"/>
            <a:ext cx="3600000" cy="412009"/>
          </a:xfrm>
          <a:noFill/>
        </p:spPr>
        <p:txBody>
          <a:bodyPr/>
          <a:lstStyle/>
          <a:p>
            <a:r>
              <a:rPr lang="de-DE"/>
              <a:t>At </a:t>
            </a:r>
            <a:r>
              <a:rPr lang="de-DE" err="1"/>
              <a:t>the</a:t>
            </a:r>
            <a:r>
              <a:rPr lang="de-DE"/>
              <a:t> </a:t>
            </a:r>
            <a:r>
              <a:rPr lang="de-DE" err="1"/>
              <a:t>touch</a:t>
            </a:r>
            <a:r>
              <a:rPr lang="de-DE"/>
              <a:t> </a:t>
            </a:r>
            <a:r>
              <a:rPr lang="de-DE" err="1"/>
              <a:t>of</a:t>
            </a:r>
            <a:r>
              <a:rPr lang="de-DE"/>
              <a:t> a </a:t>
            </a:r>
            <a:r>
              <a:rPr lang="de-DE" err="1"/>
              <a:t>button</a:t>
            </a:r>
            <a:endParaRPr lang="en-DE"/>
          </a:p>
        </p:txBody>
      </p:sp>
      <p:pic>
        <p:nvPicPr>
          <p:cNvPr id="7" name="Picture Placeholder 6" descr="A picture containing text, indoor&#10;&#10;Description automatically generated">
            <a:extLst>
              <a:ext uri="{FF2B5EF4-FFF2-40B4-BE49-F238E27FC236}">
                <a16:creationId xmlns:a16="http://schemas.microsoft.com/office/drawing/2014/main" id="{DCDDD0BC-7716-4FB0-ACDD-1FEA978B68F6}"/>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53" r="53"/>
          <a:stretch/>
        </p:blipFill>
        <p:spPr>
          <a:xfrm>
            <a:off x="0" y="-1"/>
            <a:ext cx="9144000" cy="1800000"/>
          </a:xfrm>
        </p:spPr>
      </p:pic>
      <p:sp>
        <p:nvSpPr>
          <p:cNvPr id="19" name="Textfeld 18">
            <a:extLst>
              <a:ext uri="{FF2B5EF4-FFF2-40B4-BE49-F238E27FC236}">
                <a16:creationId xmlns:a16="http://schemas.microsoft.com/office/drawing/2014/main" id="{E2A3B44D-FEFA-4734-BE8B-5E1762F63237}"/>
              </a:ext>
            </a:extLst>
          </p:cNvPr>
          <p:cNvSpPr txBox="1">
            <a:spLocks/>
          </p:cNvSpPr>
          <p:nvPr/>
        </p:nvSpPr>
        <p:spPr>
          <a:xfrm>
            <a:off x="143999" y="288000"/>
            <a:ext cx="5508121" cy="1008000"/>
          </a:xfrm>
          <a:prstGeom prst="rect">
            <a:avLst/>
          </a:prstGeom>
          <a:solidFill>
            <a:srgbClr val="00A500"/>
          </a:solidFill>
        </p:spPr>
        <p:txBody>
          <a:bodyPr wrap="square" anchor="ctr">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de-DE" sz="8000" b="0" i="0" u="none" strike="noStrike" kern="1200" cap="none" spc="0" normalizeH="0" baseline="0" noProof="0">
                <a:ln>
                  <a:noFill/>
                </a:ln>
                <a:solidFill>
                  <a:prstClr val="white"/>
                </a:solidFill>
                <a:effectLst/>
                <a:uLnTx/>
                <a:uFillTx/>
                <a:latin typeface="Wingdings" panose="05000000000000000000" pitchFamily="2" charset="2"/>
                <a:ea typeface="Calibri" panose="020F0502020204030204" pitchFamily="34" charset="0"/>
                <a:cs typeface="Wingdings" panose="05000000000000000000" pitchFamily="2" charset="2"/>
              </a:rPr>
              <a:t></a:t>
            </a:r>
            <a:endParaRPr kumimoji="0" lang="de-DE" sz="8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platzhalter 6">
            <a:extLst>
              <a:ext uri="{FF2B5EF4-FFF2-40B4-BE49-F238E27FC236}">
                <a16:creationId xmlns:a16="http://schemas.microsoft.com/office/drawing/2014/main" id="{A32B2D6B-C011-418B-B311-70655FD91DF0}"/>
              </a:ext>
            </a:extLst>
          </p:cNvPr>
          <p:cNvSpPr txBox="1">
            <a:spLocks/>
          </p:cNvSpPr>
          <p:nvPr/>
        </p:nvSpPr>
        <p:spPr>
          <a:xfrm>
            <a:off x="2448000" y="3713393"/>
            <a:ext cx="2088000" cy="684000"/>
          </a:xfrm>
          <a:prstGeom prst="rect">
            <a:avLst/>
          </a:prstGeom>
          <a:solidFill>
            <a:srgbClr val="00A500"/>
          </a:solidFill>
          <a:ln>
            <a:solidFill>
              <a:srgbClr val="00A500"/>
            </a:solidFill>
          </a:ln>
        </p:spPr>
        <p:txBody>
          <a:bodyPr vert="horz" lIns="72000" tIns="36000" rIns="72000" bIns="3600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Best Practice Training</a:t>
            </a:r>
            <a:b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and eLearning</a:t>
            </a:r>
            <a:endParaRPr kumimoji="0" lang="en-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3" name="Textplatzhalter 6">
            <a:extLst>
              <a:ext uri="{FF2B5EF4-FFF2-40B4-BE49-F238E27FC236}">
                <a16:creationId xmlns:a16="http://schemas.microsoft.com/office/drawing/2014/main" id="{4E985113-E96C-40C9-8DFB-DA967D78F1CB}"/>
              </a:ext>
            </a:extLst>
          </p:cNvPr>
          <p:cNvSpPr txBox="1">
            <a:spLocks/>
          </p:cNvSpPr>
          <p:nvPr/>
        </p:nvSpPr>
        <p:spPr>
          <a:xfrm>
            <a:off x="4644000" y="3713393"/>
            <a:ext cx="2088000" cy="684000"/>
          </a:xfrm>
          <a:prstGeom prst="rect">
            <a:avLst/>
          </a:prstGeom>
          <a:solidFill>
            <a:srgbClr val="00A500"/>
          </a:solidFill>
          <a:ln>
            <a:solidFill>
              <a:srgbClr val="00A500"/>
            </a:solidFill>
          </a:ln>
        </p:spPr>
        <p:txBody>
          <a:bodyPr vert="horz" lIns="72000" tIns="36000" rIns="72000" bIns="3600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4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Adaptions</a:t>
            </a: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a:t>
            </a:r>
            <a:b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and </a:t>
            </a:r>
            <a:r>
              <a:rPr kumimoji="0" lang="de-DE" sz="14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rollout</a:t>
            </a: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per </a:t>
            </a:r>
            <a:r>
              <a:rPr kumimoji="0" lang="de-DE" sz="14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module</a:t>
            </a:r>
            <a:endParaRPr kumimoji="0" lang="en-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4" name="Textplatzhalter 6">
            <a:extLst>
              <a:ext uri="{FF2B5EF4-FFF2-40B4-BE49-F238E27FC236}">
                <a16:creationId xmlns:a16="http://schemas.microsoft.com/office/drawing/2014/main" id="{DAB56EA3-E0CF-4A73-9CAA-E269C64442C1}"/>
              </a:ext>
            </a:extLst>
          </p:cNvPr>
          <p:cNvSpPr txBox="1">
            <a:spLocks/>
          </p:cNvSpPr>
          <p:nvPr/>
        </p:nvSpPr>
        <p:spPr>
          <a:xfrm>
            <a:off x="6840000" y="3713393"/>
            <a:ext cx="2088000" cy="684000"/>
          </a:xfrm>
          <a:prstGeom prst="rect">
            <a:avLst/>
          </a:prstGeom>
          <a:solidFill>
            <a:srgbClr val="00A500"/>
          </a:solidFill>
          <a:ln>
            <a:solidFill>
              <a:srgbClr val="00A500"/>
            </a:solidFill>
          </a:ln>
        </p:spPr>
        <p:txBody>
          <a:bodyPr vert="horz" lIns="72000" tIns="36000" rIns="72000" bIns="3600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4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Continual</a:t>
            </a:r>
            <a:b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4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Improvements</a:t>
            </a:r>
            <a:endParaRPr kumimoji="0" lang="en-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4" name="Rectangle 36">
            <a:extLst>
              <a:ext uri="{FF2B5EF4-FFF2-40B4-BE49-F238E27FC236}">
                <a16:creationId xmlns:a16="http://schemas.microsoft.com/office/drawing/2014/main" id="{FFA33799-E83B-4617-8C68-7844EEB3A5AE}"/>
              </a:ext>
            </a:extLst>
          </p:cNvPr>
          <p:cNvSpPr/>
          <p:nvPr/>
        </p:nvSpPr>
        <p:spPr>
          <a:xfrm>
            <a:off x="252000" y="4491000"/>
            <a:ext cx="6324486" cy="576000"/>
          </a:xfrm>
          <a:prstGeom prst="rect">
            <a:avLst/>
          </a:prstGeom>
        </p:spPr>
        <p:txBody>
          <a:bodyPr wrap="square">
            <a:noAutofit/>
          </a:bodyPr>
          <a:lstStyle/>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sp>
        <p:nvSpPr>
          <p:cNvPr id="18" name="Rectangle 36">
            <a:extLst>
              <a:ext uri="{FF2B5EF4-FFF2-40B4-BE49-F238E27FC236}">
                <a16:creationId xmlns:a16="http://schemas.microsoft.com/office/drawing/2014/main" id="{F03B86B9-7025-44D3-A3AF-FC9F62B6F759}"/>
              </a:ext>
            </a:extLst>
          </p:cNvPr>
          <p:cNvSpPr/>
          <p:nvPr/>
        </p:nvSpPr>
        <p:spPr>
          <a:xfrm>
            <a:off x="252000" y="4467953"/>
            <a:ext cx="2088000" cy="344160"/>
          </a:xfrm>
          <a:prstGeom prst="rect">
            <a:avLst/>
          </a:prstGeom>
          <a:solidFill>
            <a:srgbClr val="5558AF"/>
          </a:solidFill>
        </p:spPr>
        <p:txBody>
          <a:bodyPr wrap="square" anchor="ctr">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2 days</a:t>
            </a:r>
          </a:p>
        </p:txBody>
      </p:sp>
      <p:sp>
        <p:nvSpPr>
          <p:cNvPr id="17" name="Textplatzhalter 6">
            <a:extLst>
              <a:ext uri="{FF2B5EF4-FFF2-40B4-BE49-F238E27FC236}">
                <a16:creationId xmlns:a16="http://schemas.microsoft.com/office/drawing/2014/main" id="{ACEB549F-A0CA-413E-8E92-1B780B4480F3}"/>
              </a:ext>
            </a:extLst>
          </p:cNvPr>
          <p:cNvSpPr txBox="1">
            <a:spLocks/>
          </p:cNvSpPr>
          <p:nvPr/>
        </p:nvSpPr>
        <p:spPr>
          <a:xfrm>
            <a:off x="252000" y="3713393"/>
            <a:ext cx="2088000" cy="684000"/>
          </a:xfrm>
          <a:prstGeom prst="rect">
            <a:avLst/>
          </a:prstGeom>
          <a:solidFill>
            <a:srgbClr val="00A500"/>
          </a:solidFill>
          <a:ln>
            <a:solidFill>
              <a:srgbClr val="00A500"/>
            </a:solidFill>
          </a:ln>
        </p:spPr>
        <p:txBody>
          <a:bodyPr vert="horz" lIns="72000" tIns="36000" rIns="72000" bIns="3600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Implementation</a:t>
            </a:r>
            <a:b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br>
            <a:r>
              <a:rPr kumimoji="0" lang="de-DE" sz="1400" b="0" i="0" u="none" strike="noStrike" kern="1200" cap="none" spc="0" normalizeH="0" baseline="0" noProof="0" err="1">
                <a:ln>
                  <a:noFill/>
                </a:ln>
                <a:solidFill>
                  <a:prstClr val="white"/>
                </a:solidFill>
                <a:effectLst/>
                <a:uLnTx/>
                <a:uFillTx/>
                <a:latin typeface="Segoe UI Light" panose="020B0502040204020203" pitchFamily="34" charset="0"/>
                <a:ea typeface="+mn-ea"/>
                <a:cs typeface="Segoe UI Light" panose="020B0502040204020203" pitchFamily="34" charset="0"/>
              </a:rPr>
              <a:t>Planning</a:t>
            </a:r>
            <a:endPar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0" name="TextBox 2">
            <a:extLst>
              <a:ext uri="{FF2B5EF4-FFF2-40B4-BE49-F238E27FC236}">
                <a16:creationId xmlns:a16="http://schemas.microsoft.com/office/drawing/2014/main" id="{9C2BF6EA-5FCB-4DC4-9AD8-22E680A267D1}"/>
              </a:ext>
            </a:extLst>
          </p:cNvPr>
          <p:cNvSpPr txBox="1"/>
          <p:nvPr/>
        </p:nvSpPr>
        <p:spPr>
          <a:xfrm>
            <a:off x="7416684" y="2860792"/>
            <a:ext cx="934631"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737373"/>
                </a:solidFill>
                <a:effectLst/>
                <a:uLnTx/>
                <a:uFillTx/>
                <a:latin typeface="xRM1icons" pitchFamily="2" charset="0"/>
                <a:ea typeface="+mn-ea"/>
                <a:cs typeface="+mn-cs"/>
              </a:rPr>
              <a:t></a:t>
            </a:r>
          </a:p>
        </p:txBody>
      </p:sp>
      <p:sp>
        <p:nvSpPr>
          <p:cNvPr id="25" name="TextBox 3">
            <a:extLst>
              <a:ext uri="{FF2B5EF4-FFF2-40B4-BE49-F238E27FC236}">
                <a16:creationId xmlns:a16="http://schemas.microsoft.com/office/drawing/2014/main" id="{D4986B4E-B8F5-499C-AAE8-AB7DD65C13D3}"/>
              </a:ext>
            </a:extLst>
          </p:cNvPr>
          <p:cNvSpPr txBox="1"/>
          <p:nvPr/>
        </p:nvSpPr>
        <p:spPr>
          <a:xfrm>
            <a:off x="906392" y="2806196"/>
            <a:ext cx="77818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737373"/>
                </a:solidFill>
                <a:effectLst/>
                <a:uLnTx/>
                <a:uFillTx/>
                <a:latin typeface="xRM1icons" pitchFamily="2" charset="0"/>
                <a:ea typeface="+mn-ea"/>
                <a:cs typeface="+mn-cs"/>
              </a:rPr>
              <a:t></a:t>
            </a:r>
          </a:p>
        </p:txBody>
      </p:sp>
      <p:sp>
        <p:nvSpPr>
          <p:cNvPr id="27" name="TextBox 5">
            <a:extLst>
              <a:ext uri="{FF2B5EF4-FFF2-40B4-BE49-F238E27FC236}">
                <a16:creationId xmlns:a16="http://schemas.microsoft.com/office/drawing/2014/main" id="{D53C3450-8F49-439A-8107-EF1468C7941B}"/>
              </a:ext>
            </a:extLst>
          </p:cNvPr>
          <p:cNvSpPr txBox="1"/>
          <p:nvPr/>
        </p:nvSpPr>
        <p:spPr>
          <a:xfrm>
            <a:off x="5300576" y="2829207"/>
            <a:ext cx="780717"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737373"/>
                </a:solidFill>
                <a:effectLst/>
                <a:uLnTx/>
                <a:uFillTx/>
                <a:latin typeface="xRM1icons" pitchFamily="2" charset="0"/>
                <a:ea typeface="+mn-ea"/>
                <a:cs typeface="+mn-cs"/>
              </a:rPr>
              <a:t></a:t>
            </a:r>
          </a:p>
        </p:txBody>
      </p:sp>
      <p:sp>
        <p:nvSpPr>
          <p:cNvPr id="28" name="TextBox 6">
            <a:extLst>
              <a:ext uri="{FF2B5EF4-FFF2-40B4-BE49-F238E27FC236}">
                <a16:creationId xmlns:a16="http://schemas.microsoft.com/office/drawing/2014/main" id="{17CE161D-A3F2-45A6-9FF0-65C7D7AD946D}"/>
              </a:ext>
            </a:extLst>
          </p:cNvPr>
          <p:cNvSpPr txBox="1"/>
          <p:nvPr/>
        </p:nvSpPr>
        <p:spPr>
          <a:xfrm>
            <a:off x="3080446" y="2824150"/>
            <a:ext cx="667593"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737373"/>
                </a:solidFill>
                <a:effectLst/>
                <a:uLnTx/>
                <a:uFillTx/>
                <a:latin typeface="xRM1icons" pitchFamily="2" charset="0"/>
                <a:ea typeface="+mn-ea"/>
                <a:cs typeface="+mn-cs"/>
              </a:rPr>
              <a:t></a:t>
            </a:r>
          </a:p>
        </p:txBody>
      </p:sp>
      <p:pic>
        <p:nvPicPr>
          <p:cNvPr id="10" name="Picture 9">
            <a:extLst>
              <a:ext uri="{FF2B5EF4-FFF2-40B4-BE49-F238E27FC236}">
                <a16:creationId xmlns:a16="http://schemas.microsoft.com/office/drawing/2014/main" id="{EC1D18CE-0063-47F4-8928-04C7AC41E54F}"/>
              </a:ext>
            </a:extLst>
          </p:cNvPr>
          <p:cNvPicPr>
            <a:picLocks noChangeAspect="1"/>
          </p:cNvPicPr>
          <p:nvPr/>
        </p:nvPicPr>
        <p:blipFill rotWithShape="1">
          <a:blip r:embed="rId4"/>
          <a:srcRect l="29650" r="13972"/>
          <a:stretch/>
        </p:blipFill>
        <p:spPr>
          <a:xfrm>
            <a:off x="2448000" y="2120941"/>
            <a:ext cx="2088000" cy="1592451"/>
          </a:xfrm>
          <a:prstGeom prst="rect">
            <a:avLst/>
          </a:prstGeom>
          <a:ln w="3175">
            <a:solidFill>
              <a:schemeClr val="bg1">
                <a:lumMod val="65000"/>
              </a:schemeClr>
            </a:solidFill>
          </a:ln>
        </p:spPr>
      </p:pic>
      <p:pic>
        <p:nvPicPr>
          <p:cNvPr id="12" name="Picture 11">
            <a:extLst>
              <a:ext uri="{FF2B5EF4-FFF2-40B4-BE49-F238E27FC236}">
                <a16:creationId xmlns:a16="http://schemas.microsoft.com/office/drawing/2014/main" id="{4CDC8DAE-5100-4F81-B76F-B32E928F22FF}"/>
              </a:ext>
            </a:extLst>
          </p:cNvPr>
          <p:cNvPicPr>
            <a:picLocks noChangeAspect="1"/>
          </p:cNvPicPr>
          <p:nvPr/>
        </p:nvPicPr>
        <p:blipFill rotWithShape="1">
          <a:blip r:embed="rId5"/>
          <a:srcRect l="30069" r="28439"/>
          <a:stretch/>
        </p:blipFill>
        <p:spPr>
          <a:xfrm>
            <a:off x="252000" y="2122945"/>
            <a:ext cx="2088000" cy="1590448"/>
          </a:xfrm>
          <a:prstGeom prst="rect">
            <a:avLst/>
          </a:prstGeom>
          <a:ln w="3175">
            <a:solidFill>
              <a:schemeClr val="bg1">
                <a:lumMod val="65000"/>
              </a:schemeClr>
            </a:solidFill>
          </a:ln>
        </p:spPr>
      </p:pic>
      <p:pic>
        <p:nvPicPr>
          <p:cNvPr id="26" name="Picture 32" descr="A screenshot of a cell phone&#10;&#10;Description automatically generated">
            <a:extLst>
              <a:ext uri="{FF2B5EF4-FFF2-40B4-BE49-F238E27FC236}">
                <a16:creationId xmlns:a16="http://schemas.microsoft.com/office/drawing/2014/main" id="{E545353F-619F-4B2E-BCA6-1299B94A543A}"/>
              </a:ext>
            </a:extLst>
          </p:cNvPr>
          <p:cNvPicPr>
            <a:picLocks noChangeAspect="1"/>
          </p:cNvPicPr>
          <p:nvPr/>
        </p:nvPicPr>
        <p:blipFill rotWithShape="1">
          <a:blip r:embed="rId6">
            <a:extLst>
              <a:ext uri="{28A0092B-C50C-407E-A947-70E740481C1C}">
                <a14:useLocalDpi xmlns:a14="http://schemas.microsoft.com/office/drawing/2010/main" val="0"/>
              </a:ext>
            </a:extLst>
          </a:blip>
          <a:srcRect l="60" t="5096" r="62957" b="44692"/>
          <a:stretch/>
        </p:blipFill>
        <p:spPr>
          <a:xfrm>
            <a:off x="4644001" y="2120942"/>
            <a:ext cx="2088000" cy="1590448"/>
          </a:xfrm>
          <a:prstGeom prst="rect">
            <a:avLst/>
          </a:prstGeom>
          <a:ln w="3175" cap="flat">
            <a:solidFill>
              <a:schemeClr val="bg1">
                <a:lumMod val="65000"/>
              </a:schemeClr>
            </a:solidFill>
            <a:round/>
          </a:ln>
        </p:spPr>
      </p:pic>
      <p:pic>
        <p:nvPicPr>
          <p:cNvPr id="15" name="Picture 14">
            <a:extLst>
              <a:ext uri="{FF2B5EF4-FFF2-40B4-BE49-F238E27FC236}">
                <a16:creationId xmlns:a16="http://schemas.microsoft.com/office/drawing/2014/main" id="{8191B6B8-D98D-4D73-AC84-DEF3B5533D82}"/>
              </a:ext>
            </a:extLst>
          </p:cNvPr>
          <p:cNvPicPr>
            <a:picLocks noChangeAspect="1"/>
          </p:cNvPicPr>
          <p:nvPr/>
        </p:nvPicPr>
        <p:blipFill rotWithShape="1">
          <a:blip r:embed="rId7"/>
          <a:srcRect l="48401" r="11814"/>
          <a:stretch/>
        </p:blipFill>
        <p:spPr>
          <a:xfrm>
            <a:off x="6839999" y="2118939"/>
            <a:ext cx="2088001" cy="1592451"/>
          </a:xfrm>
          <a:prstGeom prst="rect">
            <a:avLst/>
          </a:prstGeom>
          <a:ln w="3175">
            <a:solidFill>
              <a:schemeClr val="bg1">
                <a:lumMod val="65000"/>
              </a:schemeClr>
            </a:solidFill>
          </a:ln>
        </p:spPr>
      </p:pic>
      <p:sp>
        <p:nvSpPr>
          <p:cNvPr id="29" name="Titel 1">
            <a:extLst>
              <a:ext uri="{FF2B5EF4-FFF2-40B4-BE49-F238E27FC236}">
                <a16:creationId xmlns:a16="http://schemas.microsoft.com/office/drawing/2014/main" id="{C5BF1C02-87AA-4B68-B739-EFAA5DB8E013}"/>
              </a:ext>
            </a:extLst>
          </p:cNvPr>
          <p:cNvSpPr txBox="1">
            <a:spLocks/>
          </p:cNvSpPr>
          <p:nvPr/>
        </p:nvSpPr>
        <p:spPr>
          <a:xfrm>
            <a:off x="1079999" y="328119"/>
            <a:ext cx="4644129" cy="536658"/>
          </a:xfrm>
          <a:prstGeom prst="rect">
            <a:avLst/>
          </a:prstGeom>
          <a:noFill/>
          <a:ln>
            <a:noFill/>
          </a:ln>
        </p:spPr>
        <p:txBody>
          <a:bodyPr vert="horz" wrap="square" lIns="108000" tIns="180000" rIns="108000" bIns="36000" rtlCol="0" anchor="b">
            <a:spAutoFit/>
          </a:bodyPr>
          <a:lstStyle>
            <a:lvl1pPr algn="l" defTabSz="914400" rtl="0" eaLnBrk="1" latinLnBrk="0" hangingPunct="1">
              <a:lnSpc>
                <a:spcPct val="90000"/>
              </a:lnSpc>
              <a:spcBef>
                <a:spcPct val="0"/>
              </a:spcBef>
              <a:buNone/>
              <a:defRPr sz="2800" kern="1200">
                <a:solidFill>
                  <a:schemeClr val="bg1"/>
                </a:solidFill>
                <a:latin typeface="Segoe UI Semilight" panose="020B0402040204020203" pitchFamily="34" charset="0"/>
                <a:ea typeface="+mj-ea"/>
                <a:cs typeface="Segoe UI Semilight" panose="020B04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300" b="0" i="0" u="none" strike="noStrike" kern="1200" cap="none" spc="0" normalizeH="0" baseline="0" noProof="0" dirty="0" err="1">
                <a:ln>
                  <a:noFill/>
                </a:ln>
                <a:solidFill>
                  <a:prstClr val="white"/>
                </a:solidFill>
                <a:effectLst/>
                <a:uLnTx/>
                <a:uFillTx/>
                <a:latin typeface="Segoe UI Semilight" panose="020B0402040204020203" pitchFamily="34" charset="0"/>
                <a:ea typeface="+mj-ea"/>
                <a:cs typeface="Segoe UI Semilight" panose="020B0402040204020203" pitchFamily="34" charset="0"/>
              </a:rPr>
              <a:t>Improvement</a:t>
            </a:r>
            <a:r>
              <a:rPr kumimoji="0" lang="de-DE" sz="2300" b="0" i="0" u="none" strike="noStrike" kern="1200" cap="none" spc="0" normalizeH="0" baseline="0" noProof="0" dirty="0">
                <a:ln>
                  <a:noFill/>
                </a:ln>
                <a:solidFill>
                  <a:prstClr val="white"/>
                </a:solidFill>
                <a:effectLst/>
                <a:uLnTx/>
                <a:uFillTx/>
                <a:latin typeface="Segoe UI Semilight" panose="020B0402040204020203" pitchFamily="34" charset="0"/>
                <a:ea typeface="+mj-ea"/>
                <a:cs typeface="Segoe UI Semilight" panose="020B0402040204020203" pitchFamily="34" charset="0"/>
              </a:rPr>
              <a:t> </a:t>
            </a:r>
            <a:r>
              <a:rPr kumimoji="0" lang="de-DE" sz="2300" b="0" i="0" u="none" strike="noStrike" kern="1200" cap="none" spc="0" normalizeH="0" baseline="0" noProof="0" dirty="0" err="1">
                <a:ln>
                  <a:noFill/>
                </a:ln>
                <a:solidFill>
                  <a:prstClr val="white"/>
                </a:solidFill>
                <a:effectLst/>
                <a:uLnTx/>
                <a:uFillTx/>
                <a:latin typeface="Segoe UI Semilight" panose="020B0402040204020203" pitchFamily="34" charset="0"/>
                <a:ea typeface="+mj-ea"/>
                <a:cs typeface="Segoe UI Semilight" panose="020B0402040204020203" pitchFamily="34" charset="0"/>
              </a:rPr>
              <a:t>established</a:t>
            </a:r>
            <a:r>
              <a:rPr kumimoji="0" lang="de-DE" sz="2300" b="0" i="0" u="none" strike="noStrike" kern="1200" cap="none" spc="0" normalizeH="0" baseline="0" noProof="0" dirty="0">
                <a:ln>
                  <a:noFill/>
                </a:ln>
                <a:solidFill>
                  <a:prstClr val="white"/>
                </a:solidFill>
                <a:effectLst/>
                <a:uLnTx/>
                <a:uFillTx/>
                <a:latin typeface="Segoe UI Semilight" panose="020B0402040204020203" pitchFamily="34" charset="0"/>
                <a:ea typeface="+mj-ea"/>
                <a:cs typeface="Segoe UI Semilight" panose="020B0402040204020203" pitchFamily="34" charset="0"/>
              </a:rPr>
              <a:t> in </a:t>
            </a:r>
            <a:r>
              <a:rPr kumimoji="0" lang="de-DE" sz="2300" b="0" i="0" u="none" strike="noStrike" kern="1200" cap="none" spc="0" normalizeH="0" baseline="0" noProof="0" dirty="0" err="1">
                <a:ln>
                  <a:noFill/>
                </a:ln>
                <a:solidFill>
                  <a:prstClr val="white"/>
                </a:solidFill>
                <a:effectLst/>
                <a:uLnTx/>
                <a:uFillTx/>
                <a:latin typeface="Segoe UI Semilight" panose="020B0402040204020203" pitchFamily="34" charset="0"/>
                <a:ea typeface="+mj-ea"/>
                <a:cs typeface="Segoe UI Semilight" panose="020B0402040204020203" pitchFamily="34" charset="0"/>
              </a:rPr>
              <a:t>weeks</a:t>
            </a:r>
            <a:endParaRPr kumimoji="0" lang="en-DE" sz="2300" b="0" i="0" u="none" strike="noStrike" kern="1200" cap="none" spc="0" normalizeH="0" baseline="0" noProof="0" dirty="0">
              <a:ln>
                <a:noFill/>
              </a:ln>
              <a:solidFill>
                <a:prstClr val="white"/>
              </a:solidFill>
              <a:effectLst/>
              <a:uLnTx/>
              <a:uFillTx/>
              <a:latin typeface="Segoe UI Semilight" panose="020B0402040204020203" pitchFamily="34" charset="0"/>
              <a:ea typeface="+mj-ea"/>
              <a:cs typeface="Segoe UI Semilight" panose="020B0402040204020203" pitchFamily="34" charset="0"/>
            </a:endParaRPr>
          </a:p>
        </p:txBody>
      </p:sp>
      <p:sp>
        <p:nvSpPr>
          <p:cNvPr id="30" name="Untertitel 2">
            <a:extLst>
              <a:ext uri="{FF2B5EF4-FFF2-40B4-BE49-F238E27FC236}">
                <a16:creationId xmlns:a16="http://schemas.microsoft.com/office/drawing/2014/main" id="{9EFB48B8-7AD7-46C6-8040-A9D6D97552D0}"/>
              </a:ext>
            </a:extLst>
          </p:cNvPr>
          <p:cNvSpPr txBox="1">
            <a:spLocks/>
          </p:cNvSpPr>
          <p:nvPr/>
        </p:nvSpPr>
        <p:spPr>
          <a:xfrm>
            <a:off x="1080000" y="864000"/>
            <a:ext cx="4412356" cy="412009"/>
          </a:xfrm>
          <a:prstGeom prst="rect">
            <a:avLst/>
          </a:prstGeom>
          <a:noFill/>
          <a:ln>
            <a:noFill/>
          </a:ln>
        </p:spPr>
        <p:txBody>
          <a:bodyPr vert="horz" wrap="square" lIns="108000" tIns="36000" rIns="108000" bIns="180000" rtlCol="0">
            <a:sp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Light" panose="020B0502040204020203" pitchFamily="34" charset="0"/>
                <a:ea typeface="+mn-ea"/>
                <a:cs typeface="Segoe UI Light"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Light" panose="020B0502040204020203" pitchFamily="34" charset="0"/>
                <a:ea typeface="+mn-ea"/>
                <a:cs typeface="Segoe UI Light" panose="020B050204020402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Segoe UI Light" panose="020B0502040204020203" pitchFamily="34" charset="0"/>
                <a:ea typeface="+mn-ea"/>
                <a:cs typeface="Segoe UI Light" panose="020B050204020402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Segoe UI Light" panose="020B0502040204020203" pitchFamily="34" charset="0"/>
                <a:ea typeface="+mn-ea"/>
                <a:cs typeface="Segoe UI Light"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400" b="0" i="0" u="none" strike="noStrike" kern="1200" cap="none" spc="0" normalizeH="0" baseline="0" noProof="0">
                <a:ln>
                  <a:noFill/>
                </a:ln>
                <a:solidFill>
                  <a:prstClr val="white"/>
                </a:solidFill>
                <a:effectLst/>
                <a:uLnTx/>
                <a:uFillTx/>
                <a:latin typeface="Segoe UI Semilight" panose="020B0402040204020203" pitchFamily="34" charset="0"/>
                <a:ea typeface="+mn-ea"/>
                <a:cs typeface="Segoe UI Semilight" panose="020B0402040204020203" pitchFamily="34" charset="0"/>
              </a:rPr>
              <a:t>Best Practice Implementation = </a:t>
            </a:r>
            <a:r>
              <a:rPr kumimoji="0" lang="de-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Solution live in 8 weeks</a:t>
            </a:r>
            <a:endParaRPr kumimoji="0" lang="en-DE"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1" name="Rectangle 36">
            <a:extLst>
              <a:ext uri="{FF2B5EF4-FFF2-40B4-BE49-F238E27FC236}">
                <a16:creationId xmlns:a16="http://schemas.microsoft.com/office/drawing/2014/main" id="{C324CFD4-7BF1-4594-9502-8F1750F4C831}"/>
              </a:ext>
            </a:extLst>
          </p:cNvPr>
          <p:cNvSpPr/>
          <p:nvPr/>
        </p:nvSpPr>
        <p:spPr>
          <a:xfrm>
            <a:off x="252000" y="4882673"/>
            <a:ext cx="8676000" cy="344160"/>
          </a:xfrm>
          <a:prstGeom prst="rect">
            <a:avLst/>
          </a:prstGeom>
          <a:solidFill>
            <a:srgbClr val="F25C00"/>
          </a:solidFill>
        </p:spPr>
        <p:txBody>
          <a:bodyPr wrap="square" anchor="ctr">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&gt;&gt;&gt;&gt;&gt;&gt;&gt;&gt;&gt;&gt;&gt;&gt;&gt;&gt;&gt; SMB+C Implementation in 8 weeks &gt;&gt;&gt;&gt;&gt;&gt;&gt;&gt;&gt;&gt;&gt;&gt;&gt;&gt;&gt;</a:t>
            </a:r>
          </a:p>
        </p:txBody>
      </p:sp>
      <p:sp>
        <p:nvSpPr>
          <p:cNvPr id="32" name="Rectangle 36">
            <a:extLst>
              <a:ext uri="{FF2B5EF4-FFF2-40B4-BE49-F238E27FC236}">
                <a16:creationId xmlns:a16="http://schemas.microsoft.com/office/drawing/2014/main" id="{FC930F61-38D3-4FC8-9258-3413B7FC9123}"/>
              </a:ext>
            </a:extLst>
          </p:cNvPr>
          <p:cNvSpPr/>
          <p:nvPr/>
        </p:nvSpPr>
        <p:spPr>
          <a:xfrm>
            <a:off x="2448000" y="4463815"/>
            <a:ext cx="2088000" cy="344160"/>
          </a:xfrm>
          <a:prstGeom prst="rect">
            <a:avLst/>
          </a:prstGeom>
          <a:solidFill>
            <a:srgbClr val="5558AF"/>
          </a:solidFill>
        </p:spPr>
        <p:txBody>
          <a:bodyPr wrap="square" anchor="ctr">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2-4 weeks</a:t>
            </a:r>
          </a:p>
        </p:txBody>
      </p:sp>
      <p:sp>
        <p:nvSpPr>
          <p:cNvPr id="33" name="Rectangle 36">
            <a:extLst>
              <a:ext uri="{FF2B5EF4-FFF2-40B4-BE49-F238E27FC236}">
                <a16:creationId xmlns:a16="http://schemas.microsoft.com/office/drawing/2014/main" id="{D6D13D2B-A139-4314-96B0-92A0AA12EA81}"/>
              </a:ext>
            </a:extLst>
          </p:cNvPr>
          <p:cNvSpPr/>
          <p:nvPr/>
        </p:nvSpPr>
        <p:spPr>
          <a:xfrm>
            <a:off x="4644000" y="4461856"/>
            <a:ext cx="2088000" cy="344160"/>
          </a:xfrm>
          <a:prstGeom prst="rect">
            <a:avLst/>
          </a:prstGeom>
          <a:solidFill>
            <a:srgbClr val="5558AF"/>
          </a:solidFill>
        </p:spPr>
        <p:txBody>
          <a:bodyPr wrap="square" anchor="ctr">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2-4 weeks</a:t>
            </a:r>
          </a:p>
        </p:txBody>
      </p:sp>
      <p:sp>
        <p:nvSpPr>
          <p:cNvPr id="34" name="Rectangle 36">
            <a:extLst>
              <a:ext uri="{FF2B5EF4-FFF2-40B4-BE49-F238E27FC236}">
                <a16:creationId xmlns:a16="http://schemas.microsoft.com/office/drawing/2014/main" id="{A73A00BF-C841-4A20-BA43-E003B5763080}"/>
              </a:ext>
            </a:extLst>
          </p:cNvPr>
          <p:cNvSpPr/>
          <p:nvPr/>
        </p:nvSpPr>
        <p:spPr>
          <a:xfrm>
            <a:off x="6840000" y="4461856"/>
            <a:ext cx="2088000" cy="344160"/>
          </a:xfrm>
          <a:prstGeom prst="rect">
            <a:avLst/>
          </a:prstGeom>
          <a:solidFill>
            <a:srgbClr val="5558AF"/>
          </a:solidFill>
        </p:spPr>
        <p:txBody>
          <a:bodyPr wrap="square" anchor="ctr">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 continuously </a:t>
            </a:r>
          </a:p>
        </p:txBody>
      </p:sp>
    </p:spTree>
    <p:extLst>
      <p:ext uri="{BB962C8B-B14F-4D97-AF65-F5344CB8AC3E}">
        <p14:creationId xmlns:p14="http://schemas.microsoft.com/office/powerpoint/2010/main" val="3486511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6CE2E03-9A76-4DEC-9333-397C7A51304A}"/>
              </a:ext>
            </a:extLst>
          </p:cNvPr>
          <p:cNvSpPr>
            <a:spLocks noGrp="1"/>
          </p:cNvSpPr>
          <p:nvPr>
            <p:ph type="ctrTitle"/>
          </p:nvPr>
        </p:nvSpPr>
        <p:spPr/>
        <p:txBody>
          <a:bodyPr/>
          <a:lstStyle/>
          <a:p>
            <a:r>
              <a:rPr lang="de-DE"/>
              <a:t>Contact </a:t>
            </a:r>
            <a:r>
              <a:rPr lang="de-DE" err="1"/>
              <a:t>us</a:t>
            </a:r>
            <a:endParaRPr lang="en-DE"/>
          </a:p>
        </p:txBody>
      </p:sp>
      <p:sp>
        <p:nvSpPr>
          <p:cNvPr id="19" name="Untertitel 18">
            <a:extLst>
              <a:ext uri="{FF2B5EF4-FFF2-40B4-BE49-F238E27FC236}">
                <a16:creationId xmlns:a16="http://schemas.microsoft.com/office/drawing/2014/main" id="{F5A417FC-D458-4217-B874-80A062DCD8D8}"/>
              </a:ext>
            </a:extLst>
          </p:cNvPr>
          <p:cNvSpPr>
            <a:spLocks noGrp="1"/>
          </p:cNvSpPr>
          <p:nvPr>
            <p:ph type="subTitle" idx="1"/>
          </p:nvPr>
        </p:nvSpPr>
        <p:spPr/>
        <p:txBody>
          <a:bodyPr/>
          <a:lstStyle/>
          <a:p>
            <a:endParaRPr lang="de-DE"/>
          </a:p>
        </p:txBody>
      </p:sp>
      <p:sp>
        <p:nvSpPr>
          <p:cNvPr id="12" name="Content Placeholder 11">
            <a:extLst>
              <a:ext uri="{FF2B5EF4-FFF2-40B4-BE49-F238E27FC236}">
                <a16:creationId xmlns:a16="http://schemas.microsoft.com/office/drawing/2014/main" id="{9D096D8D-1AA0-481E-8042-192CDDA10FD1}"/>
              </a:ext>
            </a:extLst>
          </p:cNvPr>
          <p:cNvSpPr>
            <a:spLocks noGrp="1"/>
          </p:cNvSpPr>
          <p:nvPr>
            <p:ph idx="11"/>
          </p:nvPr>
        </p:nvSpPr>
        <p:spPr/>
        <p:txBody>
          <a:bodyPr/>
          <a:lstStyle/>
          <a:p>
            <a:pPr lvl="2"/>
            <a:endParaRPr lang="en-US"/>
          </a:p>
          <a:p>
            <a:pPr lvl="2"/>
            <a:r>
              <a:rPr lang="en-US"/>
              <a:t>USA</a:t>
            </a:r>
            <a:br>
              <a:rPr lang="en-US"/>
            </a:br>
            <a:r>
              <a:rPr lang="en-US"/>
              <a:t>+1 (917) 410-3344</a:t>
            </a:r>
          </a:p>
          <a:p>
            <a:pPr lvl="2"/>
            <a:r>
              <a:rPr lang="en-US"/>
              <a:t>Great Britain</a:t>
            </a:r>
            <a:br>
              <a:rPr lang="en-US"/>
            </a:br>
            <a:r>
              <a:rPr lang="en-US"/>
              <a:t>+44 (20) 3787 4027</a:t>
            </a:r>
          </a:p>
          <a:p>
            <a:pPr lvl="2"/>
            <a:r>
              <a:rPr lang="en-US"/>
              <a:t>Hong Kong</a:t>
            </a:r>
            <a:br>
              <a:rPr lang="en-US"/>
            </a:br>
            <a:r>
              <a:rPr lang="en-US"/>
              <a:t>+852 3008 2535‬</a:t>
            </a:r>
          </a:p>
          <a:p>
            <a:pPr lvl="2"/>
            <a:r>
              <a:rPr lang="en-US"/>
              <a:t>Brazil</a:t>
            </a:r>
            <a:br>
              <a:rPr lang="en-US"/>
            </a:br>
            <a:r>
              <a:rPr lang="en-US"/>
              <a:t>+55 (21) 2018-3036</a:t>
            </a:r>
          </a:p>
          <a:p>
            <a:pPr lvl="2"/>
            <a:r>
              <a:rPr lang="en-US"/>
              <a:t>Germany</a:t>
            </a:r>
            <a:br>
              <a:rPr lang="en-US"/>
            </a:br>
            <a:r>
              <a:rPr lang="en-US"/>
              <a:t>+49 (931) 660-8444</a:t>
            </a:r>
          </a:p>
          <a:p>
            <a:pPr lvl="2"/>
            <a:endParaRPr lang="en-US"/>
          </a:p>
          <a:p>
            <a:pPr lvl="2"/>
            <a:r>
              <a:rPr lang="en-US"/>
              <a:t>Mia.King@Hubdrive.com</a:t>
            </a:r>
          </a:p>
        </p:txBody>
      </p:sp>
      <p:sp>
        <p:nvSpPr>
          <p:cNvPr id="20" name="Bildplatzhalter 19">
            <a:extLst>
              <a:ext uri="{FF2B5EF4-FFF2-40B4-BE49-F238E27FC236}">
                <a16:creationId xmlns:a16="http://schemas.microsoft.com/office/drawing/2014/main" id="{58B4B55B-9E54-4658-B5ED-340413D84EB9}"/>
              </a:ext>
            </a:extLst>
          </p:cNvPr>
          <p:cNvSpPr>
            <a:spLocks noGrp="1"/>
          </p:cNvSpPr>
          <p:nvPr>
            <p:ph type="pic" sz="quarter" idx="12"/>
          </p:nvPr>
        </p:nvSpPr>
        <p:spPr/>
        <p:txBody>
          <a:bodyPr/>
          <a:lstStyle/>
          <a:p>
            <a:endParaRPr lang="en-US"/>
          </a:p>
        </p:txBody>
      </p:sp>
      <p:pic>
        <p:nvPicPr>
          <p:cNvPr id="7" name="Picture Placeholder 8" descr="A picture containing person, indoor, computer, computer&#10;&#10;Description automatically generated">
            <a:extLst>
              <a:ext uri="{FF2B5EF4-FFF2-40B4-BE49-F238E27FC236}">
                <a16:creationId xmlns:a16="http://schemas.microsoft.com/office/drawing/2014/main" id="{21EE2567-5E2B-423E-AF98-FD65CA413731}"/>
              </a:ext>
            </a:extLst>
          </p:cNvPr>
          <p:cNvPicPr>
            <a:picLocks noChangeAspect="1"/>
          </p:cNvPicPr>
          <p:nvPr/>
        </p:nvPicPr>
        <p:blipFill rotWithShape="1">
          <a:blip r:embed="rId3">
            <a:extLst>
              <a:ext uri="{28A0092B-C50C-407E-A947-70E740481C1C}">
                <a14:useLocalDpi xmlns:a14="http://schemas.microsoft.com/office/drawing/2010/main" val="0"/>
              </a:ext>
            </a:extLst>
          </a:blip>
          <a:srcRect l="36581" r="20627" b="9246"/>
          <a:stretch/>
        </p:blipFill>
        <p:spPr>
          <a:xfrm>
            <a:off x="4571521" y="0"/>
            <a:ext cx="4572479" cy="5715000"/>
          </a:xfrm>
          <a:prstGeom prst="rect">
            <a:avLst/>
          </a:prstGeom>
        </p:spPr>
      </p:pic>
    </p:spTree>
    <p:extLst>
      <p:ext uri="{BB962C8B-B14F-4D97-AF65-F5344CB8AC3E}">
        <p14:creationId xmlns:p14="http://schemas.microsoft.com/office/powerpoint/2010/main" val="2127807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60E3186C-1F3C-46CD-8464-C7DDEF29B871}"/>
              </a:ext>
            </a:extLst>
          </p:cNvPr>
          <p:cNvSpPr>
            <a:spLocks noGrp="1"/>
          </p:cNvSpPr>
          <p:nvPr>
            <p:ph type="ctrTitle"/>
          </p:nvPr>
        </p:nvSpPr>
        <p:spPr>
          <a:xfrm>
            <a:off x="251999" y="0"/>
            <a:ext cx="8803865" cy="720000"/>
          </a:xfrm>
        </p:spPr>
        <p:txBody>
          <a:bodyPr/>
          <a:lstStyle/>
          <a:p>
            <a:r>
              <a:rPr lang="de-DE"/>
              <a:t>HR Complete Solution for Microsoft Dynamics 365</a:t>
            </a:r>
          </a:p>
        </p:txBody>
      </p:sp>
      <p:pic>
        <p:nvPicPr>
          <p:cNvPr id="20" name="Picture 19" descr="Calendar&#10;&#10;Description automatically generated">
            <a:extLst>
              <a:ext uri="{FF2B5EF4-FFF2-40B4-BE49-F238E27FC236}">
                <a16:creationId xmlns:a16="http://schemas.microsoft.com/office/drawing/2014/main" id="{B3E346C2-84E0-492F-951B-5F23A174A9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63" y="794877"/>
            <a:ext cx="8425274" cy="4452380"/>
          </a:xfrm>
          <a:prstGeom prst="rect">
            <a:avLst/>
          </a:prstGeom>
        </p:spPr>
      </p:pic>
    </p:spTree>
    <p:extLst>
      <p:ext uri="{BB962C8B-B14F-4D97-AF65-F5344CB8AC3E}">
        <p14:creationId xmlns:p14="http://schemas.microsoft.com/office/powerpoint/2010/main" val="2883583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10;&#10;Description automatically generated">
            <a:extLst>
              <a:ext uri="{FF2B5EF4-FFF2-40B4-BE49-F238E27FC236}">
                <a16:creationId xmlns:a16="http://schemas.microsoft.com/office/drawing/2014/main" id="{7DF072BC-751D-420F-B6EE-5BEF3B51CDCF}"/>
              </a:ext>
            </a:extLst>
          </p:cNvPr>
          <p:cNvPicPr>
            <a:picLocks noChangeAspect="1"/>
          </p:cNvPicPr>
          <p:nvPr/>
        </p:nvPicPr>
        <p:blipFill rotWithShape="1">
          <a:blip r:embed="rId3">
            <a:extLst>
              <a:ext uri="{28A0092B-C50C-407E-A947-70E740481C1C}">
                <a14:useLocalDpi xmlns:a14="http://schemas.microsoft.com/office/drawing/2010/main" val="0"/>
              </a:ext>
            </a:extLst>
          </a:blip>
          <a:srcRect b="5057"/>
          <a:stretch/>
        </p:blipFill>
        <p:spPr>
          <a:xfrm>
            <a:off x="0" y="0"/>
            <a:ext cx="9144610" cy="5715000"/>
          </a:xfrm>
          <a:prstGeom prst="rect">
            <a:avLst/>
          </a:prstGeom>
        </p:spPr>
      </p:pic>
      <p:sp>
        <p:nvSpPr>
          <p:cNvPr id="6" name="Title 1">
            <a:extLst>
              <a:ext uri="{FF2B5EF4-FFF2-40B4-BE49-F238E27FC236}">
                <a16:creationId xmlns:a16="http://schemas.microsoft.com/office/drawing/2014/main" id="{7BA41B34-2419-46E6-AEE6-48846095E201}"/>
              </a:ext>
            </a:extLst>
          </p:cNvPr>
          <p:cNvSpPr txBox="1">
            <a:spLocks/>
          </p:cNvSpPr>
          <p:nvPr/>
        </p:nvSpPr>
        <p:spPr>
          <a:xfrm>
            <a:off x="395536" y="3433564"/>
            <a:ext cx="4058153" cy="1104506"/>
          </a:xfrm>
          <a:prstGeom prst="rect">
            <a:avLst/>
          </a:prstGeom>
          <a:solidFill>
            <a:srgbClr val="00A500"/>
          </a:solidFill>
          <a:ln>
            <a:noFill/>
          </a:ln>
        </p:spPr>
        <p:txBody>
          <a:bodyPr vert="horz" wrap="square" lIns="108000" tIns="180000" rIns="108000" bIns="36000" rtlCol="0" anchor="b">
            <a:spAutoFit/>
          </a:bodyPr>
          <a:lstStyle>
            <a:lvl1pPr algn="l" defTabSz="914400" rtl="0" eaLnBrk="1" latinLnBrk="0" hangingPunct="1">
              <a:lnSpc>
                <a:spcPct val="90000"/>
              </a:lnSpc>
              <a:spcBef>
                <a:spcPct val="0"/>
              </a:spcBef>
              <a:buNone/>
              <a:defRPr sz="2800" kern="1200">
                <a:solidFill>
                  <a:schemeClr val="bg1"/>
                </a:solidFill>
                <a:latin typeface="Segoe UI Semilight" panose="020B0402040204020203" pitchFamily="34" charset="0"/>
                <a:ea typeface="+mj-ea"/>
                <a:cs typeface="Segoe UI Semilight" panose="020B04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DE" sz="8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8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HR Management in Microsoft Dynamics 365</a:t>
            </a:r>
          </a:p>
        </p:txBody>
      </p:sp>
      <p:sp>
        <p:nvSpPr>
          <p:cNvPr id="7" name="Subtitle 2">
            <a:extLst>
              <a:ext uri="{FF2B5EF4-FFF2-40B4-BE49-F238E27FC236}">
                <a16:creationId xmlns:a16="http://schemas.microsoft.com/office/drawing/2014/main" id="{B464CFE4-6F14-4467-A394-F38559E6A1B8}"/>
              </a:ext>
            </a:extLst>
          </p:cNvPr>
          <p:cNvSpPr txBox="1">
            <a:spLocks/>
          </p:cNvSpPr>
          <p:nvPr/>
        </p:nvSpPr>
        <p:spPr>
          <a:xfrm>
            <a:off x="395535" y="4510255"/>
            <a:ext cx="4058153" cy="900347"/>
          </a:xfrm>
          <a:prstGeom prst="rect">
            <a:avLst/>
          </a:prstGeom>
          <a:solidFill>
            <a:srgbClr val="00A500"/>
          </a:solidFill>
          <a:ln>
            <a:noFill/>
          </a:ln>
        </p:spPr>
        <p:txBody>
          <a:bodyPr vert="horz" wrap="square" lIns="108000" tIns="36000" rIns="108000" bIns="180000" rtlCol="0">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Light" panose="020B0502040204020203" pitchFamily="34" charset="0"/>
                <a:ea typeface="+mn-ea"/>
                <a:cs typeface="Segoe UI Light"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Light" panose="020B0502040204020203" pitchFamily="34" charset="0"/>
                <a:ea typeface="+mn-ea"/>
                <a:cs typeface="Segoe UI Light" panose="020B050204020402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Segoe UI Light" panose="020B0502040204020203" pitchFamily="34" charset="0"/>
                <a:ea typeface="+mn-ea"/>
                <a:cs typeface="Segoe UI Light" panose="020B050204020402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Segoe UI Light" panose="020B0502040204020203" pitchFamily="34" charset="0"/>
                <a:ea typeface="+mn-ea"/>
                <a:cs typeface="Segoe UI Light"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All the information you need at your fingertips - in just one cloud platform</a:t>
            </a:r>
            <a:endParaRPr kumimoji="0" lang="de-DE" sz="9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e-DE" sz="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1225807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C15D9A9-83AA-4C72-83F5-0DEA4ECF92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000" y="769268"/>
            <a:ext cx="8645426" cy="4356484"/>
          </a:xfrm>
          <a:prstGeom prst="rect">
            <a:avLst/>
          </a:prstGeom>
        </p:spPr>
      </p:pic>
      <p:sp>
        <p:nvSpPr>
          <p:cNvPr id="4" name="Titel 3">
            <a:extLst>
              <a:ext uri="{FF2B5EF4-FFF2-40B4-BE49-F238E27FC236}">
                <a16:creationId xmlns:a16="http://schemas.microsoft.com/office/drawing/2014/main" id="{82167362-C941-4B65-899D-491DDC5D8BD4}"/>
              </a:ext>
            </a:extLst>
          </p:cNvPr>
          <p:cNvSpPr>
            <a:spLocks noGrp="1"/>
          </p:cNvSpPr>
          <p:nvPr>
            <p:ph type="ctrTitle"/>
          </p:nvPr>
        </p:nvSpPr>
        <p:spPr/>
        <p:txBody>
          <a:bodyPr/>
          <a:lstStyle/>
          <a:p>
            <a:r>
              <a:rPr lang="de-DE" err="1"/>
              <a:t>From</a:t>
            </a:r>
            <a:r>
              <a:rPr lang="de-DE"/>
              <a:t> </a:t>
            </a:r>
            <a:r>
              <a:rPr lang="de-DE" err="1"/>
              <a:t>recruiting</a:t>
            </a:r>
            <a:r>
              <a:rPr lang="de-DE"/>
              <a:t>, </a:t>
            </a:r>
            <a:r>
              <a:rPr lang="de-DE" err="1"/>
              <a:t>to</a:t>
            </a:r>
            <a:r>
              <a:rPr lang="de-DE"/>
              <a:t> </a:t>
            </a:r>
            <a:r>
              <a:rPr lang="de-DE" err="1"/>
              <a:t>personnel</a:t>
            </a:r>
            <a:r>
              <a:rPr lang="de-DE"/>
              <a:t> </a:t>
            </a:r>
            <a:r>
              <a:rPr lang="de-DE" err="1"/>
              <a:t>file</a:t>
            </a:r>
            <a:r>
              <a:rPr lang="de-DE"/>
              <a:t> </a:t>
            </a:r>
            <a:r>
              <a:rPr lang="de-DE" err="1"/>
              <a:t>to</a:t>
            </a:r>
            <a:r>
              <a:rPr lang="de-DE"/>
              <a:t> </a:t>
            </a:r>
            <a:r>
              <a:rPr lang="de-DE" err="1"/>
              <a:t>retirement</a:t>
            </a:r>
            <a:endParaRPr lang="de-DE"/>
          </a:p>
        </p:txBody>
      </p:sp>
    </p:spTree>
    <p:extLst>
      <p:ext uri="{BB962C8B-B14F-4D97-AF65-F5344CB8AC3E}">
        <p14:creationId xmlns:p14="http://schemas.microsoft.com/office/powerpoint/2010/main" val="2856967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D40023-21EB-41E8-A05F-79980E44038D}"/>
              </a:ext>
            </a:extLst>
          </p:cNvPr>
          <p:cNvSpPr>
            <a:spLocks noGrp="1"/>
          </p:cNvSpPr>
          <p:nvPr>
            <p:ph type="ctrTitle"/>
          </p:nvPr>
        </p:nvSpPr>
        <p:spPr/>
        <p:txBody>
          <a:bodyPr/>
          <a:lstStyle/>
          <a:p>
            <a:r>
              <a:rPr lang="en-US"/>
              <a:t>Hubdrive - our positioning</a:t>
            </a:r>
            <a:endParaRPr lang="de-DE"/>
          </a:p>
        </p:txBody>
      </p:sp>
      <p:sp>
        <p:nvSpPr>
          <p:cNvPr id="3" name="Untertitel 2">
            <a:extLst>
              <a:ext uri="{FF2B5EF4-FFF2-40B4-BE49-F238E27FC236}">
                <a16:creationId xmlns:a16="http://schemas.microsoft.com/office/drawing/2014/main" id="{EFB42D5D-7B89-478E-939F-C1A232022C99}"/>
              </a:ext>
            </a:extLst>
          </p:cNvPr>
          <p:cNvSpPr>
            <a:spLocks noGrp="1"/>
          </p:cNvSpPr>
          <p:nvPr>
            <p:ph type="subTitle" idx="1"/>
          </p:nvPr>
        </p:nvSpPr>
        <p:spPr/>
        <p:txBody>
          <a:bodyPr/>
          <a:lstStyle/>
          <a:p>
            <a:r>
              <a:rPr lang="en-US"/>
              <a:t>Technical point of view</a:t>
            </a:r>
            <a:endParaRPr lang="de-DE"/>
          </a:p>
        </p:txBody>
      </p:sp>
    </p:spTree>
    <p:extLst>
      <p:ext uri="{BB962C8B-B14F-4D97-AF65-F5344CB8AC3E}">
        <p14:creationId xmlns:p14="http://schemas.microsoft.com/office/powerpoint/2010/main" val="177748277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Hubdrive Agend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PPT Slide Master" id="{1B08ACB9-CA66-47EB-9E31-90535FE8CF9B}" vid="{6298BD8A-2156-4F8B-8DB2-039A65175C63}"/>
    </a:ext>
  </a:extLst>
</a:theme>
</file>

<file path=ppt/theme/theme11.xml><?xml version="1.0" encoding="utf-8"?>
<a:theme xmlns:a="http://schemas.openxmlformats.org/drawingml/2006/main" name="Hubdrive: Title Chapter one Colou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PPT Slide Master" id="{1B08ACB9-CA66-47EB-9E31-90535FE8CF9B}" vid="{910D0F53-6745-422C-A48A-3AA37DFB05A6}"/>
    </a:ext>
  </a:extLst>
</a:theme>
</file>

<file path=ppt/theme/theme12.xml><?xml version="1.0" encoding="utf-8"?>
<a:theme xmlns:a="http://schemas.openxmlformats.org/drawingml/2006/main" name="Hubdrive: Standard Layouts">
  <a:themeElements>
    <a:clrScheme name="Hubdrive">
      <a:dk1>
        <a:sysClr val="windowText" lastClr="000000"/>
      </a:dk1>
      <a:lt1>
        <a:sysClr val="window" lastClr="FFFFFF"/>
      </a:lt1>
      <a:dk2>
        <a:srgbClr val="00A500"/>
      </a:dk2>
      <a:lt2>
        <a:srgbClr val="BFBFBF"/>
      </a:lt2>
      <a:accent1>
        <a:srgbClr val="1F54B1"/>
      </a:accent1>
      <a:accent2>
        <a:srgbClr val="DC2A00"/>
      </a:accent2>
      <a:accent3>
        <a:srgbClr val="FFBF00"/>
      </a:accent3>
      <a:accent4>
        <a:srgbClr val="464646"/>
      </a:accent4>
      <a:accent5>
        <a:srgbClr val="007EC5"/>
      </a:accent5>
      <a:accent6>
        <a:srgbClr val="FF8F00"/>
      </a:accent6>
      <a:hlink>
        <a:srgbClr val="59CF2E"/>
      </a:hlink>
      <a:folHlink>
        <a:srgbClr val="B2140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PPT Slide Master" id="{1B08ACB9-CA66-47EB-9E31-90535FE8CF9B}" vid="{9E3DBA94-B14F-4CB6-A258-2654072428BB}"/>
    </a:ext>
  </a:extLst>
</a:theme>
</file>

<file path=ppt/theme/theme13.xml><?xml version="1.0" encoding="utf-8"?>
<a:theme xmlns:a="http://schemas.openxmlformats.org/drawingml/2006/main" name="HR for Dynamics: Title with huma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PPT Slide Master" id="{1B08ACB9-CA66-47EB-9E31-90535FE8CF9B}" vid="{28AE36D5-7780-42C2-B031-52C0E733E241}"/>
    </a:ext>
  </a:extLst>
</a:theme>
</file>

<file path=ppt/theme/theme14.xml><?xml version="1.0" encoding="utf-8"?>
<a:theme xmlns:a="http://schemas.openxmlformats.org/drawingml/2006/main" name="1_Hubdrive: Title with huma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id="{047EBEFA-A9A3-4D8F-8BCE-5DBC0F5E1BFC}" vid="{28CAF1D4-015B-48B3-907C-EE7F02814625}"/>
    </a:ext>
  </a:extLst>
</a:theme>
</file>

<file path=ppt/theme/theme15.xml><?xml version="1.0" encoding="utf-8"?>
<a:theme xmlns:a="http://schemas.openxmlformats.org/drawingml/2006/main" name="Hubdrive: Table Templates">
  <a:themeElements>
    <a:clrScheme name="Hubdrive">
      <a:dk1>
        <a:sysClr val="windowText" lastClr="000000"/>
      </a:dk1>
      <a:lt1>
        <a:sysClr val="window" lastClr="FFFFFF"/>
      </a:lt1>
      <a:dk2>
        <a:srgbClr val="00A500"/>
      </a:dk2>
      <a:lt2>
        <a:srgbClr val="BFBFBF"/>
      </a:lt2>
      <a:accent1>
        <a:srgbClr val="1F54B1"/>
      </a:accent1>
      <a:accent2>
        <a:srgbClr val="DC2A00"/>
      </a:accent2>
      <a:accent3>
        <a:srgbClr val="FFBF00"/>
      </a:accent3>
      <a:accent4>
        <a:srgbClr val="464646"/>
      </a:accent4>
      <a:accent5>
        <a:srgbClr val="007EC5"/>
      </a:accent5>
      <a:accent6>
        <a:srgbClr val="FF8F00"/>
      </a:accent6>
      <a:hlink>
        <a:srgbClr val="59CF2E"/>
      </a:hlink>
      <a:folHlink>
        <a:srgbClr val="B2140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PPT Slide Master" id="{1B08ACB9-CA66-47EB-9E31-90535FE8CF9B}" vid="{9E3DBA94-B14F-4CB6-A258-2654072428BB}"/>
    </a:ext>
  </a:extLst>
</a:theme>
</file>

<file path=ppt/theme/theme16.xml><?xml version="1.0" encoding="utf-8"?>
<a:theme xmlns:a="http://schemas.openxmlformats.org/drawingml/2006/main" name="HR for Dynamics: Standard Layou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PPT Slide Master" id="{1B08ACB9-CA66-47EB-9E31-90535FE8CF9B}" vid="{39481CE1-244F-405C-B7F9-A06B8EE93F25}"/>
    </a:ext>
  </a:extLst>
</a:theme>
</file>

<file path=ppt/theme/theme17.xml><?xml version="1.0" encoding="utf-8"?>
<a:theme xmlns:a="http://schemas.openxmlformats.org/drawingml/2006/main" name="2_Hubdrive: Title with huma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PPT Slide Master" id="{1B08ACB9-CA66-47EB-9E31-90535FE8CF9B}" vid="{BB6A1F36-EDAC-4377-B7AC-68FE72B36C07}"/>
    </a:ext>
  </a:extLst>
</a:theme>
</file>

<file path=ppt/theme/theme18.xml><?xml version="1.0" encoding="utf-8"?>
<a:theme xmlns:a="http://schemas.openxmlformats.org/drawingml/2006/main" name="1_HR for Dynamics: Title with huma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PPT Slide Master" id="{1B08ACB9-CA66-47EB-9E31-90535FE8CF9B}" vid="{28AE36D5-7780-42C2-B031-52C0E733E241}"/>
    </a:ext>
  </a:extLst>
</a:theme>
</file>

<file path=ppt/theme/theme19.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Slide one Colou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PPT Slide Master" id="{1B08ACB9-CA66-47EB-9E31-90535FE8CF9B}" vid="{910D0F53-6745-422C-A48A-3AA37DFB05A6}"/>
    </a:ext>
  </a:extLst>
</a:theme>
</file>

<file path=ppt/theme/theme20.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itle with humans - Hubdriv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PPT Slide Master" id="{1B08ACB9-CA66-47EB-9E31-90535FE8CF9B}" vid="{BB6A1F36-EDAC-4377-B7AC-68FE72B36C07}"/>
    </a:ext>
  </a:extLst>
</a:theme>
</file>

<file path=ppt/theme/theme4.xml><?xml version="1.0" encoding="utf-8"?>
<a:theme xmlns:a="http://schemas.openxmlformats.org/drawingml/2006/main" name="1_Title with humans - Hubdriv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PPT Slide Master" id="{1B08ACB9-CA66-47EB-9E31-90535FE8CF9B}" vid="{BB6A1F36-EDAC-4377-B7AC-68FE72B36C07}"/>
    </a:ext>
  </a:extLst>
</a:theme>
</file>

<file path=ppt/theme/theme5.xml><?xml version="1.0" encoding="utf-8"?>
<a:theme xmlns:a="http://schemas.openxmlformats.org/drawingml/2006/main" name="Hubdrive Layout">
  <a:themeElements>
    <a:clrScheme name="Hubdrive">
      <a:dk1>
        <a:sysClr val="windowText" lastClr="000000"/>
      </a:dk1>
      <a:lt1>
        <a:sysClr val="window" lastClr="FFFFFF"/>
      </a:lt1>
      <a:dk2>
        <a:srgbClr val="00A500"/>
      </a:dk2>
      <a:lt2>
        <a:srgbClr val="BFBFBF"/>
      </a:lt2>
      <a:accent1>
        <a:srgbClr val="1F54B1"/>
      </a:accent1>
      <a:accent2>
        <a:srgbClr val="DC2A00"/>
      </a:accent2>
      <a:accent3>
        <a:srgbClr val="FFBF00"/>
      </a:accent3>
      <a:accent4>
        <a:srgbClr val="464646"/>
      </a:accent4>
      <a:accent5>
        <a:srgbClr val="007EC5"/>
      </a:accent5>
      <a:accent6>
        <a:srgbClr val="FF8F00"/>
      </a:accent6>
      <a:hlink>
        <a:srgbClr val="59CF2E"/>
      </a:hlink>
      <a:folHlink>
        <a:srgbClr val="B2140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PPT Slide Master" id="{1B08ACB9-CA66-47EB-9E31-90535FE8CF9B}" vid="{9E3DBA94-B14F-4CB6-A258-2654072428BB}"/>
    </a:ext>
  </a:extLst>
</a:theme>
</file>

<file path=ppt/theme/theme6.xml><?xml version="1.0" encoding="utf-8"?>
<a:theme xmlns:a="http://schemas.openxmlformats.org/drawingml/2006/main" name="Hubdrive Tables">
  <a:themeElements>
    <a:clrScheme name="Hubdrive">
      <a:dk1>
        <a:sysClr val="windowText" lastClr="000000"/>
      </a:dk1>
      <a:lt1>
        <a:sysClr val="window" lastClr="FFFFFF"/>
      </a:lt1>
      <a:dk2>
        <a:srgbClr val="00A500"/>
      </a:dk2>
      <a:lt2>
        <a:srgbClr val="BFBFBF"/>
      </a:lt2>
      <a:accent1>
        <a:srgbClr val="1F54B1"/>
      </a:accent1>
      <a:accent2>
        <a:srgbClr val="DC2A00"/>
      </a:accent2>
      <a:accent3>
        <a:srgbClr val="FFBF00"/>
      </a:accent3>
      <a:accent4>
        <a:srgbClr val="464646"/>
      </a:accent4>
      <a:accent5>
        <a:srgbClr val="007EC5"/>
      </a:accent5>
      <a:accent6>
        <a:srgbClr val="FF8F00"/>
      </a:accent6>
      <a:hlink>
        <a:srgbClr val="59CF2E"/>
      </a:hlink>
      <a:folHlink>
        <a:srgbClr val="B2140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PPT Slide Master" id="{1B08ACB9-CA66-47EB-9E31-90535FE8CF9B}" vid="{9E3DBA94-B14F-4CB6-A258-2654072428BB}"/>
    </a:ext>
  </a:extLst>
</a:theme>
</file>

<file path=ppt/theme/theme7.xml><?xml version="1.0" encoding="utf-8"?>
<a:theme xmlns:a="http://schemas.openxmlformats.org/drawingml/2006/main" name="Infographic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PPT Slide Master.potm" id="{B476835F-A849-4057-8122-4C0B44A8F3BE}" vid="{213E8E06-9876-4976-8437-06C9E3DE9CEA}"/>
    </a:ext>
  </a:extLst>
</a:theme>
</file>

<file path=ppt/theme/theme8.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Hubdrive: Title with huma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PPT Slide Master" id="{1B08ACB9-CA66-47EB-9E31-90535FE8CF9B}" vid="{BB6A1F36-EDAC-4377-B7AC-68FE72B36C0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D10AED76985E4A9ED0A84A9C05A82A" ma:contentTypeVersion="171" ma:contentTypeDescription="Create a new document." ma:contentTypeScope="" ma:versionID="395d997a0d68cac43f8efff5e4838c1b">
  <xsd:schema xmlns:xsd="http://www.w3.org/2001/XMLSchema" xmlns:xs="http://www.w3.org/2001/XMLSchema" xmlns:p="http://schemas.microsoft.com/office/2006/metadata/properties" xmlns:ns2="f6bf4d45-3737-4dd7-8c3d-f4821160fd34" xmlns:ns3="b516eb1c-32e2-415f-8d5f-10cab4ef70cd" targetNamespace="http://schemas.microsoft.com/office/2006/metadata/properties" ma:root="true" ma:fieldsID="4025fd68f5b0c2cfd4ae3e8b9f0bfea6" ns2:_="" ns3:_="">
    <xsd:import namespace="f6bf4d45-3737-4dd7-8c3d-f4821160fd34"/>
    <xsd:import namespace="b516eb1c-32e2-415f-8d5f-10cab4ef70c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EventHashCode" minOccurs="0"/>
                <xsd:element ref="ns3:MediaServiceGenerationTime" minOccurs="0"/>
                <xsd:element ref="ns2:SharedWithUsers" minOccurs="0"/>
                <xsd:element ref="ns2:SharedWithDetails"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bf4d45-3737-4dd7-8c3d-f4821160fd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58b0d78b-ad36-48d8-9b35-2cb3554cbfc7}" ma:internalName="TaxCatchAll" ma:showField="CatchAllData" ma:web="f6bf4d45-3737-4dd7-8c3d-f4821160fd3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516eb1c-32e2-415f-8d5f-10cab4ef70c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9d1cd023-d6ac-43f7-a2cd-3c10e77f144c"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f6bf4d45-3737-4dd7-8c3d-f4821160fd34">7WX7MPQFKMSQ-458507069-142680</_dlc_DocId>
    <_dlc_DocIdUrl xmlns="f6bf4d45-3737-4dd7-8c3d-f4821160fd34">
      <Url>https://xcloud.sharepoint.com/sites/MA/_layouts/15/DocIdRedir.aspx?ID=7WX7MPQFKMSQ-458507069-142680</Url>
      <Description>7WX7MPQFKMSQ-458507069-142680</Description>
    </_dlc_DocIdUrl>
    <SharedWithUsers xmlns="f6bf4d45-3737-4dd7-8c3d-f4821160fd34">
      <UserInfo>
        <DisplayName/>
        <AccountId xsi:nil="true"/>
        <AccountType/>
      </UserInfo>
    </SharedWithUsers>
    <TaxCatchAll xmlns="f6bf4d45-3737-4dd7-8c3d-f4821160fd34" xsi:nil="true"/>
    <lcf76f155ced4ddcb4097134ff3c332f xmlns="b516eb1c-32e2-415f-8d5f-10cab4ef70cd">
      <Terms xmlns="http://schemas.microsoft.com/office/infopath/2007/PartnerControls"/>
    </lcf76f155ced4ddcb4097134ff3c332f>
    <MediaLengthInSeconds xmlns="b516eb1c-32e2-415f-8d5f-10cab4ef70cd" xsi:nil="true"/>
    <_dlc_DocIdPersistId xmlns="f6bf4d45-3737-4dd7-8c3d-f4821160fd34">false</_dlc_DocIdPersistId>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5DCBBC-DBA7-41B6-8341-3CB321BF90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bf4d45-3737-4dd7-8c3d-f4821160fd34"/>
    <ds:schemaRef ds:uri="b516eb1c-32e2-415f-8d5f-10cab4ef70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C8F321D-3D3B-49A3-AD5B-CFB1C11D7D77}">
  <ds:schemaRefs>
    <ds:schemaRef ds:uri="17f92d68-582c-43ed-911f-f2ee006628fa"/>
    <ds:schemaRef ds:uri="b5e7b373-0c58-42f6-b67a-9febf443d797"/>
    <ds:schemaRef ds:uri="f6bf4d45-3737-4dd7-8c3d-f4821160fd3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b516eb1c-32e2-415f-8d5f-10cab4ef70cd"/>
  </ds:schemaRefs>
</ds:datastoreItem>
</file>

<file path=customXml/itemProps3.xml><?xml version="1.0" encoding="utf-8"?>
<ds:datastoreItem xmlns:ds="http://schemas.openxmlformats.org/officeDocument/2006/customXml" ds:itemID="{DFDBA501-E2F8-4E01-B475-D60D7838C411}">
  <ds:schemaRefs>
    <ds:schemaRef ds:uri="http://schemas.microsoft.com/sharepoint/events"/>
  </ds:schemaRefs>
</ds:datastoreItem>
</file>

<file path=customXml/itemProps4.xml><?xml version="1.0" encoding="utf-8"?>
<ds:datastoreItem xmlns:ds="http://schemas.openxmlformats.org/officeDocument/2006/customXml" ds:itemID="{810BEDC4-153B-4C62-85CF-5E6130A2C6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2348</Words>
  <Application>Microsoft Office PowerPoint</Application>
  <PresentationFormat>On-screen Show (16:10)</PresentationFormat>
  <Paragraphs>431</Paragraphs>
  <Slides>51</Slides>
  <Notes>29</Notes>
  <HiddenSlides>0</HiddenSlides>
  <MMClips>0</MMClips>
  <ScaleCrop>false</ScaleCrop>
  <HeadingPairs>
    <vt:vector size="8" baseType="variant">
      <vt:variant>
        <vt:lpstr>Fonts Used</vt:lpstr>
      </vt:variant>
      <vt:variant>
        <vt:i4>13</vt:i4>
      </vt:variant>
      <vt:variant>
        <vt:lpstr>Theme</vt:lpstr>
      </vt:variant>
      <vt:variant>
        <vt:i4>18</vt:i4>
      </vt:variant>
      <vt:variant>
        <vt:lpstr>Embedded OLE Servers</vt:lpstr>
      </vt:variant>
      <vt:variant>
        <vt:i4>0</vt:i4>
      </vt:variant>
      <vt:variant>
        <vt:lpstr>Slide Titles</vt:lpstr>
      </vt:variant>
      <vt:variant>
        <vt:i4>51</vt:i4>
      </vt:variant>
    </vt:vector>
  </HeadingPairs>
  <TitlesOfParts>
    <vt:vector size="82" baseType="lpstr">
      <vt:lpstr>Arial</vt:lpstr>
      <vt:lpstr>Calibri</vt:lpstr>
      <vt:lpstr>Calibri Light</vt:lpstr>
      <vt:lpstr>Segoe Pro SemiLight</vt:lpstr>
      <vt:lpstr>Segoe UI</vt:lpstr>
      <vt:lpstr>Segoe UI </vt:lpstr>
      <vt:lpstr>Segoe UI Light</vt:lpstr>
      <vt:lpstr>Segoe UI Light </vt:lpstr>
      <vt:lpstr>Segoe UI Semibold</vt:lpstr>
      <vt:lpstr>Segoe UI Semilight</vt:lpstr>
      <vt:lpstr>wf_segoe-ui_normal</vt:lpstr>
      <vt:lpstr>Wingdings</vt:lpstr>
      <vt:lpstr>xRM1icons</vt:lpstr>
      <vt:lpstr>Custom Design</vt:lpstr>
      <vt:lpstr>Title Slide one Colour</vt:lpstr>
      <vt:lpstr>Title with humans - Hubdrive</vt:lpstr>
      <vt:lpstr>1_Title with humans - Hubdrive</vt:lpstr>
      <vt:lpstr>Hubdrive Layout</vt:lpstr>
      <vt:lpstr>Hubdrive Tables</vt:lpstr>
      <vt:lpstr>Infographics</vt:lpstr>
      <vt:lpstr>1_Custom Design</vt:lpstr>
      <vt:lpstr>Hubdrive: Title with humans</vt:lpstr>
      <vt:lpstr>Hubdrive Agenda</vt:lpstr>
      <vt:lpstr>Hubdrive: Title Chapter one Colour</vt:lpstr>
      <vt:lpstr>Hubdrive: Standard Layouts</vt:lpstr>
      <vt:lpstr>HR for Dynamics: Title with humans</vt:lpstr>
      <vt:lpstr>1_Hubdrive: Title with humans</vt:lpstr>
      <vt:lpstr>Hubdrive: Table Templates</vt:lpstr>
      <vt:lpstr>HR for Dynamics: Standard Layouts</vt:lpstr>
      <vt:lpstr>2_Hubdrive: Title with humans</vt:lpstr>
      <vt:lpstr>1_HR for Dynamics: Title with humans</vt:lpstr>
      <vt:lpstr>PowerPoint Presentation</vt:lpstr>
      <vt:lpstr>Agenda</vt:lpstr>
      <vt:lpstr>What we offer to customers</vt:lpstr>
      <vt:lpstr>Our Vision</vt:lpstr>
      <vt:lpstr>PowerPoint Presentation</vt:lpstr>
      <vt:lpstr>HR Complete Solution for Microsoft Dynamics 365</vt:lpstr>
      <vt:lpstr>PowerPoint Presentation</vt:lpstr>
      <vt:lpstr>From recruiting, to personnel file to retirement</vt:lpstr>
      <vt:lpstr>Hubdrive - our positioning</vt:lpstr>
      <vt:lpstr>HR Management Software for Microsoft Dynamics 365</vt:lpstr>
      <vt:lpstr>HR Management within the Microsoft Power Platform</vt:lpstr>
      <vt:lpstr>The HR for Dynamics modules in the Dynamics platform</vt:lpstr>
      <vt:lpstr>Hubdrive - our positioning</vt:lpstr>
      <vt:lpstr>Markets we address</vt:lpstr>
      <vt:lpstr>What we offer to partners</vt:lpstr>
      <vt:lpstr>Services Hubdrive HR Partner Hub</vt:lpstr>
      <vt:lpstr>Partner Communication Hub</vt:lpstr>
      <vt:lpstr>Hubdrive and Microsoft</vt:lpstr>
      <vt:lpstr>The most successful Microsoft ISV</vt:lpstr>
      <vt:lpstr>PowerPoint Presentation</vt:lpstr>
      <vt:lpstr>Hubdrive and Microsoft Joint Venture – very personal</vt:lpstr>
      <vt:lpstr>Hubdrive &amp; Microsoft Joint Venture</vt:lpstr>
      <vt:lpstr>Hubdrive and Microsoft Joint Venture on a personal level</vt:lpstr>
      <vt:lpstr>PowerPoint Presentation</vt:lpstr>
      <vt:lpstr>PowerPoint Presentation</vt:lpstr>
      <vt:lpstr>AppSource Celebration</vt:lpstr>
      <vt:lpstr>References</vt:lpstr>
      <vt:lpstr>Hubdrive Customer References</vt:lpstr>
      <vt:lpstr>Excerpt Customer List</vt:lpstr>
      <vt:lpstr>Hubdrive HR Customer Testimonials </vt:lpstr>
      <vt:lpstr>Hubdrive fulfilled our important requirements as well as our additional wishes.</vt:lpstr>
      <vt:lpstr>We consider HR for Dynamics from Hubdrive and Microsoft Dynamics 365 as the most future-proof  HR solution and business platform.</vt:lpstr>
      <vt:lpstr>We will definitely benefit from HR for  Dynamics when it comes to administration.</vt:lpstr>
      <vt:lpstr>Facts and Figures</vt:lpstr>
      <vt:lpstr>Facts and Figures</vt:lpstr>
      <vt:lpstr>7 Things Hubdrive does different</vt:lpstr>
      <vt:lpstr>HR Complete Solution</vt:lpstr>
      <vt:lpstr>Integration out of the box </vt:lpstr>
      <vt:lpstr>Flexible work environments</vt:lpstr>
      <vt:lpstr>All HR tasks in your familiar Outlook   </vt:lpstr>
      <vt:lpstr>HR Management tasks with Microsoft Teams  </vt:lpstr>
      <vt:lpstr>HR Tasks &amp; Self-Services with Microsoft Teams   </vt:lpstr>
      <vt:lpstr>HR Tasks &amp; Self-Services with Microsoft Teams   </vt:lpstr>
      <vt:lpstr>Customize the solution yourself</vt:lpstr>
      <vt:lpstr>Easy adaption of workflows</vt:lpstr>
      <vt:lpstr>HR Analytics </vt:lpstr>
      <vt:lpstr>Excel Reports always up-to-date</vt:lpstr>
      <vt:lpstr>Payroll Preparation</vt:lpstr>
      <vt:lpstr>Your Windows Password for all tasks</vt:lpstr>
      <vt:lpstr>Implementation in weeks</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Staff Administration</dc:title>
  <dc:creator>Franziskus Lorey - Hubdrive.com</dc:creator>
  <cp:lastModifiedBy>Maximilian Ziegler - Hubdrive.com</cp:lastModifiedBy>
  <cp:revision>2</cp:revision>
  <dcterms:created xsi:type="dcterms:W3CDTF">2020-02-19T20:12:20Z</dcterms:created>
  <dcterms:modified xsi:type="dcterms:W3CDTF">2024-03-27T09:01:06Z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0x0101001AD10AED76985E4A9ED0A84A9C05A82A</vt:lpwstr>
  </property>
  <property fmtid="{D5CDD505-2E9C-101B-9397-08002B2CF9AE}" pid="3" name="_dlc_DocIdItemGuid">
    <vt:lpwstr>6ea94d58-3e7c-4795-bd37-77c684f905d2</vt:lpwstr>
  </property>
  <property fmtid="{D5CDD505-2E9C-101B-9397-08002B2CF9AE}" pid="4" name="Order">
    <vt:r8>4400</vt:r8>
  </property>
  <property fmtid="{D5CDD505-2E9C-101B-9397-08002B2CF9AE}" pid="5" name="ComplianceAssetId">
    <vt:lpwstr/>
  </property>
  <property fmtid="{D5CDD505-2E9C-101B-9397-08002B2CF9AE}" pid="6" name="_ExtendedDescription">
    <vt:lpwstr/>
  </property>
  <property fmtid="{D5CDD505-2E9C-101B-9397-08002B2CF9AE}" pid="7" name="DocumentSetDescription">
    <vt:lpwstr/>
  </property>
  <property fmtid="{D5CDD505-2E9C-101B-9397-08002B2CF9AE}" pid="8" name="xd_ProgID">
    <vt:lpwstr/>
  </property>
  <property fmtid="{D5CDD505-2E9C-101B-9397-08002B2CF9AE}" pid="9" name="MediaServiceImageTags">
    <vt:lpwstr/>
  </property>
  <property fmtid="{D5CDD505-2E9C-101B-9397-08002B2CF9AE}" pid="10" name="TemplateUrl">
    <vt:lpwstr/>
  </property>
  <property fmtid="{D5CDD505-2E9C-101B-9397-08002B2CF9AE}" pid="11" name="TriggerFlowInfo">
    <vt:lpwstr/>
  </property>
  <property fmtid="{D5CDD505-2E9C-101B-9397-08002B2CF9AE}" pid="12" name="URL">
    <vt:lpwstr/>
  </property>
  <property fmtid="{D5CDD505-2E9C-101B-9397-08002B2CF9AE}" pid="13" name="xd_Signature">
    <vt:lpwstr/>
  </property>
</Properties>
</file>